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ppt/tags/tag26.xml" ContentType="application/vnd.openxmlformats-officedocument.presentationml.tags+xml"/>
  <Override PartName="/ppt/notesSlides/notesSlide25.xml" ContentType="application/vnd.openxmlformats-officedocument.presentationml.notesSlide+xml"/>
  <Override PartName="/ppt/tags/tag27.xml" ContentType="application/vnd.openxmlformats-officedocument.presentationml.tags+xml"/>
  <Override PartName="/ppt/notesSlides/notesSlide26.xml" ContentType="application/vnd.openxmlformats-officedocument.presentationml.notesSlide+xml"/>
  <Override PartName="/ppt/tags/tag28.xml" ContentType="application/vnd.openxmlformats-officedocument.presentationml.tags+xml"/>
  <Override PartName="/ppt/notesSlides/notesSlide27.xml" ContentType="application/vnd.openxmlformats-officedocument.presentationml.notesSlide+xml"/>
  <Override PartName="/ppt/tags/tag29.xml" ContentType="application/vnd.openxmlformats-officedocument.presentationml.tags+xml"/>
  <Override PartName="/ppt/notesSlides/notesSlide28.xml" ContentType="application/vnd.openxmlformats-officedocument.presentationml.notesSlide+xml"/>
  <Override PartName="/ppt/tags/tag30.xml" ContentType="application/vnd.openxmlformats-officedocument.presentationml.tags+xml"/>
  <Override PartName="/ppt/notesSlides/notesSlide29.xml" ContentType="application/vnd.openxmlformats-officedocument.presentationml.notesSlide+xml"/>
  <Override PartName="/ppt/tags/tag31.xml" ContentType="application/vnd.openxmlformats-officedocument.presentationml.tags+xml"/>
  <Override PartName="/ppt/notesSlides/notesSlide30.xml" ContentType="application/vnd.openxmlformats-officedocument.presentationml.notesSlide+xml"/>
  <Override PartName="/ppt/tags/tag32.xml" ContentType="application/vnd.openxmlformats-officedocument.presentationml.tags+xml"/>
  <Override PartName="/ppt/notesSlides/notesSlide31.xml" ContentType="application/vnd.openxmlformats-officedocument.presentationml.notesSlide+xml"/>
  <Override PartName="/ppt/tags/tag33.xml" ContentType="application/vnd.openxmlformats-officedocument.presentationml.tags+xml"/>
  <Override PartName="/ppt/notesSlides/notesSlide32.xml" ContentType="application/vnd.openxmlformats-officedocument.presentationml.notesSlide+xml"/>
  <Override PartName="/ppt/tags/tag34.xml" ContentType="application/vnd.openxmlformats-officedocument.presentationml.tags+xml"/>
  <Override PartName="/ppt/notesSlides/notesSlide33.xml" ContentType="application/vnd.openxmlformats-officedocument.presentationml.notesSlide+xml"/>
  <Override PartName="/ppt/tags/tag35.xml" ContentType="application/vnd.openxmlformats-officedocument.presentationml.tags+xml"/>
  <Override PartName="/ppt/notesSlides/notesSlide34.xml" ContentType="application/vnd.openxmlformats-officedocument.presentationml.notesSlide+xml"/>
  <Override PartName="/ppt/tags/tag36.xml" ContentType="application/vnd.openxmlformats-officedocument.presentationml.tags+xml"/>
  <Override PartName="/ppt/notesSlides/notesSlide35.xml" ContentType="application/vnd.openxmlformats-officedocument.presentationml.notesSlide+xml"/>
  <Override PartName="/ppt/tags/tag37.xml" ContentType="application/vnd.openxmlformats-officedocument.presentationml.tags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notesSlides/notesSlide36.xml" ContentType="application/vnd.openxmlformats-officedocument.presentationml.notesSlide+xml"/>
  <Override PartName="/ppt/tags/tag38.xml" ContentType="application/vnd.openxmlformats-officedocument.presentationml.tags+xml"/>
  <Override PartName="/ppt/notesSlides/notesSlide37.xml" ContentType="application/vnd.openxmlformats-officedocument.presentationml.notesSlide+xml"/>
  <Override PartName="/ppt/tags/tag39.xml" ContentType="application/vnd.openxmlformats-officedocument.presentationml.tags+xml"/>
  <Override PartName="/ppt/notesSlides/notesSlide38.xml" ContentType="application/vnd.openxmlformats-officedocument.presentationml.notesSlide+xml"/>
  <Override PartName="/ppt/tags/tag40.xml" ContentType="application/vnd.openxmlformats-officedocument.presentationml.tags+xml"/>
  <Override PartName="/ppt/notesSlides/notesSlide39.xml" ContentType="application/vnd.openxmlformats-officedocument.presentationml.notesSlide+xml"/>
  <Override PartName="/ppt/tags/tag41.xml" ContentType="application/vnd.openxmlformats-officedocument.presentationml.tags+xml"/>
  <Override PartName="/ppt/notesSlides/notesSlide40.xml" ContentType="application/vnd.openxmlformats-officedocument.presentationml.notesSlide+xml"/>
  <Override PartName="/ppt/tags/tag42.xml" ContentType="application/vnd.openxmlformats-officedocument.presentationml.tags+xml"/>
  <Override PartName="/ppt/notesSlides/notesSlide41.xml" ContentType="application/vnd.openxmlformats-officedocument.presentationml.notesSlide+xml"/>
  <Override PartName="/ppt/tags/tag43.xml" ContentType="application/vnd.openxmlformats-officedocument.presentationml.tags+xml"/>
  <Override PartName="/ppt/notesSlides/notesSlide42.xml" ContentType="application/vnd.openxmlformats-officedocument.presentationml.notesSlide+xml"/>
  <Override PartName="/ppt/tags/tag44.xml" ContentType="application/vnd.openxmlformats-officedocument.presentationml.tags+xml"/>
  <Override PartName="/ppt/notesSlides/notesSlide43.xml" ContentType="application/vnd.openxmlformats-officedocument.presentationml.notesSlide+xml"/>
  <Override PartName="/ppt/tags/tag45.xml" ContentType="application/vnd.openxmlformats-officedocument.presentationml.tags+xml"/>
  <Override PartName="/ppt/notesSlides/notesSlide44.xml" ContentType="application/vnd.openxmlformats-officedocument.presentationml.notesSlide+xml"/>
  <Override PartName="/ppt/tags/tag46.xml" ContentType="application/vnd.openxmlformats-officedocument.presentationml.tags+xml"/>
  <Override PartName="/ppt/notesSlides/notesSlide45.xml" ContentType="application/vnd.openxmlformats-officedocument.presentationml.notesSlide+xml"/>
  <Override PartName="/ppt/tags/tag47.xml" ContentType="application/vnd.openxmlformats-officedocument.presentationml.tags+xml"/>
  <Override PartName="/ppt/notesSlides/notesSlide46.xml" ContentType="application/vnd.openxmlformats-officedocument.presentationml.notesSlide+xml"/>
  <Override PartName="/ppt/tags/tag48.xml" ContentType="application/vnd.openxmlformats-officedocument.presentationml.tags+xml"/>
  <Override PartName="/ppt/notesSlides/notesSlide47.xml" ContentType="application/vnd.openxmlformats-officedocument.presentationml.notesSlide+xml"/>
  <Override PartName="/ppt/tags/tag49.xml" ContentType="application/vnd.openxmlformats-officedocument.presentationml.tags+xml"/>
  <Override PartName="/ppt/notesSlides/notesSlide48.xml" ContentType="application/vnd.openxmlformats-officedocument.presentationml.notesSlide+xml"/>
  <Override PartName="/ppt/tags/tag50.xml" ContentType="application/vnd.openxmlformats-officedocument.presentationml.tags+xml"/>
  <Override PartName="/ppt/notesSlides/notesSlide49.xml" ContentType="application/vnd.openxmlformats-officedocument.presentationml.notesSlide+xml"/>
  <Override PartName="/ppt/tags/tag51.xml" ContentType="application/vnd.openxmlformats-officedocument.presentationml.tags+xml"/>
  <Override PartName="/ppt/notesSlides/notesSlide50.xml" ContentType="application/vnd.openxmlformats-officedocument.presentationml.notesSlide+xml"/>
  <Override PartName="/ppt/tags/tag52.xml" ContentType="application/vnd.openxmlformats-officedocument.presentationml.tags+xml"/>
  <Override PartName="/ppt/notesSlides/notesSlide51.xml" ContentType="application/vnd.openxmlformats-officedocument.presentationml.notesSlide+xml"/>
  <Override PartName="/ppt/tags/tag53.xml" ContentType="application/vnd.openxmlformats-officedocument.presentationml.tags+xml"/>
  <Override PartName="/ppt/notesSlides/notesSlide52.xml" ContentType="application/vnd.openxmlformats-officedocument.presentationml.notesSlide+xml"/>
  <Override PartName="/ppt/tags/tag54.xml" ContentType="application/vnd.openxmlformats-officedocument.presentationml.tags+xml"/>
  <Override PartName="/ppt/notesSlides/notesSlide53.xml" ContentType="application/vnd.openxmlformats-officedocument.presentationml.notesSlide+xml"/>
  <Override PartName="/ppt/tags/tag55.xml" ContentType="application/vnd.openxmlformats-officedocument.presentationml.tags+xml"/>
  <Override PartName="/ppt/notesSlides/notesSlide54.xml" ContentType="application/vnd.openxmlformats-officedocument.presentationml.notesSlide+xml"/>
  <Override PartName="/ppt/tags/tag56.xml" ContentType="application/vnd.openxmlformats-officedocument.presentationml.tags+xml"/>
  <Override PartName="/ppt/notesSlides/notesSlide55.xml" ContentType="application/vnd.openxmlformats-officedocument.presentationml.notesSlide+xml"/>
  <Override PartName="/ppt/tags/tag57.xml" ContentType="application/vnd.openxmlformats-officedocument.presentationml.tags+xml"/>
  <Override PartName="/ppt/notesSlides/notesSlide56.xml" ContentType="application/vnd.openxmlformats-officedocument.presentationml.notesSlide+xml"/>
  <Override PartName="/ppt/tags/tag58.xml" ContentType="application/vnd.openxmlformats-officedocument.presentationml.tags+xml"/>
  <Override PartName="/ppt/notesSlides/notesSlide5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</p:sldMasterIdLst>
  <p:notesMasterIdLst>
    <p:notesMasterId r:id="rId59"/>
  </p:notesMasterIdLst>
  <p:sldIdLst>
    <p:sldId id="520" r:id="rId2"/>
    <p:sldId id="714" r:id="rId3"/>
    <p:sldId id="708" r:id="rId4"/>
    <p:sldId id="781" r:id="rId5"/>
    <p:sldId id="782" r:id="rId6"/>
    <p:sldId id="783" r:id="rId7"/>
    <p:sldId id="777" r:id="rId8"/>
    <p:sldId id="721" r:id="rId9"/>
    <p:sldId id="778" r:id="rId10"/>
    <p:sldId id="709" r:id="rId11"/>
    <p:sldId id="779" r:id="rId12"/>
    <p:sldId id="780" r:id="rId13"/>
    <p:sldId id="776" r:id="rId14"/>
    <p:sldId id="784" r:id="rId15"/>
    <p:sldId id="785" r:id="rId16"/>
    <p:sldId id="786" r:id="rId17"/>
    <p:sldId id="787" r:id="rId18"/>
    <p:sldId id="788" r:id="rId19"/>
    <p:sldId id="789" r:id="rId20"/>
    <p:sldId id="790" r:id="rId21"/>
    <p:sldId id="791" r:id="rId22"/>
    <p:sldId id="792" r:id="rId23"/>
    <p:sldId id="670" r:id="rId24"/>
    <p:sldId id="600" r:id="rId25"/>
    <p:sldId id="601" r:id="rId26"/>
    <p:sldId id="662" r:id="rId27"/>
    <p:sldId id="775" r:id="rId28"/>
    <p:sldId id="665" r:id="rId29"/>
    <p:sldId id="664" r:id="rId30"/>
    <p:sldId id="667" r:id="rId31"/>
    <p:sldId id="666" r:id="rId32"/>
    <p:sldId id="668" r:id="rId33"/>
    <p:sldId id="669" r:id="rId34"/>
    <p:sldId id="716" r:id="rId35"/>
    <p:sldId id="711" r:id="rId36"/>
    <p:sldId id="686" r:id="rId37"/>
    <p:sldId id="687" r:id="rId38"/>
    <p:sldId id="688" r:id="rId39"/>
    <p:sldId id="689" r:id="rId40"/>
    <p:sldId id="690" r:id="rId41"/>
    <p:sldId id="691" r:id="rId42"/>
    <p:sldId id="692" r:id="rId43"/>
    <p:sldId id="693" r:id="rId44"/>
    <p:sldId id="694" r:id="rId45"/>
    <p:sldId id="695" r:id="rId46"/>
    <p:sldId id="696" r:id="rId47"/>
    <p:sldId id="697" r:id="rId48"/>
    <p:sldId id="698" r:id="rId49"/>
    <p:sldId id="699" r:id="rId50"/>
    <p:sldId id="700" r:id="rId51"/>
    <p:sldId id="701" r:id="rId52"/>
    <p:sldId id="702" r:id="rId53"/>
    <p:sldId id="703" r:id="rId54"/>
    <p:sldId id="704" r:id="rId55"/>
    <p:sldId id="705" r:id="rId56"/>
    <p:sldId id="706" r:id="rId57"/>
    <p:sldId id="707" r:id="rId58"/>
  </p:sldIdLst>
  <p:sldSz cx="12192000" cy="6858000"/>
  <p:notesSz cx="6858000" cy="9144000"/>
  <p:custDataLst>
    <p:tags r:id="rId6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5F1"/>
    <a:srgbClr val="F6F1ED"/>
    <a:srgbClr val="045A81"/>
    <a:srgbClr val="E57300"/>
    <a:srgbClr val="699019"/>
    <a:srgbClr val="F0EFED"/>
    <a:srgbClr val="F5F0EA"/>
    <a:srgbClr val="3AB6F0"/>
    <a:srgbClr val="FF6600"/>
    <a:srgbClr val="6CCA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Orta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48" autoAdjust="0"/>
    <p:restoredTop sz="96056" autoAdjust="0"/>
  </p:normalViewPr>
  <p:slideViewPr>
    <p:cSldViewPr snapToGrid="0" showGuides="1">
      <p:cViewPr varScale="1">
        <p:scale>
          <a:sx n="105" d="100"/>
          <a:sy n="105" d="100"/>
        </p:scale>
        <p:origin x="39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3930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Relationship Id="rId6" Type="http://schemas.openxmlformats.org/officeDocument/2006/relationships/image" Target="../media/image89.wmf"/><Relationship Id="rId5" Type="http://schemas.openxmlformats.org/officeDocument/2006/relationships/image" Target="../media/image88.wmf"/><Relationship Id="rId4" Type="http://schemas.openxmlformats.org/officeDocument/2006/relationships/image" Target="../media/image8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972344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r>
              <a:rPr lang="tr-TR" smtClean="0"/>
              <a:t>«</a:t>
            </a:r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952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4698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7924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0766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4869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9612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9682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7889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9541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8007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4619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3557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5278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9229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6887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4158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6093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556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0311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3743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3215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1080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54579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145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0552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3412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52980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6449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05102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85630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93673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75200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46401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75096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71393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34603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47185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33801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84618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2810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92638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11996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323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86106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68607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0421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59477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48257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75705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350956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782554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544860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934102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544461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003058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569571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685800" y="973138"/>
            <a:ext cx="5486400" cy="30861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321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osyalbilgiler.biz/" TargetMode="External"/><Relationship Id="rId2" Type="http://schemas.openxmlformats.org/officeDocument/2006/relationships/slide" Target="../slides/slide2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osyalbilgiler.biz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slide" Target="../slides/slide2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11">
            <a:hlinkClick r:id="rId2" action="ppaction://hlinksldjump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 userDrawn="1"/>
        </p:nvSpPr>
        <p:spPr>
          <a:xfrm flipH="1">
            <a:off x="-3" y="-10608"/>
            <a:ext cx="1352811" cy="65830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3" name="Rectangle: Rounded Corners 111">
            <a:hlinkClick r:id="rId3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 userDrawn="1"/>
        </p:nvSpPr>
        <p:spPr>
          <a:xfrm flipH="1">
            <a:off x="10282291" y="17518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Başlık Slaydı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dirty="0" smtClean="0"/>
              <a:t>Asıl alt başlık stilini düzenlemek için tıklatın</a:t>
            </a:r>
            <a:endParaRPr lang="tr-TR" dirty="0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A6F3650-BB3E-45DE-B068-FB7E589E67EC}" type="datetimeFigureOut">
              <a:rPr lang="tr-TR" smtClean="0"/>
              <a:t>18.09.2026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6F10BCC-6C5F-4B15-B86D-EE90A14A594B}" type="slidenum">
              <a:rPr lang="tr-TR" smtClean="0"/>
              <a:t>‹#›</a:t>
            </a:fld>
            <a:endParaRPr lang="tr-TR"/>
          </a:p>
        </p:txBody>
      </p:sp>
      <p:pic>
        <p:nvPicPr>
          <p:cNvPr id="7" name="Resim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angle: Rounded Corners 111">
            <a:hlinkClick r:id="rId3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 userDrawn="1"/>
        </p:nvSpPr>
        <p:spPr>
          <a:xfrm flipH="1">
            <a:off x="0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Resim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534022" y="56945"/>
            <a:ext cx="503020" cy="493253"/>
          </a:xfrm>
          <a:prstGeom prst="rect">
            <a:avLst/>
          </a:prstGeom>
        </p:spPr>
      </p:pic>
      <p:sp>
        <p:nvSpPr>
          <p:cNvPr id="10" name="Rectangle: Rounded Corners 111">
            <a:hlinkClick r:id="rId5" action="ppaction://hlinksldjump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 userDrawn="1"/>
        </p:nvSpPr>
        <p:spPr>
          <a:xfrm flipH="1">
            <a:off x="11328400" y="6145"/>
            <a:ext cx="863600" cy="65830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78963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aşlık ve İçeri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37320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s://www.sosyalbilgiler.biz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" Target="../slides/slide2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4" name="Resim 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: Rounded Corners 111">
            <a:hlinkClick r:id="rId6" action="ppaction://hlinksldjump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 userDrawn="1"/>
        </p:nvSpPr>
        <p:spPr>
          <a:xfrm flipH="1">
            <a:off x="-3" y="-10608"/>
            <a:ext cx="1352811" cy="65830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6" name="Rectangle: Rounded Corners 111">
            <a:hlinkClick r:id="rId7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 userDrawn="1"/>
        </p:nvSpPr>
        <p:spPr>
          <a:xfrm flipH="1">
            <a:off x="10282291" y="17518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05" r:id="rId2"/>
    <p:sldLayoutId id="2147483706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notesSlide" Target="../notesSlides/notesSlide2.xml"/><Relationship Id="rId7" Type="http://schemas.openxmlformats.org/officeDocument/2006/relationships/slide" Target="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slide" Target="slide23.xml"/><Relationship Id="rId11" Type="http://schemas.openxmlformats.org/officeDocument/2006/relationships/slide" Target="slide15.xml"/><Relationship Id="rId5" Type="http://schemas.openxmlformats.org/officeDocument/2006/relationships/slide" Target="slide22.xml"/><Relationship Id="rId10" Type="http://schemas.openxmlformats.org/officeDocument/2006/relationships/slide" Target="slide14.xml"/><Relationship Id="rId4" Type="http://schemas.openxmlformats.org/officeDocument/2006/relationships/slide" Target="slide19.xml"/><Relationship Id="rId9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1.jpeg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6" Type="http://schemas.openxmlformats.org/officeDocument/2006/relationships/image" Target="../media/image10.jpg"/><Relationship Id="rId11" Type="http://schemas.openxmlformats.org/officeDocument/2006/relationships/image" Target="../media/image14.jpeg"/><Relationship Id="rId5" Type="http://schemas.openxmlformats.org/officeDocument/2006/relationships/image" Target="../media/image9.jpeg"/><Relationship Id="rId10" Type="http://schemas.openxmlformats.org/officeDocument/2006/relationships/slide" Target="slide2.xml"/><Relationship Id="rId4" Type="http://schemas.openxmlformats.org/officeDocument/2006/relationships/audio" Target="../media/audio1.wav"/><Relationship Id="rId9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9.jp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4.jp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8.jp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10" Type="http://schemas.openxmlformats.org/officeDocument/2006/relationships/image" Target="../media/image31.jpg"/><Relationship Id="rId4" Type="http://schemas.openxmlformats.org/officeDocument/2006/relationships/audio" Target="../media/audio1.wav"/><Relationship Id="rId9" Type="http://schemas.openxmlformats.org/officeDocument/2006/relationships/image" Target="../media/image3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Relationship Id="rId5" Type="http://schemas.openxmlformats.org/officeDocument/2006/relationships/image" Target="../media/image32.jpg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Relationship Id="rId4" Type="http://schemas.openxmlformats.org/officeDocument/2006/relationships/image" Target="../media/image3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.xml"/><Relationship Id="rId6" Type="http://schemas.openxmlformats.org/officeDocument/2006/relationships/image" Target="../media/image15.png"/><Relationship Id="rId5" Type="http://schemas.openxmlformats.org/officeDocument/2006/relationships/image" Target="../media/image42.jpeg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45.jp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5.xml"/><Relationship Id="rId6" Type="http://schemas.openxmlformats.org/officeDocument/2006/relationships/image" Target="../media/image44.jpg"/><Relationship Id="rId11" Type="http://schemas.openxmlformats.org/officeDocument/2006/relationships/image" Target="../media/image15.png"/><Relationship Id="rId5" Type="http://schemas.openxmlformats.org/officeDocument/2006/relationships/image" Target="../media/image43.jpg"/><Relationship Id="rId10" Type="http://schemas.openxmlformats.org/officeDocument/2006/relationships/image" Target="../media/image48.jpg"/><Relationship Id="rId4" Type="http://schemas.openxmlformats.org/officeDocument/2006/relationships/audio" Target="../media/audio1.wav"/><Relationship Id="rId9" Type="http://schemas.openxmlformats.org/officeDocument/2006/relationships/image" Target="../media/image47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52.jp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6.xml"/><Relationship Id="rId6" Type="http://schemas.openxmlformats.org/officeDocument/2006/relationships/image" Target="../media/image51.jpg"/><Relationship Id="rId5" Type="http://schemas.openxmlformats.org/officeDocument/2006/relationships/image" Target="../media/image50.png"/><Relationship Id="rId4" Type="http://schemas.openxmlformats.org/officeDocument/2006/relationships/image" Target="../media/image4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7.xml"/><Relationship Id="rId5" Type="http://schemas.openxmlformats.org/officeDocument/2006/relationships/image" Target="../media/image55.jpg"/><Relationship Id="rId4" Type="http://schemas.openxmlformats.org/officeDocument/2006/relationships/image" Target="../media/image5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59.jp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8.xml"/><Relationship Id="rId6" Type="http://schemas.openxmlformats.org/officeDocument/2006/relationships/image" Target="../media/image58.jpg"/><Relationship Id="rId5" Type="http://schemas.openxmlformats.org/officeDocument/2006/relationships/image" Target="../media/image57.jpg"/><Relationship Id="rId4" Type="http://schemas.openxmlformats.org/officeDocument/2006/relationships/image" Target="../media/image56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9.xml"/><Relationship Id="rId6" Type="http://schemas.openxmlformats.org/officeDocument/2006/relationships/image" Target="../media/image62.jpg"/><Relationship Id="rId5" Type="http://schemas.openxmlformats.org/officeDocument/2006/relationships/image" Target="../media/image61.jpg"/><Relationship Id="rId4" Type="http://schemas.openxmlformats.org/officeDocument/2006/relationships/image" Target="../media/image6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0.xml"/><Relationship Id="rId6" Type="http://schemas.openxmlformats.org/officeDocument/2006/relationships/image" Target="../media/image65.jpg"/><Relationship Id="rId5" Type="http://schemas.openxmlformats.org/officeDocument/2006/relationships/image" Target="../media/image64.jpg"/><Relationship Id="rId4" Type="http://schemas.openxmlformats.org/officeDocument/2006/relationships/image" Target="../media/image63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g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69.jp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1.xml"/><Relationship Id="rId6" Type="http://schemas.openxmlformats.org/officeDocument/2006/relationships/image" Target="../media/image68.png"/><Relationship Id="rId5" Type="http://schemas.openxmlformats.org/officeDocument/2006/relationships/image" Target="../media/image67.jpg"/><Relationship Id="rId4" Type="http://schemas.openxmlformats.org/officeDocument/2006/relationships/image" Target="../media/image66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73.jp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2.xml"/><Relationship Id="rId6" Type="http://schemas.openxmlformats.org/officeDocument/2006/relationships/image" Target="../media/image72.jpg"/><Relationship Id="rId5" Type="http://schemas.openxmlformats.org/officeDocument/2006/relationships/image" Target="../media/image71.jpg"/><Relationship Id="rId4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3.xml"/><Relationship Id="rId5" Type="http://schemas.openxmlformats.org/officeDocument/2006/relationships/image" Target="../media/image15.png"/><Relationship Id="rId4" Type="http://schemas.openxmlformats.org/officeDocument/2006/relationships/image" Target="../media/image75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notesSlide" Target="../notesSlides/notesSlide23.xml"/><Relationship Id="rId7" Type="http://schemas.openxmlformats.org/officeDocument/2006/relationships/hyperlink" Target="https://www.sosyalbilgiler.biz/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Relationship Id="rId6" Type="http://schemas.openxmlformats.org/officeDocument/2006/relationships/slide" Target="slide2.xml"/><Relationship Id="rId5" Type="http://schemas.openxmlformats.org/officeDocument/2006/relationships/image" Target="../media/image3.png"/><Relationship Id="rId4" Type="http://schemas.openxmlformats.org/officeDocument/2006/relationships/image" Target="../media/image7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7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10" Type="http://schemas.openxmlformats.org/officeDocument/2006/relationships/hyperlink" Target="https://www.sosyalbilgiler.biz/" TargetMode="External"/><Relationship Id="rId4" Type="http://schemas.openxmlformats.org/officeDocument/2006/relationships/audio" Target="../media/audio2.wav"/><Relationship Id="rId9" Type="http://schemas.openxmlformats.org/officeDocument/2006/relationships/image" Target="../media/image7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7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6" Type="http://schemas.openxmlformats.org/officeDocument/2006/relationships/audio" Target="../media/audio3.wav"/><Relationship Id="rId5" Type="http://schemas.openxmlformats.org/officeDocument/2006/relationships/audio" Target="../media/audio4.wav"/><Relationship Id="rId10" Type="http://schemas.openxmlformats.org/officeDocument/2006/relationships/hyperlink" Target="https://www.sosyalbilgiler.biz/" TargetMode="External"/><Relationship Id="rId4" Type="http://schemas.openxmlformats.org/officeDocument/2006/relationships/audio" Target="../media/audio2.wav"/><Relationship Id="rId9" Type="http://schemas.openxmlformats.org/officeDocument/2006/relationships/image" Target="../media/image7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7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10" Type="http://schemas.openxmlformats.org/officeDocument/2006/relationships/hyperlink" Target="https://www.sosyalbilgiler.biz/" TargetMode="External"/><Relationship Id="rId4" Type="http://schemas.openxmlformats.org/officeDocument/2006/relationships/audio" Target="../media/audio2.wav"/><Relationship Id="rId9" Type="http://schemas.openxmlformats.org/officeDocument/2006/relationships/image" Target="../media/image79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7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Relationship Id="rId6" Type="http://schemas.openxmlformats.org/officeDocument/2006/relationships/audio" Target="../media/audio3.wav"/><Relationship Id="rId5" Type="http://schemas.openxmlformats.org/officeDocument/2006/relationships/audio" Target="../media/audio4.wav"/><Relationship Id="rId10" Type="http://schemas.openxmlformats.org/officeDocument/2006/relationships/hyperlink" Target="https://www.sosyalbilgiler.biz/" TargetMode="External"/><Relationship Id="rId4" Type="http://schemas.openxmlformats.org/officeDocument/2006/relationships/audio" Target="../media/audio2.wav"/><Relationship Id="rId9" Type="http://schemas.openxmlformats.org/officeDocument/2006/relationships/image" Target="../media/image79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7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6" Type="http://schemas.openxmlformats.org/officeDocument/2006/relationships/audio" Target="../media/audio3.wav"/><Relationship Id="rId5" Type="http://schemas.openxmlformats.org/officeDocument/2006/relationships/audio" Target="../media/audio4.wav"/><Relationship Id="rId10" Type="http://schemas.openxmlformats.org/officeDocument/2006/relationships/hyperlink" Target="https://www.sosyalbilgiler.biz/" TargetMode="External"/><Relationship Id="rId4" Type="http://schemas.openxmlformats.org/officeDocument/2006/relationships/audio" Target="../media/audio2.wav"/><Relationship Id="rId9" Type="http://schemas.openxmlformats.org/officeDocument/2006/relationships/image" Target="../media/image7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7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10" Type="http://schemas.openxmlformats.org/officeDocument/2006/relationships/hyperlink" Target="https://www.sosyalbilgiler.biz/" TargetMode="External"/><Relationship Id="rId4" Type="http://schemas.openxmlformats.org/officeDocument/2006/relationships/audio" Target="../media/audio2.wav"/><Relationship Id="rId9" Type="http://schemas.openxmlformats.org/officeDocument/2006/relationships/image" Target="../media/image7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7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10" Type="http://schemas.openxmlformats.org/officeDocument/2006/relationships/hyperlink" Target="https://www.sosyalbilgiler.biz/" TargetMode="External"/><Relationship Id="rId4" Type="http://schemas.openxmlformats.org/officeDocument/2006/relationships/audio" Target="../media/audio2.wav"/><Relationship Id="rId9" Type="http://schemas.openxmlformats.org/officeDocument/2006/relationships/image" Target="../media/image7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7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Relationship Id="rId6" Type="http://schemas.openxmlformats.org/officeDocument/2006/relationships/audio" Target="../media/audio3.wav"/><Relationship Id="rId5" Type="http://schemas.openxmlformats.org/officeDocument/2006/relationships/audio" Target="../media/audio4.wav"/><Relationship Id="rId10" Type="http://schemas.openxmlformats.org/officeDocument/2006/relationships/hyperlink" Target="https://www.sosyalbilgiler.biz/" TargetMode="External"/><Relationship Id="rId4" Type="http://schemas.openxmlformats.org/officeDocument/2006/relationships/audio" Target="../media/audio2.wav"/><Relationship Id="rId9" Type="http://schemas.openxmlformats.org/officeDocument/2006/relationships/image" Target="../media/image79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7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6" Type="http://schemas.openxmlformats.org/officeDocument/2006/relationships/audio" Target="../media/audio3.wav"/><Relationship Id="rId5" Type="http://schemas.openxmlformats.org/officeDocument/2006/relationships/audio" Target="../media/audio4.wav"/><Relationship Id="rId10" Type="http://schemas.openxmlformats.org/officeDocument/2006/relationships/hyperlink" Target="https://www.sosyalbilgiler.biz/" TargetMode="External"/><Relationship Id="rId4" Type="http://schemas.openxmlformats.org/officeDocument/2006/relationships/audio" Target="../media/audio2.wav"/><Relationship Id="rId9" Type="http://schemas.openxmlformats.org/officeDocument/2006/relationships/image" Target="../media/image79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notesSlide" Target="../notesSlides/notesSlide33.xml"/><Relationship Id="rId7" Type="http://schemas.openxmlformats.org/officeDocument/2006/relationships/image" Target="../media/image7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10" Type="http://schemas.openxmlformats.org/officeDocument/2006/relationships/hyperlink" Target="https://www.sosyalbilgiler.biz/" TargetMode="External"/><Relationship Id="rId4" Type="http://schemas.openxmlformats.org/officeDocument/2006/relationships/audio" Target="../media/audio2.wav"/><Relationship Id="rId9" Type="http://schemas.openxmlformats.org/officeDocument/2006/relationships/image" Target="../media/image7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8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hyperlink" Target="https://www.ariyayin.com/?branslar=sosyal-bilgiler" TargetMode="Externa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notesSlide" Target="../notesSlides/notesSlide35.xml"/><Relationship Id="rId7" Type="http://schemas.openxmlformats.org/officeDocument/2006/relationships/hyperlink" Target="https://www.sosyalbilgiler.biz/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Relationship Id="rId6" Type="http://schemas.openxmlformats.org/officeDocument/2006/relationships/slide" Target="slide2.xml"/><Relationship Id="rId5" Type="http://schemas.openxmlformats.org/officeDocument/2006/relationships/image" Target="../media/image3.png"/><Relationship Id="rId4" Type="http://schemas.openxmlformats.org/officeDocument/2006/relationships/image" Target="../media/image8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6.xml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83.png"/><Relationship Id="rId26" Type="http://schemas.openxmlformats.org/officeDocument/2006/relationships/image" Target="../media/image88.wmf"/><Relationship Id="rId3" Type="http://schemas.openxmlformats.org/officeDocument/2006/relationships/control" Target="../activeX/activeX1.xml"/><Relationship Id="rId21" Type="http://schemas.openxmlformats.org/officeDocument/2006/relationships/hyperlink" Target="https://www.sosyalbilgiler.biz/" TargetMode="External"/><Relationship Id="rId7" Type="http://schemas.openxmlformats.org/officeDocument/2006/relationships/control" Target="../activeX/activeX5.xml"/><Relationship Id="rId12" Type="http://schemas.openxmlformats.org/officeDocument/2006/relationships/control" Target="../activeX/activeX10.xml"/><Relationship Id="rId17" Type="http://schemas.openxmlformats.org/officeDocument/2006/relationships/image" Target="../media/image91.wmf"/><Relationship Id="rId25" Type="http://schemas.openxmlformats.org/officeDocument/2006/relationships/image" Target="../media/image87.wmf"/><Relationship Id="rId2" Type="http://schemas.openxmlformats.org/officeDocument/2006/relationships/tags" Target="../tags/tag37.xml"/><Relationship Id="rId16" Type="http://schemas.openxmlformats.org/officeDocument/2006/relationships/image" Target="../media/image90.png"/><Relationship Id="rId20" Type="http://schemas.openxmlformats.org/officeDocument/2006/relationships/slide" Target="slide2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4.xml"/><Relationship Id="rId11" Type="http://schemas.openxmlformats.org/officeDocument/2006/relationships/control" Target="../activeX/activeX9.xml"/><Relationship Id="rId24" Type="http://schemas.openxmlformats.org/officeDocument/2006/relationships/image" Target="../media/image86.wmf"/><Relationship Id="rId5" Type="http://schemas.openxmlformats.org/officeDocument/2006/relationships/control" Target="../activeX/activeX3.xml"/><Relationship Id="rId15" Type="http://schemas.openxmlformats.org/officeDocument/2006/relationships/audio" Target="../media/audio5.wav"/><Relationship Id="rId23" Type="http://schemas.openxmlformats.org/officeDocument/2006/relationships/image" Target="../media/image85.wmf"/><Relationship Id="rId10" Type="http://schemas.openxmlformats.org/officeDocument/2006/relationships/control" Target="../activeX/activeX8.xml"/><Relationship Id="rId19" Type="http://schemas.openxmlformats.org/officeDocument/2006/relationships/image" Target="../media/image3.png"/><Relationship Id="rId4" Type="http://schemas.openxmlformats.org/officeDocument/2006/relationships/control" Target="../activeX/activeX2.xml"/><Relationship Id="rId9" Type="http://schemas.openxmlformats.org/officeDocument/2006/relationships/control" Target="../activeX/activeX7.xml"/><Relationship Id="rId14" Type="http://schemas.openxmlformats.org/officeDocument/2006/relationships/notesSlide" Target="../notesSlides/notesSlide36.xml"/><Relationship Id="rId22" Type="http://schemas.openxmlformats.org/officeDocument/2006/relationships/image" Target="../media/image84.wmf"/><Relationship Id="rId27" Type="http://schemas.openxmlformats.org/officeDocument/2006/relationships/image" Target="../media/image89.wmf"/></Relationships>
</file>

<file path=ppt/slides/_rels/slide3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6.png"/><Relationship Id="rId18" Type="http://schemas.openxmlformats.org/officeDocument/2006/relationships/slide" Target="slide42.xml"/><Relationship Id="rId26" Type="http://schemas.openxmlformats.org/officeDocument/2006/relationships/slide" Target="slide46.xml"/><Relationship Id="rId39" Type="http://schemas.openxmlformats.org/officeDocument/2006/relationships/image" Target="../media/image109.png"/><Relationship Id="rId21" Type="http://schemas.openxmlformats.org/officeDocument/2006/relationships/image" Target="../media/image100.png"/><Relationship Id="rId34" Type="http://schemas.openxmlformats.org/officeDocument/2006/relationships/slide" Target="slide50.xml"/><Relationship Id="rId42" Type="http://schemas.openxmlformats.org/officeDocument/2006/relationships/slide" Target="slide54.xml"/><Relationship Id="rId47" Type="http://schemas.openxmlformats.org/officeDocument/2006/relationships/image" Target="../media/image113.png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slide" Target="slide41.xml"/><Relationship Id="rId29" Type="http://schemas.openxmlformats.org/officeDocument/2006/relationships/image" Target="../media/image104.png"/><Relationship Id="rId11" Type="http://schemas.openxmlformats.org/officeDocument/2006/relationships/image" Target="../media/image95.png"/><Relationship Id="rId24" Type="http://schemas.openxmlformats.org/officeDocument/2006/relationships/slide" Target="slide45.xml"/><Relationship Id="rId32" Type="http://schemas.openxmlformats.org/officeDocument/2006/relationships/slide" Target="slide49.xml"/><Relationship Id="rId37" Type="http://schemas.openxmlformats.org/officeDocument/2006/relationships/image" Target="../media/image108.png"/><Relationship Id="rId40" Type="http://schemas.openxmlformats.org/officeDocument/2006/relationships/slide" Target="slide53.xml"/><Relationship Id="rId45" Type="http://schemas.openxmlformats.org/officeDocument/2006/relationships/image" Target="../media/image112.png"/><Relationship Id="rId5" Type="http://schemas.openxmlformats.org/officeDocument/2006/relationships/image" Target="../media/image93.png"/><Relationship Id="rId15" Type="http://schemas.openxmlformats.org/officeDocument/2006/relationships/image" Target="../media/image97.png"/><Relationship Id="rId23" Type="http://schemas.openxmlformats.org/officeDocument/2006/relationships/image" Target="../media/image101.png"/><Relationship Id="rId28" Type="http://schemas.openxmlformats.org/officeDocument/2006/relationships/slide" Target="slide47.xml"/><Relationship Id="rId36" Type="http://schemas.openxmlformats.org/officeDocument/2006/relationships/slide" Target="slide51.xml"/><Relationship Id="rId49" Type="http://schemas.openxmlformats.org/officeDocument/2006/relationships/image" Target="../media/image114.png"/><Relationship Id="rId10" Type="http://schemas.openxmlformats.org/officeDocument/2006/relationships/slide" Target="slide38.xml"/><Relationship Id="rId19" Type="http://schemas.openxmlformats.org/officeDocument/2006/relationships/image" Target="../media/image99.png"/><Relationship Id="rId31" Type="http://schemas.openxmlformats.org/officeDocument/2006/relationships/image" Target="../media/image105.png"/><Relationship Id="rId44" Type="http://schemas.openxmlformats.org/officeDocument/2006/relationships/slide" Target="slide55.xml"/><Relationship Id="rId4" Type="http://schemas.openxmlformats.org/officeDocument/2006/relationships/image" Target="../media/image92.jpeg"/><Relationship Id="rId9" Type="http://schemas.openxmlformats.org/officeDocument/2006/relationships/hyperlink" Target="https://www.sosyalbilgiler.biz/" TargetMode="External"/><Relationship Id="rId14" Type="http://schemas.openxmlformats.org/officeDocument/2006/relationships/slide" Target="slide40.xml"/><Relationship Id="rId22" Type="http://schemas.openxmlformats.org/officeDocument/2006/relationships/slide" Target="slide44.xml"/><Relationship Id="rId27" Type="http://schemas.openxmlformats.org/officeDocument/2006/relationships/image" Target="../media/image103.png"/><Relationship Id="rId30" Type="http://schemas.openxmlformats.org/officeDocument/2006/relationships/slide" Target="slide48.xml"/><Relationship Id="rId35" Type="http://schemas.openxmlformats.org/officeDocument/2006/relationships/image" Target="../media/image107.png"/><Relationship Id="rId43" Type="http://schemas.openxmlformats.org/officeDocument/2006/relationships/image" Target="../media/image111.png"/><Relationship Id="rId48" Type="http://schemas.openxmlformats.org/officeDocument/2006/relationships/slide" Target="slide57.xml"/><Relationship Id="rId8" Type="http://schemas.openxmlformats.org/officeDocument/2006/relationships/slide" Target="slide2.xml"/><Relationship Id="rId3" Type="http://schemas.openxmlformats.org/officeDocument/2006/relationships/notesSlide" Target="../notesSlides/notesSlide37.xml"/><Relationship Id="rId12" Type="http://schemas.openxmlformats.org/officeDocument/2006/relationships/slide" Target="slide39.xml"/><Relationship Id="rId17" Type="http://schemas.openxmlformats.org/officeDocument/2006/relationships/image" Target="../media/image98.png"/><Relationship Id="rId25" Type="http://schemas.openxmlformats.org/officeDocument/2006/relationships/image" Target="../media/image102.png"/><Relationship Id="rId33" Type="http://schemas.openxmlformats.org/officeDocument/2006/relationships/image" Target="../media/image106.png"/><Relationship Id="rId38" Type="http://schemas.openxmlformats.org/officeDocument/2006/relationships/slide" Target="slide52.xml"/><Relationship Id="rId46" Type="http://schemas.openxmlformats.org/officeDocument/2006/relationships/slide" Target="slide56.xml"/><Relationship Id="rId20" Type="http://schemas.openxmlformats.org/officeDocument/2006/relationships/slide" Target="slide43.xml"/><Relationship Id="rId41" Type="http://schemas.openxmlformats.org/officeDocument/2006/relationships/image" Target="../media/image110.png"/><Relationship Id="rId1" Type="http://schemas.openxmlformats.org/officeDocument/2006/relationships/tags" Target="../tags/tag38.xml"/><Relationship Id="rId6" Type="http://schemas.openxmlformats.org/officeDocument/2006/relationships/image" Target="../media/image94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slide" Target="slide36.xml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3.wav"/><Relationship Id="rId12" Type="http://schemas.openxmlformats.org/officeDocument/2006/relationships/image" Target="../media/image83.png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39.xml"/><Relationship Id="rId6" Type="http://schemas.openxmlformats.org/officeDocument/2006/relationships/audio" Target="../media/audio2.wav"/><Relationship Id="rId11" Type="http://schemas.openxmlformats.org/officeDocument/2006/relationships/image" Target="../media/image116.png"/><Relationship Id="rId5" Type="http://schemas.openxmlformats.org/officeDocument/2006/relationships/notesSlide" Target="../notesSlides/notesSlide38.xml"/><Relationship Id="rId15" Type="http://schemas.openxmlformats.org/officeDocument/2006/relationships/hyperlink" Target="https://www.sosyalbilgiler.biz/" TargetMode="External"/><Relationship Id="rId10" Type="http://schemas.openxmlformats.org/officeDocument/2006/relationships/image" Target="../media/image9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5.jpeg"/><Relationship Id="rId14" Type="http://schemas.openxmlformats.org/officeDocument/2006/relationships/image" Target="../media/image117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117.png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4.wav"/><Relationship Id="rId12" Type="http://schemas.openxmlformats.org/officeDocument/2006/relationships/slide" Target="slide36.xml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40.xml"/><Relationship Id="rId6" Type="http://schemas.openxmlformats.org/officeDocument/2006/relationships/audio" Target="../media/audio2.wav"/><Relationship Id="rId11" Type="http://schemas.openxmlformats.org/officeDocument/2006/relationships/image" Target="../media/image83.png"/><Relationship Id="rId5" Type="http://schemas.openxmlformats.org/officeDocument/2006/relationships/notesSlide" Target="../notesSlides/notesSlide39.xml"/><Relationship Id="rId15" Type="http://schemas.openxmlformats.org/officeDocument/2006/relationships/image" Target="../media/image116.png"/><Relationship Id="rId10" Type="http://schemas.openxmlformats.org/officeDocument/2006/relationships/image" Target="../media/image9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5.jpeg"/><Relationship Id="rId14" Type="http://schemas.openxmlformats.org/officeDocument/2006/relationships/hyperlink" Target="https://www.sosyalbilgiler.biz/" TargetMode="Externa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hyperlink" Target="https://www.sosyalbilgiler.biz/" TargetMode="External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3.wav"/><Relationship Id="rId12" Type="http://schemas.openxmlformats.org/officeDocument/2006/relationships/image" Target="../media/image117.png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41.xml"/><Relationship Id="rId6" Type="http://schemas.openxmlformats.org/officeDocument/2006/relationships/audio" Target="../media/audio2.wav"/><Relationship Id="rId11" Type="http://schemas.openxmlformats.org/officeDocument/2006/relationships/slide" Target="slide36.xml"/><Relationship Id="rId5" Type="http://schemas.openxmlformats.org/officeDocument/2006/relationships/notesSlide" Target="../notesSlides/notesSlide40.xml"/><Relationship Id="rId15" Type="http://schemas.openxmlformats.org/officeDocument/2006/relationships/image" Target="../media/image116.png"/><Relationship Id="rId10" Type="http://schemas.openxmlformats.org/officeDocument/2006/relationships/image" Target="../media/image8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5.jpeg"/><Relationship Id="rId14" Type="http://schemas.openxmlformats.org/officeDocument/2006/relationships/image" Target="../media/image94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hyperlink" Target="https://www.sosyalbilgiler.biz/" TargetMode="External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4.wav"/><Relationship Id="rId12" Type="http://schemas.openxmlformats.org/officeDocument/2006/relationships/image" Target="../media/image117.png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42.xml"/><Relationship Id="rId6" Type="http://schemas.openxmlformats.org/officeDocument/2006/relationships/audio" Target="../media/audio2.wav"/><Relationship Id="rId11" Type="http://schemas.openxmlformats.org/officeDocument/2006/relationships/slide" Target="slide36.xml"/><Relationship Id="rId5" Type="http://schemas.openxmlformats.org/officeDocument/2006/relationships/notesSlide" Target="../notesSlides/notesSlide41.xml"/><Relationship Id="rId15" Type="http://schemas.openxmlformats.org/officeDocument/2006/relationships/image" Target="../media/image116.png"/><Relationship Id="rId10" Type="http://schemas.openxmlformats.org/officeDocument/2006/relationships/image" Target="../media/image8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5.jpeg"/><Relationship Id="rId14" Type="http://schemas.openxmlformats.org/officeDocument/2006/relationships/image" Target="../media/image94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hyperlink" Target="https://www.sosyalbilgiler.biz/" TargetMode="External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4.wav"/><Relationship Id="rId12" Type="http://schemas.openxmlformats.org/officeDocument/2006/relationships/image" Target="../media/image117.png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43.xml"/><Relationship Id="rId6" Type="http://schemas.openxmlformats.org/officeDocument/2006/relationships/audio" Target="../media/audio2.wav"/><Relationship Id="rId11" Type="http://schemas.openxmlformats.org/officeDocument/2006/relationships/slide" Target="slide36.xml"/><Relationship Id="rId5" Type="http://schemas.openxmlformats.org/officeDocument/2006/relationships/notesSlide" Target="../notesSlides/notesSlide42.xml"/><Relationship Id="rId15" Type="http://schemas.openxmlformats.org/officeDocument/2006/relationships/image" Target="../media/image116.png"/><Relationship Id="rId10" Type="http://schemas.openxmlformats.org/officeDocument/2006/relationships/image" Target="../media/image8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5.jpeg"/><Relationship Id="rId14" Type="http://schemas.openxmlformats.org/officeDocument/2006/relationships/image" Target="../media/image94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hyperlink" Target="https://www.sosyalbilgiler.biz/" TargetMode="External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4.wav"/><Relationship Id="rId12" Type="http://schemas.openxmlformats.org/officeDocument/2006/relationships/image" Target="../media/image117.png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44.xml"/><Relationship Id="rId6" Type="http://schemas.openxmlformats.org/officeDocument/2006/relationships/audio" Target="../media/audio2.wav"/><Relationship Id="rId11" Type="http://schemas.openxmlformats.org/officeDocument/2006/relationships/slide" Target="slide36.xml"/><Relationship Id="rId5" Type="http://schemas.openxmlformats.org/officeDocument/2006/relationships/notesSlide" Target="../notesSlides/notesSlide43.xml"/><Relationship Id="rId15" Type="http://schemas.openxmlformats.org/officeDocument/2006/relationships/image" Target="../media/image116.png"/><Relationship Id="rId10" Type="http://schemas.openxmlformats.org/officeDocument/2006/relationships/image" Target="../media/image8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5.jpeg"/><Relationship Id="rId14" Type="http://schemas.openxmlformats.org/officeDocument/2006/relationships/image" Target="../media/image94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13" Type="http://schemas.openxmlformats.org/officeDocument/2006/relationships/slide" Target="slide36.xml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6.wav"/><Relationship Id="rId12" Type="http://schemas.openxmlformats.org/officeDocument/2006/relationships/image" Target="../media/image116.png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45.xml"/><Relationship Id="rId6" Type="http://schemas.openxmlformats.org/officeDocument/2006/relationships/audio" Target="../media/audio2.wav"/><Relationship Id="rId11" Type="http://schemas.openxmlformats.org/officeDocument/2006/relationships/hyperlink" Target="https://www.sosyalbilgiler.biz/" TargetMode="External"/><Relationship Id="rId5" Type="http://schemas.openxmlformats.org/officeDocument/2006/relationships/notesSlide" Target="../notesSlides/notesSlide44.xml"/><Relationship Id="rId10" Type="http://schemas.openxmlformats.org/officeDocument/2006/relationships/image" Target="../media/image8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94.png"/><Relationship Id="rId14" Type="http://schemas.openxmlformats.org/officeDocument/2006/relationships/image" Target="../media/image117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117.png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3.wav"/><Relationship Id="rId12" Type="http://schemas.openxmlformats.org/officeDocument/2006/relationships/slide" Target="slide36.xml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46.xml"/><Relationship Id="rId6" Type="http://schemas.openxmlformats.org/officeDocument/2006/relationships/audio" Target="../media/audio2.wav"/><Relationship Id="rId11" Type="http://schemas.openxmlformats.org/officeDocument/2006/relationships/image" Target="../media/image83.png"/><Relationship Id="rId5" Type="http://schemas.openxmlformats.org/officeDocument/2006/relationships/notesSlide" Target="../notesSlides/notesSlide45.xml"/><Relationship Id="rId15" Type="http://schemas.openxmlformats.org/officeDocument/2006/relationships/image" Target="../media/image116.png"/><Relationship Id="rId10" Type="http://schemas.openxmlformats.org/officeDocument/2006/relationships/image" Target="../media/image9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5.jpeg"/><Relationship Id="rId14" Type="http://schemas.openxmlformats.org/officeDocument/2006/relationships/hyperlink" Target="https://www.sosyalbilgiler.biz/" TargetMode="Externa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13" Type="http://schemas.openxmlformats.org/officeDocument/2006/relationships/hyperlink" Target="https://www.sosyalbilgiler.biz/" TargetMode="External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6.wav"/><Relationship Id="rId12" Type="http://schemas.openxmlformats.org/officeDocument/2006/relationships/image" Target="../media/image117.png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47.xml"/><Relationship Id="rId6" Type="http://schemas.openxmlformats.org/officeDocument/2006/relationships/audio" Target="../media/audio2.wav"/><Relationship Id="rId11" Type="http://schemas.openxmlformats.org/officeDocument/2006/relationships/slide" Target="slide36.xml"/><Relationship Id="rId5" Type="http://schemas.openxmlformats.org/officeDocument/2006/relationships/notesSlide" Target="../notesSlides/notesSlide46.xml"/><Relationship Id="rId10" Type="http://schemas.openxmlformats.org/officeDocument/2006/relationships/image" Target="../media/image8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94.png"/><Relationship Id="rId14" Type="http://schemas.openxmlformats.org/officeDocument/2006/relationships/image" Target="../media/image116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13" Type="http://schemas.openxmlformats.org/officeDocument/2006/relationships/hyperlink" Target="https://www.sosyalbilgiler.biz/" TargetMode="External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6.wav"/><Relationship Id="rId12" Type="http://schemas.openxmlformats.org/officeDocument/2006/relationships/image" Target="../media/image117.png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48.xml"/><Relationship Id="rId6" Type="http://schemas.openxmlformats.org/officeDocument/2006/relationships/audio" Target="../media/audio2.wav"/><Relationship Id="rId11" Type="http://schemas.openxmlformats.org/officeDocument/2006/relationships/slide" Target="slide36.xml"/><Relationship Id="rId5" Type="http://schemas.openxmlformats.org/officeDocument/2006/relationships/notesSlide" Target="../notesSlides/notesSlide47.xml"/><Relationship Id="rId10" Type="http://schemas.openxmlformats.org/officeDocument/2006/relationships/image" Target="../media/image8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94.png"/><Relationship Id="rId14" Type="http://schemas.openxmlformats.org/officeDocument/2006/relationships/image" Target="../media/image116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hyperlink" Target="https://www.sosyalbilgiler.biz/" TargetMode="External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4.wav"/><Relationship Id="rId12" Type="http://schemas.openxmlformats.org/officeDocument/2006/relationships/image" Target="../media/image117.png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49.xml"/><Relationship Id="rId6" Type="http://schemas.openxmlformats.org/officeDocument/2006/relationships/audio" Target="../media/audio2.wav"/><Relationship Id="rId11" Type="http://schemas.openxmlformats.org/officeDocument/2006/relationships/slide" Target="slide36.xml"/><Relationship Id="rId5" Type="http://schemas.openxmlformats.org/officeDocument/2006/relationships/notesSlide" Target="../notesSlides/notesSlide48.xml"/><Relationship Id="rId15" Type="http://schemas.openxmlformats.org/officeDocument/2006/relationships/image" Target="../media/image116.png"/><Relationship Id="rId10" Type="http://schemas.openxmlformats.org/officeDocument/2006/relationships/image" Target="../media/image8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5.jpeg"/><Relationship Id="rId14" Type="http://schemas.openxmlformats.org/officeDocument/2006/relationships/image" Target="../media/image94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13" Type="http://schemas.openxmlformats.org/officeDocument/2006/relationships/hyperlink" Target="https://www.sosyalbilgiler.biz/" TargetMode="External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6.wav"/><Relationship Id="rId12" Type="http://schemas.openxmlformats.org/officeDocument/2006/relationships/image" Target="../media/image117.png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50.xml"/><Relationship Id="rId6" Type="http://schemas.openxmlformats.org/officeDocument/2006/relationships/audio" Target="../media/audio2.wav"/><Relationship Id="rId11" Type="http://schemas.openxmlformats.org/officeDocument/2006/relationships/slide" Target="slide36.xml"/><Relationship Id="rId5" Type="http://schemas.openxmlformats.org/officeDocument/2006/relationships/notesSlide" Target="../notesSlides/notesSlide49.xml"/><Relationship Id="rId10" Type="http://schemas.openxmlformats.org/officeDocument/2006/relationships/image" Target="../media/image8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94.png"/><Relationship Id="rId14" Type="http://schemas.openxmlformats.org/officeDocument/2006/relationships/image" Target="../media/image116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hyperlink" Target="https://www.sosyalbilgiler.biz/" TargetMode="External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4.wav"/><Relationship Id="rId12" Type="http://schemas.openxmlformats.org/officeDocument/2006/relationships/image" Target="../media/image117.png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51.xml"/><Relationship Id="rId6" Type="http://schemas.openxmlformats.org/officeDocument/2006/relationships/audio" Target="../media/audio2.wav"/><Relationship Id="rId11" Type="http://schemas.openxmlformats.org/officeDocument/2006/relationships/slide" Target="slide36.xml"/><Relationship Id="rId5" Type="http://schemas.openxmlformats.org/officeDocument/2006/relationships/notesSlide" Target="../notesSlides/notesSlide50.xml"/><Relationship Id="rId15" Type="http://schemas.openxmlformats.org/officeDocument/2006/relationships/image" Target="../media/image116.png"/><Relationship Id="rId10" Type="http://schemas.openxmlformats.org/officeDocument/2006/relationships/image" Target="../media/image8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5.jpeg"/><Relationship Id="rId14" Type="http://schemas.openxmlformats.org/officeDocument/2006/relationships/image" Target="../media/image94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117.png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4.wav"/><Relationship Id="rId12" Type="http://schemas.openxmlformats.org/officeDocument/2006/relationships/slide" Target="slide36.xml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52.xml"/><Relationship Id="rId6" Type="http://schemas.openxmlformats.org/officeDocument/2006/relationships/audio" Target="../media/audio2.wav"/><Relationship Id="rId11" Type="http://schemas.openxmlformats.org/officeDocument/2006/relationships/image" Target="../media/image83.png"/><Relationship Id="rId5" Type="http://schemas.openxmlformats.org/officeDocument/2006/relationships/notesSlide" Target="../notesSlides/notesSlide51.xml"/><Relationship Id="rId15" Type="http://schemas.openxmlformats.org/officeDocument/2006/relationships/image" Target="../media/image116.png"/><Relationship Id="rId10" Type="http://schemas.openxmlformats.org/officeDocument/2006/relationships/image" Target="../media/image9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5.jpeg"/><Relationship Id="rId14" Type="http://schemas.openxmlformats.org/officeDocument/2006/relationships/hyperlink" Target="https://www.sosyalbilgiler.biz/" TargetMode="Externa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hyperlink" Target="https://www.sosyalbilgiler.biz/" TargetMode="External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3.wav"/><Relationship Id="rId12" Type="http://schemas.openxmlformats.org/officeDocument/2006/relationships/image" Target="../media/image117.png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53.xml"/><Relationship Id="rId6" Type="http://schemas.openxmlformats.org/officeDocument/2006/relationships/audio" Target="../media/audio2.wav"/><Relationship Id="rId11" Type="http://schemas.openxmlformats.org/officeDocument/2006/relationships/slide" Target="slide36.xml"/><Relationship Id="rId5" Type="http://schemas.openxmlformats.org/officeDocument/2006/relationships/notesSlide" Target="../notesSlides/notesSlide52.xml"/><Relationship Id="rId15" Type="http://schemas.openxmlformats.org/officeDocument/2006/relationships/image" Target="../media/image116.png"/><Relationship Id="rId10" Type="http://schemas.openxmlformats.org/officeDocument/2006/relationships/image" Target="../media/image8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5.jpeg"/><Relationship Id="rId14" Type="http://schemas.openxmlformats.org/officeDocument/2006/relationships/image" Target="../media/image94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13" Type="http://schemas.openxmlformats.org/officeDocument/2006/relationships/hyperlink" Target="https://www.sosyalbilgiler.biz/" TargetMode="External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6.wav"/><Relationship Id="rId12" Type="http://schemas.openxmlformats.org/officeDocument/2006/relationships/image" Target="../media/image117.png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54.xml"/><Relationship Id="rId6" Type="http://schemas.openxmlformats.org/officeDocument/2006/relationships/audio" Target="../media/audio2.wav"/><Relationship Id="rId11" Type="http://schemas.openxmlformats.org/officeDocument/2006/relationships/slide" Target="slide36.xml"/><Relationship Id="rId5" Type="http://schemas.openxmlformats.org/officeDocument/2006/relationships/notesSlide" Target="../notesSlides/notesSlide53.xml"/><Relationship Id="rId10" Type="http://schemas.openxmlformats.org/officeDocument/2006/relationships/image" Target="../media/image8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94.png"/><Relationship Id="rId14" Type="http://schemas.openxmlformats.org/officeDocument/2006/relationships/image" Target="../media/image116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hyperlink" Target="https://www.sosyalbilgiler.biz/" TargetMode="External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4.wav"/><Relationship Id="rId12" Type="http://schemas.openxmlformats.org/officeDocument/2006/relationships/image" Target="../media/image117.png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55.xml"/><Relationship Id="rId6" Type="http://schemas.openxmlformats.org/officeDocument/2006/relationships/audio" Target="../media/audio2.wav"/><Relationship Id="rId11" Type="http://schemas.openxmlformats.org/officeDocument/2006/relationships/slide" Target="slide36.xml"/><Relationship Id="rId5" Type="http://schemas.openxmlformats.org/officeDocument/2006/relationships/notesSlide" Target="../notesSlides/notesSlide54.xml"/><Relationship Id="rId15" Type="http://schemas.openxmlformats.org/officeDocument/2006/relationships/image" Target="../media/image116.png"/><Relationship Id="rId10" Type="http://schemas.openxmlformats.org/officeDocument/2006/relationships/image" Target="../media/image8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5.jpeg"/><Relationship Id="rId14" Type="http://schemas.openxmlformats.org/officeDocument/2006/relationships/image" Target="../media/image94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117.png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4.wav"/><Relationship Id="rId12" Type="http://schemas.openxmlformats.org/officeDocument/2006/relationships/slide" Target="slide36.xml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56.xml"/><Relationship Id="rId6" Type="http://schemas.openxmlformats.org/officeDocument/2006/relationships/audio" Target="../media/audio2.wav"/><Relationship Id="rId11" Type="http://schemas.openxmlformats.org/officeDocument/2006/relationships/image" Target="../media/image83.png"/><Relationship Id="rId5" Type="http://schemas.openxmlformats.org/officeDocument/2006/relationships/notesSlide" Target="../notesSlides/notesSlide55.xml"/><Relationship Id="rId15" Type="http://schemas.openxmlformats.org/officeDocument/2006/relationships/image" Target="../media/image116.png"/><Relationship Id="rId10" Type="http://schemas.openxmlformats.org/officeDocument/2006/relationships/image" Target="../media/image9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5.jpeg"/><Relationship Id="rId14" Type="http://schemas.openxmlformats.org/officeDocument/2006/relationships/hyperlink" Target="https://www.sosyalbilgiler.biz/" TargetMode="Externa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117.png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4.wav"/><Relationship Id="rId12" Type="http://schemas.openxmlformats.org/officeDocument/2006/relationships/slide" Target="slide36.xml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57.xml"/><Relationship Id="rId6" Type="http://schemas.openxmlformats.org/officeDocument/2006/relationships/audio" Target="../media/audio2.wav"/><Relationship Id="rId11" Type="http://schemas.openxmlformats.org/officeDocument/2006/relationships/image" Target="../media/image83.png"/><Relationship Id="rId5" Type="http://schemas.openxmlformats.org/officeDocument/2006/relationships/notesSlide" Target="../notesSlides/notesSlide56.xml"/><Relationship Id="rId15" Type="http://schemas.openxmlformats.org/officeDocument/2006/relationships/image" Target="../media/image116.png"/><Relationship Id="rId10" Type="http://schemas.openxmlformats.org/officeDocument/2006/relationships/image" Target="../media/image9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15.jpeg"/><Relationship Id="rId14" Type="http://schemas.openxmlformats.org/officeDocument/2006/relationships/hyperlink" Target="https://www.sosyalbilgiler.biz/" TargetMode="Externa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13" Type="http://schemas.openxmlformats.org/officeDocument/2006/relationships/hyperlink" Target="https://www.sosyalbilgiler.biz/" TargetMode="External"/><Relationship Id="rId3" Type="http://schemas.openxmlformats.org/officeDocument/2006/relationships/audio" Target="file:///D:\planlar\power%20point%20sunular&#305;\Bilgi%20Yar&#305;&#351;malar&#305;\Bilgi%20yar&#305;&#351;mas&#305;%20Alt%20yap&#305;s&#305;\1%20dk---ses.mp3" TargetMode="External"/><Relationship Id="rId7" Type="http://schemas.openxmlformats.org/officeDocument/2006/relationships/audio" Target="../media/audio6.wav"/><Relationship Id="rId12" Type="http://schemas.openxmlformats.org/officeDocument/2006/relationships/image" Target="../media/image117.png"/><Relationship Id="rId2" Type="http://schemas.microsoft.com/office/2007/relationships/media" Target="file:///D:\planlar\power%20point%20sunular&#305;\Bilgi%20Yar&#305;&#351;malar&#305;\Bilgi%20yar&#305;&#351;mas&#305;%20Alt%20yap&#305;s&#305;\1%20dk---ses.mp3" TargetMode="External"/><Relationship Id="rId1" Type="http://schemas.openxmlformats.org/officeDocument/2006/relationships/tags" Target="../tags/tag58.xml"/><Relationship Id="rId6" Type="http://schemas.openxmlformats.org/officeDocument/2006/relationships/audio" Target="../media/audio2.wav"/><Relationship Id="rId11" Type="http://schemas.openxmlformats.org/officeDocument/2006/relationships/slide" Target="slide36.xml"/><Relationship Id="rId5" Type="http://schemas.openxmlformats.org/officeDocument/2006/relationships/notesSlide" Target="../notesSlides/notesSlide57.xml"/><Relationship Id="rId10" Type="http://schemas.openxmlformats.org/officeDocument/2006/relationships/image" Target="../media/image8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94.png"/><Relationship Id="rId14" Type="http://schemas.openxmlformats.org/officeDocument/2006/relationships/image" Target="../media/image1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4" name="Dikdörtgen: Köşeleri Yuvarlatılmış 18">
            <a:extLst>
              <a:ext uri="{FF2B5EF4-FFF2-40B4-BE49-F238E27FC236}">
                <a16:creationId xmlns:a16="http://schemas.microsoft.com/office/drawing/2014/main" id="{1806AD77-A4F0-3D74-84E9-824861A1C783}"/>
              </a:ext>
            </a:extLst>
          </p:cNvPr>
          <p:cNvSpPr/>
          <p:nvPr/>
        </p:nvSpPr>
        <p:spPr>
          <a:xfrm>
            <a:off x="1069268" y="3703549"/>
            <a:ext cx="7852790" cy="1614059"/>
          </a:xfrm>
          <a:prstGeom prst="round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600" b="1" dirty="0" smtClean="0">
                <a:ln w="28575">
                  <a:noFill/>
                  <a:prstDash val="solid"/>
                </a:ln>
                <a:solidFill>
                  <a:srgbClr val="00B0F0"/>
                </a:solidFill>
                <a:latin typeface="AhkioW00-Bold" panose="01000000000000000000" pitchFamily="2" charset="0"/>
              </a:rPr>
              <a:t> </a:t>
            </a:r>
          </a:p>
          <a:p>
            <a:pPr algn="ctr">
              <a:spcBef>
                <a:spcPct val="20000"/>
              </a:spcBef>
            </a:pPr>
            <a:r>
              <a:rPr lang="tr-TR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SB.7.1.2</a:t>
            </a:r>
            <a:r>
              <a:rPr lang="tr-T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Özel </a:t>
            </a:r>
            <a:r>
              <a:rPr lang="tr-TR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gereksinimli</a:t>
            </a:r>
            <a:r>
              <a:rPr lang="tr-T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bireyler için fırsat eşitliğini sürdürmeye yönelik fikir </a:t>
            </a: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üretebilme </a:t>
            </a:r>
            <a:endParaRPr lang="tr-TR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33" y="313184"/>
            <a:ext cx="9742252" cy="774259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36" y="946968"/>
            <a:ext cx="9931245" cy="1109568"/>
          </a:xfrm>
          <a:prstGeom prst="rect">
            <a:avLst/>
          </a:prstGeom>
        </p:spPr>
      </p:pic>
      <p:pic>
        <p:nvPicPr>
          <p:cNvPr id="25" name="Resim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579" y="3736673"/>
            <a:ext cx="3938357" cy="975445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163158"/>
            <a:ext cx="10416988" cy="13129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4572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2" name="Straight Connector 91">
            <a:extLst>
              <a:ext uri="{FF2B5EF4-FFF2-40B4-BE49-F238E27FC236}">
                <a16:creationId xmlns:a16="http://schemas.microsoft.com/office/drawing/2014/main" id="{D62DBE7A-B394-407B-848F-F63F9A3BC158}"/>
              </a:ext>
            </a:extLst>
          </p:cNvPr>
          <p:cNvCxnSpPr/>
          <p:nvPr/>
        </p:nvCxnSpPr>
        <p:spPr>
          <a:xfrm flipV="1">
            <a:off x="7319121" y="3145148"/>
            <a:ext cx="0" cy="946024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91">
            <a:extLst>
              <a:ext uri="{FF2B5EF4-FFF2-40B4-BE49-F238E27FC236}">
                <a16:creationId xmlns:a16="http://schemas.microsoft.com/office/drawing/2014/main" id="{D62DBE7A-B394-407B-848F-F63F9A3BC158}"/>
              </a:ext>
            </a:extLst>
          </p:cNvPr>
          <p:cNvCxnSpPr/>
          <p:nvPr/>
        </p:nvCxnSpPr>
        <p:spPr>
          <a:xfrm flipV="1">
            <a:off x="7315199" y="4328179"/>
            <a:ext cx="0" cy="946024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BE5CB28-8BC5-43A9-82C9-92B6A5D11FAB}"/>
              </a:ext>
            </a:extLst>
          </p:cNvPr>
          <p:cNvCxnSpPr>
            <a:cxnSpLocks/>
          </p:cNvCxnSpPr>
          <p:nvPr/>
        </p:nvCxnSpPr>
        <p:spPr>
          <a:xfrm>
            <a:off x="6862763" y="3624106"/>
            <a:ext cx="456358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91">
            <a:extLst>
              <a:ext uri="{FF2B5EF4-FFF2-40B4-BE49-F238E27FC236}">
                <a16:creationId xmlns:a16="http://schemas.microsoft.com/office/drawing/2014/main" id="{D62DBE7A-B394-407B-848F-F63F9A3BC158}"/>
              </a:ext>
            </a:extLst>
          </p:cNvPr>
          <p:cNvCxnSpPr/>
          <p:nvPr/>
        </p:nvCxnSpPr>
        <p:spPr>
          <a:xfrm flipV="1">
            <a:off x="4868956" y="4334124"/>
            <a:ext cx="0" cy="946024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9E186F2C-73F1-4FF1-AE76-4A4A4A5882C5}"/>
              </a:ext>
            </a:extLst>
          </p:cNvPr>
          <p:cNvCxnSpPr/>
          <p:nvPr/>
        </p:nvCxnSpPr>
        <p:spPr>
          <a:xfrm rot="10800000" flipV="1">
            <a:off x="4872879" y="3624105"/>
            <a:ext cx="456358" cy="1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91">
            <a:extLst>
              <a:ext uri="{FF2B5EF4-FFF2-40B4-BE49-F238E27FC236}">
                <a16:creationId xmlns:a16="http://schemas.microsoft.com/office/drawing/2014/main" id="{D62DBE7A-B394-407B-848F-F63F9A3BC158}"/>
              </a:ext>
            </a:extLst>
          </p:cNvPr>
          <p:cNvCxnSpPr/>
          <p:nvPr/>
        </p:nvCxnSpPr>
        <p:spPr>
          <a:xfrm flipV="1">
            <a:off x="4872878" y="3151093"/>
            <a:ext cx="0" cy="946024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6" name="Oval 65">
            <a:extLst>
              <a:ext uri="{FF2B5EF4-FFF2-40B4-BE49-F238E27FC236}">
                <a16:creationId xmlns:a16="http://schemas.microsoft.com/office/drawing/2014/main" id="{27CFF79C-B611-42C4-BC5F-5B52BCDE0521}"/>
              </a:ext>
            </a:extLst>
          </p:cNvPr>
          <p:cNvSpPr/>
          <p:nvPr/>
        </p:nvSpPr>
        <p:spPr>
          <a:xfrm flipH="1">
            <a:off x="4879249" y="2434426"/>
            <a:ext cx="2477689" cy="2474217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</a:rPr>
              <a:t>Özel </a:t>
            </a:r>
            <a:r>
              <a:rPr lang="tr-TR" sz="2000" b="1" dirty="0" err="1" smtClean="0">
                <a:solidFill>
                  <a:schemeClr val="tx1"/>
                </a:solidFill>
              </a:rPr>
              <a:t>Gereksinimli</a:t>
            </a:r>
            <a:r>
              <a:rPr lang="tr-TR" sz="2000" b="1" dirty="0" smtClean="0">
                <a:solidFill>
                  <a:schemeClr val="tx1"/>
                </a:solidFill>
              </a:rPr>
              <a:t> Bireyler İçin Fırsat Eşitliği</a:t>
            </a:r>
            <a:endParaRPr lang="tr-TR" sz="2000" b="1" dirty="0">
              <a:solidFill>
                <a:schemeClr val="tx1"/>
              </a:solidFill>
            </a:endParaRPr>
          </a:p>
        </p:txBody>
      </p:sp>
      <p:cxnSp>
        <p:nvCxnSpPr>
          <p:cNvPr id="61" name="Straight Connector 91">
            <a:extLst>
              <a:ext uri="{FF2B5EF4-FFF2-40B4-BE49-F238E27FC236}">
                <a16:creationId xmlns:a16="http://schemas.microsoft.com/office/drawing/2014/main" id="{D62DBE7A-B394-407B-848F-F63F9A3BC158}"/>
              </a:ext>
            </a:extLst>
          </p:cNvPr>
          <p:cNvCxnSpPr/>
          <p:nvPr/>
        </p:nvCxnSpPr>
        <p:spPr>
          <a:xfrm flipV="1">
            <a:off x="7319121" y="1962120"/>
            <a:ext cx="0" cy="946024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Oval 5">
            <a:extLst>
              <a:ext uri="{FF2B5EF4-FFF2-40B4-BE49-F238E27FC236}">
                <a16:creationId xmlns:a16="http://schemas.microsoft.com/office/drawing/2014/main" id="{96ACFC85-5007-4038-8688-4868B38587D1}"/>
              </a:ext>
            </a:extLst>
          </p:cNvPr>
          <p:cNvSpPr/>
          <p:nvPr/>
        </p:nvSpPr>
        <p:spPr>
          <a:xfrm>
            <a:off x="7200619" y="1731059"/>
            <a:ext cx="237005" cy="23700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51F05F36-1AB5-488A-B787-21ED2444A187}"/>
              </a:ext>
            </a:extLst>
          </p:cNvPr>
          <p:cNvSpPr/>
          <p:nvPr/>
        </p:nvSpPr>
        <p:spPr>
          <a:xfrm>
            <a:off x="7200619" y="2914089"/>
            <a:ext cx="237005" cy="237005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45796F69-D836-4C00-B241-DA158845053F}"/>
              </a:ext>
            </a:extLst>
          </p:cNvPr>
          <p:cNvSpPr/>
          <p:nvPr/>
        </p:nvSpPr>
        <p:spPr>
          <a:xfrm>
            <a:off x="7200619" y="4097119"/>
            <a:ext cx="237005" cy="237005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9FE6A796-476C-4211-9FF9-261D99D10C2B}"/>
              </a:ext>
            </a:extLst>
          </p:cNvPr>
          <p:cNvSpPr/>
          <p:nvPr/>
        </p:nvSpPr>
        <p:spPr>
          <a:xfrm>
            <a:off x="7200619" y="5280149"/>
            <a:ext cx="237005" cy="237005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D62DBE7A-B394-407B-848F-F63F9A3BC158}"/>
              </a:ext>
            </a:extLst>
          </p:cNvPr>
          <p:cNvCxnSpPr>
            <a:stCxn id="90" idx="4"/>
          </p:cNvCxnSpPr>
          <p:nvPr/>
        </p:nvCxnSpPr>
        <p:spPr>
          <a:xfrm flipV="1">
            <a:off x="4872878" y="1968065"/>
            <a:ext cx="0" cy="946024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8" name="Oval 87">
            <a:extLst>
              <a:ext uri="{FF2B5EF4-FFF2-40B4-BE49-F238E27FC236}">
                <a16:creationId xmlns:a16="http://schemas.microsoft.com/office/drawing/2014/main" id="{EB62CF98-04E9-46C3-AD01-C68EAED42249}"/>
              </a:ext>
            </a:extLst>
          </p:cNvPr>
          <p:cNvSpPr/>
          <p:nvPr/>
        </p:nvSpPr>
        <p:spPr>
          <a:xfrm rot="10800000">
            <a:off x="4754376" y="5280149"/>
            <a:ext cx="237005" cy="237005"/>
          </a:xfrm>
          <a:prstGeom prst="ellipse">
            <a:avLst/>
          </a:prstGeom>
          <a:solidFill>
            <a:srgbClr val="EB1E4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C1093E01-8044-4996-AB34-9D300FCF49AE}"/>
              </a:ext>
            </a:extLst>
          </p:cNvPr>
          <p:cNvSpPr/>
          <p:nvPr/>
        </p:nvSpPr>
        <p:spPr>
          <a:xfrm rot="10800000">
            <a:off x="4754376" y="4097119"/>
            <a:ext cx="237005" cy="237005"/>
          </a:xfrm>
          <a:prstGeom prst="ellipse">
            <a:avLst/>
          </a:prstGeom>
          <a:solidFill>
            <a:srgbClr val="6E5385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362F6368-7357-452D-AAD7-6B0527F2DF9C}"/>
              </a:ext>
            </a:extLst>
          </p:cNvPr>
          <p:cNvSpPr/>
          <p:nvPr/>
        </p:nvSpPr>
        <p:spPr>
          <a:xfrm rot="10800000">
            <a:off x="4754376" y="2914089"/>
            <a:ext cx="237005" cy="23700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842F2CA0-E5C7-4AD4-A1BA-19F435B08A28}"/>
              </a:ext>
            </a:extLst>
          </p:cNvPr>
          <p:cNvSpPr/>
          <p:nvPr/>
        </p:nvSpPr>
        <p:spPr>
          <a:xfrm rot="10800000">
            <a:off x="4754376" y="1731059"/>
            <a:ext cx="237005" cy="237005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5B489D2-2CC4-4A0A-8471-A30E679359DA}"/>
              </a:ext>
            </a:extLst>
          </p:cNvPr>
          <p:cNvGrpSpPr/>
          <p:nvPr/>
        </p:nvGrpSpPr>
        <p:grpSpPr>
          <a:xfrm>
            <a:off x="6862763" y="1381156"/>
            <a:ext cx="5033962" cy="936812"/>
            <a:chOff x="5692588" y="1560606"/>
            <a:chExt cx="5033962" cy="936812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D6391E66-8D4E-443D-AC84-AB2DDD9413F4}"/>
                </a:ext>
              </a:extLst>
            </p:cNvPr>
            <p:cNvSpPr/>
            <p:nvPr/>
          </p:nvSpPr>
          <p:spPr>
            <a:xfrm>
              <a:off x="5800163" y="1625600"/>
              <a:ext cx="4926387" cy="806824"/>
            </a:xfrm>
            <a:prstGeom prst="roundRect">
              <a:avLst>
                <a:gd name="adj" fmla="val 50000"/>
              </a:avLst>
            </a:prstGeom>
            <a:noFill/>
            <a:ln w="57150"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: Rounded Corners 33">
              <a:hlinkClick r:id="rId4" action="ppaction://hlinksldjump"/>
              <a:extLst>
                <a:ext uri="{FF2B5EF4-FFF2-40B4-BE49-F238E27FC236}">
                  <a16:creationId xmlns:a16="http://schemas.microsoft.com/office/drawing/2014/main" id="{91328DEE-64E0-4057-9564-2A7A73682C07}"/>
                </a:ext>
              </a:extLst>
            </p:cNvPr>
            <p:cNvSpPr/>
            <p:nvPr/>
          </p:nvSpPr>
          <p:spPr>
            <a:xfrm>
              <a:off x="6279776" y="1780241"/>
              <a:ext cx="4246749" cy="49754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dirty="0" smtClean="0">
                  <a:solidFill>
                    <a:schemeClr val="bg1"/>
                  </a:solidFill>
                </a:rPr>
                <a:t>Proje ve Hizmetler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9BF2375C-B24E-42E1-A2CB-39E4656FC0AB}"/>
                </a:ext>
              </a:extLst>
            </p:cNvPr>
            <p:cNvSpPr/>
            <p:nvPr/>
          </p:nvSpPr>
          <p:spPr>
            <a:xfrm>
              <a:off x="5692588" y="1560606"/>
              <a:ext cx="936812" cy="936812"/>
            </a:xfrm>
            <a:prstGeom prst="ellipse">
              <a:avLst/>
            </a:prstGeom>
            <a:solidFill>
              <a:srgbClr val="F1EF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099A731-B5C7-4F93-A3D6-6483DB997CEB}"/>
                </a:ext>
              </a:extLst>
            </p:cNvPr>
            <p:cNvSpPr/>
            <p:nvPr/>
          </p:nvSpPr>
          <p:spPr>
            <a:xfrm>
              <a:off x="5692588" y="1625600"/>
              <a:ext cx="806824" cy="8068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/>
                <a:t>5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FC15EDA3-6A8C-46AD-8399-97EB8D372768}"/>
              </a:ext>
            </a:extLst>
          </p:cNvPr>
          <p:cNvGrpSpPr/>
          <p:nvPr/>
        </p:nvGrpSpPr>
        <p:grpSpPr>
          <a:xfrm>
            <a:off x="6862763" y="2564186"/>
            <a:ext cx="5033962" cy="936812"/>
            <a:chOff x="5692588" y="1560606"/>
            <a:chExt cx="5033962" cy="936812"/>
          </a:xfrm>
        </p:grpSpPr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EF7DAA5C-5564-4158-B938-3E3452D86A0E}"/>
                </a:ext>
              </a:extLst>
            </p:cNvPr>
            <p:cNvSpPr/>
            <p:nvPr/>
          </p:nvSpPr>
          <p:spPr>
            <a:xfrm>
              <a:off x="5800164" y="1625600"/>
              <a:ext cx="4926386" cy="806824"/>
            </a:xfrm>
            <a:prstGeom prst="roundRect">
              <a:avLst>
                <a:gd name="adj" fmla="val 50000"/>
              </a:avLst>
            </a:prstGeom>
            <a:noFill/>
            <a:ln w="57150"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: Rounded Corners 40">
              <a:hlinkClick r:id="rId5" action="ppaction://hlinksldjump"/>
              <a:extLst>
                <a:ext uri="{FF2B5EF4-FFF2-40B4-BE49-F238E27FC236}">
                  <a16:creationId xmlns:a16="http://schemas.microsoft.com/office/drawing/2014/main" id="{6C997F90-A564-40CB-B6BC-8A968C77CA0C}"/>
                </a:ext>
              </a:extLst>
            </p:cNvPr>
            <p:cNvSpPr/>
            <p:nvPr/>
          </p:nvSpPr>
          <p:spPr>
            <a:xfrm>
              <a:off x="6279776" y="1780241"/>
              <a:ext cx="4246749" cy="497542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altLang="tr-TR" dirty="0" smtClean="0">
                  <a:solidFill>
                    <a:schemeClr val="bg1"/>
                  </a:solidFill>
                </a:rPr>
                <a:t>Nasıl Davranmalıyız?</a:t>
              </a:r>
              <a:endParaRPr lang="tr-TR" altLang="tr-TR" dirty="0">
                <a:solidFill>
                  <a:schemeClr val="bg1"/>
                </a:solidFill>
              </a:endParaRP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9ECCCC11-F355-49CA-9FEC-D7D765F56BE2}"/>
                </a:ext>
              </a:extLst>
            </p:cNvPr>
            <p:cNvSpPr/>
            <p:nvPr/>
          </p:nvSpPr>
          <p:spPr>
            <a:xfrm>
              <a:off x="5692588" y="1560606"/>
              <a:ext cx="936812" cy="936812"/>
            </a:xfrm>
            <a:prstGeom prst="ellipse">
              <a:avLst/>
            </a:prstGeom>
            <a:solidFill>
              <a:srgbClr val="F1EF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8ADA7973-EB39-4757-A689-EB64D685ACED}"/>
                </a:ext>
              </a:extLst>
            </p:cNvPr>
            <p:cNvSpPr/>
            <p:nvPr/>
          </p:nvSpPr>
          <p:spPr>
            <a:xfrm>
              <a:off x="5692588" y="1625600"/>
              <a:ext cx="806824" cy="80682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/>
                <a:t>6</a:t>
              </a: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6A968ABF-D362-4FD0-B330-BFB4C2906CAA}"/>
              </a:ext>
            </a:extLst>
          </p:cNvPr>
          <p:cNvGrpSpPr/>
          <p:nvPr/>
        </p:nvGrpSpPr>
        <p:grpSpPr>
          <a:xfrm>
            <a:off x="6862763" y="3747216"/>
            <a:ext cx="5033962" cy="936812"/>
            <a:chOff x="5692588" y="1560606"/>
            <a:chExt cx="5033962" cy="936812"/>
          </a:xfrm>
        </p:grpSpPr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8D4F3653-381C-442F-A7FA-3C7A6CC00AF1}"/>
                </a:ext>
              </a:extLst>
            </p:cNvPr>
            <p:cNvSpPr/>
            <p:nvPr/>
          </p:nvSpPr>
          <p:spPr>
            <a:xfrm>
              <a:off x="5800164" y="1625600"/>
              <a:ext cx="4926386" cy="806824"/>
            </a:xfrm>
            <a:prstGeom prst="roundRect">
              <a:avLst>
                <a:gd name="adj" fmla="val 50000"/>
              </a:avLst>
            </a:prstGeom>
            <a:noFill/>
            <a:ln w="57150"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Rectangle: Rounded Corners 75">
              <a:hlinkClick r:id="rId6" action="ppaction://hlinksldjump"/>
              <a:extLst>
                <a:ext uri="{FF2B5EF4-FFF2-40B4-BE49-F238E27FC236}">
                  <a16:creationId xmlns:a16="http://schemas.microsoft.com/office/drawing/2014/main" id="{BD50A0A0-2FA1-49D0-8886-3E757F666345}"/>
                </a:ext>
              </a:extLst>
            </p:cNvPr>
            <p:cNvSpPr/>
            <p:nvPr/>
          </p:nvSpPr>
          <p:spPr>
            <a:xfrm>
              <a:off x="6279776" y="1780241"/>
              <a:ext cx="4246749" cy="497542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dirty="0">
                  <a:solidFill>
                    <a:schemeClr val="bg1"/>
                  </a:solidFill>
                </a:rPr>
                <a:t>Ben Bilirim Etkinliği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5502FCE7-DDB5-40C5-8BAE-25BF0A90D05A}"/>
                </a:ext>
              </a:extLst>
            </p:cNvPr>
            <p:cNvSpPr/>
            <p:nvPr/>
          </p:nvSpPr>
          <p:spPr>
            <a:xfrm>
              <a:off x="5692588" y="1560606"/>
              <a:ext cx="936812" cy="936812"/>
            </a:xfrm>
            <a:prstGeom prst="ellipse">
              <a:avLst/>
            </a:prstGeom>
            <a:solidFill>
              <a:srgbClr val="F1EF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392B0DEC-FAAA-4D26-8F4B-2CD9CD11400F}"/>
                </a:ext>
              </a:extLst>
            </p:cNvPr>
            <p:cNvSpPr/>
            <p:nvPr/>
          </p:nvSpPr>
          <p:spPr>
            <a:xfrm>
              <a:off x="5692588" y="1625600"/>
              <a:ext cx="806824" cy="80682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/>
                <a:t>7</a:t>
              </a:r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8137010F-35CB-4EAE-972A-F922A05FF84E}"/>
              </a:ext>
            </a:extLst>
          </p:cNvPr>
          <p:cNvGrpSpPr/>
          <p:nvPr/>
        </p:nvGrpSpPr>
        <p:grpSpPr>
          <a:xfrm>
            <a:off x="6862763" y="4930246"/>
            <a:ext cx="5033962" cy="936812"/>
            <a:chOff x="5692588" y="1560606"/>
            <a:chExt cx="5033962" cy="936812"/>
          </a:xfrm>
        </p:grpSpPr>
        <p:sp>
          <p:nvSpPr>
            <p:cNvPr id="80" name="Rectangle: Rounded Corners 79">
              <a:extLst>
                <a:ext uri="{FF2B5EF4-FFF2-40B4-BE49-F238E27FC236}">
                  <a16:creationId xmlns:a16="http://schemas.microsoft.com/office/drawing/2014/main" id="{B74692EB-ACEE-4830-A415-6B5A53B43E4A}"/>
                </a:ext>
              </a:extLst>
            </p:cNvPr>
            <p:cNvSpPr/>
            <p:nvPr/>
          </p:nvSpPr>
          <p:spPr>
            <a:xfrm>
              <a:off x="5800164" y="1625600"/>
              <a:ext cx="4926386" cy="806824"/>
            </a:xfrm>
            <a:prstGeom prst="roundRect">
              <a:avLst>
                <a:gd name="adj" fmla="val 50000"/>
              </a:avLst>
            </a:prstGeom>
            <a:noFill/>
            <a:ln w="57150"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Rectangle: Rounded Corners 80">
              <a:hlinkClick r:id="rId7" action="ppaction://hlinksldjump"/>
              <a:extLst>
                <a:ext uri="{FF2B5EF4-FFF2-40B4-BE49-F238E27FC236}">
                  <a16:creationId xmlns:a16="http://schemas.microsoft.com/office/drawing/2014/main" id="{4AE7060D-8CF6-475E-9EC7-EFAF95D4B7A6}"/>
                </a:ext>
              </a:extLst>
            </p:cNvPr>
            <p:cNvSpPr/>
            <p:nvPr/>
          </p:nvSpPr>
          <p:spPr>
            <a:xfrm>
              <a:off x="6279776" y="1780241"/>
              <a:ext cx="4246749" cy="497542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dirty="0" smtClean="0"/>
                <a:t>Çarkı Sosyal</a:t>
              </a:r>
              <a:endParaRPr lang="en-US" dirty="0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B1F29ED1-C215-4A40-BB22-FF444A14D805}"/>
                </a:ext>
              </a:extLst>
            </p:cNvPr>
            <p:cNvSpPr/>
            <p:nvPr/>
          </p:nvSpPr>
          <p:spPr>
            <a:xfrm>
              <a:off x="5692588" y="1560606"/>
              <a:ext cx="936812" cy="936812"/>
            </a:xfrm>
            <a:prstGeom prst="ellipse">
              <a:avLst/>
            </a:prstGeom>
            <a:solidFill>
              <a:srgbClr val="F1EF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584E7E42-05F7-40B0-AB4B-08534857300F}"/>
                </a:ext>
              </a:extLst>
            </p:cNvPr>
            <p:cNvSpPr/>
            <p:nvPr/>
          </p:nvSpPr>
          <p:spPr>
            <a:xfrm>
              <a:off x="5692588" y="1625600"/>
              <a:ext cx="806824" cy="806824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/>
                <a:t>8</a:t>
              </a:r>
            </a:p>
          </p:txBody>
        </p:sp>
      </p:grpSp>
      <p:sp>
        <p:nvSpPr>
          <p:cNvPr id="111" name="Rectangle: Rounded Corners 110">
            <a:extLst>
              <a:ext uri="{FF2B5EF4-FFF2-40B4-BE49-F238E27FC236}">
                <a16:creationId xmlns:a16="http://schemas.microsoft.com/office/drawing/2014/main" id="{1EA6C376-E8B3-431B-863E-51A2C872A7EA}"/>
              </a:ext>
            </a:extLst>
          </p:cNvPr>
          <p:cNvSpPr/>
          <p:nvPr/>
        </p:nvSpPr>
        <p:spPr>
          <a:xfrm flipH="1">
            <a:off x="333375" y="1446150"/>
            <a:ext cx="4888925" cy="806824"/>
          </a:xfrm>
          <a:prstGeom prst="roundRect">
            <a:avLst>
              <a:gd name="adj" fmla="val 50000"/>
            </a:avLst>
          </a:prstGeom>
          <a:noFill/>
          <a:ln w="57150"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Rectangle: Rounded Corners 111">
            <a:hlinkClick r:id="rId8" action="ppaction://hlinksldjump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533400" y="1600791"/>
            <a:ext cx="4208614" cy="49754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Düşünelim</a:t>
            </a:r>
            <a:endParaRPr lang="en-US" dirty="0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1337A2B0-01C0-4E9D-B228-EE1EB83C1A34}"/>
              </a:ext>
            </a:extLst>
          </p:cNvPr>
          <p:cNvSpPr/>
          <p:nvPr/>
        </p:nvSpPr>
        <p:spPr>
          <a:xfrm flipH="1">
            <a:off x="4391901" y="1381156"/>
            <a:ext cx="938126" cy="936812"/>
          </a:xfrm>
          <a:prstGeom prst="ellipse">
            <a:avLst/>
          </a:prstGeom>
          <a:solidFill>
            <a:srgbClr val="F1EF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27CFF79C-B611-42C4-BC5F-5B52BCDE0521}"/>
              </a:ext>
            </a:extLst>
          </p:cNvPr>
          <p:cNvSpPr/>
          <p:nvPr/>
        </p:nvSpPr>
        <p:spPr>
          <a:xfrm flipH="1">
            <a:off x="4522071" y="1446150"/>
            <a:ext cx="807956" cy="806824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1</a:t>
            </a:r>
          </a:p>
        </p:txBody>
      </p:sp>
      <p:grpSp>
        <p:nvGrpSpPr>
          <p:cNvPr id="96" name="Group 95">
            <a:extLst>
              <a:ext uri="{FF2B5EF4-FFF2-40B4-BE49-F238E27FC236}">
                <a16:creationId xmlns:a16="http://schemas.microsoft.com/office/drawing/2014/main" id="{9C1A9688-D95D-4BD7-9D3D-9897E19B702E}"/>
              </a:ext>
            </a:extLst>
          </p:cNvPr>
          <p:cNvGrpSpPr/>
          <p:nvPr/>
        </p:nvGrpSpPr>
        <p:grpSpPr>
          <a:xfrm flipH="1">
            <a:off x="333377" y="2564186"/>
            <a:ext cx="4990511" cy="936812"/>
            <a:chOff x="5692587" y="1560606"/>
            <a:chExt cx="4983523" cy="936812"/>
          </a:xfrm>
        </p:grpSpPr>
        <p:sp>
          <p:nvSpPr>
            <p:cNvPr id="107" name="Rectangle: Rounded Corners 106">
              <a:extLst>
                <a:ext uri="{FF2B5EF4-FFF2-40B4-BE49-F238E27FC236}">
                  <a16:creationId xmlns:a16="http://schemas.microsoft.com/office/drawing/2014/main" id="{FBF1A8DF-A213-4C1D-A286-373C5DFD4FD5}"/>
                </a:ext>
              </a:extLst>
            </p:cNvPr>
            <p:cNvSpPr/>
            <p:nvPr/>
          </p:nvSpPr>
          <p:spPr>
            <a:xfrm>
              <a:off x="5800164" y="1625600"/>
              <a:ext cx="4875946" cy="806824"/>
            </a:xfrm>
            <a:prstGeom prst="roundRect">
              <a:avLst>
                <a:gd name="adj" fmla="val 50000"/>
              </a:avLst>
            </a:prstGeom>
            <a:noFill/>
            <a:ln w="57150"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8" name="Rectangle: Rounded Corners 107">
              <a:hlinkClick r:id="rId9" action="ppaction://hlinksldjump"/>
              <a:extLst>
                <a:ext uri="{FF2B5EF4-FFF2-40B4-BE49-F238E27FC236}">
                  <a16:creationId xmlns:a16="http://schemas.microsoft.com/office/drawing/2014/main" id="{D5A63637-66B2-4A45-B3AA-44F82CE9E153}"/>
                </a:ext>
              </a:extLst>
            </p:cNvPr>
            <p:cNvSpPr/>
            <p:nvPr/>
          </p:nvSpPr>
          <p:spPr>
            <a:xfrm>
              <a:off x="6279778" y="1780241"/>
              <a:ext cx="4196590" cy="49754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altLang="tr-TR" dirty="0" smtClean="0">
                  <a:solidFill>
                    <a:schemeClr val="bg1"/>
                  </a:solidFill>
                </a:rPr>
                <a:t>Özel </a:t>
              </a:r>
              <a:r>
                <a:rPr lang="tr-TR" altLang="tr-TR" dirty="0" err="1" smtClean="0">
                  <a:solidFill>
                    <a:schemeClr val="bg1"/>
                  </a:solidFill>
                </a:rPr>
                <a:t>Gereksinimli</a:t>
              </a:r>
              <a:r>
                <a:rPr lang="tr-TR" altLang="tr-TR" dirty="0" smtClean="0">
                  <a:solidFill>
                    <a:schemeClr val="bg1"/>
                  </a:solidFill>
                </a:rPr>
                <a:t> Birey</a:t>
              </a:r>
              <a:endParaRPr lang="tr-TR" altLang="tr-TR" dirty="0">
                <a:solidFill>
                  <a:schemeClr val="bg1"/>
                </a:solidFill>
              </a:endParaRPr>
            </a:p>
          </p:txBody>
        </p:sp>
        <p:sp>
          <p:nvSpPr>
            <p:cNvPr id="109" name="Oval 108">
              <a:extLst>
                <a:ext uri="{FF2B5EF4-FFF2-40B4-BE49-F238E27FC236}">
                  <a16:creationId xmlns:a16="http://schemas.microsoft.com/office/drawing/2014/main" id="{4D01C208-F75E-4A44-8B1E-DC8240CCC633}"/>
                </a:ext>
              </a:extLst>
            </p:cNvPr>
            <p:cNvSpPr/>
            <p:nvPr/>
          </p:nvSpPr>
          <p:spPr>
            <a:xfrm>
              <a:off x="5692588" y="1560606"/>
              <a:ext cx="936812" cy="936812"/>
            </a:xfrm>
            <a:prstGeom prst="ellipse">
              <a:avLst/>
            </a:prstGeom>
            <a:solidFill>
              <a:srgbClr val="F1EF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6073953E-4A49-4F72-B7C8-FB0AFC22AC49}"/>
                </a:ext>
              </a:extLst>
            </p:cNvPr>
            <p:cNvSpPr/>
            <p:nvPr/>
          </p:nvSpPr>
          <p:spPr>
            <a:xfrm>
              <a:off x="5692587" y="1625600"/>
              <a:ext cx="806824" cy="80682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/>
                <a:t>2</a:t>
              </a:r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6D63C6DA-778A-4579-B5B8-F3375DC57D13}"/>
              </a:ext>
            </a:extLst>
          </p:cNvPr>
          <p:cNvGrpSpPr/>
          <p:nvPr/>
        </p:nvGrpSpPr>
        <p:grpSpPr>
          <a:xfrm flipH="1">
            <a:off x="333377" y="3747216"/>
            <a:ext cx="4990511" cy="936812"/>
            <a:chOff x="5692587" y="1560606"/>
            <a:chExt cx="4983523" cy="936812"/>
          </a:xfrm>
        </p:grpSpPr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1F4708C1-1C71-467A-85B2-CDA65977285B}"/>
                </a:ext>
              </a:extLst>
            </p:cNvPr>
            <p:cNvSpPr/>
            <p:nvPr/>
          </p:nvSpPr>
          <p:spPr>
            <a:xfrm>
              <a:off x="5800164" y="1625600"/>
              <a:ext cx="4875946" cy="806824"/>
            </a:xfrm>
            <a:prstGeom prst="roundRect">
              <a:avLst>
                <a:gd name="adj" fmla="val 50000"/>
              </a:avLst>
            </a:prstGeom>
            <a:noFill/>
            <a:ln w="57150"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4" name="Rectangle: Rounded Corners 103">
              <a:hlinkClick r:id="rId10" action="ppaction://hlinksldjump"/>
              <a:extLst>
                <a:ext uri="{FF2B5EF4-FFF2-40B4-BE49-F238E27FC236}">
                  <a16:creationId xmlns:a16="http://schemas.microsoft.com/office/drawing/2014/main" id="{ADF0BAEC-1DB2-4AA4-9BBC-163C3D8CC5AF}"/>
                </a:ext>
              </a:extLst>
            </p:cNvPr>
            <p:cNvSpPr/>
            <p:nvPr/>
          </p:nvSpPr>
          <p:spPr>
            <a:xfrm>
              <a:off x="6279777" y="1780241"/>
              <a:ext cx="4196591" cy="497542"/>
            </a:xfrm>
            <a:prstGeom prst="roundRect">
              <a:avLst>
                <a:gd name="adj" fmla="val 50000"/>
              </a:avLst>
            </a:prstGeom>
            <a:solidFill>
              <a:srgbClr val="6E5385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tr-TR" altLang="tr-TR" dirty="0" smtClean="0">
                  <a:solidFill>
                    <a:schemeClr val="bg1"/>
                  </a:solidFill>
                </a:rPr>
                <a:t>Özel </a:t>
              </a:r>
              <a:r>
                <a:rPr lang="tr-TR" altLang="tr-TR" dirty="0" err="1" smtClean="0">
                  <a:solidFill>
                    <a:schemeClr val="bg1"/>
                  </a:solidFill>
                </a:rPr>
                <a:t>Gereksinimli</a:t>
              </a:r>
              <a:r>
                <a:rPr lang="tr-TR" altLang="tr-TR" dirty="0" smtClean="0">
                  <a:solidFill>
                    <a:schemeClr val="bg1"/>
                  </a:solidFill>
                </a:rPr>
                <a:t> Bireylerin Hakları</a:t>
              </a:r>
              <a:endParaRPr lang="tr-TR" altLang="tr-TR" dirty="0">
                <a:solidFill>
                  <a:schemeClr val="bg1"/>
                </a:solidFill>
              </a:endParaRPr>
            </a:p>
          </p:txBody>
        </p:sp>
        <p:sp>
          <p:nvSpPr>
            <p:cNvPr id="105" name="Oval 104">
              <a:extLst>
                <a:ext uri="{FF2B5EF4-FFF2-40B4-BE49-F238E27FC236}">
                  <a16:creationId xmlns:a16="http://schemas.microsoft.com/office/drawing/2014/main" id="{6CB6581A-A58A-40C4-9311-54E138BFB3B9}"/>
                </a:ext>
              </a:extLst>
            </p:cNvPr>
            <p:cNvSpPr/>
            <p:nvPr/>
          </p:nvSpPr>
          <p:spPr>
            <a:xfrm>
              <a:off x="5692588" y="1560606"/>
              <a:ext cx="936812" cy="936812"/>
            </a:xfrm>
            <a:prstGeom prst="ellipse">
              <a:avLst/>
            </a:prstGeom>
            <a:solidFill>
              <a:srgbClr val="F1EF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6" name="Oval 105">
              <a:extLst>
                <a:ext uri="{FF2B5EF4-FFF2-40B4-BE49-F238E27FC236}">
                  <a16:creationId xmlns:a16="http://schemas.microsoft.com/office/drawing/2014/main" id="{E549F4C3-4DAA-421E-B97D-C6C519824ACA}"/>
                </a:ext>
              </a:extLst>
            </p:cNvPr>
            <p:cNvSpPr/>
            <p:nvPr/>
          </p:nvSpPr>
          <p:spPr>
            <a:xfrm>
              <a:off x="5692587" y="1625600"/>
              <a:ext cx="806824" cy="806824"/>
            </a:xfrm>
            <a:prstGeom prst="ellipse">
              <a:avLst/>
            </a:prstGeom>
            <a:solidFill>
              <a:srgbClr val="6E5385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1A28A30B-AFD1-4AAB-BB4C-874D21970ED1}"/>
              </a:ext>
            </a:extLst>
          </p:cNvPr>
          <p:cNvGrpSpPr/>
          <p:nvPr/>
        </p:nvGrpSpPr>
        <p:grpSpPr>
          <a:xfrm flipH="1">
            <a:off x="333377" y="4930246"/>
            <a:ext cx="4990510" cy="936812"/>
            <a:chOff x="5692588" y="1560606"/>
            <a:chExt cx="4983522" cy="936812"/>
          </a:xfrm>
        </p:grpSpPr>
        <p:sp>
          <p:nvSpPr>
            <p:cNvPr id="99" name="Rectangle: Rounded Corners 98">
              <a:extLst>
                <a:ext uri="{FF2B5EF4-FFF2-40B4-BE49-F238E27FC236}">
                  <a16:creationId xmlns:a16="http://schemas.microsoft.com/office/drawing/2014/main" id="{3B6C00CE-1707-48F5-8942-F1B28C0CABFC}"/>
                </a:ext>
              </a:extLst>
            </p:cNvPr>
            <p:cNvSpPr/>
            <p:nvPr/>
          </p:nvSpPr>
          <p:spPr>
            <a:xfrm>
              <a:off x="5800164" y="1625600"/>
              <a:ext cx="4875946" cy="806824"/>
            </a:xfrm>
            <a:prstGeom prst="roundRect">
              <a:avLst>
                <a:gd name="adj" fmla="val 50000"/>
              </a:avLst>
            </a:prstGeom>
            <a:noFill/>
            <a:ln w="57150"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Rectangle: Rounded Corners 99">
              <a:hlinkClick r:id="rId11" action="ppaction://hlinksldjump"/>
              <a:extLst>
                <a:ext uri="{FF2B5EF4-FFF2-40B4-BE49-F238E27FC236}">
                  <a16:creationId xmlns:a16="http://schemas.microsoft.com/office/drawing/2014/main" id="{C338EA2C-F7DB-4D97-8704-B61EFE75841F}"/>
                </a:ext>
              </a:extLst>
            </p:cNvPr>
            <p:cNvSpPr/>
            <p:nvPr/>
          </p:nvSpPr>
          <p:spPr>
            <a:xfrm>
              <a:off x="6279777" y="1780241"/>
              <a:ext cx="4196591" cy="497542"/>
            </a:xfrm>
            <a:prstGeom prst="roundRect">
              <a:avLst>
                <a:gd name="adj" fmla="val 50000"/>
              </a:avLst>
            </a:prstGeom>
            <a:solidFill>
              <a:srgbClr val="EB1E42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tr-TR" dirty="0" smtClean="0">
                  <a:solidFill>
                    <a:schemeClr val="bg1"/>
                  </a:solidFill>
                </a:rPr>
                <a:t>Fırsat Eşitliği İçin Yapılan Çalışmalar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DA52EB5C-37E7-4E99-AEEC-1432B5C092B8}"/>
                </a:ext>
              </a:extLst>
            </p:cNvPr>
            <p:cNvSpPr/>
            <p:nvPr/>
          </p:nvSpPr>
          <p:spPr>
            <a:xfrm>
              <a:off x="5692588" y="1560606"/>
              <a:ext cx="936812" cy="936812"/>
            </a:xfrm>
            <a:prstGeom prst="ellipse">
              <a:avLst/>
            </a:prstGeom>
            <a:solidFill>
              <a:srgbClr val="F1EF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92669486-CE2F-4820-A6C2-D58F1781F00F}"/>
                </a:ext>
              </a:extLst>
            </p:cNvPr>
            <p:cNvSpPr/>
            <p:nvPr/>
          </p:nvSpPr>
          <p:spPr>
            <a:xfrm>
              <a:off x="5692588" y="1625600"/>
              <a:ext cx="806824" cy="806824"/>
            </a:xfrm>
            <a:prstGeom prst="ellipse">
              <a:avLst/>
            </a:prstGeom>
            <a:solidFill>
              <a:srgbClr val="EB1E42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/>
                <a:t>4</a:t>
              </a:r>
            </a:p>
          </p:txBody>
        </p:sp>
      </p:grpSp>
      <p:sp>
        <p:nvSpPr>
          <p:cNvPr id="58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İçindekiler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438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065" y="4791612"/>
            <a:ext cx="2550862" cy="2030141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188" y="4703616"/>
            <a:ext cx="3918134" cy="2118137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54" y="4815336"/>
            <a:ext cx="2510431" cy="2014640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065" y="2287334"/>
            <a:ext cx="2550862" cy="207666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503" y="2177388"/>
            <a:ext cx="3890185" cy="2108229"/>
          </a:xfrm>
          <a:prstGeom prst="rect">
            <a:avLst/>
          </a:prstGeom>
        </p:spPr>
      </p:pic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Düşünelim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6" name="Rectangle: Rounded Corners 111">
            <a:hlinkClick r:id="rId10" action="ppaction://hlinksldjump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3" y="-10608"/>
            <a:ext cx="1352811" cy="65830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49" name="Serbest Form 48"/>
          <p:cNvSpPr/>
          <p:nvPr/>
        </p:nvSpPr>
        <p:spPr>
          <a:xfrm>
            <a:off x="317148" y="2018369"/>
            <a:ext cx="2903001" cy="258122"/>
          </a:xfrm>
          <a:custGeom>
            <a:avLst/>
            <a:gdLst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54835 w 1403962"/>
              <a:gd name="connsiteY6" fmla="*/ 22247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4452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4452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5087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5087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3641 h 461378"/>
              <a:gd name="connsiteX1" fmla="*/ 313435 w 1403962"/>
              <a:gd name="connsiteY1" fmla="*/ 941 h 461378"/>
              <a:gd name="connsiteX2" fmla="*/ 561085 w 1403962"/>
              <a:gd name="connsiteY2" fmla="*/ 941 h 461378"/>
              <a:gd name="connsiteX3" fmla="*/ 792860 w 1403962"/>
              <a:gd name="connsiteY3" fmla="*/ 4116 h 461378"/>
              <a:gd name="connsiteX4" fmla="*/ 1018285 w 1403962"/>
              <a:gd name="connsiteY4" fmla="*/ 4116 h 461378"/>
              <a:gd name="connsiteX5" fmla="*/ 1246885 w 1403962"/>
              <a:gd name="connsiteY5" fmla="*/ 7291 h 461378"/>
              <a:gd name="connsiteX6" fmla="*/ 1329435 w 1403962"/>
              <a:gd name="connsiteY6" fmla="*/ 7291 h 461378"/>
              <a:gd name="connsiteX7" fmla="*/ 1386585 w 1403962"/>
              <a:gd name="connsiteY7" fmla="*/ 32691 h 461378"/>
              <a:gd name="connsiteX8" fmla="*/ 1402460 w 1403962"/>
              <a:gd name="connsiteY8" fmla="*/ 293041 h 461378"/>
              <a:gd name="connsiteX9" fmla="*/ 1396110 w 1403962"/>
              <a:gd name="connsiteY9" fmla="*/ 445441 h 461378"/>
              <a:gd name="connsiteX10" fmla="*/ 1338960 w 1403962"/>
              <a:gd name="connsiteY10" fmla="*/ 458141 h 461378"/>
              <a:gd name="connsiteX11" fmla="*/ 1234185 w 1403962"/>
              <a:gd name="connsiteY11" fmla="*/ 458141 h 461378"/>
              <a:gd name="connsiteX12" fmla="*/ 1040510 w 1403962"/>
              <a:gd name="connsiteY12" fmla="*/ 448616 h 461378"/>
              <a:gd name="connsiteX13" fmla="*/ 913510 w 1403962"/>
              <a:gd name="connsiteY13" fmla="*/ 445441 h 461378"/>
              <a:gd name="connsiteX14" fmla="*/ 703960 w 1403962"/>
              <a:gd name="connsiteY14" fmla="*/ 451791 h 461378"/>
              <a:gd name="connsiteX15" fmla="*/ 570610 w 1403962"/>
              <a:gd name="connsiteY15" fmla="*/ 445441 h 461378"/>
              <a:gd name="connsiteX16" fmla="*/ 415035 w 1403962"/>
              <a:gd name="connsiteY16" fmla="*/ 448616 h 461378"/>
              <a:gd name="connsiteX17" fmla="*/ 415035 w 1403962"/>
              <a:gd name="connsiteY17" fmla="*/ 448616 h 461378"/>
              <a:gd name="connsiteX18" fmla="*/ 256285 w 1403962"/>
              <a:gd name="connsiteY18" fmla="*/ 451791 h 461378"/>
              <a:gd name="connsiteX19" fmla="*/ 148335 w 1403962"/>
              <a:gd name="connsiteY19" fmla="*/ 451791 h 461378"/>
              <a:gd name="connsiteX20" fmla="*/ 37210 w 1403962"/>
              <a:gd name="connsiteY20" fmla="*/ 451791 h 461378"/>
              <a:gd name="connsiteX21" fmla="*/ 11810 w 1403962"/>
              <a:gd name="connsiteY21" fmla="*/ 416866 h 461378"/>
              <a:gd name="connsiteX22" fmla="*/ 2285 w 1403962"/>
              <a:gd name="connsiteY22" fmla="*/ 207316 h 461378"/>
              <a:gd name="connsiteX23" fmla="*/ 2285 w 1403962"/>
              <a:gd name="connsiteY23" fmla="*/ 54916 h 461378"/>
              <a:gd name="connsiteX24" fmla="*/ 34035 w 1403962"/>
              <a:gd name="connsiteY24" fmla="*/ 13641 h 461378"/>
              <a:gd name="connsiteX0" fmla="*/ 34035 w 1403524"/>
              <a:gd name="connsiteY0" fmla="*/ 13641 h 461378"/>
              <a:gd name="connsiteX1" fmla="*/ 313435 w 1403524"/>
              <a:gd name="connsiteY1" fmla="*/ 941 h 461378"/>
              <a:gd name="connsiteX2" fmla="*/ 561085 w 1403524"/>
              <a:gd name="connsiteY2" fmla="*/ 941 h 461378"/>
              <a:gd name="connsiteX3" fmla="*/ 792860 w 1403524"/>
              <a:gd name="connsiteY3" fmla="*/ 4116 h 461378"/>
              <a:gd name="connsiteX4" fmla="*/ 1018285 w 1403524"/>
              <a:gd name="connsiteY4" fmla="*/ 4116 h 461378"/>
              <a:gd name="connsiteX5" fmla="*/ 1246885 w 1403524"/>
              <a:gd name="connsiteY5" fmla="*/ 7291 h 461378"/>
              <a:gd name="connsiteX6" fmla="*/ 1329435 w 1403524"/>
              <a:gd name="connsiteY6" fmla="*/ 7291 h 461378"/>
              <a:gd name="connsiteX7" fmla="*/ 1386585 w 1403524"/>
              <a:gd name="connsiteY7" fmla="*/ 32691 h 461378"/>
              <a:gd name="connsiteX8" fmla="*/ 1402460 w 1403524"/>
              <a:gd name="connsiteY8" fmla="*/ 293041 h 461378"/>
              <a:gd name="connsiteX9" fmla="*/ 1396110 w 1403524"/>
              <a:gd name="connsiteY9" fmla="*/ 445441 h 461378"/>
              <a:gd name="connsiteX10" fmla="*/ 1348485 w 1403524"/>
              <a:gd name="connsiteY10" fmla="*/ 458141 h 461378"/>
              <a:gd name="connsiteX11" fmla="*/ 1234185 w 1403524"/>
              <a:gd name="connsiteY11" fmla="*/ 458141 h 461378"/>
              <a:gd name="connsiteX12" fmla="*/ 1040510 w 1403524"/>
              <a:gd name="connsiteY12" fmla="*/ 448616 h 461378"/>
              <a:gd name="connsiteX13" fmla="*/ 913510 w 1403524"/>
              <a:gd name="connsiteY13" fmla="*/ 445441 h 461378"/>
              <a:gd name="connsiteX14" fmla="*/ 703960 w 1403524"/>
              <a:gd name="connsiteY14" fmla="*/ 451791 h 461378"/>
              <a:gd name="connsiteX15" fmla="*/ 570610 w 1403524"/>
              <a:gd name="connsiteY15" fmla="*/ 445441 h 461378"/>
              <a:gd name="connsiteX16" fmla="*/ 415035 w 1403524"/>
              <a:gd name="connsiteY16" fmla="*/ 448616 h 461378"/>
              <a:gd name="connsiteX17" fmla="*/ 415035 w 1403524"/>
              <a:gd name="connsiteY17" fmla="*/ 448616 h 461378"/>
              <a:gd name="connsiteX18" fmla="*/ 256285 w 1403524"/>
              <a:gd name="connsiteY18" fmla="*/ 451791 h 461378"/>
              <a:gd name="connsiteX19" fmla="*/ 148335 w 1403524"/>
              <a:gd name="connsiteY19" fmla="*/ 451791 h 461378"/>
              <a:gd name="connsiteX20" fmla="*/ 37210 w 1403524"/>
              <a:gd name="connsiteY20" fmla="*/ 451791 h 461378"/>
              <a:gd name="connsiteX21" fmla="*/ 11810 w 1403524"/>
              <a:gd name="connsiteY21" fmla="*/ 416866 h 461378"/>
              <a:gd name="connsiteX22" fmla="*/ 2285 w 1403524"/>
              <a:gd name="connsiteY22" fmla="*/ 207316 h 461378"/>
              <a:gd name="connsiteX23" fmla="*/ 2285 w 1403524"/>
              <a:gd name="connsiteY23" fmla="*/ 54916 h 461378"/>
              <a:gd name="connsiteX24" fmla="*/ 34035 w 1403524"/>
              <a:gd name="connsiteY24" fmla="*/ 13641 h 461378"/>
              <a:gd name="connsiteX0" fmla="*/ 34035 w 1403524"/>
              <a:gd name="connsiteY0" fmla="*/ 13641 h 461378"/>
              <a:gd name="connsiteX1" fmla="*/ 313435 w 1403524"/>
              <a:gd name="connsiteY1" fmla="*/ 941 h 461378"/>
              <a:gd name="connsiteX2" fmla="*/ 561085 w 1403524"/>
              <a:gd name="connsiteY2" fmla="*/ 941 h 461378"/>
              <a:gd name="connsiteX3" fmla="*/ 792860 w 1403524"/>
              <a:gd name="connsiteY3" fmla="*/ 4116 h 461378"/>
              <a:gd name="connsiteX4" fmla="*/ 1018285 w 1403524"/>
              <a:gd name="connsiteY4" fmla="*/ 4116 h 461378"/>
              <a:gd name="connsiteX5" fmla="*/ 1246885 w 1403524"/>
              <a:gd name="connsiteY5" fmla="*/ 7291 h 461378"/>
              <a:gd name="connsiteX6" fmla="*/ 1348485 w 1403524"/>
              <a:gd name="connsiteY6" fmla="*/ 4910 h 461378"/>
              <a:gd name="connsiteX7" fmla="*/ 1386585 w 1403524"/>
              <a:gd name="connsiteY7" fmla="*/ 32691 h 461378"/>
              <a:gd name="connsiteX8" fmla="*/ 1402460 w 1403524"/>
              <a:gd name="connsiteY8" fmla="*/ 293041 h 461378"/>
              <a:gd name="connsiteX9" fmla="*/ 1396110 w 1403524"/>
              <a:gd name="connsiteY9" fmla="*/ 445441 h 461378"/>
              <a:gd name="connsiteX10" fmla="*/ 1348485 w 1403524"/>
              <a:gd name="connsiteY10" fmla="*/ 458141 h 461378"/>
              <a:gd name="connsiteX11" fmla="*/ 1234185 w 1403524"/>
              <a:gd name="connsiteY11" fmla="*/ 458141 h 461378"/>
              <a:gd name="connsiteX12" fmla="*/ 1040510 w 1403524"/>
              <a:gd name="connsiteY12" fmla="*/ 448616 h 461378"/>
              <a:gd name="connsiteX13" fmla="*/ 913510 w 1403524"/>
              <a:gd name="connsiteY13" fmla="*/ 445441 h 461378"/>
              <a:gd name="connsiteX14" fmla="*/ 703960 w 1403524"/>
              <a:gd name="connsiteY14" fmla="*/ 451791 h 461378"/>
              <a:gd name="connsiteX15" fmla="*/ 570610 w 1403524"/>
              <a:gd name="connsiteY15" fmla="*/ 445441 h 461378"/>
              <a:gd name="connsiteX16" fmla="*/ 415035 w 1403524"/>
              <a:gd name="connsiteY16" fmla="*/ 448616 h 461378"/>
              <a:gd name="connsiteX17" fmla="*/ 415035 w 1403524"/>
              <a:gd name="connsiteY17" fmla="*/ 448616 h 461378"/>
              <a:gd name="connsiteX18" fmla="*/ 256285 w 1403524"/>
              <a:gd name="connsiteY18" fmla="*/ 451791 h 461378"/>
              <a:gd name="connsiteX19" fmla="*/ 148335 w 1403524"/>
              <a:gd name="connsiteY19" fmla="*/ 451791 h 461378"/>
              <a:gd name="connsiteX20" fmla="*/ 37210 w 1403524"/>
              <a:gd name="connsiteY20" fmla="*/ 451791 h 461378"/>
              <a:gd name="connsiteX21" fmla="*/ 11810 w 1403524"/>
              <a:gd name="connsiteY21" fmla="*/ 416866 h 461378"/>
              <a:gd name="connsiteX22" fmla="*/ 2285 w 1403524"/>
              <a:gd name="connsiteY22" fmla="*/ 207316 h 461378"/>
              <a:gd name="connsiteX23" fmla="*/ 2285 w 1403524"/>
              <a:gd name="connsiteY23" fmla="*/ 54916 h 461378"/>
              <a:gd name="connsiteX24" fmla="*/ 34035 w 1403524"/>
              <a:gd name="connsiteY24" fmla="*/ 13641 h 461378"/>
              <a:gd name="connsiteX0" fmla="*/ 34035 w 1403349"/>
              <a:gd name="connsiteY0" fmla="*/ 13641 h 461378"/>
              <a:gd name="connsiteX1" fmla="*/ 313435 w 1403349"/>
              <a:gd name="connsiteY1" fmla="*/ 941 h 461378"/>
              <a:gd name="connsiteX2" fmla="*/ 561085 w 1403349"/>
              <a:gd name="connsiteY2" fmla="*/ 941 h 461378"/>
              <a:gd name="connsiteX3" fmla="*/ 792860 w 1403349"/>
              <a:gd name="connsiteY3" fmla="*/ 4116 h 461378"/>
              <a:gd name="connsiteX4" fmla="*/ 1018285 w 1403349"/>
              <a:gd name="connsiteY4" fmla="*/ 4116 h 461378"/>
              <a:gd name="connsiteX5" fmla="*/ 1246885 w 1403349"/>
              <a:gd name="connsiteY5" fmla="*/ 7291 h 461378"/>
              <a:gd name="connsiteX6" fmla="*/ 1348485 w 1403349"/>
              <a:gd name="connsiteY6" fmla="*/ 4910 h 461378"/>
              <a:gd name="connsiteX7" fmla="*/ 1388966 w 1403349"/>
              <a:gd name="connsiteY7" fmla="*/ 42216 h 461378"/>
              <a:gd name="connsiteX8" fmla="*/ 1402460 w 1403349"/>
              <a:gd name="connsiteY8" fmla="*/ 293041 h 461378"/>
              <a:gd name="connsiteX9" fmla="*/ 1396110 w 1403349"/>
              <a:gd name="connsiteY9" fmla="*/ 445441 h 461378"/>
              <a:gd name="connsiteX10" fmla="*/ 1348485 w 1403349"/>
              <a:gd name="connsiteY10" fmla="*/ 458141 h 461378"/>
              <a:gd name="connsiteX11" fmla="*/ 1234185 w 1403349"/>
              <a:gd name="connsiteY11" fmla="*/ 458141 h 461378"/>
              <a:gd name="connsiteX12" fmla="*/ 1040510 w 1403349"/>
              <a:gd name="connsiteY12" fmla="*/ 448616 h 461378"/>
              <a:gd name="connsiteX13" fmla="*/ 913510 w 1403349"/>
              <a:gd name="connsiteY13" fmla="*/ 445441 h 461378"/>
              <a:gd name="connsiteX14" fmla="*/ 703960 w 1403349"/>
              <a:gd name="connsiteY14" fmla="*/ 451791 h 461378"/>
              <a:gd name="connsiteX15" fmla="*/ 570610 w 1403349"/>
              <a:gd name="connsiteY15" fmla="*/ 445441 h 461378"/>
              <a:gd name="connsiteX16" fmla="*/ 415035 w 1403349"/>
              <a:gd name="connsiteY16" fmla="*/ 448616 h 461378"/>
              <a:gd name="connsiteX17" fmla="*/ 415035 w 1403349"/>
              <a:gd name="connsiteY17" fmla="*/ 448616 h 461378"/>
              <a:gd name="connsiteX18" fmla="*/ 256285 w 1403349"/>
              <a:gd name="connsiteY18" fmla="*/ 451791 h 461378"/>
              <a:gd name="connsiteX19" fmla="*/ 148335 w 1403349"/>
              <a:gd name="connsiteY19" fmla="*/ 451791 h 461378"/>
              <a:gd name="connsiteX20" fmla="*/ 37210 w 1403349"/>
              <a:gd name="connsiteY20" fmla="*/ 451791 h 461378"/>
              <a:gd name="connsiteX21" fmla="*/ 11810 w 1403349"/>
              <a:gd name="connsiteY21" fmla="*/ 416866 h 461378"/>
              <a:gd name="connsiteX22" fmla="*/ 2285 w 1403349"/>
              <a:gd name="connsiteY22" fmla="*/ 207316 h 461378"/>
              <a:gd name="connsiteX23" fmla="*/ 2285 w 1403349"/>
              <a:gd name="connsiteY23" fmla="*/ 54916 h 461378"/>
              <a:gd name="connsiteX24" fmla="*/ 34035 w 1403349"/>
              <a:gd name="connsiteY24" fmla="*/ 13641 h 461378"/>
              <a:gd name="connsiteX0" fmla="*/ 34035 w 1409444"/>
              <a:gd name="connsiteY0" fmla="*/ 13641 h 460369"/>
              <a:gd name="connsiteX1" fmla="*/ 313435 w 1409444"/>
              <a:gd name="connsiteY1" fmla="*/ 941 h 460369"/>
              <a:gd name="connsiteX2" fmla="*/ 561085 w 1409444"/>
              <a:gd name="connsiteY2" fmla="*/ 941 h 460369"/>
              <a:gd name="connsiteX3" fmla="*/ 792860 w 1409444"/>
              <a:gd name="connsiteY3" fmla="*/ 4116 h 460369"/>
              <a:gd name="connsiteX4" fmla="*/ 1018285 w 1409444"/>
              <a:gd name="connsiteY4" fmla="*/ 4116 h 460369"/>
              <a:gd name="connsiteX5" fmla="*/ 1246885 w 1409444"/>
              <a:gd name="connsiteY5" fmla="*/ 7291 h 460369"/>
              <a:gd name="connsiteX6" fmla="*/ 1348485 w 1409444"/>
              <a:gd name="connsiteY6" fmla="*/ 4910 h 460369"/>
              <a:gd name="connsiteX7" fmla="*/ 1388966 w 1409444"/>
              <a:gd name="connsiteY7" fmla="*/ 42216 h 460369"/>
              <a:gd name="connsiteX8" fmla="*/ 1402460 w 1409444"/>
              <a:gd name="connsiteY8" fmla="*/ 293041 h 460369"/>
              <a:gd name="connsiteX9" fmla="*/ 1405635 w 1409444"/>
              <a:gd name="connsiteY9" fmla="*/ 433535 h 460369"/>
              <a:gd name="connsiteX10" fmla="*/ 1348485 w 1409444"/>
              <a:gd name="connsiteY10" fmla="*/ 458141 h 460369"/>
              <a:gd name="connsiteX11" fmla="*/ 1234185 w 1409444"/>
              <a:gd name="connsiteY11" fmla="*/ 458141 h 460369"/>
              <a:gd name="connsiteX12" fmla="*/ 1040510 w 1409444"/>
              <a:gd name="connsiteY12" fmla="*/ 448616 h 460369"/>
              <a:gd name="connsiteX13" fmla="*/ 913510 w 1409444"/>
              <a:gd name="connsiteY13" fmla="*/ 445441 h 460369"/>
              <a:gd name="connsiteX14" fmla="*/ 703960 w 1409444"/>
              <a:gd name="connsiteY14" fmla="*/ 451791 h 460369"/>
              <a:gd name="connsiteX15" fmla="*/ 570610 w 1409444"/>
              <a:gd name="connsiteY15" fmla="*/ 445441 h 460369"/>
              <a:gd name="connsiteX16" fmla="*/ 415035 w 1409444"/>
              <a:gd name="connsiteY16" fmla="*/ 448616 h 460369"/>
              <a:gd name="connsiteX17" fmla="*/ 415035 w 1409444"/>
              <a:gd name="connsiteY17" fmla="*/ 448616 h 460369"/>
              <a:gd name="connsiteX18" fmla="*/ 256285 w 1409444"/>
              <a:gd name="connsiteY18" fmla="*/ 451791 h 460369"/>
              <a:gd name="connsiteX19" fmla="*/ 148335 w 1409444"/>
              <a:gd name="connsiteY19" fmla="*/ 451791 h 460369"/>
              <a:gd name="connsiteX20" fmla="*/ 37210 w 1409444"/>
              <a:gd name="connsiteY20" fmla="*/ 451791 h 460369"/>
              <a:gd name="connsiteX21" fmla="*/ 11810 w 1409444"/>
              <a:gd name="connsiteY21" fmla="*/ 416866 h 460369"/>
              <a:gd name="connsiteX22" fmla="*/ 2285 w 1409444"/>
              <a:gd name="connsiteY22" fmla="*/ 207316 h 460369"/>
              <a:gd name="connsiteX23" fmla="*/ 2285 w 1409444"/>
              <a:gd name="connsiteY23" fmla="*/ 54916 h 460369"/>
              <a:gd name="connsiteX24" fmla="*/ 34035 w 1409444"/>
              <a:gd name="connsiteY24" fmla="*/ 13641 h 460369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7291 h 460369"/>
              <a:gd name="connsiteX6" fmla="*/ 1348485 w 1403349"/>
              <a:gd name="connsiteY6" fmla="*/ 4910 h 460369"/>
              <a:gd name="connsiteX7" fmla="*/ 1388966 w 1403349"/>
              <a:gd name="connsiteY7" fmla="*/ 42216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7291 h 460369"/>
              <a:gd name="connsiteX6" fmla="*/ 1348485 w 1403349"/>
              <a:gd name="connsiteY6" fmla="*/ 4910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4438 h 461166"/>
              <a:gd name="connsiteX1" fmla="*/ 313435 w 1403349"/>
              <a:gd name="connsiteY1" fmla="*/ 1738 h 461166"/>
              <a:gd name="connsiteX2" fmla="*/ 561085 w 1403349"/>
              <a:gd name="connsiteY2" fmla="*/ 1738 h 461166"/>
              <a:gd name="connsiteX3" fmla="*/ 792860 w 1403349"/>
              <a:gd name="connsiteY3" fmla="*/ 4913 h 461166"/>
              <a:gd name="connsiteX4" fmla="*/ 1018285 w 1403349"/>
              <a:gd name="connsiteY4" fmla="*/ 4913 h 461166"/>
              <a:gd name="connsiteX5" fmla="*/ 1246885 w 1403349"/>
              <a:gd name="connsiteY5" fmla="*/ 944 h 461166"/>
              <a:gd name="connsiteX6" fmla="*/ 1348485 w 1403349"/>
              <a:gd name="connsiteY6" fmla="*/ 5707 h 461166"/>
              <a:gd name="connsiteX7" fmla="*/ 1388966 w 1403349"/>
              <a:gd name="connsiteY7" fmla="*/ 54920 h 461166"/>
              <a:gd name="connsiteX8" fmla="*/ 1402460 w 1403349"/>
              <a:gd name="connsiteY8" fmla="*/ 293838 h 461166"/>
              <a:gd name="connsiteX9" fmla="*/ 1396110 w 1403349"/>
              <a:gd name="connsiteY9" fmla="*/ 434332 h 461166"/>
              <a:gd name="connsiteX10" fmla="*/ 1348485 w 1403349"/>
              <a:gd name="connsiteY10" fmla="*/ 458938 h 461166"/>
              <a:gd name="connsiteX11" fmla="*/ 1234185 w 1403349"/>
              <a:gd name="connsiteY11" fmla="*/ 458938 h 461166"/>
              <a:gd name="connsiteX12" fmla="*/ 1040510 w 1403349"/>
              <a:gd name="connsiteY12" fmla="*/ 449413 h 461166"/>
              <a:gd name="connsiteX13" fmla="*/ 913510 w 1403349"/>
              <a:gd name="connsiteY13" fmla="*/ 446238 h 461166"/>
              <a:gd name="connsiteX14" fmla="*/ 703960 w 1403349"/>
              <a:gd name="connsiteY14" fmla="*/ 452588 h 461166"/>
              <a:gd name="connsiteX15" fmla="*/ 570610 w 1403349"/>
              <a:gd name="connsiteY15" fmla="*/ 446238 h 461166"/>
              <a:gd name="connsiteX16" fmla="*/ 415035 w 1403349"/>
              <a:gd name="connsiteY16" fmla="*/ 449413 h 461166"/>
              <a:gd name="connsiteX17" fmla="*/ 415035 w 1403349"/>
              <a:gd name="connsiteY17" fmla="*/ 449413 h 461166"/>
              <a:gd name="connsiteX18" fmla="*/ 256285 w 1403349"/>
              <a:gd name="connsiteY18" fmla="*/ 452588 h 461166"/>
              <a:gd name="connsiteX19" fmla="*/ 148335 w 1403349"/>
              <a:gd name="connsiteY19" fmla="*/ 452588 h 461166"/>
              <a:gd name="connsiteX20" fmla="*/ 37210 w 1403349"/>
              <a:gd name="connsiteY20" fmla="*/ 452588 h 461166"/>
              <a:gd name="connsiteX21" fmla="*/ 11810 w 1403349"/>
              <a:gd name="connsiteY21" fmla="*/ 417663 h 461166"/>
              <a:gd name="connsiteX22" fmla="*/ 2285 w 1403349"/>
              <a:gd name="connsiteY22" fmla="*/ 208113 h 461166"/>
              <a:gd name="connsiteX23" fmla="*/ 2285 w 1403349"/>
              <a:gd name="connsiteY23" fmla="*/ 55713 h 461166"/>
              <a:gd name="connsiteX24" fmla="*/ 34035 w 1403349"/>
              <a:gd name="connsiteY24" fmla="*/ 14438 h 461166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147 h 460369"/>
              <a:gd name="connsiteX6" fmla="*/ 1355629 w 1403349"/>
              <a:gd name="connsiteY6" fmla="*/ 7291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69917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69917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74679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147 h 460369"/>
              <a:gd name="connsiteX6" fmla="*/ 1360391 w 1403349"/>
              <a:gd name="connsiteY6" fmla="*/ 7292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3349" h="460369">
                <a:moveTo>
                  <a:pt x="34035" y="13641"/>
                </a:moveTo>
                <a:cubicBezTo>
                  <a:pt x="85893" y="4645"/>
                  <a:pt x="225593" y="3058"/>
                  <a:pt x="313435" y="941"/>
                </a:cubicBezTo>
                <a:cubicBezTo>
                  <a:pt x="401277" y="-1176"/>
                  <a:pt x="561085" y="941"/>
                  <a:pt x="561085" y="941"/>
                </a:cubicBezTo>
                <a:lnTo>
                  <a:pt x="792860" y="4116"/>
                </a:lnTo>
                <a:lnTo>
                  <a:pt x="1018285" y="4116"/>
                </a:lnTo>
                <a:lnTo>
                  <a:pt x="1246885" y="147"/>
                </a:lnTo>
                <a:cubicBezTo>
                  <a:pt x="1303903" y="676"/>
                  <a:pt x="1336711" y="-1704"/>
                  <a:pt x="1360391" y="7292"/>
                </a:cubicBezTo>
                <a:cubicBezTo>
                  <a:pt x="1384071" y="16288"/>
                  <a:pt x="1381955" y="6498"/>
                  <a:pt x="1388966" y="54123"/>
                </a:cubicBezTo>
                <a:cubicBezTo>
                  <a:pt x="1395977" y="101748"/>
                  <a:pt x="1401269" y="229806"/>
                  <a:pt x="1402460" y="293041"/>
                </a:cubicBezTo>
                <a:cubicBezTo>
                  <a:pt x="1403651" y="356276"/>
                  <a:pt x="1405106" y="406018"/>
                  <a:pt x="1396110" y="433535"/>
                </a:cubicBezTo>
                <a:cubicBezTo>
                  <a:pt x="1387114" y="461052"/>
                  <a:pt x="1375472" y="454040"/>
                  <a:pt x="1348485" y="458141"/>
                </a:cubicBezTo>
                <a:cubicBezTo>
                  <a:pt x="1321498" y="462242"/>
                  <a:pt x="1285514" y="459728"/>
                  <a:pt x="1234185" y="458141"/>
                </a:cubicBezTo>
                <a:cubicBezTo>
                  <a:pt x="1182856" y="456554"/>
                  <a:pt x="1093956" y="450733"/>
                  <a:pt x="1040510" y="448616"/>
                </a:cubicBezTo>
                <a:cubicBezTo>
                  <a:pt x="987064" y="446499"/>
                  <a:pt x="969602" y="444912"/>
                  <a:pt x="913510" y="445441"/>
                </a:cubicBezTo>
                <a:cubicBezTo>
                  <a:pt x="857418" y="445970"/>
                  <a:pt x="761110" y="451791"/>
                  <a:pt x="703960" y="451791"/>
                </a:cubicBezTo>
                <a:cubicBezTo>
                  <a:pt x="646810" y="451791"/>
                  <a:pt x="570610" y="445441"/>
                  <a:pt x="570610" y="445441"/>
                </a:cubicBezTo>
                <a:lnTo>
                  <a:pt x="415035" y="448616"/>
                </a:lnTo>
                <a:lnTo>
                  <a:pt x="415035" y="448616"/>
                </a:lnTo>
                <a:lnTo>
                  <a:pt x="256285" y="451791"/>
                </a:lnTo>
                <a:cubicBezTo>
                  <a:pt x="211835" y="452320"/>
                  <a:pt x="148335" y="451791"/>
                  <a:pt x="148335" y="451791"/>
                </a:cubicBezTo>
                <a:cubicBezTo>
                  <a:pt x="111823" y="451791"/>
                  <a:pt x="59964" y="457612"/>
                  <a:pt x="37210" y="451791"/>
                </a:cubicBezTo>
                <a:cubicBezTo>
                  <a:pt x="14456" y="445970"/>
                  <a:pt x="17631" y="457612"/>
                  <a:pt x="11810" y="416866"/>
                </a:cubicBezTo>
                <a:cubicBezTo>
                  <a:pt x="5989" y="376120"/>
                  <a:pt x="3872" y="267641"/>
                  <a:pt x="2285" y="207316"/>
                </a:cubicBezTo>
                <a:cubicBezTo>
                  <a:pt x="698" y="146991"/>
                  <a:pt x="-1948" y="87724"/>
                  <a:pt x="2285" y="54916"/>
                </a:cubicBezTo>
                <a:cubicBezTo>
                  <a:pt x="6518" y="22108"/>
                  <a:pt x="-17823" y="22637"/>
                  <a:pt x="34035" y="13641"/>
                </a:cubicBezTo>
                <a:close/>
              </a:path>
            </a:pathLst>
          </a:custGeom>
          <a:solidFill>
            <a:srgbClr val="ED9F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Yaşama</a:t>
            </a:r>
            <a:endParaRPr lang="tr-TR" dirty="0"/>
          </a:p>
        </p:txBody>
      </p:sp>
      <p:sp>
        <p:nvSpPr>
          <p:cNvPr id="51" name="Serbest Form 50"/>
          <p:cNvSpPr/>
          <p:nvPr/>
        </p:nvSpPr>
        <p:spPr>
          <a:xfrm>
            <a:off x="4031104" y="2018369"/>
            <a:ext cx="4061336" cy="258122"/>
          </a:xfrm>
          <a:custGeom>
            <a:avLst/>
            <a:gdLst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54835 w 1403962"/>
              <a:gd name="connsiteY6" fmla="*/ 22247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4452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4452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5087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5087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3641 h 461378"/>
              <a:gd name="connsiteX1" fmla="*/ 313435 w 1403962"/>
              <a:gd name="connsiteY1" fmla="*/ 941 h 461378"/>
              <a:gd name="connsiteX2" fmla="*/ 561085 w 1403962"/>
              <a:gd name="connsiteY2" fmla="*/ 941 h 461378"/>
              <a:gd name="connsiteX3" fmla="*/ 792860 w 1403962"/>
              <a:gd name="connsiteY3" fmla="*/ 4116 h 461378"/>
              <a:gd name="connsiteX4" fmla="*/ 1018285 w 1403962"/>
              <a:gd name="connsiteY4" fmla="*/ 4116 h 461378"/>
              <a:gd name="connsiteX5" fmla="*/ 1246885 w 1403962"/>
              <a:gd name="connsiteY5" fmla="*/ 7291 h 461378"/>
              <a:gd name="connsiteX6" fmla="*/ 1329435 w 1403962"/>
              <a:gd name="connsiteY6" fmla="*/ 7291 h 461378"/>
              <a:gd name="connsiteX7" fmla="*/ 1386585 w 1403962"/>
              <a:gd name="connsiteY7" fmla="*/ 32691 h 461378"/>
              <a:gd name="connsiteX8" fmla="*/ 1402460 w 1403962"/>
              <a:gd name="connsiteY8" fmla="*/ 293041 h 461378"/>
              <a:gd name="connsiteX9" fmla="*/ 1396110 w 1403962"/>
              <a:gd name="connsiteY9" fmla="*/ 445441 h 461378"/>
              <a:gd name="connsiteX10" fmla="*/ 1338960 w 1403962"/>
              <a:gd name="connsiteY10" fmla="*/ 458141 h 461378"/>
              <a:gd name="connsiteX11" fmla="*/ 1234185 w 1403962"/>
              <a:gd name="connsiteY11" fmla="*/ 458141 h 461378"/>
              <a:gd name="connsiteX12" fmla="*/ 1040510 w 1403962"/>
              <a:gd name="connsiteY12" fmla="*/ 448616 h 461378"/>
              <a:gd name="connsiteX13" fmla="*/ 913510 w 1403962"/>
              <a:gd name="connsiteY13" fmla="*/ 445441 h 461378"/>
              <a:gd name="connsiteX14" fmla="*/ 703960 w 1403962"/>
              <a:gd name="connsiteY14" fmla="*/ 451791 h 461378"/>
              <a:gd name="connsiteX15" fmla="*/ 570610 w 1403962"/>
              <a:gd name="connsiteY15" fmla="*/ 445441 h 461378"/>
              <a:gd name="connsiteX16" fmla="*/ 415035 w 1403962"/>
              <a:gd name="connsiteY16" fmla="*/ 448616 h 461378"/>
              <a:gd name="connsiteX17" fmla="*/ 415035 w 1403962"/>
              <a:gd name="connsiteY17" fmla="*/ 448616 h 461378"/>
              <a:gd name="connsiteX18" fmla="*/ 256285 w 1403962"/>
              <a:gd name="connsiteY18" fmla="*/ 451791 h 461378"/>
              <a:gd name="connsiteX19" fmla="*/ 148335 w 1403962"/>
              <a:gd name="connsiteY19" fmla="*/ 451791 h 461378"/>
              <a:gd name="connsiteX20" fmla="*/ 37210 w 1403962"/>
              <a:gd name="connsiteY20" fmla="*/ 451791 h 461378"/>
              <a:gd name="connsiteX21" fmla="*/ 11810 w 1403962"/>
              <a:gd name="connsiteY21" fmla="*/ 416866 h 461378"/>
              <a:gd name="connsiteX22" fmla="*/ 2285 w 1403962"/>
              <a:gd name="connsiteY22" fmla="*/ 207316 h 461378"/>
              <a:gd name="connsiteX23" fmla="*/ 2285 w 1403962"/>
              <a:gd name="connsiteY23" fmla="*/ 54916 h 461378"/>
              <a:gd name="connsiteX24" fmla="*/ 34035 w 1403962"/>
              <a:gd name="connsiteY24" fmla="*/ 13641 h 461378"/>
              <a:gd name="connsiteX0" fmla="*/ 34035 w 1403524"/>
              <a:gd name="connsiteY0" fmla="*/ 13641 h 461378"/>
              <a:gd name="connsiteX1" fmla="*/ 313435 w 1403524"/>
              <a:gd name="connsiteY1" fmla="*/ 941 h 461378"/>
              <a:gd name="connsiteX2" fmla="*/ 561085 w 1403524"/>
              <a:gd name="connsiteY2" fmla="*/ 941 h 461378"/>
              <a:gd name="connsiteX3" fmla="*/ 792860 w 1403524"/>
              <a:gd name="connsiteY3" fmla="*/ 4116 h 461378"/>
              <a:gd name="connsiteX4" fmla="*/ 1018285 w 1403524"/>
              <a:gd name="connsiteY4" fmla="*/ 4116 h 461378"/>
              <a:gd name="connsiteX5" fmla="*/ 1246885 w 1403524"/>
              <a:gd name="connsiteY5" fmla="*/ 7291 h 461378"/>
              <a:gd name="connsiteX6" fmla="*/ 1329435 w 1403524"/>
              <a:gd name="connsiteY6" fmla="*/ 7291 h 461378"/>
              <a:gd name="connsiteX7" fmla="*/ 1386585 w 1403524"/>
              <a:gd name="connsiteY7" fmla="*/ 32691 h 461378"/>
              <a:gd name="connsiteX8" fmla="*/ 1402460 w 1403524"/>
              <a:gd name="connsiteY8" fmla="*/ 293041 h 461378"/>
              <a:gd name="connsiteX9" fmla="*/ 1396110 w 1403524"/>
              <a:gd name="connsiteY9" fmla="*/ 445441 h 461378"/>
              <a:gd name="connsiteX10" fmla="*/ 1348485 w 1403524"/>
              <a:gd name="connsiteY10" fmla="*/ 458141 h 461378"/>
              <a:gd name="connsiteX11" fmla="*/ 1234185 w 1403524"/>
              <a:gd name="connsiteY11" fmla="*/ 458141 h 461378"/>
              <a:gd name="connsiteX12" fmla="*/ 1040510 w 1403524"/>
              <a:gd name="connsiteY12" fmla="*/ 448616 h 461378"/>
              <a:gd name="connsiteX13" fmla="*/ 913510 w 1403524"/>
              <a:gd name="connsiteY13" fmla="*/ 445441 h 461378"/>
              <a:gd name="connsiteX14" fmla="*/ 703960 w 1403524"/>
              <a:gd name="connsiteY14" fmla="*/ 451791 h 461378"/>
              <a:gd name="connsiteX15" fmla="*/ 570610 w 1403524"/>
              <a:gd name="connsiteY15" fmla="*/ 445441 h 461378"/>
              <a:gd name="connsiteX16" fmla="*/ 415035 w 1403524"/>
              <a:gd name="connsiteY16" fmla="*/ 448616 h 461378"/>
              <a:gd name="connsiteX17" fmla="*/ 415035 w 1403524"/>
              <a:gd name="connsiteY17" fmla="*/ 448616 h 461378"/>
              <a:gd name="connsiteX18" fmla="*/ 256285 w 1403524"/>
              <a:gd name="connsiteY18" fmla="*/ 451791 h 461378"/>
              <a:gd name="connsiteX19" fmla="*/ 148335 w 1403524"/>
              <a:gd name="connsiteY19" fmla="*/ 451791 h 461378"/>
              <a:gd name="connsiteX20" fmla="*/ 37210 w 1403524"/>
              <a:gd name="connsiteY20" fmla="*/ 451791 h 461378"/>
              <a:gd name="connsiteX21" fmla="*/ 11810 w 1403524"/>
              <a:gd name="connsiteY21" fmla="*/ 416866 h 461378"/>
              <a:gd name="connsiteX22" fmla="*/ 2285 w 1403524"/>
              <a:gd name="connsiteY22" fmla="*/ 207316 h 461378"/>
              <a:gd name="connsiteX23" fmla="*/ 2285 w 1403524"/>
              <a:gd name="connsiteY23" fmla="*/ 54916 h 461378"/>
              <a:gd name="connsiteX24" fmla="*/ 34035 w 1403524"/>
              <a:gd name="connsiteY24" fmla="*/ 13641 h 461378"/>
              <a:gd name="connsiteX0" fmla="*/ 34035 w 1403524"/>
              <a:gd name="connsiteY0" fmla="*/ 13641 h 461378"/>
              <a:gd name="connsiteX1" fmla="*/ 313435 w 1403524"/>
              <a:gd name="connsiteY1" fmla="*/ 941 h 461378"/>
              <a:gd name="connsiteX2" fmla="*/ 561085 w 1403524"/>
              <a:gd name="connsiteY2" fmla="*/ 941 h 461378"/>
              <a:gd name="connsiteX3" fmla="*/ 792860 w 1403524"/>
              <a:gd name="connsiteY3" fmla="*/ 4116 h 461378"/>
              <a:gd name="connsiteX4" fmla="*/ 1018285 w 1403524"/>
              <a:gd name="connsiteY4" fmla="*/ 4116 h 461378"/>
              <a:gd name="connsiteX5" fmla="*/ 1246885 w 1403524"/>
              <a:gd name="connsiteY5" fmla="*/ 7291 h 461378"/>
              <a:gd name="connsiteX6" fmla="*/ 1348485 w 1403524"/>
              <a:gd name="connsiteY6" fmla="*/ 4910 h 461378"/>
              <a:gd name="connsiteX7" fmla="*/ 1386585 w 1403524"/>
              <a:gd name="connsiteY7" fmla="*/ 32691 h 461378"/>
              <a:gd name="connsiteX8" fmla="*/ 1402460 w 1403524"/>
              <a:gd name="connsiteY8" fmla="*/ 293041 h 461378"/>
              <a:gd name="connsiteX9" fmla="*/ 1396110 w 1403524"/>
              <a:gd name="connsiteY9" fmla="*/ 445441 h 461378"/>
              <a:gd name="connsiteX10" fmla="*/ 1348485 w 1403524"/>
              <a:gd name="connsiteY10" fmla="*/ 458141 h 461378"/>
              <a:gd name="connsiteX11" fmla="*/ 1234185 w 1403524"/>
              <a:gd name="connsiteY11" fmla="*/ 458141 h 461378"/>
              <a:gd name="connsiteX12" fmla="*/ 1040510 w 1403524"/>
              <a:gd name="connsiteY12" fmla="*/ 448616 h 461378"/>
              <a:gd name="connsiteX13" fmla="*/ 913510 w 1403524"/>
              <a:gd name="connsiteY13" fmla="*/ 445441 h 461378"/>
              <a:gd name="connsiteX14" fmla="*/ 703960 w 1403524"/>
              <a:gd name="connsiteY14" fmla="*/ 451791 h 461378"/>
              <a:gd name="connsiteX15" fmla="*/ 570610 w 1403524"/>
              <a:gd name="connsiteY15" fmla="*/ 445441 h 461378"/>
              <a:gd name="connsiteX16" fmla="*/ 415035 w 1403524"/>
              <a:gd name="connsiteY16" fmla="*/ 448616 h 461378"/>
              <a:gd name="connsiteX17" fmla="*/ 415035 w 1403524"/>
              <a:gd name="connsiteY17" fmla="*/ 448616 h 461378"/>
              <a:gd name="connsiteX18" fmla="*/ 256285 w 1403524"/>
              <a:gd name="connsiteY18" fmla="*/ 451791 h 461378"/>
              <a:gd name="connsiteX19" fmla="*/ 148335 w 1403524"/>
              <a:gd name="connsiteY19" fmla="*/ 451791 h 461378"/>
              <a:gd name="connsiteX20" fmla="*/ 37210 w 1403524"/>
              <a:gd name="connsiteY20" fmla="*/ 451791 h 461378"/>
              <a:gd name="connsiteX21" fmla="*/ 11810 w 1403524"/>
              <a:gd name="connsiteY21" fmla="*/ 416866 h 461378"/>
              <a:gd name="connsiteX22" fmla="*/ 2285 w 1403524"/>
              <a:gd name="connsiteY22" fmla="*/ 207316 h 461378"/>
              <a:gd name="connsiteX23" fmla="*/ 2285 w 1403524"/>
              <a:gd name="connsiteY23" fmla="*/ 54916 h 461378"/>
              <a:gd name="connsiteX24" fmla="*/ 34035 w 1403524"/>
              <a:gd name="connsiteY24" fmla="*/ 13641 h 461378"/>
              <a:gd name="connsiteX0" fmla="*/ 34035 w 1403349"/>
              <a:gd name="connsiteY0" fmla="*/ 13641 h 461378"/>
              <a:gd name="connsiteX1" fmla="*/ 313435 w 1403349"/>
              <a:gd name="connsiteY1" fmla="*/ 941 h 461378"/>
              <a:gd name="connsiteX2" fmla="*/ 561085 w 1403349"/>
              <a:gd name="connsiteY2" fmla="*/ 941 h 461378"/>
              <a:gd name="connsiteX3" fmla="*/ 792860 w 1403349"/>
              <a:gd name="connsiteY3" fmla="*/ 4116 h 461378"/>
              <a:gd name="connsiteX4" fmla="*/ 1018285 w 1403349"/>
              <a:gd name="connsiteY4" fmla="*/ 4116 h 461378"/>
              <a:gd name="connsiteX5" fmla="*/ 1246885 w 1403349"/>
              <a:gd name="connsiteY5" fmla="*/ 7291 h 461378"/>
              <a:gd name="connsiteX6" fmla="*/ 1348485 w 1403349"/>
              <a:gd name="connsiteY6" fmla="*/ 4910 h 461378"/>
              <a:gd name="connsiteX7" fmla="*/ 1388966 w 1403349"/>
              <a:gd name="connsiteY7" fmla="*/ 42216 h 461378"/>
              <a:gd name="connsiteX8" fmla="*/ 1402460 w 1403349"/>
              <a:gd name="connsiteY8" fmla="*/ 293041 h 461378"/>
              <a:gd name="connsiteX9" fmla="*/ 1396110 w 1403349"/>
              <a:gd name="connsiteY9" fmla="*/ 445441 h 461378"/>
              <a:gd name="connsiteX10" fmla="*/ 1348485 w 1403349"/>
              <a:gd name="connsiteY10" fmla="*/ 458141 h 461378"/>
              <a:gd name="connsiteX11" fmla="*/ 1234185 w 1403349"/>
              <a:gd name="connsiteY11" fmla="*/ 458141 h 461378"/>
              <a:gd name="connsiteX12" fmla="*/ 1040510 w 1403349"/>
              <a:gd name="connsiteY12" fmla="*/ 448616 h 461378"/>
              <a:gd name="connsiteX13" fmla="*/ 913510 w 1403349"/>
              <a:gd name="connsiteY13" fmla="*/ 445441 h 461378"/>
              <a:gd name="connsiteX14" fmla="*/ 703960 w 1403349"/>
              <a:gd name="connsiteY14" fmla="*/ 451791 h 461378"/>
              <a:gd name="connsiteX15" fmla="*/ 570610 w 1403349"/>
              <a:gd name="connsiteY15" fmla="*/ 445441 h 461378"/>
              <a:gd name="connsiteX16" fmla="*/ 415035 w 1403349"/>
              <a:gd name="connsiteY16" fmla="*/ 448616 h 461378"/>
              <a:gd name="connsiteX17" fmla="*/ 415035 w 1403349"/>
              <a:gd name="connsiteY17" fmla="*/ 448616 h 461378"/>
              <a:gd name="connsiteX18" fmla="*/ 256285 w 1403349"/>
              <a:gd name="connsiteY18" fmla="*/ 451791 h 461378"/>
              <a:gd name="connsiteX19" fmla="*/ 148335 w 1403349"/>
              <a:gd name="connsiteY19" fmla="*/ 451791 h 461378"/>
              <a:gd name="connsiteX20" fmla="*/ 37210 w 1403349"/>
              <a:gd name="connsiteY20" fmla="*/ 451791 h 461378"/>
              <a:gd name="connsiteX21" fmla="*/ 11810 w 1403349"/>
              <a:gd name="connsiteY21" fmla="*/ 416866 h 461378"/>
              <a:gd name="connsiteX22" fmla="*/ 2285 w 1403349"/>
              <a:gd name="connsiteY22" fmla="*/ 207316 h 461378"/>
              <a:gd name="connsiteX23" fmla="*/ 2285 w 1403349"/>
              <a:gd name="connsiteY23" fmla="*/ 54916 h 461378"/>
              <a:gd name="connsiteX24" fmla="*/ 34035 w 1403349"/>
              <a:gd name="connsiteY24" fmla="*/ 13641 h 461378"/>
              <a:gd name="connsiteX0" fmla="*/ 34035 w 1409444"/>
              <a:gd name="connsiteY0" fmla="*/ 13641 h 460369"/>
              <a:gd name="connsiteX1" fmla="*/ 313435 w 1409444"/>
              <a:gd name="connsiteY1" fmla="*/ 941 h 460369"/>
              <a:gd name="connsiteX2" fmla="*/ 561085 w 1409444"/>
              <a:gd name="connsiteY2" fmla="*/ 941 h 460369"/>
              <a:gd name="connsiteX3" fmla="*/ 792860 w 1409444"/>
              <a:gd name="connsiteY3" fmla="*/ 4116 h 460369"/>
              <a:gd name="connsiteX4" fmla="*/ 1018285 w 1409444"/>
              <a:gd name="connsiteY4" fmla="*/ 4116 h 460369"/>
              <a:gd name="connsiteX5" fmla="*/ 1246885 w 1409444"/>
              <a:gd name="connsiteY5" fmla="*/ 7291 h 460369"/>
              <a:gd name="connsiteX6" fmla="*/ 1348485 w 1409444"/>
              <a:gd name="connsiteY6" fmla="*/ 4910 h 460369"/>
              <a:gd name="connsiteX7" fmla="*/ 1388966 w 1409444"/>
              <a:gd name="connsiteY7" fmla="*/ 42216 h 460369"/>
              <a:gd name="connsiteX8" fmla="*/ 1402460 w 1409444"/>
              <a:gd name="connsiteY8" fmla="*/ 293041 h 460369"/>
              <a:gd name="connsiteX9" fmla="*/ 1405635 w 1409444"/>
              <a:gd name="connsiteY9" fmla="*/ 433535 h 460369"/>
              <a:gd name="connsiteX10" fmla="*/ 1348485 w 1409444"/>
              <a:gd name="connsiteY10" fmla="*/ 458141 h 460369"/>
              <a:gd name="connsiteX11" fmla="*/ 1234185 w 1409444"/>
              <a:gd name="connsiteY11" fmla="*/ 458141 h 460369"/>
              <a:gd name="connsiteX12" fmla="*/ 1040510 w 1409444"/>
              <a:gd name="connsiteY12" fmla="*/ 448616 h 460369"/>
              <a:gd name="connsiteX13" fmla="*/ 913510 w 1409444"/>
              <a:gd name="connsiteY13" fmla="*/ 445441 h 460369"/>
              <a:gd name="connsiteX14" fmla="*/ 703960 w 1409444"/>
              <a:gd name="connsiteY14" fmla="*/ 451791 h 460369"/>
              <a:gd name="connsiteX15" fmla="*/ 570610 w 1409444"/>
              <a:gd name="connsiteY15" fmla="*/ 445441 h 460369"/>
              <a:gd name="connsiteX16" fmla="*/ 415035 w 1409444"/>
              <a:gd name="connsiteY16" fmla="*/ 448616 h 460369"/>
              <a:gd name="connsiteX17" fmla="*/ 415035 w 1409444"/>
              <a:gd name="connsiteY17" fmla="*/ 448616 h 460369"/>
              <a:gd name="connsiteX18" fmla="*/ 256285 w 1409444"/>
              <a:gd name="connsiteY18" fmla="*/ 451791 h 460369"/>
              <a:gd name="connsiteX19" fmla="*/ 148335 w 1409444"/>
              <a:gd name="connsiteY19" fmla="*/ 451791 h 460369"/>
              <a:gd name="connsiteX20" fmla="*/ 37210 w 1409444"/>
              <a:gd name="connsiteY20" fmla="*/ 451791 h 460369"/>
              <a:gd name="connsiteX21" fmla="*/ 11810 w 1409444"/>
              <a:gd name="connsiteY21" fmla="*/ 416866 h 460369"/>
              <a:gd name="connsiteX22" fmla="*/ 2285 w 1409444"/>
              <a:gd name="connsiteY22" fmla="*/ 207316 h 460369"/>
              <a:gd name="connsiteX23" fmla="*/ 2285 w 1409444"/>
              <a:gd name="connsiteY23" fmla="*/ 54916 h 460369"/>
              <a:gd name="connsiteX24" fmla="*/ 34035 w 1409444"/>
              <a:gd name="connsiteY24" fmla="*/ 13641 h 460369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7291 h 460369"/>
              <a:gd name="connsiteX6" fmla="*/ 1348485 w 1403349"/>
              <a:gd name="connsiteY6" fmla="*/ 4910 h 460369"/>
              <a:gd name="connsiteX7" fmla="*/ 1388966 w 1403349"/>
              <a:gd name="connsiteY7" fmla="*/ 42216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7291 h 460369"/>
              <a:gd name="connsiteX6" fmla="*/ 1348485 w 1403349"/>
              <a:gd name="connsiteY6" fmla="*/ 4910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4438 h 461166"/>
              <a:gd name="connsiteX1" fmla="*/ 313435 w 1403349"/>
              <a:gd name="connsiteY1" fmla="*/ 1738 h 461166"/>
              <a:gd name="connsiteX2" fmla="*/ 561085 w 1403349"/>
              <a:gd name="connsiteY2" fmla="*/ 1738 h 461166"/>
              <a:gd name="connsiteX3" fmla="*/ 792860 w 1403349"/>
              <a:gd name="connsiteY3" fmla="*/ 4913 h 461166"/>
              <a:gd name="connsiteX4" fmla="*/ 1018285 w 1403349"/>
              <a:gd name="connsiteY4" fmla="*/ 4913 h 461166"/>
              <a:gd name="connsiteX5" fmla="*/ 1246885 w 1403349"/>
              <a:gd name="connsiteY5" fmla="*/ 944 h 461166"/>
              <a:gd name="connsiteX6" fmla="*/ 1348485 w 1403349"/>
              <a:gd name="connsiteY6" fmla="*/ 5707 h 461166"/>
              <a:gd name="connsiteX7" fmla="*/ 1388966 w 1403349"/>
              <a:gd name="connsiteY7" fmla="*/ 54920 h 461166"/>
              <a:gd name="connsiteX8" fmla="*/ 1402460 w 1403349"/>
              <a:gd name="connsiteY8" fmla="*/ 293838 h 461166"/>
              <a:gd name="connsiteX9" fmla="*/ 1396110 w 1403349"/>
              <a:gd name="connsiteY9" fmla="*/ 434332 h 461166"/>
              <a:gd name="connsiteX10" fmla="*/ 1348485 w 1403349"/>
              <a:gd name="connsiteY10" fmla="*/ 458938 h 461166"/>
              <a:gd name="connsiteX11" fmla="*/ 1234185 w 1403349"/>
              <a:gd name="connsiteY11" fmla="*/ 458938 h 461166"/>
              <a:gd name="connsiteX12" fmla="*/ 1040510 w 1403349"/>
              <a:gd name="connsiteY12" fmla="*/ 449413 h 461166"/>
              <a:gd name="connsiteX13" fmla="*/ 913510 w 1403349"/>
              <a:gd name="connsiteY13" fmla="*/ 446238 h 461166"/>
              <a:gd name="connsiteX14" fmla="*/ 703960 w 1403349"/>
              <a:gd name="connsiteY14" fmla="*/ 452588 h 461166"/>
              <a:gd name="connsiteX15" fmla="*/ 570610 w 1403349"/>
              <a:gd name="connsiteY15" fmla="*/ 446238 h 461166"/>
              <a:gd name="connsiteX16" fmla="*/ 415035 w 1403349"/>
              <a:gd name="connsiteY16" fmla="*/ 449413 h 461166"/>
              <a:gd name="connsiteX17" fmla="*/ 415035 w 1403349"/>
              <a:gd name="connsiteY17" fmla="*/ 449413 h 461166"/>
              <a:gd name="connsiteX18" fmla="*/ 256285 w 1403349"/>
              <a:gd name="connsiteY18" fmla="*/ 452588 h 461166"/>
              <a:gd name="connsiteX19" fmla="*/ 148335 w 1403349"/>
              <a:gd name="connsiteY19" fmla="*/ 452588 h 461166"/>
              <a:gd name="connsiteX20" fmla="*/ 37210 w 1403349"/>
              <a:gd name="connsiteY20" fmla="*/ 452588 h 461166"/>
              <a:gd name="connsiteX21" fmla="*/ 11810 w 1403349"/>
              <a:gd name="connsiteY21" fmla="*/ 417663 h 461166"/>
              <a:gd name="connsiteX22" fmla="*/ 2285 w 1403349"/>
              <a:gd name="connsiteY22" fmla="*/ 208113 h 461166"/>
              <a:gd name="connsiteX23" fmla="*/ 2285 w 1403349"/>
              <a:gd name="connsiteY23" fmla="*/ 55713 h 461166"/>
              <a:gd name="connsiteX24" fmla="*/ 34035 w 1403349"/>
              <a:gd name="connsiteY24" fmla="*/ 14438 h 461166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147 h 460369"/>
              <a:gd name="connsiteX6" fmla="*/ 1355629 w 1403349"/>
              <a:gd name="connsiteY6" fmla="*/ 7291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69917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69917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74679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147 h 460369"/>
              <a:gd name="connsiteX6" fmla="*/ 1360391 w 1403349"/>
              <a:gd name="connsiteY6" fmla="*/ 7292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3349" h="460369">
                <a:moveTo>
                  <a:pt x="34035" y="13641"/>
                </a:moveTo>
                <a:cubicBezTo>
                  <a:pt x="85893" y="4645"/>
                  <a:pt x="225593" y="3058"/>
                  <a:pt x="313435" y="941"/>
                </a:cubicBezTo>
                <a:cubicBezTo>
                  <a:pt x="401277" y="-1176"/>
                  <a:pt x="561085" y="941"/>
                  <a:pt x="561085" y="941"/>
                </a:cubicBezTo>
                <a:lnTo>
                  <a:pt x="792860" y="4116"/>
                </a:lnTo>
                <a:lnTo>
                  <a:pt x="1018285" y="4116"/>
                </a:lnTo>
                <a:lnTo>
                  <a:pt x="1246885" y="147"/>
                </a:lnTo>
                <a:cubicBezTo>
                  <a:pt x="1303903" y="676"/>
                  <a:pt x="1336711" y="-1704"/>
                  <a:pt x="1360391" y="7292"/>
                </a:cubicBezTo>
                <a:cubicBezTo>
                  <a:pt x="1384071" y="16288"/>
                  <a:pt x="1381955" y="6498"/>
                  <a:pt x="1388966" y="54123"/>
                </a:cubicBezTo>
                <a:cubicBezTo>
                  <a:pt x="1395977" y="101748"/>
                  <a:pt x="1401269" y="229806"/>
                  <a:pt x="1402460" y="293041"/>
                </a:cubicBezTo>
                <a:cubicBezTo>
                  <a:pt x="1403651" y="356276"/>
                  <a:pt x="1405106" y="406018"/>
                  <a:pt x="1396110" y="433535"/>
                </a:cubicBezTo>
                <a:cubicBezTo>
                  <a:pt x="1387114" y="461052"/>
                  <a:pt x="1375472" y="454040"/>
                  <a:pt x="1348485" y="458141"/>
                </a:cubicBezTo>
                <a:cubicBezTo>
                  <a:pt x="1321498" y="462242"/>
                  <a:pt x="1285514" y="459728"/>
                  <a:pt x="1234185" y="458141"/>
                </a:cubicBezTo>
                <a:cubicBezTo>
                  <a:pt x="1182856" y="456554"/>
                  <a:pt x="1093956" y="450733"/>
                  <a:pt x="1040510" y="448616"/>
                </a:cubicBezTo>
                <a:cubicBezTo>
                  <a:pt x="987064" y="446499"/>
                  <a:pt x="969602" y="444912"/>
                  <a:pt x="913510" y="445441"/>
                </a:cubicBezTo>
                <a:cubicBezTo>
                  <a:pt x="857418" y="445970"/>
                  <a:pt x="761110" y="451791"/>
                  <a:pt x="703960" y="451791"/>
                </a:cubicBezTo>
                <a:cubicBezTo>
                  <a:pt x="646810" y="451791"/>
                  <a:pt x="570610" y="445441"/>
                  <a:pt x="570610" y="445441"/>
                </a:cubicBezTo>
                <a:lnTo>
                  <a:pt x="415035" y="448616"/>
                </a:lnTo>
                <a:lnTo>
                  <a:pt x="415035" y="448616"/>
                </a:lnTo>
                <a:lnTo>
                  <a:pt x="256285" y="451791"/>
                </a:lnTo>
                <a:cubicBezTo>
                  <a:pt x="211835" y="452320"/>
                  <a:pt x="148335" y="451791"/>
                  <a:pt x="148335" y="451791"/>
                </a:cubicBezTo>
                <a:cubicBezTo>
                  <a:pt x="111823" y="451791"/>
                  <a:pt x="59964" y="457612"/>
                  <a:pt x="37210" y="451791"/>
                </a:cubicBezTo>
                <a:cubicBezTo>
                  <a:pt x="14456" y="445970"/>
                  <a:pt x="17631" y="457612"/>
                  <a:pt x="11810" y="416866"/>
                </a:cubicBezTo>
                <a:cubicBezTo>
                  <a:pt x="5989" y="376120"/>
                  <a:pt x="3872" y="267641"/>
                  <a:pt x="2285" y="207316"/>
                </a:cubicBezTo>
                <a:cubicBezTo>
                  <a:pt x="698" y="146991"/>
                  <a:pt x="-1948" y="87724"/>
                  <a:pt x="2285" y="54916"/>
                </a:cubicBezTo>
                <a:cubicBezTo>
                  <a:pt x="6518" y="22108"/>
                  <a:pt x="-17823" y="22637"/>
                  <a:pt x="34035" y="13641"/>
                </a:cubicBezTo>
                <a:close/>
              </a:path>
            </a:pathLst>
          </a:custGeom>
          <a:solidFill>
            <a:srgbClr val="ED9F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Sağlık</a:t>
            </a:r>
            <a:endParaRPr lang="tr-TR" dirty="0"/>
          </a:p>
        </p:txBody>
      </p:sp>
      <p:sp>
        <p:nvSpPr>
          <p:cNvPr id="55" name="Serbest Form 54"/>
          <p:cNvSpPr/>
          <p:nvPr/>
        </p:nvSpPr>
        <p:spPr>
          <a:xfrm>
            <a:off x="9060399" y="2025834"/>
            <a:ext cx="2903001" cy="258122"/>
          </a:xfrm>
          <a:custGeom>
            <a:avLst/>
            <a:gdLst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54835 w 1403962"/>
              <a:gd name="connsiteY6" fmla="*/ 22247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4452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4452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5087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5087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3641 h 461378"/>
              <a:gd name="connsiteX1" fmla="*/ 313435 w 1403962"/>
              <a:gd name="connsiteY1" fmla="*/ 941 h 461378"/>
              <a:gd name="connsiteX2" fmla="*/ 561085 w 1403962"/>
              <a:gd name="connsiteY2" fmla="*/ 941 h 461378"/>
              <a:gd name="connsiteX3" fmla="*/ 792860 w 1403962"/>
              <a:gd name="connsiteY3" fmla="*/ 4116 h 461378"/>
              <a:gd name="connsiteX4" fmla="*/ 1018285 w 1403962"/>
              <a:gd name="connsiteY4" fmla="*/ 4116 h 461378"/>
              <a:gd name="connsiteX5" fmla="*/ 1246885 w 1403962"/>
              <a:gd name="connsiteY5" fmla="*/ 7291 h 461378"/>
              <a:gd name="connsiteX6" fmla="*/ 1329435 w 1403962"/>
              <a:gd name="connsiteY6" fmla="*/ 7291 h 461378"/>
              <a:gd name="connsiteX7" fmla="*/ 1386585 w 1403962"/>
              <a:gd name="connsiteY7" fmla="*/ 32691 h 461378"/>
              <a:gd name="connsiteX8" fmla="*/ 1402460 w 1403962"/>
              <a:gd name="connsiteY8" fmla="*/ 293041 h 461378"/>
              <a:gd name="connsiteX9" fmla="*/ 1396110 w 1403962"/>
              <a:gd name="connsiteY9" fmla="*/ 445441 h 461378"/>
              <a:gd name="connsiteX10" fmla="*/ 1338960 w 1403962"/>
              <a:gd name="connsiteY10" fmla="*/ 458141 h 461378"/>
              <a:gd name="connsiteX11" fmla="*/ 1234185 w 1403962"/>
              <a:gd name="connsiteY11" fmla="*/ 458141 h 461378"/>
              <a:gd name="connsiteX12" fmla="*/ 1040510 w 1403962"/>
              <a:gd name="connsiteY12" fmla="*/ 448616 h 461378"/>
              <a:gd name="connsiteX13" fmla="*/ 913510 w 1403962"/>
              <a:gd name="connsiteY13" fmla="*/ 445441 h 461378"/>
              <a:gd name="connsiteX14" fmla="*/ 703960 w 1403962"/>
              <a:gd name="connsiteY14" fmla="*/ 451791 h 461378"/>
              <a:gd name="connsiteX15" fmla="*/ 570610 w 1403962"/>
              <a:gd name="connsiteY15" fmla="*/ 445441 h 461378"/>
              <a:gd name="connsiteX16" fmla="*/ 415035 w 1403962"/>
              <a:gd name="connsiteY16" fmla="*/ 448616 h 461378"/>
              <a:gd name="connsiteX17" fmla="*/ 415035 w 1403962"/>
              <a:gd name="connsiteY17" fmla="*/ 448616 h 461378"/>
              <a:gd name="connsiteX18" fmla="*/ 256285 w 1403962"/>
              <a:gd name="connsiteY18" fmla="*/ 451791 h 461378"/>
              <a:gd name="connsiteX19" fmla="*/ 148335 w 1403962"/>
              <a:gd name="connsiteY19" fmla="*/ 451791 h 461378"/>
              <a:gd name="connsiteX20" fmla="*/ 37210 w 1403962"/>
              <a:gd name="connsiteY20" fmla="*/ 451791 h 461378"/>
              <a:gd name="connsiteX21" fmla="*/ 11810 w 1403962"/>
              <a:gd name="connsiteY21" fmla="*/ 416866 h 461378"/>
              <a:gd name="connsiteX22" fmla="*/ 2285 w 1403962"/>
              <a:gd name="connsiteY22" fmla="*/ 207316 h 461378"/>
              <a:gd name="connsiteX23" fmla="*/ 2285 w 1403962"/>
              <a:gd name="connsiteY23" fmla="*/ 54916 h 461378"/>
              <a:gd name="connsiteX24" fmla="*/ 34035 w 1403962"/>
              <a:gd name="connsiteY24" fmla="*/ 13641 h 461378"/>
              <a:gd name="connsiteX0" fmla="*/ 34035 w 1403524"/>
              <a:gd name="connsiteY0" fmla="*/ 13641 h 461378"/>
              <a:gd name="connsiteX1" fmla="*/ 313435 w 1403524"/>
              <a:gd name="connsiteY1" fmla="*/ 941 h 461378"/>
              <a:gd name="connsiteX2" fmla="*/ 561085 w 1403524"/>
              <a:gd name="connsiteY2" fmla="*/ 941 h 461378"/>
              <a:gd name="connsiteX3" fmla="*/ 792860 w 1403524"/>
              <a:gd name="connsiteY3" fmla="*/ 4116 h 461378"/>
              <a:gd name="connsiteX4" fmla="*/ 1018285 w 1403524"/>
              <a:gd name="connsiteY4" fmla="*/ 4116 h 461378"/>
              <a:gd name="connsiteX5" fmla="*/ 1246885 w 1403524"/>
              <a:gd name="connsiteY5" fmla="*/ 7291 h 461378"/>
              <a:gd name="connsiteX6" fmla="*/ 1329435 w 1403524"/>
              <a:gd name="connsiteY6" fmla="*/ 7291 h 461378"/>
              <a:gd name="connsiteX7" fmla="*/ 1386585 w 1403524"/>
              <a:gd name="connsiteY7" fmla="*/ 32691 h 461378"/>
              <a:gd name="connsiteX8" fmla="*/ 1402460 w 1403524"/>
              <a:gd name="connsiteY8" fmla="*/ 293041 h 461378"/>
              <a:gd name="connsiteX9" fmla="*/ 1396110 w 1403524"/>
              <a:gd name="connsiteY9" fmla="*/ 445441 h 461378"/>
              <a:gd name="connsiteX10" fmla="*/ 1348485 w 1403524"/>
              <a:gd name="connsiteY10" fmla="*/ 458141 h 461378"/>
              <a:gd name="connsiteX11" fmla="*/ 1234185 w 1403524"/>
              <a:gd name="connsiteY11" fmla="*/ 458141 h 461378"/>
              <a:gd name="connsiteX12" fmla="*/ 1040510 w 1403524"/>
              <a:gd name="connsiteY12" fmla="*/ 448616 h 461378"/>
              <a:gd name="connsiteX13" fmla="*/ 913510 w 1403524"/>
              <a:gd name="connsiteY13" fmla="*/ 445441 h 461378"/>
              <a:gd name="connsiteX14" fmla="*/ 703960 w 1403524"/>
              <a:gd name="connsiteY14" fmla="*/ 451791 h 461378"/>
              <a:gd name="connsiteX15" fmla="*/ 570610 w 1403524"/>
              <a:gd name="connsiteY15" fmla="*/ 445441 h 461378"/>
              <a:gd name="connsiteX16" fmla="*/ 415035 w 1403524"/>
              <a:gd name="connsiteY16" fmla="*/ 448616 h 461378"/>
              <a:gd name="connsiteX17" fmla="*/ 415035 w 1403524"/>
              <a:gd name="connsiteY17" fmla="*/ 448616 h 461378"/>
              <a:gd name="connsiteX18" fmla="*/ 256285 w 1403524"/>
              <a:gd name="connsiteY18" fmla="*/ 451791 h 461378"/>
              <a:gd name="connsiteX19" fmla="*/ 148335 w 1403524"/>
              <a:gd name="connsiteY19" fmla="*/ 451791 h 461378"/>
              <a:gd name="connsiteX20" fmla="*/ 37210 w 1403524"/>
              <a:gd name="connsiteY20" fmla="*/ 451791 h 461378"/>
              <a:gd name="connsiteX21" fmla="*/ 11810 w 1403524"/>
              <a:gd name="connsiteY21" fmla="*/ 416866 h 461378"/>
              <a:gd name="connsiteX22" fmla="*/ 2285 w 1403524"/>
              <a:gd name="connsiteY22" fmla="*/ 207316 h 461378"/>
              <a:gd name="connsiteX23" fmla="*/ 2285 w 1403524"/>
              <a:gd name="connsiteY23" fmla="*/ 54916 h 461378"/>
              <a:gd name="connsiteX24" fmla="*/ 34035 w 1403524"/>
              <a:gd name="connsiteY24" fmla="*/ 13641 h 461378"/>
              <a:gd name="connsiteX0" fmla="*/ 34035 w 1403524"/>
              <a:gd name="connsiteY0" fmla="*/ 13641 h 461378"/>
              <a:gd name="connsiteX1" fmla="*/ 313435 w 1403524"/>
              <a:gd name="connsiteY1" fmla="*/ 941 h 461378"/>
              <a:gd name="connsiteX2" fmla="*/ 561085 w 1403524"/>
              <a:gd name="connsiteY2" fmla="*/ 941 h 461378"/>
              <a:gd name="connsiteX3" fmla="*/ 792860 w 1403524"/>
              <a:gd name="connsiteY3" fmla="*/ 4116 h 461378"/>
              <a:gd name="connsiteX4" fmla="*/ 1018285 w 1403524"/>
              <a:gd name="connsiteY4" fmla="*/ 4116 h 461378"/>
              <a:gd name="connsiteX5" fmla="*/ 1246885 w 1403524"/>
              <a:gd name="connsiteY5" fmla="*/ 7291 h 461378"/>
              <a:gd name="connsiteX6" fmla="*/ 1348485 w 1403524"/>
              <a:gd name="connsiteY6" fmla="*/ 4910 h 461378"/>
              <a:gd name="connsiteX7" fmla="*/ 1386585 w 1403524"/>
              <a:gd name="connsiteY7" fmla="*/ 32691 h 461378"/>
              <a:gd name="connsiteX8" fmla="*/ 1402460 w 1403524"/>
              <a:gd name="connsiteY8" fmla="*/ 293041 h 461378"/>
              <a:gd name="connsiteX9" fmla="*/ 1396110 w 1403524"/>
              <a:gd name="connsiteY9" fmla="*/ 445441 h 461378"/>
              <a:gd name="connsiteX10" fmla="*/ 1348485 w 1403524"/>
              <a:gd name="connsiteY10" fmla="*/ 458141 h 461378"/>
              <a:gd name="connsiteX11" fmla="*/ 1234185 w 1403524"/>
              <a:gd name="connsiteY11" fmla="*/ 458141 h 461378"/>
              <a:gd name="connsiteX12" fmla="*/ 1040510 w 1403524"/>
              <a:gd name="connsiteY12" fmla="*/ 448616 h 461378"/>
              <a:gd name="connsiteX13" fmla="*/ 913510 w 1403524"/>
              <a:gd name="connsiteY13" fmla="*/ 445441 h 461378"/>
              <a:gd name="connsiteX14" fmla="*/ 703960 w 1403524"/>
              <a:gd name="connsiteY14" fmla="*/ 451791 h 461378"/>
              <a:gd name="connsiteX15" fmla="*/ 570610 w 1403524"/>
              <a:gd name="connsiteY15" fmla="*/ 445441 h 461378"/>
              <a:gd name="connsiteX16" fmla="*/ 415035 w 1403524"/>
              <a:gd name="connsiteY16" fmla="*/ 448616 h 461378"/>
              <a:gd name="connsiteX17" fmla="*/ 415035 w 1403524"/>
              <a:gd name="connsiteY17" fmla="*/ 448616 h 461378"/>
              <a:gd name="connsiteX18" fmla="*/ 256285 w 1403524"/>
              <a:gd name="connsiteY18" fmla="*/ 451791 h 461378"/>
              <a:gd name="connsiteX19" fmla="*/ 148335 w 1403524"/>
              <a:gd name="connsiteY19" fmla="*/ 451791 h 461378"/>
              <a:gd name="connsiteX20" fmla="*/ 37210 w 1403524"/>
              <a:gd name="connsiteY20" fmla="*/ 451791 h 461378"/>
              <a:gd name="connsiteX21" fmla="*/ 11810 w 1403524"/>
              <a:gd name="connsiteY21" fmla="*/ 416866 h 461378"/>
              <a:gd name="connsiteX22" fmla="*/ 2285 w 1403524"/>
              <a:gd name="connsiteY22" fmla="*/ 207316 h 461378"/>
              <a:gd name="connsiteX23" fmla="*/ 2285 w 1403524"/>
              <a:gd name="connsiteY23" fmla="*/ 54916 h 461378"/>
              <a:gd name="connsiteX24" fmla="*/ 34035 w 1403524"/>
              <a:gd name="connsiteY24" fmla="*/ 13641 h 461378"/>
              <a:gd name="connsiteX0" fmla="*/ 34035 w 1403349"/>
              <a:gd name="connsiteY0" fmla="*/ 13641 h 461378"/>
              <a:gd name="connsiteX1" fmla="*/ 313435 w 1403349"/>
              <a:gd name="connsiteY1" fmla="*/ 941 h 461378"/>
              <a:gd name="connsiteX2" fmla="*/ 561085 w 1403349"/>
              <a:gd name="connsiteY2" fmla="*/ 941 h 461378"/>
              <a:gd name="connsiteX3" fmla="*/ 792860 w 1403349"/>
              <a:gd name="connsiteY3" fmla="*/ 4116 h 461378"/>
              <a:gd name="connsiteX4" fmla="*/ 1018285 w 1403349"/>
              <a:gd name="connsiteY4" fmla="*/ 4116 h 461378"/>
              <a:gd name="connsiteX5" fmla="*/ 1246885 w 1403349"/>
              <a:gd name="connsiteY5" fmla="*/ 7291 h 461378"/>
              <a:gd name="connsiteX6" fmla="*/ 1348485 w 1403349"/>
              <a:gd name="connsiteY6" fmla="*/ 4910 h 461378"/>
              <a:gd name="connsiteX7" fmla="*/ 1388966 w 1403349"/>
              <a:gd name="connsiteY7" fmla="*/ 42216 h 461378"/>
              <a:gd name="connsiteX8" fmla="*/ 1402460 w 1403349"/>
              <a:gd name="connsiteY8" fmla="*/ 293041 h 461378"/>
              <a:gd name="connsiteX9" fmla="*/ 1396110 w 1403349"/>
              <a:gd name="connsiteY9" fmla="*/ 445441 h 461378"/>
              <a:gd name="connsiteX10" fmla="*/ 1348485 w 1403349"/>
              <a:gd name="connsiteY10" fmla="*/ 458141 h 461378"/>
              <a:gd name="connsiteX11" fmla="*/ 1234185 w 1403349"/>
              <a:gd name="connsiteY11" fmla="*/ 458141 h 461378"/>
              <a:gd name="connsiteX12" fmla="*/ 1040510 w 1403349"/>
              <a:gd name="connsiteY12" fmla="*/ 448616 h 461378"/>
              <a:gd name="connsiteX13" fmla="*/ 913510 w 1403349"/>
              <a:gd name="connsiteY13" fmla="*/ 445441 h 461378"/>
              <a:gd name="connsiteX14" fmla="*/ 703960 w 1403349"/>
              <a:gd name="connsiteY14" fmla="*/ 451791 h 461378"/>
              <a:gd name="connsiteX15" fmla="*/ 570610 w 1403349"/>
              <a:gd name="connsiteY15" fmla="*/ 445441 h 461378"/>
              <a:gd name="connsiteX16" fmla="*/ 415035 w 1403349"/>
              <a:gd name="connsiteY16" fmla="*/ 448616 h 461378"/>
              <a:gd name="connsiteX17" fmla="*/ 415035 w 1403349"/>
              <a:gd name="connsiteY17" fmla="*/ 448616 h 461378"/>
              <a:gd name="connsiteX18" fmla="*/ 256285 w 1403349"/>
              <a:gd name="connsiteY18" fmla="*/ 451791 h 461378"/>
              <a:gd name="connsiteX19" fmla="*/ 148335 w 1403349"/>
              <a:gd name="connsiteY19" fmla="*/ 451791 h 461378"/>
              <a:gd name="connsiteX20" fmla="*/ 37210 w 1403349"/>
              <a:gd name="connsiteY20" fmla="*/ 451791 h 461378"/>
              <a:gd name="connsiteX21" fmla="*/ 11810 w 1403349"/>
              <a:gd name="connsiteY21" fmla="*/ 416866 h 461378"/>
              <a:gd name="connsiteX22" fmla="*/ 2285 w 1403349"/>
              <a:gd name="connsiteY22" fmla="*/ 207316 h 461378"/>
              <a:gd name="connsiteX23" fmla="*/ 2285 w 1403349"/>
              <a:gd name="connsiteY23" fmla="*/ 54916 h 461378"/>
              <a:gd name="connsiteX24" fmla="*/ 34035 w 1403349"/>
              <a:gd name="connsiteY24" fmla="*/ 13641 h 461378"/>
              <a:gd name="connsiteX0" fmla="*/ 34035 w 1409444"/>
              <a:gd name="connsiteY0" fmla="*/ 13641 h 460369"/>
              <a:gd name="connsiteX1" fmla="*/ 313435 w 1409444"/>
              <a:gd name="connsiteY1" fmla="*/ 941 h 460369"/>
              <a:gd name="connsiteX2" fmla="*/ 561085 w 1409444"/>
              <a:gd name="connsiteY2" fmla="*/ 941 h 460369"/>
              <a:gd name="connsiteX3" fmla="*/ 792860 w 1409444"/>
              <a:gd name="connsiteY3" fmla="*/ 4116 h 460369"/>
              <a:gd name="connsiteX4" fmla="*/ 1018285 w 1409444"/>
              <a:gd name="connsiteY4" fmla="*/ 4116 h 460369"/>
              <a:gd name="connsiteX5" fmla="*/ 1246885 w 1409444"/>
              <a:gd name="connsiteY5" fmla="*/ 7291 h 460369"/>
              <a:gd name="connsiteX6" fmla="*/ 1348485 w 1409444"/>
              <a:gd name="connsiteY6" fmla="*/ 4910 h 460369"/>
              <a:gd name="connsiteX7" fmla="*/ 1388966 w 1409444"/>
              <a:gd name="connsiteY7" fmla="*/ 42216 h 460369"/>
              <a:gd name="connsiteX8" fmla="*/ 1402460 w 1409444"/>
              <a:gd name="connsiteY8" fmla="*/ 293041 h 460369"/>
              <a:gd name="connsiteX9" fmla="*/ 1405635 w 1409444"/>
              <a:gd name="connsiteY9" fmla="*/ 433535 h 460369"/>
              <a:gd name="connsiteX10" fmla="*/ 1348485 w 1409444"/>
              <a:gd name="connsiteY10" fmla="*/ 458141 h 460369"/>
              <a:gd name="connsiteX11" fmla="*/ 1234185 w 1409444"/>
              <a:gd name="connsiteY11" fmla="*/ 458141 h 460369"/>
              <a:gd name="connsiteX12" fmla="*/ 1040510 w 1409444"/>
              <a:gd name="connsiteY12" fmla="*/ 448616 h 460369"/>
              <a:gd name="connsiteX13" fmla="*/ 913510 w 1409444"/>
              <a:gd name="connsiteY13" fmla="*/ 445441 h 460369"/>
              <a:gd name="connsiteX14" fmla="*/ 703960 w 1409444"/>
              <a:gd name="connsiteY14" fmla="*/ 451791 h 460369"/>
              <a:gd name="connsiteX15" fmla="*/ 570610 w 1409444"/>
              <a:gd name="connsiteY15" fmla="*/ 445441 h 460369"/>
              <a:gd name="connsiteX16" fmla="*/ 415035 w 1409444"/>
              <a:gd name="connsiteY16" fmla="*/ 448616 h 460369"/>
              <a:gd name="connsiteX17" fmla="*/ 415035 w 1409444"/>
              <a:gd name="connsiteY17" fmla="*/ 448616 h 460369"/>
              <a:gd name="connsiteX18" fmla="*/ 256285 w 1409444"/>
              <a:gd name="connsiteY18" fmla="*/ 451791 h 460369"/>
              <a:gd name="connsiteX19" fmla="*/ 148335 w 1409444"/>
              <a:gd name="connsiteY19" fmla="*/ 451791 h 460369"/>
              <a:gd name="connsiteX20" fmla="*/ 37210 w 1409444"/>
              <a:gd name="connsiteY20" fmla="*/ 451791 h 460369"/>
              <a:gd name="connsiteX21" fmla="*/ 11810 w 1409444"/>
              <a:gd name="connsiteY21" fmla="*/ 416866 h 460369"/>
              <a:gd name="connsiteX22" fmla="*/ 2285 w 1409444"/>
              <a:gd name="connsiteY22" fmla="*/ 207316 h 460369"/>
              <a:gd name="connsiteX23" fmla="*/ 2285 w 1409444"/>
              <a:gd name="connsiteY23" fmla="*/ 54916 h 460369"/>
              <a:gd name="connsiteX24" fmla="*/ 34035 w 1409444"/>
              <a:gd name="connsiteY24" fmla="*/ 13641 h 460369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7291 h 460369"/>
              <a:gd name="connsiteX6" fmla="*/ 1348485 w 1403349"/>
              <a:gd name="connsiteY6" fmla="*/ 4910 h 460369"/>
              <a:gd name="connsiteX7" fmla="*/ 1388966 w 1403349"/>
              <a:gd name="connsiteY7" fmla="*/ 42216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7291 h 460369"/>
              <a:gd name="connsiteX6" fmla="*/ 1348485 w 1403349"/>
              <a:gd name="connsiteY6" fmla="*/ 4910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4438 h 461166"/>
              <a:gd name="connsiteX1" fmla="*/ 313435 w 1403349"/>
              <a:gd name="connsiteY1" fmla="*/ 1738 h 461166"/>
              <a:gd name="connsiteX2" fmla="*/ 561085 w 1403349"/>
              <a:gd name="connsiteY2" fmla="*/ 1738 h 461166"/>
              <a:gd name="connsiteX3" fmla="*/ 792860 w 1403349"/>
              <a:gd name="connsiteY3" fmla="*/ 4913 h 461166"/>
              <a:gd name="connsiteX4" fmla="*/ 1018285 w 1403349"/>
              <a:gd name="connsiteY4" fmla="*/ 4913 h 461166"/>
              <a:gd name="connsiteX5" fmla="*/ 1246885 w 1403349"/>
              <a:gd name="connsiteY5" fmla="*/ 944 h 461166"/>
              <a:gd name="connsiteX6" fmla="*/ 1348485 w 1403349"/>
              <a:gd name="connsiteY6" fmla="*/ 5707 h 461166"/>
              <a:gd name="connsiteX7" fmla="*/ 1388966 w 1403349"/>
              <a:gd name="connsiteY7" fmla="*/ 54920 h 461166"/>
              <a:gd name="connsiteX8" fmla="*/ 1402460 w 1403349"/>
              <a:gd name="connsiteY8" fmla="*/ 293838 h 461166"/>
              <a:gd name="connsiteX9" fmla="*/ 1396110 w 1403349"/>
              <a:gd name="connsiteY9" fmla="*/ 434332 h 461166"/>
              <a:gd name="connsiteX10" fmla="*/ 1348485 w 1403349"/>
              <a:gd name="connsiteY10" fmla="*/ 458938 h 461166"/>
              <a:gd name="connsiteX11" fmla="*/ 1234185 w 1403349"/>
              <a:gd name="connsiteY11" fmla="*/ 458938 h 461166"/>
              <a:gd name="connsiteX12" fmla="*/ 1040510 w 1403349"/>
              <a:gd name="connsiteY12" fmla="*/ 449413 h 461166"/>
              <a:gd name="connsiteX13" fmla="*/ 913510 w 1403349"/>
              <a:gd name="connsiteY13" fmla="*/ 446238 h 461166"/>
              <a:gd name="connsiteX14" fmla="*/ 703960 w 1403349"/>
              <a:gd name="connsiteY14" fmla="*/ 452588 h 461166"/>
              <a:gd name="connsiteX15" fmla="*/ 570610 w 1403349"/>
              <a:gd name="connsiteY15" fmla="*/ 446238 h 461166"/>
              <a:gd name="connsiteX16" fmla="*/ 415035 w 1403349"/>
              <a:gd name="connsiteY16" fmla="*/ 449413 h 461166"/>
              <a:gd name="connsiteX17" fmla="*/ 415035 w 1403349"/>
              <a:gd name="connsiteY17" fmla="*/ 449413 h 461166"/>
              <a:gd name="connsiteX18" fmla="*/ 256285 w 1403349"/>
              <a:gd name="connsiteY18" fmla="*/ 452588 h 461166"/>
              <a:gd name="connsiteX19" fmla="*/ 148335 w 1403349"/>
              <a:gd name="connsiteY19" fmla="*/ 452588 h 461166"/>
              <a:gd name="connsiteX20" fmla="*/ 37210 w 1403349"/>
              <a:gd name="connsiteY20" fmla="*/ 452588 h 461166"/>
              <a:gd name="connsiteX21" fmla="*/ 11810 w 1403349"/>
              <a:gd name="connsiteY21" fmla="*/ 417663 h 461166"/>
              <a:gd name="connsiteX22" fmla="*/ 2285 w 1403349"/>
              <a:gd name="connsiteY22" fmla="*/ 208113 h 461166"/>
              <a:gd name="connsiteX23" fmla="*/ 2285 w 1403349"/>
              <a:gd name="connsiteY23" fmla="*/ 55713 h 461166"/>
              <a:gd name="connsiteX24" fmla="*/ 34035 w 1403349"/>
              <a:gd name="connsiteY24" fmla="*/ 14438 h 461166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147 h 460369"/>
              <a:gd name="connsiteX6" fmla="*/ 1355629 w 1403349"/>
              <a:gd name="connsiteY6" fmla="*/ 7291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69917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69917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74679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147 h 460369"/>
              <a:gd name="connsiteX6" fmla="*/ 1360391 w 1403349"/>
              <a:gd name="connsiteY6" fmla="*/ 7292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3349" h="460369">
                <a:moveTo>
                  <a:pt x="34035" y="13641"/>
                </a:moveTo>
                <a:cubicBezTo>
                  <a:pt x="85893" y="4645"/>
                  <a:pt x="225593" y="3058"/>
                  <a:pt x="313435" y="941"/>
                </a:cubicBezTo>
                <a:cubicBezTo>
                  <a:pt x="401277" y="-1176"/>
                  <a:pt x="561085" y="941"/>
                  <a:pt x="561085" y="941"/>
                </a:cubicBezTo>
                <a:lnTo>
                  <a:pt x="792860" y="4116"/>
                </a:lnTo>
                <a:lnTo>
                  <a:pt x="1018285" y="4116"/>
                </a:lnTo>
                <a:lnTo>
                  <a:pt x="1246885" y="147"/>
                </a:lnTo>
                <a:cubicBezTo>
                  <a:pt x="1303903" y="676"/>
                  <a:pt x="1336711" y="-1704"/>
                  <a:pt x="1360391" y="7292"/>
                </a:cubicBezTo>
                <a:cubicBezTo>
                  <a:pt x="1384071" y="16288"/>
                  <a:pt x="1381955" y="6498"/>
                  <a:pt x="1388966" y="54123"/>
                </a:cubicBezTo>
                <a:cubicBezTo>
                  <a:pt x="1395977" y="101748"/>
                  <a:pt x="1401269" y="229806"/>
                  <a:pt x="1402460" y="293041"/>
                </a:cubicBezTo>
                <a:cubicBezTo>
                  <a:pt x="1403651" y="356276"/>
                  <a:pt x="1405106" y="406018"/>
                  <a:pt x="1396110" y="433535"/>
                </a:cubicBezTo>
                <a:cubicBezTo>
                  <a:pt x="1387114" y="461052"/>
                  <a:pt x="1375472" y="454040"/>
                  <a:pt x="1348485" y="458141"/>
                </a:cubicBezTo>
                <a:cubicBezTo>
                  <a:pt x="1321498" y="462242"/>
                  <a:pt x="1285514" y="459728"/>
                  <a:pt x="1234185" y="458141"/>
                </a:cubicBezTo>
                <a:cubicBezTo>
                  <a:pt x="1182856" y="456554"/>
                  <a:pt x="1093956" y="450733"/>
                  <a:pt x="1040510" y="448616"/>
                </a:cubicBezTo>
                <a:cubicBezTo>
                  <a:pt x="987064" y="446499"/>
                  <a:pt x="969602" y="444912"/>
                  <a:pt x="913510" y="445441"/>
                </a:cubicBezTo>
                <a:cubicBezTo>
                  <a:pt x="857418" y="445970"/>
                  <a:pt x="761110" y="451791"/>
                  <a:pt x="703960" y="451791"/>
                </a:cubicBezTo>
                <a:cubicBezTo>
                  <a:pt x="646810" y="451791"/>
                  <a:pt x="570610" y="445441"/>
                  <a:pt x="570610" y="445441"/>
                </a:cubicBezTo>
                <a:lnTo>
                  <a:pt x="415035" y="448616"/>
                </a:lnTo>
                <a:lnTo>
                  <a:pt x="415035" y="448616"/>
                </a:lnTo>
                <a:lnTo>
                  <a:pt x="256285" y="451791"/>
                </a:lnTo>
                <a:cubicBezTo>
                  <a:pt x="211835" y="452320"/>
                  <a:pt x="148335" y="451791"/>
                  <a:pt x="148335" y="451791"/>
                </a:cubicBezTo>
                <a:cubicBezTo>
                  <a:pt x="111823" y="451791"/>
                  <a:pt x="59964" y="457612"/>
                  <a:pt x="37210" y="451791"/>
                </a:cubicBezTo>
                <a:cubicBezTo>
                  <a:pt x="14456" y="445970"/>
                  <a:pt x="17631" y="457612"/>
                  <a:pt x="11810" y="416866"/>
                </a:cubicBezTo>
                <a:cubicBezTo>
                  <a:pt x="5989" y="376120"/>
                  <a:pt x="3872" y="267641"/>
                  <a:pt x="2285" y="207316"/>
                </a:cubicBezTo>
                <a:cubicBezTo>
                  <a:pt x="698" y="146991"/>
                  <a:pt x="-1948" y="87724"/>
                  <a:pt x="2285" y="54916"/>
                </a:cubicBezTo>
                <a:cubicBezTo>
                  <a:pt x="6518" y="22108"/>
                  <a:pt x="-17823" y="22637"/>
                  <a:pt x="34035" y="13641"/>
                </a:cubicBezTo>
                <a:close/>
              </a:path>
            </a:pathLst>
          </a:custGeom>
          <a:solidFill>
            <a:srgbClr val="ED9F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Eğitim</a:t>
            </a:r>
            <a:endParaRPr lang="tr-TR" dirty="0"/>
          </a:p>
        </p:txBody>
      </p:sp>
      <p:grpSp>
        <p:nvGrpSpPr>
          <p:cNvPr id="56" name="Grup 55"/>
          <p:cNvGrpSpPr/>
          <p:nvPr/>
        </p:nvGrpSpPr>
        <p:grpSpPr>
          <a:xfrm>
            <a:off x="594804" y="786060"/>
            <a:ext cx="10830757" cy="1118654"/>
            <a:chOff x="1352808" y="3915142"/>
            <a:chExt cx="5178244" cy="2505198"/>
          </a:xfrm>
        </p:grpSpPr>
        <p:sp>
          <p:nvSpPr>
            <p:cNvPr id="57" name="Serbest Form 56"/>
            <p:cNvSpPr/>
            <p:nvPr/>
          </p:nvSpPr>
          <p:spPr>
            <a:xfrm>
              <a:off x="1352808" y="4006504"/>
              <a:ext cx="5178244" cy="2316303"/>
            </a:xfrm>
            <a:custGeom>
              <a:avLst/>
              <a:gdLst>
                <a:gd name="connsiteX0" fmla="*/ 1076373 w 5176870"/>
                <a:gd name="connsiteY0" fmla="*/ 33418 h 2303509"/>
                <a:gd name="connsiteX1" fmla="*/ 2434657 w 5176870"/>
                <a:gd name="connsiteY1" fmla="*/ 24540 h 2303509"/>
                <a:gd name="connsiteX2" fmla="*/ 3499977 w 5176870"/>
                <a:gd name="connsiteY2" fmla="*/ 95562 h 2303509"/>
                <a:gd name="connsiteX3" fmla="*/ 4556420 w 5176870"/>
                <a:gd name="connsiteY3" fmla="*/ 184338 h 2303509"/>
                <a:gd name="connsiteX4" fmla="*/ 4929282 w 5176870"/>
                <a:gd name="connsiteY4" fmla="*/ 281993 h 2303509"/>
                <a:gd name="connsiteX5" fmla="*/ 5089080 w 5176870"/>
                <a:gd name="connsiteY5" fmla="*/ 512812 h 2303509"/>
                <a:gd name="connsiteX6" fmla="*/ 5168979 w 5176870"/>
                <a:gd name="connsiteY6" fmla="*/ 876797 h 2303509"/>
                <a:gd name="connsiteX7" fmla="*/ 5168979 w 5176870"/>
                <a:gd name="connsiteY7" fmla="*/ 1107616 h 2303509"/>
                <a:gd name="connsiteX8" fmla="*/ 5168979 w 5176870"/>
                <a:gd name="connsiteY8" fmla="*/ 1400579 h 2303509"/>
                <a:gd name="connsiteX9" fmla="*/ 5062447 w 5176870"/>
                <a:gd name="connsiteY9" fmla="*/ 1835585 h 2303509"/>
                <a:gd name="connsiteX10" fmla="*/ 4804994 w 5176870"/>
                <a:gd name="connsiteY10" fmla="*/ 2155181 h 2303509"/>
                <a:gd name="connsiteX11" fmla="*/ 4361111 w 5176870"/>
                <a:gd name="connsiteY11" fmla="*/ 2297224 h 2303509"/>
                <a:gd name="connsiteX12" fmla="*/ 3819573 w 5176870"/>
                <a:gd name="connsiteY12" fmla="*/ 2270591 h 2303509"/>
                <a:gd name="connsiteX13" fmla="*/ 3544365 w 5176870"/>
                <a:gd name="connsiteY13" fmla="*/ 2288346 h 2303509"/>
                <a:gd name="connsiteX14" fmla="*/ 2736497 w 5176870"/>
                <a:gd name="connsiteY14" fmla="*/ 2288346 h 2303509"/>
                <a:gd name="connsiteX15" fmla="*/ 1973018 w 5176870"/>
                <a:gd name="connsiteY15" fmla="*/ 2288346 h 2303509"/>
                <a:gd name="connsiteX16" fmla="*/ 1431480 w 5176870"/>
                <a:gd name="connsiteY16" fmla="*/ 2279468 h 2303509"/>
                <a:gd name="connsiteX17" fmla="*/ 685756 w 5176870"/>
                <a:gd name="connsiteY17" fmla="*/ 2297224 h 2303509"/>
                <a:gd name="connsiteX18" fmla="*/ 312893 w 5176870"/>
                <a:gd name="connsiteY18" fmla="*/ 2155181 h 2303509"/>
                <a:gd name="connsiteX19" fmla="*/ 82074 w 5176870"/>
                <a:gd name="connsiteY19" fmla="*/ 1844463 h 2303509"/>
                <a:gd name="connsiteX20" fmla="*/ 46563 w 5176870"/>
                <a:gd name="connsiteY20" fmla="*/ 1400579 h 2303509"/>
                <a:gd name="connsiteX21" fmla="*/ 28808 w 5176870"/>
                <a:gd name="connsiteY21" fmla="*/ 1089861 h 2303509"/>
                <a:gd name="connsiteX22" fmla="*/ 2175 w 5176870"/>
                <a:gd name="connsiteY22" fmla="*/ 761387 h 2303509"/>
                <a:gd name="connsiteX23" fmla="*/ 90952 w 5176870"/>
                <a:gd name="connsiteY23" fmla="*/ 432913 h 2303509"/>
                <a:gd name="connsiteX24" fmla="*/ 295138 w 5176870"/>
                <a:gd name="connsiteY24" fmla="*/ 122195 h 2303509"/>
                <a:gd name="connsiteX25" fmla="*/ 943208 w 5176870"/>
                <a:gd name="connsiteY25" fmla="*/ 6785 h 2303509"/>
                <a:gd name="connsiteX26" fmla="*/ 1964140 w 5176870"/>
                <a:gd name="connsiteY26" fmla="*/ 15663 h 2303509"/>
                <a:gd name="connsiteX27" fmla="*/ 1937507 w 5176870"/>
                <a:gd name="connsiteY27" fmla="*/ 33418 h 2303509"/>
                <a:gd name="connsiteX28" fmla="*/ 1937507 w 5176870"/>
                <a:gd name="connsiteY28" fmla="*/ 33418 h 2303509"/>
                <a:gd name="connsiteX0" fmla="*/ 1946385 w 5176870"/>
                <a:gd name="connsiteY0" fmla="*/ 2511 h 2308112"/>
                <a:gd name="connsiteX1" fmla="*/ 2434657 w 5176870"/>
                <a:gd name="connsiteY1" fmla="*/ 29143 h 2308112"/>
                <a:gd name="connsiteX2" fmla="*/ 3499977 w 5176870"/>
                <a:gd name="connsiteY2" fmla="*/ 100165 h 2308112"/>
                <a:gd name="connsiteX3" fmla="*/ 4556420 w 5176870"/>
                <a:gd name="connsiteY3" fmla="*/ 188941 h 2308112"/>
                <a:gd name="connsiteX4" fmla="*/ 4929282 w 5176870"/>
                <a:gd name="connsiteY4" fmla="*/ 286596 h 2308112"/>
                <a:gd name="connsiteX5" fmla="*/ 5089080 w 5176870"/>
                <a:gd name="connsiteY5" fmla="*/ 517415 h 2308112"/>
                <a:gd name="connsiteX6" fmla="*/ 5168979 w 5176870"/>
                <a:gd name="connsiteY6" fmla="*/ 881400 h 2308112"/>
                <a:gd name="connsiteX7" fmla="*/ 5168979 w 5176870"/>
                <a:gd name="connsiteY7" fmla="*/ 1112219 h 2308112"/>
                <a:gd name="connsiteX8" fmla="*/ 5168979 w 5176870"/>
                <a:gd name="connsiteY8" fmla="*/ 1405182 h 2308112"/>
                <a:gd name="connsiteX9" fmla="*/ 5062447 w 5176870"/>
                <a:gd name="connsiteY9" fmla="*/ 1840188 h 2308112"/>
                <a:gd name="connsiteX10" fmla="*/ 4804994 w 5176870"/>
                <a:gd name="connsiteY10" fmla="*/ 2159784 h 2308112"/>
                <a:gd name="connsiteX11" fmla="*/ 4361111 w 5176870"/>
                <a:gd name="connsiteY11" fmla="*/ 2301827 h 2308112"/>
                <a:gd name="connsiteX12" fmla="*/ 3819573 w 5176870"/>
                <a:gd name="connsiteY12" fmla="*/ 2275194 h 2308112"/>
                <a:gd name="connsiteX13" fmla="*/ 3544365 w 5176870"/>
                <a:gd name="connsiteY13" fmla="*/ 2292949 h 2308112"/>
                <a:gd name="connsiteX14" fmla="*/ 2736497 w 5176870"/>
                <a:gd name="connsiteY14" fmla="*/ 2292949 h 2308112"/>
                <a:gd name="connsiteX15" fmla="*/ 1973018 w 5176870"/>
                <a:gd name="connsiteY15" fmla="*/ 2292949 h 2308112"/>
                <a:gd name="connsiteX16" fmla="*/ 1431480 w 5176870"/>
                <a:gd name="connsiteY16" fmla="*/ 2284071 h 2308112"/>
                <a:gd name="connsiteX17" fmla="*/ 685756 w 5176870"/>
                <a:gd name="connsiteY17" fmla="*/ 2301827 h 2308112"/>
                <a:gd name="connsiteX18" fmla="*/ 312893 w 5176870"/>
                <a:gd name="connsiteY18" fmla="*/ 2159784 h 2308112"/>
                <a:gd name="connsiteX19" fmla="*/ 82074 w 5176870"/>
                <a:gd name="connsiteY19" fmla="*/ 1849066 h 2308112"/>
                <a:gd name="connsiteX20" fmla="*/ 46563 w 5176870"/>
                <a:gd name="connsiteY20" fmla="*/ 1405182 h 2308112"/>
                <a:gd name="connsiteX21" fmla="*/ 28808 w 5176870"/>
                <a:gd name="connsiteY21" fmla="*/ 1094464 h 2308112"/>
                <a:gd name="connsiteX22" fmla="*/ 2175 w 5176870"/>
                <a:gd name="connsiteY22" fmla="*/ 765990 h 2308112"/>
                <a:gd name="connsiteX23" fmla="*/ 90952 w 5176870"/>
                <a:gd name="connsiteY23" fmla="*/ 437516 h 2308112"/>
                <a:gd name="connsiteX24" fmla="*/ 295138 w 5176870"/>
                <a:gd name="connsiteY24" fmla="*/ 126798 h 2308112"/>
                <a:gd name="connsiteX25" fmla="*/ 943208 w 5176870"/>
                <a:gd name="connsiteY25" fmla="*/ 11388 h 2308112"/>
                <a:gd name="connsiteX26" fmla="*/ 1964140 w 5176870"/>
                <a:gd name="connsiteY26" fmla="*/ 20266 h 2308112"/>
                <a:gd name="connsiteX27" fmla="*/ 1937507 w 5176870"/>
                <a:gd name="connsiteY27" fmla="*/ 38021 h 2308112"/>
                <a:gd name="connsiteX28" fmla="*/ 1937507 w 5176870"/>
                <a:gd name="connsiteY28" fmla="*/ 38021 h 2308112"/>
                <a:gd name="connsiteX0" fmla="*/ 1946385 w 5176870"/>
                <a:gd name="connsiteY0" fmla="*/ 2511 h 2308112"/>
                <a:gd name="connsiteX1" fmla="*/ 2434657 w 5176870"/>
                <a:gd name="connsiteY1" fmla="*/ 29143 h 2308112"/>
                <a:gd name="connsiteX2" fmla="*/ 3499977 w 5176870"/>
                <a:gd name="connsiteY2" fmla="*/ 100165 h 2308112"/>
                <a:gd name="connsiteX3" fmla="*/ 4556420 w 5176870"/>
                <a:gd name="connsiteY3" fmla="*/ 188941 h 2308112"/>
                <a:gd name="connsiteX4" fmla="*/ 4929282 w 5176870"/>
                <a:gd name="connsiteY4" fmla="*/ 286596 h 2308112"/>
                <a:gd name="connsiteX5" fmla="*/ 5089080 w 5176870"/>
                <a:gd name="connsiteY5" fmla="*/ 517415 h 2308112"/>
                <a:gd name="connsiteX6" fmla="*/ 5168979 w 5176870"/>
                <a:gd name="connsiteY6" fmla="*/ 881400 h 2308112"/>
                <a:gd name="connsiteX7" fmla="*/ 5168979 w 5176870"/>
                <a:gd name="connsiteY7" fmla="*/ 1112219 h 2308112"/>
                <a:gd name="connsiteX8" fmla="*/ 5168979 w 5176870"/>
                <a:gd name="connsiteY8" fmla="*/ 1405182 h 2308112"/>
                <a:gd name="connsiteX9" fmla="*/ 5062447 w 5176870"/>
                <a:gd name="connsiteY9" fmla="*/ 1840188 h 2308112"/>
                <a:gd name="connsiteX10" fmla="*/ 4804994 w 5176870"/>
                <a:gd name="connsiteY10" fmla="*/ 2159784 h 2308112"/>
                <a:gd name="connsiteX11" fmla="*/ 4361111 w 5176870"/>
                <a:gd name="connsiteY11" fmla="*/ 2301827 h 2308112"/>
                <a:gd name="connsiteX12" fmla="*/ 3819573 w 5176870"/>
                <a:gd name="connsiteY12" fmla="*/ 2275194 h 2308112"/>
                <a:gd name="connsiteX13" fmla="*/ 3544365 w 5176870"/>
                <a:gd name="connsiteY13" fmla="*/ 2292949 h 2308112"/>
                <a:gd name="connsiteX14" fmla="*/ 2736497 w 5176870"/>
                <a:gd name="connsiteY14" fmla="*/ 2292949 h 2308112"/>
                <a:gd name="connsiteX15" fmla="*/ 1973018 w 5176870"/>
                <a:gd name="connsiteY15" fmla="*/ 2292949 h 2308112"/>
                <a:gd name="connsiteX16" fmla="*/ 1431480 w 5176870"/>
                <a:gd name="connsiteY16" fmla="*/ 2284071 h 2308112"/>
                <a:gd name="connsiteX17" fmla="*/ 685756 w 5176870"/>
                <a:gd name="connsiteY17" fmla="*/ 2301827 h 2308112"/>
                <a:gd name="connsiteX18" fmla="*/ 312893 w 5176870"/>
                <a:gd name="connsiteY18" fmla="*/ 2159784 h 2308112"/>
                <a:gd name="connsiteX19" fmla="*/ 82074 w 5176870"/>
                <a:gd name="connsiteY19" fmla="*/ 1849066 h 2308112"/>
                <a:gd name="connsiteX20" fmla="*/ 46563 w 5176870"/>
                <a:gd name="connsiteY20" fmla="*/ 1405182 h 2308112"/>
                <a:gd name="connsiteX21" fmla="*/ 28808 w 5176870"/>
                <a:gd name="connsiteY21" fmla="*/ 1094464 h 2308112"/>
                <a:gd name="connsiteX22" fmla="*/ 2175 w 5176870"/>
                <a:gd name="connsiteY22" fmla="*/ 765990 h 2308112"/>
                <a:gd name="connsiteX23" fmla="*/ 90952 w 5176870"/>
                <a:gd name="connsiteY23" fmla="*/ 437516 h 2308112"/>
                <a:gd name="connsiteX24" fmla="*/ 295138 w 5176870"/>
                <a:gd name="connsiteY24" fmla="*/ 126798 h 2308112"/>
                <a:gd name="connsiteX25" fmla="*/ 943208 w 5176870"/>
                <a:gd name="connsiteY25" fmla="*/ 11388 h 2308112"/>
                <a:gd name="connsiteX26" fmla="*/ 1964140 w 5176870"/>
                <a:gd name="connsiteY26" fmla="*/ 20266 h 2308112"/>
                <a:gd name="connsiteX27" fmla="*/ 1937507 w 5176870"/>
                <a:gd name="connsiteY27" fmla="*/ 38021 h 2308112"/>
                <a:gd name="connsiteX0" fmla="*/ 1946385 w 5176870"/>
                <a:gd name="connsiteY0" fmla="*/ 2511 h 2308112"/>
                <a:gd name="connsiteX1" fmla="*/ 2434657 w 5176870"/>
                <a:gd name="connsiteY1" fmla="*/ 29143 h 2308112"/>
                <a:gd name="connsiteX2" fmla="*/ 3499977 w 5176870"/>
                <a:gd name="connsiteY2" fmla="*/ 100165 h 2308112"/>
                <a:gd name="connsiteX3" fmla="*/ 4556420 w 5176870"/>
                <a:gd name="connsiteY3" fmla="*/ 188941 h 2308112"/>
                <a:gd name="connsiteX4" fmla="*/ 4929282 w 5176870"/>
                <a:gd name="connsiteY4" fmla="*/ 286596 h 2308112"/>
                <a:gd name="connsiteX5" fmla="*/ 5089080 w 5176870"/>
                <a:gd name="connsiteY5" fmla="*/ 517415 h 2308112"/>
                <a:gd name="connsiteX6" fmla="*/ 5168979 w 5176870"/>
                <a:gd name="connsiteY6" fmla="*/ 881400 h 2308112"/>
                <a:gd name="connsiteX7" fmla="*/ 5168979 w 5176870"/>
                <a:gd name="connsiteY7" fmla="*/ 1112219 h 2308112"/>
                <a:gd name="connsiteX8" fmla="*/ 5168979 w 5176870"/>
                <a:gd name="connsiteY8" fmla="*/ 1405182 h 2308112"/>
                <a:gd name="connsiteX9" fmla="*/ 5062447 w 5176870"/>
                <a:gd name="connsiteY9" fmla="*/ 1840188 h 2308112"/>
                <a:gd name="connsiteX10" fmla="*/ 4804994 w 5176870"/>
                <a:gd name="connsiteY10" fmla="*/ 2159784 h 2308112"/>
                <a:gd name="connsiteX11" fmla="*/ 4361111 w 5176870"/>
                <a:gd name="connsiteY11" fmla="*/ 2301827 h 2308112"/>
                <a:gd name="connsiteX12" fmla="*/ 3819573 w 5176870"/>
                <a:gd name="connsiteY12" fmla="*/ 2275194 h 2308112"/>
                <a:gd name="connsiteX13" fmla="*/ 3544365 w 5176870"/>
                <a:gd name="connsiteY13" fmla="*/ 2292949 h 2308112"/>
                <a:gd name="connsiteX14" fmla="*/ 2736497 w 5176870"/>
                <a:gd name="connsiteY14" fmla="*/ 2292949 h 2308112"/>
                <a:gd name="connsiteX15" fmla="*/ 1973018 w 5176870"/>
                <a:gd name="connsiteY15" fmla="*/ 2292949 h 2308112"/>
                <a:gd name="connsiteX16" fmla="*/ 1431480 w 5176870"/>
                <a:gd name="connsiteY16" fmla="*/ 2284071 h 2308112"/>
                <a:gd name="connsiteX17" fmla="*/ 685756 w 5176870"/>
                <a:gd name="connsiteY17" fmla="*/ 2301827 h 2308112"/>
                <a:gd name="connsiteX18" fmla="*/ 312893 w 5176870"/>
                <a:gd name="connsiteY18" fmla="*/ 2159784 h 2308112"/>
                <a:gd name="connsiteX19" fmla="*/ 82074 w 5176870"/>
                <a:gd name="connsiteY19" fmla="*/ 1849066 h 2308112"/>
                <a:gd name="connsiteX20" fmla="*/ 46563 w 5176870"/>
                <a:gd name="connsiteY20" fmla="*/ 1405182 h 2308112"/>
                <a:gd name="connsiteX21" fmla="*/ 28808 w 5176870"/>
                <a:gd name="connsiteY21" fmla="*/ 1094464 h 2308112"/>
                <a:gd name="connsiteX22" fmla="*/ 2175 w 5176870"/>
                <a:gd name="connsiteY22" fmla="*/ 765990 h 2308112"/>
                <a:gd name="connsiteX23" fmla="*/ 90952 w 5176870"/>
                <a:gd name="connsiteY23" fmla="*/ 437516 h 2308112"/>
                <a:gd name="connsiteX24" fmla="*/ 295138 w 5176870"/>
                <a:gd name="connsiteY24" fmla="*/ 126798 h 2308112"/>
                <a:gd name="connsiteX25" fmla="*/ 943208 w 5176870"/>
                <a:gd name="connsiteY25" fmla="*/ 11388 h 2308112"/>
                <a:gd name="connsiteX26" fmla="*/ 1964140 w 5176870"/>
                <a:gd name="connsiteY26" fmla="*/ 20266 h 2308112"/>
                <a:gd name="connsiteX0" fmla="*/ 1925787 w 5156272"/>
                <a:gd name="connsiteY0" fmla="*/ 2511 h 2308112"/>
                <a:gd name="connsiteX1" fmla="*/ 2414059 w 5156272"/>
                <a:gd name="connsiteY1" fmla="*/ 29143 h 2308112"/>
                <a:gd name="connsiteX2" fmla="*/ 3479379 w 5156272"/>
                <a:gd name="connsiteY2" fmla="*/ 100165 h 2308112"/>
                <a:gd name="connsiteX3" fmla="*/ 4535822 w 5156272"/>
                <a:gd name="connsiteY3" fmla="*/ 188941 h 2308112"/>
                <a:gd name="connsiteX4" fmla="*/ 4908684 w 5156272"/>
                <a:gd name="connsiteY4" fmla="*/ 286596 h 2308112"/>
                <a:gd name="connsiteX5" fmla="*/ 5068482 w 5156272"/>
                <a:gd name="connsiteY5" fmla="*/ 517415 h 2308112"/>
                <a:gd name="connsiteX6" fmla="*/ 5148381 w 5156272"/>
                <a:gd name="connsiteY6" fmla="*/ 881400 h 2308112"/>
                <a:gd name="connsiteX7" fmla="*/ 5148381 w 5156272"/>
                <a:gd name="connsiteY7" fmla="*/ 1112219 h 2308112"/>
                <a:gd name="connsiteX8" fmla="*/ 5148381 w 5156272"/>
                <a:gd name="connsiteY8" fmla="*/ 1405182 h 2308112"/>
                <a:gd name="connsiteX9" fmla="*/ 5041849 w 5156272"/>
                <a:gd name="connsiteY9" fmla="*/ 1840188 h 2308112"/>
                <a:gd name="connsiteX10" fmla="*/ 4784396 w 5156272"/>
                <a:gd name="connsiteY10" fmla="*/ 2159784 h 2308112"/>
                <a:gd name="connsiteX11" fmla="*/ 4340513 w 5156272"/>
                <a:gd name="connsiteY11" fmla="*/ 2301827 h 2308112"/>
                <a:gd name="connsiteX12" fmla="*/ 3798975 w 5156272"/>
                <a:gd name="connsiteY12" fmla="*/ 2275194 h 2308112"/>
                <a:gd name="connsiteX13" fmla="*/ 3523767 w 5156272"/>
                <a:gd name="connsiteY13" fmla="*/ 2292949 h 2308112"/>
                <a:gd name="connsiteX14" fmla="*/ 2715899 w 5156272"/>
                <a:gd name="connsiteY14" fmla="*/ 2292949 h 2308112"/>
                <a:gd name="connsiteX15" fmla="*/ 1952420 w 5156272"/>
                <a:gd name="connsiteY15" fmla="*/ 2292949 h 2308112"/>
                <a:gd name="connsiteX16" fmla="*/ 1410882 w 5156272"/>
                <a:gd name="connsiteY16" fmla="*/ 2284071 h 2308112"/>
                <a:gd name="connsiteX17" fmla="*/ 665158 w 5156272"/>
                <a:gd name="connsiteY17" fmla="*/ 2301827 h 2308112"/>
                <a:gd name="connsiteX18" fmla="*/ 292295 w 5156272"/>
                <a:gd name="connsiteY18" fmla="*/ 2159784 h 2308112"/>
                <a:gd name="connsiteX19" fmla="*/ 61476 w 5156272"/>
                <a:gd name="connsiteY19" fmla="*/ 1849066 h 2308112"/>
                <a:gd name="connsiteX20" fmla="*/ 25965 w 5156272"/>
                <a:gd name="connsiteY20" fmla="*/ 1405182 h 2308112"/>
                <a:gd name="connsiteX21" fmla="*/ 8210 w 5156272"/>
                <a:gd name="connsiteY21" fmla="*/ 1094464 h 2308112"/>
                <a:gd name="connsiteX22" fmla="*/ 4437 w 5156272"/>
                <a:gd name="connsiteY22" fmla="*/ 765990 h 2308112"/>
                <a:gd name="connsiteX23" fmla="*/ 70354 w 5156272"/>
                <a:gd name="connsiteY23" fmla="*/ 437516 h 2308112"/>
                <a:gd name="connsiteX24" fmla="*/ 274540 w 5156272"/>
                <a:gd name="connsiteY24" fmla="*/ 126798 h 2308112"/>
                <a:gd name="connsiteX25" fmla="*/ 922610 w 5156272"/>
                <a:gd name="connsiteY25" fmla="*/ 11388 h 2308112"/>
                <a:gd name="connsiteX26" fmla="*/ 1943542 w 5156272"/>
                <a:gd name="connsiteY26" fmla="*/ 20266 h 2308112"/>
                <a:gd name="connsiteX0" fmla="*/ 1934369 w 5164854"/>
                <a:gd name="connsiteY0" fmla="*/ 2511 h 2308112"/>
                <a:gd name="connsiteX1" fmla="*/ 2422641 w 5164854"/>
                <a:gd name="connsiteY1" fmla="*/ 29143 h 2308112"/>
                <a:gd name="connsiteX2" fmla="*/ 3487961 w 5164854"/>
                <a:gd name="connsiteY2" fmla="*/ 100165 h 2308112"/>
                <a:gd name="connsiteX3" fmla="*/ 4544404 w 5164854"/>
                <a:gd name="connsiteY3" fmla="*/ 188941 h 2308112"/>
                <a:gd name="connsiteX4" fmla="*/ 4917266 w 5164854"/>
                <a:gd name="connsiteY4" fmla="*/ 286596 h 2308112"/>
                <a:gd name="connsiteX5" fmla="*/ 5077064 w 5164854"/>
                <a:gd name="connsiteY5" fmla="*/ 517415 h 2308112"/>
                <a:gd name="connsiteX6" fmla="*/ 5156963 w 5164854"/>
                <a:gd name="connsiteY6" fmla="*/ 881400 h 2308112"/>
                <a:gd name="connsiteX7" fmla="*/ 5156963 w 5164854"/>
                <a:gd name="connsiteY7" fmla="*/ 1112219 h 2308112"/>
                <a:gd name="connsiteX8" fmla="*/ 5156963 w 5164854"/>
                <a:gd name="connsiteY8" fmla="*/ 1405182 h 2308112"/>
                <a:gd name="connsiteX9" fmla="*/ 5050431 w 5164854"/>
                <a:gd name="connsiteY9" fmla="*/ 1840188 h 2308112"/>
                <a:gd name="connsiteX10" fmla="*/ 4792978 w 5164854"/>
                <a:gd name="connsiteY10" fmla="*/ 2159784 h 2308112"/>
                <a:gd name="connsiteX11" fmla="*/ 4349095 w 5164854"/>
                <a:gd name="connsiteY11" fmla="*/ 2301827 h 2308112"/>
                <a:gd name="connsiteX12" fmla="*/ 3807557 w 5164854"/>
                <a:gd name="connsiteY12" fmla="*/ 2275194 h 2308112"/>
                <a:gd name="connsiteX13" fmla="*/ 3532349 w 5164854"/>
                <a:gd name="connsiteY13" fmla="*/ 2292949 h 2308112"/>
                <a:gd name="connsiteX14" fmla="*/ 2724481 w 5164854"/>
                <a:gd name="connsiteY14" fmla="*/ 2292949 h 2308112"/>
                <a:gd name="connsiteX15" fmla="*/ 1961002 w 5164854"/>
                <a:gd name="connsiteY15" fmla="*/ 2292949 h 2308112"/>
                <a:gd name="connsiteX16" fmla="*/ 1419464 w 5164854"/>
                <a:gd name="connsiteY16" fmla="*/ 2284071 h 2308112"/>
                <a:gd name="connsiteX17" fmla="*/ 673740 w 5164854"/>
                <a:gd name="connsiteY17" fmla="*/ 2301827 h 2308112"/>
                <a:gd name="connsiteX18" fmla="*/ 300877 w 5164854"/>
                <a:gd name="connsiteY18" fmla="*/ 2159784 h 2308112"/>
                <a:gd name="connsiteX19" fmla="*/ 70058 w 5164854"/>
                <a:gd name="connsiteY19" fmla="*/ 1849066 h 2308112"/>
                <a:gd name="connsiteX20" fmla="*/ 34547 w 5164854"/>
                <a:gd name="connsiteY20" fmla="*/ 1405182 h 2308112"/>
                <a:gd name="connsiteX21" fmla="*/ 1552 w 5164854"/>
                <a:gd name="connsiteY21" fmla="*/ 1094464 h 2308112"/>
                <a:gd name="connsiteX22" fmla="*/ 13019 w 5164854"/>
                <a:gd name="connsiteY22" fmla="*/ 765990 h 2308112"/>
                <a:gd name="connsiteX23" fmla="*/ 78936 w 5164854"/>
                <a:gd name="connsiteY23" fmla="*/ 437516 h 2308112"/>
                <a:gd name="connsiteX24" fmla="*/ 283122 w 5164854"/>
                <a:gd name="connsiteY24" fmla="*/ 126798 h 2308112"/>
                <a:gd name="connsiteX25" fmla="*/ 931192 w 5164854"/>
                <a:gd name="connsiteY25" fmla="*/ 11388 h 2308112"/>
                <a:gd name="connsiteX26" fmla="*/ 1952124 w 5164854"/>
                <a:gd name="connsiteY26" fmla="*/ 20266 h 2308112"/>
                <a:gd name="connsiteX0" fmla="*/ 1936557 w 5167042"/>
                <a:gd name="connsiteY0" fmla="*/ 2511 h 2308112"/>
                <a:gd name="connsiteX1" fmla="*/ 2424829 w 5167042"/>
                <a:gd name="connsiteY1" fmla="*/ 29143 h 2308112"/>
                <a:gd name="connsiteX2" fmla="*/ 3490149 w 5167042"/>
                <a:gd name="connsiteY2" fmla="*/ 100165 h 2308112"/>
                <a:gd name="connsiteX3" fmla="*/ 4546592 w 5167042"/>
                <a:gd name="connsiteY3" fmla="*/ 188941 h 2308112"/>
                <a:gd name="connsiteX4" fmla="*/ 4919454 w 5167042"/>
                <a:gd name="connsiteY4" fmla="*/ 286596 h 2308112"/>
                <a:gd name="connsiteX5" fmla="*/ 5079252 w 5167042"/>
                <a:gd name="connsiteY5" fmla="*/ 517415 h 2308112"/>
                <a:gd name="connsiteX6" fmla="*/ 5159151 w 5167042"/>
                <a:gd name="connsiteY6" fmla="*/ 881400 h 2308112"/>
                <a:gd name="connsiteX7" fmla="*/ 5159151 w 5167042"/>
                <a:gd name="connsiteY7" fmla="*/ 1112219 h 2308112"/>
                <a:gd name="connsiteX8" fmla="*/ 5159151 w 5167042"/>
                <a:gd name="connsiteY8" fmla="*/ 1405182 h 2308112"/>
                <a:gd name="connsiteX9" fmla="*/ 5052619 w 5167042"/>
                <a:gd name="connsiteY9" fmla="*/ 1840188 h 2308112"/>
                <a:gd name="connsiteX10" fmla="*/ 4795166 w 5167042"/>
                <a:gd name="connsiteY10" fmla="*/ 2159784 h 2308112"/>
                <a:gd name="connsiteX11" fmla="*/ 4351283 w 5167042"/>
                <a:gd name="connsiteY11" fmla="*/ 2301827 h 2308112"/>
                <a:gd name="connsiteX12" fmla="*/ 3809745 w 5167042"/>
                <a:gd name="connsiteY12" fmla="*/ 2275194 h 2308112"/>
                <a:gd name="connsiteX13" fmla="*/ 3534537 w 5167042"/>
                <a:gd name="connsiteY13" fmla="*/ 2292949 h 2308112"/>
                <a:gd name="connsiteX14" fmla="*/ 2726669 w 5167042"/>
                <a:gd name="connsiteY14" fmla="*/ 2292949 h 2308112"/>
                <a:gd name="connsiteX15" fmla="*/ 1963190 w 5167042"/>
                <a:gd name="connsiteY15" fmla="*/ 2292949 h 2308112"/>
                <a:gd name="connsiteX16" fmla="*/ 1421652 w 5167042"/>
                <a:gd name="connsiteY16" fmla="*/ 2284071 h 2308112"/>
                <a:gd name="connsiteX17" fmla="*/ 675928 w 5167042"/>
                <a:gd name="connsiteY17" fmla="*/ 2301827 h 2308112"/>
                <a:gd name="connsiteX18" fmla="*/ 303065 w 5167042"/>
                <a:gd name="connsiteY18" fmla="*/ 2159784 h 2308112"/>
                <a:gd name="connsiteX19" fmla="*/ 72246 w 5167042"/>
                <a:gd name="connsiteY19" fmla="*/ 1849066 h 2308112"/>
                <a:gd name="connsiteX20" fmla="*/ 6255 w 5167042"/>
                <a:gd name="connsiteY20" fmla="*/ 1412802 h 2308112"/>
                <a:gd name="connsiteX21" fmla="*/ 3740 w 5167042"/>
                <a:gd name="connsiteY21" fmla="*/ 1094464 h 2308112"/>
                <a:gd name="connsiteX22" fmla="*/ 15207 w 5167042"/>
                <a:gd name="connsiteY22" fmla="*/ 765990 h 2308112"/>
                <a:gd name="connsiteX23" fmla="*/ 81124 w 5167042"/>
                <a:gd name="connsiteY23" fmla="*/ 437516 h 2308112"/>
                <a:gd name="connsiteX24" fmla="*/ 285310 w 5167042"/>
                <a:gd name="connsiteY24" fmla="*/ 126798 h 2308112"/>
                <a:gd name="connsiteX25" fmla="*/ 933380 w 5167042"/>
                <a:gd name="connsiteY25" fmla="*/ 11388 h 2308112"/>
                <a:gd name="connsiteX26" fmla="*/ 1954312 w 5167042"/>
                <a:gd name="connsiteY26" fmla="*/ 20266 h 2308112"/>
                <a:gd name="connsiteX0" fmla="*/ 1936557 w 5167042"/>
                <a:gd name="connsiteY0" fmla="*/ 2511 h 2308112"/>
                <a:gd name="connsiteX1" fmla="*/ 2424829 w 5167042"/>
                <a:gd name="connsiteY1" fmla="*/ 29143 h 2308112"/>
                <a:gd name="connsiteX2" fmla="*/ 3490149 w 5167042"/>
                <a:gd name="connsiteY2" fmla="*/ 100165 h 2308112"/>
                <a:gd name="connsiteX3" fmla="*/ 4546592 w 5167042"/>
                <a:gd name="connsiteY3" fmla="*/ 188941 h 2308112"/>
                <a:gd name="connsiteX4" fmla="*/ 4919454 w 5167042"/>
                <a:gd name="connsiteY4" fmla="*/ 286596 h 2308112"/>
                <a:gd name="connsiteX5" fmla="*/ 5079252 w 5167042"/>
                <a:gd name="connsiteY5" fmla="*/ 517415 h 2308112"/>
                <a:gd name="connsiteX6" fmla="*/ 5159151 w 5167042"/>
                <a:gd name="connsiteY6" fmla="*/ 881400 h 2308112"/>
                <a:gd name="connsiteX7" fmla="*/ 5159151 w 5167042"/>
                <a:gd name="connsiteY7" fmla="*/ 1112219 h 2308112"/>
                <a:gd name="connsiteX8" fmla="*/ 5159151 w 5167042"/>
                <a:gd name="connsiteY8" fmla="*/ 1405182 h 2308112"/>
                <a:gd name="connsiteX9" fmla="*/ 5052619 w 5167042"/>
                <a:gd name="connsiteY9" fmla="*/ 1840188 h 2308112"/>
                <a:gd name="connsiteX10" fmla="*/ 4795166 w 5167042"/>
                <a:gd name="connsiteY10" fmla="*/ 2159784 h 2308112"/>
                <a:gd name="connsiteX11" fmla="*/ 4351283 w 5167042"/>
                <a:gd name="connsiteY11" fmla="*/ 2301827 h 2308112"/>
                <a:gd name="connsiteX12" fmla="*/ 3809745 w 5167042"/>
                <a:gd name="connsiteY12" fmla="*/ 2275194 h 2308112"/>
                <a:gd name="connsiteX13" fmla="*/ 3534537 w 5167042"/>
                <a:gd name="connsiteY13" fmla="*/ 2292949 h 2308112"/>
                <a:gd name="connsiteX14" fmla="*/ 2726669 w 5167042"/>
                <a:gd name="connsiteY14" fmla="*/ 2292949 h 2308112"/>
                <a:gd name="connsiteX15" fmla="*/ 1963190 w 5167042"/>
                <a:gd name="connsiteY15" fmla="*/ 2292949 h 2308112"/>
                <a:gd name="connsiteX16" fmla="*/ 1421652 w 5167042"/>
                <a:gd name="connsiteY16" fmla="*/ 2284071 h 2308112"/>
                <a:gd name="connsiteX17" fmla="*/ 675928 w 5167042"/>
                <a:gd name="connsiteY17" fmla="*/ 2301827 h 2308112"/>
                <a:gd name="connsiteX18" fmla="*/ 303065 w 5167042"/>
                <a:gd name="connsiteY18" fmla="*/ 2159784 h 2308112"/>
                <a:gd name="connsiteX19" fmla="*/ 72246 w 5167042"/>
                <a:gd name="connsiteY19" fmla="*/ 1849066 h 2308112"/>
                <a:gd name="connsiteX20" fmla="*/ 6255 w 5167042"/>
                <a:gd name="connsiteY20" fmla="*/ 1412802 h 2308112"/>
                <a:gd name="connsiteX21" fmla="*/ 3740 w 5167042"/>
                <a:gd name="connsiteY21" fmla="*/ 1094464 h 2308112"/>
                <a:gd name="connsiteX22" fmla="*/ 15207 w 5167042"/>
                <a:gd name="connsiteY22" fmla="*/ 765990 h 2308112"/>
                <a:gd name="connsiteX23" fmla="*/ 81124 w 5167042"/>
                <a:gd name="connsiteY23" fmla="*/ 437516 h 2308112"/>
                <a:gd name="connsiteX24" fmla="*/ 285310 w 5167042"/>
                <a:gd name="connsiteY24" fmla="*/ 126798 h 2308112"/>
                <a:gd name="connsiteX25" fmla="*/ 933380 w 5167042"/>
                <a:gd name="connsiteY25" fmla="*/ 11388 h 2308112"/>
                <a:gd name="connsiteX26" fmla="*/ 1954312 w 5167042"/>
                <a:gd name="connsiteY26" fmla="*/ 20266 h 2308112"/>
                <a:gd name="connsiteX0" fmla="*/ 1936557 w 5167042"/>
                <a:gd name="connsiteY0" fmla="*/ 2511 h 2308112"/>
                <a:gd name="connsiteX1" fmla="*/ 2424829 w 5167042"/>
                <a:gd name="connsiteY1" fmla="*/ 29143 h 2308112"/>
                <a:gd name="connsiteX2" fmla="*/ 3490149 w 5167042"/>
                <a:gd name="connsiteY2" fmla="*/ 100165 h 2308112"/>
                <a:gd name="connsiteX3" fmla="*/ 4546592 w 5167042"/>
                <a:gd name="connsiteY3" fmla="*/ 188941 h 2308112"/>
                <a:gd name="connsiteX4" fmla="*/ 4919454 w 5167042"/>
                <a:gd name="connsiteY4" fmla="*/ 286596 h 2308112"/>
                <a:gd name="connsiteX5" fmla="*/ 5079252 w 5167042"/>
                <a:gd name="connsiteY5" fmla="*/ 517415 h 2308112"/>
                <a:gd name="connsiteX6" fmla="*/ 5159151 w 5167042"/>
                <a:gd name="connsiteY6" fmla="*/ 881400 h 2308112"/>
                <a:gd name="connsiteX7" fmla="*/ 5159151 w 5167042"/>
                <a:gd name="connsiteY7" fmla="*/ 1112219 h 2308112"/>
                <a:gd name="connsiteX8" fmla="*/ 5159151 w 5167042"/>
                <a:gd name="connsiteY8" fmla="*/ 1405182 h 2308112"/>
                <a:gd name="connsiteX9" fmla="*/ 5052619 w 5167042"/>
                <a:gd name="connsiteY9" fmla="*/ 1840188 h 2308112"/>
                <a:gd name="connsiteX10" fmla="*/ 4795166 w 5167042"/>
                <a:gd name="connsiteY10" fmla="*/ 2159784 h 2308112"/>
                <a:gd name="connsiteX11" fmla="*/ 4351283 w 5167042"/>
                <a:gd name="connsiteY11" fmla="*/ 2301827 h 2308112"/>
                <a:gd name="connsiteX12" fmla="*/ 3809745 w 5167042"/>
                <a:gd name="connsiteY12" fmla="*/ 2275194 h 2308112"/>
                <a:gd name="connsiteX13" fmla="*/ 3534537 w 5167042"/>
                <a:gd name="connsiteY13" fmla="*/ 2292949 h 2308112"/>
                <a:gd name="connsiteX14" fmla="*/ 2726669 w 5167042"/>
                <a:gd name="connsiteY14" fmla="*/ 2292949 h 2308112"/>
                <a:gd name="connsiteX15" fmla="*/ 1963190 w 5167042"/>
                <a:gd name="connsiteY15" fmla="*/ 2292949 h 2308112"/>
                <a:gd name="connsiteX16" fmla="*/ 1421652 w 5167042"/>
                <a:gd name="connsiteY16" fmla="*/ 2284071 h 2308112"/>
                <a:gd name="connsiteX17" fmla="*/ 675928 w 5167042"/>
                <a:gd name="connsiteY17" fmla="*/ 2301827 h 2308112"/>
                <a:gd name="connsiteX18" fmla="*/ 303065 w 5167042"/>
                <a:gd name="connsiteY18" fmla="*/ 2159784 h 2308112"/>
                <a:gd name="connsiteX19" fmla="*/ 72246 w 5167042"/>
                <a:gd name="connsiteY19" fmla="*/ 1849066 h 2308112"/>
                <a:gd name="connsiteX20" fmla="*/ 6255 w 5167042"/>
                <a:gd name="connsiteY20" fmla="*/ 1412802 h 2308112"/>
                <a:gd name="connsiteX21" fmla="*/ 3740 w 5167042"/>
                <a:gd name="connsiteY21" fmla="*/ 1094464 h 2308112"/>
                <a:gd name="connsiteX22" fmla="*/ 15207 w 5167042"/>
                <a:gd name="connsiteY22" fmla="*/ 765990 h 2308112"/>
                <a:gd name="connsiteX23" fmla="*/ 81124 w 5167042"/>
                <a:gd name="connsiteY23" fmla="*/ 437516 h 2308112"/>
                <a:gd name="connsiteX24" fmla="*/ 285310 w 5167042"/>
                <a:gd name="connsiteY24" fmla="*/ 126798 h 2308112"/>
                <a:gd name="connsiteX25" fmla="*/ 933380 w 5167042"/>
                <a:gd name="connsiteY25" fmla="*/ 11388 h 2308112"/>
                <a:gd name="connsiteX26" fmla="*/ 2198152 w 5167042"/>
                <a:gd name="connsiteY26" fmla="*/ 20266 h 2308112"/>
                <a:gd name="connsiteX0" fmla="*/ 1936557 w 5167042"/>
                <a:gd name="connsiteY0" fmla="*/ 2511 h 2308112"/>
                <a:gd name="connsiteX1" fmla="*/ 2424829 w 5167042"/>
                <a:gd name="connsiteY1" fmla="*/ 29143 h 2308112"/>
                <a:gd name="connsiteX2" fmla="*/ 3490149 w 5167042"/>
                <a:gd name="connsiteY2" fmla="*/ 100165 h 2308112"/>
                <a:gd name="connsiteX3" fmla="*/ 4546592 w 5167042"/>
                <a:gd name="connsiteY3" fmla="*/ 188941 h 2308112"/>
                <a:gd name="connsiteX4" fmla="*/ 4919454 w 5167042"/>
                <a:gd name="connsiteY4" fmla="*/ 286596 h 2308112"/>
                <a:gd name="connsiteX5" fmla="*/ 5079252 w 5167042"/>
                <a:gd name="connsiteY5" fmla="*/ 517415 h 2308112"/>
                <a:gd name="connsiteX6" fmla="*/ 5159151 w 5167042"/>
                <a:gd name="connsiteY6" fmla="*/ 881400 h 2308112"/>
                <a:gd name="connsiteX7" fmla="*/ 5159151 w 5167042"/>
                <a:gd name="connsiteY7" fmla="*/ 1112219 h 2308112"/>
                <a:gd name="connsiteX8" fmla="*/ 5159151 w 5167042"/>
                <a:gd name="connsiteY8" fmla="*/ 1405182 h 2308112"/>
                <a:gd name="connsiteX9" fmla="*/ 5052619 w 5167042"/>
                <a:gd name="connsiteY9" fmla="*/ 1840188 h 2308112"/>
                <a:gd name="connsiteX10" fmla="*/ 4795166 w 5167042"/>
                <a:gd name="connsiteY10" fmla="*/ 2159784 h 2308112"/>
                <a:gd name="connsiteX11" fmla="*/ 4351283 w 5167042"/>
                <a:gd name="connsiteY11" fmla="*/ 2301827 h 2308112"/>
                <a:gd name="connsiteX12" fmla="*/ 3809745 w 5167042"/>
                <a:gd name="connsiteY12" fmla="*/ 2275194 h 2308112"/>
                <a:gd name="connsiteX13" fmla="*/ 3534537 w 5167042"/>
                <a:gd name="connsiteY13" fmla="*/ 2292949 h 2308112"/>
                <a:gd name="connsiteX14" fmla="*/ 2726669 w 5167042"/>
                <a:gd name="connsiteY14" fmla="*/ 2292949 h 2308112"/>
                <a:gd name="connsiteX15" fmla="*/ 1963190 w 5167042"/>
                <a:gd name="connsiteY15" fmla="*/ 2292949 h 2308112"/>
                <a:gd name="connsiteX16" fmla="*/ 1421652 w 5167042"/>
                <a:gd name="connsiteY16" fmla="*/ 2284071 h 2308112"/>
                <a:gd name="connsiteX17" fmla="*/ 675928 w 5167042"/>
                <a:gd name="connsiteY17" fmla="*/ 2301827 h 2308112"/>
                <a:gd name="connsiteX18" fmla="*/ 303065 w 5167042"/>
                <a:gd name="connsiteY18" fmla="*/ 2159784 h 2308112"/>
                <a:gd name="connsiteX19" fmla="*/ 72246 w 5167042"/>
                <a:gd name="connsiteY19" fmla="*/ 1849066 h 2308112"/>
                <a:gd name="connsiteX20" fmla="*/ 6255 w 5167042"/>
                <a:gd name="connsiteY20" fmla="*/ 1412802 h 2308112"/>
                <a:gd name="connsiteX21" fmla="*/ 3740 w 5167042"/>
                <a:gd name="connsiteY21" fmla="*/ 1094464 h 2308112"/>
                <a:gd name="connsiteX22" fmla="*/ 15207 w 5167042"/>
                <a:gd name="connsiteY22" fmla="*/ 765990 h 2308112"/>
                <a:gd name="connsiteX23" fmla="*/ 81124 w 5167042"/>
                <a:gd name="connsiteY23" fmla="*/ 437516 h 2308112"/>
                <a:gd name="connsiteX24" fmla="*/ 285310 w 5167042"/>
                <a:gd name="connsiteY24" fmla="*/ 126798 h 2308112"/>
                <a:gd name="connsiteX25" fmla="*/ 933380 w 5167042"/>
                <a:gd name="connsiteY25" fmla="*/ 11388 h 2308112"/>
                <a:gd name="connsiteX26" fmla="*/ 2198152 w 5167042"/>
                <a:gd name="connsiteY26" fmla="*/ 20266 h 2308112"/>
                <a:gd name="connsiteX0" fmla="*/ 1936557 w 5167042"/>
                <a:gd name="connsiteY0" fmla="*/ 12436 h 2318037"/>
                <a:gd name="connsiteX1" fmla="*/ 2424829 w 5167042"/>
                <a:gd name="connsiteY1" fmla="*/ 39068 h 2318037"/>
                <a:gd name="connsiteX2" fmla="*/ 3490149 w 5167042"/>
                <a:gd name="connsiteY2" fmla="*/ 110090 h 2318037"/>
                <a:gd name="connsiteX3" fmla="*/ 4546592 w 5167042"/>
                <a:gd name="connsiteY3" fmla="*/ 198866 h 2318037"/>
                <a:gd name="connsiteX4" fmla="*/ 4919454 w 5167042"/>
                <a:gd name="connsiteY4" fmla="*/ 296521 h 2318037"/>
                <a:gd name="connsiteX5" fmla="*/ 5079252 w 5167042"/>
                <a:gd name="connsiteY5" fmla="*/ 527340 h 2318037"/>
                <a:gd name="connsiteX6" fmla="*/ 5159151 w 5167042"/>
                <a:gd name="connsiteY6" fmla="*/ 891325 h 2318037"/>
                <a:gd name="connsiteX7" fmla="*/ 5159151 w 5167042"/>
                <a:gd name="connsiteY7" fmla="*/ 1122144 h 2318037"/>
                <a:gd name="connsiteX8" fmla="*/ 5159151 w 5167042"/>
                <a:gd name="connsiteY8" fmla="*/ 1415107 h 2318037"/>
                <a:gd name="connsiteX9" fmla="*/ 5052619 w 5167042"/>
                <a:gd name="connsiteY9" fmla="*/ 1850113 h 2318037"/>
                <a:gd name="connsiteX10" fmla="*/ 4795166 w 5167042"/>
                <a:gd name="connsiteY10" fmla="*/ 2169709 h 2318037"/>
                <a:gd name="connsiteX11" fmla="*/ 4351283 w 5167042"/>
                <a:gd name="connsiteY11" fmla="*/ 2311752 h 2318037"/>
                <a:gd name="connsiteX12" fmla="*/ 3809745 w 5167042"/>
                <a:gd name="connsiteY12" fmla="*/ 2285119 h 2318037"/>
                <a:gd name="connsiteX13" fmla="*/ 3534537 w 5167042"/>
                <a:gd name="connsiteY13" fmla="*/ 2302874 h 2318037"/>
                <a:gd name="connsiteX14" fmla="*/ 2726669 w 5167042"/>
                <a:gd name="connsiteY14" fmla="*/ 2302874 h 2318037"/>
                <a:gd name="connsiteX15" fmla="*/ 1963190 w 5167042"/>
                <a:gd name="connsiteY15" fmla="*/ 2302874 h 2318037"/>
                <a:gd name="connsiteX16" fmla="*/ 1421652 w 5167042"/>
                <a:gd name="connsiteY16" fmla="*/ 2293996 h 2318037"/>
                <a:gd name="connsiteX17" fmla="*/ 675928 w 5167042"/>
                <a:gd name="connsiteY17" fmla="*/ 2311752 h 2318037"/>
                <a:gd name="connsiteX18" fmla="*/ 303065 w 5167042"/>
                <a:gd name="connsiteY18" fmla="*/ 2169709 h 2318037"/>
                <a:gd name="connsiteX19" fmla="*/ 72246 w 5167042"/>
                <a:gd name="connsiteY19" fmla="*/ 1858991 h 2318037"/>
                <a:gd name="connsiteX20" fmla="*/ 6255 w 5167042"/>
                <a:gd name="connsiteY20" fmla="*/ 1422727 h 2318037"/>
                <a:gd name="connsiteX21" fmla="*/ 3740 w 5167042"/>
                <a:gd name="connsiteY21" fmla="*/ 1104389 h 2318037"/>
                <a:gd name="connsiteX22" fmla="*/ 15207 w 5167042"/>
                <a:gd name="connsiteY22" fmla="*/ 775915 h 2318037"/>
                <a:gd name="connsiteX23" fmla="*/ 81124 w 5167042"/>
                <a:gd name="connsiteY23" fmla="*/ 447441 h 2318037"/>
                <a:gd name="connsiteX24" fmla="*/ 285310 w 5167042"/>
                <a:gd name="connsiteY24" fmla="*/ 136723 h 2318037"/>
                <a:gd name="connsiteX25" fmla="*/ 933380 w 5167042"/>
                <a:gd name="connsiteY25" fmla="*/ 21313 h 2318037"/>
                <a:gd name="connsiteX26" fmla="*/ 2198152 w 5167042"/>
                <a:gd name="connsiteY26" fmla="*/ 30191 h 2318037"/>
                <a:gd name="connsiteX0" fmla="*/ 1936557 w 5167042"/>
                <a:gd name="connsiteY0" fmla="*/ 12436 h 2318037"/>
                <a:gd name="connsiteX1" fmla="*/ 2424829 w 5167042"/>
                <a:gd name="connsiteY1" fmla="*/ 39068 h 2318037"/>
                <a:gd name="connsiteX2" fmla="*/ 3490149 w 5167042"/>
                <a:gd name="connsiteY2" fmla="*/ 110090 h 2318037"/>
                <a:gd name="connsiteX3" fmla="*/ 4546592 w 5167042"/>
                <a:gd name="connsiteY3" fmla="*/ 198866 h 2318037"/>
                <a:gd name="connsiteX4" fmla="*/ 4919454 w 5167042"/>
                <a:gd name="connsiteY4" fmla="*/ 296521 h 2318037"/>
                <a:gd name="connsiteX5" fmla="*/ 5079252 w 5167042"/>
                <a:gd name="connsiteY5" fmla="*/ 527340 h 2318037"/>
                <a:gd name="connsiteX6" fmla="*/ 5159151 w 5167042"/>
                <a:gd name="connsiteY6" fmla="*/ 891325 h 2318037"/>
                <a:gd name="connsiteX7" fmla="*/ 5159151 w 5167042"/>
                <a:gd name="connsiteY7" fmla="*/ 1122144 h 2318037"/>
                <a:gd name="connsiteX8" fmla="*/ 5159151 w 5167042"/>
                <a:gd name="connsiteY8" fmla="*/ 1415107 h 2318037"/>
                <a:gd name="connsiteX9" fmla="*/ 5052619 w 5167042"/>
                <a:gd name="connsiteY9" fmla="*/ 1850113 h 2318037"/>
                <a:gd name="connsiteX10" fmla="*/ 4795166 w 5167042"/>
                <a:gd name="connsiteY10" fmla="*/ 2169709 h 2318037"/>
                <a:gd name="connsiteX11" fmla="*/ 4351283 w 5167042"/>
                <a:gd name="connsiteY11" fmla="*/ 2311752 h 2318037"/>
                <a:gd name="connsiteX12" fmla="*/ 3809745 w 5167042"/>
                <a:gd name="connsiteY12" fmla="*/ 2285119 h 2318037"/>
                <a:gd name="connsiteX13" fmla="*/ 3534537 w 5167042"/>
                <a:gd name="connsiteY13" fmla="*/ 2302874 h 2318037"/>
                <a:gd name="connsiteX14" fmla="*/ 2726669 w 5167042"/>
                <a:gd name="connsiteY14" fmla="*/ 2302874 h 2318037"/>
                <a:gd name="connsiteX15" fmla="*/ 1963190 w 5167042"/>
                <a:gd name="connsiteY15" fmla="*/ 2302874 h 2318037"/>
                <a:gd name="connsiteX16" fmla="*/ 1421652 w 5167042"/>
                <a:gd name="connsiteY16" fmla="*/ 2293996 h 2318037"/>
                <a:gd name="connsiteX17" fmla="*/ 675928 w 5167042"/>
                <a:gd name="connsiteY17" fmla="*/ 2311752 h 2318037"/>
                <a:gd name="connsiteX18" fmla="*/ 303065 w 5167042"/>
                <a:gd name="connsiteY18" fmla="*/ 2169709 h 2318037"/>
                <a:gd name="connsiteX19" fmla="*/ 72246 w 5167042"/>
                <a:gd name="connsiteY19" fmla="*/ 1858991 h 2318037"/>
                <a:gd name="connsiteX20" fmla="*/ 6255 w 5167042"/>
                <a:gd name="connsiteY20" fmla="*/ 1422727 h 2318037"/>
                <a:gd name="connsiteX21" fmla="*/ 3740 w 5167042"/>
                <a:gd name="connsiteY21" fmla="*/ 1104389 h 2318037"/>
                <a:gd name="connsiteX22" fmla="*/ 15207 w 5167042"/>
                <a:gd name="connsiteY22" fmla="*/ 775915 h 2318037"/>
                <a:gd name="connsiteX23" fmla="*/ 81124 w 5167042"/>
                <a:gd name="connsiteY23" fmla="*/ 447441 h 2318037"/>
                <a:gd name="connsiteX24" fmla="*/ 285310 w 5167042"/>
                <a:gd name="connsiteY24" fmla="*/ 136723 h 2318037"/>
                <a:gd name="connsiteX25" fmla="*/ 933380 w 5167042"/>
                <a:gd name="connsiteY25" fmla="*/ 21313 h 2318037"/>
                <a:gd name="connsiteX26" fmla="*/ 2198152 w 5167042"/>
                <a:gd name="connsiteY26" fmla="*/ 30191 h 2318037"/>
                <a:gd name="connsiteX0" fmla="*/ 1936557 w 5167042"/>
                <a:gd name="connsiteY0" fmla="*/ 1663 h 2307264"/>
                <a:gd name="connsiteX1" fmla="*/ 2424829 w 5167042"/>
                <a:gd name="connsiteY1" fmla="*/ 28295 h 2307264"/>
                <a:gd name="connsiteX2" fmla="*/ 3490149 w 5167042"/>
                <a:gd name="connsiteY2" fmla="*/ 99317 h 2307264"/>
                <a:gd name="connsiteX3" fmla="*/ 4546592 w 5167042"/>
                <a:gd name="connsiteY3" fmla="*/ 188093 h 2307264"/>
                <a:gd name="connsiteX4" fmla="*/ 4919454 w 5167042"/>
                <a:gd name="connsiteY4" fmla="*/ 285748 h 2307264"/>
                <a:gd name="connsiteX5" fmla="*/ 5079252 w 5167042"/>
                <a:gd name="connsiteY5" fmla="*/ 516567 h 2307264"/>
                <a:gd name="connsiteX6" fmla="*/ 5159151 w 5167042"/>
                <a:gd name="connsiteY6" fmla="*/ 880552 h 2307264"/>
                <a:gd name="connsiteX7" fmla="*/ 5159151 w 5167042"/>
                <a:gd name="connsiteY7" fmla="*/ 1111371 h 2307264"/>
                <a:gd name="connsiteX8" fmla="*/ 5159151 w 5167042"/>
                <a:gd name="connsiteY8" fmla="*/ 1404334 h 2307264"/>
                <a:gd name="connsiteX9" fmla="*/ 5052619 w 5167042"/>
                <a:gd name="connsiteY9" fmla="*/ 1839340 h 2307264"/>
                <a:gd name="connsiteX10" fmla="*/ 4795166 w 5167042"/>
                <a:gd name="connsiteY10" fmla="*/ 2158936 h 2307264"/>
                <a:gd name="connsiteX11" fmla="*/ 4351283 w 5167042"/>
                <a:gd name="connsiteY11" fmla="*/ 2300979 h 2307264"/>
                <a:gd name="connsiteX12" fmla="*/ 3809745 w 5167042"/>
                <a:gd name="connsiteY12" fmla="*/ 2274346 h 2307264"/>
                <a:gd name="connsiteX13" fmla="*/ 3534537 w 5167042"/>
                <a:gd name="connsiteY13" fmla="*/ 2292101 h 2307264"/>
                <a:gd name="connsiteX14" fmla="*/ 2726669 w 5167042"/>
                <a:gd name="connsiteY14" fmla="*/ 2292101 h 2307264"/>
                <a:gd name="connsiteX15" fmla="*/ 1963190 w 5167042"/>
                <a:gd name="connsiteY15" fmla="*/ 2292101 h 2307264"/>
                <a:gd name="connsiteX16" fmla="*/ 1421652 w 5167042"/>
                <a:gd name="connsiteY16" fmla="*/ 2283223 h 2307264"/>
                <a:gd name="connsiteX17" fmla="*/ 675928 w 5167042"/>
                <a:gd name="connsiteY17" fmla="*/ 2300979 h 2307264"/>
                <a:gd name="connsiteX18" fmla="*/ 303065 w 5167042"/>
                <a:gd name="connsiteY18" fmla="*/ 2158936 h 2307264"/>
                <a:gd name="connsiteX19" fmla="*/ 72246 w 5167042"/>
                <a:gd name="connsiteY19" fmla="*/ 1848218 h 2307264"/>
                <a:gd name="connsiteX20" fmla="*/ 6255 w 5167042"/>
                <a:gd name="connsiteY20" fmla="*/ 1411954 h 2307264"/>
                <a:gd name="connsiteX21" fmla="*/ 3740 w 5167042"/>
                <a:gd name="connsiteY21" fmla="*/ 1093616 h 2307264"/>
                <a:gd name="connsiteX22" fmla="*/ 15207 w 5167042"/>
                <a:gd name="connsiteY22" fmla="*/ 765142 h 2307264"/>
                <a:gd name="connsiteX23" fmla="*/ 81124 w 5167042"/>
                <a:gd name="connsiteY23" fmla="*/ 436668 h 2307264"/>
                <a:gd name="connsiteX24" fmla="*/ 285310 w 5167042"/>
                <a:gd name="connsiteY24" fmla="*/ 125950 h 2307264"/>
                <a:gd name="connsiteX25" fmla="*/ 933380 w 5167042"/>
                <a:gd name="connsiteY25" fmla="*/ 10540 h 2307264"/>
                <a:gd name="connsiteX26" fmla="*/ 2167672 w 5167042"/>
                <a:gd name="connsiteY26" fmla="*/ 308978 h 2307264"/>
                <a:gd name="connsiteX0" fmla="*/ 1936557 w 5167042"/>
                <a:gd name="connsiteY0" fmla="*/ 22866 h 2328467"/>
                <a:gd name="connsiteX1" fmla="*/ 2424829 w 5167042"/>
                <a:gd name="connsiteY1" fmla="*/ 49498 h 2328467"/>
                <a:gd name="connsiteX2" fmla="*/ 3490149 w 5167042"/>
                <a:gd name="connsiteY2" fmla="*/ 120520 h 2328467"/>
                <a:gd name="connsiteX3" fmla="*/ 4546592 w 5167042"/>
                <a:gd name="connsiteY3" fmla="*/ 209296 h 2328467"/>
                <a:gd name="connsiteX4" fmla="*/ 4919454 w 5167042"/>
                <a:gd name="connsiteY4" fmla="*/ 306951 h 2328467"/>
                <a:gd name="connsiteX5" fmla="*/ 5079252 w 5167042"/>
                <a:gd name="connsiteY5" fmla="*/ 537770 h 2328467"/>
                <a:gd name="connsiteX6" fmla="*/ 5159151 w 5167042"/>
                <a:gd name="connsiteY6" fmla="*/ 901755 h 2328467"/>
                <a:gd name="connsiteX7" fmla="*/ 5159151 w 5167042"/>
                <a:gd name="connsiteY7" fmla="*/ 1132574 h 2328467"/>
                <a:gd name="connsiteX8" fmla="*/ 5159151 w 5167042"/>
                <a:gd name="connsiteY8" fmla="*/ 1425537 h 2328467"/>
                <a:gd name="connsiteX9" fmla="*/ 5052619 w 5167042"/>
                <a:gd name="connsiteY9" fmla="*/ 1860543 h 2328467"/>
                <a:gd name="connsiteX10" fmla="*/ 4795166 w 5167042"/>
                <a:gd name="connsiteY10" fmla="*/ 2180139 h 2328467"/>
                <a:gd name="connsiteX11" fmla="*/ 4351283 w 5167042"/>
                <a:gd name="connsiteY11" fmla="*/ 2322182 h 2328467"/>
                <a:gd name="connsiteX12" fmla="*/ 3809745 w 5167042"/>
                <a:gd name="connsiteY12" fmla="*/ 2295549 h 2328467"/>
                <a:gd name="connsiteX13" fmla="*/ 3534537 w 5167042"/>
                <a:gd name="connsiteY13" fmla="*/ 2313304 h 2328467"/>
                <a:gd name="connsiteX14" fmla="*/ 2726669 w 5167042"/>
                <a:gd name="connsiteY14" fmla="*/ 2313304 h 2328467"/>
                <a:gd name="connsiteX15" fmla="*/ 1963190 w 5167042"/>
                <a:gd name="connsiteY15" fmla="*/ 2313304 h 2328467"/>
                <a:gd name="connsiteX16" fmla="*/ 1421652 w 5167042"/>
                <a:gd name="connsiteY16" fmla="*/ 2304426 h 2328467"/>
                <a:gd name="connsiteX17" fmla="*/ 675928 w 5167042"/>
                <a:gd name="connsiteY17" fmla="*/ 2322182 h 2328467"/>
                <a:gd name="connsiteX18" fmla="*/ 303065 w 5167042"/>
                <a:gd name="connsiteY18" fmla="*/ 2180139 h 2328467"/>
                <a:gd name="connsiteX19" fmla="*/ 72246 w 5167042"/>
                <a:gd name="connsiteY19" fmla="*/ 1869421 h 2328467"/>
                <a:gd name="connsiteX20" fmla="*/ 6255 w 5167042"/>
                <a:gd name="connsiteY20" fmla="*/ 1433157 h 2328467"/>
                <a:gd name="connsiteX21" fmla="*/ 3740 w 5167042"/>
                <a:gd name="connsiteY21" fmla="*/ 1114819 h 2328467"/>
                <a:gd name="connsiteX22" fmla="*/ 15207 w 5167042"/>
                <a:gd name="connsiteY22" fmla="*/ 786345 h 2328467"/>
                <a:gd name="connsiteX23" fmla="*/ 81124 w 5167042"/>
                <a:gd name="connsiteY23" fmla="*/ 457871 h 2328467"/>
                <a:gd name="connsiteX24" fmla="*/ 285310 w 5167042"/>
                <a:gd name="connsiteY24" fmla="*/ 147153 h 2328467"/>
                <a:gd name="connsiteX25" fmla="*/ 933380 w 5167042"/>
                <a:gd name="connsiteY25" fmla="*/ 31743 h 2328467"/>
                <a:gd name="connsiteX26" fmla="*/ 1916212 w 5167042"/>
                <a:gd name="connsiteY26" fmla="*/ 25381 h 2328467"/>
                <a:gd name="connsiteX0" fmla="*/ 1936557 w 5167042"/>
                <a:gd name="connsiteY0" fmla="*/ 22866 h 2328467"/>
                <a:gd name="connsiteX1" fmla="*/ 2424829 w 5167042"/>
                <a:gd name="connsiteY1" fmla="*/ 49498 h 2328467"/>
                <a:gd name="connsiteX2" fmla="*/ 3490149 w 5167042"/>
                <a:gd name="connsiteY2" fmla="*/ 120520 h 2328467"/>
                <a:gd name="connsiteX3" fmla="*/ 4546592 w 5167042"/>
                <a:gd name="connsiteY3" fmla="*/ 209296 h 2328467"/>
                <a:gd name="connsiteX4" fmla="*/ 4919454 w 5167042"/>
                <a:gd name="connsiteY4" fmla="*/ 306951 h 2328467"/>
                <a:gd name="connsiteX5" fmla="*/ 5079252 w 5167042"/>
                <a:gd name="connsiteY5" fmla="*/ 537770 h 2328467"/>
                <a:gd name="connsiteX6" fmla="*/ 5159151 w 5167042"/>
                <a:gd name="connsiteY6" fmla="*/ 901755 h 2328467"/>
                <a:gd name="connsiteX7" fmla="*/ 5159151 w 5167042"/>
                <a:gd name="connsiteY7" fmla="*/ 1132574 h 2328467"/>
                <a:gd name="connsiteX8" fmla="*/ 5159151 w 5167042"/>
                <a:gd name="connsiteY8" fmla="*/ 1425537 h 2328467"/>
                <a:gd name="connsiteX9" fmla="*/ 5052619 w 5167042"/>
                <a:gd name="connsiteY9" fmla="*/ 1860543 h 2328467"/>
                <a:gd name="connsiteX10" fmla="*/ 4795166 w 5167042"/>
                <a:gd name="connsiteY10" fmla="*/ 2180139 h 2328467"/>
                <a:gd name="connsiteX11" fmla="*/ 4351283 w 5167042"/>
                <a:gd name="connsiteY11" fmla="*/ 2322182 h 2328467"/>
                <a:gd name="connsiteX12" fmla="*/ 3809745 w 5167042"/>
                <a:gd name="connsiteY12" fmla="*/ 2295549 h 2328467"/>
                <a:gd name="connsiteX13" fmla="*/ 3534537 w 5167042"/>
                <a:gd name="connsiteY13" fmla="*/ 2313304 h 2328467"/>
                <a:gd name="connsiteX14" fmla="*/ 2726669 w 5167042"/>
                <a:gd name="connsiteY14" fmla="*/ 2313304 h 2328467"/>
                <a:gd name="connsiteX15" fmla="*/ 1963190 w 5167042"/>
                <a:gd name="connsiteY15" fmla="*/ 2313304 h 2328467"/>
                <a:gd name="connsiteX16" fmla="*/ 1421652 w 5167042"/>
                <a:gd name="connsiteY16" fmla="*/ 2304426 h 2328467"/>
                <a:gd name="connsiteX17" fmla="*/ 675928 w 5167042"/>
                <a:gd name="connsiteY17" fmla="*/ 2322182 h 2328467"/>
                <a:gd name="connsiteX18" fmla="*/ 303065 w 5167042"/>
                <a:gd name="connsiteY18" fmla="*/ 2180139 h 2328467"/>
                <a:gd name="connsiteX19" fmla="*/ 72246 w 5167042"/>
                <a:gd name="connsiteY19" fmla="*/ 1869421 h 2328467"/>
                <a:gd name="connsiteX20" fmla="*/ 6255 w 5167042"/>
                <a:gd name="connsiteY20" fmla="*/ 1433157 h 2328467"/>
                <a:gd name="connsiteX21" fmla="*/ 3740 w 5167042"/>
                <a:gd name="connsiteY21" fmla="*/ 1114819 h 2328467"/>
                <a:gd name="connsiteX22" fmla="*/ 15207 w 5167042"/>
                <a:gd name="connsiteY22" fmla="*/ 786345 h 2328467"/>
                <a:gd name="connsiteX23" fmla="*/ 81124 w 5167042"/>
                <a:gd name="connsiteY23" fmla="*/ 457871 h 2328467"/>
                <a:gd name="connsiteX24" fmla="*/ 285310 w 5167042"/>
                <a:gd name="connsiteY24" fmla="*/ 147153 h 2328467"/>
                <a:gd name="connsiteX25" fmla="*/ 933380 w 5167042"/>
                <a:gd name="connsiteY25" fmla="*/ 31743 h 2328467"/>
                <a:gd name="connsiteX26" fmla="*/ 1916212 w 5167042"/>
                <a:gd name="connsiteY26" fmla="*/ 25381 h 2328467"/>
                <a:gd name="connsiteX0" fmla="*/ 1936557 w 5167042"/>
                <a:gd name="connsiteY0" fmla="*/ 22866 h 2328467"/>
                <a:gd name="connsiteX1" fmla="*/ 3490149 w 5167042"/>
                <a:gd name="connsiteY1" fmla="*/ 120520 h 2328467"/>
                <a:gd name="connsiteX2" fmla="*/ 4546592 w 5167042"/>
                <a:gd name="connsiteY2" fmla="*/ 209296 h 2328467"/>
                <a:gd name="connsiteX3" fmla="*/ 4919454 w 5167042"/>
                <a:gd name="connsiteY3" fmla="*/ 306951 h 2328467"/>
                <a:gd name="connsiteX4" fmla="*/ 5079252 w 5167042"/>
                <a:gd name="connsiteY4" fmla="*/ 537770 h 2328467"/>
                <a:gd name="connsiteX5" fmla="*/ 5159151 w 5167042"/>
                <a:gd name="connsiteY5" fmla="*/ 901755 h 2328467"/>
                <a:gd name="connsiteX6" fmla="*/ 5159151 w 5167042"/>
                <a:gd name="connsiteY6" fmla="*/ 1132574 h 2328467"/>
                <a:gd name="connsiteX7" fmla="*/ 5159151 w 5167042"/>
                <a:gd name="connsiteY7" fmla="*/ 1425537 h 2328467"/>
                <a:gd name="connsiteX8" fmla="*/ 5052619 w 5167042"/>
                <a:gd name="connsiteY8" fmla="*/ 1860543 h 2328467"/>
                <a:gd name="connsiteX9" fmla="*/ 4795166 w 5167042"/>
                <a:gd name="connsiteY9" fmla="*/ 2180139 h 2328467"/>
                <a:gd name="connsiteX10" fmla="*/ 4351283 w 5167042"/>
                <a:gd name="connsiteY10" fmla="*/ 2322182 h 2328467"/>
                <a:gd name="connsiteX11" fmla="*/ 3809745 w 5167042"/>
                <a:gd name="connsiteY11" fmla="*/ 2295549 h 2328467"/>
                <a:gd name="connsiteX12" fmla="*/ 3534537 w 5167042"/>
                <a:gd name="connsiteY12" fmla="*/ 2313304 h 2328467"/>
                <a:gd name="connsiteX13" fmla="*/ 2726669 w 5167042"/>
                <a:gd name="connsiteY13" fmla="*/ 2313304 h 2328467"/>
                <a:gd name="connsiteX14" fmla="*/ 1963190 w 5167042"/>
                <a:gd name="connsiteY14" fmla="*/ 2313304 h 2328467"/>
                <a:gd name="connsiteX15" fmla="*/ 1421652 w 5167042"/>
                <a:gd name="connsiteY15" fmla="*/ 2304426 h 2328467"/>
                <a:gd name="connsiteX16" fmla="*/ 675928 w 5167042"/>
                <a:gd name="connsiteY16" fmla="*/ 2322182 h 2328467"/>
                <a:gd name="connsiteX17" fmla="*/ 303065 w 5167042"/>
                <a:gd name="connsiteY17" fmla="*/ 2180139 h 2328467"/>
                <a:gd name="connsiteX18" fmla="*/ 72246 w 5167042"/>
                <a:gd name="connsiteY18" fmla="*/ 1869421 h 2328467"/>
                <a:gd name="connsiteX19" fmla="*/ 6255 w 5167042"/>
                <a:gd name="connsiteY19" fmla="*/ 1433157 h 2328467"/>
                <a:gd name="connsiteX20" fmla="*/ 3740 w 5167042"/>
                <a:gd name="connsiteY20" fmla="*/ 1114819 h 2328467"/>
                <a:gd name="connsiteX21" fmla="*/ 15207 w 5167042"/>
                <a:gd name="connsiteY21" fmla="*/ 786345 h 2328467"/>
                <a:gd name="connsiteX22" fmla="*/ 81124 w 5167042"/>
                <a:gd name="connsiteY22" fmla="*/ 457871 h 2328467"/>
                <a:gd name="connsiteX23" fmla="*/ 285310 w 5167042"/>
                <a:gd name="connsiteY23" fmla="*/ 147153 h 2328467"/>
                <a:gd name="connsiteX24" fmla="*/ 933380 w 5167042"/>
                <a:gd name="connsiteY24" fmla="*/ 31743 h 2328467"/>
                <a:gd name="connsiteX25" fmla="*/ 1916212 w 5167042"/>
                <a:gd name="connsiteY25" fmla="*/ 25381 h 2328467"/>
                <a:gd name="connsiteX0" fmla="*/ 1936557 w 5167042"/>
                <a:gd name="connsiteY0" fmla="*/ 1222 h 2306823"/>
                <a:gd name="connsiteX1" fmla="*/ 3490149 w 5167042"/>
                <a:gd name="connsiteY1" fmla="*/ 98876 h 2306823"/>
                <a:gd name="connsiteX2" fmla="*/ 4546592 w 5167042"/>
                <a:gd name="connsiteY2" fmla="*/ 187652 h 2306823"/>
                <a:gd name="connsiteX3" fmla="*/ 4919454 w 5167042"/>
                <a:gd name="connsiteY3" fmla="*/ 285307 h 2306823"/>
                <a:gd name="connsiteX4" fmla="*/ 5079252 w 5167042"/>
                <a:gd name="connsiteY4" fmla="*/ 516126 h 2306823"/>
                <a:gd name="connsiteX5" fmla="*/ 5159151 w 5167042"/>
                <a:gd name="connsiteY5" fmla="*/ 880111 h 2306823"/>
                <a:gd name="connsiteX6" fmla="*/ 5159151 w 5167042"/>
                <a:gd name="connsiteY6" fmla="*/ 1110930 h 2306823"/>
                <a:gd name="connsiteX7" fmla="*/ 5159151 w 5167042"/>
                <a:gd name="connsiteY7" fmla="*/ 1403893 h 2306823"/>
                <a:gd name="connsiteX8" fmla="*/ 5052619 w 5167042"/>
                <a:gd name="connsiteY8" fmla="*/ 1838899 h 2306823"/>
                <a:gd name="connsiteX9" fmla="*/ 4795166 w 5167042"/>
                <a:gd name="connsiteY9" fmla="*/ 2158495 h 2306823"/>
                <a:gd name="connsiteX10" fmla="*/ 4351283 w 5167042"/>
                <a:gd name="connsiteY10" fmla="*/ 2300538 h 2306823"/>
                <a:gd name="connsiteX11" fmla="*/ 3809745 w 5167042"/>
                <a:gd name="connsiteY11" fmla="*/ 2273905 h 2306823"/>
                <a:gd name="connsiteX12" fmla="*/ 3534537 w 5167042"/>
                <a:gd name="connsiteY12" fmla="*/ 2291660 h 2306823"/>
                <a:gd name="connsiteX13" fmla="*/ 2726669 w 5167042"/>
                <a:gd name="connsiteY13" fmla="*/ 2291660 h 2306823"/>
                <a:gd name="connsiteX14" fmla="*/ 1963190 w 5167042"/>
                <a:gd name="connsiteY14" fmla="*/ 2291660 h 2306823"/>
                <a:gd name="connsiteX15" fmla="*/ 1421652 w 5167042"/>
                <a:gd name="connsiteY15" fmla="*/ 2282782 h 2306823"/>
                <a:gd name="connsiteX16" fmla="*/ 675928 w 5167042"/>
                <a:gd name="connsiteY16" fmla="*/ 2300538 h 2306823"/>
                <a:gd name="connsiteX17" fmla="*/ 303065 w 5167042"/>
                <a:gd name="connsiteY17" fmla="*/ 2158495 h 2306823"/>
                <a:gd name="connsiteX18" fmla="*/ 72246 w 5167042"/>
                <a:gd name="connsiteY18" fmla="*/ 1847777 h 2306823"/>
                <a:gd name="connsiteX19" fmla="*/ 6255 w 5167042"/>
                <a:gd name="connsiteY19" fmla="*/ 1411513 h 2306823"/>
                <a:gd name="connsiteX20" fmla="*/ 3740 w 5167042"/>
                <a:gd name="connsiteY20" fmla="*/ 1093175 h 2306823"/>
                <a:gd name="connsiteX21" fmla="*/ 15207 w 5167042"/>
                <a:gd name="connsiteY21" fmla="*/ 764701 h 2306823"/>
                <a:gd name="connsiteX22" fmla="*/ 81124 w 5167042"/>
                <a:gd name="connsiteY22" fmla="*/ 436227 h 2306823"/>
                <a:gd name="connsiteX23" fmla="*/ 285310 w 5167042"/>
                <a:gd name="connsiteY23" fmla="*/ 125509 h 2306823"/>
                <a:gd name="connsiteX24" fmla="*/ 933380 w 5167042"/>
                <a:gd name="connsiteY24" fmla="*/ 10099 h 2306823"/>
                <a:gd name="connsiteX25" fmla="*/ 1916212 w 5167042"/>
                <a:gd name="connsiteY25" fmla="*/ 3737 h 2306823"/>
                <a:gd name="connsiteX0" fmla="*/ 1936557 w 5167042"/>
                <a:gd name="connsiteY0" fmla="*/ 1222 h 2306823"/>
                <a:gd name="connsiteX1" fmla="*/ 3535869 w 5167042"/>
                <a:gd name="connsiteY1" fmla="*/ 83636 h 2306823"/>
                <a:gd name="connsiteX2" fmla="*/ 4546592 w 5167042"/>
                <a:gd name="connsiteY2" fmla="*/ 187652 h 2306823"/>
                <a:gd name="connsiteX3" fmla="*/ 4919454 w 5167042"/>
                <a:gd name="connsiteY3" fmla="*/ 285307 h 2306823"/>
                <a:gd name="connsiteX4" fmla="*/ 5079252 w 5167042"/>
                <a:gd name="connsiteY4" fmla="*/ 516126 h 2306823"/>
                <a:gd name="connsiteX5" fmla="*/ 5159151 w 5167042"/>
                <a:gd name="connsiteY5" fmla="*/ 880111 h 2306823"/>
                <a:gd name="connsiteX6" fmla="*/ 5159151 w 5167042"/>
                <a:gd name="connsiteY6" fmla="*/ 1110930 h 2306823"/>
                <a:gd name="connsiteX7" fmla="*/ 5159151 w 5167042"/>
                <a:gd name="connsiteY7" fmla="*/ 1403893 h 2306823"/>
                <a:gd name="connsiteX8" fmla="*/ 5052619 w 5167042"/>
                <a:gd name="connsiteY8" fmla="*/ 1838899 h 2306823"/>
                <a:gd name="connsiteX9" fmla="*/ 4795166 w 5167042"/>
                <a:gd name="connsiteY9" fmla="*/ 2158495 h 2306823"/>
                <a:gd name="connsiteX10" fmla="*/ 4351283 w 5167042"/>
                <a:gd name="connsiteY10" fmla="*/ 2300538 h 2306823"/>
                <a:gd name="connsiteX11" fmla="*/ 3809745 w 5167042"/>
                <a:gd name="connsiteY11" fmla="*/ 2273905 h 2306823"/>
                <a:gd name="connsiteX12" fmla="*/ 3534537 w 5167042"/>
                <a:gd name="connsiteY12" fmla="*/ 2291660 h 2306823"/>
                <a:gd name="connsiteX13" fmla="*/ 2726669 w 5167042"/>
                <a:gd name="connsiteY13" fmla="*/ 2291660 h 2306823"/>
                <a:gd name="connsiteX14" fmla="*/ 1963190 w 5167042"/>
                <a:gd name="connsiteY14" fmla="*/ 2291660 h 2306823"/>
                <a:gd name="connsiteX15" fmla="*/ 1421652 w 5167042"/>
                <a:gd name="connsiteY15" fmla="*/ 2282782 h 2306823"/>
                <a:gd name="connsiteX16" fmla="*/ 675928 w 5167042"/>
                <a:gd name="connsiteY16" fmla="*/ 2300538 h 2306823"/>
                <a:gd name="connsiteX17" fmla="*/ 303065 w 5167042"/>
                <a:gd name="connsiteY17" fmla="*/ 2158495 h 2306823"/>
                <a:gd name="connsiteX18" fmla="*/ 72246 w 5167042"/>
                <a:gd name="connsiteY18" fmla="*/ 1847777 h 2306823"/>
                <a:gd name="connsiteX19" fmla="*/ 6255 w 5167042"/>
                <a:gd name="connsiteY19" fmla="*/ 1411513 h 2306823"/>
                <a:gd name="connsiteX20" fmla="*/ 3740 w 5167042"/>
                <a:gd name="connsiteY20" fmla="*/ 1093175 h 2306823"/>
                <a:gd name="connsiteX21" fmla="*/ 15207 w 5167042"/>
                <a:gd name="connsiteY21" fmla="*/ 764701 h 2306823"/>
                <a:gd name="connsiteX22" fmla="*/ 81124 w 5167042"/>
                <a:gd name="connsiteY22" fmla="*/ 436227 h 2306823"/>
                <a:gd name="connsiteX23" fmla="*/ 285310 w 5167042"/>
                <a:gd name="connsiteY23" fmla="*/ 125509 h 2306823"/>
                <a:gd name="connsiteX24" fmla="*/ 933380 w 5167042"/>
                <a:gd name="connsiteY24" fmla="*/ 10099 h 2306823"/>
                <a:gd name="connsiteX25" fmla="*/ 1916212 w 5167042"/>
                <a:gd name="connsiteY25" fmla="*/ 3737 h 2306823"/>
                <a:gd name="connsiteX0" fmla="*/ 1936557 w 5167042"/>
                <a:gd name="connsiteY0" fmla="*/ 1222 h 2306823"/>
                <a:gd name="connsiteX1" fmla="*/ 3535869 w 5167042"/>
                <a:gd name="connsiteY1" fmla="*/ 83636 h 2306823"/>
                <a:gd name="connsiteX2" fmla="*/ 4577072 w 5167042"/>
                <a:gd name="connsiteY2" fmla="*/ 164792 h 2306823"/>
                <a:gd name="connsiteX3" fmla="*/ 4919454 w 5167042"/>
                <a:gd name="connsiteY3" fmla="*/ 285307 h 2306823"/>
                <a:gd name="connsiteX4" fmla="*/ 5079252 w 5167042"/>
                <a:gd name="connsiteY4" fmla="*/ 516126 h 2306823"/>
                <a:gd name="connsiteX5" fmla="*/ 5159151 w 5167042"/>
                <a:gd name="connsiteY5" fmla="*/ 880111 h 2306823"/>
                <a:gd name="connsiteX6" fmla="*/ 5159151 w 5167042"/>
                <a:gd name="connsiteY6" fmla="*/ 1110930 h 2306823"/>
                <a:gd name="connsiteX7" fmla="*/ 5159151 w 5167042"/>
                <a:gd name="connsiteY7" fmla="*/ 1403893 h 2306823"/>
                <a:gd name="connsiteX8" fmla="*/ 5052619 w 5167042"/>
                <a:gd name="connsiteY8" fmla="*/ 1838899 h 2306823"/>
                <a:gd name="connsiteX9" fmla="*/ 4795166 w 5167042"/>
                <a:gd name="connsiteY9" fmla="*/ 2158495 h 2306823"/>
                <a:gd name="connsiteX10" fmla="*/ 4351283 w 5167042"/>
                <a:gd name="connsiteY10" fmla="*/ 2300538 h 2306823"/>
                <a:gd name="connsiteX11" fmla="*/ 3809745 w 5167042"/>
                <a:gd name="connsiteY11" fmla="*/ 2273905 h 2306823"/>
                <a:gd name="connsiteX12" fmla="*/ 3534537 w 5167042"/>
                <a:gd name="connsiteY12" fmla="*/ 2291660 h 2306823"/>
                <a:gd name="connsiteX13" fmla="*/ 2726669 w 5167042"/>
                <a:gd name="connsiteY13" fmla="*/ 2291660 h 2306823"/>
                <a:gd name="connsiteX14" fmla="*/ 1963190 w 5167042"/>
                <a:gd name="connsiteY14" fmla="*/ 2291660 h 2306823"/>
                <a:gd name="connsiteX15" fmla="*/ 1421652 w 5167042"/>
                <a:gd name="connsiteY15" fmla="*/ 2282782 h 2306823"/>
                <a:gd name="connsiteX16" fmla="*/ 675928 w 5167042"/>
                <a:gd name="connsiteY16" fmla="*/ 2300538 h 2306823"/>
                <a:gd name="connsiteX17" fmla="*/ 303065 w 5167042"/>
                <a:gd name="connsiteY17" fmla="*/ 2158495 h 2306823"/>
                <a:gd name="connsiteX18" fmla="*/ 72246 w 5167042"/>
                <a:gd name="connsiteY18" fmla="*/ 1847777 h 2306823"/>
                <a:gd name="connsiteX19" fmla="*/ 6255 w 5167042"/>
                <a:gd name="connsiteY19" fmla="*/ 1411513 h 2306823"/>
                <a:gd name="connsiteX20" fmla="*/ 3740 w 5167042"/>
                <a:gd name="connsiteY20" fmla="*/ 1093175 h 2306823"/>
                <a:gd name="connsiteX21" fmla="*/ 15207 w 5167042"/>
                <a:gd name="connsiteY21" fmla="*/ 764701 h 2306823"/>
                <a:gd name="connsiteX22" fmla="*/ 81124 w 5167042"/>
                <a:gd name="connsiteY22" fmla="*/ 436227 h 2306823"/>
                <a:gd name="connsiteX23" fmla="*/ 285310 w 5167042"/>
                <a:gd name="connsiteY23" fmla="*/ 125509 h 2306823"/>
                <a:gd name="connsiteX24" fmla="*/ 933380 w 5167042"/>
                <a:gd name="connsiteY24" fmla="*/ 10099 h 2306823"/>
                <a:gd name="connsiteX25" fmla="*/ 1916212 w 5167042"/>
                <a:gd name="connsiteY25" fmla="*/ 3737 h 2306823"/>
                <a:gd name="connsiteX0" fmla="*/ 1936557 w 5167042"/>
                <a:gd name="connsiteY0" fmla="*/ 33 h 2305634"/>
                <a:gd name="connsiteX1" fmla="*/ 3535869 w 5167042"/>
                <a:gd name="connsiteY1" fmla="*/ 82447 h 2305634"/>
                <a:gd name="connsiteX2" fmla="*/ 4577072 w 5167042"/>
                <a:gd name="connsiteY2" fmla="*/ 163603 h 2305634"/>
                <a:gd name="connsiteX3" fmla="*/ 4919454 w 5167042"/>
                <a:gd name="connsiteY3" fmla="*/ 284118 h 2305634"/>
                <a:gd name="connsiteX4" fmla="*/ 5079252 w 5167042"/>
                <a:gd name="connsiteY4" fmla="*/ 514937 h 2305634"/>
                <a:gd name="connsiteX5" fmla="*/ 5159151 w 5167042"/>
                <a:gd name="connsiteY5" fmla="*/ 878922 h 2305634"/>
                <a:gd name="connsiteX6" fmla="*/ 5159151 w 5167042"/>
                <a:gd name="connsiteY6" fmla="*/ 1109741 h 2305634"/>
                <a:gd name="connsiteX7" fmla="*/ 5159151 w 5167042"/>
                <a:gd name="connsiteY7" fmla="*/ 1402704 h 2305634"/>
                <a:gd name="connsiteX8" fmla="*/ 5052619 w 5167042"/>
                <a:gd name="connsiteY8" fmla="*/ 1837710 h 2305634"/>
                <a:gd name="connsiteX9" fmla="*/ 4795166 w 5167042"/>
                <a:gd name="connsiteY9" fmla="*/ 2157306 h 2305634"/>
                <a:gd name="connsiteX10" fmla="*/ 4351283 w 5167042"/>
                <a:gd name="connsiteY10" fmla="*/ 2299349 h 2305634"/>
                <a:gd name="connsiteX11" fmla="*/ 3809745 w 5167042"/>
                <a:gd name="connsiteY11" fmla="*/ 2272716 h 2305634"/>
                <a:gd name="connsiteX12" fmla="*/ 3534537 w 5167042"/>
                <a:gd name="connsiteY12" fmla="*/ 2290471 h 2305634"/>
                <a:gd name="connsiteX13" fmla="*/ 2726669 w 5167042"/>
                <a:gd name="connsiteY13" fmla="*/ 2290471 h 2305634"/>
                <a:gd name="connsiteX14" fmla="*/ 1963190 w 5167042"/>
                <a:gd name="connsiteY14" fmla="*/ 2290471 h 2305634"/>
                <a:gd name="connsiteX15" fmla="*/ 1421652 w 5167042"/>
                <a:gd name="connsiteY15" fmla="*/ 2281593 h 2305634"/>
                <a:gd name="connsiteX16" fmla="*/ 675928 w 5167042"/>
                <a:gd name="connsiteY16" fmla="*/ 2299349 h 2305634"/>
                <a:gd name="connsiteX17" fmla="*/ 303065 w 5167042"/>
                <a:gd name="connsiteY17" fmla="*/ 2157306 h 2305634"/>
                <a:gd name="connsiteX18" fmla="*/ 72246 w 5167042"/>
                <a:gd name="connsiteY18" fmla="*/ 1846588 h 2305634"/>
                <a:gd name="connsiteX19" fmla="*/ 6255 w 5167042"/>
                <a:gd name="connsiteY19" fmla="*/ 1410324 h 2305634"/>
                <a:gd name="connsiteX20" fmla="*/ 3740 w 5167042"/>
                <a:gd name="connsiteY20" fmla="*/ 1091986 h 2305634"/>
                <a:gd name="connsiteX21" fmla="*/ 15207 w 5167042"/>
                <a:gd name="connsiteY21" fmla="*/ 763512 h 2305634"/>
                <a:gd name="connsiteX22" fmla="*/ 81124 w 5167042"/>
                <a:gd name="connsiteY22" fmla="*/ 435038 h 2305634"/>
                <a:gd name="connsiteX23" fmla="*/ 285310 w 5167042"/>
                <a:gd name="connsiteY23" fmla="*/ 124320 h 2305634"/>
                <a:gd name="connsiteX24" fmla="*/ 933380 w 5167042"/>
                <a:gd name="connsiteY24" fmla="*/ 8910 h 2305634"/>
                <a:gd name="connsiteX25" fmla="*/ 1938437 w 5167042"/>
                <a:gd name="connsiteY25" fmla="*/ 5723 h 2305634"/>
                <a:gd name="connsiteX0" fmla="*/ 1936557 w 5167042"/>
                <a:gd name="connsiteY0" fmla="*/ 4298 h 2309899"/>
                <a:gd name="connsiteX1" fmla="*/ 3535869 w 5167042"/>
                <a:gd name="connsiteY1" fmla="*/ 86712 h 2309899"/>
                <a:gd name="connsiteX2" fmla="*/ 4577072 w 5167042"/>
                <a:gd name="connsiteY2" fmla="*/ 167868 h 2309899"/>
                <a:gd name="connsiteX3" fmla="*/ 4919454 w 5167042"/>
                <a:gd name="connsiteY3" fmla="*/ 288383 h 2309899"/>
                <a:gd name="connsiteX4" fmla="*/ 5079252 w 5167042"/>
                <a:gd name="connsiteY4" fmla="*/ 519202 h 2309899"/>
                <a:gd name="connsiteX5" fmla="*/ 5159151 w 5167042"/>
                <a:gd name="connsiteY5" fmla="*/ 883187 h 2309899"/>
                <a:gd name="connsiteX6" fmla="*/ 5159151 w 5167042"/>
                <a:gd name="connsiteY6" fmla="*/ 1114006 h 2309899"/>
                <a:gd name="connsiteX7" fmla="*/ 5159151 w 5167042"/>
                <a:gd name="connsiteY7" fmla="*/ 1406969 h 2309899"/>
                <a:gd name="connsiteX8" fmla="*/ 5052619 w 5167042"/>
                <a:gd name="connsiteY8" fmla="*/ 1841975 h 2309899"/>
                <a:gd name="connsiteX9" fmla="*/ 4795166 w 5167042"/>
                <a:gd name="connsiteY9" fmla="*/ 2161571 h 2309899"/>
                <a:gd name="connsiteX10" fmla="*/ 4351283 w 5167042"/>
                <a:gd name="connsiteY10" fmla="*/ 2303614 h 2309899"/>
                <a:gd name="connsiteX11" fmla="*/ 3809745 w 5167042"/>
                <a:gd name="connsiteY11" fmla="*/ 2276981 h 2309899"/>
                <a:gd name="connsiteX12" fmla="*/ 3534537 w 5167042"/>
                <a:gd name="connsiteY12" fmla="*/ 2294736 h 2309899"/>
                <a:gd name="connsiteX13" fmla="*/ 2726669 w 5167042"/>
                <a:gd name="connsiteY13" fmla="*/ 2294736 h 2309899"/>
                <a:gd name="connsiteX14" fmla="*/ 1963190 w 5167042"/>
                <a:gd name="connsiteY14" fmla="*/ 2294736 h 2309899"/>
                <a:gd name="connsiteX15" fmla="*/ 1421652 w 5167042"/>
                <a:gd name="connsiteY15" fmla="*/ 2285858 h 2309899"/>
                <a:gd name="connsiteX16" fmla="*/ 675928 w 5167042"/>
                <a:gd name="connsiteY16" fmla="*/ 2303614 h 2309899"/>
                <a:gd name="connsiteX17" fmla="*/ 303065 w 5167042"/>
                <a:gd name="connsiteY17" fmla="*/ 2161571 h 2309899"/>
                <a:gd name="connsiteX18" fmla="*/ 72246 w 5167042"/>
                <a:gd name="connsiteY18" fmla="*/ 1850853 h 2309899"/>
                <a:gd name="connsiteX19" fmla="*/ 6255 w 5167042"/>
                <a:gd name="connsiteY19" fmla="*/ 1414589 h 2309899"/>
                <a:gd name="connsiteX20" fmla="*/ 3740 w 5167042"/>
                <a:gd name="connsiteY20" fmla="*/ 1096251 h 2309899"/>
                <a:gd name="connsiteX21" fmla="*/ 15207 w 5167042"/>
                <a:gd name="connsiteY21" fmla="*/ 767777 h 2309899"/>
                <a:gd name="connsiteX22" fmla="*/ 81124 w 5167042"/>
                <a:gd name="connsiteY22" fmla="*/ 439303 h 2309899"/>
                <a:gd name="connsiteX23" fmla="*/ 285310 w 5167042"/>
                <a:gd name="connsiteY23" fmla="*/ 128585 h 2309899"/>
                <a:gd name="connsiteX24" fmla="*/ 933380 w 5167042"/>
                <a:gd name="connsiteY24" fmla="*/ 13175 h 2309899"/>
                <a:gd name="connsiteX25" fmla="*/ 1947962 w 5167042"/>
                <a:gd name="connsiteY25" fmla="*/ 463 h 2309899"/>
                <a:gd name="connsiteX0" fmla="*/ 1936557 w 5167042"/>
                <a:gd name="connsiteY0" fmla="*/ 4298 h 2309899"/>
                <a:gd name="connsiteX1" fmla="*/ 3535869 w 5167042"/>
                <a:gd name="connsiteY1" fmla="*/ 86712 h 2309899"/>
                <a:gd name="connsiteX2" fmla="*/ 4577072 w 5167042"/>
                <a:gd name="connsiteY2" fmla="*/ 167868 h 2309899"/>
                <a:gd name="connsiteX3" fmla="*/ 4919454 w 5167042"/>
                <a:gd name="connsiteY3" fmla="*/ 288383 h 2309899"/>
                <a:gd name="connsiteX4" fmla="*/ 5079252 w 5167042"/>
                <a:gd name="connsiteY4" fmla="*/ 519202 h 2309899"/>
                <a:gd name="connsiteX5" fmla="*/ 5159151 w 5167042"/>
                <a:gd name="connsiteY5" fmla="*/ 883187 h 2309899"/>
                <a:gd name="connsiteX6" fmla="*/ 5159151 w 5167042"/>
                <a:gd name="connsiteY6" fmla="*/ 1114006 h 2309899"/>
                <a:gd name="connsiteX7" fmla="*/ 5159151 w 5167042"/>
                <a:gd name="connsiteY7" fmla="*/ 1406969 h 2309899"/>
                <a:gd name="connsiteX8" fmla="*/ 5052619 w 5167042"/>
                <a:gd name="connsiteY8" fmla="*/ 1841975 h 2309899"/>
                <a:gd name="connsiteX9" fmla="*/ 4795166 w 5167042"/>
                <a:gd name="connsiteY9" fmla="*/ 2161571 h 2309899"/>
                <a:gd name="connsiteX10" fmla="*/ 4351283 w 5167042"/>
                <a:gd name="connsiteY10" fmla="*/ 2303614 h 2309899"/>
                <a:gd name="connsiteX11" fmla="*/ 3809745 w 5167042"/>
                <a:gd name="connsiteY11" fmla="*/ 2276981 h 2309899"/>
                <a:gd name="connsiteX12" fmla="*/ 3534537 w 5167042"/>
                <a:gd name="connsiteY12" fmla="*/ 2294736 h 2309899"/>
                <a:gd name="connsiteX13" fmla="*/ 2726669 w 5167042"/>
                <a:gd name="connsiteY13" fmla="*/ 2294736 h 2309899"/>
                <a:gd name="connsiteX14" fmla="*/ 1963190 w 5167042"/>
                <a:gd name="connsiteY14" fmla="*/ 2294736 h 2309899"/>
                <a:gd name="connsiteX15" fmla="*/ 1421652 w 5167042"/>
                <a:gd name="connsiteY15" fmla="*/ 2285858 h 2309899"/>
                <a:gd name="connsiteX16" fmla="*/ 675928 w 5167042"/>
                <a:gd name="connsiteY16" fmla="*/ 2303614 h 2309899"/>
                <a:gd name="connsiteX17" fmla="*/ 303065 w 5167042"/>
                <a:gd name="connsiteY17" fmla="*/ 2161571 h 2309899"/>
                <a:gd name="connsiteX18" fmla="*/ 72246 w 5167042"/>
                <a:gd name="connsiteY18" fmla="*/ 1850853 h 2309899"/>
                <a:gd name="connsiteX19" fmla="*/ 6255 w 5167042"/>
                <a:gd name="connsiteY19" fmla="*/ 1414589 h 2309899"/>
                <a:gd name="connsiteX20" fmla="*/ 3740 w 5167042"/>
                <a:gd name="connsiteY20" fmla="*/ 1096251 h 2309899"/>
                <a:gd name="connsiteX21" fmla="*/ 15207 w 5167042"/>
                <a:gd name="connsiteY21" fmla="*/ 767777 h 2309899"/>
                <a:gd name="connsiteX22" fmla="*/ 81124 w 5167042"/>
                <a:gd name="connsiteY22" fmla="*/ 439303 h 2309899"/>
                <a:gd name="connsiteX23" fmla="*/ 285310 w 5167042"/>
                <a:gd name="connsiteY23" fmla="*/ 128585 h 2309899"/>
                <a:gd name="connsiteX24" fmla="*/ 933380 w 5167042"/>
                <a:gd name="connsiteY24" fmla="*/ 13175 h 2309899"/>
                <a:gd name="connsiteX25" fmla="*/ 1933675 w 5167042"/>
                <a:gd name="connsiteY25" fmla="*/ 463 h 2309899"/>
                <a:gd name="connsiteX0" fmla="*/ 1936557 w 5167042"/>
                <a:gd name="connsiteY0" fmla="*/ 4298 h 2310022"/>
                <a:gd name="connsiteX1" fmla="*/ 3535869 w 5167042"/>
                <a:gd name="connsiteY1" fmla="*/ 86712 h 2310022"/>
                <a:gd name="connsiteX2" fmla="*/ 4577072 w 5167042"/>
                <a:gd name="connsiteY2" fmla="*/ 167868 h 2310022"/>
                <a:gd name="connsiteX3" fmla="*/ 4919454 w 5167042"/>
                <a:gd name="connsiteY3" fmla="*/ 288383 h 2310022"/>
                <a:gd name="connsiteX4" fmla="*/ 5079252 w 5167042"/>
                <a:gd name="connsiteY4" fmla="*/ 519202 h 2310022"/>
                <a:gd name="connsiteX5" fmla="*/ 5159151 w 5167042"/>
                <a:gd name="connsiteY5" fmla="*/ 883187 h 2310022"/>
                <a:gd name="connsiteX6" fmla="*/ 5159151 w 5167042"/>
                <a:gd name="connsiteY6" fmla="*/ 1114006 h 2310022"/>
                <a:gd name="connsiteX7" fmla="*/ 5159151 w 5167042"/>
                <a:gd name="connsiteY7" fmla="*/ 1406969 h 2310022"/>
                <a:gd name="connsiteX8" fmla="*/ 5052619 w 5167042"/>
                <a:gd name="connsiteY8" fmla="*/ 1841975 h 2310022"/>
                <a:gd name="connsiteX9" fmla="*/ 4795166 w 5167042"/>
                <a:gd name="connsiteY9" fmla="*/ 2161571 h 2310022"/>
                <a:gd name="connsiteX10" fmla="*/ 4351283 w 5167042"/>
                <a:gd name="connsiteY10" fmla="*/ 2303614 h 2310022"/>
                <a:gd name="connsiteX11" fmla="*/ 3809745 w 5167042"/>
                <a:gd name="connsiteY11" fmla="*/ 2286506 h 2310022"/>
                <a:gd name="connsiteX12" fmla="*/ 3534537 w 5167042"/>
                <a:gd name="connsiteY12" fmla="*/ 2294736 h 2310022"/>
                <a:gd name="connsiteX13" fmla="*/ 2726669 w 5167042"/>
                <a:gd name="connsiteY13" fmla="*/ 2294736 h 2310022"/>
                <a:gd name="connsiteX14" fmla="*/ 1963190 w 5167042"/>
                <a:gd name="connsiteY14" fmla="*/ 2294736 h 2310022"/>
                <a:gd name="connsiteX15" fmla="*/ 1421652 w 5167042"/>
                <a:gd name="connsiteY15" fmla="*/ 2285858 h 2310022"/>
                <a:gd name="connsiteX16" fmla="*/ 675928 w 5167042"/>
                <a:gd name="connsiteY16" fmla="*/ 2303614 h 2310022"/>
                <a:gd name="connsiteX17" fmla="*/ 303065 w 5167042"/>
                <a:gd name="connsiteY17" fmla="*/ 2161571 h 2310022"/>
                <a:gd name="connsiteX18" fmla="*/ 72246 w 5167042"/>
                <a:gd name="connsiteY18" fmla="*/ 1850853 h 2310022"/>
                <a:gd name="connsiteX19" fmla="*/ 6255 w 5167042"/>
                <a:gd name="connsiteY19" fmla="*/ 1414589 h 2310022"/>
                <a:gd name="connsiteX20" fmla="*/ 3740 w 5167042"/>
                <a:gd name="connsiteY20" fmla="*/ 1096251 h 2310022"/>
                <a:gd name="connsiteX21" fmla="*/ 15207 w 5167042"/>
                <a:gd name="connsiteY21" fmla="*/ 767777 h 2310022"/>
                <a:gd name="connsiteX22" fmla="*/ 81124 w 5167042"/>
                <a:gd name="connsiteY22" fmla="*/ 439303 h 2310022"/>
                <a:gd name="connsiteX23" fmla="*/ 285310 w 5167042"/>
                <a:gd name="connsiteY23" fmla="*/ 128585 h 2310022"/>
                <a:gd name="connsiteX24" fmla="*/ 933380 w 5167042"/>
                <a:gd name="connsiteY24" fmla="*/ 13175 h 2310022"/>
                <a:gd name="connsiteX25" fmla="*/ 1933675 w 5167042"/>
                <a:gd name="connsiteY25" fmla="*/ 463 h 2310022"/>
                <a:gd name="connsiteX0" fmla="*/ 1936557 w 5167042"/>
                <a:gd name="connsiteY0" fmla="*/ 4298 h 2310022"/>
                <a:gd name="connsiteX1" fmla="*/ 3535869 w 5167042"/>
                <a:gd name="connsiteY1" fmla="*/ 86712 h 2310022"/>
                <a:gd name="connsiteX2" fmla="*/ 4577072 w 5167042"/>
                <a:gd name="connsiteY2" fmla="*/ 167868 h 2310022"/>
                <a:gd name="connsiteX3" fmla="*/ 4919454 w 5167042"/>
                <a:gd name="connsiteY3" fmla="*/ 288383 h 2310022"/>
                <a:gd name="connsiteX4" fmla="*/ 5079252 w 5167042"/>
                <a:gd name="connsiteY4" fmla="*/ 519202 h 2310022"/>
                <a:gd name="connsiteX5" fmla="*/ 5159151 w 5167042"/>
                <a:gd name="connsiteY5" fmla="*/ 883187 h 2310022"/>
                <a:gd name="connsiteX6" fmla="*/ 5159151 w 5167042"/>
                <a:gd name="connsiteY6" fmla="*/ 1114006 h 2310022"/>
                <a:gd name="connsiteX7" fmla="*/ 5159151 w 5167042"/>
                <a:gd name="connsiteY7" fmla="*/ 1406969 h 2310022"/>
                <a:gd name="connsiteX8" fmla="*/ 5052619 w 5167042"/>
                <a:gd name="connsiteY8" fmla="*/ 1841975 h 2310022"/>
                <a:gd name="connsiteX9" fmla="*/ 4795166 w 5167042"/>
                <a:gd name="connsiteY9" fmla="*/ 2161571 h 2310022"/>
                <a:gd name="connsiteX10" fmla="*/ 4351283 w 5167042"/>
                <a:gd name="connsiteY10" fmla="*/ 2303614 h 2310022"/>
                <a:gd name="connsiteX11" fmla="*/ 3809745 w 5167042"/>
                <a:gd name="connsiteY11" fmla="*/ 2286506 h 2310022"/>
                <a:gd name="connsiteX12" fmla="*/ 3534537 w 5167042"/>
                <a:gd name="connsiteY12" fmla="*/ 2294736 h 2310022"/>
                <a:gd name="connsiteX13" fmla="*/ 2726669 w 5167042"/>
                <a:gd name="connsiteY13" fmla="*/ 2294736 h 2310022"/>
                <a:gd name="connsiteX14" fmla="*/ 1963190 w 5167042"/>
                <a:gd name="connsiteY14" fmla="*/ 2294736 h 2310022"/>
                <a:gd name="connsiteX15" fmla="*/ 1421652 w 5167042"/>
                <a:gd name="connsiteY15" fmla="*/ 2285858 h 2310022"/>
                <a:gd name="connsiteX16" fmla="*/ 675928 w 5167042"/>
                <a:gd name="connsiteY16" fmla="*/ 2303614 h 2310022"/>
                <a:gd name="connsiteX17" fmla="*/ 303065 w 5167042"/>
                <a:gd name="connsiteY17" fmla="*/ 2161571 h 2310022"/>
                <a:gd name="connsiteX18" fmla="*/ 72246 w 5167042"/>
                <a:gd name="connsiteY18" fmla="*/ 1850853 h 2310022"/>
                <a:gd name="connsiteX19" fmla="*/ 6255 w 5167042"/>
                <a:gd name="connsiteY19" fmla="*/ 1414589 h 2310022"/>
                <a:gd name="connsiteX20" fmla="*/ 3740 w 5167042"/>
                <a:gd name="connsiteY20" fmla="*/ 1096251 h 2310022"/>
                <a:gd name="connsiteX21" fmla="*/ 15207 w 5167042"/>
                <a:gd name="connsiteY21" fmla="*/ 767777 h 2310022"/>
                <a:gd name="connsiteX22" fmla="*/ 81124 w 5167042"/>
                <a:gd name="connsiteY22" fmla="*/ 439303 h 2310022"/>
                <a:gd name="connsiteX23" fmla="*/ 285310 w 5167042"/>
                <a:gd name="connsiteY23" fmla="*/ 128585 h 2310022"/>
                <a:gd name="connsiteX24" fmla="*/ 933380 w 5167042"/>
                <a:gd name="connsiteY24" fmla="*/ 13175 h 2310022"/>
                <a:gd name="connsiteX25" fmla="*/ 1933675 w 5167042"/>
                <a:gd name="connsiteY25" fmla="*/ 463 h 2310022"/>
                <a:gd name="connsiteX0" fmla="*/ 1936557 w 5167042"/>
                <a:gd name="connsiteY0" fmla="*/ 4298 h 2317131"/>
                <a:gd name="connsiteX1" fmla="*/ 3535869 w 5167042"/>
                <a:gd name="connsiteY1" fmla="*/ 86712 h 2317131"/>
                <a:gd name="connsiteX2" fmla="*/ 4577072 w 5167042"/>
                <a:gd name="connsiteY2" fmla="*/ 167868 h 2317131"/>
                <a:gd name="connsiteX3" fmla="*/ 4919454 w 5167042"/>
                <a:gd name="connsiteY3" fmla="*/ 288383 h 2317131"/>
                <a:gd name="connsiteX4" fmla="*/ 5079252 w 5167042"/>
                <a:gd name="connsiteY4" fmla="*/ 519202 h 2317131"/>
                <a:gd name="connsiteX5" fmla="*/ 5159151 w 5167042"/>
                <a:gd name="connsiteY5" fmla="*/ 883187 h 2317131"/>
                <a:gd name="connsiteX6" fmla="*/ 5159151 w 5167042"/>
                <a:gd name="connsiteY6" fmla="*/ 1114006 h 2317131"/>
                <a:gd name="connsiteX7" fmla="*/ 5159151 w 5167042"/>
                <a:gd name="connsiteY7" fmla="*/ 1406969 h 2317131"/>
                <a:gd name="connsiteX8" fmla="*/ 5052619 w 5167042"/>
                <a:gd name="connsiteY8" fmla="*/ 1841975 h 2317131"/>
                <a:gd name="connsiteX9" fmla="*/ 4795166 w 5167042"/>
                <a:gd name="connsiteY9" fmla="*/ 2161571 h 2317131"/>
                <a:gd name="connsiteX10" fmla="*/ 4351283 w 5167042"/>
                <a:gd name="connsiteY10" fmla="*/ 2303614 h 2317131"/>
                <a:gd name="connsiteX11" fmla="*/ 3809745 w 5167042"/>
                <a:gd name="connsiteY11" fmla="*/ 2310319 h 2317131"/>
                <a:gd name="connsiteX12" fmla="*/ 3534537 w 5167042"/>
                <a:gd name="connsiteY12" fmla="*/ 2294736 h 2317131"/>
                <a:gd name="connsiteX13" fmla="*/ 2726669 w 5167042"/>
                <a:gd name="connsiteY13" fmla="*/ 2294736 h 2317131"/>
                <a:gd name="connsiteX14" fmla="*/ 1963190 w 5167042"/>
                <a:gd name="connsiteY14" fmla="*/ 2294736 h 2317131"/>
                <a:gd name="connsiteX15" fmla="*/ 1421652 w 5167042"/>
                <a:gd name="connsiteY15" fmla="*/ 2285858 h 2317131"/>
                <a:gd name="connsiteX16" fmla="*/ 675928 w 5167042"/>
                <a:gd name="connsiteY16" fmla="*/ 2303614 h 2317131"/>
                <a:gd name="connsiteX17" fmla="*/ 303065 w 5167042"/>
                <a:gd name="connsiteY17" fmla="*/ 2161571 h 2317131"/>
                <a:gd name="connsiteX18" fmla="*/ 72246 w 5167042"/>
                <a:gd name="connsiteY18" fmla="*/ 1850853 h 2317131"/>
                <a:gd name="connsiteX19" fmla="*/ 6255 w 5167042"/>
                <a:gd name="connsiteY19" fmla="*/ 1414589 h 2317131"/>
                <a:gd name="connsiteX20" fmla="*/ 3740 w 5167042"/>
                <a:gd name="connsiteY20" fmla="*/ 1096251 h 2317131"/>
                <a:gd name="connsiteX21" fmla="*/ 15207 w 5167042"/>
                <a:gd name="connsiteY21" fmla="*/ 767777 h 2317131"/>
                <a:gd name="connsiteX22" fmla="*/ 81124 w 5167042"/>
                <a:gd name="connsiteY22" fmla="*/ 439303 h 2317131"/>
                <a:gd name="connsiteX23" fmla="*/ 285310 w 5167042"/>
                <a:gd name="connsiteY23" fmla="*/ 128585 h 2317131"/>
                <a:gd name="connsiteX24" fmla="*/ 933380 w 5167042"/>
                <a:gd name="connsiteY24" fmla="*/ 13175 h 2317131"/>
                <a:gd name="connsiteX25" fmla="*/ 1933675 w 5167042"/>
                <a:gd name="connsiteY25" fmla="*/ 463 h 2317131"/>
                <a:gd name="connsiteX0" fmla="*/ 1936557 w 5167042"/>
                <a:gd name="connsiteY0" fmla="*/ 4298 h 2316424"/>
                <a:gd name="connsiteX1" fmla="*/ 3535869 w 5167042"/>
                <a:gd name="connsiteY1" fmla="*/ 86712 h 2316424"/>
                <a:gd name="connsiteX2" fmla="*/ 4577072 w 5167042"/>
                <a:gd name="connsiteY2" fmla="*/ 167868 h 2316424"/>
                <a:gd name="connsiteX3" fmla="*/ 4919454 w 5167042"/>
                <a:gd name="connsiteY3" fmla="*/ 288383 h 2316424"/>
                <a:gd name="connsiteX4" fmla="*/ 5079252 w 5167042"/>
                <a:gd name="connsiteY4" fmla="*/ 519202 h 2316424"/>
                <a:gd name="connsiteX5" fmla="*/ 5159151 w 5167042"/>
                <a:gd name="connsiteY5" fmla="*/ 883187 h 2316424"/>
                <a:gd name="connsiteX6" fmla="*/ 5159151 w 5167042"/>
                <a:gd name="connsiteY6" fmla="*/ 1114006 h 2316424"/>
                <a:gd name="connsiteX7" fmla="*/ 5159151 w 5167042"/>
                <a:gd name="connsiteY7" fmla="*/ 1406969 h 2316424"/>
                <a:gd name="connsiteX8" fmla="*/ 5052619 w 5167042"/>
                <a:gd name="connsiteY8" fmla="*/ 1841975 h 2316424"/>
                <a:gd name="connsiteX9" fmla="*/ 4795166 w 5167042"/>
                <a:gd name="connsiteY9" fmla="*/ 2161571 h 2316424"/>
                <a:gd name="connsiteX10" fmla="*/ 4351283 w 5167042"/>
                <a:gd name="connsiteY10" fmla="*/ 2303614 h 2316424"/>
                <a:gd name="connsiteX11" fmla="*/ 3809745 w 5167042"/>
                <a:gd name="connsiteY11" fmla="*/ 2310319 h 2316424"/>
                <a:gd name="connsiteX12" fmla="*/ 3491674 w 5167042"/>
                <a:gd name="connsiteY12" fmla="*/ 2309024 h 2316424"/>
                <a:gd name="connsiteX13" fmla="*/ 2726669 w 5167042"/>
                <a:gd name="connsiteY13" fmla="*/ 2294736 h 2316424"/>
                <a:gd name="connsiteX14" fmla="*/ 1963190 w 5167042"/>
                <a:gd name="connsiteY14" fmla="*/ 2294736 h 2316424"/>
                <a:gd name="connsiteX15" fmla="*/ 1421652 w 5167042"/>
                <a:gd name="connsiteY15" fmla="*/ 2285858 h 2316424"/>
                <a:gd name="connsiteX16" fmla="*/ 675928 w 5167042"/>
                <a:gd name="connsiteY16" fmla="*/ 2303614 h 2316424"/>
                <a:gd name="connsiteX17" fmla="*/ 303065 w 5167042"/>
                <a:gd name="connsiteY17" fmla="*/ 2161571 h 2316424"/>
                <a:gd name="connsiteX18" fmla="*/ 72246 w 5167042"/>
                <a:gd name="connsiteY18" fmla="*/ 1850853 h 2316424"/>
                <a:gd name="connsiteX19" fmla="*/ 6255 w 5167042"/>
                <a:gd name="connsiteY19" fmla="*/ 1414589 h 2316424"/>
                <a:gd name="connsiteX20" fmla="*/ 3740 w 5167042"/>
                <a:gd name="connsiteY20" fmla="*/ 1096251 h 2316424"/>
                <a:gd name="connsiteX21" fmla="*/ 15207 w 5167042"/>
                <a:gd name="connsiteY21" fmla="*/ 767777 h 2316424"/>
                <a:gd name="connsiteX22" fmla="*/ 81124 w 5167042"/>
                <a:gd name="connsiteY22" fmla="*/ 439303 h 2316424"/>
                <a:gd name="connsiteX23" fmla="*/ 285310 w 5167042"/>
                <a:gd name="connsiteY23" fmla="*/ 128585 h 2316424"/>
                <a:gd name="connsiteX24" fmla="*/ 933380 w 5167042"/>
                <a:gd name="connsiteY24" fmla="*/ 13175 h 2316424"/>
                <a:gd name="connsiteX25" fmla="*/ 1933675 w 5167042"/>
                <a:gd name="connsiteY25" fmla="*/ 463 h 2316424"/>
                <a:gd name="connsiteX0" fmla="*/ 1936557 w 5167042"/>
                <a:gd name="connsiteY0" fmla="*/ 4298 h 2316767"/>
                <a:gd name="connsiteX1" fmla="*/ 3535869 w 5167042"/>
                <a:gd name="connsiteY1" fmla="*/ 86712 h 2316767"/>
                <a:gd name="connsiteX2" fmla="*/ 4577072 w 5167042"/>
                <a:gd name="connsiteY2" fmla="*/ 167868 h 2316767"/>
                <a:gd name="connsiteX3" fmla="*/ 4919454 w 5167042"/>
                <a:gd name="connsiteY3" fmla="*/ 288383 h 2316767"/>
                <a:gd name="connsiteX4" fmla="*/ 5079252 w 5167042"/>
                <a:gd name="connsiteY4" fmla="*/ 519202 h 2316767"/>
                <a:gd name="connsiteX5" fmla="*/ 5159151 w 5167042"/>
                <a:gd name="connsiteY5" fmla="*/ 883187 h 2316767"/>
                <a:gd name="connsiteX6" fmla="*/ 5159151 w 5167042"/>
                <a:gd name="connsiteY6" fmla="*/ 1114006 h 2316767"/>
                <a:gd name="connsiteX7" fmla="*/ 5159151 w 5167042"/>
                <a:gd name="connsiteY7" fmla="*/ 1406969 h 2316767"/>
                <a:gd name="connsiteX8" fmla="*/ 5052619 w 5167042"/>
                <a:gd name="connsiteY8" fmla="*/ 1841975 h 2316767"/>
                <a:gd name="connsiteX9" fmla="*/ 4771353 w 5167042"/>
                <a:gd name="connsiteY9" fmla="*/ 2156808 h 2316767"/>
                <a:gd name="connsiteX10" fmla="*/ 4351283 w 5167042"/>
                <a:gd name="connsiteY10" fmla="*/ 2303614 h 2316767"/>
                <a:gd name="connsiteX11" fmla="*/ 3809745 w 5167042"/>
                <a:gd name="connsiteY11" fmla="*/ 2310319 h 2316767"/>
                <a:gd name="connsiteX12" fmla="*/ 3491674 w 5167042"/>
                <a:gd name="connsiteY12" fmla="*/ 2309024 h 2316767"/>
                <a:gd name="connsiteX13" fmla="*/ 2726669 w 5167042"/>
                <a:gd name="connsiteY13" fmla="*/ 2294736 h 2316767"/>
                <a:gd name="connsiteX14" fmla="*/ 1963190 w 5167042"/>
                <a:gd name="connsiteY14" fmla="*/ 2294736 h 2316767"/>
                <a:gd name="connsiteX15" fmla="*/ 1421652 w 5167042"/>
                <a:gd name="connsiteY15" fmla="*/ 2285858 h 2316767"/>
                <a:gd name="connsiteX16" fmla="*/ 675928 w 5167042"/>
                <a:gd name="connsiteY16" fmla="*/ 2303614 h 2316767"/>
                <a:gd name="connsiteX17" fmla="*/ 303065 w 5167042"/>
                <a:gd name="connsiteY17" fmla="*/ 2161571 h 2316767"/>
                <a:gd name="connsiteX18" fmla="*/ 72246 w 5167042"/>
                <a:gd name="connsiteY18" fmla="*/ 1850853 h 2316767"/>
                <a:gd name="connsiteX19" fmla="*/ 6255 w 5167042"/>
                <a:gd name="connsiteY19" fmla="*/ 1414589 h 2316767"/>
                <a:gd name="connsiteX20" fmla="*/ 3740 w 5167042"/>
                <a:gd name="connsiteY20" fmla="*/ 1096251 h 2316767"/>
                <a:gd name="connsiteX21" fmla="*/ 15207 w 5167042"/>
                <a:gd name="connsiteY21" fmla="*/ 767777 h 2316767"/>
                <a:gd name="connsiteX22" fmla="*/ 81124 w 5167042"/>
                <a:gd name="connsiteY22" fmla="*/ 439303 h 2316767"/>
                <a:gd name="connsiteX23" fmla="*/ 285310 w 5167042"/>
                <a:gd name="connsiteY23" fmla="*/ 128585 h 2316767"/>
                <a:gd name="connsiteX24" fmla="*/ 933380 w 5167042"/>
                <a:gd name="connsiteY24" fmla="*/ 13175 h 2316767"/>
                <a:gd name="connsiteX25" fmla="*/ 1933675 w 5167042"/>
                <a:gd name="connsiteY25" fmla="*/ 463 h 2316767"/>
                <a:gd name="connsiteX0" fmla="*/ 1936557 w 5178244"/>
                <a:gd name="connsiteY0" fmla="*/ 4298 h 2316767"/>
                <a:gd name="connsiteX1" fmla="*/ 3535869 w 5178244"/>
                <a:gd name="connsiteY1" fmla="*/ 86712 h 2316767"/>
                <a:gd name="connsiteX2" fmla="*/ 4577072 w 5178244"/>
                <a:gd name="connsiteY2" fmla="*/ 167868 h 2316767"/>
                <a:gd name="connsiteX3" fmla="*/ 4919454 w 5178244"/>
                <a:gd name="connsiteY3" fmla="*/ 288383 h 2316767"/>
                <a:gd name="connsiteX4" fmla="*/ 5079252 w 5178244"/>
                <a:gd name="connsiteY4" fmla="*/ 519202 h 2316767"/>
                <a:gd name="connsiteX5" fmla="*/ 5159151 w 5178244"/>
                <a:gd name="connsiteY5" fmla="*/ 883187 h 2316767"/>
                <a:gd name="connsiteX6" fmla="*/ 5178201 w 5178244"/>
                <a:gd name="connsiteY6" fmla="*/ 1133056 h 2316767"/>
                <a:gd name="connsiteX7" fmla="*/ 5159151 w 5178244"/>
                <a:gd name="connsiteY7" fmla="*/ 1406969 h 2316767"/>
                <a:gd name="connsiteX8" fmla="*/ 5052619 w 5178244"/>
                <a:gd name="connsiteY8" fmla="*/ 1841975 h 2316767"/>
                <a:gd name="connsiteX9" fmla="*/ 4771353 w 5178244"/>
                <a:gd name="connsiteY9" fmla="*/ 2156808 h 2316767"/>
                <a:gd name="connsiteX10" fmla="*/ 4351283 w 5178244"/>
                <a:gd name="connsiteY10" fmla="*/ 2303614 h 2316767"/>
                <a:gd name="connsiteX11" fmla="*/ 3809745 w 5178244"/>
                <a:gd name="connsiteY11" fmla="*/ 2310319 h 2316767"/>
                <a:gd name="connsiteX12" fmla="*/ 3491674 w 5178244"/>
                <a:gd name="connsiteY12" fmla="*/ 2309024 h 2316767"/>
                <a:gd name="connsiteX13" fmla="*/ 2726669 w 5178244"/>
                <a:gd name="connsiteY13" fmla="*/ 2294736 h 2316767"/>
                <a:gd name="connsiteX14" fmla="*/ 1963190 w 5178244"/>
                <a:gd name="connsiteY14" fmla="*/ 2294736 h 2316767"/>
                <a:gd name="connsiteX15" fmla="*/ 1421652 w 5178244"/>
                <a:gd name="connsiteY15" fmla="*/ 2285858 h 2316767"/>
                <a:gd name="connsiteX16" fmla="*/ 675928 w 5178244"/>
                <a:gd name="connsiteY16" fmla="*/ 2303614 h 2316767"/>
                <a:gd name="connsiteX17" fmla="*/ 303065 w 5178244"/>
                <a:gd name="connsiteY17" fmla="*/ 2161571 h 2316767"/>
                <a:gd name="connsiteX18" fmla="*/ 72246 w 5178244"/>
                <a:gd name="connsiteY18" fmla="*/ 1850853 h 2316767"/>
                <a:gd name="connsiteX19" fmla="*/ 6255 w 5178244"/>
                <a:gd name="connsiteY19" fmla="*/ 1414589 h 2316767"/>
                <a:gd name="connsiteX20" fmla="*/ 3740 w 5178244"/>
                <a:gd name="connsiteY20" fmla="*/ 1096251 h 2316767"/>
                <a:gd name="connsiteX21" fmla="*/ 15207 w 5178244"/>
                <a:gd name="connsiteY21" fmla="*/ 767777 h 2316767"/>
                <a:gd name="connsiteX22" fmla="*/ 81124 w 5178244"/>
                <a:gd name="connsiteY22" fmla="*/ 439303 h 2316767"/>
                <a:gd name="connsiteX23" fmla="*/ 285310 w 5178244"/>
                <a:gd name="connsiteY23" fmla="*/ 128585 h 2316767"/>
                <a:gd name="connsiteX24" fmla="*/ 933380 w 5178244"/>
                <a:gd name="connsiteY24" fmla="*/ 13175 h 2316767"/>
                <a:gd name="connsiteX25" fmla="*/ 1933675 w 5178244"/>
                <a:gd name="connsiteY25" fmla="*/ 463 h 2316767"/>
                <a:gd name="connsiteX0" fmla="*/ 1936557 w 5178244"/>
                <a:gd name="connsiteY0" fmla="*/ 3835 h 2316304"/>
                <a:gd name="connsiteX1" fmla="*/ 3535869 w 5178244"/>
                <a:gd name="connsiteY1" fmla="*/ 86249 h 2316304"/>
                <a:gd name="connsiteX2" fmla="*/ 4577072 w 5178244"/>
                <a:gd name="connsiteY2" fmla="*/ 167405 h 2316304"/>
                <a:gd name="connsiteX3" fmla="*/ 4919454 w 5178244"/>
                <a:gd name="connsiteY3" fmla="*/ 287920 h 2316304"/>
                <a:gd name="connsiteX4" fmla="*/ 5079252 w 5178244"/>
                <a:gd name="connsiteY4" fmla="*/ 518739 h 2316304"/>
                <a:gd name="connsiteX5" fmla="*/ 5159151 w 5178244"/>
                <a:gd name="connsiteY5" fmla="*/ 882724 h 2316304"/>
                <a:gd name="connsiteX6" fmla="*/ 5178201 w 5178244"/>
                <a:gd name="connsiteY6" fmla="*/ 1132593 h 2316304"/>
                <a:gd name="connsiteX7" fmla="*/ 5159151 w 5178244"/>
                <a:gd name="connsiteY7" fmla="*/ 1406506 h 2316304"/>
                <a:gd name="connsiteX8" fmla="*/ 5052619 w 5178244"/>
                <a:gd name="connsiteY8" fmla="*/ 1841512 h 2316304"/>
                <a:gd name="connsiteX9" fmla="*/ 4771353 w 5178244"/>
                <a:gd name="connsiteY9" fmla="*/ 2156345 h 2316304"/>
                <a:gd name="connsiteX10" fmla="*/ 4351283 w 5178244"/>
                <a:gd name="connsiteY10" fmla="*/ 2303151 h 2316304"/>
                <a:gd name="connsiteX11" fmla="*/ 3809745 w 5178244"/>
                <a:gd name="connsiteY11" fmla="*/ 2309856 h 2316304"/>
                <a:gd name="connsiteX12" fmla="*/ 3491674 w 5178244"/>
                <a:gd name="connsiteY12" fmla="*/ 2308561 h 2316304"/>
                <a:gd name="connsiteX13" fmla="*/ 2726669 w 5178244"/>
                <a:gd name="connsiteY13" fmla="*/ 2294273 h 2316304"/>
                <a:gd name="connsiteX14" fmla="*/ 1963190 w 5178244"/>
                <a:gd name="connsiteY14" fmla="*/ 2294273 h 2316304"/>
                <a:gd name="connsiteX15" fmla="*/ 1421652 w 5178244"/>
                <a:gd name="connsiteY15" fmla="*/ 2285395 h 2316304"/>
                <a:gd name="connsiteX16" fmla="*/ 675928 w 5178244"/>
                <a:gd name="connsiteY16" fmla="*/ 2303151 h 2316304"/>
                <a:gd name="connsiteX17" fmla="*/ 303065 w 5178244"/>
                <a:gd name="connsiteY17" fmla="*/ 2161108 h 2316304"/>
                <a:gd name="connsiteX18" fmla="*/ 72246 w 5178244"/>
                <a:gd name="connsiteY18" fmla="*/ 1850390 h 2316304"/>
                <a:gd name="connsiteX19" fmla="*/ 6255 w 5178244"/>
                <a:gd name="connsiteY19" fmla="*/ 1414126 h 2316304"/>
                <a:gd name="connsiteX20" fmla="*/ 3740 w 5178244"/>
                <a:gd name="connsiteY20" fmla="*/ 1095788 h 2316304"/>
                <a:gd name="connsiteX21" fmla="*/ 15207 w 5178244"/>
                <a:gd name="connsiteY21" fmla="*/ 767314 h 2316304"/>
                <a:gd name="connsiteX22" fmla="*/ 81124 w 5178244"/>
                <a:gd name="connsiteY22" fmla="*/ 438840 h 2316304"/>
                <a:gd name="connsiteX23" fmla="*/ 285310 w 5178244"/>
                <a:gd name="connsiteY23" fmla="*/ 128122 h 2316304"/>
                <a:gd name="connsiteX24" fmla="*/ 919093 w 5178244"/>
                <a:gd name="connsiteY24" fmla="*/ 22237 h 2316304"/>
                <a:gd name="connsiteX25" fmla="*/ 1933675 w 5178244"/>
                <a:gd name="connsiteY25" fmla="*/ 0 h 2316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178244" h="2316304">
                  <a:moveTo>
                    <a:pt x="1936557" y="3835"/>
                  </a:moveTo>
                  <a:lnTo>
                    <a:pt x="3535869" y="86249"/>
                  </a:lnTo>
                  <a:cubicBezTo>
                    <a:pt x="3975955" y="113511"/>
                    <a:pt x="4346475" y="133793"/>
                    <a:pt x="4577072" y="167405"/>
                  </a:cubicBezTo>
                  <a:cubicBezTo>
                    <a:pt x="4807670" y="201017"/>
                    <a:pt x="4835757" y="229364"/>
                    <a:pt x="4919454" y="287920"/>
                  </a:cubicBezTo>
                  <a:cubicBezTo>
                    <a:pt x="5003151" y="346476"/>
                    <a:pt x="5039303" y="419605"/>
                    <a:pt x="5079252" y="518739"/>
                  </a:cubicBezTo>
                  <a:cubicBezTo>
                    <a:pt x="5119201" y="617873"/>
                    <a:pt x="5142660" y="780415"/>
                    <a:pt x="5159151" y="882724"/>
                  </a:cubicBezTo>
                  <a:cubicBezTo>
                    <a:pt x="5175642" y="985033"/>
                    <a:pt x="5178201" y="1132593"/>
                    <a:pt x="5178201" y="1132593"/>
                  </a:cubicBezTo>
                  <a:cubicBezTo>
                    <a:pt x="5178201" y="1219890"/>
                    <a:pt x="5180081" y="1288353"/>
                    <a:pt x="5159151" y="1406506"/>
                  </a:cubicBezTo>
                  <a:cubicBezTo>
                    <a:pt x="5138221" y="1524659"/>
                    <a:pt x="5117252" y="1716539"/>
                    <a:pt x="5052619" y="1841512"/>
                  </a:cubicBezTo>
                  <a:cubicBezTo>
                    <a:pt x="4987986" y="1966485"/>
                    <a:pt x="4888242" y="2079405"/>
                    <a:pt x="4771353" y="2156345"/>
                  </a:cubicBezTo>
                  <a:cubicBezTo>
                    <a:pt x="4654464" y="2233285"/>
                    <a:pt x="4511551" y="2277566"/>
                    <a:pt x="4351283" y="2303151"/>
                  </a:cubicBezTo>
                  <a:cubicBezTo>
                    <a:pt x="4191015" y="2328736"/>
                    <a:pt x="3953013" y="2308954"/>
                    <a:pt x="3809745" y="2309856"/>
                  </a:cubicBezTo>
                  <a:lnTo>
                    <a:pt x="3491674" y="2308561"/>
                  </a:lnTo>
                  <a:lnTo>
                    <a:pt x="2726669" y="2294273"/>
                  </a:lnTo>
                  <a:lnTo>
                    <a:pt x="1963190" y="2294273"/>
                  </a:lnTo>
                  <a:cubicBezTo>
                    <a:pt x="1745687" y="2292793"/>
                    <a:pt x="1636196" y="2283915"/>
                    <a:pt x="1421652" y="2285395"/>
                  </a:cubicBezTo>
                  <a:cubicBezTo>
                    <a:pt x="1207108" y="2286875"/>
                    <a:pt x="862359" y="2323865"/>
                    <a:pt x="675928" y="2303151"/>
                  </a:cubicBezTo>
                  <a:cubicBezTo>
                    <a:pt x="489497" y="2282437"/>
                    <a:pt x="403679" y="2236568"/>
                    <a:pt x="303065" y="2161108"/>
                  </a:cubicBezTo>
                  <a:cubicBezTo>
                    <a:pt x="202451" y="2085648"/>
                    <a:pt x="121714" y="1974887"/>
                    <a:pt x="72246" y="1850390"/>
                  </a:cubicBezTo>
                  <a:cubicBezTo>
                    <a:pt x="22778" y="1725893"/>
                    <a:pt x="17673" y="1539893"/>
                    <a:pt x="6255" y="1414126"/>
                  </a:cubicBezTo>
                  <a:cubicBezTo>
                    <a:pt x="-5163" y="1288359"/>
                    <a:pt x="2248" y="1203590"/>
                    <a:pt x="3740" y="1095788"/>
                  </a:cubicBezTo>
                  <a:cubicBezTo>
                    <a:pt x="5232" y="987986"/>
                    <a:pt x="2310" y="876805"/>
                    <a:pt x="15207" y="767314"/>
                  </a:cubicBezTo>
                  <a:cubicBezTo>
                    <a:pt x="28104" y="657823"/>
                    <a:pt x="36107" y="545372"/>
                    <a:pt x="81124" y="438840"/>
                  </a:cubicBezTo>
                  <a:cubicBezTo>
                    <a:pt x="126141" y="332308"/>
                    <a:pt x="145649" y="197556"/>
                    <a:pt x="285310" y="128122"/>
                  </a:cubicBezTo>
                  <a:cubicBezTo>
                    <a:pt x="424971" y="58688"/>
                    <a:pt x="644366" y="43591"/>
                    <a:pt x="919093" y="22237"/>
                  </a:cubicBezTo>
                  <a:cubicBezTo>
                    <a:pt x="1193820" y="883"/>
                    <a:pt x="1196459" y="3181"/>
                    <a:pt x="1933675" y="0"/>
                  </a:cubicBezTo>
                </a:path>
              </a:pathLst>
            </a:custGeom>
            <a:solidFill>
              <a:srgbClr val="44C3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/>
                <a:t>Temel insan hakları</a:t>
              </a:r>
              <a:r>
                <a:rPr lang="tr-TR" sz="2400" dirty="0"/>
                <a:t>, her bireyin yalnızca insan olmasından </a:t>
              </a:r>
              <a:r>
                <a:rPr lang="tr-TR" sz="2400" dirty="0" smtClean="0"/>
                <a:t>dolayı</a:t>
              </a:r>
            </a:p>
            <a:p>
              <a:pPr algn="ctr"/>
              <a:r>
                <a:rPr lang="tr-TR" sz="2400" dirty="0" smtClean="0"/>
                <a:t>sahip </a:t>
              </a:r>
              <a:r>
                <a:rPr lang="tr-TR" sz="2400" dirty="0"/>
                <a:t>olduğu, devredilemez ve vazgeçilemez </a:t>
              </a:r>
              <a:r>
                <a:rPr lang="tr-TR" sz="2400" dirty="0" smtClean="0"/>
                <a:t>haklardır. </a:t>
              </a:r>
              <a:endParaRPr lang="tr-TR" sz="4000" dirty="0">
                <a:solidFill>
                  <a:schemeClr val="tx1"/>
                </a:solidFill>
              </a:endParaRPr>
            </a:p>
          </p:txBody>
        </p:sp>
        <p:sp>
          <p:nvSpPr>
            <p:cNvPr id="58" name="Metin kutusu 57"/>
            <p:cNvSpPr txBox="1"/>
            <p:nvPr/>
          </p:nvSpPr>
          <p:spPr>
            <a:xfrm>
              <a:off x="1491328" y="3915142"/>
              <a:ext cx="852360" cy="15852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r-TR" sz="4000" b="1" dirty="0" smtClean="0">
                  <a:latin typeface="Century" panose="02040604050505020304" pitchFamily="18" charset="0"/>
                  <a:cs typeface="Calibri" panose="020F0502020204030204" pitchFamily="34" charset="0"/>
                </a:rPr>
                <a:t>‘‘</a:t>
              </a:r>
              <a:endParaRPr lang="tr-TR" sz="5400" b="1" dirty="0">
                <a:latin typeface="Century" panose="02040604050505020304" pitchFamily="18" charset="0"/>
                <a:cs typeface="Calibri" panose="020F0502020204030204" pitchFamily="34" charset="0"/>
              </a:endParaRPr>
            </a:p>
          </p:txBody>
        </p:sp>
        <p:sp>
          <p:nvSpPr>
            <p:cNvPr id="59" name="Metin kutusu 58"/>
            <p:cNvSpPr txBox="1"/>
            <p:nvPr/>
          </p:nvSpPr>
          <p:spPr>
            <a:xfrm rot="10800000">
              <a:off x="5431400" y="4697196"/>
              <a:ext cx="852360" cy="17231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r-TR" sz="4400" b="1" dirty="0" smtClean="0">
                  <a:latin typeface="Century" panose="02040604050505020304" pitchFamily="18" charset="0"/>
                  <a:cs typeface="Calibri" panose="020F0502020204030204" pitchFamily="34" charset="0"/>
                </a:rPr>
                <a:t>‘‘</a:t>
              </a:r>
              <a:endParaRPr lang="tr-TR" sz="4800" b="1" dirty="0">
                <a:latin typeface="Century" panose="02040604050505020304" pitchFamily="18" charset="0"/>
                <a:cs typeface="Calibri" panose="020F0502020204030204" pitchFamily="34" charset="0"/>
              </a:endParaRPr>
            </a:p>
          </p:txBody>
        </p:sp>
        <p:sp>
          <p:nvSpPr>
            <p:cNvPr id="61" name="Yay 60"/>
            <p:cNvSpPr/>
            <p:nvPr/>
          </p:nvSpPr>
          <p:spPr>
            <a:xfrm>
              <a:off x="5981527" y="4400712"/>
              <a:ext cx="485775" cy="1520243"/>
            </a:xfrm>
            <a:prstGeom prst="arc">
              <a:avLst>
                <a:gd name="adj1" fmla="val 16655351"/>
                <a:gd name="adj2" fmla="val 3897444"/>
              </a:avLst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62" name="Yay 61"/>
            <p:cNvSpPr/>
            <p:nvPr/>
          </p:nvSpPr>
          <p:spPr>
            <a:xfrm rot="285441" flipH="1">
              <a:off x="1378712" y="4400714"/>
              <a:ext cx="469300" cy="1520243"/>
            </a:xfrm>
            <a:prstGeom prst="arc">
              <a:avLst>
                <a:gd name="adj1" fmla="val 18729132"/>
                <a:gd name="adj2" fmla="val 3650866"/>
              </a:avLst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67" name="Serbest Form 66"/>
          <p:cNvSpPr/>
          <p:nvPr/>
        </p:nvSpPr>
        <p:spPr>
          <a:xfrm>
            <a:off x="205527" y="4574555"/>
            <a:ext cx="2903001" cy="258122"/>
          </a:xfrm>
          <a:custGeom>
            <a:avLst/>
            <a:gdLst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54835 w 1403962"/>
              <a:gd name="connsiteY6" fmla="*/ 22247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4452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4452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5087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5087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3641 h 461378"/>
              <a:gd name="connsiteX1" fmla="*/ 313435 w 1403962"/>
              <a:gd name="connsiteY1" fmla="*/ 941 h 461378"/>
              <a:gd name="connsiteX2" fmla="*/ 561085 w 1403962"/>
              <a:gd name="connsiteY2" fmla="*/ 941 h 461378"/>
              <a:gd name="connsiteX3" fmla="*/ 792860 w 1403962"/>
              <a:gd name="connsiteY3" fmla="*/ 4116 h 461378"/>
              <a:gd name="connsiteX4" fmla="*/ 1018285 w 1403962"/>
              <a:gd name="connsiteY4" fmla="*/ 4116 h 461378"/>
              <a:gd name="connsiteX5" fmla="*/ 1246885 w 1403962"/>
              <a:gd name="connsiteY5" fmla="*/ 7291 h 461378"/>
              <a:gd name="connsiteX6" fmla="*/ 1329435 w 1403962"/>
              <a:gd name="connsiteY6" fmla="*/ 7291 h 461378"/>
              <a:gd name="connsiteX7" fmla="*/ 1386585 w 1403962"/>
              <a:gd name="connsiteY7" fmla="*/ 32691 h 461378"/>
              <a:gd name="connsiteX8" fmla="*/ 1402460 w 1403962"/>
              <a:gd name="connsiteY8" fmla="*/ 293041 h 461378"/>
              <a:gd name="connsiteX9" fmla="*/ 1396110 w 1403962"/>
              <a:gd name="connsiteY9" fmla="*/ 445441 h 461378"/>
              <a:gd name="connsiteX10" fmla="*/ 1338960 w 1403962"/>
              <a:gd name="connsiteY10" fmla="*/ 458141 h 461378"/>
              <a:gd name="connsiteX11" fmla="*/ 1234185 w 1403962"/>
              <a:gd name="connsiteY11" fmla="*/ 458141 h 461378"/>
              <a:gd name="connsiteX12" fmla="*/ 1040510 w 1403962"/>
              <a:gd name="connsiteY12" fmla="*/ 448616 h 461378"/>
              <a:gd name="connsiteX13" fmla="*/ 913510 w 1403962"/>
              <a:gd name="connsiteY13" fmla="*/ 445441 h 461378"/>
              <a:gd name="connsiteX14" fmla="*/ 703960 w 1403962"/>
              <a:gd name="connsiteY14" fmla="*/ 451791 h 461378"/>
              <a:gd name="connsiteX15" fmla="*/ 570610 w 1403962"/>
              <a:gd name="connsiteY15" fmla="*/ 445441 h 461378"/>
              <a:gd name="connsiteX16" fmla="*/ 415035 w 1403962"/>
              <a:gd name="connsiteY16" fmla="*/ 448616 h 461378"/>
              <a:gd name="connsiteX17" fmla="*/ 415035 w 1403962"/>
              <a:gd name="connsiteY17" fmla="*/ 448616 h 461378"/>
              <a:gd name="connsiteX18" fmla="*/ 256285 w 1403962"/>
              <a:gd name="connsiteY18" fmla="*/ 451791 h 461378"/>
              <a:gd name="connsiteX19" fmla="*/ 148335 w 1403962"/>
              <a:gd name="connsiteY19" fmla="*/ 451791 h 461378"/>
              <a:gd name="connsiteX20" fmla="*/ 37210 w 1403962"/>
              <a:gd name="connsiteY20" fmla="*/ 451791 h 461378"/>
              <a:gd name="connsiteX21" fmla="*/ 11810 w 1403962"/>
              <a:gd name="connsiteY21" fmla="*/ 416866 h 461378"/>
              <a:gd name="connsiteX22" fmla="*/ 2285 w 1403962"/>
              <a:gd name="connsiteY22" fmla="*/ 207316 h 461378"/>
              <a:gd name="connsiteX23" fmla="*/ 2285 w 1403962"/>
              <a:gd name="connsiteY23" fmla="*/ 54916 h 461378"/>
              <a:gd name="connsiteX24" fmla="*/ 34035 w 1403962"/>
              <a:gd name="connsiteY24" fmla="*/ 13641 h 461378"/>
              <a:gd name="connsiteX0" fmla="*/ 34035 w 1403524"/>
              <a:gd name="connsiteY0" fmla="*/ 13641 h 461378"/>
              <a:gd name="connsiteX1" fmla="*/ 313435 w 1403524"/>
              <a:gd name="connsiteY1" fmla="*/ 941 h 461378"/>
              <a:gd name="connsiteX2" fmla="*/ 561085 w 1403524"/>
              <a:gd name="connsiteY2" fmla="*/ 941 h 461378"/>
              <a:gd name="connsiteX3" fmla="*/ 792860 w 1403524"/>
              <a:gd name="connsiteY3" fmla="*/ 4116 h 461378"/>
              <a:gd name="connsiteX4" fmla="*/ 1018285 w 1403524"/>
              <a:gd name="connsiteY4" fmla="*/ 4116 h 461378"/>
              <a:gd name="connsiteX5" fmla="*/ 1246885 w 1403524"/>
              <a:gd name="connsiteY5" fmla="*/ 7291 h 461378"/>
              <a:gd name="connsiteX6" fmla="*/ 1329435 w 1403524"/>
              <a:gd name="connsiteY6" fmla="*/ 7291 h 461378"/>
              <a:gd name="connsiteX7" fmla="*/ 1386585 w 1403524"/>
              <a:gd name="connsiteY7" fmla="*/ 32691 h 461378"/>
              <a:gd name="connsiteX8" fmla="*/ 1402460 w 1403524"/>
              <a:gd name="connsiteY8" fmla="*/ 293041 h 461378"/>
              <a:gd name="connsiteX9" fmla="*/ 1396110 w 1403524"/>
              <a:gd name="connsiteY9" fmla="*/ 445441 h 461378"/>
              <a:gd name="connsiteX10" fmla="*/ 1348485 w 1403524"/>
              <a:gd name="connsiteY10" fmla="*/ 458141 h 461378"/>
              <a:gd name="connsiteX11" fmla="*/ 1234185 w 1403524"/>
              <a:gd name="connsiteY11" fmla="*/ 458141 h 461378"/>
              <a:gd name="connsiteX12" fmla="*/ 1040510 w 1403524"/>
              <a:gd name="connsiteY12" fmla="*/ 448616 h 461378"/>
              <a:gd name="connsiteX13" fmla="*/ 913510 w 1403524"/>
              <a:gd name="connsiteY13" fmla="*/ 445441 h 461378"/>
              <a:gd name="connsiteX14" fmla="*/ 703960 w 1403524"/>
              <a:gd name="connsiteY14" fmla="*/ 451791 h 461378"/>
              <a:gd name="connsiteX15" fmla="*/ 570610 w 1403524"/>
              <a:gd name="connsiteY15" fmla="*/ 445441 h 461378"/>
              <a:gd name="connsiteX16" fmla="*/ 415035 w 1403524"/>
              <a:gd name="connsiteY16" fmla="*/ 448616 h 461378"/>
              <a:gd name="connsiteX17" fmla="*/ 415035 w 1403524"/>
              <a:gd name="connsiteY17" fmla="*/ 448616 h 461378"/>
              <a:gd name="connsiteX18" fmla="*/ 256285 w 1403524"/>
              <a:gd name="connsiteY18" fmla="*/ 451791 h 461378"/>
              <a:gd name="connsiteX19" fmla="*/ 148335 w 1403524"/>
              <a:gd name="connsiteY19" fmla="*/ 451791 h 461378"/>
              <a:gd name="connsiteX20" fmla="*/ 37210 w 1403524"/>
              <a:gd name="connsiteY20" fmla="*/ 451791 h 461378"/>
              <a:gd name="connsiteX21" fmla="*/ 11810 w 1403524"/>
              <a:gd name="connsiteY21" fmla="*/ 416866 h 461378"/>
              <a:gd name="connsiteX22" fmla="*/ 2285 w 1403524"/>
              <a:gd name="connsiteY22" fmla="*/ 207316 h 461378"/>
              <a:gd name="connsiteX23" fmla="*/ 2285 w 1403524"/>
              <a:gd name="connsiteY23" fmla="*/ 54916 h 461378"/>
              <a:gd name="connsiteX24" fmla="*/ 34035 w 1403524"/>
              <a:gd name="connsiteY24" fmla="*/ 13641 h 461378"/>
              <a:gd name="connsiteX0" fmla="*/ 34035 w 1403524"/>
              <a:gd name="connsiteY0" fmla="*/ 13641 h 461378"/>
              <a:gd name="connsiteX1" fmla="*/ 313435 w 1403524"/>
              <a:gd name="connsiteY1" fmla="*/ 941 h 461378"/>
              <a:gd name="connsiteX2" fmla="*/ 561085 w 1403524"/>
              <a:gd name="connsiteY2" fmla="*/ 941 h 461378"/>
              <a:gd name="connsiteX3" fmla="*/ 792860 w 1403524"/>
              <a:gd name="connsiteY3" fmla="*/ 4116 h 461378"/>
              <a:gd name="connsiteX4" fmla="*/ 1018285 w 1403524"/>
              <a:gd name="connsiteY4" fmla="*/ 4116 h 461378"/>
              <a:gd name="connsiteX5" fmla="*/ 1246885 w 1403524"/>
              <a:gd name="connsiteY5" fmla="*/ 7291 h 461378"/>
              <a:gd name="connsiteX6" fmla="*/ 1348485 w 1403524"/>
              <a:gd name="connsiteY6" fmla="*/ 4910 h 461378"/>
              <a:gd name="connsiteX7" fmla="*/ 1386585 w 1403524"/>
              <a:gd name="connsiteY7" fmla="*/ 32691 h 461378"/>
              <a:gd name="connsiteX8" fmla="*/ 1402460 w 1403524"/>
              <a:gd name="connsiteY8" fmla="*/ 293041 h 461378"/>
              <a:gd name="connsiteX9" fmla="*/ 1396110 w 1403524"/>
              <a:gd name="connsiteY9" fmla="*/ 445441 h 461378"/>
              <a:gd name="connsiteX10" fmla="*/ 1348485 w 1403524"/>
              <a:gd name="connsiteY10" fmla="*/ 458141 h 461378"/>
              <a:gd name="connsiteX11" fmla="*/ 1234185 w 1403524"/>
              <a:gd name="connsiteY11" fmla="*/ 458141 h 461378"/>
              <a:gd name="connsiteX12" fmla="*/ 1040510 w 1403524"/>
              <a:gd name="connsiteY12" fmla="*/ 448616 h 461378"/>
              <a:gd name="connsiteX13" fmla="*/ 913510 w 1403524"/>
              <a:gd name="connsiteY13" fmla="*/ 445441 h 461378"/>
              <a:gd name="connsiteX14" fmla="*/ 703960 w 1403524"/>
              <a:gd name="connsiteY14" fmla="*/ 451791 h 461378"/>
              <a:gd name="connsiteX15" fmla="*/ 570610 w 1403524"/>
              <a:gd name="connsiteY15" fmla="*/ 445441 h 461378"/>
              <a:gd name="connsiteX16" fmla="*/ 415035 w 1403524"/>
              <a:gd name="connsiteY16" fmla="*/ 448616 h 461378"/>
              <a:gd name="connsiteX17" fmla="*/ 415035 w 1403524"/>
              <a:gd name="connsiteY17" fmla="*/ 448616 h 461378"/>
              <a:gd name="connsiteX18" fmla="*/ 256285 w 1403524"/>
              <a:gd name="connsiteY18" fmla="*/ 451791 h 461378"/>
              <a:gd name="connsiteX19" fmla="*/ 148335 w 1403524"/>
              <a:gd name="connsiteY19" fmla="*/ 451791 h 461378"/>
              <a:gd name="connsiteX20" fmla="*/ 37210 w 1403524"/>
              <a:gd name="connsiteY20" fmla="*/ 451791 h 461378"/>
              <a:gd name="connsiteX21" fmla="*/ 11810 w 1403524"/>
              <a:gd name="connsiteY21" fmla="*/ 416866 h 461378"/>
              <a:gd name="connsiteX22" fmla="*/ 2285 w 1403524"/>
              <a:gd name="connsiteY22" fmla="*/ 207316 h 461378"/>
              <a:gd name="connsiteX23" fmla="*/ 2285 w 1403524"/>
              <a:gd name="connsiteY23" fmla="*/ 54916 h 461378"/>
              <a:gd name="connsiteX24" fmla="*/ 34035 w 1403524"/>
              <a:gd name="connsiteY24" fmla="*/ 13641 h 461378"/>
              <a:gd name="connsiteX0" fmla="*/ 34035 w 1403349"/>
              <a:gd name="connsiteY0" fmla="*/ 13641 h 461378"/>
              <a:gd name="connsiteX1" fmla="*/ 313435 w 1403349"/>
              <a:gd name="connsiteY1" fmla="*/ 941 h 461378"/>
              <a:gd name="connsiteX2" fmla="*/ 561085 w 1403349"/>
              <a:gd name="connsiteY2" fmla="*/ 941 h 461378"/>
              <a:gd name="connsiteX3" fmla="*/ 792860 w 1403349"/>
              <a:gd name="connsiteY3" fmla="*/ 4116 h 461378"/>
              <a:gd name="connsiteX4" fmla="*/ 1018285 w 1403349"/>
              <a:gd name="connsiteY4" fmla="*/ 4116 h 461378"/>
              <a:gd name="connsiteX5" fmla="*/ 1246885 w 1403349"/>
              <a:gd name="connsiteY5" fmla="*/ 7291 h 461378"/>
              <a:gd name="connsiteX6" fmla="*/ 1348485 w 1403349"/>
              <a:gd name="connsiteY6" fmla="*/ 4910 h 461378"/>
              <a:gd name="connsiteX7" fmla="*/ 1388966 w 1403349"/>
              <a:gd name="connsiteY7" fmla="*/ 42216 h 461378"/>
              <a:gd name="connsiteX8" fmla="*/ 1402460 w 1403349"/>
              <a:gd name="connsiteY8" fmla="*/ 293041 h 461378"/>
              <a:gd name="connsiteX9" fmla="*/ 1396110 w 1403349"/>
              <a:gd name="connsiteY9" fmla="*/ 445441 h 461378"/>
              <a:gd name="connsiteX10" fmla="*/ 1348485 w 1403349"/>
              <a:gd name="connsiteY10" fmla="*/ 458141 h 461378"/>
              <a:gd name="connsiteX11" fmla="*/ 1234185 w 1403349"/>
              <a:gd name="connsiteY11" fmla="*/ 458141 h 461378"/>
              <a:gd name="connsiteX12" fmla="*/ 1040510 w 1403349"/>
              <a:gd name="connsiteY12" fmla="*/ 448616 h 461378"/>
              <a:gd name="connsiteX13" fmla="*/ 913510 w 1403349"/>
              <a:gd name="connsiteY13" fmla="*/ 445441 h 461378"/>
              <a:gd name="connsiteX14" fmla="*/ 703960 w 1403349"/>
              <a:gd name="connsiteY14" fmla="*/ 451791 h 461378"/>
              <a:gd name="connsiteX15" fmla="*/ 570610 w 1403349"/>
              <a:gd name="connsiteY15" fmla="*/ 445441 h 461378"/>
              <a:gd name="connsiteX16" fmla="*/ 415035 w 1403349"/>
              <a:gd name="connsiteY16" fmla="*/ 448616 h 461378"/>
              <a:gd name="connsiteX17" fmla="*/ 415035 w 1403349"/>
              <a:gd name="connsiteY17" fmla="*/ 448616 h 461378"/>
              <a:gd name="connsiteX18" fmla="*/ 256285 w 1403349"/>
              <a:gd name="connsiteY18" fmla="*/ 451791 h 461378"/>
              <a:gd name="connsiteX19" fmla="*/ 148335 w 1403349"/>
              <a:gd name="connsiteY19" fmla="*/ 451791 h 461378"/>
              <a:gd name="connsiteX20" fmla="*/ 37210 w 1403349"/>
              <a:gd name="connsiteY20" fmla="*/ 451791 h 461378"/>
              <a:gd name="connsiteX21" fmla="*/ 11810 w 1403349"/>
              <a:gd name="connsiteY21" fmla="*/ 416866 h 461378"/>
              <a:gd name="connsiteX22" fmla="*/ 2285 w 1403349"/>
              <a:gd name="connsiteY22" fmla="*/ 207316 h 461378"/>
              <a:gd name="connsiteX23" fmla="*/ 2285 w 1403349"/>
              <a:gd name="connsiteY23" fmla="*/ 54916 h 461378"/>
              <a:gd name="connsiteX24" fmla="*/ 34035 w 1403349"/>
              <a:gd name="connsiteY24" fmla="*/ 13641 h 461378"/>
              <a:gd name="connsiteX0" fmla="*/ 34035 w 1409444"/>
              <a:gd name="connsiteY0" fmla="*/ 13641 h 460369"/>
              <a:gd name="connsiteX1" fmla="*/ 313435 w 1409444"/>
              <a:gd name="connsiteY1" fmla="*/ 941 h 460369"/>
              <a:gd name="connsiteX2" fmla="*/ 561085 w 1409444"/>
              <a:gd name="connsiteY2" fmla="*/ 941 h 460369"/>
              <a:gd name="connsiteX3" fmla="*/ 792860 w 1409444"/>
              <a:gd name="connsiteY3" fmla="*/ 4116 h 460369"/>
              <a:gd name="connsiteX4" fmla="*/ 1018285 w 1409444"/>
              <a:gd name="connsiteY4" fmla="*/ 4116 h 460369"/>
              <a:gd name="connsiteX5" fmla="*/ 1246885 w 1409444"/>
              <a:gd name="connsiteY5" fmla="*/ 7291 h 460369"/>
              <a:gd name="connsiteX6" fmla="*/ 1348485 w 1409444"/>
              <a:gd name="connsiteY6" fmla="*/ 4910 h 460369"/>
              <a:gd name="connsiteX7" fmla="*/ 1388966 w 1409444"/>
              <a:gd name="connsiteY7" fmla="*/ 42216 h 460369"/>
              <a:gd name="connsiteX8" fmla="*/ 1402460 w 1409444"/>
              <a:gd name="connsiteY8" fmla="*/ 293041 h 460369"/>
              <a:gd name="connsiteX9" fmla="*/ 1405635 w 1409444"/>
              <a:gd name="connsiteY9" fmla="*/ 433535 h 460369"/>
              <a:gd name="connsiteX10" fmla="*/ 1348485 w 1409444"/>
              <a:gd name="connsiteY10" fmla="*/ 458141 h 460369"/>
              <a:gd name="connsiteX11" fmla="*/ 1234185 w 1409444"/>
              <a:gd name="connsiteY11" fmla="*/ 458141 h 460369"/>
              <a:gd name="connsiteX12" fmla="*/ 1040510 w 1409444"/>
              <a:gd name="connsiteY12" fmla="*/ 448616 h 460369"/>
              <a:gd name="connsiteX13" fmla="*/ 913510 w 1409444"/>
              <a:gd name="connsiteY13" fmla="*/ 445441 h 460369"/>
              <a:gd name="connsiteX14" fmla="*/ 703960 w 1409444"/>
              <a:gd name="connsiteY14" fmla="*/ 451791 h 460369"/>
              <a:gd name="connsiteX15" fmla="*/ 570610 w 1409444"/>
              <a:gd name="connsiteY15" fmla="*/ 445441 h 460369"/>
              <a:gd name="connsiteX16" fmla="*/ 415035 w 1409444"/>
              <a:gd name="connsiteY16" fmla="*/ 448616 h 460369"/>
              <a:gd name="connsiteX17" fmla="*/ 415035 w 1409444"/>
              <a:gd name="connsiteY17" fmla="*/ 448616 h 460369"/>
              <a:gd name="connsiteX18" fmla="*/ 256285 w 1409444"/>
              <a:gd name="connsiteY18" fmla="*/ 451791 h 460369"/>
              <a:gd name="connsiteX19" fmla="*/ 148335 w 1409444"/>
              <a:gd name="connsiteY19" fmla="*/ 451791 h 460369"/>
              <a:gd name="connsiteX20" fmla="*/ 37210 w 1409444"/>
              <a:gd name="connsiteY20" fmla="*/ 451791 h 460369"/>
              <a:gd name="connsiteX21" fmla="*/ 11810 w 1409444"/>
              <a:gd name="connsiteY21" fmla="*/ 416866 h 460369"/>
              <a:gd name="connsiteX22" fmla="*/ 2285 w 1409444"/>
              <a:gd name="connsiteY22" fmla="*/ 207316 h 460369"/>
              <a:gd name="connsiteX23" fmla="*/ 2285 w 1409444"/>
              <a:gd name="connsiteY23" fmla="*/ 54916 h 460369"/>
              <a:gd name="connsiteX24" fmla="*/ 34035 w 1409444"/>
              <a:gd name="connsiteY24" fmla="*/ 13641 h 460369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7291 h 460369"/>
              <a:gd name="connsiteX6" fmla="*/ 1348485 w 1403349"/>
              <a:gd name="connsiteY6" fmla="*/ 4910 h 460369"/>
              <a:gd name="connsiteX7" fmla="*/ 1388966 w 1403349"/>
              <a:gd name="connsiteY7" fmla="*/ 42216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7291 h 460369"/>
              <a:gd name="connsiteX6" fmla="*/ 1348485 w 1403349"/>
              <a:gd name="connsiteY6" fmla="*/ 4910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4438 h 461166"/>
              <a:gd name="connsiteX1" fmla="*/ 313435 w 1403349"/>
              <a:gd name="connsiteY1" fmla="*/ 1738 h 461166"/>
              <a:gd name="connsiteX2" fmla="*/ 561085 w 1403349"/>
              <a:gd name="connsiteY2" fmla="*/ 1738 h 461166"/>
              <a:gd name="connsiteX3" fmla="*/ 792860 w 1403349"/>
              <a:gd name="connsiteY3" fmla="*/ 4913 h 461166"/>
              <a:gd name="connsiteX4" fmla="*/ 1018285 w 1403349"/>
              <a:gd name="connsiteY4" fmla="*/ 4913 h 461166"/>
              <a:gd name="connsiteX5" fmla="*/ 1246885 w 1403349"/>
              <a:gd name="connsiteY5" fmla="*/ 944 h 461166"/>
              <a:gd name="connsiteX6" fmla="*/ 1348485 w 1403349"/>
              <a:gd name="connsiteY6" fmla="*/ 5707 h 461166"/>
              <a:gd name="connsiteX7" fmla="*/ 1388966 w 1403349"/>
              <a:gd name="connsiteY7" fmla="*/ 54920 h 461166"/>
              <a:gd name="connsiteX8" fmla="*/ 1402460 w 1403349"/>
              <a:gd name="connsiteY8" fmla="*/ 293838 h 461166"/>
              <a:gd name="connsiteX9" fmla="*/ 1396110 w 1403349"/>
              <a:gd name="connsiteY9" fmla="*/ 434332 h 461166"/>
              <a:gd name="connsiteX10" fmla="*/ 1348485 w 1403349"/>
              <a:gd name="connsiteY10" fmla="*/ 458938 h 461166"/>
              <a:gd name="connsiteX11" fmla="*/ 1234185 w 1403349"/>
              <a:gd name="connsiteY11" fmla="*/ 458938 h 461166"/>
              <a:gd name="connsiteX12" fmla="*/ 1040510 w 1403349"/>
              <a:gd name="connsiteY12" fmla="*/ 449413 h 461166"/>
              <a:gd name="connsiteX13" fmla="*/ 913510 w 1403349"/>
              <a:gd name="connsiteY13" fmla="*/ 446238 h 461166"/>
              <a:gd name="connsiteX14" fmla="*/ 703960 w 1403349"/>
              <a:gd name="connsiteY14" fmla="*/ 452588 h 461166"/>
              <a:gd name="connsiteX15" fmla="*/ 570610 w 1403349"/>
              <a:gd name="connsiteY15" fmla="*/ 446238 h 461166"/>
              <a:gd name="connsiteX16" fmla="*/ 415035 w 1403349"/>
              <a:gd name="connsiteY16" fmla="*/ 449413 h 461166"/>
              <a:gd name="connsiteX17" fmla="*/ 415035 w 1403349"/>
              <a:gd name="connsiteY17" fmla="*/ 449413 h 461166"/>
              <a:gd name="connsiteX18" fmla="*/ 256285 w 1403349"/>
              <a:gd name="connsiteY18" fmla="*/ 452588 h 461166"/>
              <a:gd name="connsiteX19" fmla="*/ 148335 w 1403349"/>
              <a:gd name="connsiteY19" fmla="*/ 452588 h 461166"/>
              <a:gd name="connsiteX20" fmla="*/ 37210 w 1403349"/>
              <a:gd name="connsiteY20" fmla="*/ 452588 h 461166"/>
              <a:gd name="connsiteX21" fmla="*/ 11810 w 1403349"/>
              <a:gd name="connsiteY21" fmla="*/ 417663 h 461166"/>
              <a:gd name="connsiteX22" fmla="*/ 2285 w 1403349"/>
              <a:gd name="connsiteY22" fmla="*/ 208113 h 461166"/>
              <a:gd name="connsiteX23" fmla="*/ 2285 w 1403349"/>
              <a:gd name="connsiteY23" fmla="*/ 55713 h 461166"/>
              <a:gd name="connsiteX24" fmla="*/ 34035 w 1403349"/>
              <a:gd name="connsiteY24" fmla="*/ 14438 h 461166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147 h 460369"/>
              <a:gd name="connsiteX6" fmla="*/ 1355629 w 1403349"/>
              <a:gd name="connsiteY6" fmla="*/ 7291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69917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69917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74679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147 h 460369"/>
              <a:gd name="connsiteX6" fmla="*/ 1360391 w 1403349"/>
              <a:gd name="connsiteY6" fmla="*/ 7292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3349" h="460369">
                <a:moveTo>
                  <a:pt x="34035" y="13641"/>
                </a:moveTo>
                <a:cubicBezTo>
                  <a:pt x="85893" y="4645"/>
                  <a:pt x="225593" y="3058"/>
                  <a:pt x="313435" y="941"/>
                </a:cubicBezTo>
                <a:cubicBezTo>
                  <a:pt x="401277" y="-1176"/>
                  <a:pt x="561085" y="941"/>
                  <a:pt x="561085" y="941"/>
                </a:cubicBezTo>
                <a:lnTo>
                  <a:pt x="792860" y="4116"/>
                </a:lnTo>
                <a:lnTo>
                  <a:pt x="1018285" y="4116"/>
                </a:lnTo>
                <a:lnTo>
                  <a:pt x="1246885" y="147"/>
                </a:lnTo>
                <a:cubicBezTo>
                  <a:pt x="1303903" y="676"/>
                  <a:pt x="1336711" y="-1704"/>
                  <a:pt x="1360391" y="7292"/>
                </a:cubicBezTo>
                <a:cubicBezTo>
                  <a:pt x="1384071" y="16288"/>
                  <a:pt x="1381955" y="6498"/>
                  <a:pt x="1388966" y="54123"/>
                </a:cubicBezTo>
                <a:cubicBezTo>
                  <a:pt x="1395977" y="101748"/>
                  <a:pt x="1401269" y="229806"/>
                  <a:pt x="1402460" y="293041"/>
                </a:cubicBezTo>
                <a:cubicBezTo>
                  <a:pt x="1403651" y="356276"/>
                  <a:pt x="1405106" y="406018"/>
                  <a:pt x="1396110" y="433535"/>
                </a:cubicBezTo>
                <a:cubicBezTo>
                  <a:pt x="1387114" y="461052"/>
                  <a:pt x="1375472" y="454040"/>
                  <a:pt x="1348485" y="458141"/>
                </a:cubicBezTo>
                <a:cubicBezTo>
                  <a:pt x="1321498" y="462242"/>
                  <a:pt x="1285514" y="459728"/>
                  <a:pt x="1234185" y="458141"/>
                </a:cubicBezTo>
                <a:cubicBezTo>
                  <a:pt x="1182856" y="456554"/>
                  <a:pt x="1093956" y="450733"/>
                  <a:pt x="1040510" y="448616"/>
                </a:cubicBezTo>
                <a:cubicBezTo>
                  <a:pt x="987064" y="446499"/>
                  <a:pt x="969602" y="444912"/>
                  <a:pt x="913510" y="445441"/>
                </a:cubicBezTo>
                <a:cubicBezTo>
                  <a:pt x="857418" y="445970"/>
                  <a:pt x="761110" y="451791"/>
                  <a:pt x="703960" y="451791"/>
                </a:cubicBezTo>
                <a:cubicBezTo>
                  <a:pt x="646810" y="451791"/>
                  <a:pt x="570610" y="445441"/>
                  <a:pt x="570610" y="445441"/>
                </a:cubicBezTo>
                <a:lnTo>
                  <a:pt x="415035" y="448616"/>
                </a:lnTo>
                <a:lnTo>
                  <a:pt x="415035" y="448616"/>
                </a:lnTo>
                <a:lnTo>
                  <a:pt x="256285" y="451791"/>
                </a:lnTo>
                <a:cubicBezTo>
                  <a:pt x="211835" y="452320"/>
                  <a:pt x="148335" y="451791"/>
                  <a:pt x="148335" y="451791"/>
                </a:cubicBezTo>
                <a:cubicBezTo>
                  <a:pt x="111823" y="451791"/>
                  <a:pt x="59964" y="457612"/>
                  <a:pt x="37210" y="451791"/>
                </a:cubicBezTo>
                <a:cubicBezTo>
                  <a:pt x="14456" y="445970"/>
                  <a:pt x="17631" y="457612"/>
                  <a:pt x="11810" y="416866"/>
                </a:cubicBezTo>
                <a:cubicBezTo>
                  <a:pt x="5989" y="376120"/>
                  <a:pt x="3872" y="267641"/>
                  <a:pt x="2285" y="207316"/>
                </a:cubicBezTo>
                <a:cubicBezTo>
                  <a:pt x="698" y="146991"/>
                  <a:pt x="-1948" y="87724"/>
                  <a:pt x="2285" y="54916"/>
                </a:cubicBezTo>
                <a:cubicBezTo>
                  <a:pt x="6518" y="22108"/>
                  <a:pt x="-17823" y="22637"/>
                  <a:pt x="34035" y="13641"/>
                </a:cubicBezTo>
                <a:close/>
              </a:path>
            </a:pathLst>
          </a:custGeom>
          <a:solidFill>
            <a:srgbClr val="ED9F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Düşünce ve İfade </a:t>
            </a:r>
            <a:endParaRPr lang="tr-TR" dirty="0"/>
          </a:p>
        </p:txBody>
      </p:sp>
      <p:sp>
        <p:nvSpPr>
          <p:cNvPr id="69" name="Serbest Form 68"/>
          <p:cNvSpPr/>
          <p:nvPr/>
        </p:nvSpPr>
        <p:spPr>
          <a:xfrm>
            <a:off x="4031104" y="4568818"/>
            <a:ext cx="4061336" cy="258122"/>
          </a:xfrm>
          <a:custGeom>
            <a:avLst/>
            <a:gdLst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54835 w 1403962"/>
              <a:gd name="connsiteY6" fmla="*/ 22247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4452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4452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5087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5087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3641 h 461378"/>
              <a:gd name="connsiteX1" fmla="*/ 313435 w 1403962"/>
              <a:gd name="connsiteY1" fmla="*/ 941 h 461378"/>
              <a:gd name="connsiteX2" fmla="*/ 561085 w 1403962"/>
              <a:gd name="connsiteY2" fmla="*/ 941 h 461378"/>
              <a:gd name="connsiteX3" fmla="*/ 792860 w 1403962"/>
              <a:gd name="connsiteY3" fmla="*/ 4116 h 461378"/>
              <a:gd name="connsiteX4" fmla="*/ 1018285 w 1403962"/>
              <a:gd name="connsiteY4" fmla="*/ 4116 h 461378"/>
              <a:gd name="connsiteX5" fmla="*/ 1246885 w 1403962"/>
              <a:gd name="connsiteY5" fmla="*/ 7291 h 461378"/>
              <a:gd name="connsiteX6" fmla="*/ 1329435 w 1403962"/>
              <a:gd name="connsiteY6" fmla="*/ 7291 h 461378"/>
              <a:gd name="connsiteX7" fmla="*/ 1386585 w 1403962"/>
              <a:gd name="connsiteY7" fmla="*/ 32691 h 461378"/>
              <a:gd name="connsiteX8" fmla="*/ 1402460 w 1403962"/>
              <a:gd name="connsiteY8" fmla="*/ 293041 h 461378"/>
              <a:gd name="connsiteX9" fmla="*/ 1396110 w 1403962"/>
              <a:gd name="connsiteY9" fmla="*/ 445441 h 461378"/>
              <a:gd name="connsiteX10" fmla="*/ 1338960 w 1403962"/>
              <a:gd name="connsiteY10" fmla="*/ 458141 h 461378"/>
              <a:gd name="connsiteX11" fmla="*/ 1234185 w 1403962"/>
              <a:gd name="connsiteY11" fmla="*/ 458141 h 461378"/>
              <a:gd name="connsiteX12" fmla="*/ 1040510 w 1403962"/>
              <a:gd name="connsiteY12" fmla="*/ 448616 h 461378"/>
              <a:gd name="connsiteX13" fmla="*/ 913510 w 1403962"/>
              <a:gd name="connsiteY13" fmla="*/ 445441 h 461378"/>
              <a:gd name="connsiteX14" fmla="*/ 703960 w 1403962"/>
              <a:gd name="connsiteY14" fmla="*/ 451791 h 461378"/>
              <a:gd name="connsiteX15" fmla="*/ 570610 w 1403962"/>
              <a:gd name="connsiteY15" fmla="*/ 445441 h 461378"/>
              <a:gd name="connsiteX16" fmla="*/ 415035 w 1403962"/>
              <a:gd name="connsiteY16" fmla="*/ 448616 h 461378"/>
              <a:gd name="connsiteX17" fmla="*/ 415035 w 1403962"/>
              <a:gd name="connsiteY17" fmla="*/ 448616 h 461378"/>
              <a:gd name="connsiteX18" fmla="*/ 256285 w 1403962"/>
              <a:gd name="connsiteY18" fmla="*/ 451791 h 461378"/>
              <a:gd name="connsiteX19" fmla="*/ 148335 w 1403962"/>
              <a:gd name="connsiteY19" fmla="*/ 451791 h 461378"/>
              <a:gd name="connsiteX20" fmla="*/ 37210 w 1403962"/>
              <a:gd name="connsiteY20" fmla="*/ 451791 h 461378"/>
              <a:gd name="connsiteX21" fmla="*/ 11810 w 1403962"/>
              <a:gd name="connsiteY21" fmla="*/ 416866 h 461378"/>
              <a:gd name="connsiteX22" fmla="*/ 2285 w 1403962"/>
              <a:gd name="connsiteY22" fmla="*/ 207316 h 461378"/>
              <a:gd name="connsiteX23" fmla="*/ 2285 w 1403962"/>
              <a:gd name="connsiteY23" fmla="*/ 54916 h 461378"/>
              <a:gd name="connsiteX24" fmla="*/ 34035 w 1403962"/>
              <a:gd name="connsiteY24" fmla="*/ 13641 h 461378"/>
              <a:gd name="connsiteX0" fmla="*/ 34035 w 1403524"/>
              <a:gd name="connsiteY0" fmla="*/ 13641 h 461378"/>
              <a:gd name="connsiteX1" fmla="*/ 313435 w 1403524"/>
              <a:gd name="connsiteY1" fmla="*/ 941 h 461378"/>
              <a:gd name="connsiteX2" fmla="*/ 561085 w 1403524"/>
              <a:gd name="connsiteY2" fmla="*/ 941 h 461378"/>
              <a:gd name="connsiteX3" fmla="*/ 792860 w 1403524"/>
              <a:gd name="connsiteY3" fmla="*/ 4116 h 461378"/>
              <a:gd name="connsiteX4" fmla="*/ 1018285 w 1403524"/>
              <a:gd name="connsiteY4" fmla="*/ 4116 h 461378"/>
              <a:gd name="connsiteX5" fmla="*/ 1246885 w 1403524"/>
              <a:gd name="connsiteY5" fmla="*/ 7291 h 461378"/>
              <a:gd name="connsiteX6" fmla="*/ 1329435 w 1403524"/>
              <a:gd name="connsiteY6" fmla="*/ 7291 h 461378"/>
              <a:gd name="connsiteX7" fmla="*/ 1386585 w 1403524"/>
              <a:gd name="connsiteY7" fmla="*/ 32691 h 461378"/>
              <a:gd name="connsiteX8" fmla="*/ 1402460 w 1403524"/>
              <a:gd name="connsiteY8" fmla="*/ 293041 h 461378"/>
              <a:gd name="connsiteX9" fmla="*/ 1396110 w 1403524"/>
              <a:gd name="connsiteY9" fmla="*/ 445441 h 461378"/>
              <a:gd name="connsiteX10" fmla="*/ 1348485 w 1403524"/>
              <a:gd name="connsiteY10" fmla="*/ 458141 h 461378"/>
              <a:gd name="connsiteX11" fmla="*/ 1234185 w 1403524"/>
              <a:gd name="connsiteY11" fmla="*/ 458141 h 461378"/>
              <a:gd name="connsiteX12" fmla="*/ 1040510 w 1403524"/>
              <a:gd name="connsiteY12" fmla="*/ 448616 h 461378"/>
              <a:gd name="connsiteX13" fmla="*/ 913510 w 1403524"/>
              <a:gd name="connsiteY13" fmla="*/ 445441 h 461378"/>
              <a:gd name="connsiteX14" fmla="*/ 703960 w 1403524"/>
              <a:gd name="connsiteY14" fmla="*/ 451791 h 461378"/>
              <a:gd name="connsiteX15" fmla="*/ 570610 w 1403524"/>
              <a:gd name="connsiteY15" fmla="*/ 445441 h 461378"/>
              <a:gd name="connsiteX16" fmla="*/ 415035 w 1403524"/>
              <a:gd name="connsiteY16" fmla="*/ 448616 h 461378"/>
              <a:gd name="connsiteX17" fmla="*/ 415035 w 1403524"/>
              <a:gd name="connsiteY17" fmla="*/ 448616 h 461378"/>
              <a:gd name="connsiteX18" fmla="*/ 256285 w 1403524"/>
              <a:gd name="connsiteY18" fmla="*/ 451791 h 461378"/>
              <a:gd name="connsiteX19" fmla="*/ 148335 w 1403524"/>
              <a:gd name="connsiteY19" fmla="*/ 451791 h 461378"/>
              <a:gd name="connsiteX20" fmla="*/ 37210 w 1403524"/>
              <a:gd name="connsiteY20" fmla="*/ 451791 h 461378"/>
              <a:gd name="connsiteX21" fmla="*/ 11810 w 1403524"/>
              <a:gd name="connsiteY21" fmla="*/ 416866 h 461378"/>
              <a:gd name="connsiteX22" fmla="*/ 2285 w 1403524"/>
              <a:gd name="connsiteY22" fmla="*/ 207316 h 461378"/>
              <a:gd name="connsiteX23" fmla="*/ 2285 w 1403524"/>
              <a:gd name="connsiteY23" fmla="*/ 54916 h 461378"/>
              <a:gd name="connsiteX24" fmla="*/ 34035 w 1403524"/>
              <a:gd name="connsiteY24" fmla="*/ 13641 h 461378"/>
              <a:gd name="connsiteX0" fmla="*/ 34035 w 1403524"/>
              <a:gd name="connsiteY0" fmla="*/ 13641 h 461378"/>
              <a:gd name="connsiteX1" fmla="*/ 313435 w 1403524"/>
              <a:gd name="connsiteY1" fmla="*/ 941 h 461378"/>
              <a:gd name="connsiteX2" fmla="*/ 561085 w 1403524"/>
              <a:gd name="connsiteY2" fmla="*/ 941 h 461378"/>
              <a:gd name="connsiteX3" fmla="*/ 792860 w 1403524"/>
              <a:gd name="connsiteY3" fmla="*/ 4116 h 461378"/>
              <a:gd name="connsiteX4" fmla="*/ 1018285 w 1403524"/>
              <a:gd name="connsiteY4" fmla="*/ 4116 h 461378"/>
              <a:gd name="connsiteX5" fmla="*/ 1246885 w 1403524"/>
              <a:gd name="connsiteY5" fmla="*/ 7291 h 461378"/>
              <a:gd name="connsiteX6" fmla="*/ 1348485 w 1403524"/>
              <a:gd name="connsiteY6" fmla="*/ 4910 h 461378"/>
              <a:gd name="connsiteX7" fmla="*/ 1386585 w 1403524"/>
              <a:gd name="connsiteY7" fmla="*/ 32691 h 461378"/>
              <a:gd name="connsiteX8" fmla="*/ 1402460 w 1403524"/>
              <a:gd name="connsiteY8" fmla="*/ 293041 h 461378"/>
              <a:gd name="connsiteX9" fmla="*/ 1396110 w 1403524"/>
              <a:gd name="connsiteY9" fmla="*/ 445441 h 461378"/>
              <a:gd name="connsiteX10" fmla="*/ 1348485 w 1403524"/>
              <a:gd name="connsiteY10" fmla="*/ 458141 h 461378"/>
              <a:gd name="connsiteX11" fmla="*/ 1234185 w 1403524"/>
              <a:gd name="connsiteY11" fmla="*/ 458141 h 461378"/>
              <a:gd name="connsiteX12" fmla="*/ 1040510 w 1403524"/>
              <a:gd name="connsiteY12" fmla="*/ 448616 h 461378"/>
              <a:gd name="connsiteX13" fmla="*/ 913510 w 1403524"/>
              <a:gd name="connsiteY13" fmla="*/ 445441 h 461378"/>
              <a:gd name="connsiteX14" fmla="*/ 703960 w 1403524"/>
              <a:gd name="connsiteY14" fmla="*/ 451791 h 461378"/>
              <a:gd name="connsiteX15" fmla="*/ 570610 w 1403524"/>
              <a:gd name="connsiteY15" fmla="*/ 445441 h 461378"/>
              <a:gd name="connsiteX16" fmla="*/ 415035 w 1403524"/>
              <a:gd name="connsiteY16" fmla="*/ 448616 h 461378"/>
              <a:gd name="connsiteX17" fmla="*/ 415035 w 1403524"/>
              <a:gd name="connsiteY17" fmla="*/ 448616 h 461378"/>
              <a:gd name="connsiteX18" fmla="*/ 256285 w 1403524"/>
              <a:gd name="connsiteY18" fmla="*/ 451791 h 461378"/>
              <a:gd name="connsiteX19" fmla="*/ 148335 w 1403524"/>
              <a:gd name="connsiteY19" fmla="*/ 451791 h 461378"/>
              <a:gd name="connsiteX20" fmla="*/ 37210 w 1403524"/>
              <a:gd name="connsiteY20" fmla="*/ 451791 h 461378"/>
              <a:gd name="connsiteX21" fmla="*/ 11810 w 1403524"/>
              <a:gd name="connsiteY21" fmla="*/ 416866 h 461378"/>
              <a:gd name="connsiteX22" fmla="*/ 2285 w 1403524"/>
              <a:gd name="connsiteY22" fmla="*/ 207316 h 461378"/>
              <a:gd name="connsiteX23" fmla="*/ 2285 w 1403524"/>
              <a:gd name="connsiteY23" fmla="*/ 54916 h 461378"/>
              <a:gd name="connsiteX24" fmla="*/ 34035 w 1403524"/>
              <a:gd name="connsiteY24" fmla="*/ 13641 h 461378"/>
              <a:gd name="connsiteX0" fmla="*/ 34035 w 1403349"/>
              <a:gd name="connsiteY0" fmla="*/ 13641 h 461378"/>
              <a:gd name="connsiteX1" fmla="*/ 313435 w 1403349"/>
              <a:gd name="connsiteY1" fmla="*/ 941 h 461378"/>
              <a:gd name="connsiteX2" fmla="*/ 561085 w 1403349"/>
              <a:gd name="connsiteY2" fmla="*/ 941 h 461378"/>
              <a:gd name="connsiteX3" fmla="*/ 792860 w 1403349"/>
              <a:gd name="connsiteY3" fmla="*/ 4116 h 461378"/>
              <a:gd name="connsiteX4" fmla="*/ 1018285 w 1403349"/>
              <a:gd name="connsiteY4" fmla="*/ 4116 h 461378"/>
              <a:gd name="connsiteX5" fmla="*/ 1246885 w 1403349"/>
              <a:gd name="connsiteY5" fmla="*/ 7291 h 461378"/>
              <a:gd name="connsiteX6" fmla="*/ 1348485 w 1403349"/>
              <a:gd name="connsiteY6" fmla="*/ 4910 h 461378"/>
              <a:gd name="connsiteX7" fmla="*/ 1388966 w 1403349"/>
              <a:gd name="connsiteY7" fmla="*/ 42216 h 461378"/>
              <a:gd name="connsiteX8" fmla="*/ 1402460 w 1403349"/>
              <a:gd name="connsiteY8" fmla="*/ 293041 h 461378"/>
              <a:gd name="connsiteX9" fmla="*/ 1396110 w 1403349"/>
              <a:gd name="connsiteY9" fmla="*/ 445441 h 461378"/>
              <a:gd name="connsiteX10" fmla="*/ 1348485 w 1403349"/>
              <a:gd name="connsiteY10" fmla="*/ 458141 h 461378"/>
              <a:gd name="connsiteX11" fmla="*/ 1234185 w 1403349"/>
              <a:gd name="connsiteY11" fmla="*/ 458141 h 461378"/>
              <a:gd name="connsiteX12" fmla="*/ 1040510 w 1403349"/>
              <a:gd name="connsiteY12" fmla="*/ 448616 h 461378"/>
              <a:gd name="connsiteX13" fmla="*/ 913510 w 1403349"/>
              <a:gd name="connsiteY13" fmla="*/ 445441 h 461378"/>
              <a:gd name="connsiteX14" fmla="*/ 703960 w 1403349"/>
              <a:gd name="connsiteY14" fmla="*/ 451791 h 461378"/>
              <a:gd name="connsiteX15" fmla="*/ 570610 w 1403349"/>
              <a:gd name="connsiteY15" fmla="*/ 445441 h 461378"/>
              <a:gd name="connsiteX16" fmla="*/ 415035 w 1403349"/>
              <a:gd name="connsiteY16" fmla="*/ 448616 h 461378"/>
              <a:gd name="connsiteX17" fmla="*/ 415035 w 1403349"/>
              <a:gd name="connsiteY17" fmla="*/ 448616 h 461378"/>
              <a:gd name="connsiteX18" fmla="*/ 256285 w 1403349"/>
              <a:gd name="connsiteY18" fmla="*/ 451791 h 461378"/>
              <a:gd name="connsiteX19" fmla="*/ 148335 w 1403349"/>
              <a:gd name="connsiteY19" fmla="*/ 451791 h 461378"/>
              <a:gd name="connsiteX20" fmla="*/ 37210 w 1403349"/>
              <a:gd name="connsiteY20" fmla="*/ 451791 h 461378"/>
              <a:gd name="connsiteX21" fmla="*/ 11810 w 1403349"/>
              <a:gd name="connsiteY21" fmla="*/ 416866 h 461378"/>
              <a:gd name="connsiteX22" fmla="*/ 2285 w 1403349"/>
              <a:gd name="connsiteY22" fmla="*/ 207316 h 461378"/>
              <a:gd name="connsiteX23" fmla="*/ 2285 w 1403349"/>
              <a:gd name="connsiteY23" fmla="*/ 54916 h 461378"/>
              <a:gd name="connsiteX24" fmla="*/ 34035 w 1403349"/>
              <a:gd name="connsiteY24" fmla="*/ 13641 h 461378"/>
              <a:gd name="connsiteX0" fmla="*/ 34035 w 1409444"/>
              <a:gd name="connsiteY0" fmla="*/ 13641 h 460369"/>
              <a:gd name="connsiteX1" fmla="*/ 313435 w 1409444"/>
              <a:gd name="connsiteY1" fmla="*/ 941 h 460369"/>
              <a:gd name="connsiteX2" fmla="*/ 561085 w 1409444"/>
              <a:gd name="connsiteY2" fmla="*/ 941 h 460369"/>
              <a:gd name="connsiteX3" fmla="*/ 792860 w 1409444"/>
              <a:gd name="connsiteY3" fmla="*/ 4116 h 460369"/>
              <a:gd name="connsiteX4" fmla="*/ 1018285 w 1409444"/>
              <a:gd name="connsiteY4" fmla="*/ 4116 h 460369"/>
              <a:gd name="connsiteX5" fmla="*/ 1246885 w 1409444"/>
              <a:gd name="connsiteY5" fmla="*/ 7291 h 460369"/>
              <a:gd name="connsiteX6" fmla="*/ 1348485 w 1409444"/>
              <a:gd name="connsiteY6" fmla="*/ 4910 h 460369"/>
              <a:gd name="connsiteX7" fmla="*/ 1388966 w 1409444"/>
              <a:gd name="connsiteY7" fmla="*/ 42216 h 460369"/>
              <a:gd name="connsiteX8" fmla="*/ 1402460 w 1409444"/>
              <a:gd name="connsiteY8" fmla="*/ 293041 h 460369"/>
              <a:gd name="connsiteX9" fmla="*/ 1405635 w 1409444"/>
              <a:gd name="connsiteY9" fmla="*/ 433535 h 460369"/>
              <a:gd name="connsiteX10" fmla="*/ 1348485 w 1409444"/>
              <a:gd name="connsiteY10" fmla="*/ 458141 h 460369"/>
              <a:gd name="connsiteX11" fmla="*/ 1234185 w 1409444"/>
              <a:gd name="connsiteY11" fmla="*/ 458141 h 460369"/>
              <a:gd name="connsiteX12" fmla="*/ 1040510 w 1409444"/>
              <a:gd name="connsiteY12" fmla="*/ 448616 h 460369"/>
              <a:gd name="connsiteX13" fmla="*/ 913510 w 1409444"/>
              <a:gd name="connsiteY13" fmla="*/ 445441 h 460369"/>
              <a:gd name="connsiteX14" fmla="*/ 703960 w 1409444"/>
              <a:gd name="connsiteY14" fmla="*/ 451791 h 460369"/>
              <a:gd name="connsiteX15" fmla="*/ 570610 w 1409444"/>
              <a:gd name="connsiteY15" fmla="*/ 445441 h 460369"/>
              <a:gd name="connsiteX16" fmla="*/ 415035 w 1409444"/>
              <a:gd name="connsiteY16" fmla="*/ 448616 h 460369"/>
              <a:gd name="connsiteX17" fmla="*/ 415035 w 1409444"/>
              <a:gd name="connsiteY17" fmla="*/ 448616 h 460369"/>
              <a:gd name="connsiteX18" fmla="*/ 256285 w 1409444"/>
              <a:gd name="connsiteY18" fmla="*/ 451791 h 460369"/>
              <a:gd name="connsiteX19" fmla="*/ 148335 w 1409444"/>
              <a:gd name="connsiteY19" fmla="*/ 451791 h 460369"/>
              <a:gd name="connsiteX20" fmla="*/ 37210 w 1409444"/>
              <a:gd name="connsiteY20" fmla="*/ 451791 h 460369"/>
              <a:gd name="connsiteX21" fmla="*/ 11810 w 1409444"/>
              <a:gd name="connsiteY21" fmla="*/ 416866 h 460369"/>
              <a:gd name="connsiteX22" fmla="*/ 2285 w 1409444"/>
              <a:gd name="connsiteY22" fmla="*/ 207316 h 460369"/>
              <a:gd name="connsiteX23" fmla="*/ 2285 w 1409444"/>
              <a:gd name="connsiteY23" fmla="*/ 54916 h 460369"/>
              <a:gd name="connsiteX24" fmla="*/ 34035 w 1409444"/>
              <a:gd name="connsiteY24" fmla="*/ 13641 h 460369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7291 h 460369"/>
              <a:gd name="connsiteX6" fmla="*/ 1348485 w 1403349"/>
              <a:gd name="connsiteY6" fmla="*/ 4910 h 460369"/>
              <a:gd name="connsiteX7" fmla="*/ 1388966 w 1403349"/>
              <a:gd name="connsiteY7" fmla="*/ 42216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7291 h 460369"/>
              <a:gd name="connsiteX6" fmla="*/ 1348485 w 1403349"/>
              <a:gd name="connsiteY6" fmla="*/ 4910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4438 h 461166"/>
              <a:gd name="connsiteX1" fmla="*/ 313435 w 1403349"/>
              <a:gd name="connsiteY1" fmla="*/ 1738 h 461166"/>
              <a:gd name="connsiteX2" fmla="*/ 561085 w 1403349"/>
              <a:gd name="connsiteY2" fmla="*/ 1738 h 461166"/>
              <a:gd name="connsiteX3" fmla="*/ 792860 w 1403349"/>
              <a:gd name="connsiteY3" fmla="*/ 4913 h 461166"/>
              <a:gd name="connsiteX4" fmla="*/ 1018285 w 1403349"/>
              <a:gd name="connsiteY4" fmla="*/ 4913 h 461166"/>
              <a:gd name="connsiteX5" fmla="*/ 1246885 w 1403349"/>
              <a:gd name="connsiteY5" fmla="*/ 944 h 461166"/>
              <a:gd name="connsiteX6" fmla="*/ 1348485 w 1403349"/>
              <a:gd name="connsiteY6" fmla="*/ 5707 h 461166"/>
              <a:gd name="connsiteX7" fmla="*/ 1388966 w 1403349"/>
              <a:gd name="connsiteY7" fmla="*/ 54920 h 461166"/>
              <a:gd name="connsiteX8" fmla="*/ 1402460 w 1403349"/>
              <a:gd name="connsiteY8" fmla="*/ 293838 h 461166"/>
              <a:gd name="connsiteX9" fmla="*/ 1396110 w 1403349"/>
              <a:gd name="connsiteY9" fmla="*/ 434332 h 461166"/>
              <a:gd name="connsiteX10" fmla="*/ 1348485 w 1403349"/>
              <a:gd name="connsiteY10" fmla="*/ 458938 h 461166"/>
              <a:gd name="connsiteX11" fmla="*/ 1234185 w 1403349"/>
              <a:gd name="connsiteY11" fmla="*/ 458938 h 461166"/>
              <a:gd name="connsiteX12" fmla="*/ 1040510 w 1403349"/>
              <a:gd name="connsiteY12" fmla="*/ 449413 h 461166"/>
              <a:gd name="connsiteX13" fmla="*/ 913510 w 1403349"/>
              <a:gd name="connsiteY13" fmla="*/ 446238 h 461166"/>
              <a:gd name="connsiteX14" fmla="*/ 703960 w 1403349"/>
              <a:gd name="connsiteY14" fmla="*/ 452588 h 461166"/>
              <a:gd name="connsiteX15" fmla="*/ 570610 w 1403349"/>
              <a:gd name="connsiteY15" fmla="*/ 446238 h 461166"/>
              <a:gd name="connsiteX16" fmla="*/ 415035 w 1403349"/>
              <a:gd name="connsiteY16" fmla="*/ 449413 h 461166"/>
              <a:gd name="connsiteX17" fmla="*/ 415035 w 1403349"/>
              <a:gd name="connsiteY17" fmla="*/ 449413 h 461166"/>
              <a:gd name="connsiteX18" fmla="*/ 256285 w 1403349"/>
              <a:gd name="connsiteY18" fmla="*/ 452588 h 461166"/>
              <a:gd name="connsiteX19" fmla="*/ 148335 w 1403349"/>
              <a:gd name="connsiteY19" fmla="*/ 452588 h 461166"/>
              <a:gd name="connsiteX20" fmla="*/ 37210 w 1403349"/>
              <a:gd name="connsiteY20" fmla="*/ 452588 h 461166"/>
              <a:gd name="connsiteX21" fmla="*/ 11810 w 1403349"/>
              <a:gd name="connsiteY21" fmla="*/ 417663 h 461166"/>
              <a:gd name="connsiteX22" fmla="*/ 2285 w 1403349"/>
              <a:gd name="connsiteY22" fmla="*/ 208113 h 461166"/>
              <a:gd name="connsiteX23" fmla="*/ 2285 w 1403349"/>
              <a:gd name="connsiteY23" fmla="*/ 55713 h 461166"/>
              <a:gd name="connsiteX24" fmla="*/ 34035 w 1403349"/>
              <a:gd name="connsiteY24" fmla="*/ 14438 h 461166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147 h 460369"/>
              <a:gd name="connsiteX6" fmla="*/ 1355629 w 1403349"/>
              <a:gd name="connsiteY6" fmla="*/ 7291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69917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69917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74679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147 h 460369"/>
              <a:gd name="connsiteX6" fmla="*/ 1360391 w 1403349"/>
              <a:gd name="connsiteY6" fmla="*/ 7292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3349" h="460369">
                <a:moveTo>
                  <a:pt x="34035" y="13641"/>
                </a:moveTo>
                <a:cubicBezTo>
                  <a:pt x="85893" y="4645"/>
                  <a:pt x="225593" y="3058"/>
                  <a:pt x="313435" y="941"/>
                </a:cubicBezTo>
                <a:cubicBezTo>
                  <a:pt x="401277" y="-1176"/>
                  <a:pt x="561085" y="941"/>
                  <a:pt x="561085" y="941"/>
                </a:cubicBezTo>
                <a:lnTo>
                  <a:pt x="792860" y="4116"/>
                </a:lnTo>
                <a:lnTo>
                  <a:pt x="1018285" y="4116"/>
                </a:lnTo>
                <a:lnTo>
                  <a:pt x="1246885" y="147"/>
                </a:lnTo>
                <a:cubicBezTo>
                  <a:pt x="1303903" y="676"/>
                  <a:pt x="1336711" y="-1704"/>
                  <a:pt x="1360391" y="7292"/>
                </a:cubicBezTo>
                <a:cubicBezTo>
                  <a:pt x="1384071" y="16288"/>
                  <a:pt x="1381955" y="6498"/>
                  <a:pt x="1388966" y="54123"/>
                </a:cubicBezTo>
                <a:cubicBezTo>
                  <a:pt x="1395977" y="101748"/>
                  <a:pt x="1401269" y="229806"/>
                  <a:pt x="1402460" y="293041"/>
                </a:cubicBezTo>
                <a:cubicBezTo>
                  <a:pt x="1403651" y="356276"/>
                  <a:pt x="1405106" y="406018"/>
                  <a:pt x="1396110" y="433535"/>
                </a:cubicBezTo>
                <a:cubicBezTo>
                  <a:pt x="1387114" y="461052"/>
                  <a:pt x="1375472" y="454040"/>
                  <a:pt x="1348485" y="458141"/>
                </a:cubicBezTo>
                <a:cubicBezTo>
                  <a:pt x="1321498" y="462242"/>
                  <a:pt x="1285514" y="459728"/>
                  <a:pt x="1234185" y="458141"/>
                </a:cubicBezTo>
                <a:cubicBezTo>
                  <a:pt x="1182856" y="456554"/>
                  <a:pt x="1093956" y="450733"/>
                  <a:pt x="1040510" y="448616"/>
                </a:cubicBezTo>
                <a:cubicBezTo>
                  <a:pt x="987064" y="446499"/>
                  <a:pt x="969602" y="444912"/>
                  <a:pt x="913510" y="445441"/>
                </a:cubicBezTo>
                <a:cubicBezTo>
                  <a:pt x="857418" y="445970"/>
                  <a:pt x="761110" y="451791"/>
                  <a:pt x="703960" y="451791"/>
                </a:cubicBezTo>
                <a:cubicBezTo>
                  <a:pt x="646810" y="451791"/>
                  <a:pt x="570610" y="445441"/>
                  <a:pt x="570610" y="445441"/>
                </a:cubicBezTo>
                <a:lnTo>
                  <a:pt x="415035" y="448616"/>
                </a:lnTo>
                <a:lnTo>
                  <a:pt x="415035" y="448616"/>
                </a:lnTo>
                <a:lnTo>
                  <a:pt x="256285" y="451791"/>
                </a:lnTo>
                <a:cubicBezTo>
                  <a:pt x="211835" y="452320"/>
                  <a:pt x="148335" y="451791"/>
                  <a:pt x="148335" y="451791"/>
                </a:cubicBezTo>
                <a:cubicBezTo>
                  <a:pt x="111823" y="451791"/>
                  <a:pt x="59964" y="457612"/>
                  <a:pt x="37210" y="451791"/>
                </a:cubicBezTo>
                <a:cubicBezTo>
                  <a:pt x="14456" y="445970"/>
                  <a:pt x="17631" y="457612"/>
                  <a:pt x="11810" y="416866"/>
                </a:cubicBezTo>
                <a:cubicBezTo>
                  <a:pt x="5989" y="376120"/>
                  <a:pt x="3872" y="267641"/>
                  <a:pt x="2285" y="207316"/>
                </a:cubicBezTo>
                <a:cubicBezTo>
                  <a:pt x="698" y="146991"/>
                  <a:pt x="-1948" y="87724"/>
                  <a:pt x="2285" y="54916"/>
                </a:cubicBezTo>
                <a:cubicBezTo>
                  <a:pt x="6518" y="22108"/>
                  <a:pt x="-17823" y="22637"/>
                  <a:pt x="34035" y="13641"/>
                </a:cubicBezTo>
                <a:close/>
              </a:path>
            </a:pathLst>
          </a:custGeom>
          <a:solidFill>
            <a:srgbClr val="ED9F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Seyahat Özgürlüğü</a:t>
            </a:r>
            <a:endParaRPr lang="tr-TR" dirty="0"/>
          </a:p>
        </p:txBody>
      </p:sp>
      <p:sp>
        <p:nvSpPr>
          <p:cNvPr id="70" name="Serbest Form 69"/>
          <p:cNvSpPr/>
          <p:nvPr/>
        </p:nvSpPr>
        <p:spPr>
          <a:xfrm>
            <a:off x="9125541" y="4568818"/>
            <a:ext cx="2903001" cy="258122"/>
          </a:xfrm>
          <a:custGeom>
            <a:avLst/>
            <a:gdLst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54835 w 1403962"/>
              <a:gd name="connsiteY6" fmla="*/ 22247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4452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4452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5087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9072 h 466809"/>
              <a:gd name="connsiteX1" fmla="*/ 313435 w 1403962"/>
              <a:gd name="connsiteY1" fmla="*/ 6372 h 466809"/>
              <a:gd name="connsiteX2" fmla="*/ 561085 w 1403962"/>
              <a:gd name="connsiteY2" fmla="*/ 6372 h 466809"/>
              <a:gd name="connsiteX3" fmla="*/ 792860 w 1403962"/>
              <a:gd name="connsiteY3" fmla="*/ 9547 h 466809"/>
              <a:gd name="connsiteX4" fmla="*/ 1043685 w 1403962"/>
              <a:gd name="connsiteY4" fmla="*/ 22 h 466809"/>
              <a:gd name="connsiteX5" fmla="*/ 1246885 w 1403962"/>
              <a:gd name="connsiteY5" fmla="*/ 12722 h 466809"/>
              <a:gd name="connsiteX6" fmla="*/ 1329435 w 1403962"/>
              <a:gd name="connsiteY6" fmla="*/ 12722 h 466809"/>
              <a:gd name="connsiteX7" fmla="*/ 1386585 w 1403962"/>
              <a:gd name="connsiteY7" fmla="*/ 38122 h 466809"/>
              <a:gd name="connsiteX8" fmla="*/ 1402460 w 1403962"/>
              <a:gd name="connsiteY8" fmla="*/ 298472 h 466809"/>
              <a:gd name="connsiteX9" fmla="*/ 1396110 w 1403962"/>
              <a:gd name="connsiteY9" fmla="*/ 450872 h 466809"/>
              <a:gd name="connsiteX10" fmla="*/ 1338960 w 1403962"/>
              <a:gd name="connsiteY10" fmla="*/ 463572 h 466809"/>
              <a:gd name="connsiteX11" fmla="*/ 1234185 w 1403962"/>
              <a:gd name="connsiteY11" fmla="*/ 463572 h 466809"/>
              <a:gd name="connsiteX12" fmla="*/ 1040510 w 1403962"/>
              <a:gd name="connsiteY12" fmla="*/ 454047 h 466809"/>
              <a:gd name="connsiteX13" fmla="*/ 913510 w 1403962"/>
              <a:gd name="connsiteY13" fmla="*/ 450872 h 466809"/>
              <a:gd name="connsiteX14" fmla="*/ 703960 w 1403962"/>
              <a:gd name="connsiteY14" fmla="*/ 457222 h 466809"/>
              <a:gd name="connsiteX15" fmla="*/ 570610 w 1403962"/>
              <a:gd name="connsiteY15" fmla="*/ 450872 h 466809"/>
              <a:gd name="connsiteX16" fmla="*/ 415035 w 1403962"/>
              <a:gd name="connsiteY16" fmla="*/ 454047 h 466809"/>
              <a:gd name="connsiteX17" fmla="*/ 415035 w 1403962"/>
              <a:gd name="connsiteY17" fmla="*/ 454047 h 466809"/>
              <a:gd name="connsiteX18" fmla="*/ 256285 w 1403962"/>
              <a:gd name="connsiteY18" fmla="*/ 457222 h 466809"/>
              <a:gd name="connsiteX19" fmla="*/ 148335 w 1403962"/>
              <a:gd name="connsiteY19" fmla="*/ 457222 h 466809"/>
              <a:gd name="connsiteX20" fmla="*/ 37210 w 1403962"/>
              <a:gd name="connsiteY20" fmla="*/ 457222 h 466809"/>
              <a:gd name="connsiteX21" fmla="*/ 11810 w 1403962"/>
              <a:gd name="connsiteY21" fmla="*/ 422297 h 466809"/>
              <a:gd name="connsiteX22" fmla="*/ 2285 w 1403962"/>
              <a:gd name="connsiteY22" fmla="*/ 212747 h 466809"/>
              <a:gd name="connsiteX23" fmla="*/ 2285 w 1403962"/>
              <a:gd name="connsiteY23" fmla="*/ 60347 h 466809"/>
              <a:gd name="connsiteX24" fmla="*/ 34035 w 1403962"/>
              <a:gd name="connsiteY24" fmla="*/ 19072 h 466809"/>
              <a:gd name="connsiteX0" fmla="*/ 34035 w 1403962"/>
              <a:gd name="connsiteY0" fmla="*/ 13641 h 461378"/>
              <a:gd name="connsiteX1" fmla="*/ 313435 w 1403962"/>
              <a:gd name="connsiteY1" fmla="*/ 941 h 461378"/>
              <a:gd name="connsiteX2" fmla="*/ 561085 w 1403962"/>
              <a:gd name="connsiteY2" fmla="*/ 941 h 461378"/>
              <a:gd name="connsiteX3" fmla="*/ 792860 w 1403962"/>
              <a:gd name="connsiteY3" fmla="*/ 4116 h 461378"/>
              <a:gd name="connsiteX4" fmla="*/ 1018285 w 1403962"/>
              <a:gd name="connsiteY4" fmla="*/ 4116 h 461378"/>
              <a:gd name="connsiteX5" fmla="*/ 1246885 w 1403962"/>
              <a:gd name="connsiteY5" fmla="*/ 7291 h 461378"/>
              <a:gd name="connsiteX6" fmla="*/ 1329435 w 1403962"/>
              <a:gd name="connsiteY6" fmla="*/ 7291 h 461378"/>
              <a:gd name="connsiteX7" fmla="*/ 1386585 w 1403962"/>
              <a:gd name="connsiteY7" fmla="*/ 32691 h 461378"/>
              <a:gd name="connsiteX8" fmla="*/ 1402460 w 1403962"/>
              <a:gd name="connsiteY8" fmla="*/ 293041 h 461378"/>
              <a:gd name="connsiteX9" fmla="*/ 1396110 w 1403962"/>
              <a:gd name="connsiteY9" fmla="*/ 445441 h 461378"/>
              <a:gd name="connsiteX10" fmla="*/ 1338960 w 1403962"/>
              <a:gd name="connsiteY10" fmla="*/ 458141 h 461378"/>
              <a:gd name="connsiteX11" fmla="*/ 1234185 w 1403962"/>
              <a:gd name="connsiteY11" fmla="*/ 458141 h 461378"/>
              <a:gd name="connsiteX12" fmla="*/ 1040510 w 1403962"/>
              <a:gd name="connsiteY12" fmla="*/ 448616 h 461378"/>
              <a:gd name="connsiteX13" fmla="*/ 913510 w 1403962"/>
              <a:gd name="connsiteY13" fmla="*/ 445441 h 461378"/>
              <a:gd name="connsiteX14" fmla="*/ 703960 w 1403962"/>
              <a:gd name="connsiteY14" fmla="*/ 451791 h 461378"/>
              <a:gd name="connsiteX15" fmla="*/ 570610 w 1403962"/>
              <a:gd name="connsiteY15" fmla="*/ 445441 h 461378"/>
              <a:gd name="connsiteX16" fmla="*/ 415035 w 1403962"/>
              <a:gd name="connsiteY16" fmla="*/ 448616 h 461378"/>
              <a:gd name="connsiteX17" fmla="*/ 415035 w 1403962"/>
              <a:gd name="connsiteY17" fmla="*/ 448616 h 461378"/>
              <a:gd name="connsiteX18" fmla="*/ 256285 w 1403962"/>
              <a:gd name="connsiteY18" fmla="*/ 451791 h 461378"/>
              <a:gd name="connsiteX19" fmla="*/ 148335 w 1403962"/>
              <a:gd name="connsiteY19" fmla="*/ 451791 h 461378"/>
              <a:gd name="connsiteX20" fmla="*/ 37210 w 1403962"/>
              <a:gd name="connsiteY20" fmla="*/ 451791 h 461378"/>
              <a:gd name="connsiteX21" fmla="*/ 11810 w 1403962"/>
              <a:gd name="connsiteY21" fmla="*/ 416866 h 461378"/>
              <a:gd name="connsiteX22" fmla="*/ 2285 w 1403962"/>
              <a:gd name="connsiteY22" fmla="*/ 207316 h 461378"/>
              <a:gd name="connsiteX23" fmla="*/ 2285 w 1403962"/>
              <a:gd name="connsiteY23" fmla="*/ 54916 h 461378"/>
              <a:gd name="connsiteX24" fmla="*/ 34035 w 1403962"/>
              <a:gd name="connsiteY24" fmla="*/ 13641 h 461378"/>
              <a:gd name="connsiteX0" fmla="*/ 34035 w 1403524"/>
              <a:gd name="connsiteY0" fmla="*/ 13641 h 461378"/>
              <a:gd name="connsiteX1" fmla="*/ 313435 w 1403524"/>
              <a:gd name="connsiteY1" fmla="*/ 941 h 461378"/>
              <a:gd name="connsiteX2" fmla="*/ 561085 w 1403524"/>
              <a:gd name="connsiteY2" fmla="*/ 941 h 461378"/>
              <a:gd name="connsiteX3" fmla="*/ 792860 w 1403524"/>
              <a:gd name="connsiteY3" fmla="*/ 4116 h 461378"/>
              <a:gd name="connsiteX4" fmla="*/ 1018285 w 1403524"/>
              <a:gd name="connsiteY4" fmla="*/ 4116 h 461378"/>
              <a:gd name="connsiteX5" fmla="*/ 1246885 w 1403524"/>
              <a:gd name="connsiteY5" fmla="*/ 7291 h 461378"/>
              <a:gd name="connsiteX6" fmla="*/ 1329435 w 1403524"/>
              <a:gd name="connsiteY6" fmla="*/ 7291 h 461378"/>
              <a:gd name="connsiteX7" fmla="*/ 1386585 w 1403524"/>
              <a:gd name="connsiteY7" fmla="*/ 32691 h 461378"/>
              <a:gd name="connsiteX8" fmla="*/ 1402460 w 1403524"/>
              <a:gd name="connsiteY8" fmla="*/ 293041 h 461378"/>
              <a:gd name="connsiteX9" fmla="*/ 1396110 w 1403524"/>
              <a:gd name="connsiteY9" fmla="*/ 445441 h 461378"/>
              <a:gd name="connsiteX10" fmla="*/ 1348485 w 1403524"/>
              <a:gd name="connsiteY10" fmla="*/ 458141 h 461378"/>
              <a:gd name="connsiteX11" fmla="*/ 1234185 w 1403524"/>
              <a:gd name="connsiteY11" fmla="*/ 458141 h 461378"/>
              <a:gd name="connsiteX12" fmla="*/ 1040510 w 1403524"/>
              <a:gd name="connsiteY12" fmla="*/ 448616 h 461378"/>
              <a:gd name="connsiteX13" fmla="*/ 913510 w 1403524"/>
              <a:gd name="connsiteY13" fmla="*/ 445441 h 461378"/>
              <a:gd name="connsiteX14" fmla="*/ 703960 w 1403524"/>
              <a:gd name="connsiteY14" fmla="*/ 451791 h 461378"/>
              <a:gd name="connsiteX15" fmla="*/ 570610 w 1403524"/>
              <a:gd name="connsiteY15" fmla="*/ 445441 h 461378"/>
              <a:gd name="connsiteX16" fmla="*/ 415035 w 1403524"/>
              <a:gd name="connsiteY16" fmla="*/ 448616 h 461378"/>
              <a:gd name="connsiteX17" fmla="*/ 415035 w 1403524"/>
              <a:gd name="connsiteY17" fmla="*/ 448616 h 461378"/>
              <a:gd name="connsiteX18" fmla="*/ 256285 w 1403524"/>
              <a:gd name="connsiteY18" fmla="*/ 451791 h 461378"/>
              <a:gd name="connsiteX19" fmla="*/ 148335 w 1403524"/>
              <a:gd name="connsiteY19" fmla="*/ 451791 h 461378"/>
              <a:gd name="connsiteX20" fmla="*/ 37210 w 1403524"/>
              <a:gd name="connsiteY20" fmla="*/ 451791 h 461378"/>
              <a:gd name="connsiteX21" fmla="*/ 11810 w 1403524"/>
              <a:gd name="connsiteY21" fmla="*/ 416866 h 461378"/>
              <a:gd name="connsiteX22" fmla="*/ 2285 w 1403524"/>
              <a:gd name="connsiteY22" fmla="*/ 207316 h 461378"/>
              <a:gd name="connsiteX23" fmla="*/ 2285 w 1403524"/>
              <a:gd name="connsiteY23" fmla="*/ 54916 h 461378"/>
              <a:gd name="connsiteX24" fmla="*/ 34035 w 1403524"/>
              <a:gd name="connsiteY24" fmla="*/ 13641 h 461378"/>
              <a:gd name="connsiteX0" fmla="*/ 34035 w 1403524"/>
              <a:gd name="connsiteY0" fmla="*/ 13641 h 461378"/>
              <a:gd name="connsiteX1" fmla="*/ 313435 w 1403524"/>
              <a:gd name="connsiteY1" fmla="*/ 941 h 461378"/>
              <a:gd name="connsiteX2" fmla="*/ 561085 w 1403524"/>
              <a:gd name="connsiteY2" fmla="*/ 941 h 461378"/>
              <a:gd name="connsiteX3" fmla="*/ 792860 w 1403524"/>
              <a:gd name="connsiteY3" fmla="*/ 4116 h 461378"/>
              <a:gd name="connsiteX4" fmla="*/ 1018285 w 1403524"/>
              <a:gd name="connsiteY4" fmla="*/ 4116 h 461378"/>
              <a:gd name="connsiteX5" fmla="*/ 1246885 w 1403524"/>
              <a:gd name="connsiteY5" fmla="*/ 7291 h 461378"/>
              <a:gd name="connsiteX6" fmla="*/ 1348485 w 1403524"/>
              <a:gd name="connsiteY6" fmla="*/ 4910 h 461378"/>
              <a:gd name="connsiteX7" fmla="*/ 1386585 w 1403524"/>
              <a:gd name="connsiteY7" fmla="*/ 32691 h 461378"/>
              <a:gd name="connsiteX8" fmla="*/ 1402460 w 1403524"/>
              <a:gd name="connsiteY8" fmla="*/ 293041 h 461378"/>
              <a:gd name="connsiteX9" fmla="*/ 1396110 w 1403524"/>
              <a:gd name="connsiteY9" fmla="*/ 445441 h 461378"/>
              <a:gd name="connsiteX10" fmla="*/ 1348485 w 1403524"/>
              <a:gd name="connsiteY10" fmla="*/ 458141 h 461378"/>
              <a:gd name="connsiteX11" fmla="*/ 1234185 w 1403524"/>
              <a:gd name="connsiteY11" fmla="*/ 458141 h 461378"/>
              <a:gd name="connsiteX12" fmla="*/ 1040510 w 1403524"/>
              <a:gd name="connsiteY12" fmla="*/ 448616 h 461378"/>
              <a:gd name="connsiteX13" fmla="*/ 913510 w 1403524"/>
              <a:gd name="connsiteY13" fmla="*/ 445441 h 461378"/>
              <a:gd name="connsiteX14" fmla="*/ 703960 w 1403524"/>
              <a:gd name="connsiteY14" fmla="*/ 451791 h 461378"/>
              <a:gd name="connsiteX15" fmla="*/ 570610 w 1403524"/>
              <a:gd name="connsiteY15" fmla="*/ 445441 h 461378"/>
              <a:gd name="connsiteX16" fmla="*/ 415035 w 1403524"/>
              <a:gd name="connsiteY16" fmla="*/ 448616 h 461378"/>
              <a:gd name="connsiteX17" fmla="*/ 415035 w 1403524"/>
              <a:gd name="connsiteY17" fmla="*/ 448616 h 461378"/>
              <a:gd name="connsiteX18" fmla="*/ 256285 w 1403524"/>
              <a:gd name="connsiteY18" fmla="*/ 451791 h 461378"/>
              <a:gd name="connsiteX19" fmla="*/ 148335 w 1403524"/>
              <a:gd name="connsiteY19" fmla="*/ 451791 h 461378"/>
              <a:gd name="connsiteX20" fmla="*/ 37210 w 1403524"/>
              <a:gd name="connsiteY20" fmla="*/ 451791 h 461378"/>
              <a:gd name="connsiteX21" fmla="*/ 11810 w 1403524"/>
              <a:gd name="connsiteY21" fmla="*/ 416866 h 461378"/>
              <a:gd name="connsiteX22" fmla="*/ 2285 w 1403524"/>
              <a:gd name="connsiteY22" fmla="*/ 207316 h 461378"/>
              <a:gd name="connsiteX23" fmla="*/ 2285 w 1403524"/>
              <a:gd name="connsiteY23" fmla="*/ 54916 h 461378"/>
              <a:gd name="connsiteX24" fmla="*/ 34035 w 1403524"/>
              <a:gd name="connsiteY24" fmla="*/ 13641 h 461378"/>
              <a:gd name="connsiteX0" fmla="*/ 34035 w 1403349"/>
              <a:gd name="connsiteY0" fmla="*/ 13641 h 461378"/>
              <a:gd name="connsiteX1" fmla="*/ 313435 w 1403349"/>
              <a:gd name="connsiteY1" fmla="*/ 941 h 461378"/>
              <a:gd name="connsiteX2" fmla="*/ 561085 w 1403349"/>
              <a:gd name="connsiteY2" fmla="*/ 941 h 461378"/>
              <a:gd name="connsiteX3" fmla="*/ 792860 w 1403349"/>
              <a:gd name="connsiteY3" fmla="*/ 4116 h 461378"/>
              <a:gd name="connsiteX4" fmla="*/ 1018285 w 1403349"/>
              <a:gd name="connsiteY4" fmla="*/ 4116 h 461378"/>
              <a:gd name="connsiteX5" fmla="*/ 1246885 w 1403349"/>
              <a:gd name="connsiteY5" fmla="*/ 7291 h 461378"/>
              <a:gd name="connsiteX6" fmla="*/ 1348485 w 1403349"/>
              <a:gd name="connsiteY6" fmla="*/ 4910 h 461378"/>
              <a:gd name="connsiteX7" fmla="*/ 1388966 w 1403349"/>
              <a:gd name="connsiteY7" fmla="*/ 42216 h 461378"/>
              <a:gd name="connsiteX8" fmla="*/ 1402460 w 1403349"/>
              <a:gd name="connsiteY8" fmla="*/ 293041 h 461378"/>
              <a:gd name="connsiteX9" fmla="*/ 1396110 w 1403349"/>
              <a:gd name="connsiteY9" fmla="*/ 445441 h 461378"/>
              <a:gd name="connsiteX10" fmla="*/ 1348485 w 1403349"/>
              <a:gd name="connsiteY10" fmla="*/ 458141 h 461378"/>
              <a:gd name="connsiteX11" fmla="*/ 1234185 w 1403349"/>
              <a:gd name="connsiteY11" fmla="*/ 458141 h 461378"/>
              <a:gd name="connsiteX12" fmla="*/ 1040510 w 1403349"/>
              <a:gd name="connsiteY12" fmla="*/ 448616 h 461378"/>
              <a:gd name="connsiteX13" fmla="*/ 913510 w 1403349"/>
              <a:gd name="connsiteY13" fmla="*/ 445441 h 461378"/>
              <a:gd name="connsiteX14" fmla="*/ 703960 w 1403349"/>
              <a:gd name="connsiteY14" fmla="*/ 451791 h 461378"/>
              <a:gd name="connsiteX15" fmla="*/ 570610 w 1403349"/>
              <a:gd name="connsiteY15" fmla="*/ 445441 h 461378"/>
              <a:gd name="connsiteX16" fmla="*/ 415035 w 1403349"/>
              <a:gd name="connsiteY16" fmla="*/ 448616 h 461378"/>
              <a:gd name="connsiteX17" fmla="*/ 415035 w 1403349"/>
              <a:gd name="connsiteY17" fmla="*/ 448616 h 461378"/>
              <a:gd name="connsiteX18" fmla="*/ 256285 w 1403349"/>
              <a:gd name="connsiteY18" fmla="*/ 451791 h 461378"/>
              <a:gd name="connsiteX19" fmla="*/ 148335 w 1403349"/>
              <a:gd name="connsiteY19" fmla="*/ 451791 h 461378"/>
              <a:gd name="connsiteX20" fmla="*/ 37210 w 1403349"/>
              <a:gd name="connsiteY20" fmla="*/ 451791 h 461378"/>
              <a:gd name="connsiteX21" fmla="*/ 11810 w 1403349"/>
              <a:gd name="connsiteY21" fmla="*/ 416866 h 461378"/>
              <a:gd name="connsiteX22" fmla="*/ 2285 w 1403349"/>
              <a:gd name="connsiteY22" fmla="*/ 207316 h 461378"/>
              <a:gd name="connsiteX23" fmla="*/ 2285 w 1403349"/>
              <a:gd name="connsiteY23" fmla="*/ 54916 h 461378"/>
              <a:gd name="connsiteX24" fmla="*/ 34035 w 1403349"/>
              <a:gd name="connsiteY24" fmla="*/ 13641 h 461378"/>
              <a:gd name="connsiteX0" fmla="*/ 34035 w 1409444"/>
              <a:gd name="connsiteY0" fmla="*/ 13641 h 460369"/>
              <a:gd name="connsiteX1" fmla="*/ 313435 w 1409444"/>
              <a:gd name="connsiteY1" fmla="*/ 941 h 460369"/>
              <a:gd name="connsiteX2" fmla="*/ 561085 w 1409444"/>
              <a:gd name="connsiteY2" fmla="*/ 941 h 460369"/>
              <a:gd name="connsiteX3" fmla="*/ 792860 w 1409444"/>
              <a:gd name="connsiteY3" fmla="*/ 4116 h 460369"/>
              <a:gd name="connsiteX4" fmla="*/ 1018285 w 1409444"/>
              <a:gd name="connsiteY4" fmla="*/ 4116 h 460369"/>
              <a:gd name="connsiteX5" fmla="*/ 1246885 w 1409444"/>
              <a:gd name="connsiteY5" fmla="*/ 7291 h 460369"/>
              <a:gd name="connsiteX6" fmla="*/ 1348485 w 1409444"/>
              <a:gd name="connsiteY6" fmla="*/ 4910 h 460369"/>
              <a:gd name="connsiteX7" fmla="*/ 1388966 w 1409444"/>
              <a:gd name="connsiteY7" fmla="*/ 42216 h 460369"/>
              <a:gd name="connsiteX8" fmla="*/ 1402460 w 1409444"/>
              <a:gd name="connsiteY8" fmla="*/ 293041 h 460369"/>
              <a:gd name="connsiteX9" fmla="*/ 1405635 w 1409444"/>
              <a:gd name="connsiteY9" fmla="*/ 433535 h 460369"/>
              <a:gd name="connsiteX10" fmla="*/ 1348485 w 1409444"/>
              <a:gd name="connsiteY10" fmla="*/ 458141 h 460369"/>
              <a:gd name="connsiteX11" fmla="*/ 1234185 w 1409444"/>
              <a:gd name="connsiteY11" fmla="*/ 458141 h 460369"/>
              <a:gd name="connsiteX12" fmla="*/ 1040510 w 1409444"/>
              <a:gd name="connsiteY12" fmla="*/ 448616 h 460369"/>
              <a:gd name="connsiteX13" fmla="*/ 913510 w 1409444"/>
              <a:gd name="connsiteY13" fmla="*/ 445441 h 460369"/>
              <a:gd name="connsiteX14" fmla="*/ 703960 w 1409444"/>
              <a:gd name="connsiteY14" fmla="*/ 451791 h 460369"/>
              <a:gd name="connsiteX15" fmla="*/ 570610 w 1409444"/>
              <a:gd name="connsiteY15" fmla="*/ 445441 h 460369"/>
              <a:gd name="connsiteX16" fmla="*/ 415035 w 1409444"/>
              <a:gd name="connsiteY16" fmla="*/ 448616 h 460369"/>
              <a:gd name="connsiteX17" fmla="*/ 415035 w 1409444"/>
              <a:gd name="connsiteY17" fmla="*/ 448616 h 460369"/>
              <a:gd name="connsiteX18" fmla="*/ 256285 w 1409444"/>
              <a:gd name="connsiteY18" fmla="*/ 451791 h 460369"/>
              <a:gd name="connsiteX19" fmla="*/ 148335 w 1409444"/>
              <a:gd name="connsiteY19" fmla="*/ 451791 h 460369"/>
              <a:gd name="connsiteX20" fmla="*/ 37210 w 1409444"/>
              <a:gd name="connsiteY20" fmla="*/ 451791 h 460369"/>
              <a:gd name="connsiteX21" fmla="*/ 11810 w 1409444"/>
              <a:gd name="connsiteY21" fmla="*/ 416866 h 460369"/>
              <a:gd name="connsiteX22" fmla="*/ 2285 w 1409444"/>
              <a:gd name="connsiteY22" fmla="*/ 207316 h 460369"/>
              <a:gd name="connsiteX23" fmla="*/ 2285 w 1409444"/>
              <a:gd name="connsiteY23" fmla="*/ 54916 h 460369"/>
              <a:gd name="connsiteX24" fmla="*/ 34035 w 1409444"/>
              <a:gd name="connsiteY24" fmla="*/ 13641 h 460369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7291 h 460369"/>
              <a:gd name="connsiteX6" fmla="*/ 1348485 w 1403349"/>
              <a:gd name="connsiteY6" fmla="*/ 4910 h 460369"/>
              <a:gd name="connsiteX7" fmla="*/ 1388966 w 1403349"/>
              <a:gd name="connsiteY7" fmla="*/ 42216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7291 h 460369"/>
              <a:gd name="connsiteX6" fmla="*/ 1348485 w 1403349"/>
              <a:gd name="connsiteY6" fmla="*/ 4910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4438 h 461166"/>
              <a:gd name="connsiteX1" fmla="*/ 313435 w 1403349"/>
              <a:gd name="connsiteY1" fmla="*/ 1738 h 461166"/>
              <a:gd name="connsiteX2" fmla="*/ 561085 w 1403349"/>
              <a:gd name="connsiteY2" fmla="*/ 1738 h 461166"/>
              <a:gd name="connsiteX3" fmla="*/ 792860 w 1403349"/>
              <a:gd name="connsiteY3" fmla="*/ 4913 h 461166"/>
              <a:gd name="connsiteX4" fmla="*/ 1018285 w 1403349"/>
              <a:gd name="connsiteY4" fmla="*/ 4913 h 461166"/>
              <a:gd name="connsiteX5" fmla="*/ 1246885 w 1403349"/>
              <a:gd name="connsiteY5" fmla="*/ 944 h 461166"/>
              <a:gd name="connsiteX6" fmla="*/ 1348485 w 1403349"/>
              <a:gd name="connsiteY6" fmla="*/ 5707 h 461166"/>
              <a:gd name="connsiteX7" fmla="*/ 1388966 w 1403349"/>
              <a:gd name="connsiteY7" fmla="*/ 54920 h 461166"/>
              <a:gd name="connsiteX8" fmla="*/ 1402460 w 1403349"/>
              <a:gd name="connsiteY8" fmla="*/ 293838 h 461166"/>
              <a:gd name="connsiteX9" fmla="*/ 1396110 w 1403349"/>
              <a:gd name="connsiteY9" fmla="*/ 434332 h 461166"/>
              <a:gd name="connsiteX10" fmla="*/ 1348485 w 1403349"/>
              <a:gd name="connsiteY10" fmla="*/ 458938 h 461166"/>
              <a:gd name="connsiteX11" fmla="*/ 1234185 w 1403349"/>
              <a:gd name="connsiteY11" fmla="*/ 458938 h 461166"/>
              <a:gd name="connsiteX12" fmla="*/ 1040510 w 1403349"/>
              <a:gd name="connsiteY12" fmla="*/ 449413 h 461166"/>
              <a:gd name="connsiteX13" fmla="*/ 913510 w 1403349"/>
              <a:gd name="connsiteY13" fmla="*/ 446238 h 461166"/>
              <a:gd name="connsiteX14" fmla="*/ 703960 w 1403349"/>
              <a:gd name="connsiteY14" fmla="*/ 452588 h 461166"/>
              <a:gd name="connsiteX15" fmla="*/ 570610 w 1403349"/>
              <a:gd name="connsiteY15" fmla="*/ 446238 h 461166"/>
              <a:gd name="connsiteX16" fmla="*/ 415035 w 1403349"/>
              <a:gd name="connsiteY16" fmla="*/ 449413 h 461166"/>
              <a:gd name="connsiteX17" fmla="*/ 415035 w 1403349"/>
              <a:gd name="connsiteY17" fmla="*/ 449413 h 461166"/>
              <a:gd name="connsiteX18" fmla="*/ 256285 w 1403349"/>
              <a:gd name="connsiteY18" fmla="*/ 452588 h 461166"/>
              <a:gd name="connsiteX19" fmla="*/ 148335 w 1403349"/>
              <a:gd name="connsiteY19" fmla="*/ 452588 h 461166"/>
              <a:gd name="connsiteX20" fmla="*/ 37210 w 1403349"/>
              <a:gd name="connsiteY20" fmla="*/ 452588 h 461166"/>
              <a:gd name="connsiteX21" fmla="*/ 11810 w 1403349"/>
              <a:gd name="connsiteY21" fmla="*/ 417663 h 461166"/>
              <a:gd name="connsiteX22" fmla="*/ 2285 w 1403349"/>
              <a:gd name="connsiteY22" fmla="*/ 208113 h 461166"/>
              <a:gd name="connsiteX23" fmla="*/ 2285 w 1403349"/>
              <a:gd name="connsiteY23" fmla="*/ 55713 h 461166"/>
              <a:gd name="connsiteX24" fmla="*/ 34035 w 1403349"/>
              <a:gd name="connsiteY24" fmla="*/ 14438 h 461166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147 h 460369"/>
              <a:gd name="connsiteX6" fmla="*/ 1355629 w 1403349"/>
              <a:gd name="connsiteY6" fmla="*/ 7291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69917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69917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5 h 460373"/>
              <a:gd name="connsiteX1" fmla="*/ 313435 w 1403349"/>
              <a:gd name="connsiteY1" fmla="*/ 945 h 460373"/>
              <a:gd name="connsiteX2" fmla="*/ 561085 w 1403349"/>
              <a:gd name="connsiteY2" fmla="*/ 945 h 460373"/>
              <a:gd name="connsiteX3" fmla="*/ 792860 w 1403349"/>
              <a:gd name="connsiteY3" fmla="*/ 4120 h 460373"/>
              <a:gd name="connsiteX4" fmla="*/ 1018285 w 1403349"/>
              <a:gd name="connsiteY4" fmla="*/ 4120 h 460373"/>
              <a:gd name="connsiteX5" fmla="*/ 1246885 w 1403349"/>
              <a:gd name="connsiteY5" fmla="*/ 151 h 460373"/>
              <a:gd name="connsiteX6" fmla="*/ 1374679 w 1403349"/>
              <a:gd name="connsiteY6" fmla="*/ 9677 h 460373"/>
              <a:gd name="connsiteX7" fmla="*/ 1388966 w 1403349"/>
              <a:gd name="connsiteY7" fmla="*/ 54127 h 460373"/>
              <a:gd name="connsiteX8" fmla="*/ 1402460 w 1403349"/>
              <a:gd name="connsiteY8" fmla="*/ 293045 h 460373"/>
              <a:gd name="connsiteX9" fmla="*/ 1396110 w 1403349"/>
              <a:gd name="connsiteY9" fmla="*/ 433539 h 460373"/>
              <a:gd name="connsiteX10" fmla="*/ 1348485 w 1403349"/>
              <a:gd name="connsiteY10" fmla="*/ 458145 h 460373"/>
              <a:gd name="connsiteX11" fmla="*/ 1234185 w 1403349"/>
              <a:gd name="connsiteY11" fmla="*/ 458145 h 460373"/>
              <a:gd name="connsiteX12" fmla="*/ 1040510 w 1403349"/>
              <a:gd name="connsiteY12" fmla="*/ 448620 h 460373"/>
              <a:gd name="connsiteX13" fmla="*/ 913510 w 1403349"/>
              <a:gd name="connsiteY13" fmla="*/ 445445 h 460373"/>
              <a:gd name="connsiteX14" fmla="*/ 703960 w 1403349"/>
              <a:gd name="connsiteY14" fmla="*/ 451795 h 460373"/>
              <a:gd name="connsiteX15" fmla="*/ 570610 w 1403349"/>
              <a:gd name="connsiteY15" fmla="*/ 445445 h 460373"/>
              <a:gd name="connsiteX16" fmla="*/ 415035 w 1403349"/>
              <a:gd name="connsiteY16" fmla="*/ 448620 h 460373"/>
              <a:gd name="connsiteX17" fmla="*/ 415035 w 1403349"/>
              <a:gd name="connsiteY17" fmla="*/ 448620 h 460373"/>
              <a:gd name="connsiteX18" fmla="*/ 256285 w 1403349"/>
              <a:gd name="connsiteY18" fmla="*/ 451795 h 460373"/>
              <a:gd name="connsiteX19" fmla="*/ 148335 w 1403349"/>
              <a:gd name="connsiteY19" fmla="*/ 451795 h 460373"/>
              <a:gd name="connsiteX20" fmla="*/ 37210 w 1403349"/>
              <a:gd name="connsiteY20" fmla="*/ 451795 h 460373"/>
              <a:gd name="connsiteX21" fmla="*/ 11810 w 1403349"/>
              <a:gd name="connsiteY21" fmla="*/ 416870 h 460373"/>
              <a:gd name="connsiteX22" fmla="*/ 2285 w 1403349"/>
              <a:gd name="connsiteY22" fmla="*/ 207320 h 460373"/>
              <a:gd name="connsiteX23" fmla="*/ 2285 w 1403349"/>
              <a:gd name="connsiteY23" fmla="*/ 54920 h 460373"/>
              <a:gd name="connsiteX24" fmla="*/ 34035 w 1403349"/>
              <a:gd name="connsiteY24" fmla="*/ 13645 h 460373"/>
              <a:gd name="connsiteX0" fmla="*/ 34035 w 1403349"/>
              <a:gd name="connsiteY0" fmla="*/ 13641 h 460369"/>
              <a:gd name="connsiteX1" fmla="*/ 313435 w 1403349"/>
              <a:gd name="connsiteY1" fmla="*/ 941 h 460369"/>
              <a:gd name="connsiteX2" fmla="*/ 561085 w 1403349"/>
              <a:gd name="connsiteY2" fmla="*/ 941 h 460369"/>
              <a:gd name="connsiteX3" fmla="*/ 792860 w 1403349"/>
              <a:gd name="connsiteY3" fmla="*/ 4116 h 460369"/>
              <a:gd name="connsiteX4" fmla="*/ 1018285 w 1403349"/>
              <a:gd name="connsiteY4" fmla="*/ 4116 h 460369"/>
              <a:gd name="connsiteX5" fmla="*/ 1246885 w 1403349"/>
              <a:gd name="connsiteY5" fmla="*/ 147 h 460369"/>
              <a:gd name="connsiteX6" fmla="*/ 1360391 w 1403349"/>
              <a:gd name="connsiteY6" fmla="*/ 7292 h 460369"/>
              <a:gd name="connsiteX7" fmla="*/ 1388966 w 1403349"/>
              <a:gd name="connsiteY7" fmla="*/ 54123 h 460369"/>
              <a:gd name="connsiteX8" fmla="*/ 1402460 w 1403349"/>
              <a:gd name="connsiteY8" fmla="*/ 293041 h 460369"/>
              <a:gd name="connsiteX9" fmla="*/ 1396110 w 1403349"/>
              <a:gd name="connsiteY9" fmla="*/ 433535 h 460369"/>
              <a:gd name="connsiteX10" fmla="*/ 1348485 w 1403349"/>
              <a:gd name="connsiteY10" fmla="*/ 458141 h 460369"/>
              <a:gd name="connsiteX11" fmla="*/ 1234185 w 1403349"/>
              <a:gd name="connsiteY11" fmla="*/ 458141 h 460369"/>
              <a:gd name="connsiteX12" fmla="*/ 1040510 w 1403349"/>
              <a:gd name="connsiteY12" fmla="*/ 448616 h 460369"/>
              <a:gd name="connsiteX13" fmla="*/ 913510 w 1403349"/>
              <a:gd name="connsiteY13" fmla="*/ 445441 h 460369"/>
              <a:gd name="connsiteX14" fmla="*/ 703960 w 1403349"/>
              <a:gd name="connsiteY14" fmla="*/ 451791 h 460369"/>
              <a:gd name="connsiteX15" fmla="*/ 570610 w 1403349"/>
              <a:gd name="connsiteY15" fmla="*/ 445441 h 460369"/>
              <a:gd name="connsiteX16" fmla="*/ 415035 w 1403349"/>
              <a:gd name="connsiteY16" fmla="*/ 448616 h 460369"/>
              <a:gd name="connsiteX17" fmla="*/ 415035 w 1403349"/>
              <a:gd name="connsiteY17" fmla="*/ 448616 h 460369"/>
              <a:gd name="connsiteX18" fmla="*/ 256285 w 1403349"/>
              <a:gd name="connsiteY18" fmla="*/ 451791 h 460369"/>
              <a:gd name="connsiteX19" fmla="*/ 148335 w 1403349"/>
              <a:gd name="connsiteY19" fmla="*/ 451791 h 460369"/>
              <a:gd name="connsiteX20" fmla="*/ 37210 w 1403349"/>
              <a:gd name="connsiteY20" fmla="*/ 451791 h 460369"/>
              <a:gd name="connsiteX21" fmla="*/ 11810 w 1403349"/>
              <a:gd name="connsiteY21" fmla="*/ 416866 h 460369"/>
              <a:gd name="connsiteX22" fmla="*/ 2285 w 1403349"/>
              <a:gd name="connsiteY22" fmla="*/ 207316 h 460369"/>
              <a:gd name="connsiteX23" fmla="*/ 2285 w 1403349"/>
              <a:gd name="connsiteY23" fmla="*/ 54916 h 460369"/>
              <a:gd name="connsiteX24" fmla="*/ 34035 w 1403349"/>
              <a:gd name="connsiteY24" fmla="*/ 13641 h 460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3349" h="460369">
                <a:moveTo>
                  <a:pt x="34035" y="13641"/>
                </a:moveTo>
                <a:cubicBezTo>
                  <a:pt x="85893" y="4645"/>
                  <a:pt x="225593" y="3058"/>
                  <a:pt x="313435" y="941"/>
                </a:cubicBezTo>
                <a:cubicBezTo>
                  <a:pt x="401277" y="-1176"/>
                  <a:pt x="561085" y="941"/>
                  <a:pt x="561085" y="941"/>
                </a:cubicBezTo>
                <a:lnTo>
                  <a:pt x="792860" y="4116"/>
                </a:lnTo>
                <a:lnTo>
                  <a:pt x="1018285" y="4116"/>
                </a:lnTo>
                <a:lnTo>
                  <a:pt x="1246885" y="147"/>
                </a:lnTo>
                <a:cubicBezTo>
                  <a:pt x="1303903" y="676"/>
                  <a:pt x="1336711" y="-1704"/>
                  <a:pt x="1360391" y="7292"/>
                </a:cubicBezTo>
                <a:cubicBezTo>
                  <a:pt x="1384071" y="16288"/>
                  <a:pt x="1381955" y="6498"/>
                  <a:pt x="1388966" y="54123"/>
                </a:cubicBezTo>
                <a:cubicBezTo>
                  <a:pt x="1395977" y="101748"/>
                  <a:pt x="1401269" y="229806"/>
                  <a:pt x="1402460" y="293041"/>
                </a:cubicBezTo>
                <a:cubicBezTo>
                  <a:pt x="1403651" y="356276"/>
                  <a:pt x="1405106" y="406018"/>
                  <a:pt x="1396110" y="433535"/>
                </a:cubicBezTo>
                <a:cubicBezTo>
                  <a:pt x="1387114" y="461052"/>
                  <a:pt x="1375472" y="454040"/>
                  <a:pt x="1348485" y="458141"/>
                </a:cubicBezTo>
                <a:cubicBezTo>
                  <a:pt x="1321498" y="462242"/>
                  <a:pt x="1285514" y="459728"/>
                  <a:pt x="1234185" y="458141"/>
                </a:cubicBezTo>
                <a:cubicBezTo>
                  <a:pt x="1182856" y="456554"/>
                  <a:pt x="1093956" y="450733"/>
                  <a:pt x="1040510" y="448616"/>
                </a:cubicBezTo>
                <a:cubicBezTo>
                  <a:pt x="987064" y="446499"/>
                  <a:pt x="969602" y="444912"/>
                  <a:pt x="913510" y="445441"/>
                </a:cubicBezTo>
                <a:cubicBezTo>
                  <a:pt x="857418" y="445970"/>
                  <a:pt x="761110" y="451791"/>
                  <a:pt x="703960" y="451791"/>
                </a:cubicBezTo>
                <a:cubicBezTo>
                  <a:pt x="646810" y="451791"/>
                  <a:pt x="570610" y="445441"/>
                  <a:pt x="570610" y="445441"/>
                </a:cubicBezTo>
                <a:lnTo>
                  <a:pt x="415035" y="448616"/>
                </a:lnTo>
                <a:lnTo>
                  <a:pt x="415035" y="448616"/>
                </a:lnTo>
                <a:lnTo>
                  <a:pt x="256285" y="451791"/>
                </a:lnTo>
                <a:cubicBezTo>
                  <a:pt x="211835" y="452320"/>
                  <a:pt x="148335" y="451791"/>
                  <a:pt x="148335" y="451791"/>
                </a:cubicBezTo>
                <a:cubicBezTo>
                  <a:pt x="111823" y="451791"/>
                  <a:pt x="59964" y="457612"/>
                  <a:pt x="37210" y="451791"/>
                </a:cubicBezTo>
                <a:cubicBezTo>
                  <a:pt x="14456" y="445970"/>
                  <a:pt x="17631" y="457612"/>
                  <a:pt x="11810" y="416866"/>
                </a:cubicBezTo>
                <a:cubicBezTo>
                  <a:pt x="5989" y="376120"/>
                  <a:pt x="3872" y="267641"/>
                  <a:pt x="2285" y="207316"/>
                </a:cubicBezTo>
                <a:cubicBezTo>
                  <a:pt x="698" y="146991"/>
                  <a:pt x="-1948" y="87724"/>
                  <a:pt x="2285" y="54916"/>
                </a:cubicBezTo>
                <a:cubicBezTo>
                  <a:pt x="6518" y="22108"/>
                  <a:pt x="-17823" y="22637"/>
                  <a:pt x="34035" y="13641"/>
                </a:cubicBezTo>
                <a:close/>
              </a:path>
            </a:pathLst>
          </a:custGeom>
          <a:solidFill>
            <a:srgbClr val="ED9F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Din ve Vicdan</a:t>
            </a:r>
            <a:endParaRPr lang="tr-TR" dirty="0"/>
          </a:p>
        </p:txBody>
      </p:sp>
      <p:sp>
        <p:nvSpPr>
          <p:cNvPr id="34" name="Köşeli Çift Ayraç 33"/>
          <p:cNvSpPr/>
          <p:nvPr/>
        </p:nvSpPr>
        <p:spPr>
          <a:xfrm>
            <a:off x="1031267" y="5961548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Verilen görselin temel insan haklarından hangisine ait olabileceğini söyleyiniz?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35" name="Grup 34"/>
          <p:cNvGrpSpPr/>
          <p:nvPr/>
        </p:nvGrpSpPr>
        <p:grpSpPr>
          <a:xfrm>
            <a:off x="283245" y="5958525"/>
            <a:ext cx="914437" cy="819703"/>
            <a:chOff x="313837" y="4957280"/>
            <a:chExt cx="914437" cy="819703"/>
          </a:xfrm>
        </p:grpSpPr>
        <p:grpSp>
          <p:nvGrpSpPr>
            <p:cNvPr id="36" name="Grup 35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38" name="Freeform: Shape 25">
                <a:extLst>
                  <a:ext uri="{FF2B5EF4-FFF2-40B4-BE49-F238E27FC236}">
                    <a16:creationId xmlns:a16="http://schemas.microsoft.com/office/drawing/2014/main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9" name="Figure">
                <a:extLst>
                  <a:ext uri="{FF2B5EF4-FFF2-40B4-BE49-F238E27FC236}">
                    <a16:creationId xmlns:a16="http://schemas.microsoft.com/office/drawing/2014/main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37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?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2" name="Resim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62" y="2287334"/>
            <a:ext cx="2510431" cy="2076663"/>
          </a:xfrm>
          <a:prstGeom prst="rect">
            <a:avLst/>
          </a:prstGeom>
        </p:spPr>
      </p:pic>
      <p:grpSp>
        <p:nvGrpSpPr>
          <p:cNvPr id="42" name="Grup 41"/>
          <p:cNvGrpSpPr/>
          <p:nvPr/>
        </p:nvGrpSpPr>
        <p:grpSpPr>
          <a:xfrm rot="20968082">
            <a:off x="610236" y="3425428"/>
            <a:ext cx="11275932" cy="1208136"/>
            <a:chOff x="375722" y="2050085"/>
            <a:chExt cx="11275932" cy="1208136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grpSpPr>
        <p:pic>
          <p:nvPicPr>
            <p:cNvPr id="43" name="Resim 42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722" y="2050085"/>
              <a:ext cx="11275932" cy="1208136"/>
            </a:xfrm>
            <a:prstGeom prst="rect">
              <a:avLst/>
            </a:prstGeom>
            <a:ln>
              <a:noFill/>
            </a:ln>
            <a:effectLst/>
            <a:sp3d prstMaterial="softEdge">
              <a:bevelT w="127000" prst="artDeco"/>
            </a:sp3d>
          </p:spPr>
        </p:pic>
        <p:sp>
          <p:nvSpPr>
            <p:cNvPr id="44" name="Title 1"/>
            <p:cNvSpPr txBox="1">
              <a:spLocks/>
            </p:cNvSpPr>
            <p:nvPr/>
          </p:nvSpPr>
          <p:spPr>
            <a:xfrm>
              <a:off x="2101455" y="2154413"/>
              <a:ext cx="8798768" cy="1003098"/>
            </a:xfrm>
            <a:prstGeom prst="rect">
              <a:avLst/>
            </a:prstGeom>
            <a:ln>
              <a:noFill/>
            </a:ln>
            <a:effectLst/>
            <a:sp3d prstMaterial="softEdge">
              <a:bevelT w="127000" prst="artDeco"/>
            </a:sp3d>
          </p:spPr>
          <p:txBody>
            <a:bodyPr vert="horz" lIns="91440" tIns="45720" rIns="91440" bIns="45720" rtlCol="0" anchor="ctr" anchorCtr="0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4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tr-TR" sz="2400" dirty="0" smtClean="0">
                  <a:solidFill>
                    <a:schemeClr val="tx1"/>
                  </a:solidFill>
                </a:rPr>
                <a:t>Temel insan hakları dokunulamaz, devredilemez ve vazgeçilemez haklardır.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9919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1" grpId="0" animBg="1"/>
      <p:bldP spid="55" grpId="0" animBg="1"/>
      <p:bldP spid="67" grpId="0" animBg="1"/>
      <p:bldP spid="69" grpId="0" animBg="1"/>
      <p:bldP spid="70" grpId="0" animBg="1"/>
      <p:bldP spid="34" grpId="0" animBg="1"/>
      <p:bldP spid="3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Resim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9" y="3621494"/>
            <a:ext cx="12192000" cy="3236506"/>
          </a:xfrm>
          <a:prstGeom prst="rect">
            <a:avLst/>
          </a:prstGeom>
        </p:spPr>
      </p:pic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Başarı Öyküleri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694" y="951573"/>
            <a:ext cx="703419" cy="703419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420" y="1959867"/>
            <a:ext cx="690719" cy="617461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347"/>
          <a:stretch/>
        </p:blipFill>
        <p:spPr>
          <a:xfrm>
            <a:off x="12139" y="701492"/>
            <a:ext cx="7177555" cy="3520886"/>
          </a:xfrm>
          <a:prstGeom prst="rect">
            <a:avLst/>
          </a:prstGeom>
        </p:spPr>
      </p:pic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7955865" y="951573"/>
            <a:ext cx="4236135" cy="788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400" dirty="0" smtClean="0"/>
              <a:t>Doğuştan </a:t>
            </a:r>
            <a:r>
              <a:rPr lang="tr-TR" sz="2400" dirty="0" err="1" smtClean="0"/>
              <a:t>Serabral</a:t>
            </a:r>
            <a:r>
              <a:rPr lang="tr-TR" sz="2400" dirty="0" smtClean="0"/>
              <a:t> </a:t>
            </a:r>
            <a:r>
              <a:rPr lang="tr-TR" sz="2400" dirty="0" err="1" smtClean="0"/>
              <a:t>Palsi</a:t>
            </a:r>
            <a:r>
              <a:rPr lang="tr-TR" sz="2400" dirty="0" smtClean="0"/>
              <a:t> Hastası</a:t>
            </a:r>
            <a:endParaRPr lang="en-US" sz="2400" dirty="0"/>
          </a:p>
        </p:txBody>
      </p:sp>
      <p:sp>
        <p:nvSpPr>
          <p:cNvPr id="22" name="Rectangle 9"/>
          <p:cNvSpPr>
            <a:spLocks noChangeArrowheads="1"/>
          </p:cNvSpPr>
          <p:nvPr/>
        </p:nvSpPr>
        <p:spPr bwMode="auto">
          <a:xfrm>
            <a:off x="7893113" y="1958864"/>
            <a:ext cx="4236135" cy="788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400" dirty="0" smtClean="0"/>
              <a:t>Annesi antrenörlük eğitimi alarak yüzmeyi öğretti.</a:t>
            </a:r>
            <a:endParaRPr lang="en-US" sz="2400" dirty="0"/>
          </a:p>
        </p:txBody>
      </p:sp>
      <p:pic>
        <p:nvPicPr>
          <p:cNvPr id="23" name="Resim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612" y="701492"/>
            <a:ext cx="5026503" cy="29334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0698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>
                <a:solidFill>
                  <a:schemeClr val="bg1"/>
                </a:solidFill>
              </a:rPr>
              <a:t>Başarı Öyküleri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332"/>
            <a:ext cx="4473388" cy="6122667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1" b="4575"/>
          <a:stretch/>
        </p:blipFill>
        <p:spPr>
          <a:xfrm>
            <a:off x="6729132" y="735332"/>
            <a:ext cx="5462868" cy="6284259"/>
          </a:xfrm>
          <a:prstGeom prst="rect">
            <a:avLst/>
          </a:prstGeom>
        </p:spPr>
      </p:pic>
      <p:grpSp>
        <p:nvGrpSpPr>
          <p:cNvPr id="14" name="Grup 13"/>
          <p:cNvGrpSpPr/>
          <p:nvPr/>
        </p:nvGrpSpPr>
        <p:grpSpPr>
          <a:xfrm>
            <a:off x="4132417" y="735332"/>
            <a:ext cx="3254501" cy="2240950"/>
            <a:chOff x="4132417" y="735332"/>
            <a:chExt cx="3254501" cy="2240950"/>
          </a:xfrm>
        </p:grpSpPr>
        <p:sp>
          <p:nvSpPr>
            <p:cNvPr id="22" name="Rectangle 9"/>
            <p:cNvSpPr>
              <a:spLocks noChangeArrowheads="1"/>
            </p:cNvSpPr>
            <p:nvPr/>
          </p:nvSpPr>
          <p:spPr bwMode="auto">
            <a:xfrm>
              <a:off x="4132417" y="735332"/>
              <a:ext cx="3254501" cy="2240950"/>
            </a:xfrm>
            <a:prstGeom prst="rect">
              <a:avLst/>
            </a:prstGeom>
            <a:solidFill>
              <a:srgbClr val="F5F0EA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tr-TR" sz="2400" dirty="0" smtClean="0"/>
            </a:p>
            <a:p>
              <a:pPr algn="ctr"/>
              <a:endParaRPr lang="tr-TR" sz="2400" dirty="0"/>
            </a:p>
            <a:p>
              <a:pPr algn="ctr"/>
              <a:r>
                <a:rPr lang="tr-TR" sz="2400" dirty="0" smtClean="0"/>
                <a:t>Okula başladı, sınıf atladı.</a:t>
              </a:r>
              <a:endParaRPr lang="en-US" sz="2400" dirty="0"/>
            </a:p>
          </p:txBody>
        </p:sp>
        <p:pic>
          <p:nvPicPr>
            <p:cNvPr id="11" name="Resim 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9331" y="912611"/>
              <a:ext cx="543858" cy="591446"/>
            </a:xfrm>
            <a:prstGeom prst="rect">
              <a:avLst/>
            </a:prstGeom>
          </p:spPr>
        </p:pic>
      </p:grpSp>
      <p:grpSp>
        <p:nvGrpSpPr>
          <p:cNvPr id="15" name="Grup 14"/>
          <p:cNvGrpSpPr/>
          <p:nvPr/>
        </p:nvGrpSpPr>
        <p:grpSpPr>
          <a:xfrm>
            <a:off x="4245939" y="2976282"/>
            <a:ext cx="3140980" cy="2240950"/>
            <a:chOff x="4245939" y="2976282"/>
            <a:chExt cx="3140980" cy="2240950"/>
          </a:xfrm>
        </p:grpSpPr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4245939" y="2976282"/>
              <a:ext cx="3140980" cy="2240950"/>
            </a:xfrm>
            <a:prstGeom prst="rect">
              <a:avLst/>
            </a:prstGeom>
            <a:solidFill>
              <a:srgbClr val="F5F0EA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tr-TR" sz="2400" dirty="0" smtClean="0"/>
            </a:p>
            <a:p>
              <a:pPr algn="ctr"/>
              <a:endParaRPr lang="tr-TR" sz="2400" dirty="0"/>
            </a:p>
            <a:p>
              <a:pPr algn="ctr"/>
              <a:r>
                <a:rPr lang="tr-TR" sz="2400" dirty="0" smtClean="0"/>
                <a:t>İlkokulu ve liseyi birincilikle bitirdi.</a:t>
              </a:r>
              <a:endParaRPr lang="en-US" sz="2400" dirty="0"/>
            </a:p>
          </p:txBody>
        </p:sp>
        <p:pic>
          <p:nvPicPr>
            <p:cNvPr id="12" name="Resim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7046" y="3117475"/>
              <a:ext cx="468428" cy="480439"/>
            </a:xfrm>
            <a:prstGeom prst="rect">
              <a:avLst/>
            </a:prstGeom>
          </p:spPr>
        </p:pic>
      </p:grpSp>
      <p:grpSp>
        <p:nvGrpSpPr>
          <p:cNvPr id="16" name="Grup 15"/>
          <p:cNvGrpSpPr/>
          <p:nvPr/>
        </p:nvGrpSpPr>
        <p:grpSpPr>
          <a:xfrm>
            <a:off x="4264984" y="4614806"/>
            <a:ext cx="3140980" cy="2240950"/>
            <a:chOff x="4264984" y="4614806"/>
            <a:chExt cx="3140980" cy="2240950"/>
          </a:xfrm>
        </p:grpSpPr>
        <p:sp>
          <p:nvSpPr>
            <p:cNvPr id="19" name="Rectangle 9"/>
            <p:cNvSpPr>
              <a:spLocks noChangeArrowheads="1"/>
            </p:cNvSpPr>
            <p:nvPr/>
          </p:nvSpPr>
          <p:spPr bwMode="auto">
            <a:xfrm>
              <a:off x="4264984" y="4614806"/>
              <a:ext cx="3140980" cy="2240950"/>
            </a:xfrm>
            <a:prstGeom prst="rect">
              <a:avLst/>
            </a:prstGeom>
            <a:solidFill>
              <a:srgbClr val="F5F0EA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tr-TR" sz="2400" dirty="0" smtClean="0"/>
            </a:p>
            <a:p>
              <a:pPr algn="ctr"/>
              <a:endParaRPr lang="tr-TR" sz="2400" dirty="0"/>
            </a:p>
            <a:p>
              <a:pPr algn="ctr"/>
              <a:r>
                <a:rPr lang="tr-TR" sz="2400" dirty="0" smtClean="0"/>
                <a:t>Hayali olan Tıp Fakültesini birincilikle bitirdi.</a:t>
              </a:r>
              <a:endParaRPr lang="en-US" sz="2400" dirty="0"/>
            </a:p>
          </p:txBody>
        </p:sp>
        <p:pic>
          <p:nvPicPr>
            <p:cNvPr id="13" name="Resim 12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9331" y="4822780"/>
              <a:ext cx="506143" cy="47637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94916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9"/>
          <p:cNvSpPr>
            <a:spLocks noChangeArrowheads="1"/>
          </p:cNvSpPr>
          <p:nvPr/>
        </p:nvSpPr>
        <p:spPr bwMode="auto">
          <a:xfrm>
            <a:off x="-9749" y="5907740"/>
            <a:ext cx="5164077" cy="950259"/>
          </a:xfrm>
          <a:prstGeom prst="rect">
            <a:avLst/>
          </a:prstGeom>
          <a:solidFill>
            <a:srgbClr val="F0EFE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400" dirty="0" smtClean="0"/>
              <a:t>Zorluklara rağmen ağzı ile</a:t>
            </a:r>
          </a:p>
          <a:p>
            <a:pPr algn="ctr"/>
            <a:r>
              <a:rPr lang="tr-TR" sz="2400" dirty="0" smtClean="0"/>
              <a:t> resim yapmaya başladı.</a:t>
            </a:r>
            <a:endParaRPr lang="en-US" sz="2400" dirty="0"/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-1" y="5052191"/>
            <a:ext cx="5164077" cy="855550"/>
          </a:xfrm>
          <a:prstGeom prst="rect">
            <a:avLst/>
          </a:prstGeom>
          <a:solidFill>
            <a:srgbClr val="F0EFE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400" dirty="0" smtClean="0"/>
              <a:t>6 yaşında elektrik akımına</a:t>
            </a:r>
          </a:p>
          <a:p>
            <a:pPr algn="ctr"/>
            <a:r>
              <a:rPr lang="tr-TR" sz="2400" dirty="0"/>
              <a:t> </a:t>
            </a:r>
            <a:r>
              <a:rPr lang="tr-TR" sz="2400" dirty="0" smtClean="0"/>
              <a:t> kapıldı ve iki kolunu da kaybetti.</a:t>
            </a:r>
            <a:endParaRPr lang="en-US" sz="2400" dirty="0"/>
          </a:p>
        </p:txBody>
      </p:sp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>
                <a:solidFill>
                  <a:schemeClr val="bg1"/>
                </a:solidFill>
              </a:rPr>
              <a:t>Başarı Öyküleri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3633"/>
            <a:ext cx="5164077" cy="4338558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077" y="713633"/>
            <a:ext cx="7044424" cy="4338558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06644"/>
            <a:ext cx="525743" cy="492884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49" y="6096597"/>
            <a:ext cx="535492" cy="502024"/>
          </a:xfrm>
          <a:prstGeom prst="rect">
            <a:avLst/>
          </a:prstGeom>
        </p:spPr>
      </p:pic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5094348" y="5052189"/>
            <a:ext cx="7097652" cy="855550"/>
          </a:xfrm>
          <a:prstGeom prst="rect">
            <a:avLst/>
          </a:prstGeom>
          <a:solidFill>
            <a:srgbClr val="F0EFE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400" dirty="0" smtClean="0"/>
              <a:t> Yüzme</a:t>
            </a:r>
            <a:r>
              <a:rPr lang="tr-TR" sz="2400" dirty="0"/>
              <a:t>, atletizm, </a:t>
            </a:r>
            <a:r>
              <a:rPr lang="tr-TR" sz="2400" dirty="0" err="1"/>
              <a:t>kick</a:t>
            </a:r>
            <a:r>
              <a:rPr lang="tr-TR" sz="2400" dirty="0"/>
              <a:t> </a:t>
            </a:r>
            <a:r>
              <a:rPr lang="tr-TR" sz="2400" dirty="0" smtClean="0"/>
              <a:t>boks, </a:t>
            </a:r>
            <a:r>
              <a:rPr lang="tr-TR" sz="2400" dirty="0"/>
              <a:t>tiyatro gibi </a:t>
            </a:r>
            <a:endParaRPr lang="tr-TR" sz="2400" dirty="0" smtClean="0"/>
          </a:p>
          <a:p>
            <a:pPr algn="ctr"/>
            <a:r>
              <a:rPr lang="tr-TR" sz="2400" dirty="0" smtClean="0"/>
              <a:t>alanlarda </a:t>
            </a:r>
            <a:r>
              <a:rPr lang="tr-TR" sz="2400" dirty="0"/>
              <a:t>da kendini geliştirdi. </a:t>
            </a:r>
            <a:endParaRPr lang="en-US" sz="2400" dirty="0"/>
          </a:p>
        </p:txBody>
      </p:sp>
      <p:pic>
        <p:nvPicPr>
          <p:cNvPr id="17" name="Resim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076" y="5241926"/>
            <a:ext cx="507813" cy="476075"/>
          </a:xfrm>
          <a:prstGeom prst="rect">
            <a:avLst/>
          </a:prstGeom>
        </p:spPr>
      </p:pic>
      <p:sp>
        <p:nvSpPr>
          <p:cNvPr id="18" name="Rectangle 9"/>
          <p:cNvSpPr>
            <a:spLocks noChangeArrowheads="1"/>
          </p:cNvSpPr>
          <p:nvPr/>
        </p:nvSpPr>
        <p:spPr bwMode="auto">
          <a:xfrm>
            <a:off x="5102704" y="5885336"/>
            <a:ext cx="7097652" cy="972663"/>
          </a:xfrm>
          <a:prstGeom prst="rect">
            <a:avLst/>
          </a:prstGeom>
          <a:solidFill>
            <a:srgbClr val="F0EFE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400" dirty="0" smtClean="0"/>
              <a:t> Çok sayıda sergi açtı ve bir çok</a:t>
            </a:r>
          </a:p>
          <a:p>
            <a:pPr algn="ctr"/>
            <a:r>
              <a:rPr lang="tr-TR" sz="2400" dirty="0" smtClean="0"/>
              <a:t>ödül kazandı. </a:t>
            </a:r>
            <a:endParaRPr lang="en-US" sz="2400" dirty="0"/>
          </a:p>
        </p:txBody>
      </p:sp>
      <p:pic>
        <p:nvPicPr>
          <p:cNvPr id="19" name="Resim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742" y="6115951"/>
            <a:ext cx="521147" cy="488576"/>
          </a:xfrm>
          <a:prstGeom prst="rect">
            <a:avLst/>
          </a:prstGeom>
        </p:spPr>
      </p:pic>
      <p:sp>
        <p:nvSpPr>
          <p:cNvPr id="20" name="Köşeli Çift Ayraç 19"/>
          <p:cNvSpPr/>
          <p:nvPr/>
        </p:nvSpPr>
        <p:spPr>
          <a:xfrm>
            <a:off x="1034894" y="5939030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Biyografileri verilen bu üç kişinin ortak özellikleri nelerdir?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21" name="Grup 20"/>
          <p:cNvGrpSpPr/>
          <p:nvPr/>
        </p:nvGrpSpPr>
        <p:grpSpPr>
          <a:xfrm>
            <a:off x="286872" y="5936007"/>
            <a:ext cx="914437" cy="819703"/>
            <a:chOff x="313837" y="4957280"/>
            <a:chExt cx="914437" cy="819703"/>
          </a:xfrm>
        </p:grpSpPr>
        <p:grpSp>
          <p:nvGrpSpPr>
            <p:cNvPr id="22" name="Grup 21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24" name="Freeform: Shape 25">
                <a:extLst>
                  <a:ext uri="{FF2B5EF4-FFF2-40B4-BE49-F238E27FC236}">
                    <a16:creationId xmlns:a16="http://schemas.microsoft.com/office/drawing/2014/main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5" name="Figure">
                <a:extLst>
                  <a:ext uri="{FF2B5EF4-FFF2-40B4-BE49-F238E27FC236}">
                    <a16:creationId xmlns:a16="http://schemas.microsoft.com/office/drawing/2014/main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23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?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sp>
        <p:nvSpPr>
          <p:cNvPr id="28" name="Köşeli Çift Ayraç 27"/>
          <p:cNvSpPr/>
          <p:nvPr/>
        </p:nvSpPr>
        <p:spPr>
          <a:xfrm>
            <a:off x="1034894" y="5921181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Bu kişiler dışında özel </a:t>
            </a:r>
            <a:r>
              <a:rPr lang="tr-TR" sz="2400" dirty="0" err="1" smtClean="0">
                <a:solidFill>
                  <a:schemeClr val="tx1"/>
                </a:solidFill>
              </a:rPr>
              <a:t>gereksinimli</a:t>
            </a:r>
            <a:r>
              <a:rPr lang="tr-TR" sz="2400" dirty="0" smtClean="0">
                <a:solidFill>
                  <a:schemeClr val="tx1"/>
                </a:solidFill>
              </a:rPr>
              <a:t> birey olup başarılar elde eden başka kimleri tanıyorsunuz?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29" name="Grup 28"/>
          <p:cNvGrpSpPr/>
          <p:nvPr/>
        </p:nvGrpSpPr>
        <p:grpSpPr>
          <a:xfrm>
            <a:off x="286872" y="5918158"/>
            <a:ext cx="914437" cy="819703"/>
            <a:chOff x="313837" y="4957280"/>
            <a:chExt cx="914437" cy="819703"/>
          </a:xfrm>
        </p:grpSpPr>
        <p:grpSp>
          <p:nvGrpSpPr>
            <p:cNvPr id="30" name="Grup 29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32" name="Freeform: Shape 25">
                <a:extLst>
                  <a:ext uri="{FF2B5EF4-FFF2-40B4-BE49-F238E27FC236}">
                    <a16:creationId xmlns:a16="http://schemas.microsoft.com/office/drawing/2014/main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3" name="Figure">
                <a:extLst>
                  <a:ext uri="{FF2B5EF4-FFF2-40B4-BE49-F238E27FC236}">
                    <a16:creationId xmlns:a16="http://schemas.microsoft.com/office/drawing/2014/main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31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?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4524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 animBg="1"/>
      <p:bldP spid="16" grpId="0" animBg="1"/>
      <p:bldP spid="18" grpId="0" animBg="1"/>
      <p:bldP spid="20" grpId="0" animBg="1"/>
      <p:bldP spid="20" grpId="1" animBg="1"/>
      <p:bldP spid="28" grpId="0" animBg="1"/>
      <p:bldP spid="2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25"/>
          <a:stretch/>
        </p:blipFill>
        <p:spPr>
          <a:xfrm>
            <a:off x="161365" y="950974"/>
            <a:ext cx="4903694" cy="3421063"/>
          </a:xfrm>
          <a:prstGeom prst="rect">
            <a:avLst/>
          </a:prstGeom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Özel </a:t>
            </a:r>
            <a:r>
              <a:rPr lang="tr-TR" sz="2800" dirty="0" err="1" smtClean="0">
                <a:solidFill>
                  <a:schemeClr val="bg1"/>
                </a:solidFill>
              </a:rPr>
              <a:t>Gereksinimli</a:t>
            </a:r>
            <a:r>
              <a:rPr lang="tr-TR" sz="2800" dirty="0" smtClean="0">
                <a:solidFill>
                  <a:schemeClr val="bg1"/>
                </a:solidFill>
              </a:rPr>
              <a:t> Birey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6" name="Köşeli Çift Ayraç 5"/>
          <p:cNvSpPr/>
          <p:nvPr/>
        </p:nvSpPr>
        <p:spPr>
          <a:xfrm>
            <a:off x="1031267" y="5958525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Özel </a:t>
            </a:r>
            <a:r>
              <a:rPr lang="tr-TR" sz="2400" dirty="0" err="1" smtClean="0">
                <a:solidFill>
                  <a:schemeClr val="tx1"/>
                </a:solidFill>
              </a:rPr>
              <a:t>gereksinimli</a:t>
            </a:r>
            <a:r>
              <a:rPr lang="tr-TR" sz="2400" dirty="0" smtClean="0">
                <a:solidFill>
                  <a:schemeClr val="tx1"/>
                </a:solidFill>
              </a:rPr>
              <a:t> birey kavramından </a:t>
            </a:r>
            <a:r>
              <a:rPr lang="tr-TR" sz="2400" smtClean="0">
                <a:solidFill>
                  <a:schemeClr val="tx1"/>
                </a:solidFill>
              </a:rPr>
              <a:t>neler anlıyorsunuz?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7" name="Grup 6"/>
          <p:cNvGrpSpPr/>
          <p:nvPr/>
        </p:nvGrpSpPr>
        <p:grpSpPr>
          <a:xfrm>
            <a:off x="283245" y="5955502"/>
            <a:ext cx="914437" cy="819703"/>
            <a:chOff x="313837" y="4957280"/>
            <a:chExt cx="914437" cy="819703"/>
          </a:xfrm>
        </p:grpSpPr>
        <p:grpSp>
          <p:nvGrpSpPr>
            <p:cNvPr id="8" name="Grup 7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0" name="Freeform: Shape 25">
                <a:extLst>
                  <a:ext uri="{FF2B5EF4-FFF2-40B4-BE49-F238E27FC236}">
                    <a16:creationId xmlns:a16="http://schemas.microsoft.com/office/drawing/2014/main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1" name="Figure">
                <a:extLst>
                  <a:ext uri="{FF2B5EF4-FFF2-40B4-BE49-F238E27FC236}">
                    <a16:creationId xmlns:a16="http://schemas.microsoft.com/office/drawing/2014/main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9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?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grpSp>
        <p:nvGrpSpPr>
          <p:cNvPr id="12" name="Grup 11"/>
          <p:cNvGrpSpPr/>
          <p:nvPr/>
        </p:nvGrpSpPr>
        <p:grpSpPr>
          <a:xfrm>
            <a:off x="5065059" y="1299883"/>
            <a:ext cx="6874104" cy="2572870"/>
            <a:chOff x="3799158" y="2520950"/>
            <a:chExt cx="4802450" cy="1722035"/>
          </a:xfrm>
        </p:grpSpPr>
        <p:sp>
          <p:nvSpPr>
            <p:cNvPr id="13" name="Yuvarlatılmış Dikdörtgen 12"/>
            <p:cNvSpPr/>
            <p:nvPr/>
          </p:nvSpPr>
          <p:spPr>
            <a:xfrm>
              <a:off x="3911158" y="2987542"/>
              <a:ext cx="4657770" cy="1255443"/>
            </a:xfrm>
            <a:prstGeom prst="roundRect">
              <a:avLst>
                <a:gd name="adj" fmla="val 16296"/>
              </a:avLst>
            </a:prstGeom>
            <a:noFill/>
            <a:ln>
              <a:solidFill>
                <a:srgbClr val="A5A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Yuvarlatılmış Dikdörtgen 13"/>
            <p:cNvSpPr/>
            <p:nvPr/>
          </p:nvSpPr>
          <p:spPr>
            <a:xfrm>
              <a:off x="3799158" y="2632075"/>
              <a:ext cx="4802450" cy="1527966"/>
            </a:xfrm>
            <a:prstGeom prst="roundRect">
              <a:avLst>
                <a:gd name="adj" fmla="val 16296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grpSp>
          <p:nvGrpSpPr>
            <p:cNvPr id="15" name="Grup 14"/>
            <p:cNvGrpSpPr/>
            <p:nvPr/>
          </p:nvGrpSpPr>
          <p:grpSpPr>
            <a:xfrm>
              <a:off x="8188179" y="3842937"/>
              <a:ext cx="390960" cy="383780"/>
              <a:chOff x="7442200" y="2987542"/>
              <a:chExt cx="390960" cy="38378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28" name="Oval 27"/>
              <p:cNvSpPr/>
              <p:nvPr/>
            </p:nvSpPr>
            <p:spPr>
              <a:xfrm>
                <a:off x="7442200" y="2987542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7586880" y="2987542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7731560" y="2987542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7442200" y="3123803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7586880" y="3123803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>
                <a:off x="7731560" y="3123803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7442200" y="3260064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Oval 34"/>
              <p:cNvSpPr/>
              <p:nvPr/>
            </p:nvSpPr>
            <p:spPr>
              <a:xfrm>
                <a:off x="7586880" y="3260064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7731560" y="3260064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" name="Grup 15"/>
            <p:cNvGrpSpPr/>
            <p:nvPr/>
          </p:nvGrpSpPr>
          <p:grpSpPr>
            <a:xfrm>
              <a:off x="3817278" y="2547668"/>
              <a:ext cx="390960" cy="383780"/>
              <a:chOff x="7442200" y="2987542"/>
              <a:chExt cx="390960" cy="38378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9" name="Oval 18"/>
              <p:cNvSpPr/>
              <p:nvPr/>
            </p:nvSpPr>
            <p:spPr>
              <a:xfrm>
                <a:off x="7442200" y="2987542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7586880" y="2987542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7731560" y="2987542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7442200" y="3123803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7586880" y="3123803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7731560" y="3123803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7442200" y="3260064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7586880" y="3260064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7731560" y="3260064"/>
                <a:ext cx="101600" cy="11125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>
                  <a:solidFill>
                    <a:schemeClr val="tx1"/>
                  </a:solidFill>
                </a:endParaRPr>
              </a:p>
            </p:txBody>
          </p:sp>
        </p:grpSp>
        <p:cxnSp>
          <p:nvCxnSpPr>
            <p:cNvPr id="17" name="Düz Bağlayıcı 16"/>
            <p:cNvCxnSpPr/>
            <p:nvPr/>
          </p:nvCxnSpPr>
          <p:spPr>
            <a:xfrm>
              <a:off x="4406900" y="2520950"/>
              <a:ext cx="2249403" cy="635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8" name="Title 1"/>
            <p:cNvSpPr txBox="1">
              <a:spLocks/>
            </p:cNvSpPr>
            <p:nvPr/>
          </p:nvSpPr>
          <p:spPr>
            <a:xfrm>
              <a:off x="3911157" y="2897181"/>
              <a:ext cx="4277021" cy="1243811"/>
            </a:xfrm>
            <a:prstGeom prst="rect">
              <a:avLst/>
            </a:prstGeom>
          </p:spPr>
          <p:txBody>
            <a:bodyPr vert="horz" lIns="91440" tIns="45720" rIns="91440" bIns="45720" rtlCol="0" anchor="ctr" anchorCtr="0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4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tr-TR" sz="2400" dirty="0">
                  <a:solidFill>
                    <a:schemeClr val="tx1"/>
                  </a:solidFill>
                </a:rPr>
                <a:t>Fiziksel, zihinsel, duygusal veya gelişimsel açıdan yaşıtlarından farklı ihtiyaçlara sahip olan; günlük yaşamlarını sürdürebilmek için ek destek ve eğitime ihtiyaç duyan </a:t>
              </a:r>
              <a:r>
                <a:rPr lang="tr-TR" sz="2400" dirty="0" smtClean="0">
                  <a:solidFill>
                    <a:schemeClr val="tx1"/>
                  </a:solidFill>
                </a:rPr>
                <a:t>kişilerdir.</a:t>
              </a:r>
            </a:p>
          </p:txBody>
        </p:sp>
      </p:grpSp>
      <p:sp>
        <p:nvSpPr>
          <p:cNvPr id="37" name="Köşeli Çift Ayraç 36"/>
          <p:cNvSpPr/>
          <p:nvPr/>
        </p:nvSpPr>
        <p:spPr>
          <a:xfrm>
            <a:off x="1034894" y="5939030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Özel </a:t>
            </a:r>
            <a:r>
              <a:rPr lang="tr-TR" sz="2400" dirty="0" err="1" smtClean="0">
                <a:solidFill>
                  <a:schemeClr val="tx1"/>
                </a:solidFill>
              </a:rPr>
              <a:t>gereksinimli</a:t>
            </a:r>
            <a:r>
              <a:rPr lang="tr-TR" sz="2400" dirty="0" smtClean="0">
                <a:solidFill>
                  <a:schemeClr val="tx1"/>
                </a:solidFill>
              </a:rPr>
              <a:t> bireye örnek veriniz.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38" name="Grup 37"/>
          <p:cNvGrpSpPr/>
          <p:nvPr/>
        </p:nvGrpSpPr>
        <p:grpSpPr>
          <a:xfrm>
            <a:off x="286872" y="5936007"/>
            <a:ext cx="914437" cy="819703"/>
            <a:chOff x="313837" y="4957280"/>
            <a:chExt cx="914437" cy="819703"/>
          </a:xfrm>
        </p:grpSpPr>
        <p:grpSp>
          <p:nvGrpSpPr>
            <p:cNvPr id="39" name="Grup 38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41" name="Freeform: Shape 25">
                <a:extLst>
                  <a:ext uri="{FF2B5EF4-FFF2-40B4-BE49-F238E27FC236}">
                    <a16:creationId xmlns:a16="http://schemas.microsoft.com/office/drawing/2014/main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2" name="Figure">
                <a:extLst>
                  <a:ext uri="{FF2B5EF4-FFF2-40B4-BE49-F238E27FC236}">
                    <a16:creationId xmlns:a16="http://schemas.microsoft.com/office/drawing/2014/main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40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?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6890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37" grpId="0" animBg="1"/>
      <p:bldP spid="3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Fırsat Eşitliği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5" y="923770"/>
            <a:ext cx="4288790" cy="3151292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520" y="923770"/>
            <a:ext cx="4734560" cy="3185384"/>
          </a:xfrm>
          <a:prstGeom prst="rect">
            <a:avLst/>
          </a:prstGeom>
        </p:spPr>
      </p:pic>
      <p:grpSp>
        <p:nvGrpSpPr>
          <p:cNvPr id="5" name="Grup 4"/>
          <p:cNvGrpSpPr/>
          <p:nvPr/>
        </p:nvGrpSpPr>
        <p:grpSpPr>
          <a:xfrm>
            <a:off x="155575" y="4206240"/>
            <a:ext cx="5598160" cy="2550160"/>
            <a:chOff x="155575" y="4392750"/>
            <a:chExt cx="5598160" cy="2363650"/>
          </a:xfrm>
        </p:grpSpPr>
        <p:grpSp>
          <p:nvGrpSpPr>
            <p:cNvPr id="37" name="Grup 36"/>
            <p:cNvGrpSpPr/>
            <p:nvPr/>
          </p:nvGrpSpPr>
          <p:grpSpPr>
            <a:xfrm>
              <a:off x="155575" y="4744470"/>
              <a:ext cx="5598160" cy="2011930"/>
              <a:chOff x="2176004" y="1358281"/>
              <a:chExt cx="4082752" cy="2947536"/>
            </a:xfrm>
          </p:grpSpPr>
          <p:sp>
            <p:nvSpPr>
              <p:cNvPr id="38" name="Google Shape;835;p38"/>
              <p:cNvSpPr/>
              <p:nvPr/>
            </p:nvSpPr>
            <p:spPr>
              <a:xfrm rot="10800000" flipV="1">
                <a:off x="2176005" y="1358281"/>
                <a:ext cx="4082751" cy="2840855"/>
              </a:xfrm>
              <a:custGeom>
                <a:avLst/>
                <a:gdLst/>
                <a:ahLst/>
                <a:cxnLst/>
                <a:rect l="l" t="t" r="r" b="b"/>
                <a:pathLst>
                  <a:path w="3619883" h="4275461" extrusionOk="0">
                    <a:moveTo>
                      <a:pt x="3619883" y="4275461"/>
                    </a:moveTo>
                    <a:lnTo>
                      <a:pt x="3439718" y="4275461"/>
                    </a:lnTo>
                    <a:lnTo>
                      <a:pt x="3382296" y="4128157"/>
                    </a:lnTo>
                    <a:lnTo>
                      <a:pt x="3448683" y="4128157"/>
                    </a:lnTo>
                    <a:lnTo>
                      <a:pt x="3448683" y="3951392"/>
                    </a:lnTo>
                    <a:lnTo>
                      <a:pt x="3270899" y="3951392"/>
                    </a:lnTo>
                    <a:lnTo>
                      <a:pt x="3270899" y="4128157"/>
                    </a:lnTo>
                    <a:lnTo>
                      <a:pt x="3327149" y="4128157"/>
                    </a:lnTo>
                    <a:lnTo>
                      <a:pt x="3269726" y="4275461"/>
                    </a:lnTo>
                    <a:lnTo>
                      <a:pt x="3052674" y="4275461"/>
                    </a:lnTo>
                    <a:lnTo>
                      <a:pt x="3096002" y="4128157"/>
                    </a:lnTo>
                    <a:lnTo>
                      <a:pt x="3137725" y="4128157"/>
                    </a:lnTo>
                    <a:lnTo>
                      <a:pt x="3137725" y="3951392"/>
                    </a:lnTo>
                    <a:lnTo>
                      <a:pt x="2959941" y="3951392"/>
                    </a:lnTo>
                    <a:lnTo>
                      <a:pt x="2959941" y="4128157"/>
                    </a:lnTo>
                    <a:lnTo>
                      <a:pt x="2996846" y="4128157"/>
                    </a:lnTo>
                    <a:lnTo>
                      <a:pt x="3014011" y="4275461"/>
                    </a:lnTo>
                    <a:lnTo>
                      <a:pt x="2761042" y="4275461"/>
                    </a:lnTo>
                    <a:lnTo>
                      <a:pt x="2761042" y="4128157"/>
                    </a:lnTo>
                    <a:lnTo>
                      <a:pt x="2826768" y="4128157"/>
                    </a:lnTo>
                    <a:lnTo>
                      <a:pt x="2826768" y="3951392"/>
                    </a:lnTo>
                    <a:lnTo>
                      <a:pt x="2648983" y="3951392"/>
                    </a:lnTo>
                    <a:lnTo>
                      <a:pt x="2648983" y="4128157"/>
                    </a:lnTo>
                    <a:lnTo>
                      <a:pt x="2690646" y="4128157"/>
                    </a:lnTo>
                    <a:lnTo>
                      <a:pt x="2690646" y="4275461"/>
                    </a:lnTo>
                    <a:lnTo>
                      <a:pt x="2511710" y="4275461"/>
                    </a:lnTo>
                    <a:lnTo>
                      <a:pt x="2454288" y="4128157"/>
                    </a:lnTo>
                    <a:lnTo>
                      <a:pt x="2515810" y="4128157"/>
                    </a:lnTo>
                    <a:lnTo>
                      <a:pt x="2515810" y="3951392"/>
                    </a:lnTo>
                    <a:lnTo>
                      <a:pt x="2338025" y="3951392"/>
                    </a:lnTo>
                    <a:lnTo>
                      <a:pt x="2338025" y="4128157"/>
                    </a:lnTo>
                    <a:lnTo>
                      <a:pt x="2395120" y="4128157"/>
                    </a:lnTo>
                    <a:lnTo>
                      <a:pt x="2337697" y="4275461"/>
                    </a:lnTo>
                    <a:lnTo>
                      <a:pt x="2150155" y="4275461"/>
                    </a:lnTo>
                    <a:lnTo>
                      <a:pt x="2150155" y="4128157"/>
                    </a:lnTo>
                    <a:lnTo>
                      <a:pt x="2204852" y="4128157"/>
                    </a:lnTo>
                    <a:lnTo>
                      <a:pt x="2204852" y="3951392"/>
                    </a:lnTo>
                    <a:lnTo>
                      <a:pt x="2027068" y="3951392"/>
                    </a:lnTo>
                    <a:lnTo>
                      <a:pt x="2027068" y="4128157"/>
                    </a:lnTo>
                    <a:lnTo>
                      <a:pt x="2079759" y="4128157"/>
                    </a:lnTo>
                    <a:lnTo>
                      <a:pt x="2079759" y="4275461"/>
                    </a:lnTo>
                    <a:lnTo>
                      <a:pt x="1824703" y="4275461"/>
                    </a:lnTo>
                    <a:lnTo>
                      <a:pt x="1834468" y="4128157"/>
                    </a:lnTo>
                    <a:lnTo>
                      <a:pt x="1893894" y="4128157"/>
                    </a:lnTo>
                    <a:lnTo>
                      <a:pt x="1893894" y="3951392"/>
                    </a:lnTo>
                    <a:lnTo>
                      <a:pt x="1716110" y="3951392"/>
                    </a:lnTo>
                    <a:lnTo>
                      <a:pt x="1716110" y="4006431"/>
                    </a:lnTo>
                    <a:lnTo>
                      <a:pt x="1703447" y="4007960"/>
                    </a:lnTo>
                    <a:lnTo>
                      <a:pt x="1716110" y="4044284"/>
                    </a:lnTo>
                    <a:lnTo>
                      <a:pt x="1716110" y="4128157"/>
                    </a:lnTo>
                    <a:lnTo>
                      <a:pt x="1745346" y="4128157"/>
                    </a:lnTo>
                    <a:lnTo>
                      <a:pt x="1796694" y="4275461"/>
                    </a:lnTo>
                    <a:lnTo>
                      <a:pt x="1558844" y="4275461"/>
                    </a:lnTo>
                    <a:lnTo>
                      <a:pt x="1517252" y="4128157"/>
                    </a:lnTo>
                    <a:lnTo>
                      <a:pt x="1582936" y="4128157"/>
                    </a:lnTo>
                    <a:lnTo>
                      <a:pt x="1582936" y="3951392"/>
                    </a:lnTo>
                    <a:lnTo>
                      <a:pt x="1405151" y="3951392"/>
                    </a:lnTo>
                    <a:lnTo>
                      <a:pt x="1405151" y="4128157"/>
                    </a:lnTo>
                    <a:lnTo>
                      <a:pt x="1468988" y="4128157"/>
                    </a:lnTo>
                    <a:lnTo>
                      <a:pt x="1427396" y="4275461"/>
                    </a:lnTo>
                    <a:lnTo>
                      <a:pt x="1210751" y="4275461"/>
                    </a:lnTo>
                    <a:lnTo>
                      <a:pt x="1210751" y="4128157"/>
                    </a:lnTo>
                    <a:lnTo>
                      <a:pt x="1271978" y="4128157"/>
                    </a:lnTo>
                    <a:lnTo>
                      <a:pt x="1271978" y="3951392"/>
                    </a:lnTo>
                    <a:lnTo>
                      <a:pt x="1094193" y="3951392"/>
                    </a:lnTo>
                    <a:lnTo>
                      <a:pt x="1094193" y="4128157"/>
                    </a:lnTo>
                    <a:lnTo>
                      <a:pt x="1140354" y="4128157"/>
                    </a:lnTo>
                    <a:lnTo>
                      <a:pt x="1140354" y="4275461"/>
                    </a:lnTo>
                    <a:lnTo>
                      <a:pt x="953807" y="4275461"/>
                    </a:lnTo>
                    <a:lnTo>
                      <a:pt x="912215" y="4128157"/>
                    </a:lnTo>
                    <a:lnTo>
                      <a:pt x="961020" y="4128157"/>
                    </a:lnTo>
                    <a:lnTo>
                      <a:pt x="961020" y="3951392"/>
                    </a:lnTo>
                    <a:lnTo>
                      <a:pt x="783235" y="3951392"/>
                    </a:lnTo>
                    <a:lnTo>
                      <a:pt x="783235" y="4128157"/>
                    </a:lnTo>
                    <a:lnTo>
                      <a:pt x="871024" y="4128157"/>
                    </a:lnTo>
                    <a:lnTo>
                      <a:pt x="829432" y="4275461"/>
                    </a:lnTo>
                    <a:lnTo>
                      <a:pt x="611484" y="4275461"/>
                    </a:lnTo>
                    <a:lnTo>
                      <a:pt x="621247" y="4128157"/>
                    </a:lnTo>
                    <a:lnTo>
                      <a:pt x="650062" y="4128157"/>
                    </a:lnTo>
                    <a:lnTo>
                      <a:pt x="650062" y="3951392"/>
                    </a:lnTo>
                    <a:lnTo>
                      <a:pt x="472277" y="3951392"/>
                    </a:lnTo>
                    <a:lnTo>
                      <a:pt x="472277" y="4128157"/>
                    </a:lnTo>
                    <a:lnTo>
                      <a:pt x="522650" y="4128157"/>
                    </a:lnTo>
                    <a:lnTo>
                      <a:pt x="573998" y="4275461"/>
                    </a:lnTo>
                    <a:lnTo>
                      <a:pt x="336164" y="4275461"/>
                    </a:lnTo>
                    <a:lnTo>
                      <a:pt x="294572" y="4128157"/>
                    </a:lnTo>
                    <a:lnTo>
                      <a:pt x="339106" y="4128157"/>
                    </a:lnTo>
                    <a:lnTo>
                      <a:pt x="339106" y="3951392"/>
                    </a:lnTo>
                    <a:lnTo>
                      <a:pt x="161321" y="3951392"/>
                    </a:lnTo>
                    <a:lnTo>
                      <a:pt x="161321" y="4128157"/>
                    </a:lnTo>
                    <a:lnTo>
                      <a:pt x="230914" y="4128157"/>
                    </a:lnTo>
                    <a:lnTo>
                      <a:pt x="189322" y="4275461"/>
                    </a:lnTo>
                    <a:lnTo>
                      <a:pt x="0" y="4275461"/>
                    </a:lnTo>
                    <a:lnTo>
                      <a:pt x="0" y="42229"/>
                    </a:lnTo>
                    <a:lnTo>
                      <a:pt x="42464" y="40518"/>
                    </a:lnTo>
                    <a:cubicBezTo>
                      <a:pt x="74971" y="39124"/>
                      <a:pt x="107865" y="37493"/>
                      <a:pt x="137733" y="35355"/>
                    </a:cubicBezTo>
                    <a:cubicBezTo>
                      <a:pt x="190259" y="31594"/>
                      <a:pt x="207620" y="26813"/>
                      <a:pt x="270565" y="29759"/>
                    </a:cubicBezTo>
                    <a:cubicBezTo>
                      <a:pt x="340476" y="33031"/>
                      <a:pt x="410011" y="40222"/>
                      <a:pt x="479734" y="45455"/>
                    </a:cubicBezTo>
                    <a:cubicBezTo>
                      <a:pt x="494525" y="44178"/>
                      <a:pt x="509610" y="43513"/>
                      <a:pt x="524103" y="41625"/>
                    </a:cubicBezTo>
                    <a:cubicBezTo>
                      <a:pt x="601697" y="31514"/>
                      <a:pt x="556443" y="34957"/>
                      <a:pt x="624416" y="22696"/>
                    </a:cubicBezTo>
                    <a:cubicBezTo>
                      <a:pt x="635212" y="20749"/>
                      <a:pt x="646648" y="19799"/>
                      <a:pt x="657762" y="18351"/>
                    </a:cubicBezTo>
                    <a:cubicBezTo>
                      <a:pt x="668693" y="20831"/>
                      <a:pt x="679780" y="23102"/>
                      <a:pt x="690557" y="25792"/>
                    </a:cubicBezTo>
                    <a:cubicBezTo>
                      <a:pt x="708912" y="30373"/>
                      <a:pt x="725511" y="38069"/>
                      <a:pt x="745123" y="40157"/>
                    </a:cubicBezTo>
                    <a:cubicBezTo>
                      <a:pt x="760140" y="41756"/>
                      <a:pt x="774703" y="37604"/>
                      <a:pt x="789493" y="36327"/>
                    </a:cubicBezTo>
                    <a:cubicBezTo>
                      <a:pt x="861365" y="65797"/>
                      <a:pt x="781581" y="31381"/>
                      <a:pt x="854255" y="68887"/>
                    </a:cubicBezTo>
                    <a:cubicBezTo>
                      <a:pt x="867904" y="75932"/>
                      <a:pt x="883997" y="81514"/>
                      <a:pt x="897520" y="88629"/>
                    </a:cubicBezTo>
                    <a:cubicBezTo>
                      <a:pt x="912821" y="96679"/>
                      <a:pt x="924193" y="106820"/>
                      <a:pt x="940510" y="114265"/>
                    </a:cubicBezTo>
                    <a:cubicBezTo>
                      <a:pt x="978926" y="131794"/>
                      <a:pt x="1040358" y="137490"/>
                      <a:pt x="1082712" y="144543"/>
                    </a:cubicBezTo>
                    <a:cubicBezTo>
                      <a:pt x="1118214" y="136811"/>
                      <a:pt x="1170817" y="124786"/>
                      <a:pt x="1205348" y="120753"/>
                    </a:cubicBezTo>
                    <a:cubicBezTo>
                      <a:pt x="1226874" y="118238"/>
                      <a:pt x="1249625" y="118888"/>
                      <a:pt x="1271764" y="117956"/>
                    </a:cubicBezTo>
                    <a:cubicBezTo>
                      <a:pt x="1286371" y="120607"/>
                      <a:pt x="1301530" y="122404"/>
                      <a:pt x="1315583" y="125912"/>
                    </a:cubicBezTo>
                    <a:cubicBezTo>
                      <a:pt x="1330825" y="129716"/>
                      <a:pt x="1344183" y="135594"/>
                      <a:pt x="1359125" y="139761"/>
                    </a:cubicBezTo>
                    <a:cubicBezTo>
                      <a:pt x="1369691" y="142709"/>
                      <a:pt x="1380988" y="144722"/>
                      <a:pt x="1391919" y="147202"/>
                    </a:cubicBezTo>
                    <a:cubicBezTo>
                      <a:pt x="1406801" y="143961"/>
                      <a:pt x="1423676" y="142513"/>
                      <a:pt x="1436563" y="137480"/>
                    </a:cubicBezTo>
                    <a:cubicBezTo>
                      <a:pt x="1471672" y="123768"/>
                      <a:pt x="1451884" y="116940"/>
                      <a:pt x="1471566" y="97777"/>
                    </a:cubicBezTo>
                    <a:cubicBezTo>
                      <a:pt x="1480193" y="89377"/>
                      <a:pt x="1494348" y="83095"/>
                      <a:pt x="1505739" y="75753"/>
                    </a:cubicBezTo>
                    <a:cubicBezTo>
                      <a:pt x="1577183" y="91962"/>
                      <a:pt x="1533597" y="77394"/>
                      <a:pt x="1590891" y="144702"/>
                    </a:cubicBezTo>
                    <a:cubicBezTo>
                      <a:pt x="1598697" y="133398"/>
                      <a:pt x="1605803" y="118291"/>
                      <a:pt x="1625616" y="110893"/>
                    </a:cubicBezTo>
                    <a:cubicBezTo>
                      <a:pt x="1634871" y="107437"/>
                      <a:pt x="1647847" y="107996"/>
                      <a:pt x="1658964" y="106547"/>
                    </a:cubicBezTo>
                    <a:cubicBezTo>
                      <a:pt x="1658964" y="106547"/>
                      <a:pt x="1717565" y="116830"/>
                      <a:pt x="1746598" y="122460"/>
                    </a:cubicBezTo>
                    <a:cubicBezTo>
                      <a:pt x="1784954" y="129898"/>
                      <a:pt x="1777755" y="129229"/>
                      <a:pt x="1811913" y="143234"/>
                    </a:cubicBezTo>
                    <a:cubicBezTo>
                      <a:pt x="1826795" y="139993"/>
                      <a:pt x="1840838" y="135560"/>
                      <a:pt x="1856557" y="133511"/>
                    </a:cubicBezTo>
                    <a:cubicBezTo>
                      <a:pt x="1928018" y="124200"/>
                      <a:pt x="1988968" y="136755"/>
                      <a:pt x="2066003" y="143313"/>
                    </a:cubicBezTo>
                    <a:cubicBezTo>
                      <a:pt x="2066003" y="143313"/>
                      <a:pt x="2140825" y="127584"/>
                      <a:pt x="2177615" y="119007"/>
                    </a:cubicBezTo>
                    <a:cubicBezTo>
                      <a:pt x="2204144" y="112823"/>
                      <a:pt x="2229794" y="105701"/>
                      <a:pt x="2255883" y="99047"/>
                    </a:cubicBezTo>
                    <a:cubicBezTo>
                      <a:pt x="2285463" y="96494"/>
                      <a:pt x="2315224" y="94357"/>
                      <a:pt x="2344622" y="91388"/>
                    </a:cubicBezTo>
                    <a:cubicBezTo>
                      <a:pt x="2381841" y="87629"/>
                      <a:pt x="2417828" y="80978"/>
                      <a:pt x="2455682" y="78869"/>
                    </a:cubicBezTo>
                    <a:cubicBezTo>
                      <a:pt x="2514146" y="75610"/>
                      <a:pt x="2573634" y="76515"/>
                      <a:pt x="2632609" y="75338"/>
                    </a:cubicBezTo>
                    <a:lnTo>
                      <a:pt x="2742291" y="92282"/>
                    </a:lnTo>
                    <a:lnTo>
                      <a:pt x="2851974" y="109227"/>
                    </a:lnTo>
                    <a:cubicBezTo>
                      <a:pt x="2870530" y="106158"/>
                      <a:pt x="2892297" y="106201"/>
                      <a:pt x="2907643" y="100020"/>
                    </a:cubicBezTo>
                    <a:cubicBezTo>
                      <a:pt x="2937923" y="87823"/>
                      <a:pt x="2940565" y="43036"/>
                      <a:pt x="2944022" y="30853"/>
                    </a:cubicBezTo>
                    <a:cubicBezTo>
                      <a:pt x="2970111" y="24199"/>
                      <a:pt x="2993094" y="12639"/>
                      <a:pt x="3022289" y="10893"/>
                    </a:cubicBezTo>
                    <a:cubicBezTo>
                      <a:pt x="3035344" y="10111"/>
                      <a:pt x="3043336" y="20290"/>
                      <a:pt x="3054807" y="24226"/>
                    </a:cubicBezTo>
                    <a:cubicBezTo>
                      <a:pt x="3083266" y="33989"/>
                      <a:pt x="3112862" y="42692"/>
                      <a:pt x="3141892" y="51925"/>
                    </a:cubicBezTo>
                    <a:cubicBezTo>
                      <a:pt x="3156498" y="54577"/>
                      <a:pt x="3173315" y="54799"/>
                      <a:pt x="3185711" y="59881"/>
                    </a:cubicBezTo>
                    <a:cubicBezTo>
                      <a:pt x="3221000" y="74351"/>
                      <a:pt x="3196552" y="98318"/>
                      <a:pt x="3219056" y="55536"/>
                    </a:cubicBezTo>
                    <a:cubicBezTo>
                      <a:pt x="3233847" y="54259"/>
                      <a:pt x="3248275" y="50997"/>
                      <a:pt x="3263425" y="51706"/>
                    </a:cubicBezTo>
                    <a:cubicBezTo>
                      <a:pt x="3275045" y="52250"/>
                      <a:pt x="3285322" y="60949"/>
                      <a:pt x="3296219" y="59147"/>
                    </a:cubicBezTo>
                    <a:cubicBezTo>
                      <a:pt x="3308643" y="57093"/>
                      <a:pt x="3311469" y="48049"/>
                      <a:pt x="3319094" y="42500"/>
                    </a:cubicBezTo>
                    <a:cubicBezTo>
                      <a:pt x="3399611" y="29185"/>
                      <a:pt x="3363375" y="41582"/>
                      <a:pt x="3420511" y="0"/>
                    </a:cubicBezTo>
                    <a:cubicBezTo>
                      <a:pt x="3431442" y="2480"/>
                      <a:pt x="3443361" y="3886"/>
                      <a:pt x="3453305" y="7440"/>
                    </a:cubicBezTo>
                    <a:cubicBezTo>
                      <a:pt x="3469029" y="13059"/>
                      <a:pt x="3483905" y="19630"/>
                      <a:pt x="3496571" y="27182"/>
                    </a:cubicBezTo>
                    <a:cubicBezTo>
                      <a:pt x="3535674" y="50500"/>
                      <a:pt x="3592081" y="121578"/>
                      <a:pt x="3602117" y="132521"/>
                    </a:cubicBezTo>
                    <a:lnTo>
                      <a:pt x="3619883" y="140049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lvl="0" algn="ctr"/>
                <a:r>
                  <a:rPr lang="tr-TR" sz="2400" dirty="0" smtClean="0"/>
                  <a:t>Bireylerin dil, din, ırk, cinsiyet</a:t>
                </a:r>
                <a:r>
                  <a:rPr lang="tr-TR" sz="2400" dirty="0"/>
                  <a:t>, </a:t>
                </a:r>
                <a:r>
                  <a:rPr lang="tr-TR" sz="2400" dirty="0" err="1" smtClean="0"/>
                  <a:t>sosyo</a:t>
                </a:r>
                <a:r>
                  <a:rPr lang="tr-TR" sz="2400" dirty="0" smtClean="0"/>
                  <a:t>-ekonomik </a:t>
                </a:r>
                <a:r>
                  <a:rPr lang="tr-TR" sz="2400" dirty="0"/>
                  <a:t>düzey veya fiziksel durum gibi her ne olursa olsun farklılıklarına bakılmaksızın aynı </a:t>
                </a:r>
                <a:r>
                  <a:rPr lang="tr-TR" sz="2400" dirty="0" smtClean="0"/>
                  <a:t>haklara sahip </a:t>
                </a:r>
                <a:r>
                  <a:rPr lang="tr-TR" sz="2400" dirty="0"/>
                  <a:t>olması durumudur.</a:t>
                </a:r>
                <a:endParaRPr sz="2400" b="0" i="0" u="none" strike="noStrike" cap="none" dirty="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" name="Google Shape;835;p38"/>
              <p:cNvSpPr/>
              <p:nvPr/>
            </p:nvSpPr>
            <p:spPr>
              <a:xfrm flipV="1">
                <a:off x="2176004" y="3972873"/>
                <a:ext cx="4082751" cy="332944"/>
              </a:xfrm>
              <a:custGeom>
                <a:avLst/>
                <a:gdLst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382296 w 3619883"/>
                  <a:gd name="connsiteY2" fmla="*/ 4128157 h 4275461"/>
                  <a:gd name="connsiteX3" fmla="*/ 3448683 w 3619883"/>
                  <a:gd name="connsiteY3" fmla="*/ 4128157 h 4275461"/>
                  <a:gd name="connsiteX4" fmla="*/ 3270899 w 3619883"/>
                  <a:gd name="connsiteY4" fmla="*/ 3951392 h 4275461"/>
                  <a:gd name="connsiteX5" fmla="*/ 3270899 w 3619883"/>
                  <a:gd name="connsiteY5" fmla="*/ 4128157 h 4275461"/>
                  <a:gd name="connsiteX6" fmla="*/ 3327149 w 3619883"/>
                  <a:gd name="connsiteY6" fmla="*/ 4128157 h 4275461"/>
                  <a:gd name="connsiteX7" fmla="*/ 3269726 w 3619883"/>
                  <a:gd name="connsiteY7" fmla="*/ 4275461 h 4275461"/>
                  <a:gd name="connsiteX8" fmla="*/ 3052674 w 3619883"/>
                  <a:gd name="connsiteY8" fmla="*/ 4275461 h 4275461"/>
                  <a:gd name="connsiteX9" fmla="*/ 3096002 w 3619883"/>
                  <a:gd name="connsiteY9" fmla="*/ 4128157 h 4275461"/>
                  <a:gd name="connsiteX10" fmla="*/ 3137725 w 3619883"/>
                  <a:gd name="connsiteY10" fmla="*/ 4128157 h 4275461"/>
                  <a:gd name="connsiteX11" fmla="*/ 3137725 w 3619883"/>
                  <a:gd name="connsiteY11" fmla="*/ 3951392 h 4275461"/>
                  <a:gd name="connsiteX12" fmla="*/ 2959941 w 3619883"/>
                  <a:gd name="connsiteY12" fmla="*/ 3951392 h 4275461"/>
                  <a:gd name="connsiteX13" fmla="*/ 2959941 w 3619883"/>
                  <a:gd name="connsiteY13" fmla="*/ 4128157 h 4275461"/>
                  <a:gd name="connsiteX14" fmla="*/ 2996846 w 3619883"/>
                  <a:gd name="connsiteY14" fmla="*/ 4128157 h 4275461"/>
                  <a:gd name="connsiteX15" fmla="*/ 3014011 w 3619883"/>
                  <a:gd name="connsiteY15" fmla="*/ 4275461 h 4275461"/>
                  <a:gd name="connsiteX16" fmla="*/ 2761042 w 3619883"/>
                  <a:gd name="connsiteY16" fmla="*/ 4275461 h 4275461"/>
                  <a:gd name="connsiteX17" fmla="*/ 2761042 w 3619883"/>
                  <a:gd name="connsiteY17" fmla="*/ 4128157 h 4275461"/>
                  <a:gd name="connsiteX18" fmla="*/ 2826768 w 3619883"/>
                  <a:gd name="connsiteY18" fmla="*/ 4128157 h 4275461"/>
                  <a:gd name="connsiteX19" fmla="*/ 2826768 w 3619883"/>
                  <a:gd name="connsiteY19" fmla="*/ 3951392 h 4275461"/>
                  <a:gd name="connsiteX20" fmla="*/ 2648983 w 3619883"/>
                  <a:gd name="connsiteY20" fmla="*/ 3951392 h 4275461"/>
                  <a:gd name="connsiteX21" fmla="*/ 2648983 w 3619883"/>
                  <a:gd name="connsiteY21" fmla="*/ 4128157 h 4275461"/>
                  <a:gd name="connsiteX22" fmla="*/ 2690646 w 3619883"/>
                  <a:gd name="connsiteY22" fmla="*/ 4128157 h 4275461"/>
                  <a:gd name="connsiteX23" fmla="*/ 2690646 w 3619883"/>
                  <a:gd name="connsiteY23" fmla="*/ 4275461 h 4275461"/>
                  <a:gd name="connsiteX24" fmla="*/ 2511710 w 3619883"/>
                  <a:gd name="connsiteY24" fmla="*/ 4275461 h 4275461"/>
                  <a:gd name="connsiteX25" fmla="*/ 2454288 w 3619883"/>
                  <a:gd name="connsiteY25" fmla="*/ 4128157 h 4275461"/>
                  <a:gd name="connsiteX26" fmla="*/ 2515810 w 3619883"/>
                  <a:gd name="connsiteY26" fmla="*/ 4128157 h 4275461"/>
                  <a:gd name="connsiteX27" fmla="*/ 2515810 w 3619883"/>
                  <a:gd name="connsiteY27" fmla="*/ 3951392 h 4275461"/>
                  <a:gd name="connsiteX28" fmla="*/ 2338025 w 3619883"/>
                  <a:gd name="connsiteY28" fmla="*/ 3951392 h 4275461"/>
                  <a:gd name="connsiteX29" fmla="*/ 2338025 w 3619883"/>
                  <a:gd name="connsiteY29" fmla="*/ 4128157 h 4275461"/>
                  <a:gd name="connsiteX30" fmla="*/ 2395120 w 3619883"/>
                  <a:gd name="connsiteY30" fmla="*/ 4128157 h 4275461"/>
                  <a:gd name="connsiteX31" fmla="*/ 2337697 w 3619883"/>
                  <a:gd name="connsiteY31" fmla="*/ 4275461 h 4275461"/>
                  <a:gd name="connsiteX32" fmla="*/ 2150155 w 3619883"/>
                  <a:gd name="connsiteY32" fmla="*/ 4275461 h 4275461"/>
                  <a:gd name="connsiteX33" fmla="*/ 2150155 w 3619883"/>
                  <a:gd name="connsiteY33" fmla="*/ 4128157 h 4275461"/>
                  <a:gd name="connsiteX34" fmla="*/ 2204852 w 3619883"/>
                  <a:gd name="connsiteY34" fmla="*/ 4128157 h 4275461"/>
                  <a:gd name="connsiteX35" fmla="*/ 2204852 w 3619883"/>
                  <a:gd name="connsiteY35" fmla="*/ 3951392 h 4275461"/>
                  <a:gd name="connsiteX36" fmla="*/ 2027068 w 3619883"/>
                  <a:gd name="connsiteY36" fmla="*/ 3951392 h 4275461"/>
                  <a:gd name="connsiteX37" fmla="*/ 2027068 w 3619883"/>
                  <a:gd name="connsiteY37" fmla="*/ 4128157 h 4275461"/>
                  <a:gd name="connsiteX38" fmla="*/ 2079759 w 3619883"/>
                  <a:gd name="connsiteY38" fmla="*/ 4128157 h 4275461"/>
                  <a:gd name="connsiteX39" fmla="*/ 2079759 w 3619883"/>
                  <a:gd name="connsiteY39" fmla="*/ 4275461 h 4275461"/>
                  <a:gd name="connsiteX40" fmla="*/ 1824703 w 3619883"/>
                  <a:gd name="connsiteY40" fmla="*/ 4275461 h 4275461"/>
                  <a:gd name="connsiteX41" fmla="*/ 1834468 w 3619883"/>
                  <a:gd name="connsiteY41" fmla="*/ 4128157 h 4275461"/>
                  <a:gd name="connsiteX42" fmla="*/ 1893894 w 3619883"/>
                  <a:gd name="connsiteY42" fmla="*/ 4128157 h 4275461"/>
                  <a:gd name="connsiteX43" fmla="*/ 1893894 w 3619883"/>
                  <a:gd name="connsiteY43" fmla="*/ 3951392 h 4275461"/>
                  <a:gd name="connsiteX44" fmla="*/ 1716110 w 3619883"/>
                  <a:gd name="connsiteY44" fmla="*/ 3951392 h 4275461"/>
                  <a:gd name="connsiteX45" fmla="*/ 1716110 w 3619883"/>
                  <a:gd name="connsiteY45" fmla="*/ 4006431 h 4275461"/>
                  <a:gd name="connsiteX46" fmla="*/ 1703447 w 3619883"/>
                  <a:gd name="connsiteY46" fmla="*/ 4007960 h 4275461"/>
                  <a:gd name="connsiteX47" fmla="*/ 1716110 w 3619883"/>
                  <a:gd name="connsiteY47" fmla="*/ 4044284 h 4275461"/>
                  <a:gd name="connsiteX48" fmla="*/ 1716110 w 3619883"/>
                  <a:gd name="connsiteY48" fmla="*/ 4128157 h 4275461"/>
                  <a:gd name="connsiteX49" fmla="*/ 1745346 w 3619883"/>
                  <a:gd name="connsiteY49" fmla="*/ 4128157 h 4275461"/>
                  <a:gd name="connsiteX50" fmla="*/ 1796694 w 3619883"/>
                  <a:gd name="connsiteY50" fmla="*/ 4275461 h 4275461"/>
                  <a:gd name="connsiteX51" fmla="*/ 1558844 w 3619883"/>
                  <a:gd name="connsiteY51" fmla="*/ 4275461 h 4275461"/>
                  <a:gd name="connsiteX52" fmla="*/ 1517252 w 3619883"/>
                  <a:gd name="connsiteY52" fmla="*/ 4128157 h 4275461"/>
                  <a:gd name="connsiteX53" fmla="*/ 1582936 w 3619883"/>
                  <a:gd name="connsiteY53" fmla="*/ 4128157 h 4275461"/>
                  <a:gd name="connsiteX54" fmla="*/ 1582936 w 3619883"/>
                  <a:gd name="connsiteY54" fmla="*/ 3951392 h 4275461"/>
                  <a:gd name="connsiteX55" fmla="*/ 1405151 w 3619883"/>
                  <a:gd name="connsiteY55" fmla="*/ 3951392 h 4275461"/>
                  <a:gd name="connsiteX56" fmla="*/ 1405151 w 3619883"/>
                  <a:gd name="connsiteY56" fmla="*/ 4128157 h 4275461"/>
                  <a:gd name="connsiteX57" fmla="*/ 1468988 w 3619883"/>
                  <a:gd name="connsiteY57" fmla="*/ 4128157 h 4275461"/>
                  <a:gd name="connsiteX58" fmla="*/ 1427396 w 3619883"/>
                  <a:gd name="connsiteY58" fmla="*/ 4275461 h 4275461"/>
                  <a:gd name="connsiteX59" fmla="*/ 1210751 w 3619883"/>
                  <a:gd name="connsiteY59" fmla="*/ 4275461 h 4275461"/>
                  <a:gd name="connsiteX60" fmla="*/ 1210751 w 3619883"/>
                  <a:gd name="connsiteY60" fmla="*/ 4128157 h 4275461"/>
                  <a:gd name="connsiteX61" fmla="*/ 1271978 w 3619883"/>
                  <a:gd name="connsiteY61" fmla="*/ 4128157 h 4275461"/>
                  <a:gd name="connsiteX62" fmla="*/ 1271978 w 3619883"/>
                  <a:gd name="connsiteY62" fmla="*/ 3951392 h 4275461"/>
                  <a:gd name="connsiteX63" fmla="*/ 1094193 w 3619883"/>
                  <a:gd name="connsiteY63" fmla="*/ 3951392 h 4275461"/>
                  <a:gd name="connsiteX64" fmla="*/ 1094193 w 3619883"/>
                  <a:gd name="connsiteY64" fmla="*/ 4128157 h 4275461"/>
                  <a:gd name="connsiteX65" fmla="*/ 1140354 w 3619883"/>
                  <a:gd name="connsiteY65" fmla="*/ 4128157 h 4275461"/>
                  <a:gd name="connsiteX66" fmla="*/ 1140354 w 3619883"/>
                  <a:gd name="connsiteY66" fmla="*/ 4275461 h 4275461"/>
                  <a:gd name="connsiteX67" fmla="*/ 953807 w 3619883"/>
                  <a:gd name="connsiteY67" fmla="*/ 4275461 h 4275461"/>
                  <a:gd name="connsiteX68" fmla="*/ 912215 w 3619883"/>
                  <a:gd name="connsiteY68" fmla="*/ 4128157 h 4275461"/>
                  <a:gd name="connsiteX69" fmla="*/ 961020 w 3619883"/>
                  <a:gd name="connsiteY69" fmla="*/ 4128157 h 4275461"/>
                  <a:gd name="connsiteX70" fmla="*/ 961020 w 3619883"/>
                  <a:gd name="connsiteY70" fmla="*/ 3951392 h 4275461"/>
                  <a:gd name="connsiteX71" fmla="*/ 783235 w 3619883"/>
                  <a:gd name="connsiteY71" fmla="*/ 3951392 h 4275461"/>
                  <a:gd name="connsiteX72" fmla="*/ 783235 w 3619883"/>
                  <a:gd name="connsiteY72" fmla="*/ 4128157 h 4275461"/>
                  <a:gd name="connsiteX73" fmla="*/ 871024 w 3619883"/>
                  <a:gd name="connsiteY73" fmla="*/ 4128157 h 4275461"/>
                  <a:gd name="connsiteX74" fmla="*/ 829432 w 3619883"/>
                  <a:gd name="connsiteY74" fmla="*/ 4275461 h 4275461"/>
                  <a:gd name="connsiteX75" fmla="*/ 611484 w 3619883"/>
                  <a:gd name="connsiteY75" fmla="*/ 4275461 h 4275461"/>
                  <a:gd name="connsiteX76" fmla="*/ 621247 w 3619883"/>
                  <a:gd name="connsiteY76" fmla="*/ 4128157 h 4275461"/>
                  <a:gd name="connsiteX77" fmla="*/ 650062 w 3619883"/>
                  <a:gd name="connsiteY77" fmla="*/ 4128157 h 4275461"/>
                  <a:gd name="connsiteX78" fmla="*/ 650062 w 3619883"/>
                  <a:gd name="connsiteY78" fmla="*/ 3951392 h 4275461"/>
                  <a:gd name="connsiteX79" fmla="*/ 472277 w 3619883"/>
                  <a:gd name="connsiteY79" fmla="*/ 3951392 h 4275461"/>
                  <a:gd name="connsiteX80" fmla="*/ 472277 w 3619883"/>
                  <a:gd name="connsiteY80" fmla="*/ 4128157 h 4275461"/>
                  <a:gd name="connsiteX81" fmla="*/ 522650 w 3619883"/>
                  <a:gd name="connsiteY81" fmla="*/ 4128157 h 4275461"/>
                  <a:gd name="connsiteX82" fmla="*/ 573998 w 3619883"/>
                  <a:gd name="connsiteY82" fmla="*/ 4275461 h 4275461"/>
                  <a:gd name="connsiteX83" fmla="*/ 336164 w 3619883"/>
                  <a:gd name="connsiteY83" fmla="*/ 4275461 h 4275461"/>
                  <a:gd name="connsiteX84" fmla="*/ 294572 w 3619883"/>
                  <a:gd name="connsiteY84" fmla="*/ 4128157 h 4275461"/>
                  <a:gd name="connsiteX85" fmla="*/ 339106 w 3619883"/>
                  <a:gd name="connsiteY85" fmla="*/ 4128157 h 4275461"/>
                  <a:gd name="connsiteX86" fmla="*/ 339106 w 3619883"/>
                  <a:gd name="connsiteY86" fmla="*/ 3951392 h 4275461"/>
                  <a:gd name="connsiteX87" fmla="*/ 161321 w 3619883"/>
                  <a:gd name="connsiteY87" fmla="*/ 3951392 h 4275461"/>
                  <a:gd name="connsiteX88" fmla="*/ 161321 w 3619883"/>
                  <a:gd name="connsiteY88" fmla="*/ 4128157 h 4275461"/>
                  <a:gd name="connsiteX89" fmla="*/ 230914 w 3619883"/>
                  <a:gd name="connsiteY89" fmla="*/ 4128157 h 4275461"/>
                  <a:gd name="connsiteX90" fmla="*/ 189322 w 3619883"/>
                  <a:gd name="connsiteY90" fmla="*/ 4275461 h 4275461"/>
                  <a:gd name="connsiteX91" fmla="*/ 0 w 3619883"/>
                  <a:gd name="connsiteY91" fmla="*/ 4275461 h 4275461"/>
                  <a:gd name="connsiteX92" fmla="*/ 0 w 3619883"/>
                  <a:gd name="connsiteY92" fmla="*/ 42229 h 4275461"/>
                  <a:gd name="connsiteX93" fmla="*/ 42464 w 3619883"/>
                  <a:gd name="connsiteY93" fmla="*/ 40518 h 4275461"/>
                  <a:gd name="connsiteX94" fmla="*/ 137733 w 3619883"/>
                  <a:gd name="connsiteY94" fmla="*/ 35355 h 4275461"/>
                  <a:gd name="connsiteX95" fmla="*/ 270565 w 3619883"/>
                  <a:gd name="connsiteY95" fmla="*/ 29759 h 4275461"/>
                  <a:gd name="connsiteX96" fmla="*/ 479734 w 3619883"/>
                  <a:gd name="connsiteY96" fmla="*/ 45455 h 4275461"/>
                  <a:gd name="connsiteX97" fmla="*/ 524103 w 3619883"/>
                  <a:gd name="connsiteY97" fmla="*/ 41625 h 4275461"/>
                  <a:gd name="connsiteX98" fmla="*/ 624416 w 3619883"/>
                  <a:gd name="connsiteY98" fmla="*/ 22696 h 4275461"/>
                  <a:gd name="connsiteX99" fmla="*/ 657762 w 3619883"/>
                  <a:gd name="connsiteY99" fmla="*/ 18351 h 4275461"/>
                  <a:gd name="connsiteX100" fmla="*/ 690557 w 3619883"/>
                  <a:gd name="connsiteY100" fmla="*/ 25792 h 4275461"/>
                  <a:gd name="connsiteX101" fmla="*/ 745123 w 3619883"/>
                  <a:gd name="connsiteY101" fmla="*/ 40157 h 4275461"/>
                  <a:gd name="connsiteX102" fmla="*/ 789493 w 3619883"/>
                  <a:gd name="connsiteY102" fmla="*/ 36327 h 4275461"/>
                  <a:gd name="connsiteX103" fmla="*/ 854255 w 3619883"/>
                  <a:gd name="connsiteY103" fmla="*/ 68887 h 4275461"/>
                  <a:gd name="connsiteX104" fmla="*/ 897520 w 3619883"/>
                  <a:gd name="connsiteY104" fmla="*/ 88629 h 4275461"/>
                  <a:gd name="connsiteX105" fmla="*/ 940510 w 3619883"/>
                  <a:gd name="connsiteY105" fmla="*/ 114265 h 4275461"/>
                  <a:gd name="connsiteX106" fmla="*/ 1082712 w 3619883"/>
                  <a:gd name="connsiteY106" fmla="*/ 144543 h 4275461"/>
                  <a:gd name="connsiteX107" fmla="*/ 1205348 w 3619883"/>
                  <a:gd name="connsiteY107" fmla="*/ 120753 h 4275461"/>
                  <a:gd name="connsiteX108" fmla="*/ 1271764 w 3619883"/>
                  <a:gd name="connsiteY108" fmla="*/ 117956 h 4275461"/>
                  <a:gd name="connsiteX109" fmla="*/ 1315583 w 3619883"/>
                  <a:gd name="connsiteY109" fmla="*/ 125912 h 4275461"/>
                  <a:gd name="connsiteX110" fmla="*/ 1359125 w 3619883"/>
                  <a:gd name="connsiteY110" fmla="*/ 139761 h 4275461"/>
                  <a:gd name="connsiteX111" fmla="*/ 1391919 w 3619883"/>
                  <a:gd name="connsiteY111" fmla="*/ 147202 h 4275461"/>
                  <a:gd name="connsiteX112" fmla="*/ 1436563 w 3619883"/>
                  <a:gd name="connsiteY112" fmla="*/ 137480 h 4275461"/>
                  <a:gd name="connsiteX113" fmla="*/ 1471566 w 3619883"/>
                  <a:gd name="connsiteY113" fmla="*/ 97777 h 4275461"/>
                  <a:gd name="connsiteX114" fmla="*/ 1505739 w 3619883"/>
                  <a:gd name="connsiteY114" fmla="*/ 75753 h 4275461"/>
                  <a:gd name="connsiteX115" fmla="*/ 1590891 w 3619883"/>
                  <a:gd name="connsiteY115" fmla="*/ 144702 h 4275461"/>
                  <a:gd name="connsiteX116" fmla="*/ 1625616 w 3619883"/>
                  <a:gd name="connsiteY116" fmla="*/ 110893 h 4275461"/>
                  <a:gd name="connsiteX117" fmla="*/ 1658964 w 3619883"/>
                  <a:gd name="connsiteY117" fmla="*/ 106547 h 4275461"/>
                  <a:gd name="connsiteX118" fmla="*/ 1746598 w 3619883"/>
                  <a:gd name="connsiteY118" fmla="*/ 122460 h 4275461"/>
                  <a:gd name="connsiteX119" fmla="*/ 1811913 w 3619883"/>
                  <a:gd name="connsiteY119" fmla="*/ 143234 h 4275461"/>
                  <a:gd name="connsiteX120" fmla="*/ 1856557 w 3619883"/>
                  <a:gd name="connsiteY120" fmla="*/ 133511 h 4275461"/>
                  <a:gd name="connsiteX121" fmla="*/ 2066003 w 3619883"/>
                  <a:gd name="connsiteY121" fmla="*/ 143313 h 4275461"/>
                  <a:gd name="connsiteX122" fmla="*/ 2177615 w 3619883"/>
                  <a:gd name="connsiteY122" fmla="*/ 119007 h 4275461"/>
                  <a:gd name="connsiteX123" fmla="*/ 2255883 w 3619883"/>
                  <a:gd name="connsiteY123" fmla="*/ 99047 h 4275461"/>
                  <a:gd name="connsiteX124" fmla="*/ 2344622 w 3619883"/>
                  <a:gd name="connsiteY124" fmla="*/ 91388 h 4275461"/>
                  <a:gd name="connsiteX125" fmla="*/ 2455682 w 3619883"/>
                  <a:gd name="connsiteY125" fmla="*/ 78869 h 4275461"/>
                  <a:gd name="connsiteX126" fmla="*/ 2632609 w 3619883"/>
                  <a:gd name="connsiteY126" fmla="*/ 75338 h 4275461"/>
                  <a:gd name="connsiteX127" fmla="*/ 2742291 w 3619883"/>
                  <a:gd name="connsiteY127" fmla="*/ 92282 h 4275461"/>
                  <a:gd name="connsiteX128" fmla="*/ 2851974 w 3619883"/>
                  <a:gd name="connsiteY128" fmla="*/ 109227 h 4275461"/>
                  <a:gd name="connsiteX129" fmla="*/ 2907643 w 3619883"/>
                  <a:gd name="connsiteY129" fmla="*/ 100020 h 4275461"/>
                  <a:gd name="connsiteX130" fmla="*/ 2944022 w 3619883"/>
                  <a:gd name="connsiteY130" fmla="*/ 30853 h 4275461"/>
                  <a:gd name="connsiteX131" fmla="*/ 3022289 w 3619883"/>
                  <a:gd name="connsiteY131" fmla="*/ 10893 h 4275461"/>
                  <a:gd name="connsiteX132" fmla="*/ 3054807 w 3619883"/>
                  <a:gd name="connsiteY132" fmla="*/ 24226 h 4275461"/>
                  <a:gd name="connsiteX133" fmla="*/ 3141892 w 3619883"/>
                  <a:gd name="connsiteY133" fmla="*/ 51925 h 4275461"/>
                  <a:gd name="connsiteX134" fmla="*/ 3185711 w 3619883"/>
                  <a:gd name="connsiteY134" fmla="*/ 59881 h 4275461"/>
                  <a:gd name="connsiteX135" fmla="*/ 3219056 w 3619883"/>
                  <a:gd name="connsiteY135" fmla="*/ 55536 h 4275461"/>
                  <a:gd name="connsiteX136" fmla="*/ 3263425 w 3619883"/>
                  <a:gd name="connsiteY136" fmla="*/ 51706 h 4275461"/>
                  <a:gd name="connsiteX137" fmla="*/ 3296219 w 3619883"/>
                  <a:gd name="connsiteY137" fmla="*/ 59147 h 4275461"/>
                  <a:gd name="connsiteX138" fmla="*/ 3319094 w 3619883"/>
                  <a:gd name="connsiteY138" fmla="*/ 42500 h 4275461"/>
                  <a:gd name="connsiteX139" fmla="*/ 3420511 w 3619883"/>
                  <a:gd name="connsiteY139" fmla="*/ 0 h 4275461"/>
                  <a:gd name="connsiteX140" fmla="*/ 3453305 w 3619883"/>
                  <a:gd name="connsiteY140" fmla="*/ 7440 h 4275461"/>
                  <a:gd name="connsiteX141" fmla="*/ 3496571 w 3619883"/>
                  <a:gd name="connsiteY141" fmla="*/ 27182 h 4275461"/>
                  <a:gd name="connsiteX142" fmla="*/ 3602117 w 3619883"/>
                  <a:gd name="connsiteY142" fmla="*/ 132521 h 4275461"/>
                  <a:gd name="connsiteX143" fmla="*/ 3619883 w 3619883"/>
                  <a:gd name="connsiteY143" fmla="*/ 140049 h 4275461"/>
                  <a:gd name="connsiteX144" fmla="*/ 3619883 w 3619883"/>
                  <a:gd name="connsiteY144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382296 w 3619883"/>
                  <a:gd name="connsiteY2" fmla="*/ 4128157 h 4275461"/>
                  <a:gd name="connsiteX3" fmla="*/ 3448683 w 3619883"/>
                  <a:gd name="connsiteY3" fmla="*/ 4128157 h 4275461"/>
                  <a:gd name="connsiteX4" fmla="*/ 3270899 w 3619883"/>
                  <a:gd name="connsiteY4" fmla="*/ 4128157 h 4275461"/>
                  <a:gd name="connsiteX5" fmla="*/ 3327149 w 3619883"/>
                  <a:gd name="connsiteY5" fmla="*/ 4128157 h 4275461"/>
                  <a:gd name="connsiteX6" fmla="*/ 3269726 w 3619883"/>
                  <a:gd name="connsiteY6" fmla="*/ 4275461 h 4275461"/>
                  <a:gd name="connsiteX7" fmla="*/ 3052674 w 3619883"/>
                  <a:gd name="connsiteY7" fmla="*/ 4275461 h 4275461"/>
                  <a:gd name="connsiteX8" fmla="*/ 3096002 w 3619883"/>
                  <a:gd name="connsiteY8" fmla="*/ 4128157 h 4275461"/>
                  <a:gd name="connsiteX9" fmla="*/ 3137725 w 3619883"/>
                  <a:gd name="connsiteY9" fmla="*/ 4128157 h 4275461"/>
                  <a:gd name="connsiteX10" fmla="*/ 3137725 w 3619883"/>
                  <a:gd name="connsiteY10" fmla="*/ 3951392 h 4275461"/>
                  <a:gd name="connsiteX11" fmla="*/ 2959941 w 3619883"/>
                  <a:gd name="connsiteY11" fmla="*/ 3951392 h 4275461"/>
                  <a:gd name="connsiteX12" fmla="*/ 2959941 w 3619883"/>
                  <a:gd name="connsiteY12" fmla="*/ 4128157 h 4275461"/>
                  <a:gd name="connsiteX13" fmla="*/ 2996846 w 3619883"/>
                  <a:gd name="connsiteY13" fmla="*/ 4128157 h 4275461"/>
                  <a:gd name="connsiteX14" fmla="*/ 3014011 w 3619883"/>
                  <a:gd name="connsiteY14" fmla="*/ 4275461 h 4275461"/>
                  <a:gd name="connsiteX15" fmla="*/ 2761042 w 3619883"/>
                  <a:gd name="connsiteY15" fmla="*/ 4275461 h 4275461"/>
                  <a:gd name="connsiteX16" fmla="*/ 2761042 w 3619883"/>
                  <a:gd name="connsiteY16" fmla="*/ 4128157 h 4275461"/>
                  <a:gd name="connsiteX17" fmla="*/ 2826768 w 3619883"/>
                  <a:gd name="connsiteY17" fmla="*/ 4128157 h 4275461"/>
                  <a:gd name="connsiteX18" fmla="*/ 2826768 w 3619883"/>
                  <a:gd name="connsiteY18" fmla="*/ 3951392 h 4275461"/>
                  <a:gd name="connsiteX19" fmla="*/ 2648983 w 3619883"/>
                  <a:gd name="connsiteY19" fmla="*/ 3951392 h 4275461"/>
                  <a:gd name="connsiteX20" fmla="*/ 2648983 w 3619883"/>
                  <a:gd name="connsiteY20" fmla="*/ 4128157 h 4275461"/>
                  <a:gd name="connsiteX21" fmla="*/ 2690646 w 3619883"/>
                  <a:gd name="connsiteY21" fmla="*/ 4128157 h 4275461"/>
                  <a:gd name="connsiteX22" fmla="*/ 2690646 w 3619883"/>
                  <a:gd name="connsiteY22" fmla="*/ 4275461 h 4275461"/>
                  <a:gd name="connsiteX23" fmla="*/ 2511710 w 3619883"/>
                  <a:gd name="connsiteY23" fmla="*/ 4275461 h 4275461"/>
                  <a:gd name="connsiteX24" fmla="*/ 2454288 w 3619883"/>
                  <a:gd name="connsiteY24" fmla="*/ 4128157 h 4275461"/>
                  <a:gd name="connsiteX25" fmla="*/ 2515810 w 3619883"/>
                  <a:gd name="connsiteY25" fmla="*/ 4128157 h 4275461"/>
                  <a:gd name="connsiteX26" fmla="*/ 2515810 w 3619883"/>
                  <a:gd name="connsiteY26" fmla="*/ 3951392 h 4275461"/>
                  <a:gd name="connsiteX27" fmla="*/ 2338025 w 3619883"/>
                  <a:gd name="connsiteY27" fmla="*/ 3951392 h 4275461"/>
                  <a:gd name="connsiteX28" fmla="*/ 2338025 w 3619883"/>
                  <a:gd name="connsiteY28" fmla="*/ 4128157 h 4275461"/>
                  <a:gd name="connsiteX29" fmla="*/ 2395120 w 3619883"/>
                  <a:gd name="connsiteY29" fmla="*/ 4128157 h 4275461"/>
                  <a:gd name="connsiteX30" fmla="*/ 2337697 w 3619883"/>
                  <a:gd name="connsiteY30" fmla="*/ 4275461 h 4275461"/>
                  <a:gd name="connsiteX31" fmla="*/ 2150155 w 3619883"/>
                  <a:gd name="connsiteY31" fmla="*/ 4275461 h 4275461"/>
                  <a:gd name="connsiteX32" fmla="*/ 2150155 w 3619883"/>
                  <a:gd name="connsiteY32" fmla="*/ 4128157 h 4275461"/>
                  <a:gd name="connsiteX33" fmla="*/ 2204852 w 3619883"/>
                  <a:gd name="connsiteY33" fmla="*/ 4128157 h 4275461"/>
                  <a:gd name="connsiteX34" fmla="*/ 2204852 w 3619883"/>
                  <a:gd name="connsiteY34" fmla="*/ 3951392 h 4275461"/>
                  <a:gd name="connsiteX35" fmla="*/ 2027068 w 3619883"/>
                  <a:gd name="connsiteY35" fmla="*/ 3951392 h 4275461"/>
                  <a:gd name="connsiteX36" fmla="*/ 2027068 w 3619883"/>
                  <a:gd name="connsiteY36" fmla="*/ 4128157 h 4275461"/>
                  <a:gd name="connsiteX37" fmla="*/ 2079759 w 3619883"/>
                  <a:gd name="connsiteY37" fmla="*/ 4128157 h 4275461"/>
                  <a:gd name="connsiteX38" fmla="*/ 2079759 w 3619883"/>
                  <a:gd name="connsiteY38" fmla="*/ 4275461 h 4275461"/>
                  <a:gd name="connsiteX39" fmla="*/ 1824703 w 3619883"/>
                  <a:gd name="connsiteY39" fmla="*/ 4275461 h 4275461"/>
                  <a:gd name="connsiteX40" fmla="*/ 1834468 w 3619883"/>
                  <a:gd name="connsiteY40" fmla="*/ 4128157 h 4275461"/>
                  <a:gd name="connsiteX41" fmla="*/ 1893894 w 3619883"/>
                  <a:gd name="connsiteY41" fmla="*/ 4128157 h 4275461"/>
                  <a:gd name="connsiteX42" fmla="*/ 1893894 w 3619883"/>
                  <a:gd name="connsiteY42" fmla="*/ 3951392 h 4275461"/>
                  <a:gd name="connsiteX43" fmla="*/ 1716110 w 3619883"/>
                  <a:gd name="connsiteY43" fmla="*/ 3951392 h 4275461"/>
                  <a:gd name="connsiteX44" fmla="*/ 1716110 w 3619883"/>
                  <a:gd name="connsiteY44" fmla="*/ 4006431 h 4275461"/>
                  <a:gd name="connsiteX45" fmla="*/ 1703447 w 3619883"/>
                  <a:gd name="connsiteY45" fmla="*/ 4007960 h 4275461"/>
                  <a:gd name="connsiteX46" fmla="*/ 1716110 w 3619883"/>
                  <a:gd name="connsiteY46" fmla="*/ 4044284 h 4275461"/>
                  <a:gd name="connsiteX47" fmla="*/ 1716110 w 3619883"/>
                  <a:gd name="connsiteY47" fmla="*/ 4128157 h 4275461"/>
                  <a:gd name="connsiteX48" fmla="*/ 1745346 w 3619883"/>
                  <a:gd name="connsiteY48" fmla="*/ 4128157 h 4275461"/>
                  <a:gd name="connsiteX49" fmla="*/ 1796694 w 3619883"/>
                  <a:gd name="connsiteY49" fmla="*/ 4275461 h 4275461"/>
                  <a:gd name="connsiteX50" fmla="*/ 1558844 w 3619883"/>
                  <a:gd name="connsiteY50" fmla="*/ 4275461 h 4275461"/>
                  <a:gd name="connsiteX51" fmla="*/ 1517252 w 3619883"/>
                  <a:gd name="connsiteY51" fmla="*/ 4128157 h 4275461"/>
                  <a:gd name="connsiteX52" fmla="*/ 1582936 w 3619883"/>
                  <a:gd name="connsiteY52" fmla="*/ 4128157 h 4275461"/>
                  <a:gd name="connsiteX53" fmla="*/ 1582936 w 3619883"/>
                  <a:gd name="connsiteY53" fmla="*/ 3951392 h 4275461"/>
                  <a:gd name="connsiteX54" fmla="*/ 1405151 w 3619883"/>
                  <a:gd name="connsiteY54" fmla="*/ 3951392 h 4275461"/>
                  <a:gd name="connsiteX55" fmla="*/ 1405151 w 3619883"/>
                  <a:gd name="connsiteY55" fmla="*/ 4128157 h 4275461"/>
                  <a:gd name="connsiteX56" fmla="*/ 1468988 w 3619883"/>
                  <a:gd name="connsiteY56" fmla="*/ 4128157 h 4275461"/>
                  <a:gd name="connsiteX57" fmla="*/ 1427396 w 3619883"/>
                  <a:gd name="connsiteY57" fmla="*/ 4275461 h 4275461"/>
                  <a:gd name="connsiteX58" fmla="*/ 1210751 w 3619883"/>
                  <a:gd name="connsiteY58" fmla="*/ 4275461 h 4275461"/>
                  <a:gd name="connsiteX59" fmla="*/ 1210751 w 3619883"/>
                  <a:gd name="connsiteY59" fmla="*/ 4128157 h 4275461"/>
                  <a:gd name="connsiteX60" fmla="*/ 1271978 w 3619883"/>
                  <a:gd name="connsiteY60" fmla="*/ 4128157 h 4275461"/>
                  <a:gd name="connsiteX61" fmla="*/ 1271978 w 3619883"/>
                  <a:gd name="connsiteY61" fmla="*/ 3951392 h 4275461"/>
                  <a:gd name="connsiteX62" fmla="*/ 1094193 w 3619883"/>
                  <a:gd name="connsiteY62" fmla="*/ 3951392 h 4275461"/>
                  <a:gd name="connsiteX63" fmla="*/ 1094193 w 3619883"/>
                  <a:gd name="connsiteY63" fmla="*/ 4128157 h 4275461"/>
                  <a:gd name="connsiteX64" fmla="*/ 1140354 w 3619883"/>
                  <a:gd name="connsiteY64" fmla="*/ 4128157 h 4275461"/>
                  <a:gd name="connsiteX65" fmla="*/ 1140354 w 3619883"/>
                  <a:gd name="connsiteY65" fmla="*/ 4275461 h 4275461"/>
                  <a:gd name="connsiteX66" fmla="*/ 953807 w 3619883"/>
                  <a:gd name="connsiteY66" fmla="*/ 4275461 h 4275461"/>
                  <a:gd name="connsiteX67" fmla="*/ 912215 w 3619883"/>
                  <a:gd name="connsiteY67" fmla="*/ 4128157 h 4275461"/>
                  <a:gd name="connsiteX68" fmla="*/ 961020 w 3619883"/>
                  <a:gd name="connsiteY68" fmla="*/ 4128157 h 4275461"/>
                  <a:gd name="connsiteX69" fmla="*/ 961020 w 3619883"/>
                  <a:gd name="connsiteY69" fmla="*/ 3951392 h 4275461"/>
                  <a:gd name="connsiteX70" fmla="*/ 783235 w 3619883"/>
                  <a:gd name="connsiteY70" fmla="*/ 3951392 h 4275461"/>
                  <a:gd name="connsiteX71" fmla="*/ 783235 w 3619883"/>
                  <a:gd name="connsiteY71" fmla="*/ 4128157 h 4275461"/>
                  <a:gd name="connsiteX72" fmla="*/ 871024 w 3619883"/>
                  <a:gd name="connsiteY72" fmla="*/ 4128157 h 4275461"/>
                  <a:gd name="connsiteX73" fmla="*/ 829432 w 3619883"/>
                  <a:gd name="connsiteY73" fmla="*/ 4275461 h 4275461"/>
                  <a:gd name="connsiteX74" fmla="*/ 611484 w 3619883"/>
                  <a:gd name="connsiteY74" fmla="*/ 4275461 h 4275461"/>
                  <a:gd name="connsiteX75" fmla="*/ 621247 w 3619883"/>
                  <a:gd name="connsiteY75" fmla="*/ 4128157 h 4275461"/>
                  <a:gd name="connsiteX76" fmla="*/ 650062 w 3619883"/>
                  <a:gd name="connsiteY76" fmla="*/ 4128157 h 4275461"/>
                  <a:gd name="connsiteX77" fmla="*/ 650062 w 3619883"/>
                  <a:gd name="connsiteY77" fmla="*/ 3951392 h 4275461"/>
                  <a:gd name="connsiteX78" fmla="*/ 472277 w 3619883"/>
                  <a:gd name="connsiteY78" fmla="*/ 3951392 h 4275461"/>
                  <a:gd name="connsiteX79" fmla="*/ 472277 w 3619883"/>
                  <a:gd name="connsiteY79" fmla="*/ 4128157 h 4275461"/>
                  <a:gd name="connsiteX80" fmla="*/ 522650 w 3619883"/>
                  <a:gd name="connsiteY80" fmla="*/ 4128157 h 4275461"/>
                  <a:gd name="connsiteX81" fmla="*/ 573998 w 3619883"/>
                  <a:gd name="connsiteY81" fmla="*/ 4275461 h 4275461"/>
                  <a:gd name="connsiteX82" fmla="*/ 336164 w 3619883"/>
                  <a:gd name="connsiteY82" fmla="*/ 4275461 h 4275461"/>
                  <a:gd name="connsiteX83" fmla="*/ 294572 w 3619883"/>
                  <a:gd name="connsiteY83" fmla="*/ 4128157 h 4275461"/>
                  <a:gd name="connsiteX84" fmla="*/ 339106 w 3619883"/>
                  <a:gd name="connsiteY84" fmla="*/ 4128157 h 4275461"/>
                  <a:gd name="connsiteX85" fmla="*/ 339106 w 3619883"/>
                  <a:gd name="connsiteY85" fmla="*/ 3951392 h 4275461"/>
                  <a:gd name="connsiteX86" fmla="*/ 161321 w 3619883"/>
                  <a:gd name="connsiteY86" fmla="*/ 3951392 h 4275461"/>
                  <a:gd name="connsiteX87" fmla="*/ 161321 w 3619883"/>
                  <a:gd name="connsiteY87" fmla="*/ 4128157 h 4275461"/>
                  <a:gd name="connsiteX88" fmla="*/ 230914 w 3619883"/>
                  <a:gd name="connsiteY88" fmla="*/ 4128157 h 4275461"/>
                  <a:gd name="connsiteX89" fmla="*/ 189322 w 3619883"/>
                  <a:gd name="connsiteY89" fmla="*/ 4275461 h 4275461"/>
                  <a:gd name="connsiteX90" fmla="*/ 0 w 3619883"/>
                  <a:gd name="connsiteY90" fmla="*/ 4275461 h 4275461"/>
                  <a:gd name="connsiteX91" fmla="*/ 0 w 3619883"/>
                  <a:gd name="connsiteY91" fmla="*/ 42229 h 4275461"/>
                  <a:gd name="connsiteX92" fmla="*/ 42464 w 3619883"/>
                  <a:gd name="connsiteY92" fmla="*/ 40518 h 4275461"/>
                  <a:gd name="connsiteX93" fmla="*/ 137733 w 3619883"/>
                  <a:gd name="connsiteY93" fmla="*/ 35355 h 4275461"/>
                  <a:gd name="connsiteX94" fmla="*/ 270565 w 3619883"/>
                  <a:gd name="connsiteY94" fmla="*/ 29759 h 4275461"/>
                  <a:gd name="connsiteX95" fmla="*/ 479734 w 3619883"/>
                  <a:gd name="connsiteY95" fmla="*/ 45455 h 4275461"/>
                  <a:gd name="connsiteX96" fmla="*/ 524103 w 3619883"/>
                  <a:gd name="connsiteY96" fmla="*/ 41625 h 4275461"/>
                  <a:gd name="connsiteX97" fmla="*/ 624416 w 3619883"/>
                  <a:gd name="connsiteY97" fmla="*/ 22696 h 4275461"/>
                  <a:gd name="connsiteX98" fmla="*/ 657762 w 3619883"/>
                  <a:gd name="connsiteY98" fmla="*/ 18351 h 4275461"/>
                  <a:gd name="connsiteX99" fmla="*/ 690557 w 3619883"/>
                  <a:gd name="connsiteY99" fmla="*/ 25792 h 4275461"/>
                  <a:gd name="connsiteX100" fmla="*/ 745123 w 3619883"/>
                  <a:gd name="connsiteY100" fmla="*/ 40157 h 4275461"/>
                  <a:gd name="connsiteX101" fmla="*/ 789493 w 3619883"/>
                  <a:gd name="connsiteY101" fmla="*/ 36327 h 4275461"/>
                  <a:gd name="connsiteX102" fmla="*/ 854255 w 3619883"/>
                  <a:gd name="connsiteY102" fmla="*/ 68887 h 4275461"/>
                  <a:gd name="connsiteX103" fmla="*/ 897520 w 3619883"/>
                  <a:gd name="connsiteY103" fmla="*/ 88629 h 4275461"/>
                  <a:gd name="connsiteX104" fmla="*/ 940510 w 3619883"/>
                  <a:gd name="connsiteY104" fmla="*/ 114265 h 4275461"/>
                  <a:gd name="connsiteX105" fmla="*/ 1082712 w 3619883"/>
                  <a:gd name="connsiteY105" fmla="*/ 144543 h 4275461"/>
                  <a:gd name="connsiteX106" fmla="*/ 1205348 w 3619883"/>
                  <a:gd name="connsiteY106" fmla="*/ 120753 h 4275461"/>
                  <a:gd name="connsiteX107" fmla="*/ 1271764 w 3619883"/>
                  <a:gd name="connsiteY107" fmla="*/ 117956 h 4275461"/>
                  <a:gd name="connsiteX108" fmla="*/ 1315583 w 3619883"/>
                  <a:gd name="connsiteY108" fmla="*/ 125912 h 4275461"/>
                  <a:gd name="connsiteX109" fmla="*/ 1359125 w 3619883"/>
                  <a:gd name="connsiteY109" fmla="*/ 139761 h 4275461"/>
                  <a:gd name="connsiteX110" fmla="*/ 1391919 w 3619883"/>
                  <a:gd name="connsiteY110" fmla="*/ 147202 h 4275461"/>
                  <a:gd name="connsiteX111" fmla="*/ 1436563 w 3619883"/>
                  <a:gd name="connsiteY111" fmla="*/ 137480 h 4275461"/>
                  <a:gd name="connsiteX112" fmla="*/ 1471566 w 3619883"/>
                  <a:gd name="connsiteY112" fmla="*/ 97777 h 4275461"/>
                  <a:gd name="connsiteX113" fmla="*/ 1505739 w 3619883"/>
                  <a:gd name="connsiteY113" fmla="*/ 75753 h 4275461"/>
                  <a:gd name="connsiteX114" fmla="*/ 1590891 w 3619883"/>
                  <a:gd name="connsiteY114" fmla="*/ 144702 h 4275461"/>
                  <a:gd name="connsiteX115" fmla="*/ 1625616 w 3619883"/>
                  <a:gd name="connsiteY115" fmla="*/ 110893 h 4275461"/>
                  <a:gd name="connsiteX116" fmla="*/ 1658964 w 3619883"/>
                  <a:gd name="connsiteY116" fmla="*/ 106547 h 4275461"/>
                  <a:gd name="connsiteX117" fmla="*/ 1746598 w 3619883"/>
                  <a:gd name="connsiteY117" fmla="*/ 122460 h 4275461"/>
                  <a:gd name="connsiteX118" fmla="*/ 1811913 w 3619883"/>
                  <a:gd name="connsiteY118" fmla="*/ 143234 h 4275461"/>
                  <a:gd name="connsiteX119" fmla="*/ 1856557 w 3619883"/>
                  <a:gd name="connsiteY119" fmla="*/ 133511 h 4275461"/>
                  <a:gd name="connsiteX120" fmla="*/ 2066003 w 3619883"/>
                  <a:gd name="connsiteY120" fmla="*/ 143313 h 4275461"/>
                  <a:gd name="connsiteX121" fmla="*/ 2177615 w 3619883"/>
                  <a:gd name="connsiteY121" fmla="*/ 119007 h 4275461"/>
                  <a:gd name="connsiteX122" fmla="*/ 2255883 w 3619883"/>
                  <a:gd name="connsiteY122" fmla="*/ 99047 h 4275461"/>
                  <a:gd name="connsiteX123" fmla="*/ 2344622 w 3619883"/>
                  <a:gd name="connsiteY123" fmla="*/ 91388 h 4275461"/>
                  <a:gd name="connsiteX124" fmla="*/ 2455682 w 3619883"/>
                  <a:gd name="connsiteY124" fmla="*/ 78869 h 4275461"/>
                  <a:gd name="connsiteX125" fmla="*/ 2632609 w 3619883"/>
                  <a:gd name="connsiteY125" fmla="*/ 75338 h 4275461"/>
                  <a:gd name="connsiteX126" fmla="*/ 2742291 w 3619883"/>
                  <a:gd name="connsiteY126" fmla="*/ 92282 h 4275461"/>
                  <a:gd name="connsiteX127" fmla="*/ 2851974 w 3619883"/>
                  <a:gd name="connsiteY127" fmla="*/ 109227 h 4275461"/>
                  <a:gd name="connsiteX128" fmla="*/ 2907643 w 3619883"/>
                  <a:gd name="connsiteY128" fmla="*/ 100020 h 4275461"/>
                  <a:gd name="connsiteX129" fmla="*/ 2944022 w 3619883"/>
                  <a:gd name="connsiteY129" fmla="*/ 30853 h 4275461"/>
                  <a:gd name="connsiteX130" fmla="*/ 3022289 w 3619883"/>
                  <a:gd name="connsiteY130" fmla="*/ 10893 h 4275461"/>
                  <a:gd name="connsiteX131" fmla="*/ 3054807 w 3619883"/>
                  <a:gd name="connsiteY131" fmla="*/ 24226 h 4275461"/>
                  <a:gd name="connsiteX132" fmla="*/ 3141892 w 3619883"/>
                  <a:gd name="connsiteY132" fmla="*/ 51925 h 4275461"/>
                  <a:gd name="connsiteX133" fmla="*/ 3185711 w 3619883"/>
                  <a:gd name="connsiteY133" fmla="*/ 59881 h 4275461"/>
                  <a:gd name="connsiteX134" fmla="*/ 3219056 w 3619883"/>
                  <a:gd name="connsiteY134" fmla="*/ 55536 h 4275461"/>
                  <a:gd name="connsiteX135" fmla="*/ 3263425 w 3619883"/>
                  <a:gd name="connsiteY135" fmla="*/ 51706 h 4275461"/>
                  <a:gd name="connsiteX136" fmla="*/ 3296219 w 3619883"/>
                  <a:gd name="connsiteY136" fmla="*/ 59147 h 4275461"/>
                  <a:gd name="connsiteX137" fmla="*/ 3319094 w 3619883"/>
                  <a:gd name="connsiteY137" fmla="*/ 42500 h 4275461"/>
                  <a:gd name="connsiteX138" fmla="*/ 3420511 w 3619883"/>
                  <a:gd name="connsiteY138" fmla="*/ 0 h 4275461"/>
                  <a:gd name="connsiteX139" fmla="*/ 3453305 w 3619883"/>
                  <a:gd name="connsiteY139" fmla="*/ 7440 h 4275461"/>
                  <a:gd name="connsiteX140" fmla="*/ 3496571 w 3619883"/>
                  <a:gd name="connsiteY140" fmla="*/ 27182 h 4275461"/>
                  <a:gd name="connsiteX141" fmla="*/ 3602117 w 3619883"/>
                  <a:gd name="connsiteY141" fmla="*/ 132521 h 4275461"/>
                  <a:gd name="connsiteX142" fmla="*/ 3619883 w 3619883"/>
                  <a:gd name="connsiteY142" fmla="*/ 140049 h 4275461"/>
                  <a:gd name="connsiteX143" fmla="*/ 3619883 w 3619883"/>
                  <a:gd name="connsiteY14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382296 w 3619883"/>
                  <a:gd name="connsiteY2" fmla="*/ 4128157 h 4275461"/>
                  <a:gd name="connsiteX3" fmla="*/ 3270899 w 3619883"/>
                  <a:gd name="connsiteY3" fmla="*/ 4128157 h 4275461"/>
                  <a:gd name="connsiteX4" fmla="*/ 3327149 w 3619883"/>
                  <a:gd name="connsiteY4" fmla="*/ 4128157 h 4275461"/>
                  <a:gd name="connsiteX5" fmla="*/ 3269726 w 3619883"/>
                  <a:gd name="connsiteY5" fmla="*/ 4275461 h 4275461"/>
                  <a:gd name="connsiteX6" fmla="*/ 3052674 w 3619883"/>
                  <a:gd name="connsiteY6" fmla="*/ 4275461 h 4275461"/>
                  <a:gd name="connsiteX7" fmla="*/ 3096002 w 3619883"/>
                  <a:gd name="connsiteY7" fmla="*/ 4128157 h 4275461"/>
                  <a:gd name="connsiteX8" fmla="*/ 3137725 w 3619883"/>
                  <a:gd name="connsiteY8" fmla="*/ 4128157 h 4275461"/>
                  <a:gd name="connsiteX9" fmla="*/ 3137725 w 3619883"/>
                  <a:gd name="connsiteY9" fmla="*/ 3951392 h 4275461"/>
                  <a:gd name="connsiteX10" fmla="*/ 2959941 w 3619883"/>
                  <a:gd name="connsiteY10" fmla="*/ 3951392 h 4275461"/>
                  <a:gd name="connsiteX11" fmla="*/ 2959941 w 3619883"/>
                  <a:gd name="connsiteY11" fmla="*/ 4128157 h 4275461"/>
                  <a:gd name="connsiteX12" fmla="*/ 2996846 w 3619883"/>
                  <a:gd name="connsiteY12" fmla="*/ 4128157 h 4275461"/>
                  <a:gd name="connsiteX13" fmla="*/ 3014011 w 3619883"/>
                  <a:gd name="connsiteY13" fmla="*/ 4275461 h 4275461"/>
                  <a:gd name="connsiteX14" fmla="*/ 2761042 w 3619883"/>
                  <a:gd name="connsiteY14" fmla="*/ 4275461 h 4275461"/>
                  <a:gd name="connsiteX15" fmla="*/ 2761042 w 3619883"/>
                  <a:gd name="connsiteY15" fmla="*/ 4128157 h 4275461"/>
                  <a:gd name="connsiteX16" fmla="*/ 2826768 w 3619883"/>
                  <a:gd name="connsiteY16" fmla="*/ 4128157 h 4275461"/>
                  <a:gd name="connsiteX17" fmla="*/ 2826768 w 3619883"/>
                  <a:gd name="connsiteY17" fmla="*/ 3951392 h 4275461"/>
                  <a:gd name="connsiteX18" fmla="*/ 2648983 w 3619883"/>
                  <a:gd name="connsiteY18" fmla="*/ 3951392 h 4275461"/>
                  <a:gd name="connsiteX19" fmla="*/ 2648983 w 3619883"/>
                  <a:gd name="connsiteY19" fmla="*/ 4128157 h 4275461"/>
                  <a:gd name="connsiteX20" fmla="*/ 2690646 w 3619883"/>
                  <a:gd name="connsiteY20" fmla="*/ 4128157 h 4275461"/>
                  <a:gd name="connsiteX21" fmla="*/ 2690646 w 3619883"/>
                  <a:gd name="connsiteY21" fmla="*/ 4275461 h 4275461"/>
                  <a:gd name="connsiteX22" fmla="*/ 2511710 w 3619883"/>
                  <a:gd name="connsiteY22" fmla="*/ 4275461 h 4275461"/>
                  <a:gd name="connsiteX23" fmla="*/ 2454288 w 3619883"/>
                  <a:gd name="connsiteY23" fmla="*/ 4128157 h 4275461"/>
                  <a:gd name="connsiteX24" fmla="*/ 2515810 w 3619883"/>
                  <a:gd name="connsiteY24" fmla="*/ 4128157 h 4275461"/>
                  <a:gd name="connsiteX25" fmla="*/ 2515810 w 3619883"/>
                  <a:gd name="connsiteY25" fmla="*/ 3951392 h 4275461"/>
                  <a:gd name="connsiteX26" fmla="*/ 2338025 w 3619883"/>
                  <a:gd name="connsiteY26" fmla="*/ 3951392 h 4275461"/>
                  <a:gd name="connsiteX27" fmla="*/ 2338025 w 3619883"/>
                  <a:gd name="connsiteY27" fmla="*/ 4128157 h 4275461"/>
                  <a:gd name="connsiteX28" fmla="*/ 2395120 w 3619883"/>
                  <a:gd name="connsiteY28" fmla="*/ 4128157 h 4275461"/>
                  <a:gd name="connsiteX29" fmla="*/ 2337697 w 3619883"/>
                  <a:gd name="connsiteY29" fmla="*/ 4275461 h 4275461"/>
                  <a:gd name="connsiteX30" fmla="*/ 2150155 w 3619883"/>
                  <a:gd name="connsiteY30" fmla="*/ 4275461 h 4275461"/>
                  <a:gd name="connsiteX31" fmla="*/ 2150155 w 3619883"/>
                  <a:gd name="connsiteY31" fmla="*/ 4128157 h 4275461"/>
                  <a:gd name="connsiteX32" fmla="*/ 2204852 w 3619883"/>
                  <a:gd name="connsiteY32" fmla="*/ 4128157 h 4275461"/>
                  <a:gd name="connsiteX33" fmla="*/ 2204852 w 3619883"/>
                  <a:gd name="connsiteY33" fmla="*/ 3951392 h 4275461"/>
                  <a:gd name="connsiteX34" fmla="*/ 2027068 w 3619883"/>
                  <a:gd name="connsiteY34" fmla="*/ 3951392 h 4275461"/>
                  <a:gd name="connsiteX35" fmla="*/ 2027068 w 3619883"/>
                  <a:gd name="connsiteY35" fmla="*/ 4128157 h 4275461"/>
                  <a:gd name="connsiteX36" fmla="*/ 2079759 w 3619883"/>
                  <a:gd name="connsiteY36" fmla="*/ 4128157 h 4275461"/>
                  <a:gd name="connsiteX37" fmla="*/ 2079759 w 3619883"/>
                  <a:gd name="connsiteY37" fmla="*/ 4275461 h 4275461"/>
                  <a:gd name="connsiteX38" fmla="*/ 1824703 w 3619883"/>
                  <a:gd name="connsiteY38" fmla="*/ 4275461 h 4275461"/>
                  <a:gd name="connsiteX39" fmla="*/ 1834468 w 3619883"/>
                  <a:gd name="connsiteY39" fmla="*/ 4128157 h 4275461"/>
                  <a:gd name="connsiteX40" fmla="*/ 1893894 w 3619883"/>
                  <a:gd name="connsiteY40" fmla="*/ 4128157 h 4275461"/>
                  <a:gd name="connsiteX41" fmla="*/ 1893894 w 3619883"/>
                  <a:gd name="connsiteY41" fmla="*/ 3951392 h 4275461"/>
                  <a:gd name="connsiteX42" fmla="*/ 1716110 w 3619883"/>
                  <a:gd name="connsiteY42" fmla="*/ 3951392 h 4275461"/>
                  <a:gd name="connsiteX43" fmla="*/ 1716110 w 3619883"/>
                  <a:gd name="connsiteY43" fmla="*/ 4006431 h 4275461"/>
                  <a:gd name="connsiteX44" fmla="*/ 1703447 w 3619883"/>
                  <a:gd name="connsiteY44" fmla="*/ 4007960 h 4275461"/>
                  <a:gd name="connsiteX45" fmla="*/ 1716110 w 3619883"/>
                  <a:gd name="connsiteY45" fmla="*/ 4044284 h 4275461"/>
                  <a:gd name="connsiteX46" fmla="*/ 1716110 w 3619883"/>
                  <a:gd name="connsiteY46" fmla="*/ 4128157 h 4275461"/>
                  <a:gd name="connsiteX47" fmla="*/ 1745346 w 3619883"/>
                  <a:gd name="connsiteY47" fmla="*/ 4128157 h 4275461"/>
                  <a:gd name="connsiteX48" fmla="*/ 1796694 w 3619883"/>
                  <a:gd name="connsiteY48" fmla="*/ 4275461 h 4275461"/>
                  <a:gd name="connsiteX49" fmla="*/ 1558844 w 3619883"/>
                  <a:gd name="connsiteY49" fmla="*/ 4275461 h 4275461"/>
                  <a:gd name="connsiteX50" fmla="*/ 1517252 w 3619883"/>
                  <a:gd name="connsiteY50" fmla="*/ 4128157 h 4275461"/>
                  <a:gd name="connsiteX51" fmla="*/ 1582936 w 3619883"/>
                  <a:gd name="connsiteY51" fmla="*/ 4128157 h 4275461"/>
                  <a:gd name="connsiteX52" fmla="*/ 1582936 w 3619883"/>
                  <a:gd name="connsiteY52" fmla="*/ 3951392 h 4275461"/>
                  <a:gd name="connsiteX53" fmla="*/ 1405151 w 3619883"/>
                  <a:gd name="connsiteY53" fmla="*/ 3951392 h 4275461"/>
                  <a:gd name="connsiteX54" fmla="*/ 1405151 w 3619883"/>
                  <a:gd name="connsiteY54" fmla="*/ 4128157 h 4275461"/>
                  <a:gd name="connsiteX55" fmla="*/ 1468988 w 3619883"/>
                  <a:gd name="connsiteY55" fmla="*/ 4128157 h 4275461"/>
                  <a:gd name="connsiteX56" fmla="*/ 1427396 w 3619883"/>
                  <a:gd name="connsiteY56" fmla="*/ 4275461 h 4275461"/>
                  <a:gd name="connsiteX57" fmla="*/ 1210751 w 3619883"/>
                  <a:gd name="connsiteY57" fmla="*/ 4275461 h 4275461"/>
                  <a:gd name="connsiteX58" fmla="*/ 1210751 w 3619883"/>
                  <a:gd name="connsiteY58" fmla="*/ 4128157 h 4275461"/>
                  <a:gd name="connsiteX59" fmla="*/ 1271978 w 3619883"/>
                  <a:gd name="connsiteY59" fmla="*/ 4128157 h 4275461"/>
                  <a:gd name="connsiteX60" fmla="*/ 1271978 w 3619883"/>
                  <a:gd name="connsiteY60" fmla="*/ 3951392 h 4275461"/>
                  <a:gd name="connsiteX61" fmla="*/ 1094193 w 3619883"/>
                  <a:gd name="connsiteY61" fmla="*/ 3951392 h 4275461"/>
                  <a:gd name="connsiteX62" fmla="*/ 1094193 w 3619883"/>
                  <a:gd name="connsiteY62" fmla="*/ 4128157 h 4275461"/>
                  <a:gd name="connsiteX63" fmla="*/ 1140354 w 3619883"/>
                  <a:gd name="connsiteY63" fmla="*/ 4128157 h 4275461"/>
                  <a:gd name="connsiteX64" fmla="*/ 1140354 w 3619883"/>
                  <a:gd name="connsiteY64" fmla="*/ 4275461 h 4275461"/>
                  <a:gd name="connsiteX65" fmla="*/ 953807 w 3619883"/>
                  <a:gd name="connsiteY65" fmla="*/ 4275461 h 4275461"/>
                  <a:gd name="connsiteX66" fmla="*/ 912215 w 3619883"/>
                  <a:gd name="connsiteY66" fmla="*/ 4128157 h 4275461"/>
                  <a:gd name="connsiteX67" fmla="*/ 961020 w 3619883"/>
                  <a:gd name="connsiteY67" fmla="*/ 4128157 h 4275461"/>
                  <a:gd name="connsiteX68" fmla="*/ 961020 w 3619883"/>
                  <a:gd name="connsiteY68" fmla="*/ 3951392 h 4275461"/>
                  <a:gd name="connsiteX69" fmla="*/ 783235 w 3619883"/>
                  <a:gd name="connsiteY69" fmla="*/ 3951392 h 4275461"/>
                  <a:gd name="connsiteX70" fmla="*/ 783235 w 3619883"/>
                  <a:gd name="connsiteY70" fmla="*/ 4128157 h 4275461"/>
                  <a:gd name="connsiteX71" fmla="*/ 871024 w 3619883"/>
                  <a:gd name="connsiteY71" fmla="*/ 4128157 h 4275461"/>
                  <a:gd name="connsiteX72" fmla="*/ 829432 w 3619883"/>
                  <a:gd name="connsiteY72" fmla="*/ 4275461 h 4275461"/>
                  <a:gd name="connsiteX73" fmla="*/ 611484 w 3619883"/>
                  <a:gd name="connsiteY73" fmla="*/ 4275461 h 4275461"/>
                  <a:gd name="connsiteX74" fmla="*/ 621247 w 3619883"/>
                  <a:gd name="connsiteY74" fmla="*/ 4128157 h 4275461"/>
                  <a:gd name="connsiteX75" fmla="*/ 650062 w 3619883"/>
                  <a:gd name="connsiteY75" fmla="*/ 4128157 h 4275461"/>
                  <a:gd name="connsiteX76" fmla="*/ 650062 w 3619883"/>
                  <a:gd name="connsiteY76" fmla="*/ 3951392 h 4275461"/>
                  <a:gd name="connsiteX77" fmla="*/ 472277 w 3619883"/>
                  <a:gd name="connsiteY77" fmla="*/ 3951392 h 4275461"/>
                  <a:gd name="connsiteX78" fmla="*/ 472277 w 3619883"/>
                  <a:gd name="connsiteY78" fmla="*/ 4128157 h 4275461"/>
                  <a:gd name="connsiteX79" fmla="*/ 522650 w 3619883"/>
                  <a:gd name="connsiteY79" fmla="*/ 4128157 h 4275461"/>
                  <a:gd name="connsiteX80" fmla="*/ 573998 w 3619883"/>
                  <a:gd name="connsiteY80" fmla="*/ 4275461 h 4275461"/>
                  <a:gd name="connsiteX81" fmla="*/ 336164 w 3619883"/>
                  <a:gd name="connsiteY81" fmla="*/ 4275461 h 4275461"/>
                  <a:gd name="connsiteX82" fmla="*/ 294572 w 3619883"/>
                  <a:gd name="connsiteY82" fmla="*/ 4128157 h 4275461"/>
                  <a:gd name="connsiteX83" fmla="*/ 339106 w 3619883"/>
                  <a:gd name="connsiteY83" fmla="*/ 4128157 h 4275461"/>
                  <a:gd name="connsiteX84" fmla="*/ 339106 w 3619883"/>
                  <a:gd name="connsiteY84" fmla="*/ 3951392 h 4275461"/>
                  <a:gd name="connsiteX85" fmla="*/ 161321 w 3619883"/>
                  <a:gd name="connsiteY85" fmla="*/ 3951392 h 4275461"/>
                  <a:gd name="connsiteX86" fmla="*/ 161321 w 3619883"/>
                  <a:gd name="connsiteY86" fmla="*/ 4128157 h 4275461"/>
                  <a:gd name="connsiteX87" fmla="*/ 230914 w 3619883"/>
                  <a:gd name="connsiteY87" fmla="*/ 4128157 h 4275461"/>
                  <a:gd name="connsiteX88" fmla="*/ 189322 w 3619883"/>
                  <a:gd name="connsiteY88" fmla="*/ 4275461 h 4275461"/>
                  <a:gd name="connsiteX89" fmla="*/ 0 w 3619883"/>
                  <a:gd name="connsiteY89" fmla="*/ 4275461 h 4275461"/>
                  <a:gd name="connsiteX90" fmla="*/ 0 w 3619883"/>
                  <a:gd name="connsiteY90" fmla="*/ 42229 h 4275461"/>
                  <a:gd name="connsiteX91" fmla="*/ 42464 w 3619883"/>
                  <a:gd name="connsiteY91" fmla="*/ 40518 h 4275461"/>
                  <a:gd name="connsiteX92" fmla="*/ 137733 w 3619883"/>
                  <a:gd name="connsiteY92" fmla="*/ 35355 h 4275461"/>
                  <a:gd name="connsiteX93" fmla="*/ 270565 w 3619883"/>
                  <a:gd name="connsiteY93" fmla="*/ 29759 h 4275461"/>
                  <a:gd name="connsiteX94" fmla="*/ 479734 w 3619883"/>
                  <a:gd name="connsiteY94" fmla="*/ 45455 h 4275461"/>
                  <a:gd name="connsiteX95" fmla="*/ 524103 w 3619883"/>
                  <a:gd name="connsiteY95" fmla="*/ 41625 h 4275461"/>
                  <a:gd name="connsiteX96" fmla="*/ 624416 w 3619883"/>
                  <a:gd name="connsiteY96" fmla="*/ 22696 h 4275461"/>
                  <a:gd name="connsiteX97" fmla="*/ 657762 w 3619883"/>
                  <a:gd name="connsiteY97" fmla="*/ 18351 h 4275461"/>
                  <a:gd name="connsiteX98" fmla="*/ 690557 w 3619883"/>
                  <a:gd name="connsiteY98" fmla="*/ 25792 h 4275461"/>
                  <a:gd name="connsiteX99" fmla="*/ 745123 w 3619883"/>
                  <a:gd name="connsiteY99" fmla="*/ 40157 h 4275461"/>
                  <a:gd name="connsiteX100" fmla="*/ 789493 w 3619883"/>
                  <a:gd name="connsiteY100" fmla="*/ 36327 h 4275461"/>
                  <a:gd name="connsiteX101" fmla="*/ 854255 w 3619883"/>
                  <a:gd name="connsiteY101" fmla="*/ 68887 h 4275461"/>
                  <a:gd name="connsiteX102" fmla="*/ 897520 w 3619883"/>
                  <a:gd name="connsiteY102" fmla="*/ 88629 h 4275461"/>
                  <a:gd name="connsiteX103" fmla="*/ 940510 w 3619883"/>
                  <a:gd name="connsiteY103" fmla="*/ 114265 h 4275461"/>
                  <a:gd name="connsiteX104" fmla="*/ 1082712 w 3619883"/>
                  <a:gd name="connsiteY104" fmla="*/ 144543 h 4275461"/>
                  <a:gd name="connsiteX105" fmla="*/ 1205348 w 3619883"/>
                  <a:gd name="connsiteY105" fmla="*/ 120753 h 4275461"/>
                  <a:gd name="connsiteX106" fmla="*/ 1271764 w 3619883"/>
                  <a:gd name="connsiteY106" fmla="*/ 117956 h 4275461"/>
                  <a:gd name="connsiteX107" fmla="*/ 1315583 w 3619883"/>
                  <a:gd name="connsiteY107" fmla="*/ 125912 h 4275461"/>
                  <a:gd name="connsiteX108" fmla="*/ 1359125 w 3619883"/>
                  <a:gd name="connsiteY108" fmla="*/ 139761 h 4275461"/>
                  <a:gd name="connsiteX109" fmla="*/ 1391919 w 3619883"/>
                  <a:gd name="connsiteY109" fmla="*/ 147202 h 4275461"/>
                  <a:gd name="connsiteX110" fmla="*/ 1436563 w 3619883"/>
                  <a:gd name="connsiteY110" fmla="*/ 137480 h 4275461"/>
                  <a:gd name="connsiteX111" fmla="*/ 1471566 w 3619883"/>
                  <a:gd name="connsiteY111" fmla="*/ 97777 h 4275461"/>
                  <a:gd name="connsiteX112" fmla="*/ 1505739 w 3619883"/>
                  <a:gd name="connsiteY112" fmla="*/ 75753 h 4275461"/>
                  <a:gd name="connsiteX113" fmla="*/ 1590891 w 3619883"/>
                  <a:gd name="connsiteY113" fmla="*/ 144702 h 4275461"/>
                  <a:gd name="connsiteX114" fmla="*/ 1625616 w 3619883"/>
                  <a:gd name="connsiteY114" fmla="*/ 110893 h 4275461"/>
                  <a:gd name="connsiteX115" fmla="*/ 1658964 w 3619883"/>
                  <a:gd name="connsiteY115" fmla="*/ 106547 h 4275461"/>
                  <a:gd name="connsiteX116" fmla="*/ 1746598 w 3619883"/>
                  <a:gd name="connsiteY116" fmla="*/ 122460 h 4275461"/>
                  <a:gd name="connsiteX117" fmla="*/ 1811913 w 3619883"/>
                  <a:gd name="connsiteY117" fmla="*/ 143234 h 4275461"/>
                  <a:gd name="connsiteX118" fmla="*/ 1856557 w 3619883"/>
                  <a:gd name="connsiteY118" fmla="*/ 133511 h 4275461"/>
                  <a:gd name="connsiteX119" fmla="*/ 2066003 w 3619883"/>
                  <a:gd name="connsiteY119" fmla="*/ 143313 h 4275461"/>
                  <a:gd name="connsiteX120" fmla="*/ 2177615 w 3619883"/>
                  <a:gd name="connsiteY120" fmla="*/ 119007 h 4275461"/>
                  <a:gd name="connsiteX121" fmla="*/ 2255883 w 3619883"/>
                  <a:gd name="connsiteY121" fmla="*/ 99047 h 4275461"/>
                  <a:gd name="connsiteX122" fmla="*/ 2344622 w 3619883"/>
                  <a:gd name="connsiteY122" fmla="*/ 91388 h 4275461"/>
                  <a:gd name="connsiteX123" fmla="*/ 2455682 w 3619883"/>
                  <a:gd name="connsiteY123" fmla="*/ 78869 h 4275461"/>
                  <a:gd name="connsiteX124" fmla="*/ 2632609 w 3619883"/>
                  <a:gd name="connsiteY124" fmla="*/ 75338 h 4275461"/>
                  <a:gd name="connsiteX125" fmla="*/ 2742291 w 3619883"/>
                  <a:gd name="connsiteY125" fmla="*/ 92282 h 4275461"/>
                  <a:gd name="connsiteX126" fmla="*/ 2851974 w 3619883"/>
                  <a:gd name="connsiteY126" fmla="*/ 109227 h 4275461"/>
                  <a:gd name="connsiteX127" fmla="*/ 2907643 w 3619883"/>
                  <a:gd name="connsiteY127" fmla="*/ 100020 h 4275461"/>
                  <a:gd name="connsiteX128" fmla="*/ 2944022 w 3619883"/>
                  <a:gd name="connsiteY128" fmla="*/ 30853 h 4275461"/>
                  <a:gd name="connsiteX129" fmla="*/ 3022289 w 3619883"/>
                  <a:gd name="connsiteY129" fmla="*/ 10893 h 4275461"/>
                  <a:gd name="connsiteX130" fmla="*/ 3054807 w 3619883"/>
                  <a:gd name="connsiteY130" fmla="*/ 24226 h 4275461"/>
                  <a:gd name="connsiteX131" fmla="*/ 3141892 w 3619883"/>
                  <a:gd name="connsiteY131" fmla="*/ 51925 h 4275461"/>
                  <a:gd name="connsiteX132" fmla="*/ 3185711 w 3619883"/>
                  <a:gd name="connsiteY132" fmla="*/ 59881 h 4275461"/>
                  <a:gd name="connsiteX133" fmla="*/ 3219056 w 3619883"/>
                  <a:gd name="connsiteY133" fmla="*/ 55536 h 4275461"/>
                  <a:gd name="connsiteX134" fmla="*/ 3263425 w 3619883"/>
                  <a:gd name="connsiteY134" fmla="*/ 51706 h 4275461"/>
                  <a:gd name="connsiteX135" fmla="*/ 3296219 w 3619883"/>
                  <a:gd name="connsiteY135" fmla="*/ 59147 h 4275461"/>
                  <a:gd name="connsiteX136" fmla="*/ 3319094 w 3619883"/>
                  <a:gd name="connsiteY136" fmla="*/ 42500 h 4275461"/>
                  <a:gd name="connsiteX137" fmla="*/ 3420511 w 3619883"/>
                  <a:gd name="connsiteY137" fmla="*/ 0 h 4275461"/>
                  <a:gd name="connsiteX138" fmla="*/ 3453305 w 3619883"/>
                  <a:gd name="connsiteY138" fmla="*/ 7440 h 4275461"/>
                  <a:gd name="connsiteX139" fmla="*/ 3496571 w 3619883"/>
                  <a:gd name="connsiteY139" fmla="*/ 27182 h 4275461"/>
                  <a:gd name="connsiteX140" fmla="*/ 3602117 w 3619883"/>
                  <a:gd name="connsiteY140" fmla="*/ 132521 h 4275461"/>
                  <a:gd name="connsiteX141" fmla="*/ 3619883 w 3619883"/>
                  <a:gd name="connsiteY141" fmla="*/ 140049 h 4275461"/>
                  <a:gd name="connsiteX142" fmla="*/ 3619883 w 3619883"/>
                  <a:gd name="connsiteY14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70899 w 3619883"/>
                  <a:gd name="connsiteY2" fmla="*/ 4128157 h 4275461"/>
                  <a:gd name="connsiteX3" fmla="*/ 3327149 w 3619883"/>
                  <a:gd name="connsiteY3" fmla="*/ 4128157 h 4275461"/>
                  <a:gd name="connsiteX4" fmla="*/ 3269726 w 3619883"/>
                  <a:gd name="connsiteY4" fmla="*/ 4275461 h 4275461"/>
                  <a:gd name="connsiteX5" fmla="*/ 3052674 w 3619883"/>
                  <a:gd name="connsiteY5" fmla="*/ 4275461 h 4275461"/>
                  <a:gd name="connsiteX6" fmla="*/ 3096002 w 3619883"/>
                  <a:gd name="connsiteY6" fmla="*/ 4128157 h 4275461"/>
                  <a:gd name="connsiteX7" fmla="*/ 3137725 w 3619883"/>
                  <a:gd name="connsiteY7" fmla="*/ 4128157 h 4275461"/>
                  <a:gd name="connsiteX8" fmla="*/ 3137725 w 3619883"/>
                  <a:gd name="connsiteY8" fmla="*/ 3951392 h 4275461"/>
                  <a:gd name="connsiteX9" fmla="*/ 2959941 w 3619883"/>
                  <a:gd name="connsiteY9" fmla="*/ 3951392 h 4275461"/>
                  <a:gd name="connsiteX10" fmla="*/ 2959941 w 3619883"/>
                  <a:gd name="connsiteY10" fmla="*/ 4128157 h 4275461"/>
                  <a:gd name="connsiteX11" fmla="*/ 2996846 w 3619883"/>
                  <a:gd name="connsiteY11" fmla="*/ 4128157 h 4275461"/>
                  <a:gd name="connsiteX12" fmla="*/ 3014011 w 3619883"/>
                  <a:gd name="connsiteY12" fmla="*/ 4275461 h 4275461"/>
                  <a:gd name="connsiteX13" fmla="*/ 2761042 w 3619883"/>
                  <a:gd name="connsiteY13" fmla="*/ 4275461 h 4275461"/>
                  <a:gd name="connsiteX14" fmla="*/ 2761042 w 3619883"/>
                  <a:gd name="connsiteY14" fmla="*/ 4128157 h 4275461"/>
                  <a:gd name="connsiteX15" fmla="*/ 2826768 w 3619883"/>
                  <a:gd name="connsiteY15" fmla="*/ 4128157 h 4275461"/>
                  <a:gd name="connsiteX16" fmla="*/ 2826768 w 3619883"/>
                  <a:gd name="connsiteY16" fmla="*/ 3951392 h 4275461"/>
                  <a:gd name="connsiteX17" fmla="*/ 2648983 w 3619883"/>
                  <a:gd name="connsiteY17" fmla="*/ 3951392 h 4275461"/>
                  <a:gd name="connsiteX18" fmla="*/ 2648983 w 3619883"/>
                  <a:gd name="connsiteY18" fmla="*/ 4128157 h 4275461"/>
                  <a:gd name="connsiteX19" fmla="*/ 2690646 w 3619883"/>
                  <a:gd name="connsiteY19" fmla="*/ 4128157 h 4275461"/>
                  <a:gd name="connsiteX20" fmla="*/ 2690646 w 3619883"/>
                  <a:gd name="connsiteY20" fmla="*/ 4275461 h 4275461"/>
                  <a:gd name="connsiteX21" fmla="*/ 2511710 w 3619883"/>
                  <a:gd name="connsiteY21" fmla="*/ 4275461 h 4275461"/>
                  <a:gd name="connsiteX22" fmla="*/ 2454288 w 3619883"/>
                  <a:gd name="connsiteY22" fmla="*/ 4128157 h 4275461"/>
                  <a:gd name="connsiteX23" fmla="*/ 2515810 w 3619883"/>
                  <a:gd name="connsiteY23" fmla="*/ 4128157 h 4275461"/>
                  <a:gd name="connsiteX24" fmla="*/ 2515810 w 3619883"/>
                  <a:gd name="connsiteY24" fmla="*/ 3951392 h 4275461"/>
                  <a:gd name="connsiteX25" fmla="*/ 2338025 w 3619883"/>
                  <a:gd name="connsiteY25" fmla="*/ 3951392 h 4275461"/>
                  <a:gd name="connsiteX26" fmla="*/ 2338025 w 3619883"/>
                  <a:gd name="connsiteY26" fmla="*/ 4128157 h 4275461"/>
                  <a:gd name="connsiteX27" fmla="*/ 2395120 w 3619883"/>
                  <a:gd name="connsiteY27" fmla="*/ 4128157 h 4275461"/>
                  <a:gd name="connsiteX28" fmla="*/ 2337697 w 3619883"/>
                  <a:gd name="connsiteY28" fmla="*/ 4275461 h 4275461"/>
                  <a:gd name="connsiteX29" fmla="*/ 2150155 w 3619883"/>
                  <a:gd name="connsiteY29" fmla="*/ 4275461 h 4275461"/>
                  <a:gd name="connsiteX30" fmla="*/ 2150155 w 3619883"/>
                  <a:gd name="connsiteY30" fmla="*/ 4128157 h 4275461"/>
                  <a:gd name="connsiteX31" fmla="*/ 2204852 w 3619883"/>
                  <a:gd name="connsiteY31" fmla="*/ 4128157 h 4275461"/>
                  <a:gd name="connsiteX32" fmla="*/ 2204852 w 3619883"/>
                  <a:gd name="connsiteY32" fmla="*/ 3951392 h 4275461"/>
                  <a:gd name="connsiteX33" fmla="*/ 2027068 w 3619883"/>
                  <a:gd name="connsiteY33" fmla="*/ 3951392 h 4275461"/>
                  <a:gd name="connsiteX34" fmla="*/ 2027068 w 3619883"/>
                  <a:gd name="connsiteY34" fmla="*/ 4128157 h 4275461"/>
                  <a:gd name="connsiteX35" fmla="*/ 2079759 w 3619883"/>
                  <a:gd name="connsiteY35" fmla="*/ 4128157 h 4275461"/>
                  <a:gd name="connsiteX36" fmla="*/ 2079759 w 3619883"/>
                  <a:gd name="connsiteY36" fmla="*/ 4275461 h 4275461"/>
                  <a:gd name="connsiteX37" fmla="*/ 1824703 w 3619883"/>
                  <a:gd name="connsiteY37" fmla="*/ 4275461 h 4275461"/>
                  <a:gd name="connsiteX38" fmla="*/ 1834468 w 3619883"/>
                  <a:gd name="connsiteY38" fmla="*/ 4128157 h 4275461"/>
                  <a:gd name="connsiteX39" fmla="*/ 1893894 w 3619883"/>
                  <a:gd name="connsiteY39" fmla="*/ 4128157 h 4275461"/>
                  <a:gd name="connsiteX40" fmla="*/ 1893894 w 3619883"/>
                  <a:gd name="connsiteY40" fmla="*/ 3951392 h 4275461"/>
                  <a:gd name="connsiteX41" fmla="*/ 1716110 w 3619883"/>
                  <a:gd name="connsiteY41" fmla="*/ 3951392 h 4275461"/>
                  <a:gd name="connsiteX42" fmla="*/ 1716110 w 3619883"/>
                  <a:gd name="connsiteY42" fmla="*/ 4006431 h 4275461"/>
                  <a:gd name="connsiteX43" fmla="*/ 1703447 w 3619883"/>
                  <a:gd name="connsiteY43" fmla="*/ 4007960 h 4275461"/>
                  <a:gd name="connsiteX44" fmla="*/ 1716110 w 3619883"/>
                  <a:gd name="connsiteY44" fmla="*/ 4044284 h 4275461"/>
                  <a:gd name="connsiteX45" fmla="*/ 1716110 w 3619883"/>
                  <a:gd name="connsiteY45" fmla="*/ 4128157 h 4275461"/>
                  <a:gd name="connsiteX46" fmla="*/ 1745346 w 3619883"/>
                  <a:gd name="connsiteY46" fmla="*/ 4128157 h 4275461"/>
                  <a:gd name="connsiteX47" fmla="*/ 1796694 w 3619883"/>
                  <a:gd name="connsiteY47" fmla="*/ 4275461 h 4275461"/>
                  <a:gd name="connsiteX48" fmla="*/ 1558844 w 3619883"/>
                  <a:gd name="connsiteY48" fmla="*/ 4275461 h 4275461"/>
                  <a:gd name="connsiteX49" fmla="*/ 1517252 w 3619883"/>
                  <a:gd name="connsiteY49" fmla="*/ 4128157 h 4275461"/>
                  <a:gd name="connsiteX50" fmla="*/ 1582936 w 3619883"/>
                  <a:gd name="connsiteY50" fmla="*/ 4128157 h 4275461"/>
                  <a:gd name="connsiteX51" fmla="*/ 1582936 w 3619883"/>
                  <a:gd name="connsiteY51" fmla="*/ 3951392 h 4275461"/>
                  <a:gd name="connsiteX52" fmla="*/ 1405151 w 3619883"/>
                  <a:gd name="connsiteY52" fmla="*/ 3951392 h 4275461"/>
                  <a:gd name="connsiteX53" fmla="*/ 1405151 w 3619883"/>
                  <a:gd name="connsiteY53" fmla="*/ 4128157 h 4275461"/>
                  <a:gd name="connsiteX54" fmla="*/ 1468988 w 3619883"/>
                  <a:gd name="connsiteY54" fmla="*/ 4128157 h 4275461"/>
                  <a:gd name="connsiteX55" fmla="*/ 1427396 w 3619883"/>
                  <a:gd name="connsiteY55" fmla="*/ 4275461 h 4275461"/>
                  <a:gd name="connsiteX56" fmla="*/ 1210751 w 3619883"/>
                  <a:gd name="connsiteY56" fmla="*/ 4275461 h 4275461"/>
                  <a:gd name="connsiteX57" fmla="*/ 1210751 w 3619883"/>
                  <a:gd name="connsiteY57" fmla="*/ 4128157 h 4275461"/>
                  <a:gd name="connsiteX58" fmla="*/ 1271978 w 3619883"/>
                  <a:gd name="connsiteY58" fmla="*/ 4128157 h 4275461"/>
                  <a:gd name="connsiteX59" fmla="*/ 1271978 w 3619883"/>
                  <a:gd name="connsiteY59" fmla="*/ 3951392 h 4275461"/>
                  <a:gd name="connsiteX60" fmla="*/ 1094193 w 3619883"/>
                  <a:gd name="connsiteY60" fmla="*/ 3951392 h 4275461"/>
                  <a:gd name="connsiteX61" fmla="*/ 1094193 w 3619883"/>
                  <a:gd name="connsiteY61" fmla="*/ 4128157 h 4275461"/>
                  <a:gd name="connsiteX62" fmla="*/ 1140354 w 3619883"/>
                  <a:gd name="connsiteY62" fmla="*/ 4128157 h 4275461"/>
                  <a:gd name="connsiteX63" fmla="*/ 1140354 w 3619883"/>
                  <a:gd name="connsiteY63" fmla="*/ 4275461 h 4275461"/>
                  <a:gd name="connsiteX64" fmla="*/ 953807 w 3619883"/>
                  <a:gd name="connsiteY64" fmla="*/ 4275461 h 4275461"/>
                  <a:gd name="connsiteX65" fmla="*/ 912215 w 3619883"/>
                  <a:gd name="connsiteY65" fmla="*/ 4128157 h 4275461"/>
                  <a:gd name="connsiteX66" fmla="*/ 961020 w 3619883"/>
                  <a:gd name="connsiteY66" fmla="*/ 4128157 h 4275461"/>
                  <a:gd name="connsiteX67" fmla="*/ 961020 w 3619883"/>
                  <a:gd name="connsiteY67" fmla="*/ 3951392 h 4275461"/>
                  <a:gd name="connsiteX68" fmla="*/ 783235 w 3619883"/>
                  <a:gd name="connsiteY68" fmla="*/ 3951392 h 4275461"/>
                  <a:gd name="connsiteX69" fmla="*/ 783235 w 3619883"/>
                  <a:gd name="connsiteY69" fmla="*/ 4128157 h 4275461"/>
                  <a:gd name="connsiteX70" fmla="*/ 871024 w 3619883"/>
                  <a:gd name="connsiteY70" fmla="*/ 4128157 h 4275461"/>
                  <a:gd name="connsiteX71" fmla="*/ 829432 w 3619883"/>
                  <a:gd name="connsiteY71" fmla="*/ 4275461 h 4275461"/>
                  <a:gd name="connsiteX72" fmla="*/ 611484 w 3619883"/>
                  <a:gd name="connsiteY72" fmla="*/ 4275461 h 4275461"/>
                  <a:gd name="connsiteX73" fmla="*/ 621247 w 3619883"/>
                  <a:gd name="connsiteY73" fmla="*/ 4128157 h 4275461"/>
                  <a:gd name="connsiteX74" fmla="*/ 650062 w 3619883"/>
                  <a:gd name="connsiteY74" fmla="*/ 4128157 h 4275461"/>
                  <a:gd name="connsiteX75" fmla="*/ 650062 w 3619883"/>
                  <a:gd name="connsiteY75" fmla="*/ 3951392 h 4275461"/>
                  <a:gd name="connsiteX76" fmla="*/ 472277 w 3619883"/>
                  <a:gd name="connsiteY76" fmla="*/ 3951392 h 4275461"/>
                  <a:gd name="connsiteX77" fmla="*/ 472277 w 3619883"/>
                  <a:gd name="connsiteY77" fmla="*/ 4128157 h 4275461"/>
                  <a:gd name="connsiteX78" fmla="*/ 522650 w 3619883"/>
                  <a:gd name="connsiteY78" fmla="*/ 4128157 h 4275461"/>
                  <a:gd name="connsiteX79" fmla="*/ 573998 w 3619883"/>
                  <a:gd name="connsiteY79" fmla="*/ 4275461 h 4275461"/>
                  <a:gd name="connsiteX80" fmla="*/ 336164 w 3619883"/>
                  <a:gd name="connsiteY80" fmla="*/ 4275461 h 4275461"/>
                  <a:gd name="connsiteX81" fmla="*/ 294572 w 3619883"/>
                  <a:gd name="connsiteY81" fmla="*/ 4128157 h 4275461"/>
                  <a:gd name="connsiteX82" fmla="*/ 339106 w 3619883"/>
                  <a:gd name="connsiteY82" fmla="*/ 4128157 h 4275461"/>
                  <a:gd name="connsiteX83" fmla="*/ 339106 w 3619883"/>
                  <a:gd name="connsiteY83" fmla="*/ 3951392 h 4275461"/>
                  <a:gd name="connsiteX84" fmla="*/ 161321 w 3619883"/>
                  <a:gd name="connsiteY84" fmla="*/ 3951392 h 4275461"/>
                  <a:gd name="connsiteX85" fmla="*/ 161321 w 3619883"/>
                  <a:gd name="connsiteY85" fmla="*/ 4128157 h 4275461"/>
                  <a:gd name="connsiteX86" fmla="*/ 230914 w 3619883"/>
                  <a:gd name="connsiteY86" fmla="*/ 4128157 h 4275461"/>
                  <a:gd name="connsiteX87" fmla="*/ 189322 w 3619883"/>
                  <a:gd name="connsiteY87" fmla="*/ 4275461 h 4275461"/>
                  <a:gd name="connsiteX88" fmla="*/ 0 w 3619883"/>
                  <a:gd name="connsiteY88" fmla="*/ 4275461 h 4275461"/>
                  <a:gd name="connsiteX89" fmla="*/ 0 w 3619883"/>
                  <a:gd name="connsiteY89" fmla="*/ 42229 h 4275461"/>
                  <a:gd name="connsiteX90" fmla="*/ 42464 w 3619883"/>
                  <a:gd name="connsiteY90" fmla="*/ 40518 h 4275461"/>
                  <a:gd name="connsiteX91" fmla="*/ 137733 w 3619883"/>
                  <a:gd name="connsiteY91" fmla="*/ 35355 h 4275461"/>
                  <a:gd name="connsiteX92" fmla="*/ 270565 w 3619883"/>
                  <a:gd name="connsiteY92" fmla="*/ 29759 h 4275461"/>
                  <a:gd name="connsiteX93" fmla="*/ 479734 w 3619883"/>
                  <a:gd name="connsiteY93" fmla="*/ 45455 h 4275461"/>
                  <a:gd name="connsiteX94" fmla="*/ 524103 w 3619883"/>
                  <a:gd name="connsiteY94" fmla="*/ 41625 h 4275461"/>
                  <a:gd name="connsiteX95" fmla="*/ 624416 w 3619883"/>
                  <a:gd name="connsiteY95" fmla="*/ 22696 h 4275461"/>
                  <a:gd name="connsiteX96" fmla="*/ 657762 w 3619883"/>
                  <a:gd name="connsiteY96" fmla="*/ 18351 h 4275461"/>
                  <a:gd name="connsiteX97" fmla="*/ 690557 w 3619883"/>
                  <a:gd name="connsiteY97" fmla="*/ 25792 h 4275461"/>
                  <a:gd name="connsiteX98" fmla="*/ 745123 w 3619883"/>
                  <a:gd name="connsiteY98" fmla="*/ 40157 h 4275461"/>
                  <a:gd name="connsiteX99" fmla="*/ 789493 w 3619883"/>
                  <a:gd name="connsiteY99" fmla="*/ 36327 h 4275461"/>
                  <a:gd name="connsiteX100" fmla="*/ 854255 w 3619883"/>
                  <a:gd name="connsiteY100" fmla="*/ 68887 h 4275461"/>
                  <a:gd name="connsiteX101" fmla="*/ 897520 w 3619883"/>
                  <a:gd name="connsiteY101" fmla="*/ 88629 h 4275461"/>
                  <a:gd name="connsiteX102" fmla="*/ 940510 w 3619883"/>
                  <a:gd name="connsiteY102" fmla="*/ 114265 h 4275461"/>
                  <a:gd name="connsiteX103" fmla="*/ 1082712 w 3619883"/>
                  <a:gd name="connsiteY103" fmla="*/ 144543 h 4275461"/>
                  <a:gd name="connsiteX104" fmla="*/ 1205348 w 3619883"/>
                  <a:gd name="connsiteY104" fmla="*/ 120753 h 4275461"/>
                  <a:gd name="connsiteX105" fmla="*/ 1271764 w 3619883"/>
                  <a:gd name="connsiteY105" fmla="*/ 117956 h 4275461"/>
                  <a:gd name="connsiteX106" fmla="*/ 1315583 w 3619883"/>
                  <a:gd name="connsiteY106" fmla="*/ 125912 h 4275461"/>
                  <a:gd name="connsiteX107" fmla="*/ 1359125 w 3619883"/>
                  <a:gd name="connsiteY107" fmla="*/ 139761 h 4275461"/>
                  <a:gd name="connsiteX108" fmla="*/ 1391919 w 3619883"/>
                  <a:gd name="connsiteY108" fmla="*/ 147202 h 4275461"/>
                  <a:gd name="connsiteX109" fmla="*/ 1436563 w 3619883"/>
                  <a:gd name="connsiteY109" fmla="*/ 137480 h 4275461"/>
                  <a:gd name="connsiteX110" fmla="*/ 1471566 w 3619883"/>
                  <a:gd name="connsiteY110" fmla="*/ 97777 h 4275461"/>
                  <a:gd name="connsiteX111" fmla="*/ 1505739 w 3619883"/>
                  <a:gd name="connsiteY111" fmla="*/ 75753 h 4275461"/>
                  <a:gd name="connsiteX112" fmla="*/ 1590891 w 3619883"/>
                  <a:gd name="connsiteY112" fmla="*/ 144702 h 4275461"/>
                  <a:gd name="connsiteX113" fmla="*/ 1625616 w 3619883"/>
                  <a:gd name="connsiteY113" fmla="*/ 110893 h 4275461"/>
                  <a:gd name="connsiteX114" fmla="*/ 1658964 w 3619883"/>
                  <a:gd name="connsiteY114" fmla="*/ 106547 h 4275461"/>
                  <a:gd name="connsiteX115" fmla="*/ 1746598 w 3619883"/>
                  <a:gd name="connsiteY115" fmla="*/ 122460 h 4275461"/>
                  <a:gd name="connsiteX116" fmla="*/ 1811913 w 3619883"/>
                  <a:gd name="connsiteY116" fmla="*/ 143234 h 4275461"/>
                  <a:gd name="connsiteX117" fmla="*/ 1856557 w 3619883"/>
                  <a:gd name="connsiteY117" fmla="*/ 133511 h 4275461"/>
                  <a:gd name="connsiteX118" fmla="*/ 2066003 w 3619883"/>
                  <a:gd name="connsiteY118" fmla="*/ 143313 h 4275461"/>
                  <a:gd name="connsiteX119" fmla="*/ 2177615 w 3619883"/>
                  <a:gd name="connsiteY119" fmla="*/ 119007 h 4275461"/>
                  <a:gd name="connsiteX120" fmla="*/ 2255883 w 3619883"/>
                  <a:gd name="connsiteY120" fmla="*/ 99047 h 4275461"/>
                  <a:gd name="connsiteX121" fmla="*/ 2344622 w 3619883"/>
                  <a:gd name="connsiteY121" fmla="*/ 91388 h 4275461"/>
                  <a:gd name="connsiteX122" fmla="*/ 2455682 w 3619883"/>
                  <a:gd name="connsiteY122" fmla="*/ 78869 h 4275461"/>
                  <a:gd name="connsiteX123" fmla="*/ 2632609 w 3619883"/>
                  <a:gd name="connsiteY123" fmla="*/ 75338 h 4275461"/>
                  <a:gd name="connsiteX124" fmla="*/ 2742291 w 3619883"/>
                  <a:gd name="connsiteY124" fmla="*/ 92282 h 4275461"/>
                  <a:gd name="connsiteX125" fmla="*/ 2851974 w 3619883"/>
                  <a:gd name="connsiteY125" fmla="*/ 109227 h 4275461"/>
                  <a:gd name="connsiteX126" fmla="*/ 2907643 w 3619883"/>
                  <a:gd name="connsiteY126" fmla="*/ 100020 h 4275461"/>
                  <a:gd name="connsiteX127" fmla="*/ 2944022 w 3619883"/>
                  <a:gd name="connsiteY127" fmla="*/ 30853 h 4275461"/>
                  <a:gd name="connsiteX128" fmla="*/ 3022289 w 3619883"/>
                  <a:gd name="connsiteY128" fmla="*/ 10893 h 4275461"/>
                  <a:gd name="connsiteX129" fmla="*/ 3054807 w 3619883"/>
                  <a:gd name="connsiteY129" fmla="*/ 24226 h 4275461"/>
                  <a:gd name="connsiteX130" fmla="*/ 3141892 w 3619883"/>
                  <a:gd name="connsiteY130" fmla="*/ 51925 h 4275461"/>
                  <a:gd name="connsiteX131" fmla="*/ 3185711 w 3619883"/>
                  <a:gd name="connsiteY131" fmla="*/ 59881 h 4275461"/>
                  <a:gd name="connsiteX132" fmla="*/ 3219056 w 3619883"/>
                  <a:gd name="connsiteY132" fmla="*/ 55536 h 4275461"/>
                  <a:gd name="connsiteX133" fmla="*/ 3263425 w 3619883"/>
                  <a:gd name="connsiteY133" fmla="*/ 51706 h 4275461"/>
                  <a:gd name="connsiteX134" fmla="*/ 3296219 w 3619883"/>
                  <a:gd name="connsiteY134" fmla="*/ 59147 h 4275461"/>
                  <a:gd name="connsiteX135" fmla="*/ 3319094 w 3619883"/>
                  <a:gd name="connsiteY135" fmla="*/ 42500 h 4275461"/>
                  <a:gd name="connsiteX136" fmla="*/ 3420511 w 3619883"/>
                  <a:gd name="connsiteY136" fmla="*/ 0 h 4275461"/>
                  <a:gd name="connsiteX137" fmla="*/ 3453305 w 3619883"/>
                  <a:gd name="connsiteY137" fmla="*/ 7440 h 4275461"/>
                  <a:gd name="connsiteX138" fmla="*/ 3496571 w 3619883"/>
                  <a:gd name="connsiteY138" fmla="*/ 27182 h 4275461"/>
                  <a:gd name="connsiteX139" fmla="*/ 3602117 w 3619883"/>
                  <a:gd name="connsiteY139" fmla="*/ 132521 h 4275461"/>
                  <a:gd name="connsiteX140" fmla="*/ 3619883 w 3619883"/>
                  <a:gd name="connsiteY140" fmla="*/ 140049 h 4275461"/>
                  <a:gd name="connsiteX141" fmla="*/ 3619883 w 3619883"/>
                  <a:gd name="connsiteY141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70899 w 3619883"/>
                  <a:gd name="connsiteY2" fmla="*/ 4128157 h 4275461"/>
                  <a:gd name="connsiteX3" fmla="*/ 3269726 w 3619883"/>
                  <a:gd name="connsiteY3" fmla="*/ 4275461 h 4275461"/>
                  <a:gd name="connsiteX4" fmla="*/ 3052674 w 3619883"/>
                  <a:gd name="connsiteY4" fmla="*/ 4275461 h 4275461"/>
                  <a:gd name="connsiteX5" fmla="*/ 3096002 w 3619883"/>
                  <a:gd name="connsiteY5" fmla="*/ 4128157 h 4275461"/>
                  <a:gd name="connsiteX6" fmla="*/ 3137725 w 3619883"/>
                  <a:gd name="connsiteY6" fmla="*/ 4128157 h 4275461"/>
                  <a:gd name="connsiteX7" fmla="*/ 3137725 w 3619883"/>
                  <a:gd name="connsiteY7" fmla="*/ 3951392 h 4275461"/>
                  <a:gd name="connsiteX8" fmla="*/ 2959941 w 3619883"/>
                  <a:gd name="connsiteY8" fmla="*/ 3951392 h 4275461"/>
                  <a:gd name="connsiteX9" fmla="*/ 2959941 w 3619883"/>
                  <a:gd name="connsiteY9" fmla="*/ 4128157 h 4275461"/>
                  <a:gd name="connsiteX10" fmla="*/ 2996846 w 3619883"/>
                  <a:gd name="connsiteY10" fmla="*/ 4128157 h 4275461"/>
                  <a:gd name="connsiteX11" fmla="*/ 3014011 w 3619883"/>
                  <a:gd name="connsiteY11" fmla="*/ 4275461 h 4275461"/>
                  <a:gd name="connsiteX12" fmla="*/ 2761042 w 3619883"/>
                  <a:gd name="connsiteY12" fmla="*/ 4275461 h 4275461"/>
                  <a:gd name="connsiteX13" fmla="*/ 2761042 w 3619883"/>
                  <a:gd name="connsiteY13" fmla="*/ 4128157 h 4275461"/>
                  <a:gd name="connsiteX14" fmla="*/ 2826768 w 3619883"/>
                  <a:gd name="connsiteY14" fmla="*/ 4128157 h 4275461"/>
                  <a:gd name="connsiteX15" fmla="*/ 2826768 w 3619883"/>
                  <a:gd name="connsiteY15" fmla="*/ 3951392 h 4275461"/>
                  <a:gd name="connsiteX16" fmla="*/ 2648983 w 3619883"/>
                  <a:gd name="connsiteY16" fmla="*/ 3951392 h 4275461"/>
                  <a:gd name="connsiteX17" fmla="*/ 2648983 w 3619883"/>
                  <a:gd name="connsiteY17" fmla="*/ 4128157 h 4275461"/>
                  <a:gd name="connsiteX18" fmla="*/ 2690646 w 3619883"/>
                  <a:gd name="connsiteY18" fmla="*/ 4128157 h 4275461"/>
                  <a:gd name="connsiteX19" fmla="*/ 2690646 w 3619883"/>
                  <a:gd name="connsiteY19" fmla="*/ 4275461 h 4275461"/>
                  <a:gd name="connsiteX20" fmla="*/ 2511710 w 3619883"/>
                  <a:gd name="connsiteY20" fmla="*/ 4275461 h 4275461"/>
                  <a:gd name="connsiteX21" fmla="*/ 2454288 w 3619883"/>
                  <a:gd name="connsiteY21" fmla="*/ 4128157 h 4275461"/>
                  <a:gd name="connsiteX22" fmla="*/ 2515810 w 3619883"/>
                  <a:gd name="connsiteY22" fmla="*/ 4128157 h 4275461"/>
                  <a:gd name="connsiteX23" fmla="*/ 2515810 w 3619883"/>
                  <a:gd name="connsiteY23" fmla="*/ 3951392 h 4275461"/>
                  <a:gd name="connsiteX24" fmla="*/ 2338025 w 3619883"/>
                  <a:gd name="connsiteY24" fmla="*/ 3951392 h 4275461"/>
                  <a:gd name="connsiteX25" fmla="*/ 2338025 w 3619883"/>
                  <a:gd name="connsiteY25" fmla="*/ 4128157 h 4275461"/>
                  <a:gd name="connsiteX26" fmla="*/ 2395120 w 3619883"/>
                  <a:gd name="connsiteY26" fmla="*/ 4128157 h 4275461"/>
                  <a:gd name="connsiteX27" fmla="*/ 2337697 w 3619883"/>
                  <a:gd name="connsiteY27" fmla="*/ 4275461 h 4275461"/>
                  <a:gd name="connsiteX28" fmla="*/ 2150155 w 3619883"/>
                  <a:gd name="connsiteY28" fmla="*/ 4275461 h 4275461"/>
                  <a:gd name="connsiteX29" fmla="*/ 2150155 w 3619883"/>
                  <a:gd name="connsiteY29" fmla="*/ 4128157 h 4275461"/>
                  <a:gd name="connsiteX30" fmla="*/ 2204852 w 3619883"/>
                  <a:gd name="connsiteY30" fmla="*/ 4128157 h 4275461"/>
                  <a:gd name="connsiteX31" fmla="*/ 2204852 w 3619883"/>
                  <a:gd name="connsiteY31" fmla="*/ 3951392 h 4275461"/>
                  <a:gd name="connsiteX32" fmla="*/ 2027068 w 3619883"/>
                  <a:gd name="connsiteY32" fmla="*/ 3951392 h 4275461"/>
                  <a:gd name="connsiteX33" fmla="*/ 2027068 w 3619883"/>
                  <a:gd name="connsiteY33" fmla="*/ 4128157 h 4275461"/>
                  <a:gd name="connsiteX34" fmla="*/ 2079759 w 3619883"/>
                  <a:gd name="connsiteY34" fmla="*/ 4128157 h 4275461"/>
                  <a:gd name="connsiteX35" fmla="*/ 2079759 w 3619883"/>
                  <a:gd name="connsiteY35" fmla="*/ 4275461 h 4275461"/>
                  <a:gd name="connsiteX36" fmla="*/ 1824703 w 3619883"/>
                  <a:gd name="connsiteY36" fmla="*/ 4275461 h 4275461"/>
                  <a:gd name="connsiteX37" fmla="*/ 1834468 w 3619883"/>
                  <a:gd name="connsiteY37" fmla="*/ 4128157 h 4275461"/>
                  <a:gd name="connsiteX38" fmla="*/ 1893894 w 3619883"/>
                  <a:gd name="connsiteY38" fmla="*/ 4128157 h 4275461"/>
                  <a:gd name="connsiteX39" fmla="*/ 1893894 w 3619883"/>
                  <a:gd name="connsiteY39" fmla="*/ 3951392 h 4275461"/>
                  <a:gd name="connsiteX40" fmla="*/ 1716110 w 3619883"/>
                  <a:gd name="connsiteY40" fmla="*/ 3951392 h 4275461"/>
                  <a:gd name="connsiteX41" fmla="*/ 1716110 w 3619883"/>
                  <a:gd name="connsiteY41" fmla="*/ 4006431 h 4275461"/>
                  <a:gd name="connsiteX42" fmla="*/ 1703447 w 3619883"/>
                  <a:gd name="connsiteY42" fmla="*/ 4007960 h 4275461"/>
                  <a:gd name="connsiteX43" fmla="*/ 1716110 w 3619883"/>
                  <a:gd name="connsiteY43" fmla="*/ 4044284 h 4275461"/>
                  <a:gd name="connsiteX44" fmla="*/ 1716110 w 3619883"/>
                  <a:gd name="connsiteY44" fmla="*/ 4128157 h 4275461"/>
                  <a:gd name="connsiteX45" fmla="*/ 1745346 w 3619883"/>
                  <a:gd name="connsiteY45" fmla="*/ 4128157 h 4275461"/>
                  <a:gd name="connsiteX46" fmla="*/ 1796694 w 3619883"/>
                  <a:gd name="connsiteY46" fmla="*/ 4275461 h 4275461"/>
                  <a:gd name="connsiteX47" fmla="*/ 1558844 w 3619883"/>
                  <a:gd name="connsiteY47" fmla="*/ 4275461 h 4275461"/>
                  <a:gd name="connsiteX48" fmla="*/ 1517252 w 3619883"/>
                  <a:gd name="connsiteY48" fmla="*/ 4128157 h 4275461"/>
                  <a:gd name="connsiteX49" fmla="*/ 1582936 w 3619883"/>
                  <a:gd name="connsiteY49" fmla="*/ 4128157 h 4275461"/>
                  <a:gd name="connsiteX50" fmla="*/ 1582936 w 3619883"/>
                  <a:gd name="connsiteY50" fmla="*/ 3951392 h 4275461"/>
                  <a:gd name="connsiteX51" fmla="*/ 1405151 w 3619883"/>
                  <a:gd name="connsiteY51" fmla="*/ 3951392 h 4275461"/>
                  <a:gd name="connsiteX52" fmla="*/ 1405151 w 3619883"/>
                  <a:gd name="connsiteY52" fmla="*/ 4128157 h 4275461"/>
                  <a:gd name="connsiteX53" fmla="*/ 1468988 w 3619883"/>
                  <a:gd name="connsiteY53" fmla="*/ 4128157 h 4275461"/>
                  <a:gd name="connsiteX54" fmla="*/ 1427396 w 3619883"/>
                  <a:gd name="connsiteY54" fmla="*/ 4275461 h 4275461"/>
                  <a:gd name="connsiteX55" fmla="*/ 1210751 w 3619883"/>
                  <a:gd name="connsiteY55" fmla="*/ 4275461 h 4275461"/>
                  <a:gd name="connsiteX56" fmla="*/ 1210751 w 3619883"/>
                  <a:gd name="connsiteY56" fmla="*/ 4128157 h 4275461"/>
                  <a:gd name="connsiteX57" fmla="*/ 1271978 w 3619883"/>
                  <a:gd name="connsiteY57" fmla="*/ 4128157 h 4275461"/>
                  <a:gd name="connsiteX58" fmla="*/ 1271978 w 3619883"/>
                  <a:gd name="connsiteY58" fmla="*/ 3951392 h 4275461"/>
                  <a:gd name="connsiteX59" fmla="*/ 1094193 w 3619883"/>
                  <a:gd name="connsiteY59" fmla="*/ 3951392 h 4275461"/>
                  <a:gd name="connsiteX60" fmla="*/ 1094193 w 3619883"/>
                  <a:gd name="connsiteY60" fmla="*/ 4128157 h 4275461"/>
                  <a:gd name="connsiteX61" fmla="*/ 1140354 w 3619883"/>
                  <a:gd name="connsiteY61" fmla="*/ 4128157 h 4275461"/>
                  <a:gd name="connsiteX62" fmla="*/ 1140354 w 3619883"/>
                  <a:gd name="connsiteY62" fmla="*/ 4275461 h 4275461"/>
                  <a:gd name="connsiteX63" fmla="*/ 953807 w 3619883"/>
                  <a:gd name="connsiteY63" fmla="*/ 4275461 h 4275461"/>
                  <a:gd name="connsiteX64" fmla="*/ 912215 w 3619883"/>
                  <a:gd name="connsiteY64" fmla="*/ 4128157 h 4275461"/>
                  <a:gd name="connsiteX65" fmla="*/ 961020 w 3619883"/>
                  <a:gd name="connsiteY65" fmla="*/ 4128157 h 4275461"/>
                  <a:gd name="connsiteX66" fmla="*/ 961020 w 3619883"/>
                  <a:gd name="connsiteY66" fmla="*/ 3951392 h 4275461"/>
                  <a:gd name="connsiteX67" fmla="*/ 783235 w 3619883"/>
                  <a:gd name="connsiteY67" fmla="*/ 3951392 h 4275461"/>
                  <a:gd name="connsiteX68" fmla="*/ 783235 w 3619883"/>
                  <a:gd name="connsiteY68" fmla="*/ 4128157 h 4275461"/>
                  <a:gd name="connsiteX69" fmla="*/ 871024 w 3619883"/>
                  <a:gd name="connsiteY69" fmla="*/ 4128157 h 4275461"/>
                  <a:gd name="connsiteX70" fmla="*/ 829432 w 3619883"/>
                  <a:gd name="connsiteY70" fmla="*/ 4275461 h 4275461"/>
                  <a:gd name="connsiteX71" fmla="*/ 611484 w 3619883"/>
                  <a:gd name="connsiteY71" fmla="*/ 4275461 h 4275461"/>
                  <a:gd name="connsiteX72" fmla="*/ 621247 w 3619883"/>
                  <a:gd name="connsiteY72" fmla="*/ 4128157 h 4275461"/>
                  <a:gd name="connsiteX73" fmla="*/ 650062 w 3619883"/>
                  <a:gd name="connsiteY73" fmla="*/ 4128157 h 4275461"/>
                  <a:gd name="connsiteX74" fmla="*/ 650062 w 3619883"/>
                  <a:gd name="connsiteY74" fmla="*/ 3951392 h 4275461"/>
                  <a:gd name="connsiteX75" fmla="*/ 472277 w 3619883"/>
                  <a:gd name="connsiteY75" fmla="*/ 3951392 h 4275461"/>
                  <a:gd name="connsiteX76" fmla="*/ 472277 w 3619883"/>
                  <a:gd name="connsiteY76" fmla="*/ 4128157 h 4275461"/>
                  <a:gd name="connsiteX77" fmla="*/ 522650 w 3619883"/>
                  <a:gd name="connsiteY77" fmla="*/ 4128157 h 4275461"/>
                  <a:gd name="connsiteX78" fmla="*/ 573998 w 3619883"/>
                  <a:gd name="connsiteY78" fmla="*/ 4275461 h 4275461"/>
                  <a:gd name="connsiteX79" fmla="*/ 336164 w 3619883"/>
                  <a:gd name="connsiteY79" fmla="*/ 4275461 h 4275461"/>
                  <a:gd name="connsiteX80" fmla="*/ 294572 w 3619883"/>
                  <a:gd name="connsiteY80" fmla="*/ 4128157 h 4275461"/>
                  <a:gd name="connsiteX81" fmla="*/ 339106 w 3619883"/>
                  <a:gd name="connsiteY81" fmla="*/ 4128157 h 4275461"/>
                  <a:gd name="connsiteX82" fmla="*/ 339106 w 3619883"/>
                  <a:gd name="connsiteY82" fmla="*/ 3951392 h 4275461"/>
                  <a:gd name="connsiteX83" fmla="*/ 161321 w 3619883"/>
                  <a:gd name="connsiteY83" fmla="*/ 3951392 h 4275461"/>
                  <a:gd name="connsiteX84" fmla="*/ 161321 w 3619883"/>
                  <a:gd name="connsiteY84" fmla="*/ 4128157 h 4275461"/>
                  <a:gd name="connsiteX85" fmla="*/ 230914 w 3619883"/>
                  <a:gd name="connsiteY85" fmla="*/ 4128157 h 4275461"/>
                  <a:gd name="connsiteX86" fmla="*/ 189322 w 3619883"/>
                  <a:gd name="connsiteY86" fmla="*/ 4275461 h 4275461"/>
                  <a:gd name="connsiteX87" fmla="*/ 0 w 3619883"/>
                  <a:gd name="connsiteY87" fmla="*/ 4275461 h 4275461"/>
                  <a:gd name="connsiteX88" fmla="*/ 0 w 3619883"/>
                  <a:gd name="connsiteY88" fmla="*/ 42229 h 4275461"/>
                  <a:gd name="connsiteX89" fmla="*/ 42464 w 3619883"/>
                  <a:gd name="connsiteY89" fmla="*/ 40518 h 4275461"/>
                  <a:gd name="connsiteX90" fmla="*/ 137733 w 3619883"/>
                  <a:gd name="connsiteY90" fmla="*/ 35355 h 4275461"/>
                  <a:gd name="connsiteX91" fmla="*/ 270565 w 3619883"/>
                  <a:gd name="connsiteY91" fmla="*/ 29759 h 4275461"/>
                  <a:gd name="connsiteX92" fmla="*/ 479734 w 3619883"/>
                  <a:gd name="connsiteY92" fmla="*/ 45455 h 4275461"/>
                  <a:gd name="connsiteX93" fmla="*/ 524103 w 3619883"/>
                  <a:gd name="connsiteY93" fmla="*/ 41625 h 4275461"/>
                  <a:gd name="connsiteX94" fmla="*/ 624416 w 3619883"/>
                  <a:gd name="connsiteY94" fmla="*/ 22696 h 4275461"/>
                  <a:gd name="connsiteX95" fmla="*/ 657762 w 3619883"/>
                  <a:gd name="connsiteY95" fmla="*/ 18351 h 4275461"/>
                  <a:gd name="connsiteX96" fmla="*/ 690557 w 3619883"/>
                  <a:gd name="connsiteY96" fmla="*/ 25792 h 4275461"/>
                  <a:gd name="connsiteX97" fmla="*/ 745123 w 3619883"/>
                  <a:gd name="connsiteY97" fmla="*/ 40157 h 4275461"/>
                  <a:gd name="connsiteX98" fmla="*/ 789493 w 3619883"/>
                  <a:gd name="connsiteY98" fmla="*/ 36327 h 4275461"/>
                  <a:gd name="connsiteX99" fmla="*/ 854255 w 3619883"/>
                  <a:gd name="connsiteY99" fmla="*/ 68887 h 4275461"/>
                  <a:gd name="connsiteX100" fmla="*/ 897520 w 3619883"/>
                  <a:gd name="connsiteY100" fmla="*/ 88629 h 4275461"/>
                  <a:gd name="connsiteX101" fmla="*/ 940510 w 3619883"/>
                  <a:gd name="connsiteY101" fmla="*/ 114265 h 4275461"/>
                  <a:gd name="connsiteX102" fmla="*/ 1082712 w 3619883"/>
                  <a:gd name="connsiteY102" fmla="*/ 144543 h 4275461"/>
                  <a:gd name="connsiteX103" fmla="*/ 1205348 w 3619883"/>
                  <a:gd name="connsiteY103" fmla="*/ 120753 h 4275461"/>
                  <a:gd name="connsiteX104" fmla="*/ 1271764 w 3619883"/>
                  <a:gd name="connsiteY104" fmla="*/ 117956 h 4275461"/>
                  <a:gd name="connsiteX105" fmla="*/ 1315583 w 3619883"/>
                  <a:gd name="connsiteY105" fmla="*/ 125912 h 4275461"/>
                  <a:gd name="connsiteX106" fmla="*/ 1359125 w 3619883"/>
                  <a:gd name="connsiteY106" fmla="*/ 139761 h 4275461"/>
                  <a:gd name="connsiteX107" fmla="*/ 1391919 w 3619883"/>
                  <a:gd name="connsiteY107" fmla="*/ 147202 h 4275461"/>
                  <a:gd name="connsiteX108" fmla="*/ 1436563 w 3619883"/>
                  <a:gd name="connsiteY108" fmla="*/ 137480 h 4275461"/>
                  <a:gd name="connsiteX109" fmla="*/ 1471566 w 3619883"/>
                  <a:gd name="connsiteY109" fmla="*/ 97777 h 4275461"/>
                  <a:gd name="connsiteX110" fmla="*/ 1505739 w 3619883"/>
                  <a:gd name="connsiteY110" fmla="*/ 75753 h 4275461"/>
                  <a:gd name="connsiteX111" fmla="*/ 1590891 w 3619883"/>
                  <a:gd name="connsiteY111" fmla="*/ 144702 h 4275461"/>
                  <a:gd name="connsiteX112" fmla="*/ 1625616 w 3619883"/>
                  <a:gd name="connsiteY112" fmla="*/ 110893 h 4275461"/>
                  <a:gd name="connsiteX113" fmla="*/ 1658964 w 3619883"/>
                  <a:gd name="connsiteY113" fmla="*/ 106547 h 4275461"/>
                  <a:gd name="connsiteX114" fmla="*/ 1746598 w 3619883"/>
                  <a:gd name="connsiteY114" fmla="*/ 122460 h 4275461"/>
                  <a:gd name="connsiteX115" fmla="*/ 1811913 w 3619883"/>
                  <a:gd name="connsiteY115" fmla="*/ 143234 h 4275461"/>
                  <a:gd name="connsiteX116" fmla="*/ 1856557 w 3619883"/>
                  <a:gd name="connsiteY116" fmla="*/ 133511 h 4275461"/>
                  <a:gd name="connsiteX117" fmla="*/ 2066003 w 3619883"/>
                  <a:gd name="connsiteY117" fmla="*/ 143313 h 4275461"/>
                  <a:gd name="connsiteX118" fmla="*/ 2177615 w 3619883"/>
                  <a:gd name="connsiteY118" fmla="*/ 119007 h 4275461"/>
                  <a:gd name="connsiteX119" fmla="*/ 2255883 w 3619883"/>
                  <a:gd name="connsiteY119" fmla="*/ 99047 h 4275461"/>
                  <a:gd name="connsiteX120" fmla="*/ 2344622 w 3619883"/>
                  <a:gd name="connsiteY120" fmla="*/ 91388 h 4275461"/>
                  <a:gd name="connsiteX121" fmla="*/ 2455682 w 3619883"/>
                  <a:gd name="connsiteY121" fmla="*/ 78869 h 4275461"/>
                  <a:gd name="connsiteX122" fmla="*/ 2632609 w 3619883"/>
                  <a:gd name="connsiteY122" fmla="*/ 75338 h 4275461"/>
                  <a:gd name="connsiteX123" fmla="*/ 2742291 w 3619883"/>
                  <a:gd name="connsiteY123" fmla="*/ 92282 h 4275461"/>
                  <a:gd name="connsiteX124" fmla="*/ 2851974 w 3619883"/>
                  <a:gd name="connsiteY124" fmla="*/ 109227 h 4275461"/>
                  <a:gd name="connsiteX125" fmla="*/ 2907643 w 3619883"/>
                  <a:gd name="connsiteY125" fmla="*/ 100020 h 4275461"/>
                  <a:gd name="connsiteX126" fmla="*/ 2944022 w 3619883"/>
                  <a:gd name="connsiteY126" fmla="*/ 30853 h 4275461"/>
                  <a:gd name="connsiteX127" fmla="*/ 3022289 w 3619883"/>
                  <a:gd name="connsiteY127" fmla="*/ 10893 h 4275461"/>
                  <a:gd name="connsiteX128" fmla="*/ 3054807 w 3619883"/>
                  <a:gd name="connsiteY128" fmla="*/ 24226 h 4275461"/>
                  <a:gd name="connsiteX129" fmla="*/ 3141892 w 3619883"/>
                  <a:gd name="connsiteY129" fmla="*/ 51925 h 4275461"/>
                  <a:gd name="connsiteX130" fmla="*/ 3185711 w 3619883"/>
                  <a:gd name="connsiteY130" fmla="*/ 59881 h 4275461"/>
                  <a:gd name="connsiteX131" fmla="*/ 3219056 w 3619883"/>
                  <a:gd name="connsiteY131" fmla="*/ 55536 h 4275461"/>
                  <a:gd name="connsiteX132" fmla="*/ 3263425 w 3619883"/>
                  <a:gd name="connsiteY132" fmla="*/ 51706 h 4275461"/>
                  <a:gd name="connsiteX133" fmla="*/ 3296219 w 3619883"/>
                  <a:gd name="connsiteY133" fmla="*/ 59147 h 4275461"/>
                  <a:gd name="connsiteX134" fmla="*/ 3319094 w 3619883"/>
                  <a:gd name="connsiteY134" fmla="*/ 42500 h 4275461"/>
                  <a:gd name="connsiteX135" fmla="*/ 3420511 w 3619883"/>
                  <a:gd name="connsiteY135" fmla="*/ 0 h 4275461"/>
                  <a:gd name="connsiteX136" fmla="*/ 3453305 w 3619883"/>
                  <a:gd name="connsiteY136" fmla="*/ 7440 h 4275461"/>
                  <a:gd name="connsiteX137" fmla="*/ 3496571 w 3619883"/>
                  <a:gd name="connsiteY137" fmla="*/ 27182 h 4275461"/>
                  <a:gd name="connsiteX138" fmla="*/ 3602117 w 3619883"/>
                  <a:gd name="connsiteY138" fmla="*/ 132521 h 4275461"/>
                  <a:gd name="connsiteX139" fmla="*/ 3619883 w 3619883"/>
                  <a:gd name="connsiteY139" fmla="*/ 140049 h 4275461"/>
                  <a:gd name="connsiteX140" fmla="*/ 3619883 w 3619883"/>
                  <a:gd name="connsiteY140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96002 w 3619883"/>
                  <a:gd name="connsiteY4" fmla="*/ 4128157 h 4275461"/>
                  <a:gd name="connsiteX5" fmla="*/ 3137725 w 3619883"/>
                  <a:gd name="connsiteY5" fmla="*/ 4128157 h 4275461"/>
                  <a:gd name="connsiteX6" fmla="*/ 3137725 w 3619883"/>
                  <a:gd name="connsiteY6" fmla="*/ 3951392 h 4275461"/>
                  <a:gd name="connsiteX7" fmla="*/ 2959941 w 3619883"/>
                  <a:gd name="connsiteY7" fmla="*/ 3951392 h 4275461"/>
                  <a:gd name="connsiteX8" fmla="*/ 2959941 w 3619883"/>
                  <a:gd name="connsiteY8" fmla="*/ 4128157 h 4275461"/>
                  <a:gd name="connsiteX9" fmla="*/ 2996846 w 3619883"/>
                  <a:gd name="connsiteY9" fmla="*/ 4128157 h 4275461"/>
                  <a:gd name="connsiteX10" fmla="*/ 3014011 w 3619883"/>
                  <a:gd name="connsiteY10" fmla="*/ 4275461 h 4275461"/>
                  <a:gd name="connsiteX11" fmla="*/ 2761042 w 3619883"/>
                  <a:gd name="connsiteY11" fmla="*/ 4275461 h 4275461"/>
                  <a:gd name="connsiteX12" fmla="*/ 2761042 w 3619883"/>
                  <a:gd name="connsiteY12" fmla="*/ 4128157 h 4275461"/>
                  <a:gd name="connsiteX13" fmla="*/ 2826768 w 3619883"/>
                  <a:gd name="connsiteY13" fmla="*/ 4128157 h 4275461"/>
                  <a:gd name="connsiteX14" fmla="*/ 2826768 w 3619883"/>
                  <a:gd name="connsiteY14" fmla="*/ 3951392 h 4275461"/>
                  <a:gd name="connsiteX15" fmla="*/ 2648983 w 3619883"/>
                  <a:gd name="connsiteY15" fmla="*/ 3951392 h 4275461"/>
                  <a:gd name="connsiteX16" fmla="*/ 2648983 w 3619883"/>
                  <a:gd name="connsiteY16" fmla="*/ 4128157 h 4275461"/>
                  <a:gd name="connsiteX17" fmla="*/ 2690646 w 3619883"/>
                  <a:gd name="connsiteY17" fmla="*/ 4128157 h 4275461"/>
                  <a:gd name="connsiteX18" fmla="*/ 2690646 w 3619883"/>
                  <a:gd name="connsiteY18" fmla="*/ 4275461 h 4275461"/>
                  <a:gd name="connsiteX19" fmla="*/ 2511710 w 3619883"/>
                  <a:gd name="connsiteY19" fmla="*/ 4275461 h 4275461"/>
                  <a:gd name="connsiteX20" fmla="*/ 2454288 w 3619883"/>
                  <a:gd name="connsiteY20" fmla="*/ 4128157 h 4275461"/>
                  <a:gd name="connsiteX21" fmla="*/ 2515810 w 3619883"/>
                  <a:gd name="connsiteY21" fmla="*/ 4128157 h 4275461"/>
                  <a:gd name="connsiteX22" fmla="*/ 2515810 w 3619883"/>
                  <a:gd name="connsiteY22" fmla="*/ 3951392 h 4275461"/>
                  <a:gd name="connsiteX23" fmla="*/ 2338025 w 3619883"/>
                  <a:gd name="connsiteY23" fmla="*/ 3951392 h 4275461"/>
                  <a:gd name="connsiteX24" fmla="*/ 2338025 w 3619883"/>
                  <a:gd name="connsiteY24" fmla="*/ 4128157 h 4275461"/>
                  <a:gd name="connsiteX25" fmla="*/ 2395120 w 3619883"/>
                  <a:gd name="connsiteY25" fmla="*/ 4128157 h 4275461"/>
                  <a:gd name="connsiteX26" fmla="*/ 2337697 w 3619883"/>
                  <a:gd name="connsiteY26" fmla="*/ 4275461 h 4275461"/>
                  <a:gd name="connsiteX27" fmla="*/ 2150155 w 3619883"/>
                  <a:gd name="connsiteY27" fmla="*/ 4275461 h 4275461"/>
                  <a:gd name="connsiteX28" fmla="*/ 2150155 w 3619883"/>
                  <a:gd name="connsiteY28" fmla="*/ 4128157 h 4275461"/>
                  <a:gd name="connsiteX29" fmla="*/ 2204852 w 3619883"/>
                  <a:gd name="connsiteY29" fmla="*/ 4128157 h 4275461"/>
                  <a:gd name="connsiteX30" fmla="*/ 2204852 w 3619883"/>
                  <a:gd name="connsiteY30" fmla="*/ 3951392 h 4275461"/>
                  <a:gd name="connsiteX31" fmla="*/ 2027068 w 3619883"/>
                  <a:gd name="connsiteY31" fmla="*/ 3951392 h 4275461"/>
                  <a:gd name="connsiteX32" fmla="*/ 2027068 w 3619883"/>
                  <a:gd name="connsiteY32" fmla="*/ 4128157 h 4275461"/>
                  <a:gd name="connsiteX33" fmla="*/ 2079759 w 3619883"/>
                  <a:gd name="connsiteY33" fmla="*/ 4128157 h 4275461"/>
                  <a:gd name="connsiteX34" fmla="*/ 2079759 w 3619883"/>
                  <a:gd name="connsiteY34" fmla="*/ 4275461 h 4275461"/>
                  <a:gd name="connsiteX35" fmla="*/ 1824703 w 3619883"/>
                  <a:gd name="connsiteY35" fmla="*/ 4275461 h 4275461"/>
                  <a:gd name="connsiteX36" fmla="*/ 1834468 w 3619883"/>
                  <a:gd name="connsiteY36" fmla="*/ 4128157 h 4275461"/>
                  <a:gd name="connsiteX37" fmla="*/ 1893894 w 3619883"/>
                  <a:gd name="connsiteY37" fmla="*/ 4128157 h 4275461"/>
                  <a:gd name="connsiteX38" fmla="*/ 1893894 w 3619883"/>
                  <a:gd name="connsiteY38" fmla="*/ 3951392 h 4275461"/>
                  <a:gd name="connsiteX39" fmla="*/ 1716110 w 3619883"/>
                  <a:gd name="connsiteY39" fmla="*/ 3951392 h 4275461"/>
                  <a:gd name="connsiteX40" fmla="*/ 1716110 w 3619883"/>
                  <a:gd name="connsiteY40" fmla="*/ 4006431 h 4275461"/>
                  <a:gd name="connsiteX41" fmla="*/ 1703447 w 3619883"/>
                  <a:gd name="connsiteY41" fmla="*/ 4007960 h 4275461"/>
                  <a:gd name="connsiteX42" fmla="*/ 1716110 w 3619883"/>
                  <a:gd name="connsiteY42" fmla="*/ 4044284 h 4275461"/>
                  <a:gd name="connsiteX43" fmla="*/ 1716110 w 3619883"/>
                  <a:gd name="connsiteY43" fmla="*/ 4128157 h 4275461"/>
                  <a:gd name="connsiteX44" fmla="*/ 1745346 w 3619883"/>
                  <a:gd name="connsiteY44" fmla="*/ 4128157 h 4275461"/>
                  <a:gd name="connsiteX45" fmla="*/ 1796694 w 3619883"/>
                  <a:gd name="connsiteY45" fmla="*/ 4275461 h 4275461"/>
                  <a:gd name="connsiteX46" fmla="*/ 1558844 w 3619883"/>
                  <a:gd name="connsiteY46" fmla="*/ 4275461 h 4275461"/>
                  <a:gd name="connsiteX47" fmla="*/ 1517252 w 3619883"/>
                  <a:gd name="connsiteY47" fmla="*/ 4128157 h 4275461"/>
                  <a:gd name="connsiteX48" fmla="*/ 1582936 w 3619883"/>
                  <a:gd name="connsiteY48" fmla="*/ 4128157 h 4275461"/>
                  <a:gd name="connsiteX49" fmla="*/ 1582936 w 3619883"/>
                  <a:gd name="connsiteY49" fmla="*/ 3951392 h 4275461"/>
                  <a:gd name="connsiteX50" fmla="*/ 1405151 w 3619883"/>
                  <a:gd name="connsiteY50" fmla="*/ 3951392 h 4275461"/>
                  <a:gd name="connsiteX51" fmla="*/ 1405151 w 3619883"/>
                  <a:gd name="connsiteY51" fmla="*/ 4128157 h 4275461"/>
                  <a:gd name="connsiteX52" fmla="*/ 1468988 w 3619883"/>
                  <a:gd name="connsiteY52" fmla="*/ 4128157 h 4275461"/>
                  <a:gd name="connsiteX53" fmla="*/ 1427396 w 3619883"/>
                  <a:gd name="connsiteY53" fmla="*/ 4275461 h 4275461"/>
                  <a:gd name="connsiteX54" fmla="*/ 1210751 w 3619883"/>
                  <a:gd name="connsiteY54" fmla="*/ 4275461 h 4275461"/>
                  <a:gd name="connsiteX55" fmla="*/ 1210751 w 3619883"/>
                  <a:gd name="connsiteY55" fmla="*/ 4128157 h 4275461"/>
                  <a:gd name="connsiteX56" fmla="*/ 1271978 w 3619883"/>
                  <a:gd name="connsiteY56" fmla="*/ 4128157 h 4275461"/>
                  <a:gd name="connsiteX57" fmla="*/ 1271978 w 3619883"/>
                  <a:gd name="connsiteY57" fmla="*/ 3951392 h 4275461"/>
                  <a:gd name="connsiteX58" fmla="*/ 1094193 w 3619883"/>
                  <a:gd name="connsiteY58" fmla="*/ 3951392 h 4275461"/>
                  <a:gd name="connsiteX59" fmla="*/ 1094193 w 3619883"/>
                  <a:gd name="connsiteY59" fmla="*/ 4128157 h 4275461"/>
                  <a:gd name="connsiteX60" fmla="*/ 1140354 w 3619883"/>
                  <a:gd name="connsiteY60" fmla="*/ 4128157 h 4275461"/>
                  <a:gd name="connsiteX61" fmla="*/ 1140354 w 3619883"/>
                  <a:gd name="connsiteY61" fmla="*/ 4275461 h 4275461"/>
                  <a:gd name="connsiteX62" fmla="*/ 953807 w 3619883"/>
                  <a:gd name="connsiteY62" fmla="*/ 4275461 h 4275461"/>
                  <a:gd name="connsiteX63" fmla="*/ 912215 w 3619883"/>
                  <a:gd name="connsiteY63" fmla="*/ 4128157 h 4275461"/>
                  <a:gd name="connsiteX64" fmla="*/ 961020 w 3619883"/>
                  <a:gd name="connsiteY64" fmla="*/ 4128157 h 4275461"/>
                  <a:gd name="connsiteX65" fmla="*/ 961020 w 3619883"/>
                  <a:gd name="connsiteY65" fmla="*/ 3951392 h 4275461"/>
                  <a:gd name="connsiteX66" fmla="*/ 783235 w 3619883"/>
                  <a:gd name="connsiteY66" fmla="*/ 3951392 h 4275461"/>
                  <a:gd name="connsiteX67" fmla="*/ 783235 w 3619883"/>
                  <a:gd name="connsiteY67" fmla="*/ 4128157 h 4275461"/>
                  <a:gd name="connsiteX68" fmla="*/ 871024 w 3619883"/>
                  <a:gd name="connsiteY68" fmla="*/ 4128157 h 4275461"/>
                  <a:gd name="connsiteX69" fmla="*/ 829432 w 3619883"/>
                  <a:gd name="connsiteY69" fmla="*/ 4275461 h 4275461"/>
                  <a:gd name="connsiteX70" fmla="*/ 611484 w 3619883"/>
                  <a:gd name="connsiteY70" fmla="*/ 4275461 h 4275461"/>
                  <a:gd name="connsiteX71" fmla="*/ 621247 w 3619883"/>
                  <a:gd name="connsiteY71" fmla="*/ 4128157 h 4275461"/>
                  <a:gd name="connsiteX72" fmla="*/ 650062 w 3619883"/>
                  <a:gd name="connsiteY72" fmla="*/ 4128157 h 4275461"/>
                  <a:gd name="connsiteX73" fmla="*/ 650062 w 3619883"/>
                  <a:gd name="connsiteY73" fmla="*/ 3951392 h 4275461"/>
                  <a:gd name="connsiteX74" fmla="*/ 472277 w 3619883"/>
                  <a:gd name="connsiteY74" fmla="*/ 3951392 h 4275461"/>
                  <a:gd name="connsiteX75" fmla="*/ 472277 w 3619883"/>
                  <a:gd name="connsiteY75" fmla="*/ 4128157 h 4275461"/>
                  <a:gd name="connsiteX76" fmla="*/ 522650 w 3619883"/>
                  <a:gd name="connsiteY76" fmla="*/ 4128157 h 4275461"/>
                  <a:gd name="connsiteX77" fmla="*/ 573998 w 3619883"/>
                  <a:gd name="connsiteY77" fmla="*/ 4275461 h 4275461"/>
                  <a:gd name="connsiteX78" fmla="*/ 336164 w 3619883"/>
                  <a:gd name="connsiteY78" fmla="*/ 4275461 h 4275461"/>
                  <a:gd name="connsiteX79" fmla="*/ 294572 w 3619883"/>
                  <a:gd name="connsiteY79" fmla="*/ 4128157 h 4275461"/>
                  <a:gd name="connsiteX80" fmla="*/ 339106 w 3619883"/>
                  <a:gd name="connsiteY80" fmla="*/ 4128157 h 4275461"/>
                  <a:gd name="connsiteX81" fmla="*/ 339106 w 3619883"/>
                  <a:gd name="connsiteY81" fmla="*/ 3951392 h 4275461"/>
                  <a:gd name="connsiteX82" fmla="*/ 161321 w 3619883"/>
                  <a:gd name="connsiteY82" fmla="*/ 3951392 h 4275461"/>
                  <a:gd name="connsiteX83" fmla="*/ 161321 w 3619883"/>
                  <a:gd name="connsiteY83" fmla="*/ 4128157 h 4275461"/>
                  <a:gd name="connsiteX84" fmla="*/ 230914 w 3619883"/>
                  <a:gd name="connsiteY84" fmla="*/ 4128157 h 4275461"/>
                  <a:gd name="connsiteX85" fmla="*/ 189322 w 3619883"/>
                  <a:gd name="connsiteY85" fmla="*/ 4275461 h 4275461"/>
                  <a:gd name="connsiteX86" fmla="*/ 0 w 3619883"/>
                  <a:gd name="connsiteY86" fmla="*/ 4275461 h 4275461"/>
                  <a:gd name="connsiteX87" fmla="*/ 0 w 3619883"/>
                  <a:gd name="connsiteY87" fmla="*/ 42229 h 4275461"/>
                  <a:gd name="connsiteX88" fmla="*/ 42464 w 3619883"/>
                  <a:gd name="connsiteY88" fmla="*/ 40518 h 4275461"/>
                  <a:gd name="connsiteX89" fmla="*/ 137733 w 3619883"/>
                  <a:gd name="connsiteY89" fmla="*/ 35355 h 4275461"/>
                  <a:gd name="connsiteX90" fmla="*/ 270565 w 3619883"/>
                  <a:gd name="connsiteY90" fmla="*/ 29759 h 4275461"/>
                  <a:gd name="connsiteX91" fmla="*/ 479734 w 3619883"/>
                  <a:gd name="connsiteY91" fmla="*/ 45455 h 4275461"/>
                  <a:gd name="connsiteX92" fmla="*/ 524103 w 3619883"/>
                  <a:gd name="connsiteY92" fmla="*/ 41625 h 4275461"/>
                  <a:gd name="connsiteX93" fmla="*/ 624416 w 3619883"/>
                  <a:gd name="connsiteY93" fmla="*/ 22696 h 4275461"/>
                  <a:gd name="connsiteX94" fmla="*/ 657762 w 3619883"/>
                  <a:gd name="connsiteY94" fmla="*/ 18351 h 4275461"/>
                  <a:gd name="connsiteX95" fmla="*/ 690557 w 3619883"/>
                  <a:gd name="connsiteY95" fmla="*/ 25792 h 4275461"/>
                  <a:gd name="connsiteX96" fmla="*/ 745123 w 3619883"/>
                  <a:gd name="connsiteY96" fmla="*/ 40157 h 4275461"/>
                  <a:gd name="connsiteX97" fmla="*/ 789493 w 3619883"/>
                  <a:gd name="connsiteY97" fmla="*/ 36327 h 4275461"/>
                  <a:gd name="connsiteX98" fmla="*/ 854255 w 3619883"/>
                  <a:gd name="connsiteY98" fmla="*/ 68887 h 4275461"/>
                  <a:gd name="connsiteX99" fmla="*/ 897520 w 3619883"/>
                  <a:gd name="connsiteY99" fmla="*/ 88629 h 4275461"/>
                  <a:gd name="connsiteX100" fmla="*/ 940510 w 3619883"/>
                  <a:gd name="connsiteY100" fmla="*/ 114265 h 4275461"/>
                  <a:gd name="connsiteX101" fmla="*/ 1082712 w 3619883"/>
                  <a:gd name="connsiteY101" fmla="*/ 144543 h 4275461"/>
                  <a:gd name="connsiteX102" fmla="*/ 1205348 w 3619883"/>
                  <a:gd name="connsiteY102" fmla="*/ 120753 h 4275461"/>
                  <a:gd name="connsiteX103" fmla="*/ 1271764 w 3619883"/>
                  <a:gd name="connsiteY103" fmla="*/ 117956 h 4275461"/>
                  <a:gd name="connsiteX104" fmla="*/ 1315583 w 3619883"/>
                  <a:gd name="connsiteY104" fmla="*/ 125912 h 4275461"/>
                  <a:gd name="connsiteX105" fmla="*/ 1359125 w 3619883"/>
                  <a:gd name="connsiteY105" fmla="*/ 139761 h 4275461"/>
                  <a:gd name="connsiteX106" fmla="*/ 1391919 w 3619883"/>
                  <a:gd name="connsiteY106" fmla="*/ 147202 h 4275461"/>
                  <a:gd name="connsiteX107" fmla="*/ 1436563 w 3619883"/>
                  <a:gd name="connsiteY107" fmla="*/ 137480 h 4275461"/>
                  <a:gd name="connsiteX108" fmla="*/ 1471566 w 3619883"/>
                  <a:gd name="connsiteY108" fmla="*/ 97777 h 4275461"/>
                  <a:gd name="connsiteX109" fmla="*/ 1505739 w 3619883"/>
                  <a:gd name="connsiteY109" fmla="*/ 75753 h 4275461"/>
                  <a:gd name="connsiteX110" fmla="*/ 1590891 w 3619883"/>
                  <a:gd name="connsiteY110" fmla="*/ 144702 h 4275461"/>
                  <a:gd name="connsiteX111" fmla="*/ 1625616 w 3619883"/>
                  <a:gd name="connsiteY111" fmla="*/ 110893 h 4275461"/>
                  <a:gd name="connsiteX112" fmla="*/ 1658964 w 3619883"/>
                  <a:gd name="connsiteY112" fmla="*/ 106547 h 4275461"/>
                  <a:gd name="connsiteX113" fmla="*/ 1746598 w 3619883"/>
                  <a:gd name="connsiteY113" fmla="*/ 122460 h 4275461"/>
                  <a:gd name="connsiteX114" fmla="*/ 1811913 w 3619883"/>
                  <a:gd name="connsiteY114" fmla="*/ 143234 h 4275461"/>
                  <a:gd name="connsiteX115" fmla="*/ 1856557 w 3619883"/>
                  <a:gd name="connsiteY115" fmla="*/ 133511 h 4275461"/>
                  <a:gd name="connsiteX116" fmla="*/ 2066003 w 3619883"/>
                  <a:gd name="connsiteY116" fmla="*/ 143313 h 4275461"/>
                  <a:gd name="connsiteX117" fmla="*/ 2177615 w 3619883"/>
                  <a:gd name="connsiteY117" fmla="*/ 119007 h 4275461"/>
                  <a:gd name="connsiteX118" fmla="*/ 2255883 w 3619883"/>
                  <a:gd name="connsiteY118" fmla="*/ 99047 h 4275461"/>
                  <a:gd name="connsiteX119" fmla="*/ 2344622 w 3619883"/>
                  <a:gd name="connsiteY119" fmla="*/ 91388 h 4275461"/>
                  <a:gd name="connsiteX120" fmla="*/ 2455682 w 3619883"/>
                  <a:gd name="connsiteY120" fmla="*/ 78869 h 4275461"/>
                  <a:gd name="connsiteX121" fmla="*/ 2632609 w 3619883"/>
                  <a:gd name="connsiteY121" fmla="*/ 75338 h 4275461"/>
                  <a:gd name="connsiteX122" fmla="*/ 2742291 w 3619883"/>
                  <a:gd name="connsiteY122" fmla="*/ 92282 h 4275461"/>
                  <a:gd name="connsiteX123" fmla="*/ 2851974 w 3619883"/>
                  <a:gd name="connsiteY123" fmla="*/ 109227 h 4275461"/>
                  <a:gd name="connsiteX124" fmla="*/ 2907643 w 3619883"/>
                  <a:gd name="connsiteY124" fmla="*/ 100020 h 4275461"/>
                  <a:gd name="connsiteX125" fmla="*/ 2944022 w 3619883"/>
                  <a:gd name="connsiteY125" fmla="*/ 30853 h 4275461"/>
                  <a:gd name="connsiteX126" fmla="*/ 3022289 w 3619883"/>
                  <a:gd name="connsiteY126" fmla="*/ 10893 h 4275461"/>
                  <a:gd name="connsiteX127" fmla="*/ 3054807 w 3619883"/>
                  <a:gd name="connsiteY127" fmla="*/ 24226 h 4275461"/>
                  <a:gd name="connsiteX128" fmla="*/ 3141892 w 3619883"/>
                  <a:gd name="connsiteY128" fmla="*/ 51925 h 4275461"/>
                  <a:gd name="connsiteX129" fmla="*/ 3185711 w 3619883"/>
                  <a:gd name="connsiteY129" fmla="*/ 59881 h 4275461"/>
                  <a:gd name="connsiteX130" fmla="*/ 3219056 w 3619883"/>
                  <a:gd name="connsiteY130" fmla="*/ 55536 h 4275461"/>
                  <a:gd name="connsiteX131" fmla="*/ 3263425 w 3619883"/>
                  <a:gd name="connsiteY131" fmla="*/ 51706 h 4275461"/>
                  <a:gd name="connsiteX132" fmla="*/ 3296219 w 3619883"/>
                  <a:gd name="connsiteY132" fmla="*/ 59147 h 4275461"/>
                  <a:gd name="connsiteX133" fmla="*/ 3319094 w 3619883"/>
                  <a:gd name="connsiteY133" fmla="*/ 42500 h 4275461"/>
                  <a:gd name="connsiteX134" fmla="*/ 3420511 w 3619883"/>
                  <a:gd name="connsiteY134" fmla="*/ 0 h 4275461"/>
                  <a:gd name="connsiteX135" fmla="*/ 3453305 w 3619883"/>
                  <a:gd name="connsiteY135" fmla="*/ 7440 h 4275461"/>
                  <a:gd name="connsiteX136" fmla="*/ 3496571 w 3619883"/>
                  <a:gd name="connsiteY136" fmla="*/ 27182 h 4275461"/>
                  <a:gd name="connsiteX137" fmla="*/ 3602117 w 3619883"/>
                  <a:gd name="connsiteY137" fmla="*/ 132521 h 4275461"/>
                  <a:gd name="connsiteX138" fmla="*/ 3619883 w 3619883"/>
                  <a:gd name="connsiteY138" fmla="*/ 140049 h 4275461"/>
                  <a:gd name="connsiteX139" fmla="*/ 3619883 w 3619883"/>
                  <a:gd name="connsiteY139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96002 w 3619883"/>
                  <a:gd name="connsiteY4" fmla="*/ 4128157 h 4275461"/>
                  <a:gd name="connsiteX5" fmla="*/ 3137725 w 3619883"/>
                  <a:gd name="connsiteY5" fmla="*/ 3951392 h 4275461"/>
                  <a:gd name="connsiteX6" fmla="*/ 2959941 w 3619883"/>
                  <a:gd name="connsiteY6" fmla="*/ 3951392 h 4275461"/>
                  <a:gd name="connsiteX7" fmla="*/ 2959941 w 3619883"/>
                  <a:gd name="connsiteY7" fmla="*/ 4128157 h 4275461"/>
                  <a:gd name="connsiteX8" fmla="*/ 2996846 w 3619883"/>
                  <a:gd name="connsiteY8" fmla="*/ 4128157 h 4275461"/>
                  <a:gd name="connsiteX9" fmla="*/ 3014011 w 3619883"/>
                  <a:gd name="connsiteY9" fmla="*/ 4275461 h 4275461"/>
                  <a:gd name="connsiteX10" fmla="*/ 2761042 w 3619883"/>
                  <a:gd name="connsiteY10" fmla="*/ 4275461 h 4275461"/>
                  <a:gd name="connsiteX11" fmla="*/ 2761042 w 3619883"/>
                  <a:gd name="connsiteY11" fmla="*/ 4128157 h 4275461"/>
                  <a:gd name="connsiteX12" fmla="*/ 2826768 w 3619883"/>
                  <a:gd name="connsiteY12" fmla="*/ 4128157 h 4275461"/>
                  <a:gd name="connsiteX13" fmla="*/ 2826768 w 3619883"/>
                  <a:gd name="connsiteY13" fmla="*/ 3951392 h 4275461"/>
                  <a:gd name="connsiteX14" fmla="*/ 2648983 w 3619883"/>
                  <a:gd name="connsiteY14" fmla="*/ 3951392 h 4275461"/>
                  <a:gd name="connsiteX15" fmla="*/ 2648983 w 3619883"/>
                  <a:gd name="connsiteY15" fmla="*/ 4128157 h 4275461"/>
                  <a:gd name="connsiteX16" fmla="*/ 2690646 w 3619883"/>
                  <a:gd name="connsiteY16" fmla="*/ 4128157 h 4275461"/>
                  <a:gd name="connsiteX17" fmla="*/ 2690646 w 3619883"/>
                  <a:gd name="connsiteY17" fmla="*/ 4275461 h 4275461"/>
                  <a:gd name="connsiteX18" fmla="*/ 2511710 w 3619883"/>
                  <a:gd name="connsiteY18" fmla="*/ 4275461 h 4275461"/>
                  <a:gd name="connsiteX19" fmla="*/ 2454288 w 3619883"/>
                  <a:gd name="connsiteY19" fmla="*/ 4128157 h 4275461"/>
                  <a:gd name="connsiteX20" fmla="*/ 2515810 w 3619883"/>
                  <a:gd name="connsiteY20" fmla="*/ 4128157 h 4275461"/>
                  <a:gd name="connsiteX21" fmla="*/ 2515810 w 3619883"/>
                  <a:gd name="connsiteY21" fmla="*/ 3951392 h 4275461"/>
                  <a:gd name="connsiteX22" fmla="*/ 2338025 w 3619883"/>
                  <a:gd name="connsiteY22" fmla="*/ 3951392 h 4275461"/>
                  <a:gd name="connsiteX23" fmla="*/ 2338025 w 3619883"/>
                  <a:gd name="connsiteY23" fmla="*/ 4128157 h 4275461"/>
                  <a:gd name="connsiteX24" fmla="*/ 2395120 w 3619883"/>
                  <a:gd name="connsiteY24" fmla="*/ 4128157 h 4275461"/>
                  <a:gd name="connsiteX25" fmla="*/ 2337697 w 3619883"/>
                  <a:gd name="connsiteY25" fmla="*/ 4275461 h 4275461"/>
                  <a:gd name="connsiteX26" fmla="*/ 2150155 w 3619883"/>
                  <a:gd name="connsiteY26" fmla="*/ 4275461 h 4275461"/>
                  <a:gd name="connsiteX27" fmla="*/ 2150155 w 3619883"/>
                  <a:gd name="connsiteY27" fmla="*/ 4128157 h 4275461"/>
                  <a:gd name="connsiteX28" fmla="*/ 2204852 w 3619883"/>
                  <a:gd name="connsiteY28" fmla="*/ 4128157 h 4275461"/>
                  <a:gd name="connsiteX29" fmla="*/ 2204852 w 3619883"/>
                  <a:gd name="connsiteY29" fmla="*/ 3951392 h 4275461"/>
                  <a:gd name="connsiteX30" fmla="*/ 2027068 w 3619883"/>
                  <a:gd name="connsiteY30" fmla="*/ 3951392 h 4275461"/>
                  <a:gd name="connsiteX31" fmla="*/ 2027068 w 3619883"/>
                  <a:gd name="connsiteY31" fmla="*/ 4128157 h 4275461"/>
                  <a:gd name="connsiteX32" fmla="*/ 2079759 w 3619883"/>
                  <a:gd name="connsiteY32" fmla="*/ 4128157 h 4275461"/>
                  <a:gd name="connsiteX33" fmla="*/ 2079759 w 3619883"/>
                  <a:gd name="connsiteY33" fmla="*/ 4275461 h 4275461"/>
                  <a:gd name="connsiteX34" fmla="*/ 1824703 w 3619883"/>
                  <a:gd name="connsiteY34" fmla="*/ 4275461 h 4275461"/>
                  <a:gd name="connsiteX35" fmla="*/ 1834468 w 3619883"/>
                  <a:gd name="connsiteY35" fmla="*/ 4128157 h 4275461"/>
                  <a:gd name="connsiteX36" fmla="*/ 1893894 w 3619883"/>
                  <a:gd name="connsiteY36" fmla="*/ 4128157 h 4275461"/>
                  <a:gd name="connsiteX37" fmla="*/ 1893894 w 3619883"/>
                  <a:gd name="connsiteY37" fmla="*/ 3951392 h 4275461"/>
                  <a:gd name="connsiteX38" fmla="*/ 1716110 w 3619883"/>
                  <a:gd name="connsiteY38" fmla="*/ 3951392 h 4275461"/>
                  <a:gd name="connsiteX39" fmla="*/ 1716110 w 3619883"/>
                  <a:gd name="connsiteY39" fmla="*/ 4006431 h 4275461"/>
                  <a:gd name="connsiteX40" fmla="*/ 1703447 w 3619883"/>
                  <a:gd name="connsiteY40" fmla="*/ 4007960 h 4275461"/>
                  <a:gd name="connsiteX41" fmla="*/ 1716110 w 3619883"/>
                  <a:gd name="connsiteY41" fmla="*/ 4044284 h 4275461"/>
                  <a:gd name="connsiteX42" fmla="*/ 1716110 w 3619883"/>
                  <a:gd name="connsiteY42" fmla="*/ 4128157 h 4275461"/>
                  <a:gd name="connsiteX43" fmla="*/ 1745346 w 3619883"/>
                  <a:gd name="connsiteY43" fmla="*/ 4128157 h 4275461"/>
                  <a:gd name="connsiteX44" fmla="*/ 1796694 w 3619883"/>
                  <a:gd name="connsiteY44" fmla="*/ 4275461 h 4275461"/>
                  <a:gd name="connsiteX45" fmla="*/ 1558844 w 3619883"/>
                  <a:gd name="connsiteY45" fmla="*/ 4275461 h 4275461"/>
                  <a:gd name="connsiteX46" fmla="*/ 1517252 w 3619883"/>
                  <a:gd name="connsiteY46" fmla="*/ 4128157 h 4275461"/>
                  <a:gd name="connsiteX47" fmla="*/ 1582936 w 3619883"/>
                  <a:gd name="connsiteY47" fmla="*/ 4128157 h 4275461"/>
                  <a:gd name="connsiteX48" fmla="*/ 1582936 w 3619883"/>
                  <a:gd name="connsiteY48" fmla="*/ 3951392 h 4275461"/>
                  <a:gd name="connsiteX49" fmla="*/ 1405151 w 3619883"/>
                  <a:gd name="connsiteY49" fmla="*/ 3951392 h 4275461"/>
                  <a:gd name="connsiteX50" fmla="*/ 1405151 w 3619883"/>
                  <a:gd name="connsiteY50" fmla="*/ 4128157 h 4275461"/>
                  <a:gd name="connsiteX51" fmla="*/ 1468988 w 3619883"/>
                  <a:gd name="connsiteY51" fmla="*/ 4128157 h 4275461"/>
                  <a:gd name="connsiteX52" fmla="*/ 1427396 w 3619883"/>
                  <a:gd name="connsiteY52" fmla="*/ 4275461 h 4275461"/>
                  <a:gd name="connsiteX53" fmla="*/ 1210751 w 3619883"/>
                  <a:gd name="connsiteY53" fmla="*/ 4275461 h 4275461"/>
                  <a:gd name="connsiteX54" fmla="*/ 1210751 w 3619883"/>
                  <a:gd name="connsiteY54" fmla="*/ 4128157 h 4275461"/>
                  <a:gd name="connsiteX55" fmla="*/ 1271978 w 3619883"/>
                  <a:gd name="connsiteY55" fmla="*/ 4128157 h 4275461"/>
                  <a:gd name="connsiteX56" fmla="*/ 1271978 w 3619883"/>
                  <a:gd name="connsiteY56" fmla="*/ 3951392 h 4275461"/>
                  <a:gd name="connsiteX57" fmla="*/ 1094193 w 3619883"/>
                  <a:gd name="connsiteY57" fmla="*/ 3951392 h 4275461"/>
                  <a:gd name="connsiteX58" fmla="*/ 1094193 w 3619883"/>
                  <a:gd name="connsiteY58" fmla="*/ 4128157 h 4275461"/>
                  <a:gd name="connsiteX59" fmla="*/ 1140354 w 3619883"/>
                  <a:gd name="connsiteY59" fmla="*/ 4128157 h 4275461"/>
                  <a:gd name="connsiteX60" fmla="*/ 1140354 w 3619883"/>
                  <a:gd name="connsiteY60" fmla="*/ 4275461 h 4275461"/>
                  <a:gd name="connsiteX61" fmla="*/ 953807 w 3619883"/>
                  <a:gd name="connsiteY61" fmla="*/ 4275461 h 4275461"/>
                  <a:gd name="connsiteX62" fmla="*/ 912215 w 3619883"/>
                  <a:gd name="connsiteY62" fmla="*/ 4128157 h 4275461"/>
                  <a:gd name="connsiteX63" fmla="*/ 961020 w 3619883"/>
                  <a:gd name="connsiteY63" fmla="*/ 4128157 h 4275461"/>
                  <a:gd name="connsiteX64" fmla="*/ 961020 w 3619883"/>
                  <a:gd name="connsiteY64" fmla="*/ 3951392 h 4275461"/>
                  <a:gd name="connsiteX65" fmla="*/ 783235 w 3619883"/>
                  <a:gd name="connsiteY65" fmla="*/ 3951392 h 4275461"/>
                  <a:gd name="connsiteX66" fmla="*/ 783235 w 3619883"/>
                  <a:gd name="connsiteY66" fmla="*/ 4128157 h 4275461"/>
                  <a:gd name="connsiteX67" fmla="*/ 871024 w 3619883"/>
                  <a:gd name="connsiteY67" fmla="*/ 4128157 h 4275461"/>
                  <a:gd name="connsiteX68" fmla="*/ 829432 w 3619883"/>
                  <a:gd name="connsiteY68" fmla="*/ 4275461 h 4275461"/>
                  <a:gd name="connsiteX69" fmla="*/ 611484 w 3619883"/>
                  <a:gd name="connsiteY69" fmla="*/ 4275461 h 4275461"/>
                  <a:gd name="connsiteX70" fmla="*/ 621247 w 3619883"/>
                  <a:gd name="connsiteY70" fmla="*/ 4128157 h 4275461"/>
                  <a:gd name="connsiteX71" fmla="*/ 650062 w 3619883"/>
                  <a:gd name="connsiteY71" fmla="*/ 4128157 h 4275461"/>
                  <a:gd name="connsiteX72" fmla="*/ 650062 w 3619883"/>
                  <a:gd name="connsiteY72" fmla="*/ 3951392 h 4275461"/>
                  <a:gd name="connsiteX73" fmla="*/ 472277 w 3619883"/>
                  <a:gd name="connsiteY73" fmla="*/ 3951392 h 4275461"/>
                  <a:gd name="connsiteX74" fmla="*/ 472277 w 3619883"/>
                  <a:gd name="connsiteY74" fmla="*/ 4128157 h 4275461"/>
                  <a:gd name="connsiteX75" fmla="*/ 522650 w 3619883"/>
                  <a:gd name="connsiteY75" fmla="*/ 4128157 h 4275461"/>
                  <a:gd name="connsiteX76" fmla="*/ 573998 w 3619883"/>
                  <a:gd name="connsiteY76" fmla="*/ 4275461 h 4275461"/>
                  <a:gd name="connsiteX77" fmla="*/ 336164 w 3619883"/>
                  <a:gd name="connsiteY77" fmla="*/ 4275461 h 4275461"/>
                  <a:gd name="connsiteX78" fmla="*/ 294572 w 3619883"/>
                  <a:gd name="connsiteY78" fmla="*/ 4128157 h 4275461"/>
                  <a:gd name="connsiteX79" fmla="*/ 339106 w 3619883"/>
                  <a:gd name="connsiteY79" fmla="*/ 4128157 h 4275461"/>
                  <a:gd name="connsiteX80" fmla="*/ 339106 w 3619883"/>
                  <a:gd name="connsiteY80" fmla="*/ 3951392 h 4275461"/>
                  <a:gd name="connsiteX81" fmla="*/ 161321 w 3619883"/>
                  <a:gd name="connsiteY81" fmla="*/ 3951392 h 4275461"/>
                  <a:gd name="connsiteX82" fmla="*/ 161321 w 3619883"/>
                  <a:gd name="connsiteY82" fmla="*/ 4128157 h 4275461"/>
                  <a:gd name="connsiteX83" fmla="*/ 230914 w 3619883"/>
                  <a:gd name="connsiteY83" fmla="*/ 4128157 h 4275461"/>
                  <a:gd name="connsiteX84" fmla="*/ 189322 w 3619883"/>
                  <a:gd name="connsiteY84" fmla="*/ 4275461 h 4275461"/>
                  <a:gd name="connsiteX85" fmla="*/ 0 w 3619883"/>
                  <a:gd name="connsiteY85" fmla="*/ 4275461 h 4275461"/>
                  <a:gd name="connsiteX86" fmla="*/ 0 w 3619883"/>
                  <a:gd name="connsiteY86" fmla="*/ 42229 h 4275461"/>
                  <a:gd name="connsiteX87" fmla="*/ 42464 w 3619883"/>
                  <a:gd name="connsiteY87" fmla="*/ 40518 h 4275461"/>
                  <a:gd name="connsiteX88" fmla="*/ 137733 w 3619883"/>
                  <a:gd name="connsiteY88" fmla="*/ 35355 h 4275461"/>
                  <a:gd name="connsiteX89" fmla="*/ 270565 w 3619883"/>
                  <a:gd name="connsiteY89" fmla="*/ 29759 h 4275461"/>
                  <a:gd name="connsiteX90" fmla="*/ 479734 w 3619883"/>
                  <a:gd name="connsiteY90" fmla="*/ 45455 h 4275461"/>
                  <a:gd name="connsiteX91" fmla="*/ 524103 w 3619883"/>
                  <a:gd name="connsiteY91" fmla="*/ 41625 h 4275461"/>
                  <a:gd name="connsiteX92" fmla="*/ 624416 w 3619883"/>
                  <a:gd name="connsiteY92" fmla="*/ 22696 h 4275461"/>
                  <a:gd name="connsiteX93" fmla="*/ 657762 w 3619883"/>
                  <a:gd name="connsiteY93" fmla="*/ 18351 h 4275461"/>
                  <a:gd name="connsiteX94" fmla="*/ 690557 w 3619883"/>
                  <a:gd name="connsiteY94" fmla="*/ 25792 h 4275461"/>
                  <a:gd name="connsiteX95" fmla="*/ 745123 w 3619883"/>
                  <a:gd name="connsiteY95" fmla="*/ 40157 h 4275461"/>
                  <a:gd name="connsiteX96" fmla="*/ 789493 w 3619883"/>
                  <a:gd name="connsiteY96" fmla="*/ 36327 h 4275461"/>
                  <a:gd name="connsiteX97" fmla="*/ 854255 w 3619883"/>
                  <a:gd name="connsiteY97" fmla="*/ 68887 h 4275461"/>
                  <a:gd name="connsiteX98" fmla="*/ 897520 w 3619883"/>
                  <a:gd name="connsiteY98" fmla="*/ 88629 h 4275461"/>
                  <a:gd name="connsiteX99" fmla="*/ 940510 w 3619883"/>
                  <a:gd name="connsiteY99" fmla="*/ 114265 h 4275461"/>
                  <a:gd name="connsiteX100" fmla="*/ 1082712 w 3619883"/>
                  <a:gd name="connsiteY100" fmla="*/ 144543 h 4275461"/>
                  <a:gd name="connsiteX101" fmla="*/ 1205348 w 3619883"/>
                  <a:gd name="connsiteY101" fmla="*/ 120753 h 4275461"/>
                  <a:gd name="connsiteX102" fmla="*/ 1271764 w 3619883"/>
                  <a:gd name="connsiteY102" fmla="*/ 117956 h 4275461"/>
                  <a:gd name="connsiteX103" fmla="*/ 1315583 w 3619883"/>
                  <a:gd name="connsiteY103" fmla="*/ 125912 h 4275461"/>
                  <a:gd name="connsiteX104" fmla="*/ 1359125 w 3619883"/>
                  <a:gd name="connsiteY104" fmla="*/ 139761 h 4275461"/>
                  <a:gd name="connsiteX105" fmla="*/ 1391919 w 3619883"/>
                  <a:gd name="connsiteY105" fmla="*/ 147202 h 4275461"/>
                  <a:gd name="connsiteX106" fmla="*/ 1436563 w 3619883"/>
                  <a:gd name="connsiteY106" fmla="*/ 137480 h 4275461"/>
                  <a:gd name="connsiteX107" fmla="*/ 1471566 w 3619883"/>
                  <a:gd name="connsiteY107" fmla="*/ 97777 h 4275461"/>
                  <a:gd name="connsiteX108" fmla="*/ 1505739 w 3619883"/>
                  <a:gd name="connsiteY108" fmla="*/ 75753 h 4275461"/>
                  <a:gd name="connsiteX109" fmla="*/ 1590891 w 3619883"/>
                  <a:gd name="connsiteY109" fmla="*/ 144702 h 4275461"/>
                  <a:gd name="connsiteX110" fmla="*/ 1625616 w 3619883"/>
                  <a:gd name="connsiteY110" fmla="*/ 110893 h 4275461"/>
                  <a:gd name="connsiteX111" fmla="*/ 1658964 w 3619883"/>
                  <a:gd name="connsiteY111" fmla="*/ 106547 h 4275461"/>
                  <a:gd name="connsiteX112" fmla="*/ 1746598 w 3619883"/>
                  <a:gd name="connsiteY112" fmla="*/ 122460 h 4275461"/>
                  <a:gd name="connsiteX113" fmla="*/ 1811913 w 3619883"/>
                  <a:gd name="connsiteY113" fmla="*/ 143234 h 4275461"/>
                  <a:gd name="connsiteX114" fmla="*/ 1856557 w 3619883"/>
                  <a:gd name="connsiteY114" fmla="*/ 133511 h 4275461"/>
                  <a:gd name="connsiteX115" fmla="*/ 2066003 w 3619883"/>
                  <a:gd name="connsiteY115" fmla="*/ 143313 h 4275461"/>
                  <a:gd name="connsiteX116" fmla="*/ 2177615 w 3619883"/>
                  <a:gd name="connsiteY116" fmla="*/ 119007 h 4275461"/>
                  <a:gd name="connsiteX117" fmla="*/ 2255883 w 3619883"/>
                  <a:gd name="connsiteY117" fmla="*/ 99047 h 4275461"/>
                  <a:gd name="connsiteX118" fmla="*/ 2344622 w 3619883"/>
                  <a:gd name="connsiteY118" fmla="*/ 91388 h 4275461"/>
                  <a:gd name="connsiteX119" fmla="*/ 2455682 w 3619883"/>
                  <a:gd name="connsiteY119" fmla="*/ 78869 h 4275461"/>
                  <a:gd name="connsiteX120" fmla="*/ 2632609 w 3619883"/>
                  <a:gd name="connsiteY120" fmla="*/ 75338 h 4275461"/>
                  <a:gd name="connsiteX121" fmla="*/ 2742291 w 3619883"/>
                  <a:gd name="connsiteY121" fmla="*/ 92282 h 4275461"/>
                  <a:gd name="connsiteX122" fmla="*/ 2851974 w 3619883"/>
                  <a:gd name="connsiteY122" fmla="*/ 109227 h 4275461"/>
                  <a:gd name="connsiteX123" fmla="*/ 2907643 w 3619883"/>
                  <a:gd name="connsiteY123" fmla="*/ 100020 h 4275461"/>
                  <a:gd name="connsiteX124" fmla="*/ 2944022 w 3619883"/>
                  <a:gd name="connsiteY124" fmla="*/ 30853 h 4275461"/>
                  <a:gd name="connsiteX125" fmla="*/ 3022289 w 3619883"/>
                  <a:gd name="connsiteY125" fmla="*/ 10893 h 4275461"/>
                  <a:gd name="connsiteX126" fmla="*/ 3054807 w 3619883"/>
                  <a:gd name="connsiteY126" fmla="*/ 24226 h 4275461"/>
                  <a:gd name="connsiteX127" fmla="*/ 3141892 w 3619883"/>
                  <a:gd name="connsiteY127" fmla="*/ 51925 h 4275461"/>
                  <a:gd name="connsiteX128" fmla="*/ 3185711 w 3619883"/>
                  <a:gd name="connsiteY128" fmla="*/ 59881 h 4275461"/>
                  <a:gd name="connsiteX129" fmla="*/ 3219056 w 3619883"/>
                  <a:gd name="connsiteY129" fmla="*/ 55536 h 4275461"/>
                  <a:gd name="connsiteX130" fmla="*/ 3263425 w 3619883"/>
                  <a:gd name="connsiteY130" fmla="*/ 51706 h 4275461"/>
                  <a:gd name="connsiteX131" fmla="*/ 3296219 w 3619883"/>
                  <a:gd name="connsiteY131" fmla="*/ 59147 h 4275461"/>
                  <a:gd name="connsiteX132" fmla="*/ 3319094 w 3619883"/>
                  <a:gd name="connsiteY132" fmla="*/ 42500 h 4275461"/>
                  <a:gd name="connsiteX133" fmla="*/ 3420511 w 3619883"/>
                  <a:gd name="connsiteY133" fmla="*/ 0 h 4275461"/>
                  <a:gd name="connsiteX134" fmla="*/ 3453305 w 3619883"/>
                  <a:gd name="connsiteY134" fmla="*/ 7440 h 4275461"/>
                  <a:gd name="connsiteX135" fmla="*/ 3496571 w 3619883"/>
                  <a:gd name="connsiteY135" fmla="*/ 27182 h 4275461"/>
                  <a:gd name="connsiteX136" fmla="*/ 3602117 w 3619883"/>
                  <a:gd name="connsiteY136" fmla="*/ 132521 h 4275461"/>
                  <a:gd name="connsiteX137" fmla="*/ 3619883 w 3619883"/>
                  <a:gd name="connsiteY137" fmla="*/ 140049 h 4275461"/>
                  <a:gd name="connsiteX138" fmla="*/ 3619883 w 3619883"/>
                  <a:gd name="connsiteY138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96002 w 3619883"/>
                  <a:gd name="connsiteY4" fmla="*/ 4128157 h 4275461"/>
                  <a:gd name="connsiteX5" fmla="*/ 3137725 w 3619883"/>
                  <a:gd name="connsiteY5" fmla="*/ 3951392 h 4275461"/>
                  <a:gd name="connsiteX6" fmla="*/ 2959941 w 3619883"/>
                  <a:gd name="connsiteY6" fmla="*/ 4128157 h 4275461"/>
                  <a:gd name="connsiteX7" fmla="*/ 2996846 w 3619883"/>
                  <a:gd name="connsiteY7" fmla="*/ 4128157 h 4275461"/>
                  <a:gd name="connsiteX8" fmla="*/ 3014011 w 3619883"/>
                  <a:gd name="connsiteY8" fmla="*/ 4275461 h 4275461"/>
                  <a:gd name="connsiteX9" fmla="*/ 2761042 w 3619883"/>
                  <a:gd name="connsiteY9" fmla="*/ 4275461 h 4275461"/>
                  <a:gd name="connsiteX10" fmla="*/ 2761042 w 3619883"/>
                  <a:gd name="connsiteY10" fmla="*/ 4128157 h 4275461"/>
                  <a:gd name="connsiteX11" fmla="*/ 2826768 w 3619883"/>
                  <a:gd name="connsiteY11" fmla="*/ 4128157 h 4275461"/>
                  <a:gd name="connsiteX12" fmla="*/ 2826768 w 3619883"/>
                  <a:gd name="connsiteY12" fmla="*/ 3951392 h 4275461"/>
                  <a:gd name="connsiteX13" fmla="*/ 2648983 w 3619883"/>
                  <a:gd name="connsiteY13" fmla="*/ 3951392 h 4275461"/>
                  <a:gd name="connsiteX14" fmla="*/ 2648983 w 3619883"/>
                  <a:gd name="connsiteY14" fmla="*/ 4128157 h 4275461"/>
                  <a:gd name="connsiteX15" fmla="*/ 2690646 w 3619883"/>
                  <a:gd name="connsiteY15" fmla="*/ 4128157 h 4275461"/>
                  <a:gd name="connsiteX16" fmla="*/ 2690646 w 3619883"/>
                  <a:gd name="connsiteY16" fmla="*/ 4275461 h 4275461"/>
                  <a:gd name="connsiteX17" fmla="*/ 2511710 w 3619883"/>
                  <a:gd name="connsiteY17" fmla="*/ 4275461 h 4275461"/>
                  <a:gd name="connsiteX18" fmla="*/ 2454288 w 3619883"/>
                  <a:gd name="connsiteY18" fmla="*/ 4128157 h 4275461"/>
                  <a:gd name="connsiteX19" fmla="*/ 2515810 w 3619883"/>
                  <a:gd name="connsiteY19" fmla="*/ 4128157 h 4275461"/>
                  <a:gd name="connsiteX20" fmla="*/ 2515810 w 3619883"/>
                  <a:gd name="connsiteY20" fmla="*/ 3951392 h 4275461"/>
                  <a:gd name="connsiteX21" fmla="*/ 2338025 w 3619883"/>
                  <a:gd name="connsiteY21" fmla="*/ 3951392 h 4275461"/>
                  <a:gd name="connsiteX22" fmla="*/ 2338025 w 3619883"/>
                  <a:gd name="connsiteY22" fmla="*/ 4128157 h 4275461"/>
                  <a:gd name="connsiteX23" fmla="*/ 2395120 w 3619883"/>
                  <a:gd name="connsiteY23" fmla="*/ 4128157 h 4275461"/>
                  <a:gd name="connsiteX24" fmla="*/ 2337697 w 3619883"/>
                  <a:gd name="connsiteY24" fmla="*/ 4275461 h 4275461"/>
                  <a:gd name="connsiteX25" fmla="*/ 2150155 w 3619883"/>
                  <a:gd name="connsiteY25" fmla="*/ 4275461 h 4275461"/>
                  <a:gd name="connsiteX26" fmla="*/ 2150155 w 3619883"/>
                  <a:gd name="connsiteY26" fmla="*/ 4128157 h 4275461"/>
                  <a:gd name="connsiteX27" fmla="*/ 2204852 w 3619883"/>
                  <a:gd name="connsiteY27" fmla="*/ 4128157 h 4275461"/>
                  <a:gd name="connsiteX28" fmla="*/ 2204852 w 3619883"/>
                  <a:gd name="connsiteY28" fmla="*/ 3951392 h 4275461"/>
                  <a:gd name="connsiteX29" fmla="*/ 2027068 w 3619883"/>
                  <a:gd name="connsiteY29" fmla="*/ 3951392 h 4275461"/>
                  <a:gd name="connsiteX30" fmla="*/ 2027068 w 3619883"/>
                  <a:gd name="connsiteY30" fmla="*/ 4128157 h 4275461"/>
                  <a:gd name="connsiteX31" fmla="*/ 2079759 w 3619883"/>
                  <a:gd name="connsiteY31" fmla="*/ 4128157 h 4275461"/>
                  <a:gd name="connsiteX32" fmla="*/ 2079759 w 3619883"/>
                  <a:gd name="connsiteY32" fmla="*/ 4275461 h 4275461"/>
                  <a:gd name="connsiteX33" fmla="*/ 1824703 w 3619883"/>
                  <a:gd name="connsiteY33" fmla="*/ 4275461 h 4275461"/>
                  <a:gd name="connsiteX34" fmla="*/ 1834468 w 3619883"/>
                  <a:gd name="connsiteY34" fmla="*/ 4128157 h 4275461"/>
                  <a:gd name="connsiteX35" fmla="*/ 1893894 w 3619883"/>
                  <a:gd name="connsiteY35" fmla="*/ 4128157 h 4275461"/>
                  <a:gd name="connsiteX36" fmla="*/ 1893894 w 3619883"/>
                  <a:gd name="connsiteY36" fmla="*/ 3951392 h 4275461"/>
                  <a:gd name="connsiteX37" fmla="*/ 1716110 w 3619883"/>
                  <a:gd name="connsiteY37" fmla="*/ 3951392 h 4275461"/>
                  <a:gd name="connsiteX38" fmla="*/ 1716110 w 3619883"/>
                  <a:gd name="connsiteY38" fmla="*/ 4006431 h 4275461"/>
                  <a:gd name="connsiteX39" fmla="*/ 1703447 w 3619883"/>
                  <a:gd name="connsiteY39" fmla="*/ 4007960 h 4275461"/>
                  <a:gd name="connsiteX40" fmla="*/ 1716110 w 3619883"/>
                  <a:gd name="connsiteY40" fmla="*/ 4044284 h 4275461"/>
                  <a:gd name="connsiteX41" fmla="*/ 1716110 w 3619883"/>
                  <a:gd name="connsiteY41" fmla="*/ 4128157 h 4275461"/>
                  <a:gd name="connsiteX42" fmla="*/ 1745346 w 3619883"/>
                  <a:gd name="connsiteY42" fmla="*/ 4128157 h 4275461"/>
                  <a:gd name="connsiteX43" fmla="*/ 1796694 w 3619883"/>
                  <a:gd name="connsiteY43" fmla="*/ 4275461 h 4275461"/>
                  <a:gd name="connsiteX44" fmla="*/ 1558844 w 3619883"/>
                  <a:gd name="connsiteY44" fmla="*/ 4275461 h 4275461"/>
                  <a:gd name="connsiteX45" fmla="*/ 1517252 w 3619883"/>
                  <a:gd name="connsiteY45" fmla="*/ 4128157 h 4275461"/>
                  <a:gd name="connsiteX46" fmla="*/ 1582936 w 3619883"/>
                  <a:gd name="connsiteY46" fmla="*/ 4128157 h 4275461"/>
                  <a:gd name="connsiteX47" fmla="*/ 1582936 w 3619883"/>
                  <a:gd name="connsiteY47" fmla="*/ 3951392 h 4275461"/>
                  <a:gd name="connsiteX48" fmla="*/ 1405151 w 3619883"/>
                  <a:gd name="connsiteY48" fmla="*/ 3951392 h 4275461"/>
                  <a:gd name="connsiteX49" fmla="*/ 1405151 w 3619883"/>
                  <a:gd name="connsiteY49" fmla="*/ 4128157 h 4275461"/>
                  <a:gd name="connsiteX50" fmla="*/ 1468988 w 3619883"/>
                  <a:gd name="connsiteY50" fmla="*/ 4128157 h 4275461"/>
                  <a:gd name="connsiteX51" fmla="*/ 1427396 w 3619883"/>
                  <a:gd name="connsiteY51" fmla="*/ 4275461 h 4275461"/>
                  <a:gd name="connsiteX52" fmla="*/ 1210751 w 3619883"/>
                  <a:gd name="connsiteY52" fmla="*/ 4275461 h 4275461"/>
                  <a:gd name="connsiteX53" fmla="*/ 1210751 w 3619883"/>
                  <a:gd name="connsiteY53" fmla="*/ 4128157 h 4275461"/>
                  <a:gd name="connsiteX54" fmla="*/ 1271978 w 3619883"/>
                  <a:gd name="connsiteY54" fmla="*/ 4128157 h 4275461"/>
                  <a:gd name="connsiteX55" fmla="*/ 1271978 w 3619883"/>
                  <a:gd name="connsiteY55" fmla="*/ 3951392 h 4275461"/>
                  <a:gd name="connsiteX56" fmla="*/ 1094193 w 3619883"/>
                  <a:gd name="connsiteY56" fmla="*/ 3951392 h 4275461"/>
                  <a:gd name="connsiteX57" fmla="*/ 1094193 w 3619883"/>
                  <a:gd name="connsiteY57" fmla="*/ 4128157 h 4275461"/>
                  <a:gd name="connsiteX58" fmla="*/ 1140354 w 3619883"/>
                  <a:gd name="connsiteY58" fmla="*/ 4128157 h 4275461"/>
                  <a:gd name="connsiteX59" fmla="*/ 1140354 w 3619883"/>
                  <a:gd name="connsiteY59" fmla="*/ 4275461 h 4275461"/>
                  <a:gd name="connsiteX60" fmla="*/ 953807 w 3619883"/>
                  <a:gd name="connsiteY60" fmla="*/ 4275461 h 4275461"/>
                  <a:gd name="connsiteX61" fmla="*/ 912215 w 3619883"/>
                  <a:gd name="connsiteY61" fmla="*/ 4128157 h 4275461"/>
                  <a:gd name="connsiteX62" fmla="*/ 961020 w 3619883"/>
                  <a:gd name="connsiteY62" fmla="*/ 4128157 h 4275461"/>
                  <a:gd name="connsiteX63" fmla="*/ 961020 w 3619883"/>
                  <a:gd name="connsiteY63" fmla="*/ 3951392 h 4275461"/>
                  <a:gd name="connsiteX64" fmla="*/ 783235 w 3619883"/>
                  <a:gd name="connsiteY64" fmla="*/ 3951392 h 4275461"/>
                  <a:gd name="connsiteX65" fmla="*/ 783235 w 3619883"/>
                  <a:gd name="connsiteY65" fmla="*/ 4128157 h 4275461"/>
                  <a:gd name="connsiteX66" fmla="*/ 871024 w 3619883"/>
                  <a:gd name="connsiteY66" fmla="*/ 4128157 h 4275461"/>
                  <a:gd name="connsiteX67" fmla="*/ 829432 w 3619883"/>
                  <a:gd name="connsiteY67" fmla="*/ 4275461 h 4275461"/>
                  <a:gd name="connsiteX68" fmla="*/ 611484 w 3619883"/>
                  <a:gd name="connsiteY68" fmla="*/ 4275461 h 4275461"/>
                  <a:gd name="connsiteX69" fmla="*/ 621247 w 3619883"/>
                  <a:gd name="connsiteY69" fmla="*/ 4128157 h 4275461"/>
                  <a:gd name="connsiteX70" fmla="*/ 650062 w 3619883"/>
                  <a:gd name="connsiteY70" fmla="*/ 4128157 h 4275461"/>
                  <a:gd name="connsiteX71" fmla="*/ 650062 w 3619883"/>
                  <a:gd name="connsiteY71" fmla="*/ 3951392 h 4275461"/>
                  <a:gd name="connsiteX72" fmla="*/ 472277 w 3619883"/>
                  <a:gd name="connsiteY72" fmla="*/ 3951392 h 4275461"/>
                  <a:gd name="connsiteX73" fmla="*/ 472277 w 3619883"/>
                  <a:gd name="connsiteY73" fmla="*/ 4128157 h 4275461"/>
                  <a:gd name="connsiteX74" fmla="*/ 522650 w 3619883"/>
                  <a:gd name="connsiteY74" fmla="*/ 4128157 h 4275461"/>
                  <a:gd name="connsiteX75" fmla="*/ 573998 w 3619883"/>
                  <a:gd name="connsiteY75" fmla="*/ 4275461 h 4275461"/>
                  <a:gd name="connsiteX76" fmla="*/ 336164 w 3619883"/>
                  <a:gd name="connsiteY76" fmla="*/ 4275461 h 4275461"/>
                  <a:gd name="connsiteX77" fmla="*/ 294572 w 3619883"/>
                  <a:gd name="connsiteY77" fmla="*/ 4128157 h 4275461"/>
                  <a:gd name="connsiteX78" fmla="*/ 339106 w 3619883"/>
                  <a:gd name="connsiteY78" fmla="*/ 4128157 h 4275461"/>
                  <a:gd name="connsiteX79" fmla="*/ 339106 w 3619883"/>
                  <a:gd name="connsiteY79" fmla="*/ 3951392 h 4275461"/>
                  <a:gd name="connsiteX80" fmla="*/ 161321 w 3619883"/>
                  <a:gd name="connsiteY80" fmla="*/ 3951392 h 4275461"/>
                  <a:gd name="connsiteX81" fmla="*/ 161321 w 3619883"/>
                  <a:gd name="connsiteY81" fmla="*/ 4128157 h 4275461"/>
                  <a:gd name="connsiteX82" fmla="*/ 230914 w 3619883"/>
                  <a:gd name="connsiteY82" fmla="*/ 4128157 h 4275461"/>
                  <a:gd name="connsiteX83" fmla="*/ 189322 w 3619883"/>
                  <a:gd name="connsiteY83" fmla="*/ 4275461 h 4275461"/>
                  <a:gd name="connsiteX84" fmla="*/ 0 w 3619883"/>
                  <a:gd name="connsiteY84" fmla="*/ 4275461 h 4275461"/>
                  <a:gd name="connsiteX85" fmla="*/ 0 w 3619883"/>
                  <a:gd name="connsiteY85" fmla="*/ 42229 h 4275461"/>
                  <a:gd name="connsiteX86" fmla="*/ 42464 w 3619883"/>
                  <a:gd name="connsiteY86" fmla="*/ 40518 h 4275461"/>
                  <a:gd name="connsiteX87" fmla="*/ 137733 w 3619883"/>
                  <a:gd name="connsiteY87" fmla="*/ 35355 h 4275461"/>
                  <a:gd name="connsiteX88" fmla="*/ 270565 w 3619883"/>
                  <a:gd name="connsiteY88" fmla="*/ 29759 h 4275461"/>
                  <a:gd name="connsiteX89" fmla="*/ 479734 w 3619883"/>
                  <a:gd name="connsiteY89" fmla="*/ 45455 h 4275461"/>
                  <a:gd name="connsiteX90" fmla="*/ 524103 w 3619883"/>
                  <a:gd name="connsiteY90" fmla="*/ 41625 h 4275461"/>
                  <a:gd name="connsiteX91" fmla="*/ 624416 w 3619883"/>
                  <a:gd name="connsiteY91" fmla="*/ 22696 h 4275461"/>
                  <a:gd name="connsiteX92" fmla="*/ 657762 w 3619883"/>
                  <a:gd name="connsiteY92" fmla="*/ 18351 h 4275461"/>
                  <a:gd name="connsiteX93" fmla="*/ 690557 w 3619883"/>
                  <a:gd name="connsiteY93" fmla="*/ 25792 h 4275461"/>
                  <a:gd name="connsiteX94" fmla="*/ 745123 w 3619883"/>
                  <a:gd name="connsiteY94" fmla="*/ 40157 h 4275461"/>
                  <a:gd name="connsiteX95" fmla="*/ 789493 w 3619883"/>
                  <a:gd name="connsiteY95" fmla="*/ 36327 h 4275461"/>
                  <a:gd name="connsiteX96" fmla="*/ 854255 w 3619883"/>
                  <a:gd name="connsiteY96" fmla="*/ 68887 h 4275461"/>
                  <a:gd name="connsiteX97" fmla="*/ 897520 w 3619883"/>
                  <a:gd name="connsiteY97" fmla="*/ 88629 h 4275461"/>
                  <a:gd name="connsiteX98" fmla="*/ 940510 w 3619883"/>
                  <a:gd name="connsiteY98" fmla="*/ 114265 h 4275461"/>
                  <a:gd name="connsiteX99" fmla="*/ 1082712 w 3619883"/>
                  <a:gd name="connsiteY99" fmla="*/ 144543 h 4275461"/>
                  <a:gd name="connsiteX100" fmla="*/ 1205348 w 3619883"/>
                  <a:gd name="connsiteY100" fmla="*/ 120753 h 4275461"/>
                  <a:gd name="connsiteX101" fmla="*/ 1271764 w 3619883"/>
                  <a:gd name="connsiteY101" fmla="*/ 117956 h 4275461"/>
                  <a:gd name="connsiteX102" fmla="*/ 1315583 w 3619883"/>
                  <a:gd name="connsiteY102" fmla="*/ 125912 h 4275461"/>
                  <a:gd name="connsiteX103" fmla="*/ 1359125 w 3619883"/>
                  <a:gd name="connsiteY103" fmla="*/ 139761 h 4275461"/>
                  <a:gd name="connsiteX104" fmla="*/ 1391919 w 3619883"/>
                  <a:gd name="connsiteY104" fmla="*/ 147202 h 4275461"/>
                  <a:gd name="connsiteX105" fmla="*/ 1436563 w 3619883"/>
                  <a:gd name="connsiteY105" fmla="*/ 137480 h 4275461"/>
                  <a:gd name="connsiteX106" fmla="*/ 1471566 w 3619883"/>
                  <a:gd name="connsiteY106" fmla="*/ 97777 h 4275461"/>
                  <a:gd name="connsiteX107" fmla="*/ 1505739 w 3619883"/>
                  <a:gd name="connsiteY107" fmla="*/ 75753 h 4275461"/>
                  <a:gd name="connsiteX108" fmla="*/ 1590891 w 3619883"/>
                  <a:gd name="connsiteY108" fmla="*/ 144702 h 4275461"/>
                  <a:gd name="connsiteX109" fmla="*/ 1625616 w 3619883"/>
                  <a:gd name="connsiteY109" fmla="*/ 110893 h 4275461"/>
                  <a:gd name="connsiteX110" fmla="*/ 1658964 w 3619883"/>
                  <a:gd name="connsiteY110" fmla="*/ 106547 h 4275461"/>
                  <a:gd name="connsiteX111" fmla="*/ 1746598 w 3619883"/>
                  <a:gd name="connsiteY111" fmla="*/ 122460 h 4275461"/>
                  <a:gd name="connsiteX112" fmla="*/ 1811913 w 3619883"/>
                  <a:gd name="connsiteY112" fmla="*/ 143234 h 4275461"/>
                  <a:gd name="connsiteX113" fmla="*/ 1856557 w 3619883"/>
                  <a:gd name="connsiteY113" fmla="*/ 133511 h 4275461"/>
                  <a:gd name="connsiteX114" fmla="*/ 2066003 w 3619883"/>
                  <a:gd name="connsiteY114" fmla="*/ 143313 h 4275461"/>
                  <a:gd name="connsiteX115" fmla="*/ 2177615 w 3619883"/>
                  <a:gd name="connsiteY115" fmla="*/ 119007 h 4275461"/>
                  <a:gd name="connsiteX116" fmla="*/ 2255883 w 3619883"/>
                  <a:gd name="connsiteY116" fmla="*/ 99047 h 4275461"/>
                  <a:gd name="connsiteX117" fmla="*/ 2344622 w 3619883"/>
                  <a:gd name="connsiteY117" fmla="*/ 91388 h 4275461"/>
                  <a:gd name="connsiteX118" fmla="*/ 2455682 w 3619883"/>
                  <a:gd name="connsiteY118" fmla="*/ 78869 h 4275461"/>
                  <a:gd name="connsiteX119" fmla="*/ 2632609 w 3619883"/>
                  <a:gd name="connsiteY119" fmla="*/ 75338 h 4275461"/>
                  <a:gd name="connsiteX120" fmla="*/ 2742291 w 3619883"/>
                  <a:gd name="connsiteY120" fmla="*/ 92282 h 4275461"/>
                  <a:gd name="connsiteX121" fmla="*/ 2851974 w 3619883"/>
                  <a:gd name="connsiteY121" fmla="*/ 109227 h 4275461"/>
                  <a:gd name="connsiteX122" fmla="*/ 2907643 w 3619883"/>
                  <a:gd name="connsiteY122" fmla="*/ 100020 h 4275461"/>
                  <a:gd name="connsiteX123" fmla="*/ 2944022 w 3619883"/>
                  <a:gd name="connsiteY123" fmla="*/ 30853 h 4275461"/>
                  <a:gd name="connsiteX124" fmla="*/ 3022289 w 3619883"/>
                  <a:gd name="connsiteY124" fmla="*/ 10893 h 4275461"/>
                  <a:gd name="connsiteX125" fmla="*/ 3054807 w 3619883"/>
                  <a:gd name="connsiteY125" fmla="*/ 24226 h 4275461"/>
                  <a:gd name="connsiteX126" fmla="*/ 3141892 w 3619883"/>
                  <a:gd name="connsiteY126" fmla="*/ 51925 h 4275461"/>
                  <a:gd name="connsiteX127" fmla="*/ 3185711 w 3619883"/>
                  <a:gd name="connsiteY127" fmla="*/ 59881 h 4275461"/>
                  <a:gd name="connsiteX128" fmla="*/ 3219056 w 3619883"/>
                  <a:gd name="connsiteY128" fmla="*/ 55536 h 4275461"/>
                  <a:gd name="connsiteX129" fmla="*/ 3263425 w 3619883"/>
                  <a:gd name="connsiteY129" fmla="*/ 51706 h 4275461"/>
                  <a:gd name="connsiteX130" fmla="*/ 3296219 w 3619883"/>
                  <a:gd name="connsiteY130" fmla="*/ 59147 h 4275461"/>
                  <a:gd name="connsiteX131" fmla="*/ 3319094 w 3619883"/>
                  <a:gd name="connsiteY131" fmla="*/ 42500 h 4275461"/>
                  <a:gd name="connsiteX132" fmla="*/ 3420511 w 3619883"/>
                  <a:gd name="connsiteY132" fmla="*/ 0 h 4275461"/>
                  <a:gd name="connsiteX133" fmla="*/ 3453305 w 3619883"/>
                  <a:gd name="connsiteY133" fmla="*/ 7440 h 4275461"/>
                  <a:gd name="connsiteX134" fmla="*/ 3496571 w 3619883"/>
                  <a:gd name="connsiteY134" fmla="*/ 27182 h 4275461"/>
                  <a:gd name="connsiteX135" fmla="*/ 3602117 w 3619883"/>
                  <a:gd name="connsiteY135" fmla="*/ 132521 h 4275461"/>
                  <a:gd name="connsiteX136" fmla="*/ 3619883 w 3619883"/>
                  <a:gd name="connsiteY136" fmla="*/ 140049 h 4275461"/>
                  <a:gd name="connsiteX137" fmla="*/ 3619883 w 3619883"/>
                  <a:gd name="connsiteY137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96002 w 3619883"/>
                  <a:gd name="connsiteY4" fmla="*/ 4128157 h 4275461"/>
                  <a:gd name="connsiteX5" fmla="*/ 3137725 w 3619883"/>
                  <a:gd name="connsiteY5" fmla="*/ 3951392 h 4275461"/>
                  <a:gd name="connsiteX6" fmla="*/ 2996846 w 3619883"/>
                  <a:gd name="connsiteY6" fmla="*/ 4128157 h 4275461"/>
                  <a:gd name="connsiteX7" fmla="*/ 3014011 w 3619883"/>
                  <a:gd name="connsiteY7" fmla="*/ 4275461 h 4275461"/>
                  <a:gd name="connsiteX8" fmla="*/ 2761042 w 3619883"/>
                  <a:gd name="connsiteY8" fmla="*/ 4275461 h 4275461"/>
                  <a:gd name="connsiteX9" fmla="*/ 2761042 w 3619883"/>
                  <a:gd name="connsiteY9" fmla="*/ 4128157 h 4275461"/>
                  <a:gd name="connsiteX10" fmla="*/ 2826768 w 3619883"/>
                  <a:gd name="connsiteY10" fmla="*/ 4128157 h 4275461"/>
                  <a:gd name="connsiteX11" fmla="*/ 2826768 w 3619883"/>
                  <a:gd name="connsiteY11" fmla="*/ 3951392 h 4275461"/>
                  <a:gd name="connsiteX12" fmla="*/ 2648983 w 3619883"/>
                  <a:gd name="connsiteY12" fmla="*/ 3951392 h 4275461"/>
                  <a:gd name="connsiteX13" fmla="*/ 2648983 w 3619883"/>
                  <a:gd name="connsiteY13" fmla="*/ 4128157 h 4275461"/>
                  <a:gd name="connsiteX14" fmla="*/ 2690646 w 3619883"/>
                  <a:gd name="connsiteY14" fmla="*/ 4128157 h 4275461"/>
                  <a:gd name="connsiteX15" fmla="*/ 2690646 w 3619883"/>
                  <a:gd name="connsiteY15" fmla="*/ 4275461 h 4275461"/>
                  <a:gd name="connsiteX16" fmla="*/ 2511710 w 3619883"/>
                  <a:gd name="connsiteY16" fmla="*/ 4275461 h 4275461"/>
                  <a:gd name="connsiteX17" fmla="*/ 2454288 w 3619883"/>
                  <a:gd name="connsiteY17" fmla="*/ 4128157 h 4275461"/>
                  <a:gd name="connsiteX18" fmla="*/ 2515810 w 3619883"/>
                  <a:gd name="connsiteY18" fmla="*/ 4128157 h 4275461"/>
                  <a:gd name="connsiteX19" fmla="*/ 2515810 w 3619883"/>
                  <a:gd name="connsiteY19" fmla="*/ 3951392 h 4275461"/>
                  <a:gd name="connsiteX20" fmla="*/ 2338025 w 3619883"/>
                  <a:gd name="connsiteY20" fmla="*/ 3951392 h 4275461"/>
                  <a:gd name="connsiteX21" fmla="*/ 2338025 w 3619883"/>
                  <a:gd name="connsiteY21" fmla="*/ 4128157 h 4275461"/>
                  <a:gd name="connsiteX22" fmla="*/ 2395120 w 3619883"/>
                  <a:gd name="connsiteY22" fmla="*/ 4128157 h 4275461"/>
                  <a:gd name="connsiteX23" fmla="*/ 2337697 w 3619883"/>
                  <a:gd name="connsiteY23" fmla="*/ 4275461 h 4275461"/>
                  <a:gd name="connsiteX24" fmla="*/ 2150155 w 3619883"/>
                  <a:gd name="connsiteY24" fmla="*/ 4275461 h 4275461"/>
                  <a:gd name="connsiteX25" fmla="*/ 2150155 w 3619883"/>
                  <a:gd name="connsiteY25" fmla="*/ 4128157 h 4275461"/>
                  <a:gd name="connsiteX26" fmla="*/ 2204852 w 3619883"/>
                  <a:gd name="connsiteY26" fmla="*/ 4128157 h 4275461"/>
                  <a:gd name="connsiteX27" fmla="*/ 2204852 w 3619883"/>
                  <a:gd name="connsiteY27" fmla="*/ 3951392 h 4275461"/>
                  <a:gd name="connsiteX28" fmla="*/ 2027068 w 3619883"/>
                  <a:gd name="connsiteY28" fmla="*/ 3951392 h 4275461"/>
                  <a:gd name="connsiteX29" fmla="*/ 2027068 w 3619883"/>
                  <a:gd name="connsiteY29" fmla="*/ 4128157 h 4275461"/>
                  <a:gd name="connsiteX30" fmla="*/ 2079759 w 3619883"/>
                  <a:gd name="connsiteY30" fmla="*/ 4128157 h 4275461"/>
                  <a:gd name="connsiteX31" fmla="*/ 2079759 w 3619883"/>
                  <a:gd name="connsiteY31" fmla="*/ 4275461 h 4275461"/>
                  <a:gd name="connsiteX32" fmla="*/ 1824703 w 3619883"/>
                  <a:gd name="connsiteY32" fmla="*/ 4275461 h 4275461"/>
                  <a:gd name="connsiteX33" fmla="*/ 1834468 w 3619883"/>
                  <a:gd name="connsiteY33" fmla="*/ 4128157 h 4275461"/>
                  <a:gd name="connsiteX34" fmla="*/ 1893894 w 3619883"/>
                  <a:gd name="connsiteY34" fmla="*/ 4128157 h 4275461"/>
                  <a:gd name="connsiteX35" fmla="*/ 1893894 w 3619883"/>
                  <a:gd name="connsiteY35" fmla="*/ 3951392 h 4275461"/>
                  <a:gd name="connsiteX36" fmla="*/ 1716110 w 3619883"/>
                  <a:gd name="connsiteY36" fmla="*/ 3951392 h 4275461"/>
                  <a:gd name="connsiteX37" fmla="*/ 1716110 w 3619883"/>
                  <a:gd name="connsiteY37" fmla="*/ 4006431 h 4275461"/>
                  <a:gd name="connsiteX38" fmla="*/ 1703447 w 3619883"/>
                  <a:gd name="connsiteY38" fmla="*/ 4007960 h 4275461"/>
                  <a:gd name="connsiteX39" fmla="*/ 1716110 w 3619883"/>
                  <a:gd name="connsiteY39" fmla="*/ 4044284 h 4275461"/>
                  <a:gd name="connsiteX40" fmla="*/ 1716110 w 3619883"/>
                  <a:gd name="connsiteY40" fmla="*/ 4128157 h 4275461"/>
                  <a:gd name="connsiteX41" fmla="*/ 1745346 w 3619883"/>
                  <a:gd name="connsiteY41" fmla="*/ 4128157 h 4275461"/>
                  <a:gd name="connsiteX42" fmla="*/ 1796694 w 3619883"/>
                  <a:gd name="connsiteY42" fmla="*/ 4275461 h 4275461"/>
                  <a:gd name="connsiteX43" fmla="*/ 1558844 w 3619883"/>
                  <a:gd name="connsiteY43" fmla="*/ 4275461 h 4275461"/>
                  <a:gd name="connsiteX44" fmla="*/ 1517252 w 3619883"/>
                  <a:gd name="connsiteY44" fmla="*/ 4128157 h 4275461"/>
                  <a:gd name="connsiteX45" fmla="*/ 1582936 w 3619883"/>
                  <a:gd name="connsiteY45" fmla="*/ 4128157 h 4275461"/>
                  <a:gd name="connsiteX46" fmla="*/ 1582936 w 3619883"/>
                  <a:gd name="connsiteY46" fmla="*/ 3951392 h 4275461"/>
                  <a:gd name="connsiteX47" fmla="*/ 1405151 w 3619883"/>
                  <a:gd name="connsiteY47" fmla="*/ 3951392 h 4275461"/>
                  <a:gd name="connsiteX48" fmla="*/ 1405151 w 3619883"/>
                  <a:gd name="connsiteY48" fmla="*/ 4128157 h 4275461"/>
                  <a:gd name="connsiteX49" fmla="*/ 1468988 w 3619883"/>
                  <a:gd name="connsiteY49" fmla="*/ 4128157 h 4275461"/>
                  <a:gd name="connsiteX50" fmla="*/ 1427396 w 3619883"/>
                  <a:gd name="connsiteY50" fmla="*/ 4275461 h 4275461"/>
                  <a:gd name="connsiteX51" fmla="*/ 1210751 w 3619883"/>
                  <a:gd name="connsiteY51" fmla="*/ 4275461 h 4275461"/>
                  <a:gd name="connsiteX52" fmla="*/ 1210751 w 3619883"/>
                  <a:gd name="connsiteY52" fmla="*/ 4128157 h 4275461"/>
                  <a:gd name="connsiteX53" fmla="*/ 1271978 w 3619883"/>
                  <a:gd name="connsiteY53" fmla="*/ 4128157 h 4275461"/>
                  <a:gd name="connsiteX54" fmla="*/ 1271978 w 3619883"/>
                  <a:gd name="connsiteY54" fmla="*/ 3951392 h 4275461"/>
                  <a:gd name="connsiteX55" fmla="*/ 1094193 w 3619883"/>
                  <a:gd name="connsiteY55" fmla="*/ 3951392 h 4275461"/>
                  <a:gd name="connsiteX56" fmla="*/ 1094193 w 3619883"/>
                  <a:gd name="connsiteY56" fmla="*/ 4128157 h 4275461"/>
                  <a:gd name="connsiteX57" fmla="*/ 1140354 w 3619883"/>
                  <a:gd name="connsiteY57" fmla="*/ 4128157 h 4275461"/>
                  <a:gd name="connsiteX58" fmla="*/ 1140354 w 3619883"/>
                  <a:gd name="connsiteY58" fmla="*/ 4275461 h 4275461"/>
                  <a:gd name="connsiteX59" fmla="*/ 953807 w 3619883"/>
                  <a:gd name="connsiteY59" fmla="*/ 4275461 h 4275461"/>
                  <a:gd name="connsiteX60" fmla="*/ 912215 w 3619883"/>
                  <a:gd name="connsiteY60" fmla="*/ 4128157 h 4275461"/>
                  <a:gd name="connsiteX61" fmla="*/ 961020 w 3619883"/>
                  <a:gd name="connsiteY61" fmla="*/ 4128157 h 4275461"/>
                  <a:gd name="connsiteX62" fmla="*/ 961020 w 3619883"/>
                  <a:gd name="connsiteY62" fmla="*/ 3951392 h 4275461"/>
                  <a:gd name="connsiteX63" fmla="*/ 783235 w 3619883"/>
                  <a:gd name="connsiteY63" fmla="*/ 3951392 h 4275461"/>
                  <a:gd name="connsiteX64" fmla="*/ 783235 w 3619883"/>
                  <a:gd name="connsiteY64" fmla="*/ 4128157 h 4275461"/>
                  <a:gd name="connsiteX65" fmla="*/ 871024 w 3619883"/>
                  <a:gd name="connsiteY65" fmla="*/ 4128157 h 4275461"/>
                  <a:gd name="connsiteX66" fmla="*/ 829432 w 3619883"/>
                  <a:gd name="connsiteY66" fmla="*/ 4275461 h 4275461"/>
                  <a:gd name="connsiteX67" fmla="*/ 611484 w 3619883"/>
                  <a:gd name="connsiteY67" fmla="*/ 4275461 h 4275461"/>
                  <a:gd name="connsiteX68" fmla="*/ 621247 w 3619883"/>
                  <a:gd name="connsiteY68" fmla="*/ 4128157 h 4275461"/>
                  <a:gd name="connsiteX69" fmla="*/ 650062 w 3619883"/>
                  <a:gd name="connsiteY69" fmla="*/ 4128157 h 4275461"/>
                  <a:gd name="connsiteX70" fmla="*/ 650062 w 3619883"/>
                  <a:gd name="connsiteY70" fmla="*/ 3951392 h 4275461"/>
                  <a:gd name="connsiteX71" fmla="*/ 472277 w 3619883"/>
                  <a:gd name="connsiteY71" fmla="*/ 3951392 h 4275461"/>
                  <a:gd name="connsiteX72" fmla="*/ 472277 w 3619883"/>
                  <a:gd name="connsiteY72" fmla="*/ 4128157 h 4275461"/>
                  <a:gd name="connsiteX73" fmla="*/ 522650 w 3619883"/>
                  <a:gd name="connsiteY73" fmla="*/ 4128157 h 4275461"/>
                  <a:gd name="connsiteX74" fmla="*/ 573998 w 3619883"/>
                  <a:gd name="connsiteY74" fmla="*/ 4275461 h 4275461"/>
                  <a:gd name="connsiteX75" fmla="*/ 336164 w 3619883"/>
                  <a:gd name="connsiteY75" fmla="*/ 4275461 h 4275461"/>
                  <a:gd name="connsiteX76" fmla="*/ 294572 w 3619883"/>
                  <a:gd name="connsiteY76" fmla="*/ 4128157 h 4275461"/>
                  <a:gd name="connsiteX77" fmla="*/ 339106 w 3619883"/>
                  <a:gd name="connsiteY77" fmla="*/ 4128157 h 4275461"/>
                  <a:gd name="connsiteX78" fmla="*/ 339106 w 3619883"/>
                  <a:gd name="connsiteY78" fmla="*/ 3951392 h 4275461"/>
                  <a:gd name="connsiteX79" fmla="*/ 161321 w 3619883"/>
                  <a:gd name="connsiteY79" fmla="*/ 3951392 h 4275461"/>
                  <a:gd name="connsiteX80" fmla="*/ 161321 w 3619883"/>
                  <a:gd name="connsiteY80" fmla="*/ 4128157 h 4275461"/>
                  <a:gd name="connsiteX81" fmla="*/ 230914 w 3619883"/>
                  <a:gd name="connsiteY81" fmla="*/ 4128157 h 4275461"/>
                  <a:gd name="connsiteX82" fmla="*/ 189322 w 3619883"/>
                  <a:gd name="connsiteY82" fmla="*/ 4275461 h 4275461"/>
                  <a:gd name="connsiteX83" fmla="*/ 0 w 3619883"/>
                  <a:gd name="connsiteY83" fmla="*/ 4275461 h 4275461"/>
                  <a:gd name="connsiteX84" fmla="*/ 0 w 3619883"/>
                  <a:gd name="connsiteY84" fmla="*/ 42229 h 4275461"/>
                  <a:gd name="connsiteX85" fmla="*/ 42464 w 3619883"/>
                  <a:gd name="connsiteY85" fmla="*/ 40518 h 4275461"/>
                  <a:gd name="connsiteX86" fmla="*/ 137733 w 3619883"/>
                  <a:gd name="connsiteY86" fmla="*/ 35355 h 4275461"/>
                  <a:gd name="connsiteX87" fmla="*/ 270565 w 3619883"/>
                  <a:gd name="connsiteY87" fmla="*/ 29759 h 4275461"/>
                  <a:gd name="connsiteX88" fmla="*/ 479734 w 3619883"/>
                  <a:gd name="connsiteY88" fmla="*/ 45455 h 4275461"/>
                  <a:gd name="connsiteX89" fmla="*/ 524103 w 3619883"/>
                  <a:gd name="connsiteY89" fmla="*/ 41625 h 4275461"/>
                  <a:gd name="connsiteX90" fmla="*/ 624416 w 3619883"/>
                  <a:gd name="connsiteY90" fmla="*/ 22696 h 4275461"/>
                  <a:gd name="connsiteX91" fmla="*/ 657762 w 3619883"/>
                  <a:gd name="connsiteY91" fmla="*/ 18351 h 4275461"/>
                  <a:gd name="connsiteX92" fmla="*/ 690557 w 3619883"/>
                  <a:gd name="connsiteY92" fmla="*/ 25792 h 4275461"/>
                  <a:gd name="connsiteX93" fmla="*/ 745123 w 3619883"/>
                  <a:gd name="connsiteY93" fmla="*/ 40157 h 4275461"/>
                  <a:gd name="connsiteX94" fmla="*/ 789493 w 3619883"/>
                  <a:gd name="connsiteY94" fmla="*/ 36327 h 4275461"/>
                  <a:gd name="connsiteX95" fmla="*/ 854255 w 3619883"/>
                  <a:gd name="connsiteY95" fmla="*/ 68887 h 4275461"/>
                  <a:gd name="connsiteX96" fmla="*/ 897520 w 3619883"/>
                  <a:gd name="connsiteY96" fmla="*/ 88629 h 4275461"/>
                  <a:gd name="connsiteX97" fmla="*/ 940510 w 3619883"/>
                  <a:gd name="connsiteY97" fmla="*/ 114265 h 4275461"/>
                  <a:gd name="connsiteX98" fmla="*/ 1082712 w 3619883"/>
                  <a:gd name="connsiteY98" fmla="*/ 144543 h 4275461"/>
                  <a:gd name="connsiteX99" fmla="*/ 1205348 w 3619883"/>
                  <a:gd name="connsiteY99" fmla="*/ 120753 h 4275461"/>
                  <a:gd name="connsiteX100" fmla="*/ 1271764 w 3619883"/>
                  <a:gd name="connsiteY100" fmla="*/ 117956 h 4275461"/>
                  <a:gd name="connsiteX101" fmla="*/ 1315583 w 3619883"/>
                  <a:gd name="connsiteY101" fmla="*/ 125912 h 4275461"/>
                  <a:gd name="connsiteX102" fmla="*/ 1359125 w 3619883"/>
                  <a:gd name="connsiteY102" fmla="*/ 139761 h 4275461"/>
                  <a:gd name="connsiteX103" fmla="*/ 1391919 w 3619883"/>
                  <a:gd name="connsiteY103" fmla="*/ 147202 h 4275461"/>
                  <a:gd name="connsiteX104" fmla="*/ 1436563 w 3619883"/>
                  <a:gd name="connsiteY104" fmla="*/ 137480 h 4275461"/>
                  <a:gd name="connsiteX105" fmla="*/ 1471566 w 3619883"/>
                  <a:gd name="connsiteY105" fmla="*/ 97777 h 4275461"/>
                  <a:gd name="connsiteX106" fmla="*/ 1505739 w 3619883"/>
                  <a:gd name="connsiteY106" fmla="*/ 75753 h 4275461"/>
                  <a:gd name="connsiteX107" fmla="*/ 1590891 w 3619883"/>
                  <a:gd name="connsiteY107" fmla="*/ 144702 h 4275461"/>
                  <a:gd name="connsiteX108" fmla="*/ 1625616 w 3619883"/>
                  <a:gd name="connsiteY108" fmla="*/ 110893 h 4275461"/>
                  <a:gd name="connsiteX109" fmla="*/ 1658964 w 3619883"/>
                  <a:gd name="connsiteY109" fmla="*/ 106547 h 4275461"/>
                  <a:gd name="connsiteX110" fmla="*/ 1746598 w 3619883"/>
                  <a:gd name="connsiteY110" fmla="*/ 122460 h 4275461"/>
                  <a:gd name="connsiteX111" fmla="*/ 1811913 w 3619883"/>
                  <a:gd name="connsiteY111" fmla="*/ 143234 h 4275461"/>
                  <a:gd name="connsiteX112" fmla="*/ 1856557 w 3619883"/>
                  <a:gd name="connsiteY112" fmla="*/ 133511 h 4275461"/>
                  <a:gd name="connsiteX113" fmla="*/ 2066003 w 3619883"/>
                  <a:gd name="connsiteY113" fmla="*/ 143313 h 4275461"/>
                  <a:gd name="connsiteX114" fmla="*/ 2177615 w 3619883"/>
                  <a:gd name="connsiteY114" fmla="*/ 119007 h 4275461"/>
                  <a:gd name="connsiteX115" fmla="*/ 2255883 w 3619883"/>
                  <a:gd name="connsiteY115" fmla="*/ 99047 h 4275461"/>
                  <a:gd name="connsiteX116" fmla="*/ 2344622 w 3619883"/>
                  <a:gd name="connsiteY116" fmla="*/ 91388 h 4275461"/>
                  <a:gd name="connsiteX117" fmla="*/ 2455682 w 3619883"/>
                  <a:gd name="connsiteY117" fmla="*/ 78869 h 4275461"/>
                  <a:gd name="connsiteX118" fmla="*/ 2632609 w 3619883"/>
                  <a:gd name="connsiteY118" fmla="*/ 75338 h 4275461"/>
                  <a:gd name="connsiteX119" fmla="*/ 2742291 w 3619883"/>
                  <a:gd name="connsiteY119" fmla="*/ 92282 h 4275461"/>
                  <a:gd name="connsiteX120" fmla="*/ 2851974 w 3619883"/>
                  <a:gd name="connsiteY120" fmla="*/ 109227 h 4275461"/>
                  <a:gd name="connsiteX121" fmla="*/ 2907643 w 3619883"/>
                  <a:gd name="connsiteY121" fmla="*/ 100020 h 4275461"/>
                  <a:gd name="connsiteX122" fmla="*/ 2944022 w 3619883"/>
                  <a:gd name="connsiteY122" fmla="*/ 30853 h 4275461"/>
                  <a:gd name="connsiteX123" fmla="*/ 3022289 w 3619883"/>
                  <a:gd name="connsiteY123" fmla="*/ 10893 h 4275461"/>
                  <a:gd name="connsiteX124" fmla="*/ 3054807 w 3619883"/>
                  <a:gd name="connsiteY124" fmla="*/ 24226 h 4275461"/>
                  <a:gd name="connsiteX125" fmla="*/ 3141892 w 3619883"/>
                  <a:gd name="connsiteY125" fmla="*/ 51925 h 4275461"/>
                  <a:gd name="connsiteX126" fmla="*/ 3185711 w 3619883"/>
                  <a:gd name="connsiteY126" fmla="*/ 59881 h 4275461"/>
                  <a:gd name="connsiteX127" fmla="*/ 3219056 w 3619883"/>
                  <a:gd name="connsiteY127" fmla="*/ 55536 h 4275461"/>
                  <a:gd name="connsiteX128" fmla="*/ 3263425 w 3619883"/>
                  <a:gd name="connsiteY128" fmla="*/ 51706 h 4275461"/>
                  <a:gd name="connsiteX129" fmla="*/ 3296219 w 3619883"/>
                  <a:gd name="connsiteY129" fmla="*/ 59147 h 4275461"/>
                  <a:gd name="connsiteX130" fmla="*/ 3319094 w 3619883"/>
                  <a:gd name="connsiteY130" fmla="*/ 42500 h 4275461"/>
                  <a:gd name="connsiteX131" fmla="*/ 3420511 w 3619883"/>
                  <a:gd name="connsiteY131" fmla="*/ 0 h 4275461"/>
                  <a:gd name="connsiteX132" fmla="*/ 3453305 w 3619883"/>
                  <a:gd name="connsiteY132" fmla="*/ 7440 h 4275461"/>
                  <a:gd name="connsiteX133" fmla="*/ 3496571 w 3619883"/>
                  <a:gd name="connsiteY133" fmla="*/ 27182 h 4275461"/>
                  <a:gd name="connsiteX134" fmla="*/ 3602117 w 3619883"/>
                  <a:gd name="connsiteY134" fmla="*/ 132521 h 4275461"/>
                  <a:gd name="connsiteX135" fmla="*/ 3619883 w 3619883"/>
                  <a:gd name="connsiteY135" fmla="*/ 140049 h 4275461"/>
                  <a:gd name="connsiteX136" fmla="*/ 3619883 w 3619883"/>
                  <a:gd name="connsiteY136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96002 w 3619883"/>
                  <a:gd name="connsiteY4" fmla="*/ 4128157 h 4275461"/>
                  <a:gd name="connsiteX5" fmla="*/ 3137725 w 3619883"/>
                  <a:gd name="connsiteY5" fmla="*/ 3951392 h 4275461"/>
                  <a:gd name="connsiteX6" fmla="*/ 3014011 w 3619883"/>
                  <a:gd name="connsiteY6" fmla="*/ 4275461 h 4275461"/>
                  <a:gd name="connsiteX7" fmla="*/ 2761042 w 3619883"/>
                  <a:gd name="connsiteY7" fmla="*/ 4275461 h 4275461"/>
                  <a:gd name="connsiteX8" fmla="*/ 2761042 w 3619883"/>
                  <a:gd name="connsiteY8" fmla="*/ 4128157 h 4275461"/>
                  <a:gd name="connsiteX9" fmla="*/ 2826768 w 3619883"/>
                  <a:gd name="connsiteY9" fmla="*/ 4128157 h 4275461"/>
                  <a:gd name="connsiteX10" fmla="*/ 2826768 w 3619883"/>
                  <a:gd name="connsiteY10" fmla="*/ 3951392 h 4275461"/>
                  <a:gd name="connsiteX11" fmla="*/ 2648983 w 3619883"/>
                  <a:gd name="connsiteY11" fmla="*/ 3951392 h 4275461"/>
                  <a:gd name="connsiteX12" fmla="*/ 2648983 w 3619883"/>
                  <a:gd name="connsiteY12" fmla="*/ 4128157 h 4275461"/>
                  <a:gd name="connsiteX13" fmla="*/ 2690646 w 3619883"/>
                  <a:gd name="connsiteY13" fmla="*/ 4128157 h 4275461"/>
                  <a:gd name="connsiteX14" fmla="*/ 2690646 w 3619883"/>
                  <a:gd name="connsiteY14" fmla="*/ 4275461 h 4275461"/>
                  <a:gd name="connsiteX15" fmla="*/ 2511710 w 3619883"/>
                  <a:gd name="connsiteY15" fmla="*/ 4275461 h 4275461"/>
                  <a:gd name="connsiteX16" fmla="*/ 2454288 w 3619883"/>
                  <a:gd name="connsiteY16" fmla="*/ 4128157 h 4275461"/>
                  <a:gd name="connsiteX17" fmla="*/ 2515810 w 3619883"/>
                  <a:gd name="connsiteY17" fmla="*/ 4128157 h 4275461"/>
                  <a:gd name="connsiteX18" fmla="*/ 2515810 w 3619883"/>
                  <a:gd name="connsiteY18" fmla="*/ 3951392 h 4275461"/>
                  <a:gd name="connsiteX19" fmla="*/ 2338025 w 3619883"/>
                  <a:gd name="connsiteY19" fmla="*/ 3951392 h 4275461"/>
                  <a:gd name="connsiteX20" fmla="*/ 2338025 w 3619883"/>
                  <a:gd name="connsiteY20" fmla="*/ 4128157 h 4275461"/>
                  <a:gd name="connsiteX21" fmla="*/ 2395120 w 3619883"/>
                  <a:gd name="connsiteY21" fmla="*/ 4128157 h 4275461"/>
                  <a:gd name="connsiteX22" fmla="*/ 2337697 w 3619883"/>
                  <a:gd name="connsiteY22" fmla="*/ 4275461 h 4275461"/>
                  <a:gd name="connsiteX23" fmla="*/ 2150155 w 3619883"/>
                  <a:gd name="connsiteY23" fmla="*/ 4275461 h 4275461"/>
                  <a:gd name="connsiteX24" fmla="*/ 2150155 w 3619883"/>
                  <a:gd name="connsiteY24" fmla="*/ 4128157 h 4275461"/>
                  <a:gd name="connsiteX25" fmla="*/ 2204852 w 3619883"/>
                  <a:gd name="connsiteY25" fmla="*/ 4128157 h 4275461"/>
                  <a:gd name="connsiteX26" fmla="*/ 2204852 w 3619883"/>
                  <a:gd name="connsiteY26" fmla="*/ 3951392 h 4275461"/>
                  <a:gd name="connsiteX27" fmla="*/ 2027068 w 3619883"/>
                  <a:gd name="connsiteY27" fmla="*/ 3951392 h 4275461"/>
                  <a:gd name="connsiteX28" fmla="*/ 2027068 w 3619883"/>
                  <a:gd name="connsiteY28" fmla="*/ 4128157 h 4275461"/>
                  <a:gd name="connsiteX29" fmla="*/ 2079759 w 3619883"/>
                  <a:gd name="connsiteY29" fmla="*/ 4128157 h 4275461"/>
                  <a:gd name="connsiteX30" fmla="*/ 2079759 w 3619883"/>
                  <a:gd name="connsiteY30" fmla="*/ 4275461 h 4275461"/>
                  <a:gd name="connsiteX31" fmla="*/ 1824703 w 3619883"/>
                  <a:gd name="connsiteY31" fmla="*/ 4275461 h 4275461"/>
                  <a:gd name="connsiteX32" fmla="*/ 1834468 w 3619883"/>
                  <a:gd name="connsiteY32" fmla="*/ 4128157 h 4275461"/>
                  <a:gd name="connsiteX33" fmla="*/ 1893894 w 3619883"/>
                  <a:gd name="connsiteY33" fmla="*/ 4128157 h 4275461"/>
                  <a:gd name="connsiteX34" fmla="*/ 1893894 w 3619883"/>
                  <a:gd name="connsiteY34" fmla="*/ 3951392 h 4275461"/>
                  <a:gd name="connsiteX35" fmla="*/ 1716110 w 3619883"/>
                  <a:gd name="connsiteY35" fmla="*/ 3951392 h 4275461"/>
                  <a:gd name="connsiteX36" fmla="*/ 1716110 w 3619883"/>
                  <a:gd name="connsiteY36" fmla="*/ 4006431 h 4275461"/>
                  <a:gd name="connsiteX37" fmla="*/ 1703447 w 3619883"/>
                  <a:gd name="connsiteY37" fmla="*/ 4007960 h 4275461"/>
                  <a:gd name="connsiteX38" fmla="*/ 1716110 w 3619883"/>
                  <a:gd name="connsiteY38" fmla="*/ 4044284 h 4275461"/>
                  <a:gd name="connsiteX39" fmla="*/ 1716110 w 3619883"/>
                  <a:gd name="connsiteY39" fmla="*/ 4128157 h 4275461"/>
                  <a:gd name="connsiteX40" fmla="*/ 1745346 w 3619883"/>
                  <a:gd name="connsiteY40" fmla="*/ 4128157 h 4275461"/>
                  <a:gd name="connsiteX41" fmla="*/ 1796694 w 3619883"/>
                  <a:gd name="connsiteY41" fmla="*/ 4275461 h 4275461"/>
                  <a:gd name="connsiteX42" fmla="*/ 1558844 w 3619883"/>
                  <a:gd name="connsiteY42" fmla="*/ 4275461 h 4275461"/>
                  <a:gd name="connsiteX43" fmla="*/ 1517252 w 3619883"/>
                  <a:gd name="connsiteY43" fmla="*/ 4128157 h 4275461"/>
                  <a:gd name="connsiteX44" fmla="*/ 1582936 w 3619883"/>
                  <a:gd name="connsiteY44" fmla="*/ 4128157 h 4275461"/>
                  <a:gd name="connsiteX45" fmla="*/ 1582936 w 3619883"/>
                  <a:gd name="connsiteY45" fmla="*/ 3951392 h 4275461"/>
                  <a:gd name="connsiteX46" fmla="*/ 1405151 w 3619883"/>
                  <a:gd name="connsiteY46" fmla="*/ 3951392 h 4275461"/>
                  <a:gd name="connsiteX47" fmla="*/ 1405151 w 3619883"/>
                  <a:gd name="connsiteY47" fmla="*/ 4128157 h 4275461"/>
                  <a:gd name="connsiteX48" fmla="*/ 1468988 w 3619883"/>
                  <a:gd name="connsiteY48" fmla="*/ 4128157 h 4275461"/>
                  <a:gd name="connsiteX49" fmla="*/ 1427396 w 3619883"/>
                  <a:gd name="connsiteY49" fmla="*/ 4275461 h 4275461"/>
                  <a:gd name="connsiteX50" fmla="*/ 1210751 w 3619883"/>
                  <a:gd name="connsiteY50" fmla="*/ 4275461 h 4275461"/>
                  <a:gd name="connsiteX51" fmla="*/ 1210751 w 3619883"/>
                  <a:gd name="connsiteY51" fmla="*/ 4128157 h 4275461"/>
                  <a:gd name="connsiteX52" fmla="*/ 1271978 w 3619883"/>
                  <a:gd name="connsiteY52" fmla="*/ 4128157 h 4275461"/>
                  <a:gd name="connsiteX53" fmla="*/ 1271978 w 3619883"/>
                  <a:gd name="connsiteY53" fmla="*/ 3951392 h 4275461"/>
                  <a:gd name="connsiteX54" fmla="*/ 1094193 w 3619883"/>
                  <a:gd name="connsiteY54" fmla="*/ 3951392 h 4275461"/>
                  <a:gd name="connsiteX55" fmla="*/ 1094193 w 3619883"/>
                  <a:gd name="connsiteY55" fmla="*/ 4128157 h 4275461"/>
                  <a:gd name="connsiteX56" fmla="*/ 1140354 w 3619883"/>
                  <a:gd name="connsiteY56" fmla="*/ 4128157 h 4275461"/>
                  <a:gd name="connsiteX57" fmla="*/ 1140354 w 3619883"/>
                  <a:gd name="connsiteY57" fmla="*/ 4275461 h 4275461"/>
                  <a:gd name="connsiteX58" fmla="*/ 953807 w 3619883"/>
                  <a:gd name="connsiteY58" fmla="*/ 4275461 h 4275461"/>
                  <a:gd name="connsiteX59" fmla="*/ 912215 w 3619883"/>
                  <a:gd name="connsiteY59" fmla="*/ 4128157 h 4275461"/>
                  <a:gd name="connsiteX60" fmla="*/ 961020 w 3619883"/>
                  <a:gd name="connsiteY60" fmla="*/ 4128157 h 4275461"/>
                  <a:gd name="connsiteX61" fmla="*/ 961020 w 3619883"/>
                  <a:gd name="connsiteY61" fmla="*/ 3951392 h 4275461"/>
                  <a:gd name="connsiteX62" fmla="*/ 783235 w 3619883"/>
                  <a:gd name="connsiteY62" fmla="*/ 3951392 h 4275461"/>
                  <a:gd name="connsiteX63" fmla="*/ 783235 w 3619883"/>
                  <a:gd name="connsiteY63" fmla="*/ 4128157 h 4275461"/>
                  <a:gd name="connsiteX64" fmla="*/ 871024 w 3619883"/>
                  <a:gd name="connsiteY64" fmla="*/ 4128157 h 4275461"/>
                  <a:gd name="connsiteX65" fmla="*/ 829432 w 3619883"/>
                  <a:gd name="connsiteY65" fmla="*/ 4275461 h 4275461"/>
                  <a:gd name="connsiteX66" fmla="*/ 611484 w 3619883"/>
                  <a:gd name="connsiteY66" fmla="*/ 4275461 h 4275461"/>
                  <a:gd name="connsiteX67" fmla="*/ 621247 w 3619883"/>
                  <a:gd name="connsiteY67" fmla="*/ 4128157 h 4275461"/>
                  <a:gd name="connsiteX68" fmla="*/ 650062 w 3619883"/>
                  <a:gd name="connsiteY68" fmla="*/ 4128157 h 4275461"/>
                  <a:gd name="connsiteX69" fmla="*/ 650062 w 3619883"/>
                  <a:gd name="connsiteY69" fmla="*/ 3951392 h 4275461"/>
                  <a:gd name="connsiteX70" fmla="*/ 472277 w 3619883"/>
                  <a:gd name="connsiteY70" fmla="*/ 3951392 h 4275461"/>
                  <a:gd name="connsiteX71" fmla="*/ 472277 w 3619883"/>
                  <a:gd name="connsiteY71" fmla="*/ 4128157 h 4275461"/>
                  <a:gd name="connsiteX72" fmla="*/ 522650 w 3619883"/>
                  <a:gd name="connsiteY72" fmla="*/ 4128157 h 4275461"/>
                  <a:gd name="connsiteX73" fmla="*/ 573998 w 3619883"/>
                  <a:gd name="connsiteY73" fmla="*/ 4275461 h 4275461"/>
                  <a:gd name="connsiteX74" fmla="*/ 336164 w 3619883"/>
                  <a:gd name="connsiteY74" fmla="*/ 4275461 h 4275461"/>
                  <a:gd name="connsiteX75" fmla="*/ 294572 w 3619883"/>
                  <a:gd name="connsiteY75" fmla="*/ 4128157 h 4275461"/>
                  <a:gd name="connsiteX76" fmla="*/ 339106 w 3619883"/>
                  <a:gd name="connsiteY76" fmla="*/ 4128157 h 4275461"/>
                  <a:gd name="connsiteX77" fmla="*/ 339106 w 3619883"/>
                  <a:gd name="connsiteY77" fmla="*/ 3951392 h 4275461"/>
                  <a:gd name="connsiteX78" fmla="*/ 161321 w 3619883"/>
                  <a:gd name="connsiteY78" fmla="*/ 3951392 h 4275461"/>
                  <a:gd name="connsiteX79" fmla="*/ 161321 w 3619883"/>
                  <a:gd name="connsiteY79" fmla="*/ 4128157 h 4275461"/>
                  <a:gd name="connsiteX80" fmla="*/ 230914 w 3619883"/>
                  <a:gd name="connsiteY80" fmla="*/ 4128157 h 4275461"/>
                  <a:gd name="connsiteX81" fmla="*/ 189322 w 3619883"/>
                  <a:gd name="connsiteY81" fmla="*/ 4275461 h 4275461"/>
                  <a:gd name="connsiteX82" fmla="*/ 0 w 3619883"/>
                  <a:gd name="connsiteY82" fmla="*/ 4275461 h 4275461"/>
                  <a:gd name="connsiteX83" fmla="*/ 0 w 3619883"/>
                  <a:gd name="connsiteY83" fmla="*/ 42229 h 4275461"/>
                  <a:gd name="connsiteX84" fmla="*/ 42464 w 3619883"/>
                  <a:gd name="connsiteY84" fmla="*/ 40518 h 4275461"/>
                  <a:gd name="connsiteX85" fmla="*/ 137733 w 3619883"/>
                  <a:gd name="connsiteY85" fmla="*/ 35355 h 4275461"/>
                  <a:gd name="connsiteX86" fmla="*/ 270565 w 3619883"/>
                  <a:gd name="connsiteY86" fmla="*/ 29759 h 4275461"/>
                  <a:gd name="connsiteX87" fmla="*/ 479734 w 3619883"/>
                  <a:gd name="connsiteY87" fmla="*/ 45455 h 4275461"/>
                  <a:gd name="connsiteX88" fmla="*/ 524103 w 3619883"/>
                  <a:gd name="connsiteY88" fmla="*/ 41625 h 4275461"/>
                  <a:gd name="connsiteX89" fmla="*/ 624416 w 3619883"/>
                  <a:gd name="connsiteY89" fmla="*/ 22696 h 4275461"/>
                  <a:gd name="connsiteX90" fmla="*/ 657762 w 3619883"/>
                  <a:gd name="connsiteY90" fmla="*/ 18351 h 4275461"/>
                  <a:gd name="connsiteX91" fmla="*/ 690557 w 3619883"/>
                  <a:gd name="connsiteY91" fmla="*/ 25792 h 4275461"/>
                  <a:gd name="connsiteX92" fmla="*/ 745123 w 3619883"/>
                  <a:gd name="connsiteY92" fmla="*/ 40157 h 4275461"/>
                  <a:gd name="connsiteX93" fmla="*/ 789493 w 3619883"/>
                  <a:gd name="connsiteY93" fmla="*/ 36327 h 4275461"/>
                  <a:gd name="connsiteX94" fmla="*/ 854255 w 3619883"/>
                  <a:gd name="connsiteY94" fmla="*/ 68887 h 4275461"/>
                  <a:gd name="connsiteX95" fmla="*/ 897520 w 3619883"/>
                  <a:gd name="connsiteY95" fmla="*/ 88629 h 4275461"/>
                  <a:gd name="connsiteX96" fmla="*/ 940510 w 3619883"/>
                  <a:gd name="connsiteY96" fmla="*/ 114265 h 4275461"/>
                  <a:gd name="connsiteX97" fmla="*/ 1082712 w 3619883"/>
                  <a:gd name="connsiteY97" fmla="*/ 144543 h 4275461"/>
                  <a:gd name="connsiteX98" fmla="*/ 1205348 w 3619883"/>
                  <a:gd name="connsiteY98" fmla="*/ 120753 h 4275461"/>
                  <a:gd name="connsiteX99" fmla="*/ 1271764 w 3619883"/>
                  <a:gd name="connsiteY99" fmla="*/ 117956 h 4275461"/>
                  <a:gd name="connsiteX100" fmla="*/ 1315583 w 3619883"/>
                  <a:gd name="connsiteY100" fmla="*/ 125912 h 4275461"/>
                  <a:gd name="connsiteX101" fmla="*/ 1359125 w 3619883"/>
                  <a:gd name="connsiteY101" fmla="*/ 139761 h 4275461"/>
                  <a:gd name="connsiteX102" fmla="*/ 1391919 w 3619883"/>
                  <a:gd name="connsiteY102" fmla="*/ 147202 h 4275461"/>
                  <a:gd name="connsiteX103" fmla="*/ 1436563 w 3619883"/>
                  <a:gd name="connsiteY103" fmla="*/ 137480 h 4275461"/>
                  <a:gd name="connsiteX104" fmla="*/ 1471566 w 3619883"/>
                  <a:gd name="connsiteY104" fmla="*/ 97777 h 4275461"/>
                  <a:gd name="connsiteX105" fmla="*/ 1505739 w 3619883"/>
                  <a:gd name="connsiteY105" fmla="*/ 75753 h 4275461"/>
                  <a:gd name="connsiteX106" fmla="*/ 1590891 w 3619883"/>
                  <a:gd name="connsiteY106" fmla="*/ 144702 h 4275461"/>
                  <a:gd name="connsiteX107" fmla="*/ 1625616 w 3619883"/>
                  <a:gd name="connsiteY107" fmla="*/ 110893 h 4275461"/>
                  <a:gd name="connsiteX108" fmla="*/ 1658964 w 3619883"/>
                  <a:gd name="connsiteY108" fmla="*/ 106547 h 4275461"/>
                  <a:gd name="connsiteX109" fmla="*/ 1746598 w 3619883"/>
                  <a:gd name="connsiteY109" fmla="*/ 122460 h 4275461"/>
                  <a:gd name="connsiteX110" fmla="*/ 1811913 w 3619883"/>
                  <a:gd name="connsiteY110" fmla="*/ 143234 h 4275461"/>
                  <a:gd name="connsiteX111" fmla="*/ 1856557 w 3619883"/>
                  <a:gd name="connsiteY111" fmla="*/ 133511 h 4275461"/>
                  <a:gd name="connsiteX112" fmla="*/ 2066003 w 3619883"/>
                  <a:gd name="connsiteY112" fmla="*/ 143313 h 4275461"/>
                  <a:gd name="connsiteX113" fmla="*/ 2177615 w 3619883"/>
                  <a:gd name="connsiteY113" fmla="*/ 119007 h 4275461"/>
                  <a:gd name="connsiteX114" fmla="*/ 2255883 w 3619883"/>
                  <a:gd name="connsiteY114" fmla="*/ 99047 h 4275461"/>
                  <a:gd name="connsiteX115" fmla="*/ 2344622 w 3619883"/>
                  <a:gd name="connsiteY115" fmla="*/ 91388 h 4275461"/>
                  <a:gd name="connsiteX116" fmla="*/ 2455682 w 3619883"/>
                  <a:gd name="connsiteY116" fmla="*/ 78869 h 4275461"/>
                  <a:gd name="connsiteX117" fmla="*/ 2632609 w 3619883"/>
                  <a:gd name="connsiteY117" fmla="*/ 75338 h 4275461"/>
                  <a:gd name="connsiteX118" fmla="*/ 2742291 w 3619883"/>
                  <a:gd name="connsiteY118" fmla="*/ 92282 h 4275461"/>
                  <a:gd name="connsiteX119" fmla="*/ 2851974 w 3619883"/>
                  <a:gd name="connsiteY119" fmla="*/ 109227 h 4275461"/>
                  <a:gd name="connsiteX120" fmla="*/ 2907643 w 3619883"/>
                  <a:gd name="connsiteY120" fmla="*/ 100020 h 4275461"/>
                  <a:gd name="connsiteX121" fmla="*/ 2944022 w 3619883"/>
                  <a:gd name="connsiteY121" fmla="*/ 30853 h 4275461"/>
                  <a:gd name="connsiteX122" fmla="*/ 3022289 w 3619883"/>
                  <a:gd name="connsiteY122" fmla="*/ 10893 h 4275461"/>
                  <a:gd name="connsiteX123" fmla="*/ 3054807 w 3619883"/>
                  <a:gd name="connsiteY123" fmla="*/ 24226 h 4275461"/>
                  <a:gd name="connsiteX124" fmla="*/ 3141892 w 3619883"/>
                  <a:gd name="connsiteY124" fmla="*/ 51925 h 4275461"/>
                  <a:gd name="connsiteX125" fmla="*/ 3185711 w 3619883"/>
                  <a:gd name="connsiteY125" fmla="*/ 59881 h 4275461"/>
                  <a:gd name="connsiteX126" fmla="*/ 3219056 w 3619883"/>
                  <a:gd name="connsiteY126" fmla="*/ 55536 h 4275461"/>
                  <a:gd name="connsiteX127" fmla="*/ 3263425 w 3619883"/>
                  <a:gd name="connsiteY127" fmla="*/ 51706 h 4275461"/>
                  <a:gd name="connsiteX128" fmla="*/ 3296219 w 3619883"/>
                  <a:gd name="connsiteY128" fmla="*/ 59147 h 4275461"/>
                  <a:gd name="connsiteX129" fmla="*/ 3319094 w 3619883"/>
                  <a:gd name="connsiteY129" fmla="*/ 42500 h 4275461"/>
                  <a:gd name="connsiteX130" fmla="*/ 3420511 w 3619883"/>
                  <a:gd name="connsiteY130" fmla="*/ 0 h 4275461"/>
                  <a:gd name="connsiteX131" fmla="*/ 3453305 w 3619883"/>
                  <a:gd name="connsiteY131" fmla="*/ 7440 h 4275461"/>
                  <a:gd name="connsiteX132" fmla="*/ 3496571 w 3619883"/>
                  <a:gd name="connsiteY132" fmla="*/ 27182 h 4275461"/>
                  <a:gd name="connsiteX133" fmla="*/ 3602117 w 3619883"/>
                  <a:gd name="connsiteY133" fmla="*/ 132521 h 4275461"/>
                  <a:gd name="connsiteX134" fmla="*/ 3619883 w 3619883"/>
                  <a:gd name="connsiteY134" fmla="*/ 140049 h 4275461"/>
                  <a:gd name="connsiteX135" fmla="*/ 3619883 w 3619883"/>
                  <a:gd name="connsiteY135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137725 w 3619883"/>
                  <a:gd name="connsiteY4" fmla="*/ 3951392 h 4275461"/>
                  <a:gd name="connsiteX5" fmla="*/ 3014011 w 3619883"/>
                  <a:gd name="connsiteY5" fmla="*/ 4275461 h 4275461"/>
                  <a:gd name="connsiteX6" fmla="*/ 2761042 w 3619883"/>
                  <a:gd name="connsiteY6" fmla="*/ 4275461 h 4275461"/>
                  <a:gd name="connsiteX7" fmla="*/ 2761042 w 3619883"/>
                  <a:gd name="connsiteY7" fmla="*/ 4128157 h 4275461"/>
                  <a:gd name="connsiteX8" fmla="*/ 2826768 w 3619883"/>
                  <a:gd name="connsiteY8" fmla="*/ 4128157 h 4275461"/>
                  <a:gd name="connsiteX9" fmla="*/ 2826768 w 3619883"/>
                  <a:gd name="connsiteY9" fmla="*/ 3951392 h 4275461"/>
                  <a:gd name="connsiteX10" fmla="*/ 2648983 w 3619883"/>
                  <a:gd name="connsiteY10" fmla="*/ 3951392 h 4275461"/>
                  <a:gd name="connsiteX11" fmla="*/ 2648983 w 3619883"/>
                  <a:gd name="connsiteY11" fmla="*/ 4128157 h 4275461"/>
                  <a:gd name="connsiteX12" fmla="*/ 2690646 w 3619883"/>
                  <a:gd name="connsiteY12" fmla="*/ 4128157 h 4275461"/>
                  <a:gd name="connsiteX13" fmla="*/ 2690646 w 3619883"/>
                  <a:gd name="connsiteY13" fmla="*/ 4275461 h 4275461"/>
                  <a:gd name="connsiteX14" fmla="*/ 2511710 w 3619883"/>
                  <a:gd name="connsiteY14" fmla="*/ 4275461 h 4275461"/>
                  <a:gd name="connsiteX15" fmla="*/ 2454288 w 3619883"/>
                  <a:gd name="connsiteY15" fmla="*/ 4128157 h 4275461"/>
                  <a:gd name="connsiteX16" fmla="*/ 2515810 w 3619883"/>
                  <a:gd name="connsiteY16" fmla="*/ 4128157 h 4275461"/>
                  <a:gd name="connsiteX17" fmla="*/ 2515810 w 3619883"/>
                  <a:gd name="connsiteY17" fmla="*/ 3951392 h 4275461"/>
                  <a:gd name="connsiteX18" fmla="*/ 2338025 w 3619883"/>
                  <a:gd name="connsiteY18" fmla="*/ 3951392 h 4275461"/>
                  <a:gd name="connsiteX19" fmla="*/ 2338025 w 3619883"/>
                  <a:gd name="connsiteY19" fmla="*/ 4128157 h 4275461"/>
                  <a:gd name="connsiteX20" fmla="*/ 2395120 w 3619883"/>
                  <a:gd name="connsiteY20" fmla="*/ 4128157 h 4275461"/>
                  <a:gd name="connsiteX21" fmla="*/ 2337697 w 3619883"/>
                  <a:gd name="connsiteY21" fmla="*/ 4275461 h 4275461"/>
                  <a:gd name="connsiteX22" fmla="*/ 2150155 w 3619883"/>
                  <a:gd name="connsiteY22" fmla="*/ 4275461 h 4275461"/>
                  <a:gd name="connsiteX23" fmla="*/ 2150155 w 3619883"/>
                  <a:gd name="connsiteY23" fmla="*/ 4128157 h 4275461"/>
                  <a:gd name="connsiteX24" fmla="*/ 2204852 w 3619883"/>
                  <a:gd name="connsiteY24" fmla="*/ 4128157 h 4275461"/>
                  <a:gd name="connsiteX25" fmla="*/ 2204852 w 3619883"/>
                  <a:gd name="connsiteY25" fmla="*/ 3951392 h 4275461"/>
                  <a:gd name="connsiteX26" fmla="*/ 2027068 w 3619883"/>
                  <a:gd name="connsiteY26" fmla="*/ 3951392 h 4275461"/>
                  <a:gd name="connsiteX27" fmla="*/ 2027068 w 3619883"/>
                  <a:gd name="connsiteY27" fmla="*/ 4128157 h 4275461"/>
                  <a:gd name="connsiteX28" fmla="*/ 2079759 w 3619883"/>
                  <a:gd name="connsiteY28" fmla="*/ 4128157 h 4275461"/>
                  <a:gd name="connsiteX29" fmla="*/ 2079759 w 3619883"/>
                  <a:gd name="connsiteY29" fmla="*/ 4275461 h 4275461"/>
                  <a:gd name="connsiteX30" fmla="*/ 1824703 w 3619883"/>
                  <a:gd name="connsiteY30" fmla="*/ 4275461 h 4275461"/>
                  <a:gd name="connsiteX31" fmla="*/ 1834468 w 3619883"/>
                  <a:gd name="connsiteY31" fmla="*/ 4128157 h 4275461"/>
                  <a:gd name="connsiteX32" fmla="*/ 1893894 w 3619883"/>
                  <a:gd name="connsiteY32" fmla="*/ 4128157 h 4275461"/>
                  <a:gd name="connsiteX33" fmla="*/ 1893894 w 3619883"/>
                  <a:gd name="connsiteY33" fmla="*/ 3951392 h 4275461"/>
                  <a:gd name="connsiteX34" fmla="*/ 1716110 w 3619883"/>
                  <a:gd name="connsiteY34" fmla="*/ 3951392 h 4275461"/>
                  <a:gd name="connsiteX35" fmla="*/ 1716110 w 3619883"/>
                  <a:gd name="connsiteY35" fmla="*/ 4006431 h 4275461"/>
                  <a:gd name="connsiteX36" fmla="*/ 1703447 w 3619883"/>
                  <a:gd name="connsiteY36" fmla="*/ 4007960 h 4275461"/>
                  <a:gd name="connsiteX37" fmla="*/ 1716110 w 3619883"/>
                  <a:gd name="connsiteY37" fmla="*/ 4044284 h 4275461"/>
                  <a:gd name="connsiteX38" fmla="*/ 1716110 w 3619883"/>
                  <a:gd name="connsiteY38" fmla="*/ 4128157 h 4275461"/>
                  <a:gd name="connsiteX39" fmla="*/ 1745346 w 3619883"/>
                  <a:gd name="connsiteY39" fmla="*/ 4128157 h 4275461"/>
                  <a:gd name="connsiteX40" fmla="*/ 1796694 w 3619883"/>
                  <a:gd name="connsiteY40" fmla="*/ 4275461 h 4275461"/>
                  <a:gd name="connsiteX41" fmla="*/ 1558844 w 3619883"/>
                  <a:gd name="connsiteY41" fmla="*/ 4275461 h 4275461"/>
                  <a:gd name="connsiteX42" fmla="*/ 1517252 w 3619883"/>
                  <a:gd name="connsiteY42" fmla="*/ 4128157 h 4275461"/>
                  <a:gd name="connsiteX43" fmla="*/ 1582936 w 3619883"/>
                  <a:gd name="connsiteY43" fmla="*/ 4128157 h 4275461"/>
                  <a:gd name="connsiteX44" fmla="*/ 1582936 w 3619883"/>
                  <a:gd name="connsiteY44" fmla="*/ 3951392 h 4275461"/>
                  <a:gd name="connsiteX45" fmla="*/ 1405151 w 3619883"/>
                  <a:gd name="connsiteY45" fmla="*/ 3951392 h 4275461"/>
                  <a:gd name="connsiteX46" fmla="*/ 1405151 w 3619883"/>
                  <a:gd name="connsiteY46" fmla="*/ 4128157 h 4275461"/>
                  <a:gd name="connsiteX47" fmla="*/ 1468988 w 3619883"/>
                  <a:gd name="connsiteY47" fmla="*/ 4128157 h 4275461"/>
                  <a:gd name="connsiteX48" fmla="*/ 1427396 w 3619883"/>
                  <a:gd name="connsiteY48" fmla="*/ 4275461 h 4275461"/>
                  <a:gd name="connsiteX49" fmla="*/ 1210751 w 3619883"/>
                  <a:gd name="connsiteY49" fmla="*/ 4275461 h 4275461"/>
                  <a:gd name="connsiteX50" fmla="*/ 1210751 w 3619883"/>
                  <a:gd name="connsiteY50" fmla="*/ 4128157 h 4275461"/>
                  <a:gd name="connsiteX51" fmla="*/ 1271978 w 3619883"/>
                  <a:gd name="connsiteY51" fmla="*/ 4128157 h 4275461"/>
                  <a:gd name="connsiteX52" fmla="*/ 1271978 w 3619883"/>
                  <a:gd name="connsiteY52" fmla="*/ 3951392 h 4275461"/>
                  <a:gd name="connsiteX53" fmla="*/ 1094193 w 3619883"/>
                  <a:gd name="connsiteY53" fmla="*/ 3951392 h 4275461"/>
                  <a:gd name="connsiteX54" fmla="*/ 1094193 w 3619883"/>
                  <a:gd name="connsiteY54" fmla="*/ 4128157 h 4275461"/>
                  <a:gd name="connsiteX55" fmla="*/ 1140354 w 3619883"/>
                  <a:gd name="connsiteY55" fmla="*/ 4128157 h 4275461"/>
                  <a:gd name="connsiteX56" fmla="*/ 1140354 w 3619883"/>
                  <a:gd name="connsiteY56" fmla="*/ 4275461 h 4275461"/>
                  <a:gd name="connsiteX57" fmla="*/ 953807 w 3619883"/>
                  <a:gd name="connsiteY57" fmla="*/ 4275461 h 4275461"/>
                  <a:gd name="connsiteX58" fmla="*/ 912215 w 3619883"/>
                  <a:gd name="connsiteY58" fmla="*/ 4128157 h 4275461"/>
                  <a:gd name="connsiteX59" fmla="*/ 961020 w 3619883"/>
                  <a:gd name="connsiteY59" fmla="*/ 4128157 h 4275461"/>
                  <a:gd name="connsiteX60" fmla="*/ 961020 w 3619883"/>
                  <a:gd name="connsiteY60" fmla="*/ 3951392 h 4275461"/>
                  <a:gd name="connsiteX61" fmla="*/ 783235 w 3619883"/>
                  <a:gd name="connsiteY61" fmla="*/ 3951392 h 4275461"/>
                  <a:gd name="connsiteX62" fmla="*/ 783235 w 3619883"/>
                  <a:gd name="connsiteY62" fmla="*/ 4128157 h 4275461"/>
                  <a:gd name="connsiteX63" fmla="*/ 871024 w 3619883"/>
                  <a:gd name="connsiteY63" fmla="*/ 4128157 h 4275461"/>
                  <a:gd name="connsiteX64" fmla="*/ 829432 w 3619883"/>
                  <a:gd name="connsiteY64" fmla="*/ 4275461 h 4275461"/>
                  <a:gd name="connsiteX65" fmla="*/ 611484 w 3619883"/>
                  <a:gd name="connsiteY65" fmla="*/ 4275461 h 4275461"/>
                  <a:gd name="connsiteX66" fmla="*/ 621247 w 3619883"/>
                  <a:gd name="connsiteY66" fmla="*/ 4128157 h 4275461"/>
                  <a:gd name="connsiteX67" fmla="*/ 650062 w 3619883"/>
                  <a:gd name="connsiteY67" fmla="*/ 4128157 h 4275461"/>
                  <a:gd name="connsiteX68" fmla="*/ 650062 w 3619883"/>
                  <a:gd name="connsiteY68" fmla="*/ 3951392 h 4275461"/>
                  <a:gd name="connsiteX69" fmla="*/ 472277 w 3619883"/>
                  <a:gd name="connsiteY69" fmla="*/ 3951392 h 4275461"/>
                  <a:gd name="connsiteX70" fmla="*/ 472277 w 3619883"/>
                  <a:gd name="connsiteY70" fmla="*/ 4128157 h 4275461"/>
                  <a:gd name="connsiteX71" fmla="*/ 522650 w 3619883"/>
                  <a:gd name="connsiteY71" fmla="*/ 4128157 h 4275461"/>
                  <a:gd name="connsiteX72" fmla="*/ 573998 w 3619883"/>
                  <a:gd name="connsiteY72" fmla="*/ 4275461 h 4275461"/>
                  <a:gd name="connsiteX73" fmla="*/ 336164 w 3619883"/>
                  <a:gd name="connsiteY73" fmla="*/ 4275461 h 4275461"/>
                  <a:gd name="connsiteX74" fmla="*/ 294572 w 3619883"/>
                  <a:gd name="connsiteY74" fmla="*/ 4128157 h 4275461"/>
                  <a:gd name="connsiteX75" fmla="*/ 339106 w 3619883"/>
                  <a:gd name="connsiteY75" fmla="*/ 4128157 h 4275461"/>
                  <a:gd name="connsiteX76" fmla="*/ 339106 w 3619883"/>
                  <a:gd name="connsiteY76" fmla="*/ 3951392 h 4275461"/>
                  <a:gd name="connsiteX77" fmla="*/ 161321 w 3619883"/>
                  <a:gd name="connsiteY77" fmla="*/ 3951392 h 4275461"/>
                  <a:gd name="connsiteX78" fmla="*/ 161321 w 3619883"/>
                  <a:gd name="connsiteY78" fmla="*/ 4128157 h 4275461"/>
                  <a:gd name="connsiteX79" fmla="*/ 230914 w 3619883"/>
                  <a:gd name="connsiteY79" fmla="*/ 4128157 h 4275461"/>
                  <a:gd name="connsiteX80" fmla="*/ 189322 w 3619883"/>
                  <a:gd name="connsiteY80" fmla="*/ 4275461 h 4275461"/>
                  <a:gd name="connsiteX81" fmla="*/ 0 w 3619883"/>
                  <a:gd name="connsiteY81" fmla="*/ 4275461 h 4275461"/>
                  <a:gd name="connsiteX82" fmla="*/ 0 w 3619883"/>
                  <a:gd name="connsiteY82" fmla="*/ 42229 h 4275461"/>
                  <a:gd name="connsiteX83" fmla="*/ 42464 w 3619883"/>
                  <a:gd name="connsiteY83" fmla="*/ 40518 h 4275461"/>
                  <a:gd name="connsiteX84" fmla="*/ 137733 w 3619883"/>
                  <a:gd name="connsiteY84" fmla="*/ 35355 h 4275461"/>
                  <a:gd name="connsiteX85" fmla="*/ 270565 w 3619883"/>
                  <a:gd name="connsiteY85" fmla="*/ 29759 h 4275461"/>
                  <a:gd name="connsiteX86" fmla="*/ 479734 w 3619883"/>
                  <a:gd name="connsiteY86" fmla="*/ 45455 h 4275461"/>
                  <a:gd name="connsiteX87" fmla="*/ 524103 w 3619883"/>
                  <a:gd name="connsiteY87" fmla="*/ 41625 h 4275461"/>
                  <a:gd name="connsiteX88" fmla="*/ 624416 w 3619883"/>
                  <a:gd name="connsiteY88" fmla="*/ 22696 h 4275461"/>
                  <a:gd name="connsiteX89" fmla="*/ 657762 w 3619883"/>
                  <a:gd name="connsiteY89" fmla="*/ 18351 h 4275461"/>
                  <a:gd name="connsiteX90" fmla="*/ 690557 w 3619883"/>
                  <a:gd name="connsiteY90" fmla="*/ 25792 h 4275461"/>
                  <a:gd name="connsiteX91" fmla="*/ 745123 w 3619883"/>
                  <a:gd name="connsiteY91" fmla="*/ 40157 h 4275461"/>
                  <a:gd name="connsiteX92" fmla="*/ 789493 w 3619883"/>
                  <a:gd name="connsiteY92" fmla="*/ 36327 h 4275461"/>
                  <a:gd name="connsiteX93" fmla="*/ 854255 w 3619883"/>
                  <a:gd name="connsiteY93" fmla="*/ 68887 h 4275461"/>
                  <a:gd name="connsiteX94" fmla="*/ 897520 w 3619883"/>
                  <a:gd name="connsiteY94" fmla="*/ 88629 h 4275461"/>
                  <a:gd name="connsiteX95" fmla="*/ 940510 w 3619883"/>
                  <a:gd name="connsiteY95" fmla="*/ 114265 h 4275461"/>
                  <a:gd name="connsiteX96" fmla="*/ 1082712 w 3619883"/>
                  <a:gd name="connsiteY96" fmla="*/ 144543 h 4275461"/>
                  <a:gd name="connsiteX97" fmla="*/ 1205348 w 3619883"/>
                  <a:gd name="connsiteY97" fmla="*/ 120753 h 4275461"/>
                  <a:gd name="connsiteX98" fmla="*/ 1271764 w 3619883"/>
                  <a:gd name="connsiteY98" fmla="*/ 117956 h 4275461"/>
                  <a:gd name="connsiteX99" fmla="*/ 1315583 w 3619883"/>
                  <a:gd name="connsiteY99" fmla="*/ 125912 h 4275461"/>
                  <a:gd name="connsiteX100" fmla="*/ 1359125 w 3619883"/>
                  <a:gd name="connsiteY100" fmla="*/ 139761 h 4275461"/>
                  <a:gd name="connsiteX101" fmla="*/ 1391919 w 3619883"/>
                  <a:gd name="connsiteY101" fmla="*/ 147202 h 4275461"/>
                  <a:gd name="connsiteX102" fmla="*/ 1436563 w 3619883"/>
                  <a:gd name="connsiteY102" fmla="*/ 137480 h 4275461"/>
                  <a:gd name="connsiteX103" fmla="*/ 1471566 w 3619883"/>
                  <a:gd name="connsiteY103" fmla="*/ 97777 h 4275461"/>
                  <a:gd name="connsiteX104" fmla="*/ 1505739 w 3619883"/>
                  <a:gd name="connsiteY104" fmla="*/ 75753 h 4275461"/>
                  <a:gd name="connsiteX105" fmla="*/ 1590891 w 3619883"/>
                  <a:gd name="connsiteY105" fmla="*/ 144702 h 4275461"/>
                  <a:gd name="connsiteX106" fmla="*/ 1625616 w 3619883"/>
                  <a:gd name="connsiteY106" fmla="*/ 110893 h 4275461"/>
                  <a:gd name="connsiteX107" fmla="*/ 1658964 w 3619883"/>
                  <a:gd name="connsiteY107" fmla="*/ 106547 h 4275461"/>
                  <a:gd name="connsiteX108" fmla="*/ 1746598 w 3619883"/>
                  <a:gd name="connsiteY108" fmla="*/ 122460 h 4275461"/>
                  <a:gd name="connsiteX109" fmla="*/ 1811913 w 3619883"/>
                  <a:gd name="connsiteY109" fmla="*/ 143234 h 4275461"/>
                  <a:gd name="connsiteX110" fmla="*/ 1856557 w 3619883"/>
                  <a:gd name="connsiteY110" fmla="*/ 133511 h 4275461"/>
                  <a:gd name="connsiteX111" fmla="*/ 2066003 w 3619883"/>
                  <a:gd name="connsiteY111" fmla="*/ 143313 h 4275461"/>
                  <a:gd name="connsiteX112" fmla="*/ 2177615 w 3619883"/>
                  <a:gd name="connsiteY112" fmla="*/ 119007 h 4275461"/>
                  <a:gd name="connsiteX113" fmla="*/ 2255883 w 3619883"/>
                  <a:gd name="connsiteY113" fmla="*/ 99047 h 4275461"/>
                  <a:gd name="connsiteX114" fmla="*/ 2344622 w 3619883"/>
                  <a:gd name="connsiteY114" fmla="*/ 91388 h 4275461"/>
                  <a:gd name="connsiteX115" fmla="*/ 2455682 w 3619883"/>
                  <a:gd name="connsiteY115" fmla="*/ 78869 h 4275461"/>
                  <a:gd name="connsiteX116" fmla="*/ 2632609 w 3619883"/>
                  <a:gd name="connsiteY116" fmla="*/ 75338 h 4275461"/>
                  <a:gd name="connsiteX117" fmla="*/ 2742291 w 3619883"/>
                  <a:gd name="connsiteY117" fmla="*/ 92282 h 4275461"/>
                  <a:gd name="connsiteX118" fmla="*/ 2851974 w 3619883"/>
                  <a:gd name="connsiteY118" fmla="*/ 109227 h 4275461"/>
                  <a:gd name="connsiteX119" fmla="*/ 2907643 w 3619883"/>
                  <a:gd name="connsiteY119" fmla="*/ 100020 h 4275461"/>
                  <a:gd name="connsiteX120" fmla="*/ 2944022 w 3619883"/>
                  <a:gd name="connsiteY120" fmla="*/ 30853 h 4275461"/>
                  <a:gd name="connsiteX121" fmla="*/ 3022289 w 3619883"/>
                  <a:gd name="connsiteY121" fmla="*/ 10893 h 4275461"/>
                  <a:gd name="connsiteX122" fmla="*/ 3054807 w 3619883"/>
                  <a:gd name="connsiteY122" fmla="*/ 24226 h 4275461"/>
                  <a:gd name="connsiteX123" fmla="*/ 3141892 w 3619883"/>
                  <a:gd name="connsiteY123" fmla="*/ 51925 h 4275461"/>
                  <a:gd name="connsiteX124" fmla="*/ 3185711 w 3619883"/>
                  <a:gd name="connsiteY124" fmla="*/ 59881 h 4275461"/>
                  <a:gd name="connsiteX125" fmla="*/ 3219056 w 3619883"/>
                  <a:gd name="connsiteY125" fmla="*/ 55536 h 4275461"/>
                  <a:gd name="connsiteX126" fmla="*/ 3263425 w 3619883"/>
                  <a:gd name="connsiteY126" fmla="*/ 51706 h 4275461"/>
                  <a:gd name="connsiteX127" fmla="*/ 3296219 w 3619883"/>
                  <a:gd name="connsiteY127" fmla="*/ 59147 h 4275461"/>
                  <a:gd name="connsiteX128" fmla="*/ 3319094 w 3619883"/>
                  <a:gd name="connsiteY128" fmla="*/ 42500 h 4275461"/>
                  <a:gd name="connsiteX129" fmla="*/ 3420511 w 3619883"/>
                  <a:gd name="connsiteY129" fmla="*/ 0 h 4275461"/>
                  <a:gd name="connsiteX130" fmla="*/ 3453305 w 3619883"/>
                  <a:gd name="connsiteY130" fmla="*/ 7440 h 4275461"/>
                  <a:gd name="connsiteX131" fmla="*/ 3496571 w 3619883"/>
                  <a:gd name="connsiteY131" fmla="*/ 27182 h 4275461"/>
                  <a:gd name="connsiteX132" fmla="*/ 3602117 w 3619883"/>
                  <a:gd name="connsiteY132" fmla="*/ 132521 h 4275461"/>
                  <a:gd name="connsiteX133" fmla="*/ 3619883 w 3619883"/>
                  <a:gd name="connsiteY133" fmla="*/ 140049 h 4275461"/>
                  <a:gd name="connsiteX134" fmla="*/ 3619883 w 3619883"/>
                  <a:gd name="connsiteY134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761042 w 3619883"/>
                  <a:gd name="connsiteY6" fmla="*/ 4128157 h 4275461"/>
                  <a:gd name="connsiteX7" fmla="*/ 2826768 w 3619883"/>
                  <a:gd name="connsiteY7" fmla="*/ 4128157 h 4275461"/>
                  <a:gd name="connsiteX8" fmla="*/ 2826768 w 3619883"/>
                  <a:gd name="connsiteY8" fmla="*/ 3951392 h 4275461"/>
                  <a:gd name="connsiteX9" fmla="*/ 2648983 w 3619883"/>
                  <a:gd name="connsiteY9" fmla="*/ 3951392 h 4275461"/>
                  <a:gd name="connsiteX10" fmla="*/ 2648983 w 3619883"/>
                  <a:gd name="connsiteY10" fmla="*/ 4128157 h 4275461"/>
                  <a:gd name="connsiteX11" fmla="*/ 2690646 w 3619883"/>
                  <a:gd name="connsiteY11" fmla="*/ 4128157 h 4275461"/>
                  <a:gd name="connsiteX12" fmla="*/ 2690646 w 3619883"/>
                  <a:gd name="connsiteY12" fmla="*/ 4275461 h 4275461"/>
                  <a:gd name="connsiteX13" fmla="*/ 2511710 w 3619883"/>
                  <a:gd name="connsiteY13" fmla="*/ 4275461 h 4275461"/>
                  <a:gd name="connsiteX14" fmla="*/ 2454288 w 3619883"/>
                  <a:gd name="connsiteY14" fmla="*/ 4128157 h 4275461"/>
                  <a:gd name="connsiteX15" fmla="*/ 2515810 w 3619883"/>
                  <a:gd name="connsiteY15" fmla="*/ 4128157 h 4275461"/>
                  <a:gd name="connsiteX16" fmla="*/ 2515810 w 3619883"/>
                  <a:gd name="connsiteY16" fmla="*/ 3951392 h 4275461"/>
                  <a:gd name="connsiteX17" fmla="*/ 2338025 w 3619883"/>
                  <a:gd name="connsiteY17" fmla="*/ 3951392 h 4275461"/>
                  <a:gd name="connsiteX18" fmla="*/ 2338025 w 3619883"/>
                  <a:gd name="connsiteY18" fmla="*/ 4128157 h 4275461"/>
                  <a:gd name="connsiteX19" fmla="*/ 2395120 w 3619883"/>
                  <a:gd name="connsiteY19" fmla="*/ 4128157 h 4275461"/>
                  <a:gd name="connsiteX20" fmla="*/ 2337697 w 3619883"/>
                  <a:gd name="connsiteY20" fmla="*/ 4275461 h 4275461"/>
                  <a:gd name="connsiteX21" fmla="*/ 2150155 w 3619883"/>
                  <a:gd name="connsiteY21" fmla="*/ 4275461 h 4275461"/>
                  <a:gd name="connsiteX22" fmla="*/ 2150155 w 3619883"/>
                  <a:gd name="connsiteY22" fmla="*/ 4128157 h 4275461"/>
                  <a:gd name="connsiteX23" fmla="*/ 2204852 w 3619883"/>
                  <a:gd name="connsiteY23" fmla="*/ 4128157 h 4275461"/>
                  <a:gd name="connsiteX24" fmla="*/ 2204852 w 3619883"/>
                  <a:gd name="connsiteY24" fmla="*/ 3951392 h 4275461"/>
                  <a:gd name="connsiteX25" fmla="*/ 2027068 w 3619883"/>
                  <a:gd name="connsiteY25" fmla="*/ 3951392 h 4275461"/>
                  <a:gd name="connsiteX26" fmla="*/ 2027068 w 3619883"/>
                  <a:gd name="connsiteY26" fmla="*/ 4128157 h 4275461"/>
                  <a:gd name="connsiteX27" fmla="*/ 2079759 w 3619883"/>
                  <a:gd name="connsiteY27" fmla="*/ 4128157 h 4275461"/>
                  <a:gd name="connsiteX28" fmla="*/ 2079759 w 3619883"/>
                  <a:gd name="connsiteY28" fmla="*/ 4275461 h 4275461"/>
                  <a:gd name="connsiteX29" fmla="*/ 1824703 w 3619883"/>
                  <a:gd name="connsiteY29" fmla="*/ 4275461 h 4275461"/>
                  <a:gd name="connsiteX30" fmla="*/ 1834468 w 3619883"/>
                  <a:gd name="connsiteY30" fmla="*/ 4128157 h 4275461"/>
                  <a:gd name="connsiteX31" fmla="*/ 1893894 w 3619883"/>
                  <a:gd name="connsiteY31" fmla="*/ 4128157 h 4275461"/>
                  <a:gd name="connsiteX32" fmla="*/ 1893894 w 3619883"/>
                  <a:gd name="connsiteY32" fmla="*/ 3951392 h 4275461"/>
                  <a:gd name="connsiteX33" fmla="*/ 1716110 w 3619883"/>
                  <a:gd name="connsiteY33" fmla="*/ 3951392 h 4275461"/>
                  <a:gd name="connsiteX34" fmla="*/ 1716110 w 3619883"/>
                  <a:gd name="connsiteY34" fmla="*/ 4006431 h 4275461"/>
                  <a:gd name="connsiteX35" fmla="*/ 1703447 w 3619883"/>
                  <a:gd name="connsiteY35" fmla="*/ 4007960 h 4275461"/>
                  <a:gd name="connsiteX36" fmla="*/ 1716110 w 3619883"/>
                  <a:gd name="connsiteY36" fmla="*/ 4044284 h 4275461"/>
                  <a:gd name="connsiteX37" fmla="*/ 1716110 w 3619883"/>
                  <a:gd name="connsiteY37" fmla="*/ 4128157 h 4275461"/>
                  <a:gd name="connsiteX38" fmla="*/ 1745346 w 3619883"/>
                  <a:gd name="connsiteY38" fmla="*/ 4128157 h 4275461"/>
                  <a:gd name="connsiteX39" fmla="*/ 1796694 w 3619883"/>
                  <a:gd name="connsiteY39" fmla="*/ 4275461 h 4275461"/>
                  <a:gd name="connsiteX40" fmla="*/ 1558844 w 3619883"/>
                  <a:gd name="connsiteY40" fmla="*/ 4275461 h 4275461"/>
                  <a:gd name="connsiteX41" fmla="*/ 1517252 w 3619883"/>
                  <a:gd name="connsiteY41" fmla="*/ 4128157 h 4275461"/>
                  <a:gd name="connsiteX42" fmla="*/ 1582936 w 3619883"/>
                  <a:gd name="connsiteY42" fmla="*/ 4128157 h 4275461"/>
                  <a:gd name="connsiteX43" fmla="*/ 1582936 w 3619883"/>
                  <a:gd name="connsiteY43" fmla="*/ 3951392 h 4275461"/>
                  <a:gd name="connsiteX44" fmla="*/ 1405151 w 3619883"/>
                  <a:gd name="connsiteY44" fmla="*/ 3951392 h 4275461"/>
                  <a:gd name="connsiteX45" fmla="*/ 1405151 w 3619883"/>
                  <a:gd name="connsiteY45" fmla="*/ 4128157 h 4275461"/>
                  <a:gd name="connsiteX46" fmla="*/ 1468988 w 3619883"/>
                  <a:gd name="connsiteY46" fmla="*/ 4128157 h 4275461"/>
                  <a:gd name="connsiteX47" fmla="*/ 1427396 w 3619883"/>
                  <a:gd name="connsiteY47" fmla="*/ 4275461 h 4275461"/>
                  <a:gd name="connsiteX48" fmla="*/ 1210751 w 3619883"/>
                  <a:gd name="connsiteY48" fmla="*/ 4275461 h 4275461"/>
                  <a:gd name="connsiteX49" fmla="*/ 1210751 w 3619883"/>
                  <a:gd name="connsiteY49" fmla="*/ 4128157 h 4275461"/>
                  <a:gd name="connsiteX50" fmla="*/ 1271978 w 3619883"/>
                  <a:gd name="connsiteY50" fmla="*/ 4128157 h 4275461"/>
                  <a:gd name="connsiteX51" fmla="*/ 1271978 w 3619883"/>
                  <a:gd name="connsiteY51" fmla="*/ 3951392 h 4275461"/>
                  <a:gd name="connsiteX52" fmla="*/ 1094193 w 3619883"/>
                  <a:gd name="connsiteY52" fmla="*/ 3951392 h 4275461"/>
                  <a:gd name="connsiteX53" fmla="*/ 1094193 w 3619883"/>
                  <a:gd name="connsiteY53" fmla="*/ 4128157 h 4275461"/>
                  <a:gd name="connsiteX54" fmla="*/ 1140354 w 3619883"/>
                  <a:gd name="connsiteY54" fmla="*/ 4128157 h 4275461"/>
                  <a:gd name="connsiteX55" fmla="*/ 1140354 w 3619883"/>
                  <a:gd name="connsiteY55" fmla="*/ 4275461 h 4275461"/>
                  <a:gd name="connsiteX56" fmla="*/ 953807 w 3619883"/>
                  <a:gd name="connsiteY56" fmla="*/ 4275461 h 4275461"/>
                  <a:gd name="connsiteX57" fmla="*/ 912215 w 3619883"/>
                  <a:gd name="connsiteY57" fmla="*/ 4128157 h 4275461"/>
                  <a:gd name="connsiteX58" fmla="*/ 961020 w 3619883"/>
                  <a:gd name="connsiteY58" fmla="*/ 4128157 h 4275461"/>
                  <a:gd name="connsiteX59" fmla="*/ 961020 w 3619883"/>
                  <a:gd name="connsiteY59" fmla="*/ 3951392 h 4275461"/>
                  <a:gd name="connsiteX60" fmla="*/ 783235 w 3619883"/>
                  <a:gd name="connsiteY60" fmla="*/ 3951392 h 4275461"/>
                  <a:gd name="connsiteX61" fmla="*/ 783235 w 3619883"/>
                  <a:gd name="connsiteY61" fmla="*/ 4128157 h 4275461"/>
                  <a:gd name="connsiteX62" fmla="*/ 871024 w 3619883"/>
                  <a:gd name="connsiteY62" fmla="*/ 4128157 h 4275461"/>
                  <a:gd name="connsiteX63" fmla="*/ 829432 w 3619883"/>
                  <a:gd name="connsiteY63" fmla="*/ 4275461 h 4275461"/>
                  <a:gd name="connsiteX64" fmla="*/ 611484 w 3619883"/>
                  <a:gd name="connsiteY64" fmla="*/ 4275461 h 4275461"/>
                  <a:gd name="connsiteX65" fmla="*/ 621247 w 3619883"/>
                  <a:gd name="connsiteY65" fmla="*/ 4128157 h 4275461"/>
                  <a:gd name="connsiteX66" fmla="*/ 650062 w 3619883"/>
                  <a:gd name="connsiteY66" fmla="*/ 4128157 h 4275461"/>
                  <a:gd name="connsiteX67" fmla="*/ 650062 w 3619883"/>
                  <a:gd name="connsiteY67" fmla="*/ 3951392 h 4275461"/>
                  <a:gd name="connsiteX68" fmla="*/ 472277 w 3619883"/>
                  <a:gd name="connsiteY68" fmla="*/ 3951392 h 4275461"/>
                  <a:gd name="connsiteX69" fmla="*/ 472277 w 3619883"/>
                  <a:gd name="connsiteY69" fmla="*/ 4128157 h 4275461"/>
                  <a:gd name="connsiteX70" fmla="*/ 522650 w 3619883"/>
                  <a:gd name="connsiteY70" fmla="*/ 4128157 h 4275461"/>
                  <a:gd name="connsiteX71" fmla="*/ 573998 w 3619883"/>
                  <a:gd name="connsiteY71" fmla="*/ 4275461 h 4275461"/>
                  <a:gd name="connsiteX72" fmla="*/ 336164 w 3619883"/>
                  <a:gd name="connsiteY72" fmla="*/ 4275461 h 4275461"/>
                  <a:gd name="connsiteX73" fmla="*/ 294572 w 3619883"/>
                  <a:gd name="connsiteY73" fmla="*/ 4128157 h 4275461"/>
                  <a:gd name="connsiteX74" fmla="*/ 339106 w 3619883"/>
                  <a:gd name="connsiteY74" fmla="*/ 4128157 h 4275461"/>
                  <a:gd name="connsiteX75" fmla="*/ 339106 w 3619883"/>
                  <a:gd name="connsiteY75" fmla="*/ 3951392 h 4275461"/>
                  <a:gd name="connsiteX76" fmla="*/ 161321 w 3619883"/>
                  <a:gd name="connsiteY76" fmla="*/ 3951392 h 4275461"/>
                  <a:gd name="connsiteX77" fmla="*/ 161321 w 3619883"/>
                  <a:gd name="connsiteY77" fmla="*/ 4128157 h 4275461"/>
                  <a:gd name="connsiteX78" fmla="*/ 230914 w 3619883"/>
                  <a:gd name="connsiteY78" fmla="*/ 4128157 h 4275461"/>
                  <a:gd name="connsiteX79" fmla="*/ 189322 w 3619883"/>
                  <a:gd name="connsiteY79" fmla="*/ 4275461 h 4275461"/>
                  <a:gd name="connsiteX80" fmla="*/ 0 w 3619883"/>
                  <a:gd name="connsiteY80" fmla="*/ 4275461 h 4275461"/>
                  <a:gd name="connsiteX81" fmla="*/ 0 w 3619883"/>
                  <a:gd name="connsiteY81" fmla="*/ 42229 h 4275461"/>
                  <a:gd name="connsiteX82" fmla="*/ 42464 w 3619883"/>
                  <a:gd name="connsiteY82" fmla="*/ 40518 h 4275461"/>
                  <a:gd name="connsiteX83" fmla="*/ 137733 w 3619883"/>
                  <a:gd name="connsiteY83" fmla="*/ 35355 h 4275461"/>
                  <a:gd name="connsiteX84" fmla="*/ 270565 w 3619883"/>
                  <a:gd name="connsiteY84" fmla="*/ 29759 h 4275461"/>
                  <a:gd name="connsiteX85" fmla="*/ 479734 w 3619883"/>
                  <a:gd name="connsiteY85" fmla="*/ 45455 h 4275461"/>
                  <a:gd name="connsiteX86" fmla="*/ 524103 w 3619883"/>
                  <a:gd name="connsiteY86" fmla="*/ 41625 h 4275461"/>
                  <a:gd name="connsiteX87" fmla="*/ 624416 w 3619883"/>
                  <a:gd name="connsiteY87" fmla="*/ 22696 h 4275461"/>
                  <a:gd name="connsiteX88" fmla="*/ 657762 w 3619883"/>
                  <a:gd name="connsiteY88" fmla="*/ 18351 h 4275461"/>
                  <a:gd name="connsiteX89" fmla="*/ 690557 w 3619883"/>
                  <a:gd name="connsiteY89" fmla="*/ 25792 h 4275461"/>
                  <a:gd name="connsiteX90" fmla="*/ 745123 w 3619883"/>
                  <a:gd name="connsiteY90" fmla="*/ 40157 h 4275461"/>
                  <a:gd name="connsiteX91" fmla="*/ 789493 w 3619883"/>
                  <a:gd name="connsiteY91" fmla="*/ 36327 h 4275461"/>
                  <a:gd name="connsiteX92" fmla="*/ 854255 w 3619883"/>
                  <a:gd name="connsiteY92" fmla="*/ 68887 h 4275461"/>
                  <a:gd name="connsiteX93" fmla="*/ 897520 w 3619883"/>
                  <a:gd name="connsiteY93" fmla="*/ 88629 h 4275461"/>
                  <a:gd name="connsiteX94" fmla="*/ 940510 w 3619883"/>
                  <a:gd name="connsiteY94" fmla="*/ 114265 h 4275461"/>
                  <a:gd name="connsiteX95" fmla="*/ 1082712 w 3619883"/>
                  <a:gd name="connsiteY95" fmla="*/ 144543 h 4275461"/>
                  <a:gd name="connsiteX96" fmla="*/ 1205348 w 3619883"/>
                  <a:gd name="connsiteY96" fmla="*/ 120753 h 4275461"/>
                  <a:gd name="connsiteX97" fmla="*/ 1271764 w 3619883"/>
                  <a:gd name="connsiteY97" fmla="*/ 117956 h 4275461"/>
                  <a:gd name="connsiteX98" fmla="*/ 1315583 w 3619883"/>
                  <a:gd name="connsiteY98" fmla="*/ 125912 h 4275461"/>
                  <a:gd name="connsiteX99" fmla="*/ 1359125 w 3619883"/>
                  <a:gd name="connsiteY99" fmla="*/ 139761 h 4275461"/>
                  <a:gd name="connsiteX100" fmla="*/ 1391919 w 3619883"/>
                  <a:gd name="connsiteY100" fmla="*/ 147202 h 4275461"/>
                  <a:gd name="connsiteX101" fmla="*/ 1436563 w 3619883"/>
                  <a:gd name="connsiteY101" fmla="*/ 137480 h 4275461"/>
                  <a:gd name="connsiteX102" fmla="*/ 1471566 w 3619883"/>
                  <a:gd name="connsiteY102" fmla="*/ 97777 h 4275461"/>
                  <a:gd name="connsiteX103" fmla="*/ 1505739 w 3619883"/>
                  <a:gd name="connsiteY103" fmla="*/ 75753 h 4275461"/>
                  <a:gd name="connsiteX104" fmla="*/ 1590891 w 3619883"/>
                  <a:gd name="connsiteY104" fmla="*/ 144702 h 4275461"/>
                  <a:gd name="connsiteX105" fmla="*/ 1625616 w 3619883"/>
                  <a:gd name="connsiteY105" fmla="*/ 110893 h 4275461"/>
                  <a:gd name="connsiteX106" fmla="*/ 1658964 w 3619883"/>
                  <a:gd name="connsiteY106" fmla="*/ 106547 h 4275461"/>
                  <a:gd name="connsiteX107" fmla="*/ 1746598 w 3619883"/>
                  <a:gd name="connsiteY107" fmla="*/ 122460 h 4275461"/>
                  <a:gd name="connsiteX108" fmla="*/ 1811913 w 3619883"/>
                  <a:gd name="connsiteY108" fmla="*/ 143234 h 4275461"/>
                  <a:gd name="connsiteX109" fmla="*/ 1856557 w 3619883"/>
                  <a:gd name="connsiteY109" fmla="*/ 133511 h 4275461"/>
                  <a:gd name="connsiteX110" fmla="*/ 2066003 w 3619883"/>
                  <a:gd name="connsiteY110" fmla="*/ 143313 h 4275461"/>
                  <a:gd name="connsiteX111" fmla="*/ 2177615 w 3619883"/>
                  <a:gd name="connsiteY111" fmla="*/ 119007 h 4275461"/>
                  <a:gd name="connsiteX112" fmla="*/ 2255883 w 3619883"/>
                  <a:gd name="connsiteY112" fmla="*/ 99047 h 4275461"/>
                  <a:gd name="connsiteX113" fmla="*/ 2344622 w 3619883"/>
                  <a:gd name="connsiteY113" fmla="*/ 91388 h 4275461"/>
                  <a:gd name="connsiteX114" fmla="*/ 2455682 w 3619883"/>
                  <a:gd name="connsiteY114" fmla="*/ 78869 h 4275461"/>
                  <a:gd name="connsiteX115" fmla="*/ 2632609 w 3619883"/>
                  <a:gd name="connsiteY115" fmla="*/ 75338 h 4275461"/>
                  <a:gd name="connsiteX116" fmla="*/ 2742291 w 3619883"/>
                  <a:gd name="connsiteY116" fmla="*/ 92282 h 4275461"/>
                  <a:gd name="connsiteX117" fmla="*/ 2851974 w 3619883"/>
                  <a:gd name="connsiteY117" fmla="*/ 109227 h 4275461"/>
                  <a:gd name="connsiteX118" fmla="*/ 2907643 w 3619883"/>
                  <a:gd name="connsiteY118" fmla="*/ 100020 h 4275461"/>
                  <a:gd name="connsiteX119" fmla="*/ 2944022 w 3619883"/>
                  <a:gd name="connsiteY119" fmla="*/ 30853 h 4275461"/>
                  <a:gd name="connsiteX120" fmla="*/ 3022289 w 3619883"/>
                  <a:gd name="connsiteY120" fmla="*/ 10893 h 4275461"/>
                  <a:gd name="connsiteX121" fmla="*/ 3054807 w 3619883"/>
                  <a:gd name="connsiteY121" fmla="*/ 24226 h 4275461"/>
                  <a:gd name="connsiteX122" fmla="*/ 3141892 w 3619883"/>
                  <a:gd name="connsiteY122" fmla="*/ 51925 h 4275461"/>
                  <a:gd name="connsiteX123" fmla="*/ 3185711 w 3619883"/>
                  <a:gd name="connsiteY123" fmla="*/ 59881 h 4275461"/>
                  <a:gd name="connsiteX124" fmla="*/ 3219056 w 3619883"/>
                  <a:gd name="connsiteY124" fmla="*/ 55536 h 4275461"/>
                  <a:gd name="connsiteX125" fmla="*/ 3263425 w 3619883"/>
                  <a:gd name="connsiteY125" fmla="*/ 51706 h 4275461"/>
                  <a:gd name="connsiteX126" fmla="*/ 3296219 w 3619883"/>
                  <a:gd name="connsiteY126" fmla="*/ 59147 h 4275461"/>
                  <a:gd name="connsiteX127" fmla="*/ 3319094 w 3619883"/>
                  <a:gd name="connsiteY127" fmla="*/ 42500 h 4275461"/>
                  <a:gd name="connsiteX128" fmla="*/ 3420511 w 3619883"/>
                  <a:gd name="connsiteY128" fmla="*/ 0 h 4275461"/>
                  <a:gd name="connsiteX129" fmla="*/ 3453305 w 3619883"/>
                  <a:gd name="connsiteY129" fmla="*/ 7440 h 4275461"/>
                  <a:gd name="connsiteX130" fmla="*/ 3496571 w 3619883"/>
                  <a:gd name="connsiteY130" fmla="*/ 27182 h 4275461"/>
                  <a:gd name="connsiteX131" fmla="*/ 3602117 w 3619883"/>
                  <a:gd name="connsiteY131" fmla="*/ 132521 h 4275461"/>
                  <a:gd name="connsiteX132" fmla="*/ 3619883 w 3619883"/>
                  <a:gd name="connsiteY132" fmla="*/ 140049 h 4275461"/>
                  <a:gd name="connsiteX133" fmla="*/ 3619883 w 3619883"/>
                  <a:gd name="connsiteY13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761042 w 3619883"/>
                  <a:gd name="connsiteY6" fmla="*/ 4128157 h 4275461"/>
                  <a:gd name="connsiteX7" fmla="*/ 2826768 w 3619883"/>
                  <a:gd name="connsiteY7" fmla="*/ 3951392 h 4275461"/>
                  <a:gd name="connsiteX8" fmla="*/ 2648983 w 3619883"/>
                  <a:gd name="connsiteY8" fmla="*/ 3951392 h 4275461"/>
                  <a:gd name="connsiteX9" fmla="*/ 2648983 w 3619883"/>
                  <a:gd name="connsiteY9" fmla="*/ 4128157 h 4275461"/>
                  <a:gd name="connsiteX10" fmla="*/ 2690646 w 3619883"/>
                  <a:gd name="connsiteY10" fmla="*/ 4128157 h 4275461"/>
                  <a:gd name="connsiteX11" fmla="*/ 2690646 w 3619883"/>
                  <a:gd name="connsiteY11" fmla="*/ 4275461 h 4275461"/>
                  <a:gd name="connsiteX12" fmla="*/ 2511710 w 3619883"/>
                  <a:gd name="connsiteY12" fmla="*/ 4275461 h 4275461"/>
                  <a:gd name="connsiteX13" fmla="*/ 2454288 w 3619883"/>
                  <a:gd name="connsiteY13" fmla="*/ 4128157 h 4275461"/>
                  <a:gd name="connsiteX14" fmla="*/ 2515810 w 3619883"/>
                  <a:gd name="connsiteY14" fmla="*/ 4128157 h 4275461"/>
                  <a:gd name="connsiteX15" fmla="*/ 2515810 w 3619883"/>
                  <a:gd name="connsiteY15" fmla="*/ 3951392 h 4275461"/>
                  <a:gd name="connsiteX16" fmla="*/ 2338025 w 3619883"/>
                  <a:gd name="connsiteY16" fmla="*/ 3951392 h 4275461"/>
                  <a:gd name="connsiteX17" fmla="*/ 2338025 w 3619883"/>
                  <a:gd name="connsiteY17" fmla="*/ 4128157 h 4275461"/>
                  <a:gd name="connsiteX18" fmla="*/ 2395120 w 3619883"/>
                  <a:gd name="connsiteY18" fmla="*/ 4128157 h 4275461"/>
                  <a:gd name="connsiteX19" fmla="*/ 2337697 w 3619883"/>
                  <a:gd name="connsiteY19" fmla="*/ 4275461 h 4275461"/>
                  <a:gd name="connsiteX20" fmla="*/ 2150155 w 3619883"/>
                  <a:gd name="connsiteY20" fmla="*/ 4275461 h 4275461"/>
                  <a:gd name="connsiteX21" fmla="*/ 2150155 w 3619883"/>
                  <a:gd name="connsiteY21" fmla="*/ 4128157 h 4275461"/>
                  <a:gd name="connsiteX22" fmla="*/ 2204852 w 3619883"/>
                  <a:gd name="connsiteY22" fmla="*/ 4128157 h 4275461"/>
                  <a:gd name="connsiteX23" fmla="*/ 2204852 w 3619883"/>
                  <a:gd name="connsiteY23" fmla="*/ 3951392 h 4275461"/>
                  <a:gd name="connsiteX24" fmla="*/ 2027068 w 3619883"/>
                  <a:gd name="connsiteY24" fmla="*/ 3951392 h 4275461"/>
                  <a:gd name="connsiteX25" fmla="*/ 2027068 w 3619883"/>
                  <a:gd name="connsiteY25" fmla="*/ 4128157 h 4275461"/>
                  <a:gd name="connsiteX26" fmla="*/ 2079759 w 3619883"/>
                  <a:gd name="connsiteY26" fmla="*/ 4128157 h 4275461"/>
                  <a:gd name="connsiteX27" fmla="*/ 2079759 w 3619883"/>
                  <a:gd name="connsiteY27" fmla="*/ 4275461 h 4275461"/>
                  <a:gd name="connsiteX28" fmla="*/ 1824703 w 3619883"/>
                  <a:gd name="connsiteY28" fmla="*/ 4275461 h 4275461"/>
                  <a:gd name="connsiteX29" fmla="*/ 1834468 w 3619883"/>
                  <a:gd name="connsiteY29" fmla="*/ 4128157 h 4275461"/>
                  <a:gd name="connsiteX30" fmla="*/ 1893894 w 3619883"/>
                  <a:gd name="connsiteY30" fmla="*/ 4128157 h 4275461"/>
                  <a:gd name="connsiteX31" fmla="*/ 1893894 w 3619883"/>
                  <a:gd name="connsiteY31" fmla="*/ 3951392 h 4275461"/>
                  <a:gd name="connsiteX32" fmla="*/ 1716110 w 3619883"/>
                  <a:gd name="connsiteY32" fmla="*/ 3951392 h 4275461"/>
                  <a:gd name="connsiteX33" fmla="*/ 1716110 w 3619883"/>
                  <a:gd name="connsiteY33" fmla="*/ 4006431 h 4275461"/>
                  <a:gd name="connsiteX34" fmla="*/ 1703447 w 3619883"/>
                  <a:gd name="connsiteY34" fmla="*/ 4007960 h 4275461"/>
                  <a:gd name="connsiteX35" fmla="*/ 1716110 w 3619883"/>
                  <a:gd name="connsiteY35" fmla="*/ 4044284 h 4275461"/>
                  <a:gd name="connsiteX36" fmla="*/ 1716110 w 3619883"/>
                  <a:gd name="connsiteY36" fmla="*/ 4128157 h 4275461"/>
                  <a:gd name="connsiteX37" fmla="*/ 1745346 w 3619883"/>
                  <a:gd name="connsiteY37" fmla="*/ 4128157 h 4275461"/>
                  <a:gd name="connsiteX38" fmla="*/ 1796694 w 3619883"/>
                  <a:gd name="connsiteY38" fmla="*/ 4275461 h 4275461"/>
                  <a:gd name="connsiteX39" fmla="*/ 1558844 w 3619883"/>
                  <a:gd name="connsiteY39" fmla="*/ 4275461 h 4275461"/>
                  <a:gd name="connsiteX40" fmla="*/ 1517252 w 3619883"/>
                  <a:gd name="connsiteY40" fmla="*/ 4128157 h 4275461"/>
                  <a:gd name="connsiteX41" fmla="*/ 1582936 w 3619883"/>
                  <a:gd name="connsiteY41" fmla="*/ 4128157 h 4275461"/>
                  <a:gd name="connsiteX42" fmla="*/ 1582936 w 3619883"/>
                  <a:gd name="connsiteY42" fmla="*/ 3951392 h 4275461"/>
                  <a:gd name="connsiteX43" fmla="*/ 1405151 w 3619883"/>
                  <a:gd name="connsiteY43" fmla="*/ 3951392 h 4275461"/>
                  <a:gd name="connsiteX44" fmla="*/ 1405151 w 3619883"/>
                  <a:gd name="connsiteY44" fmla="*/ 4128157 h 4275461"/>
                  <a:gd name="connsiteX45" fmla="*/ 1468988 w 3619883"/>
                  <a:gd name="connsiteY45" fmla="*/ 4128157 h 4275461"/>
                  <a:gd name="connsiteX46" fmla="*/ 1427396 w 3619883"/>
                  <a:gd name="connsiteY46" fmla="*/ 4275461 h 4275461"/>
                  <a:gd name="connsiteX47" fmla="*/ 1210751 w 3619883"/>
                  <a:gd name="connsiteY47" fmla="*/ 4275461 h 4275461"/>
                  <a:gd name="connsiteX48" fmla="*/ 1210751 w 3619883"/>
                  <a:gd name="connsiteY48" fmla="*/ 4128157 h 4275461"/>
                  <a:gd name="connsiteX49" fmla="*/ 1271978 w 3619883"/>
                  <a:gd name="connsiteY49" fmla="*/ 4128157 h 4275461"/>
                  <a:gd name="connsiteX50" fmla="*/ 1271978 w 3619883"/>
                  <a:gd name="connsiteY50" fmla="*/ 3951392 h 4275461"/>
                  <a:gd name="connsiteX51" fmla="*/ 1094193 w 3619883"/>
                  <a:gd name="connsiteY51" fmla="*/ 3951392 h 4275461"/>
                  <a:gd name="connsiteX52" fmla="*/ 1094193 w 3619883"/>
                  <a:gd name="connsiteY52" fmla="*/ 4128157 h 4275461"/>
                  <a:gd name="connsiteX53" fmla="*/ 1140354 w 3619883"/>
                  <a:gd name="connsiteY53" fmla="*/ 4128157 h 4275461"/>
                  <a:gd name="connsiteX54" fmla="*/ 1140354 w 3619883"/>
                  <a:gd name="connsiteY54" fmla="*/ 4275461 h 4275461"/>
                  <a:gd name="connsiteX55" fmla="*/ 953807 w 3619883"/>
                  <a:gd name="connsiteY55" fmla="*/ 4275461 h 4275461"/>
                  <a:gd name="connsiteX56" fmla="*/ 912215 w 3619883"/>
                  <a:gd name="connsiteY56" fmla="*/ 4128157 h 4275461"/>
                  <a:gd name="connsiteX57" fmla="*/ 961020 w 3619883"/>
                  <a:gd name="connsiteY57" fmla="*/ 4128157 h 4275461"/>
                  <a:gd name="connsiteX58" fmla="*/ 961020 w 3619883"/>
                  <a:gd name="connsiteY58" fmla="*/ 3951392 h 4275461"/>
                  <a:gd name="connsiteX59" fmla="*/ 783235 w 3619883"/>
                  <a:gd name="connsiteY59" fmla="*/ 3951392 h 4275461"/>
                  <a:gd name="connsiteX60" fmla="*/ 783235 w 3619883"/>
                  <a:gd name="connsiteY60" fmla="*/ 4128157 h 4275461"/>
                  <a:gd name="connsiteX61" fmla="*/ 871024 w 3619883"/>
                  <a:gd name="connsiteY61" fmla="*/ 4128157 h 4275461"/>
                  <a:gd name="connsiteX62" fmla="*/ 829432 w 3619883"/>
                  <a:gd name="connsiteY62" fmla="*/ 4275461 h 4275461"/>
                  <a:gd name="connsiteX63" fmla="*/ 611484 w 3619883"/>
                  <a:gd name="connsiteY63" fmla="*/ 4275461 h 4275461"/>
                  <a:gd name="connsiteX64" fmla="*/ 621247 w 3619883"/>
                  <a:gd name="connsiteY64" fmla="*/ 4128157 h 4275461"/>
                  <a:gd name="connsiteX65" fmla="*/ 650062 w 3619883"/>
                  <a:gd name="connsiteY65" fmla="*/ 4128157 h 4275461"/>
                  <a:gd name="connsiteX66" fmla="*/ 650062 w 3619883"/>
                  <a:gd name="connsiteY66" fmla="*/ 3951392 h 4275461"/>
                  <a:gd name="connsiteX67" fmla="*/ 472277 w 3619883"/>
                  <a:gd name="connsiteY67" fmla="*/ 3951392 h 4275461"/>
                  <a:gd name="connsiteX68" fmla="*/ 472277 w 3619883"/>
                  <a:gd name="connsiteY68" fmla="*/ 4128157 h 4275461"/>
                  <a:gd name="connsiteX69" fmla="*/ 522650 w 3619883"/>
                  <a:gd name="connsiteY69" fmla="*/ 4128157 h 4275461"/>
                  <a:gd name="connsiteX70" fmla="*/ 573998 w 3619883"/>
                  <a:gd name="connsiteY70" fmla="*/ 4275461 h 4275461"/>
                  <a:gd name="connsiteX71" fmla="*/ 336164 w 3619883"/>
                  <a:gd name="connsiteY71" fmla="*/ 4275461 h 4275461"/>
                  <a:gd name="connsiteX72" fmla="*/ 294572 w 3619883"/>
                  <a:gd name="connsiteY72" fmla="*/ 4128157 h 4275461"/>
                  <a:gd name="connsiteX73" fmla="*/ 339106 w 3619883"/>
                  <a:gd name="connsiteY73" fmla="*/ 4128157 h 4275461"/>
                  <a:gd name="connsiteX74" fmla="*/ 339106 w 3619883"/>
                  <a:gd name="connsiteY74" fmla="*/ 3951392 h 4275461"/>
                  <a:gd name="connsiteX75" fmla="*/ 161321 w 3619883"/>
                  <a:gd name="connsiteY75" fmla="*/ 3951392 h 4275461"/>
                  <a:gd name="connsiteX76" fmla="*/ 161321 w 3619883"/>
                  <a:gd name="connsiteY76" fmla="*/ 4128157 h 4275461"/>
                  <a:gd name="connsiteX77" fmla="*/ 230914 w 3619883"/>
                  <a:gd name="connsiteY77" fmla="*/ 4128157 h 4275461"/>
                  <a:gd name="connsiteX78" fmla="*/ 189322 w 3619883"/>
                  <a:gd name="connsiteY78" fmla="*/ 4275461 h 4275461"/>
                  <a:gd name="connsiteX79" fmla="*/ 0 w 3619883"/>
                  <a:gd name="connsiteY79" fmla="*/ 4275461 h 4275461"/>
                  <a:gd name="connsiteX80" fmla="*/ 0 w 3619883"/>
                  <a:gd name="connsiteY80" fmla="*/ 42229 h 4275461"/>
                  <a:gd name="connsiteX81" fmla="*/ 42464 w 3619883"/>
                  <a:gd name="connsiteY81" fmla="*/ 40518 h 4275461"/>
                  <a:gd name="connsiteX82" fmla="*/ 137733 w 3619883"/>
                  <a:gd name="connsiteY82" fmla="*/ 35355 h 4275461"/>
                  <a:gd name="connsiteX83" fmla="*/ 270565 w 3619883"/>
                  <a:gd name="connsiteY83" fmla="*/ 29759 h 4275461"/>
                  <a:gd name="connsiteX84" fmla="*/ 479734 w 3619883"/>
                  <a:gd name="connsiteY84" fmla="*/ 45455 h 4275461"/>
                  <a:gd name="connsiteX85" fmla="*/ 524103 w 3619883"/>
                  <a:gd name="connsiteY85" fmla="*/ 41625 h 4275461"/>
                  <a:gd name="connsiteX86" fmla="*/ 624416 w 3619883"/>
                  <a:gd name="connsiteY86" fmla="*/ 22696 h 4275461"/>
                  <a:gd name="connsiteX87" fmla="*/ 657762 w 3619883"/>
                  <a:gd name="connsiteY87" fmla="*/ 18351 h 4275461"/>
                  <a:gd name="connsiteX88" fmla="*/ 690557 w 3619883"/>
                  <a:gd name="connsiteY88" fmla="*/ 25792 h 4275461"/>
                  <a:gd name="connsiteX89" fmla="*/ 745123 w 3619883"/>
                  <a:gd name="connsiteY89" fmla="*/ 40157 h 4275461"/>
                  <a:gd name="connsiteX90" fmla="*/ 789493 w 3619883"/>
                  <a:gd name="connsiteY90" fmla="*/ 36327 h 4275461"/>
                  <a:gd name="connsiteX91" fmla="*/ 854255 w 3619883"/>
                  <a:gd name="connsiteY91" fmla="*/ 68887 h 4275461"/>
                  <a:gd name="connsiteX92" fmla="*/ 897520 w 3619883"/>
                  <a:gd name="connsiteY92" fmla="*/ 88629 h 4275461"/>
                  <a:gd name="connsiteX93" fmla="*/ 940510 w 3619883"/>
                  <a:gd name="connsiteY93" fmla="*/ 114265 h 4275461"/>
                  <a:gd name="connsiteX94" fmla="*/ 1082712 w 3619883"/>
                  <a:gd name="connsiteY94" fmla="*/ 144543 h 4275461"/>
                  <a:gd name="connsiteX95" fmla="*/ 1205348 w 3619883"/>
                  <a:gd name="connsiteY95" fmla="*/ 120753 h 4275461"/>
                  <a:gd name="connsiteX96" fmla="*/ 1271764 w 3619883"/>
                  <a:gd name="connsiteY96" fmla="*/ 117956 h 4275461"/>
                  <a:gd name="connsiteX97" fmla="*/ 1315583 w 3619883"/>
                  <a:gd name="connsiteY97" fmla="*/ 125912 h 4275461"/>
                  <a:gd name="connsiteX98" fmla="*/ 1359125 w 3619883"/>
                  <a:gd name="connsiteY98" fmla="*/ 139761 h 4275461"/>
                  <a:gd name="connsiteX99" fmla="*/ 1391919 w 3619883"/>
                  <a:gd name="connsiteY99" fmla="*/ 147202 h 4275461"/>
                  <a:gd name="connsiteX100" fmla="*/ 1436563 w 3619883"/>
                  <a:gd name="connsiteY100" fmla="*/ 137480 h 4275461"/>
                  <a:gd name="connsiteX101" fmla="*/ 1471566 w 3619883"/>
                  <a:gd name="connsiteY101" fmla="*/ 97777 h 4275461"/>
                  <a:gd name="connsiteX102" fmla="*/ 1505739 w 3619883"/>
                  <a:gd name="connsiteY102" fmla="*/ 75753 h 4275461"/>
                  <a:gd name="connsiteX103" fmla="*/ 1590891 w 3619883"/>
                  <a:gd name="connsiteY103" fmla="*/ 144702 h 4275461"/>
                  <a:gd name="connsiteX104" fmla="*/ 1625616 w 3619883"/>
                  <a:gd name="connsiteY104" fmla="*/ 110893 h 4275461"/>
                  <a:gd name="connsiteX105" fmla="*/ 1658964 w 3619883"/>
                  <a:gd name="connsiteY105" fmla="*/ 106547 h 4275461"/>
                  <a:gd name="connsiteX106" fmla="*/ 1746598 w 3619883"/>
                  <a:gd name="connsiteY106" fmla="*/ 122460 h 4275461"/>
                  <a:gd name="connsiteX107" fmla="*/ 1811913 w 3619883"/>
                  <a:gd name="connsiteY107" fmla="*/ 143234 h 4275461"/>
                  <a:gd name="connsiteX108" fmla="*/ 1856557 w 3619883"/>
                  <a:gd name="connsiteY108" fmla="*/ 133511 h 4275461"/>
                  <a:gd name="connsiteX109" fmla="*/ 2066003 w 3619883"/>
                  <a:gd name="connsiteY109" fmla="*/ 143313 h 4275461"/>
                  <a:gd name="connsiteX110" fmla="*/ 2177615 w 3619883"/>
                  <a:gd name="connsiteY110" fmla="*/ 119007 h 4275461"/>
                  <a:gd name="connsiteX111" fmla="*/ 2255883 w 3619883"/>
                  <a:gd name="connsiteY111" fmla="*/ 99047 h 4275461"/>
                  <a:gd name="connsiteX112" fmla="*/ 2344622 w 3619883"/>
                  <a:gd name="connsiteY112" fmla="*/ 91388 h 4275461"/>
                  <a:gd name="connsiteX113" fmla="*/ 2455682 w 3619883"/>
                  <a:gd name="connsiteY113" fmla="*/ 78869 h 4275461"/>
                  <a:gd name="connsiteX114" fmla="*/ 2632609 w 3619883"/>
                  <a:gd name="connsiteY114" fmla="*/ 75338 h 4275461"/>
                  <a:gd name="connsiteX115" fmla="*/ 2742291 w 3619883"/>
                  <a:gd name="connsiteY115" fmla="*/ 92282 h 4275461"/>
                  <a:gd name="connsiteX116" fmla="*/ 2851974 w 3619883"/>
                  <a:gd name="connsiteY116" fmla="*/ 109227 h 4275461"/>
                  <a:gd name="connsiteX117" fmla="*/ 2907643 w 3619883"/>
                  <a:gd name="connsiteY117" fmla="*/ 100020 h 4275461"/>
                  <a:gd name="connsiteX118" fmla="*/ 2944022 w 3619883"/>
                  <a:gd name="connsiteY118" fmla="*/ 30853 h 4275461"/>
                  <a:gd name="connsiteX119" fmla="*/ 3022289 w 3619883"/>
                  <a:gd name="connsiteY119" fmla="*/ 10893 h 4275461"/>
                  <a:gd name="connsiteX120" fmla="*/ 3054807 w 3619883"/>
                  <a:gd name="connsiteY120" fmla="*/ 24226 h 4275461"/>
                  <a:gd name="connsiteX121" fmla="*/ 3141892 w 3619883"/>
                  <a:gd name="connsiteY121" fmla="*/ 51925 h 4275461"/>
                  <a:gd name="connsiteX122" fmla="*/ 3185711 w 3619883"/>
                  <a:gd name="connsiteY122" fmla="*/ 59881 h 4275461"/>
                  <a:gd name="connsiteX123" fmla="*/ 3219056 w 3619883"/>
                  <a:gd name="connsiteY123" fmla="*/ 55536 h 4275461"/>
                  <a:gd name="connsiteX124" fmla="*/ 3263425 w 3619883"/>
                  <a:gd name="connsiteY124" fmla="*/ 51706 h 4275461"/>
                  <a:gd name="connsiteX125" fmla="*/ 3296219 w 3619883"/>
                  <a:gd name="connsiteY125" fmla="*/ 59147 h 4275461"/>
                  <a:gd name="connsiteX126" fmla="*/ 3319094 w 3619883"/>
                  <a:gd name="connsiteY126" fmla="*/ 42500 h 4275461"/>
                  <a:gd name="connsiteX127" fmla="*/ 3420511 w 3619883"/>
                  <a:gd name="connsiteY127" fmla="*/ 0 h 4275461"/>
                  <a:gd name="connsiteX128" fmla="*/ 3453305 w 3619883"/>
                  <a:gd name="connsiteY128" fmla="*/ 7440 h 4275461"/>
                  <a:gd name="connsiteX129" fmla="*/ 3496571 w 3619883"/>
                  <a:gd name="connsiteY129" fmla="*/ 27182 h 4275461"/>
                  <a:gd name="connsiteX130" fmla="*/ 3602117 w 3619883"/>
                  <a:gd name="connsiteY130" fmla="*/ 132521 h 4275461"/>
                  <a:gd name="connsiteX131" fmla="*/ 3619883 w 3619883"/>
                  <a:gd name="connsiteY131" fmla="*/ 140049 h 4275461"/>
                  <a:gd name="connsiteX132" fmla="*/ 3619883 w 3619883"/>
                  <a:gd name="connsiteY13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826768 w 3619883"/>
                  <a:gd name="connsiteY6" fmla="*/ 3951392 h 4275461"/>
                  <a:gd name="connsiteX7" fmla="*/ 2648983 w 3619883"/>
                  <a:gd name="connsiteY7" fmla="*/ 3951392 h 4275461"/>
                  <a:gd name="connsiteX8" fmla="*/ 2648983 w 3619883"/>
                  <a:gd name="connsiteY8" fmla="*/ 4128157 h 4275461"/>
                  <a:gd name="connsiteX9" fmla="*/ 2690646 w 3619883"/>
                  <a:gd name="connsiteY9" fmla="*/ 4128157 h 4275461"/>
                  <a:gd name="connsiteX10" fmla="*/ 2690646 w 3619883"/>
                  <a:gd name="connsiteY10" fmla="*/ 4275461 h 4275461"/>
                  <a:gd name="connsiteX11" fmla="*/ 2511710 w 3619883"/>
                  <a:gd name="connsiteY11" fmla="*/ 4275461 h 4275461"/>
                  <a:gd name="connsiteX12" fmla="*/ 2454288 w 3619883"/>
                  <a:gd name="connsiteY12" fmla="*/ 4128157 h 4275461"/>
                  <a:gd name="connsiteX13" fmla="*/ 2515810 w 3619883"/>
                  <a:gd name="connsiteY13" fmla="*/ 4128157 h 4275461"/>
                  <a:gd name="connsiteX14" fmla="*/ 2515810 w 3619883"/>
                  <a:gd name="connsiteY14" fmla="*/ 3951392 h 4275461"/>
                  <a:gd name="connsiteX15" fmla="*/ 2338025 w 3619883"/>
                  <a:gd name="connsiteY15" fmla="*/ 3951392 h 4275461"/>
                  <a:gd name="connsiteX16" fmla="*/ 2338025 w 3619883"/>
                  <a:gd name="connsiteY16" fmla="*/ 4128157 h 4275461"/>
                  <a:gd name="connsiteX17" fmla="*/ 2395120 w 3619883"/>
                  <a:gd name="connsiteY17" fmla="*/ 4128157 h 4275461"/>
                  <a:gd name="connsiteX18" fmla="*/ 2337697 w 3619883"/>
                  <a:gd name="connsiteY18" fmla="*/ 4275461 h 4275461"/>
                  <a:gd name="connsiteX19" fmla="*/ 2150155 w 3619883"/>
                  <a:gd name="connsiteY19" fmla="*/ 4275461 h 4275461"/>
                  <a:gd name="connsiteX20" fmla="*/ 2150155 w 3619883"/>
                  <a:gd name="connsiteY20" fmla="*/ 4128157 h 4275461"/>
                  <a:gd name="connsiteX21" fmla="*/ 2204852 w 3619883"/>
                  <a:gd name="connsiteY21" fmla="*/ 4128157 h 4275461"/>
                  <a:gd name="connsiteX22" fmla="*/ 2204852 w 3619883"/>
                  <a:gd name="connsiteY22" fmla="*/ 3951392 h 4275461"/>
                  <a:gd name="connsiteX23" fmla="*/ 2027068 w 3619883"/>
                  <a:gd name="connsiteY23" fmla="*/ 3951392 h 4275461"/>
                  <a:gd name="connsiteX24" fmla="*/ 2027068 w 3619883"/>
                  <a:gd name="connsiteY24" fmla="*/ 4128157 h 4275461"/>
                  <a:gd name="connsiteX25" fmla="*/ 2079759 w 3619883"/>
                  <a:gd name="connsiteY25" fmla="*/ 4128157 h 4275461"/>
                  <a:gd name="connsiteX26" fmla="*/ 2079759 w 3619883"/>
                  <a:gd name="connsiteY26" fmla="*/ 4275461 h 4275461"/>
                  <a:gd name="connsiteX27" fmla="*/ 1824703 w 3619883"/>
                  <a:gd name="connsiteY27" fmla="*/ 4275461 h 4275461"/>
                  <a:gd name="connsiteX28" fmla="*/ 1834468 w 3619883"/>
                  <a:gd name="connsiteY28" fmla="*/ 4128157 h 4275461"/>
                  <a:gd name="connsiteX29" fmla="*/ 1893894 w 3619883"/>
                  <a:gd name="connsiteY29" fmla="*/ 4128157 h 4275461"/>
                  <a:gd name="connsiteX30" fmla="*/ 1893894 w 3619883"/>
                  <a:gd name="connsiteY30" fmla="*/ 3951392 h 4275461"/>
                  <a:gd name="connsiteX31" fmla="*/ 1716110 w 3619883"/>
                  <a:gd name="connsiteY31" fmla="*/ 3951392 h 4275461"/>
                  <a:gd name="connsiteX32" fmla="*/ 1716110 w 3619883"/>
                  <a:gd name="connsiteY32" fmla="*/ 4006431 h 4275461"/>
                  <a:gd name="connsiteX33" fmla="*/ 1703447 w 3619883"/>
                  <a:gd name="connsiteY33" fmla="*/ 4007960 h 4275461"/>
                  <a:gd name="connsiteX34" fmla="*/ 1716110 w 3619883"/>
                  <a:gd name="connsiteY34" fmla="*/ 4044284 h 4275461"/>
                  <a:gd name="connsiteX35" fmla="*/ 1716110 w 3619883"/>
                  <a:gd name="connsiteY35" fmla="*/ 4128157 h 4275461"/>
                  <a:gd name="connsiteX36" fmla="*/ 1745346 w 3619883"/>
                  <a:gd name="connsiteY36" fmla="*/ 4128157 h 4275461"/>
                  <a:gd name="connsiteX37" fmla="*/ 1796694 w 3619883"/>
                  <a:gd name="connsiteY37" fmla="*/ 4275461 h 4275461"/>
                  <a:gd name="connsiteX38" fmla="*/ 1558844 w 3619883"/>
                  <a:gd name="connsiteY38" fmla="*/ 4275461 h 4275461"/>
                  <a:gd name="connsiteX39" fmla="*/ 1517252 w 3619883"/>
                  <a:gd name="connsiteY39" fmla="*/ 4128157 h 4275461"/>
                  <a:gd name="connsiteX40" fmla="*/ 1582936 w 3619883"/>
                  <a:gd name="connsiteY40" fmla="*/ 4128157 h 4275461"/>
                  <a:gd name="connsiteX41" fmla="*/ 1582936 w 3619883"/>
                  <a:gd name="connsiteY41" fmla="*/ 3951392 h 4275461"/>
                  <a:gd name="connsiteX42" fmla="*/ 1405151 w 3619883"/>
                  <a:gd name="connsiteY42" fmla="*/ 3951392 h 4275461"/>
                  <a:gd name="connsiteX43" fmla="*/ 1405151 w 3619883"/>
                  <a:gd name="connsiteY43" fmla="*/ 4128157 h 4275461"/>
                  <a:gd name="connsiteX44" fmla="*/ 1468988 w 3619883"/>
                  <a:gd name="connsiteY44" fmla="*/ 4128157 h 4275461"/>
                  <a:gd name="connsiteX45" fmla="*/ 1427396 w 3619883"/>
                  <a:gd name="connsiteY45" fmla="*/ 4275461 h 4275461"/>
                  <a:gd name="connsiteX46" fmla="*/ 1210751 w 3619883"/>
                  <a:gd name="connsiteY46" fmla="*/ 4275461 h 4275461"/>
                  <a:gd name="connsiteX47" fmla="*/ 1210751 w 3619883"/>
                  <a:gd name="connsiteY47" fmla="*/ 4128157 h 4275461"/>
                  <a:gd name="connsiteX48" fmla="*/ 1271978 w 3619883"/>
                  <a:gd name="connsiteY48" fmla="*/ 4128157 h 4275461"/>
                  <a:gd name="connsiteX49" fmla="*/ 1271978 w 3619883"/>
                  <a:gd name="connsiteY49" fmla="*/ 3951392 h 4275461"/>
                  <a:gd name="connsiteX50" fmla="*/ 1094193 w 3619883"/>
                  <a:gd name="connsiteY50" fmla="*/ 3951392 h 4275461"/>
                  <a:gd name="connsiteX51" fmla="*/ 1094193 w 3619883"/>
                  <a:gd name="connsiteY51" fmla="*/ 4128157 h 4275461"/>
                  <a:gd name="connsiteX52" fmla="*/ 1140354 w 3619883"/>
                  <a:gd name="connsiteY52" fmla="*/ 4128157 h 4275461"/>
                  <a:gd name="connsiteX53" fmla="*/ 1140354 w 3619883"/>
                  <a:gd name="connsiteY53" fmla="*/ 4275461 h 4275461"/>
                  <a:gd name="connsiteX54" fmla="*/ 953807 w 3619883"/>
                  <a:gd name="connsiteY54" fmla="*/ 4275461 h 4275461"/>
                  <a:gd name="connsiteX55" fmla="*/ 912215 w 3619883"/>
                  <a:gd name="connsiteY55" fmla="*/ 4128157 h 4275461"/>
                  <a:gd name="connsiteX56" fmla="*/ 961020 w 3619883"/>
                  <a:gd name="connsiteY56" fmla="*/ 4128157 h 4275461"/>
                  <a:gd name="connsiteX57" fmla="*/ 961020 w 3619883"/>
                  <a:gd name="connsiteY57" fmla="*/ 3951392 h 4275461"/>
                  <a:gd name="connsiteX58" fmla="*/ 783235 w 3619883"/>
                  <a:gd name="connsiteY58" fmla="*/ 3951392 h 4275461"/>
                  <a:gd name="connsiteX59" fmla="*/ 783235 w 3619883"/>
                  <a:gd name="connsiteY59" fmla="*/ 4128157 h 4275461"/>
                  <a:gd name="connsiteX60" fmla="*/ 871024 w 3619883"/>
                  <a:gd name="connsiteY60" fmla="*/ 4128157 h 4275461"/>
                  <a:gd name="connsiteX61" fmla="*/ 829432 w 3619883"/>
                  <a:gd name="connsiteY61" fmla="*/ 4275461 h 4275461"/>
                  <a:gd name="connsiteX62" fmla="*/ 611484 w 3619883"/>
                  <a:gd name="connsiteY62" fmla="*/ 4275461 h 4275461"/>
                  <a:gd name="connsiteX63" fmla="*/ 621247 w 3619883"/>
                  <a:gd name="connsiteY63" fmla="*/ 4128157 h 4275461"/>
                  <a:gd name="connsiteX64" fmla="*/ 650062 w 3619883"/>
                  <a:gd name="connsiteY64" fmla="*/ 4128157 h 4275461"/>
                  <a:gd name="connsiteX65" fmla="*/ 650062 w 3619883"/>
                  <a:gd name="connsiteY65" fmla="*/ 3951392 h 4275461"/>
                  <a:gd name="connsiteX66" fmla="*/ 472277 w 3619883"/>
                  <a:gd name="connsiteY66" fmla="*/ 3951392 h 4275461"/>
                  <a:gd name="connsiteX67" fmla="*/ 472277 w 3619883"/>
                  <a:gd name="connsiteY67" fmla="*/ 4128157 h 4275461"/>
                  <a:gd name="connsiteX68" fmla="*/ 522650 w 3619883"/>
                  <a:gd name="connsiteY68" fmla="*/ 4128157 h 4275461"/>
                  <a:gd name="connsiteX69" fmla="*/ 573998 w 3619883"/>
                  <a:gd name="connsiteY69" fmla="*/ 4275461 h 4275461"/>
                  <a:gd name="connsiteX70" fmla="*/ 336164 w 3619883"/>
                  <a:gd name="connsiteY70" fmla="*/ 4275461 h 4275461"/>
                  <a:gd name="connsiteX71" fmla="*/ 294572 w 3619883"/>
                  <a:gd name="connsiteY71" fmla="*/ 4128157 h 4275461"/>
                  <a:gd name="connsiteX72" fmla="*/ 339106 w 3619883"/>
                  <a:gd name="connsiteY72" fmla="*/ 4128157 h 4275461"/>
                  <a:gd name="connsiteX73" fmla="*/ 339106 w 3619883"/>
                  <a:gd name="connsiteY73" fmla="*/ 3951392 h 4275461"/>
                  <a:gd name="connsiteX74" fmla="*/ 161321 w 3619883"/>
                  <a:gd name="connsiteY74" fmla="*/ 3951392 h 4275461"/>
                  <a:gd name="connsiteX75" fmla="*/ 161321 w 3619883"/>
                  <a:gd name="connsiteY75" fmla="*/ 4128157 h 4275461"/>
                  <a:gd name="connsiteX76" fmla="*/ 230914 w 3619883"/>
                  <a:gd name="connsiteY76" fmla="*/ 4128157 h 4275461"/>
                  <a:gd name="connsiteX77" fmla="*/ 189322 w 3619883"/>
                  <a:gd name="connsiteY77" fmla="*/ 4275461 h 4275461"/>
                  <a:gd name="connsiteX78" fmla="*/ 0 w 3619883"/>
                  <a:gd name="connsiteY78" fmla="*/ 4275461 h 4275461"/>
                  <a:gd name="connsiteX79" fmla="*/ 0 w 3619883"/>
                  <a:gd name="connsiteY79" fmla="*/ 42229 h 4275461"/>
                  <a:gd name="connsiteX80" fmla="*/ 42464 w 3619883"/>
                  <a:gd name="connsiteY80" fmla="*/ 40518 h 4275461"/>
                  <a:gd name="connsiteX81" fmla="*/ 137733 w 3619883"/>
                  <a:gd name="connsiteY81" fmla="*/ 35355 h 4275461"/>
                  <a:gd name="connsiteX82" fmla="*/ 270565 w 3619883"/>
                  <a:gd name="connsiteY82" fmla="*/ 29759 h 4275461"/>
                  <a:gd name="connsiteX83" fmla="*/ 479734 w 3619883"/>
                  <a:gd name="connsiteY83" fmla="*/ 45455 h 4275461"/>
                  <a:gd name="connsiteX84" fmla="*/ 524103 w 3619883"/>
                  <a:gd name="connsiteY84" fmla="*/ 41625 h 4275461"/>
                  <a:gd name="connsiteX85" fmla="*/ 624416 w 3619883"/>
                  <a:gd name="connsiteY85" fmla="*/ 22696 h 4275461"/>
                  <a:gd name="connsiteX86" fmla="*/ 657762 w 3619883"/>
                  <a:gd name="connsiteY86" fmla="*/ 18351 h 4275461"/>
                  <a:gd name="connsiteX87" fmla="*/ 690557 w 3619883"/>
                  <a:gd name="connsiteY87" fmla="*/ 25792 h 4275461"/>
                  <a:gd name="connsiteX88" fmla="*/ 745123 w 3619883"/>
                  <a:gd name="connsiteY88" fmla="*/ 40157 h 4275461"/>
                  <a:gd name="connsiteX89" fmla="*/ 789493 w 3619883"/>
                  <a:gd name="connsiteY89" fmla="*/ 36327 h 4275461"/>
                  <a:gd name="connsiteX90" fmla="*/ 854255 w 3619883"/>
                  <a:gd name="connsiteY90" fmla="*/ 68887 h 4275461"/>
                  <a:gd name="connsiteX91" fmla="*/ 897520 w 3619883"/>
                  <a:gd name="connsiteY91" fmla="*/ 88629 h 4275461"/>
                  <a:gd name="connsiteX92" fmla="*/ 940510 w 3619883"/>
                  <a:gd name="connsiteY92" fmla="*/ 114265 h 4275461"/>
                  <a:gd name="connsiteX93" fmla="*/ 1082712 w 3619883"/>
                  <a:gd name="connsiteY93" fmla="*/ 144543 h 4275461"/>
                  <a:gd name="connsiteX94" fmla="*/ 1205348 w 3619883"/>
                  <a:gd name="connsiteY94" fmla="*/ 120753 h 4275461"/>
                  <a:gd name="connsiteX95" fmla="*/ 1271764 w 3619883"/>
                  <a:gd name="connsiteY95" fmla="*/ 117956 h 4275461"/>
                  <a:gd name="connsiteX96" fmla="*/ 1315583 w 3619883"/>
                  <a:gd name="connsiteY96" fmla="*/ 125912 h 4275461"/>
                  <a:gd name="connsiteX97" fmla="*/ 1359125 w 3619883"/>
                  <a:gd name="connsiteY97" fmla="*/ 139761 h 4275461"/>
                  <a:gd name="connsiteX98" fmla="*/ 1391919 w 3619883"/>
                  <a:gd name="connsiteY98" fmla="*/ 147202 h 4275461"/>
                  <a:gd name="connsiteX99" fmla="*/ 1436563 w 3619883"/>
                  <a:gd name="connsiteY99" fmla="*/ 137480 h 4275461"/>
                  <a:gd name="connsiteX100" fmla="*/ 1471566 w 3619883"/>
                  <a:gd name="connsiteY100" fmla="*/ 97777 h 4275461"/>
                  <a:gd name="connsiteX101" fmla="*/ 1505739 w 3619883"/>
                  <a:gd name="connsiteY101" fmla="*/ 75753 h 4275461"/>
                  <a:gd name="connsiteX102" fmla="*/ 1590891 w 3619883"/>
                  <a:gd name="connsiteY102" fmla="*/ 144702 h 4275461"/>
                  <a:gd name="connsiteX103" fmla="*/ 1625616 w 3619883"/>
                  <a:gd name="connsiteY103" fmla="*/ 110893 h 4275461"/>
                  <a:gd name="connsiteX104" fmla="*/ 1658964 w 3619883"/>
                  <a:gd name="connsiteY104" fmla="*/ 106547 h 4275461"/>
                  <a:gd name="connsiteX105" fmla="*/ 1746598 w 3619883"/>
                  <a:gd name="connsiteY105" fmla="*/ 122460 h 4275461"/>
                  <a:gd name="connsiteX106" fmla="*/ 1811913 w 3619883"/>
                  <a:gd name="connsiteY106" fmla="*/ 143234 h 4275461"/>
                  <a:gd name="connsiteX107" fmla="*/ 1856557 w 3619883"/>
                  <a:gd name="connsiteY107" fmla="*/ 133511 h 4275461"/>
                  <a:gd name="connsiteX108" fmla="*/ 2066003 w 3619883"/>
                  <a:gd name="connsiteY108" fmla="*/ 143313 h 4275461"/>
                  <a:gd name="connsiteX109" fmla="*/ 2177615 w 3619883"/>
                  <a:gd name="connsiteY109" fmla="*/ 119007 h 4275461"/>
                  <a:gd name="connsiteX110" fmla="*/ 2255883 w 3619883"/>
                  <a:gd name="connsiteY110" fmla="*/ 99047 h 4275461"/>
                  <a:gd name="connsiteX111" fmla="*/ 2344622 w 3619883"/>
                  <a:gd name="connsiteY111" fmla="*/ 91388 h 4275461"/>
                  <a:gd name="connsiteX112" fmla="*/ 2455682 w 3619883"/>
                  <a:gd name="connsiteY112" fmla="*/ 78869 h 4275461"/>
                  <a:gd name="connsiteX113" fmla="*/ 2632609 w 3619883"/>
                  <a:gd name="connsiteY113" fmla="*/ 75338 h 4275461"/>
                  <a:gd name="connsiteX114" fmla="*/ 2742291 w 3619883"/>
                  <a:gd name="connsiteY114" fmla="*/ 92282 h 4275461"/>
                  <a:gd name="connsiteX115" fmla="*/ 2851974 w 3619883"/>
                  <a:gd name="connsiteY115" fmla="*/ 109227 h 4275461"/>
                  <a:gd name="connsiteX116" fmla="*/ 2907643 w 3619883"/>
                  <a:gd name="connsiteY116" fmla="*/ 100020 h 4275461"/>
                  <a:gd name="connsiteX117" fmla="*/ 2944022 w 3619883"/>
                  <a:gd name="connsiteY117" fmla="*/ 30853 h 4275461"/>
                  <a:gd name="connsiteX118" fmla="*/ 3022289 w 3619883"/>
                  <a:gd name="connsiteY118" fmla="*/ 10893 h 4275461"/>
                  <a:gd name="connsiteX119" fmla="*/ 3054807 w 3619883"/>
                  <a:gd name="connsiteY119" fmla="*/ 24226 h 4275461"/>
                  <a:gd name="connsiteX120" fmla="*/ 3141892 w 3619883"/>
                  <a:gd name="connsiteY120" fmla="*/ 51925 h 4275461"/>
                  <a:gd name="connsiteX121" fmla="*/ 3185711 w 3619883"/>
                  <a:gd name="connsiteY121" fmla="*/ 59881 h 4275461"/>
                  <a:gd name="connsiteX122" fmla="*/ 3219056 w 3619883"/>
                  <a:gd name="connsiteY122" fmla="*/ 55536 h 4275461"/>
                  <a:gd name="connsiteX123" fmla="*/ 3263425 w 3619883"/>
                  <a:gd name="connsiteY123" fmla="*/ 51706 h 4275461"/>
                  <a:gd name="connsiteX124" fmla="*/ 3296219 w 3619883"/>
                  <a:gd name="connsiteY124" fmla="*/ 59147 h 4275461"/>
                  <a:gd name="connsiteX125" fmla="*/ 3319094 w 3619883"/>
                  <a:gd name="connsiteY125" fmla="*/ 42500 h 4275461"/>
                  <a:gd name="connsiteX126" fmla="*/ 3420511 w 3619883"/>
                  <a:gd name="connsiteY126" fmla="*/ 0 h 4275461"/>
                  <a:gd name="connsiteX127" fmla="*/ 3453305 w 3619883"/>
                  <a:gd name="connsiteY127" fmla="*/ 7440 h 4275461"/>
                  <a:gd name="connsiteX128" fmla="*/ 3496571 w 3619883"/>
                  <a:gd name="connsiteY128" fmla="*/ 27182 h 4275461"/>
                  <a:gd name="connsiteX129" fmla="*/ 3602117 w 3619883"/>
                  <a:gd name="connsiteY129" fmla="*/ 132521 h 4275461"/>
                  <a:gd name="connsiteX130" fmla="*/ 3619883 w 3619883"/>
                  <a:gd name="connsiteY130" fmla="*/ 140049 h 4275461"/>
                  <a:gd name="connsiteX131" fmla="*/ 3619883 w 3619883"/>
                  <a:gd name="connsiteY131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48983 w 3619883"/>
                  <a:gd name="connsiteY6" fmla="*/ 3951392 h 4275461"/>
                  <a:gd name="connsiteX7" fmla="*/ 2648983 w 3619883"/>
                  <a:gd name="connsiteY7" fmla="*/ 4128157 h 4275461"/>
                  <a:gd name="connsiteX8" fmla="*/ 2690646 w 3619883"/>
                  <a:gd name="connsiteY8" fmla="*/ 4128157 h 4275461"/>
                  <a:gd name="connsiteX9" fmla="*/ 2690646 w 3619883"/>
                  <a:gd name="connsiteY9" fmla="*/ 4275461 h 4275461"/>
                  <a:gd name="connsiteX10" fmla="*/ 2511710 w 3619883"/>
                  <a:gd name="connsiteY10" fmla="*/ 4275461 h 4275461"/>
                  <a:gd name="connsiteX11" fmla="*/ 2454288 w 3619883"/>
                  <a:gd name="connsiteY11" fmla="*/ 4128157 h 4275461"/>
                  <a:gd name="connsiteX12" fmla="*/ 2515810 w 3619883"/>
                  <a:gd name="connsiteY12" fmla="*/ 4128157 h 4275461"/>
                  <a:gd name="connsiteX13" fmla="*/ 2515810 w 3619883"/>
                  <a:gd name="connsiteY13" fmla="*/ 3951392 h 4275461"/>
                  <a:gd name="connsiteX14" fmla="*/ 2338025 w 3619883"/>
                  <a:gd name="connsiteY14" fmla="*/ 3951392 h 4275461"/>
                  <a:gd name="connsiteX15" fmla="*/ 2338025 w 3619883"/>
                  <a:gd name="connsiteY15" fmla="*/ 4128157 h 4275461"/>
                  <a:gd name="connsiteX16" fmla="*/ 2395120 w 3619883"/>
                  <a:gd name="connsiteY16" fmla="*/ 4128157 h 4275461"/>
                  <a:gd name="connsiteX17" fmla="*/ 2337697 w 3619883"/>
                  <a:gd name="connsiteY17" fmla="*/ 4275461 h 4275461"/>
                  <a:gd name="connsiteX18" fmla="*/ 2150155 w 3619883"/>
                  <a:gd name="connsiteY18" fmla="*/ 4275461 h 4275461"/>
                  <a:gd name="connsiteX19" fmla="*/ 2150155 w 3619883"/>
                  <a:gd name="connsiteY19" fmla="*/ 4128157 h 4275461"/>
                  <a:gd name="connsiteX20" fmla="*/ 2204852 w 3619883"/>
                  <a:gd name="connsiteY20" fmla="*/ 4128157 h 4275461"/>
                  <a:gd name="connsiteX21" fmla="*/ 2204852 w 3619883"/>
                  <a:gd name="connsiteY21" fmla="*/ 3951392 h 4275461"/>
                  <a:gd name="connsiteX22" fmla="*/ 2027068 w 3619883"/>
                  <a:gd name="connsiteY22" fmla="*/ 3951392 h 4275461"/>
                  <a:gd name="connsiteX23" fmla="*/ 2027068 w 3619883"/>
                  <a:gd name="connsiteY23" fmla="*/ 4128157 h 4275461"/>
                  <a:gd name="connsiteX24" fmla="*/ 2079759 w 3619883"/>
                  <a:gd name="connsiteY24" fmla="*/ 4128157 h 4275461"/>
                  <a:gd name="connsiteX25" fmla="*/ 2079759 w 3619883"/>
                  <a:gd name="connsiteY25" fmla="*/ 4275461 h 4275461"/>
                  <a:gd name="connsiteX26" fmla="*/ 1824703 w 3619883"/>
                  <a:gd name="connsiteY26" fmla="*/ 4275461 h 4275461"/>
                  <a:gd name="connsiteX27" fmla="*/ 1834468 w 3619883"/>
                  <a:gd name="connsiteY27" fmla="*/ 4128157 h 4275461"/>
                  <a:gd name="connsiteX28" fmla="*/ 1893894 w 3619883"/>
                  <a:gd name="connsiteY28" fmla="*/ 4128157 h 4275461"/>
                  <a:gd name="connsiteX29" fmla="*/ 1893894 w 3619883"/>
                  <a:gd name="connsiteY29" fmla="*/ 3951392 h 4275461"/>
                  <a:gd name="connsiteX30" fmla="*/ 1716110 w 3619883"/>
                  <a:gd name="connsiteY30" fmla="*/ 3951392 h 4275461"/>
                  <a:gd name="connsiteX31" fmla="*/ 1716110 w 3619883"/>
                  <a:gd name="connsiteY31" fmla="*/ 4006431 h 4275461"/>
                  <a:gd name="connsiteX32" fmla="*/ 1703447 w 3619883"/>
                  <a:gd name="connsiteY32" fmla="*/ 4007960 h 4275461"/>
                  <a:gd name="connsiteX33" fmla="*/ 1716110 w 3619883"/>
                  <a:gd name="connsiteY33" fmla="*/ 4044284 h 4275461"/>
                  <a:gd name="connsiteX34" fmla="*/ 1716110 w 3619883"/>
                  <a:gd name="connsiteY34" fmla="*/ 4128157 h 4275461"/>
                  <a:gd name="connsiteX35" fmla="*/ 1745346 w 3619883"/>
                  <a:gd name="connsiteY35" fmla="*/ 4128157 h 4275461"/>
                  <a:gd name="connsiteX36" fmla="*/ 1796694 w 3619883"/>
                  <a:gd name="connsiteY36" fmla="*/ 4275461 h 4275461"/>
                  <a:gd name="connsiteX37" fmla="*/ 1558844 w 3619883"/>
                  <a:gd name="connsiteY37" fmla="*/ 4275461 h 4275461"/>
                  <a:gd name="connsiteX38" fmla="*/ 1517252 w 3619883"/>
                  <a:gd name="connsiteY38" fmla="*/ 4128157 h 4275461"/>
                  <a:gd name="connsiteX39" fmla="*/ 1582936 w 3619883"/>
                  <a:gd name="connsiteY39" fmla="*/ 4128157 h 4275461"/>
                  <a:gd name="connsiteX40" fmla="*/ 1582936 w 3619883"/>
                  <a:gd name="connsiteY40" fmla="*/ 3951392 h 4275461"/>
                  <a:gd name="connsiteX41" fmla="*/ 1405151 w 3619883"/>
                  <a:gd name="connsiteY41" fmla="*/ 3951392 h 4275461"/>
                  <a:gd name="connsiteX42" fmla="*/ 1405151 w 3619883"/>
                  <a:gd name="connsiteY42" fmla="*/ 4128157 h 4275461"/>
                  <a:gd name="connsiteX43" fmla="*/ 1468988 w 3619883"/>
                  <a:gd name="connsiteY43" fmla="*/ 4128157 h 4275461"/>
                  <a:gd name="connsiteX44" fmla="*/ 1427396 w 3619883"/>
                  <a:gd name="connsiteY44" fmla="*/ 4275461 h 4275461"/>
                  <a:gd name="connsiteX45" fmla="*/ 1210751 w 3619883"/>
                  <a:gd name="connsiteY45" fmla="*/ 4275461 h 4275461"/>
                  <a:gd name="connsiteX46" fmla="*/ 1210751 w 3619883"/>
                  <a:gd name="connsiteY46" fmla="*/ 4128157 h 4275461"/>
                  <a:gd name="connsiteX47" fmla="*/ 1271978 w 3619883"/>
                  <a:gd name="connsiteY47" fmla="*/ 4128157 h 4275461"/>
                  <a:gd name="connsiteX48" fmla="*/ 1271978 w 3619883"/>
                  <a:gd name="connsiteY48" fmla="*/ 3951392 h 4275461"/>
                  <a:gd name="connsiteX49" fmla="*/ 1094193 w 3619883"/>
                  <a:gd name="connsiteY49" fmla="*/ 3951392 h 4275461"/>
                  <a:gd name="connsiteX50" fmla="*/ 1094193 w 3619883"/>
                  <a:gd name="connsiteY50" fmla="*/ 4128157 h 4275461"/>
                  <a:gd name="connsiteX51" fmla="*/ 1140354 w 3619883"/>
                  <a:gd name="connsiteY51" fmla="*/ 4128157 h 4275461"/>
                  <a:gd name="connsiteX52" fmla="*/ 1140354 w 3619883"/>
                  <a:gd name="connsiteY52" fmla="*/ 4275461 h 4275461"/>
                  <a:gd name="connsiteX53" fmla="*/ 953807 w 3619883"/>
                  <a:gd name="connsiteY53" fmla="*/ 4275461 h 4275461"/>
                  <a:gd name="connsiteX54" fmla="*/ 912215 w 3619883"/>
                  <a:gd name="connsiteY54" fmla="*/ 4128157 h 4275461"/>
                  <a:gd name="connsiteX55" fmla="*/ 961020 w 3619883"/>
                  <a:gd name="connsiteY55" fmla="*/ 4128157 h 4275461"/>
                  <a:gd name="connsiteX56" fmla="*/ 961020 w 3619883"/>
                  <a:gd name="connsiteY56" fmla="*/ 3951392 h 4275461"/>
                  <a:gd name="connsiteX57" fmla="*/ 783235 w 3619883"/>
                  <a:gd name="connsiteY57" fmla="*/ 3951392 h 4275461"/>
                  <a:gd name="connsiteX58" fmla="*/ 783235 w 3619883"/>
                  <a:gd name="connsiteY58" fmla="*/ 4128157 h 4275461"/>
                  <a:gd name="connsiteX59" fmla="*/ 871024 w 3619883"/>
                  <a:gd name="connsiteY59" fmla="*/ 4128157 h 4275461"/>
                  <a:gd name="connsiteX60" fmla="*/ 829432 w 3619883"/>
                  <a:gd name="connsiteY60" fmla="*/ 4275461 h 4275461"/>
                  <a:gd name="connsiteX61" fmla="*/ 611484 w 3619883"/>
                  <a:gd name="connsiteY61" fmla="*/ 4275461 h 4275461"/>
                  <a:gd name="connsiteX62" fmla="*/ 621247 w 3619883"/>
                  <a:gd name="connsiteY62" fmla="*/ 4128157 h 4275461"/>
                  <a:gd name="connsiteX63" fmla="*/ 650062 w 3619883"/>
                  <a:gd name="connsiteY63" fmla="*/ 4128157 h 4275461"/>
                  <a:gd name="connsiteX64" fmla="*/ 650062 w 3619883"/>
                  <a:gd name="connsiteY64" fmla="*/ 3951392 h 4275461"/>
                  <a:gd name="connsiteX65" fmla="*/ 472277 w 3619883"/>
                  <a:gd name="connsiteY65" fmla="*/ 3951392 h 4275461"/>
                  <a:gd name="connsiteX66" fmla="*/ 472277 w 3619883"/>
                  <a:gd name="connsiteY66" fmla="*/ 4128157 h 4275461"/>
                  <a:gd name="connsiteX67" fmla="*/ 522650 w 3619883"/>
                  <a:gd name="connsiteY67" fmla="*/ 4128157 h 4275461"/>
                  <a:gd name="connsiteX68" fmla="*/ 573998 w 3619883"/>
                  <a:gd name="connsiteY68" fmla="*/ 4275461 h 4275461"/>
                  <a:gd name="connsiteX69" fmla="*/ 336164 w 3619883"/>
                  <a:gd name="connsiteY69" fmla="*/ 4275461 h 4275461"/>
                  <a:gd name="connsiteX70" fmla="*/ 294572 w 3619883"/>
                  <a:gd name="connsiteY70" fmla="*/ 4128157 h 4275461"/>
                  <a:gd name="connsiteX71" fmla="*/ 339106 w 3619883"/>
                  <a:gd name="connsiteY71" fmla="*/ 4128157 h 4275461"/>
                  <a:gd name="connsiteX72" fmla="*/ 339106 w 3619883"/>
                  <a:gd name="connsiteY72" fmla="*/ 3951392 h 4275461"/>
                  <a:gd name="connsiteX73" fmla="*/ 161321 w 3619883"/>
                  <a:gd name="connsiteY73" fmla="*/ 3951392 h 4275461"/>
                  <a:gd name="connsiteX74" fmla="*/ 161321 w 3619883"/>
                  <a:gd name="connsiteY74" fmla="*/ 4128157 h 4275461"/>
                  <a:gd name="connsiteX75" fmla="*/ 230914 w 3619883"/>
                  <a:gd name="connsiteY75" fmla="*/ 4128157 h 4275461"/>
                  <a:gd name="connsiteX76" fmla="*/ 189322 w 3619883"/>
                  <a:gd name="connsiteY76" fmla="*/ 4275461 h 4275461"/>
                  <a:gd name="connsiteX77" fmla="*/ 0 w 3619883"/>
                  <a:gd name="connsiteY77" fmla="*/ 4275461 h 4275461"/>
                  <a:gd name="connsiteX78" fmla="*/ 0 w 3619883"/>
                  <a:gd name="connsiteY78" fmla="*/ 42229 h 4275461"/>
                  <a:gd name="connsiteX79" fmla="*/ 42464 w 3619883"/>
                  <a:gd name="connsiteY79" fmla="*/ 40518 h 4275461"/>
                  <a:gd name="connsiteX80" fmla="*/ 137733 w 3619883"/>
                  <a:gd name="connsiteY80" fmla="*/ 35355 h 4275461"/>
                  <a:gd name="connsiteX81" fmla="*/ 270565 w 3619883"/>
                  <a:gd name="connsiteY81" fmla="*/ 29759 h 4275461"/>
                  <a:gd name="connsiteX82" fmla="*/ 479734 w 3619883"/>
                  <a:gd name="connsiteY82" fmla="*/ 45455 h 4275461"/>
                  <a:gd name="connsiteX83" fmla="*/ 524103 w 3619883"/>
                  <a:gd name="connsiteY83" fmla="*/ 41625 h 4275461"/>
                  <a:gd name="connsiteX84" fmla="*/ 624416 w 3619883"/>
                  <a:gd name="connsiteY84" fmla="*/ 22696 h 4275461"/>
                  <a:gd name="connsiteX85" fmla="*/ 657762 w 3619883"/>
                  <a:gd name="connsiteY85" fmla="*/ 18351 h 4275461"/>
                  <a:gd name="connsiteX86" fmla="*/ 690557 w 3619883"/>
                  <a:gd name="connsiteY86" fmla="*/ 25792 h 4275461"/>
                  <a:gd name="connsiteX87" fmla="*/ 745123 w 3619883"/>
                  <a:gd name="connsiteY87" fmla="*/ 40157 h 4275461"/>
                  <a:gd name="connsiteX88" fmla="*/ 789493 w 3619883"/>
                  <a:gd name="connsiteY88" fmla="*/ 36327 h 4275461"/>
                  <a:gd name="connsiteX89" fmla="*/ 854255 w 3619883"/>
                  <a:gd name="connsiteY89" fmla="*/ 68887 h 4275461"/>
                  <a:gd name="connsiteX90" fmla="*/ 897520 w 3619883"/>
                  <a:gd name="connsiteY90" fmla="*/ 88629 h 4275461"/>
                  <a:gd name="connsiteX91" fmla="*/ 940510 w 3619883"/>
                  <a:gd name="connsiteY91" fmla="*/ 114265 h 4275461"/>
                  <a:gd name="connsiteX92" fmla="*/ 1082712 w 3619883"/>
                  <a:gd name="connsiteY92" fmla="*/ 144543 h 4275461"/>
                  <a:gd name="connsiteX93" fmla="*/ 1205348 w 3619883"/>
                  <a:gd name="connsiteY93" fmla="*/ 120753 h 4275461"/>
                  <a:gd name="connsiteX94" fmla="*/ 1271764 w 3619883"/>
                  <a:gd name="connsiteY94" fmla="*/ 117956 h 4275461"/>
                  <a:gd name="connsiteX95" fmla="*/ 1315583 w 3619883"/>
                  <a:gd name="connsiteY95" fmla="*/ 125912 h 4275461"/>
                  <a:gd name="connsiteX96" fmla="*/ 1359125 w 3619883"/>
                  <a:gd name="connsiteY96" fmla="*/ 139761 h 4275461"/>
                  <a:gd name="connsiteX97" fmla="*/ 1391919 w 3619883"/>
                  <a:gd name="connsiteY97" fmla="*/ 147202 h 4275461"/>
                  <a:gd name="connsiteX98" fmla="*/ 1436563 w 3619883"/>
                  <a:gd name="connsiteY98" fmla="*/ 137480 h 4275461"/>
                  <a:gd name="connsiteX99" fmla="*/ 1471566 w 3619883"/>
                  <a:gd name="connsiteY99" fmla="*/ 97777 h 4275461"/>
                  <a:gd name="connsiteX100" fmla="*/ 1505739 w 3619883"/>
                  <a:gd name="connsiteY100" fmla="*/ 75753 h 4275461"/>
                  <a:gd name="connsiteX101" fmla="*/ 1590891 w 3619883"/>
                  <a:gd name="connsiteY101" fmla="*/ 144702 h 4275461"/>
                  <a:gd name="connsiteX102" fmla="*/ 1625616 w 3619883"/>
                  <a:gd name="connsiteY102" fmla="*/ 110893 h 4275461"/>
                  <a:gd name="connsiteX103" fmla="*/ 1658964 w 3619883"/>
                  <a:gd name="connsiteY103" fmla="*/ 106547 h 4275461"/>
                  <a:gd name="connsiteX104" fmla="*/ 1746598 w 3619883"/>
                  <a:gd name="connsiteY104" fmla="*/ 122460 h 4275461"/>
                  <a:gd name="connsiteX105" fmla="*/ 1811913 w 3619883"/>
                  <a:gd name="connsiteY105" fmla="*/ 143234 h 4275461"/>
                  <a:gd name="connsiteX106" fmla="*/ 1856557 w 3619883"/>
                  <a:gd name="connsiteY106" fmla="*/ 133511 h 4275461"/>
                  <a:gd name="connsiteX107" fmla="*/ 2066003 w 3619883"/>
                  <a:gd name="connsiteY107" fmla="*/ 143313 h 4275461"/>
                  <a:gd name="connsiteX108" fmla="*/ 2177615 w 3619883"/>
                  <a:gd name="connsiteY108" fmla="*/ 119007 h 4275461"/>
                  <a:gd name="connsiteX109" fmla="*/ 2255883 w 3619883"/>
                  <a:gd name="connsiteY109" fmla="*/ 99047 h 4275461"/>
                  <a:gd name="connsiteX110" fmla="*/ 2344622 w 3619883"/>
                  <a:gd name="connsiteY110" fmla="*/ 91388 h 4275461"/>
                  <a:gd name="connsiteX111" fmla="*/ 2455682 w 3619883"/>
                  <a:gd name="connsiteY111" fmla="*/ 78869 h 4275461"/>
                  <a:gd name="connsiteX112" fmla="*/ 2632609 w 3619883"/>
                  <a:gd name="connsiteY112" fmla="*/ 75338 h 4275461"/>
                  <a:gd name="connsiteX113" fmla="*/ 2742291 w 3619883"/>
                  <a:gd name="connsiteY113" fmla="*/ 92282 h 4275461"/>
                  <a:gd name="connsiteX114" fmla="*/ 2851974 w 3619883"/>
                  <a:gd name="connsiteY114" fmla="*/ 109227 h 4275461"/>
                  <a:gd name="connsiteX115" fmla="*/ 2907643 w 3619883"/>
                  <a:gd name="connsiteY115" fmla="*/ 100020 h 4275461"/>
                  <a:gd name="connsiteX116" fmla="*/ 2944022 w 3619883"/>
                  <a:gd name="connsiteY116" fmla="*/ 30853 h 4275461"/>
                  <a:gd name="connsiteX117" fmla="*/ 3022289 w 3619883"/>
                  <a:gd name="connsiteY117" fmla="*/ 10893 h 4275461"/>
                  <a:gd name="connsiteX118" fmla="*/ 3054807 w 3619883"/>
                  <a:gd name="connsiteY118" fmla="*/ 24226 h 4275461"/>
                  <a:gd name="connsiteX119" fmla="*/ 3141892 w 3619883"/>
                  <a:gd name="connsiteY119" fmla="*/ 51925 h 4275461"/>
                  <a:gd name="connsiteX120" fmla="*/ 3185711 w 3619883"/>
                  <a:gd name="connsiteY120" fmla="*/ 59881 h 4275461"/>
                  <a:gd name="connsiteX121" fmla="*/ 3219056 w 3619883"/>
                  <a:gd name="connsiteY121" fmla="*/ 55536 h 4275461"/>
                  <a:gd name="connsiteX122" fmla="*/ 3263425 w 3619883"/>
                  <a:gd name="connsiteY122" fmla="*/ 51706 h 4275461"/>
                  <a:gd name="connsiteX123" fmla="*/ 3296219 w 3619883"/>
                  <a:gd name="connsiteY123" fmla="*/ 59147 h 4275461"/>
                  <a:gd name="connsiteX124" fmla="*/ 3319094 w 3619883"/>
                  <a:gd name="connsiteY124" fmla="*/ 42500 h 4275461"/>
                  <a:gd name="connsiteX125" fmla="*/ 3420511 w 3619883"/>
                  <a:gd name="connsiteY125" fmla="*/ 0 h 4275461"/>
                  <a:gd name="connsiteX126" fmla="*/ 3453305 w 3619883"/>
                  <a:gd name="connsiteY126" fmla="*/ 7440 h 4275461"/>
                  <a:gd name="connsiteX127" fmla="*/ 3496571 w 3619883"/>
                  <a:gd name="connsiteY127" fmla="*/ 27182 h 4275461"/>
                  <a:gd name="connsiteX128" fmla="*/ 3602117 w 3619883"/>
                  <a:gd name="connsiteY128" fmla="*/ 132521 h 4275461"/>
                  <a:gd name="connsiteX129" fmla="*/ 3619883 w 3619883"/>
                  <a:gd name="connsiteY129" fmla="*/ 140049 h 4275461"/>
                  <a:gd name="connsiteX130" fmla="*/ 3619883 w 3619883"/>
                  <a:gd name="connsiteY130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48983 w 3619883"/>
                  <a:gd name="connsiteY6" fmla="*/ 4128157 h 4275461"/>
                  <a:gd name="connsiteX7" fmla="*/ 2690646 w 3619883"/>
                  <a:gd name="connsiteY7" fmla="*/ 4128157 h 4275461"/>
                  <a:gd name="connsiteX8" fmla="*/ 2690646 w 3619883"/>
                  <a:gd name="connsiteY8" fmla="*/ 4275461 h 4275461"/>
                  <a:gd name="connsiteX9" fmla="*/ 2511710 w 3619883"/>
                  <a:gd name="connsiteY9" fmla="*/ 4275461 h 4275461"/>
                  <a:gd name="connsiteX10" fmla="*/ 2454288 w 3619883"/>
                  <a:gd name="connsiteY10" fmla="*/ 4128157 h 4275461"/>
                  <a:gd name="connsiteX11" fmla="*/ 2515810 w 3619883"/>
                  <a:gd name="connsiteY11" fmla="*/ 4128157 h 4275461"/>
                  <a:gd name="connsiteX12" fmla="*/ 2515810 w 3619883"/>
                  <a:gd name="connsiteY12" fmla="*/ 3951392 h 4275461"/>
                  <a:gd name="connsiteX13" fmla="*/ 2338025 w 3619883"/>
                  <a:gd name="connsiteY13" fmla="*/ 3951392 h 4275461"/>
                  <a:gd name="connsiteX14" fmla="*/ 2338025 w 3619883"/>
                  <a:gd name="connsiteY14" fmla="*/ 4128157 h 4275461"/>
                  <a:gd name="connsiteX15" fmla="*/ 2395120 w 3619883"/>
                  <a:gd name="connsiteY15" fmla="*/ 4128157 h 4275461"/>
                  <a:gd name="connsiteX16" fmla="*/ 2337697 w 3619883"/>
                  <a:gd name="connsiteY16" fmla="*/ 4275461 h 4275461"/>
                  <a:gd name="connsiteX17" fmla="*/ 2150155 w 3619883"/>
                  <a:gd name="connsiteY17" fmla="*/ 4275461 h 4275461"/>
                  <a:gd name="connsiteX18" fmla="*/ 2150155 w 3619883"/>
                  <a:gd name="connsiteY18" fmla="*/ 4128157 h 4275461"/>
                  <a:gd name="connsiteX19" fmla="*/ 2204852 w 3619883"/>
                  <a:gd name="connsiteY19" fmla="*/ 4128157 h 4275461"/>
                  <a:gd name="connsiteX20" fmla="*/ 2204852 w 3619883"/>
                  <a:gd name="connsiteY20" fmla="*/ 3951392 h 4275461"/>
                  <a:gd name="connsiteX21" fmla="*/ 2027068 w 3619883"/>
                  <a:gd name="connsiteY21" fmla="*/ 3951392 h 4275461"/>
                  <a:gd name="connsiteX22" fmla="*/ 2027068 w 3619883"/>
                  <a:gd name="connsiteY22" fmla="*/ 4128157 h 4275461"/>
                  <a:gd name="connsiteX23" fmla="*/ 2079759 w 3619883"/>
                  <a:gd name="connsiteY23" fmla="*/ 4128157 h 4275461"/>
                  <a:gd name="connsiteX24" fmla="*/ 2079759 w 3619883"/>
                  <a:gd name="connsiteY24" fmla="*/ 4275461 h 4275461"/>
                  <a:gd name="connsiteX25" fmla="*/ 1824703 w 3619883"/>
                  <a:gd name="connsiteY25" fmla="*/ 4275461 h 4275461"/>
                  <a:gd name="connsiteX26" fmla="*/ 1834468 w 3619883"/>
                  <a:gd name="connsiteY26" fmla="*/ 4128157 h 4275461"/>
                  <a:gd name="connsiteX27" fmla="*/ 1893894 w 3619883"/>
                  <a:gd name="connsiteY27" fmla="*/ 4128157 h 4275461"/>
                  <a:gd name="connsiteX28" fmla="*/ 1893894 w 3619883"/>
                  <a:gd name="connsiteY28" fmla="*/ 3951392 h 4275461"/>
                  <a:gd name="connsiteX29" fmla="*/ 1716110 w 3619883"/>
                  <a:gd name="connsiteY29" fmla="*/ 3951392 h 4275461"/>
                  <a:gd name="connsiteX30" fmla="*/ 1716110 w 3619883"/>
                  <a:gd name="connsiteY30" fmla="*/ 4006431 h 4275461"/>
                  <a:gd name="connsiteX31" fmla="*/ 1703447 w 3619883"/>
                  <a:gd name="connsiteY31" fmla="*/ 4007960 h 4275461"/>
                  <a:gd name="connsiteX32" fmla="*/ 1716110 w 3619883"/>
                  <a:gd name="connsiteY32" fmla="*/ 4044284 h 4275461"/>
                  <a:gd name="connsiteX33" fmla="*/ 1716110 w 3619883"/>
                  <a:gd name="connsiteY33" fmla="*/ 4128157 h 4275461"/>
                  <a:gd name="connsiteX34" fmla="*/ 1745346 w 3619883"/>
                  <a:gd name="connsiteY34" fmla="*/ 4128157 h 4275461"/>
                  <a:gd name="connsiteX35" fmla="*/ 1796694 w 3619883"/>
                  <a:gd name="connsiteY35" fmla="*/ 4275461 h 4275461"/>
                  <a:gd name="connsiteX36" fmla="*/ 1558844 w 3619883"/>
                  <a:gd name="connsiteY36" fmla="*/ 4275461 h 4275461"/>
                  <a:gd name="connsiteX37" fmla="*/ 1517252 w 3619883"/>
                  <a:gd name="connsiteY37" fmla="*/ 4128157 h 4275461"/>
                  <a:gd name="connsiteX38" fmla="*/ 1582936 w 3619883"/>
                  <a:gd name="connsiteY38" fmla="*/ 4128157 h 4275461"/>
                  <a:gd name="connsiteX39" fmla="*/ 1582936 w 3619883"/>
                  <a:gd name="connsiteY39" fmla="*/ 3951392 h 4275461"/>
                  <a:gd name="connsiteX40" fmla="*/ 1405151 w 3619883"/>
                  <a:gd name="connsiteY40" fmla="*/ 3951392 h 4275461"/>
                  <a:gd name="connsiteX41" fmla="*/ 1405151 w 3619883"/>
                  <a:gd name="connsiteY41" fmla="*/ 4128157 h 4275461"/>
                  <a:gd name="connsiteX42" fmla="*/ 1468988 w 3619883"/>
                  <a:gd name="connsiteY42" fmla="*/ 4128157 h 4275461"/>
                  <a:gd name="connsiteX43" fmla="*/ 1427396 w 3619883"/>
                  <a:gd name="connsiteY43" fmla="*/ 4275461 h 4275461"/>
                  <a:gd name="connsiteX44" fmla="*/ 1210751 w 3619883"/>
                  <a:gd name="connsiteY44" fmla="*/ 4275461 h 4275461"/>
                  <a:gd name="connsiteX45" fmla="*/ 1210751 w 3619883"/>
                  <a:gd name="connsiteY45" fmla="*/ 4128157 h 4275461"/>
                  <a:gd name="connsiteX46" fmla="*/ 1271978 w 3619883"/>
                  <a:gd name="connsiteY46" fmla="*/ 4128157 h 4275461"/>
                  <a:gd name="connsiteX47" fmla="*/ 1271978 w 3619883"/>
                  <a:gd name="connsiteY47" fmla="*/ 3951392 h 4275461"/>
                  <a:gd name="connsiteX48" fmla="*/ 1094193 w 3619883"/>
                  <a:gd name="connsiteY48" fmla="*/ 3951392 h 4275461"/>
                  <a:gd name="connsiteX49" fmla="*/ 1094193 w 3619883"/>
                  <a:gd name="connsiteY49" fmla="*/ 4128157 h 4275461"/>
                  <a:gd name="connsiteX50" fmla="*/ 1140354 w 3619883"/>
                  <a:gd name="connsiteY50" fmla="*/ 4128157 h 4275461"/>
                  <a:gd name="connsiteX51" fmla="*/ 1140354 w 3619883"/>
                  <a:gd name="connsiteY51" fmla="*/ 4275461 h 4275461"/>
                  <a:gd name="connsiteX52" fmla="*/ 953807 w 3619883"/>
                  <a:gd name="connsiteY52" fmla="*/ 4275461 h 4275461"/>
                  <a:gd name="connsiteX53" fmla="*/ 912215 w 3619883"/>
                  <a:gd name="connsiteY53" fmla="*/ 4128157 h 4275461"/>
                  <a:gd name="connsiteX54" fmla="*/ 961020 w 3619883"/>
                  <a:gd name="connsiteY54" fmla="*/ 4128157 h 4275461"/>
                  <a:gd name="connsiteX55" fmla="*/ 961020 w 3619883"/>
                  <a:gd name="connsiteY55" fmla="*/ 3951392 h 4275461"/>
                  <a:gd name="connsiteX56" fmla="*/ 783235 w 3619883"/>
                  <a:gd name="connsiteY56" fmla="*/ 3951392 h 4275461"/>
                  <a:gd name="connsiteX57" fmla="*/ 783235 w 3619883"/>
                  <a:gd name="connsiteY57" fmla="*/ 4128157 h 4275461"/>
                  <a:gd name="connsiteX58" fmla="*/ 871024 w 3619883"/>
                  <a:gd name="connsiteY58" fmla="*/ 4128157 h 4275461"/>
                  <a:gd name="connsiteX59" fmla="*/ 829432 w 3619883"/>
                  <a:gd name="connsiteY59" fmla="*/ 4275461 h 4275461"/>
                  <a:gd name="connsiteX60" fmla="*/ 611484 w 3619883"/>
                  <a:gd name="connsiteY60" fmla="*/ 4275461 h 4275461"/>
                  <a:gd name="connsiteX61" fmla="*/ 621247 w 3619883"/>
                  <a:gd name="connsiteY61" fmla="*/ 4128157 h 4275461"/>
                  <a:gd name="connsiteX62" fmla="*/ 650062 w 3619883"/>
                  <a:gd name="connsiteY62" fmla="*/ 4128157 h 4275461"/>
                  <a:gd name="connsiteX63" fmla="*/ 650062 w 3619883"/>
                  <a:gd name="connsiteY63" fmla="*/ 3951392 h 4275461"/>
                  <a:gd name="connsiteX64" fmla="*/ 472277 w 3619883"/>
                  <a:gd name="connsiteY64" fmla="*/ 3951392 h 4275461"/>
                  <a:gd name="connsiteX65" fmla="*/ 472277 w 3619883"/>
                  <a:gd name="connsiteY65" fmla="*/ 4128157 h 4275461"/>
                  <a:gd name="connsiteX66" fmla="*/ 522650 w 3619883"/>
                  <a:gd name="connsiteY66" fmla="*/ 4128157 h 4275461"/>
                  <a:gd name="connsiteX67" fmla="*/ 573998 w 3619883"/>
                  <a:gd name="connsiteY67" fmla="*/ 4275461 h 4275461"/>
                  <a:gd name="connsiteX68" fmla="*/ 336164 w 3619883"/>
                  <a:gd name="connsiteY68" fmla="*/ 4275461 h 4275461"/>
                  <a:gd name="connsiteX69" fmla="*/ 294572 w 3619883"/>
                  <a:gd name="connsiteY69" fmla="*/ 4128157 h 4275461"/>
                  <a:gd name="connsiteX70" fmla="*/ 339106 w 3619883"/>
                  <a:gd name="connsiteY70" fmla="*/ 4128157 h 4275461"/>
                  <a:gd name="connsiteX71" fmla="*/ 339106 w 3619883"/>
                  <a:gd name="connsiteY71" fmla="*/ 3951392 h 4275461"/>
                  <a:gd name="connsiteX72" fmla="*/ 161321 w 3619883"/>
                  <a:gd name="connsiteY72" fmla="*/ 3951392 h 4275461"/>
                  <a:gd name="connsiteX73" fmla="*/ 161321 w 3619883"/>
                  <a:gd name="connsiteY73" fmla="*/ 4128157 h 4275461"/>
                  <a:gd name="connsiteX74" fmla="*/ 230914 w 3619883"/>
                  <a:gd name="connsiteY74" fmla="*/ 4128157 h 4275461"/>
                  <a:gd name="connsiteX75" fmla="*/ 189322 w 3619883"/>
                  <a:gd name="connsiteY75" fmla="*/ 4275461 h 4275461"/>
                  <a:gd name="connsiteX76" fmla="*/ 0 w 3619883"/>
                  <a:gd name="connsiteY76" fmla="*/ 4275461 h 4275461"/>
                  <a:gd name="connsiteX77" fmla="*/ 0 w 3619883"/>
                  <a:gd name="connsiteY77" fmla="*/ 42229 h 4275461"/>
                  <a:gd name="connsiteX78" fmla="*/ 42464 w 3619883"/>
                  <a:gd name="connsiteY78" fmla="*/ 40518 h 4275461"/>
                  <a:gd name="connsiteX79" fmla="*/ 137733 w 3619883"/>
                  <a:gd name="connsiteY79" fmla="*/ 35355 h 4275461"/>
                  <a:gd name="connsiteX80" fmla="*/ 270565 w 3619883"/>
                  <a:gd name="connsiteY80" fmla="*/ 29759 h 4275461"/>
                  <a:gd name="connsiteX81" fmla="*/ 479734 w 3619883"/>
                  <a:gd name="connsiteY81" fmla="*/ 45455 h 4275461"/>
                  <a:gd name="connsiteX82" fmla="*/ 524103 w 3619883"/>
                  <a:gd name="connsiteY82" fmla="*/ 41625 h 4275461"/>
                  <a:gd name="connsiteX83" fmla="*/ 624416 w 3619883"/>
                  <a:gd name="connsiteY83" fmla="*/ 22696 h 4275461"/>
                  <a:gd name="connsiteX84" fmla="*/ 657762 w 3619883"/>
                  <a:gd name="connsiteY84" fmla="*/ 18351 h 4275461"/>
                  <a:gd name="connsiteX85" fmla="*/ 690557 w 3619883"/>
                  <a:gd name="connsiteY85" fmla="*/ 25792 h 4275461"/>
                  <a:gd name="connsiteX86" fmla="*/ 745123 w 3619883"/>
                  <a:gd name="connsiteY86" fmla="*/ 40157 h 4275461"/>
                  <a:gd name="connsiteX87" fmla="*/ 789493 w 3619883"/>
                  <a:gd name="connsiteY87" fmla="*/ 36327 h 4275461"/>
                  <a:gd name="connsiteX88" fmla="*/ 854255 w 3619883"/>
                  <a:gd name="connsiteY88" fmla="*/ 68887 h 4275461"/>
                  <a:gd name="connsiteX89" fmla="*/ 897520 w 3619883"/>
                  <a:gd name="connsiteY89" fmla="*/ 88629 h 4275461"/>
                  <a:gd name="connsiteX90" fmla="*/ 940510 w 3619883"/>
                  <a:gd name="connsiteY90" fmla="*/ 114265 h 4275461"/>
                  <a:gd name="connsiteX91" fmla="*/ 1082712 w 3619883"/>
                  <a:gd name="connsiteY91" fmla="*/ 144543 h 4275461"/>
                  <a:gd name="connsiteX92" fmla="*/ 1205348 w 3619883"/>
                  <a:gd name="connsiteY92" fmla="*/ 120753 h 4275461"/>
                  <a:gd name="connsiteX93" fmla="*/ 1271764 w 3619883"/>
                  <a:gd name="connsiteY93" fmla="*/ 117956 h 4275461"/>
                  <a:gd name="connsiteX94" fmla="*/ 1315583 w 3619883"/>
                  <a:gd name="connsiteY94" fmla="*/ 125912 h 4275461"/>
                  <a:gd name="connsiteX95" fmla="*/ 1359125 w 3619883"/>
                  <a:gd name="connsiteY95" fmla="*/ 139761 h 4275461"/>
                  <a:gd name="connsiteX96" fmla="*/ 1391919 w 3619883"/>
                  <a:gd name="connsiteY96" fmla="*/ 147202 h 4275461"/>
                  <a:gd name="connsiteX97" fmla="*/ 1436563 w 3619883"/>
                  <a:gd name="connsiteY97" fmla="*/ 137480 h 4275461"/>
                  <a:gd name="connsiteX98" fmla="*/ 1471566 w 3619883"/>
                  <a:gd name="connsiteY98" fmla="*/ 97777 h 4275461"/>
                  <a:gd name="connsiteX99" fmla="*/ 1505739 w 3619883"/>
                  <a:gd name="connsiteY99" fmla="*/ 75753 h 4275461"/>
                  <a:gd name="connsiteX100" fmla="*/ 1590891 w 3619883"/>
                  <a:gd name="connsiteY100" fmla="*/ 144702 h 4275461"/>
                  <a:gd name="connsiteX101" fmla="*/ 1625616 w 3619883"/>
                  <a:gd name="connsiteY101" fmla="*/ 110893 h 4275461"/>
                  <a:gd name="connsiteX102" fmla="*/ 1658964 w 3619883"/>
                  <a:gd name="connsiteY102" fmla="*/ 106547 h 4275461"/>
                  <a:gd name="connsiteX103" fmla="*/ 1746598 w 3619883"/>
                  <a:gd name="connsiteY103" fmla="*/ 122460 h 4275461"/>
                  <a:gd name="connsiteX104" fmla="*/ 1811913 w 3619883"/>
                  <a:gd name="connsiteY104" fmla="*/ 143234 h 4275461"/>
                  <a:gd name="connsiteX105" fmla="*/ 1856557 w 3619883"/>
                  <a:gd name="connsiteY105" fmla="*/ 133511 h 4275461"/>
                  <a:gd name="connsiteX106" fmla="*/ 2066003 w 3619883"/>
                  <a:gd name="connsiteY106" fmla="*/ 143313 h 4275461"/>
                  <a:gd name="connsiteX107" fmla="*/ 2177615 w 3619883"/>
                  <a:gd name="connsiteY107" fmla="*/ 119007 h 4275461"/>
                  <a:gd name="connsiteX108" fmla="*/ 2255883 w 3619883"/>
                  <a:gd name="connsiteY108" fmla="*/ 99047 h 4275461"/>
                  <a:gd name="connsiteX109" fmla="*/ 2344622 w 3619883"/>
                  <a:gd name="connsiteY109" fmla="*/ 91388 h 4275461"/>
                  <a:gd name="connsiteX110" fmla="*/ 2455682 w 3619883"/>
                  <a:gd name="connsiteY110" fmla="*/ 78869 h 4275461"/>
                  <a:gd name="connsiteX111" fmla="*/ 2632609 w 3619883"/>
                  <a:gd name="connsiteY111" fmla="*/ 75338 h 4275461"/>
                  <a:gd name="connsiteX112" fmla="*/ 2742291 w 3619883"/>
                  <a:gd name="connsiteY112" fmla="*/ 92282 h 4275461"/>
                  <a:gd name="connsiteX113" fmla="*/ 2851974 w 3619883"/>
                  <a:gd name="connsiteY113" fmla="*/ 109227 h 4275461"/>
                  <a:gd name="connsiteX114" fmla="*/ 2907643 w 3619883"/>
                  <a:gd name="connsiteY114" fmla="*/ 100020 h 4275461"/>
                  <a:gd name="connsiteX115" fmla="*/ 2944022 w 3619883"/>
                  <a:gd name="connsiteY115" fmla="*/ 30853 h 4275461"/>
                  <a:gd name="connsiteX116" fmla="*/ 3022289 w 3619883"/>
                  <a:gd name="connsiteY116" fmla="*/ 10893 h 4275461"/>
                  <a:gd name="connsiteX117" fmla="*/ 3054807 w 3619883"/>
                  <a:gd name="connsiteY117" fmla="*/ 24226 h 4275461"/>
                  <a:gd name="connsiteX118" fmla="*/ 3141892 w 3619883"/>
                  <a:gd name="connsiteY118" fmla="*/ 51925 h 4275461"/>
                  <a:gd name="connsiteX119" fmla="*/ 3185711 w 3619883"/>
                  <a:gd name="connsiteY119" fmla="*/ 59881 h 4275461"/>
                  <a:gd name="connsiteX120" fmla="*/ 3219056 w 3619883"/>
                  <a:gd name="connsiteY120" fmla="*/ 55536 h 4275461"/>
                  <a:gd name="connsiteX121" fmla="*/ 3263425 w 3619883"/>
                  <a:gd name="connsiteY121" fmla="*/ 51706 h 4275461"/>
                  <a:gd name="connsiteX122" fmla="*/ 3296219 w 3619883"/>
                  <a:gd name="connsiteY122" fmla="*/ 59147 h 4275461"/>
                  <a:gd name="connsiteX123" fmla="*/ 3319094 w 3619883"/>
                  <a:gd name="connsiteY123" fmla="*/ 42500 h 4275461"/>
                  <a:gd name="connsiteX124" fmla="*/ 3420511 w 3619883"/>
                  <a:gd name="connsiteY124" fmla="*/ 0 h 4275461"/>
                  <a:gd name="connsiteX125" fmla="*/ 3453305 w 3619883"/>
                  <a:gd name="connsiteY125" fmla="*/ 7440 h 4275461"/>
                  <a:gd name="connsiteX126" fmla="*/ 3496571 w 3619883"/>
                  <a:gd name="connsiteY126" fmla="*/ 27182 h 4275461"/>
                  <a:gd name="connsiteX127" fmla="*/ 3602117 w 3619883"/>
                  <a:gd name="connsiteY127" fmla="*/ 132521 h 4275461"/>
                  <a:gd name="connsiteX128" fmla="*/ 3619883 w 3619883"/>
                  <a:gd name="connsiteY128" fmla="*/ 140049 h 4275461"/>
                  <a:gd name="connsiteX129" fmla="*/ 3619883 w 3619883"/>
                  <a:gd name="connsiteY129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128157 h 4275461"/>
                  <a:gd name="connsiteX7" fmla="*/ 2690646 w 3619883"/>
                  <a:gd name="connsiteY7" fmla="*/ 4275461 h 4275461"/>
                  <a:gd name="connsiteX8" fmla="*/ 2511710 w 3619883"/>
                  <a:gd name="connsiteY8" fmla="*/ 4275461 h 4275461"/>
                  <a:gd name="connsiteX9" fmla="*/ 2454288 w 3619883"/>
                  <a:gd name="connsiteY9" fmla="*/ 4128157 h 4275461"/>
                  <a:gd name="connsiteX10" fmla="*/ 2515810 w 3619883"/>
                  <a:gd name="connsiteY10" fmla="*/ 4128157 h 4275461"/>
                  <a:gd name="connsiteX11" fmla="*/ 2515810 w 3619883"/>
                  <a:gd name="connsiteY11" fmla="*/ 3951392 h 4275461"/>
                  <a:gd name="connsiteX12" fmla="*/ 2338025 w 3619883"/>
                  <a:gd name="connsiteY12" fmla="*/ 3951392 h 4275461"/>
                  <a:gd name="connsiteX13" fmla="*/ 2338025 w 3619883"/>
                  <a:gd name="connsiteY13" fmla="*/ 4128157 h 4275461"/>
                  <a:gd name="connsiteX14" fmla="*/ 2395120 w 3619883"/>
                  <a:gd name="connsiteY14" fmla="*/ 4128157 h 4275461"/>
                  <a:gd name="connsiteX15" fmla="*/ 2337697 w 3619883"/>
                  <a:gd name="connsiteY15" fmla="*/ 4275461 h 4275461"/>
                  <a:gd name="connsiteX16" fmla="*/ 2150155 w 3619883"/>
                  <a:gd name="connsiteY16" fmla="*/ 4275461 h 4275461"/>
                  <a:gd name="connsiteX17" fmla="*/ 2150155 w 3619883"/>
                  <a:gd name="connsiteY17" fmla="*/ 4128157 h 4275461"/>
                  <a:gd name="connsiteX18" fmla="*/ 2204852 w 3619883"/>
                  <a:gd name="connsiteY18" fmla="*/ 4128157 h 4275461"/>
                  <a:gd name="connsiteX19" fmla="*/ 2204852 w 3619883"/>
                  <a:gd name="connsiteY19" fmla="*/ 3951392 h 4275461"/>
                  <a:gd name="connsiteX20" fmla="*/ 2027068 w 3619883"/>
                  <a:gd name="connsiteY20" fmla="*/ 3951392 h 4275461"/>
                  <a:gd name="connsiteX21" fmla="*/ 2027068 w 3619883"/>
                  <a:gd name="connsiteY21" fmla="*/ 4128157 h 4275461"/>
                  <a:gd name="connsiteX22" fmla="*/ 2079759 w 3619883"/>
                  <a:gd name="connsiteY22" fmla="*/ 4128157 h 4275461"/>
                  <a:gd name="connsiteX23" fmla="*/ 2079759 w 3619883"/>
                  <a:gd name="connsiteY23" fmla="*/ 4275461 h 4275461"/>
                  <a:gd name="connsiteX24" fmla="*/ 1824703 w 3619883"/>
                  <a:gd name="connsiteY24" fmla="*/ 4275461 h 4275461"/>
                  <a:gd name="connsiteX25" fmla="*/ 1834468 w 3619883"/>
                  <a:gd name="connsiteY25" fmla="*/ 4128157 h 4275461"/>
                  <a:gd name="connsiteX26" fmla="*/ 1893894 w 3619883"/>
                  <a:gd name="connsiteY26" fmla="*/ 4128157 h 4275461"/>
                  <a:gd name="connsiteX27" fmla="*/ 1893894 w 3619883"/>
                  <a:gd name="connsiteY27" fmla="*/ 3951392 h 4275461"/>
                  <a:gd name="connsiteX28" fmla="*/ 1716110 w 3619883"/>
                  <a:gd name="connsiteY28" fmla="*/ 3951392 h 4275461"/>
                  <a:gd name="connsiteX29" fmla="*/ 1716110 w 3619883"/>
                  <a:gd name="connsiteY29" fmla="*/ 4006431 h 4275461"/>
                  <a:gd name="connsiteX30" fmla="*/ 1703447 w 3619883"/>
                  <a:gd name="connsiteY30" fmla="*/ 4007960 h 4275461"/>
                  <a:gd name="connsiteX31" fmla="*/ 1716110 w 3619883"/>
                  <a:gd name="connsiteY31" fmla="*/ 4044284 h 4275461"/>
                  <a:gd name="connsiteX32" fmla="*/ 1716110 w 3619883"/>
                  <a:gd name="connsiteY32" fmla="*/ 4128157 h 4275461"/>
                  <a:gd name="connsiteX33" fmla="*/ 1745346 w 3619883"/>
                  <a:gd name="connsiteY33" fmla="*/ 4128157 h 4275461"/>
                  <a:gd name="connsiteX34" fmla="*/ 1796694 w 3619883"/>
                  <a:gd name="connsiteY34" fmla="*/ 4275461 h 4275461"/>
                  <a:gd name="connsiteX35" fmla="*/ 1558844 w 3619883"/>
                  <a:gd name="connsiteY35" fmla="*/ 4275461 h 4275461"/>
                  <a:gd name="connsiteX36" fmla="*/ 1517252 w 3619883"/>
                  <a:gd name="connsiteY36" fmla="*/ 4128157 h 4275461"/>
                  <a:gd name="connsiteX37" fmla="*/ 1582936 w 3619883"/>
                  <a:gd name="connsiteY37" fmla="*/ 4128157 h 4275461"/>
                  <a:gd name="connsiteX38" fmla="*/ 1582936 w 3619883"/>
                  <a:gd name="connsiteY38" fmla="*/ 3951392 h 4275461"/>
                  <a:gd name="connsiteX39" fmla="*/ 1405151 w 3619883"/>
                  <a:gd name="connsiteY39" fmla="*/ 3951392 h 4275461"/>
                  <a:gd name="connsiteX40" fmla="*/ 1405151 w 3619883"/>
                  <a:gd name="connsiteY40" fmla="*/ 4128157 h 4275461"/>
                  <a:gd name="connsiteX41" fmla="*/ 1468988 w 3619883"/>
                  <a:gd name="connsiteY41" fmla="*/ 4128157 h 4275461"/>
                  <a:gd name="connsiteX42" fmla="*/ 1427396 w 3619883"/>
                  <a:gd name="connsiteY42" fmla="*/ 4275461 h 4275461"/>
                  <a:gd name="connsiteX43" fmla="*/ 1210751 w 3619883"/>
                  <a:gd name="connsiteY43" fmla="*/ 4275461 h 4275461"/>
                  <a:gd name="connsiteX44" fmla="*/ 1210751 w 3619883"/>
                  <a:gd name="connsiteY44" fmla="*/ 4128157 h 4275461"/>
                  <a:gd name="connsiteX45" fmla="*/ 1271978 w 3619883"/>
                  <a:gd name="connsiteY45" fmla="*/ 4128157 h 4275461"/>
                  <a:gd name="connsiteX46" fmla="*/ 1271978 w 3619883"/>
                  <a:gd name="connsiteY46" fmla="*/ 3951392 h 4275461"/>
                  <a:gd name="connsiteX47" fmla="*/ 1094193 w 3619883"/>
                  <a:gd name="connsiteY47" fmla="*/ 3951392 h 4275461"/>
                  <a:gd name="connsiteX48" fmla="*/ 1094193 w 3619883"/>
                  <a:gd name="connsiteY48" fmla="*/ 4128157 h 4275461"/>
                  <a:gd name="connsiteX49" fmla="*/ 1140354 w 3619883"/>
                  <a:gd name="connsiteY49" fmla="*/ 4128157 h 4275461"/>
                  <a:gd name="connsiteX50" fmla="*/ 1140354 w 3619883"/>
                  <a:gd name="connsiteY50" fmla="*/ 4275461 h 4275461"/>
                  <a:gd name="connsiteX51" fmla="*/ 953807 w 3619883"/>
                  <a:gd name="connsiteY51" fmla="*/ 4275461 h 4275461"/>
                  <a:gd name="connsiteX52" fmla="*/ 912215 w 3619883"/>
                  <a:gd name="connsiteY52" fmla="*/ 4128157 h 4275461"/>
                  <a:gd name="connsiteX53" fmla="*/ 961020 w 3619883"/>
                  <a:gd name="connsiteY53" fmla="*/ 4128157 h 4275461"/>
                  <a:gd name="connsiteX54" fmla="*/ 961020 w 3619883"/>
                  <a:gd name="connsiteY54" fmla="*/ 3951392 h 4275461"/>
                  <a:gd name="connsiteX55" fmla="*/ 783235 w 3619883"/>
                  <a:gd name="connsiteY55" fmla="*/ 3951392 h 4275461"/>
                  <a:gd name="connsiteX56" fmla="*/ 783235 w 3619883"/>
                  <a:gd name="connsiteY56" fmla="*/ 4128157 h 4275461"/>
                  <a:gd name="connsiteX57" fmla="*/ 871024 w 3619883"/>
                  <a:gd name="connsiteY57" fmla="*/ 4128157 h 4275461"/>
                  <a:gd name="connsiteX58" fmla="*/ 829432 w 3619883"/>
                  <a:gd name="connsiteY58" fmla="*/ 4275461 h 4275461"/>
                  <a:gd name="connsiteX59" fmla="*/ 611484 w 3619883"/>
                  <a:gd name="connsiteY59" fmla="*/ 4275461 h 4275461"/>
                  <a:gd name="connsiteX60" fmla="*/ 621247 w 3619883"/>
                  <a:gd name="connsiteY60" fmla="*/ 4128157 h 4275461"/>
                  <a:gd name="connsiteX61" fmla="*/ 650062 w 3619883"/>
                  <a:gd name="connsiteY61" fmla="*/ 4128157 h 4275461"/>
                  <a:gd name="connsiteX62" fmla="*/ 650062 w 3619883"/>
                  <a:gd name="connsiteY62" fmla="*/ 3951392 h 4275461"/>
                  <a:gd name="connsiteX63" fmla="*/ 472277 w 3619883"/>
                  <a:gd name="connsiteY63" fmla="*/ 3951392 h 4275461"/>
                  <a:gd name="connsiteX64" fmla="*/ 472277 w 3619883"/>
                  <a:gd name="connsiteY64" fmla="*/ 4128157 h 4275461"/>
                  <a:gd name="connsiteX65" fmla="*/ 522650 w 3619883"/>
                  <a:gd name="connsiteY65" fmla="*/ 4128157 h 4275461"/>
                  <a:gd name="connsiteX66" fmla="*/ 573998 w 3619883"/>
                  <a:gd name="connsiteY66" fmla="*/ 4275461 h 4275461"/>
                  <a:gd name="connsiteX67" fmla="*/ 336164 w 3619883"/>
                  <a:gd name="connsiteY67" fmla="*/ 4275461 h 4275461"/>
                  <a:gd name="connsiteX68" fmla="*/ 294572 w 3619883"/>
                  <a:gd name="connsiteY68" fmla="*/ 4128157 h 4275461"/>
                  <a:gd name="connsiteX69" fmla="*/ 339106 w 3619883"/>
                  <a:gd name="connsiteY69" fmla="*/ 4128157 h 4275461"/>
                  <a:gd name="connsiteX70" fmla="*/ 339106 w 3619883"/>
                  <a:gd name="connsiteY70" fmla="*/ 3951392 h 4275461"/>
                  <a:gd name="connsiteX71" fmla="*/ 161321 w 3619883"/>
                  <a:gd name="connsiteY71" fmla="*/ 3951392 h 4275461"/>
                  <a:gd name="connsiteX72" fmla="*/ 161321 w 3619883"/>
                  <a:gd name="connsiteY72" fmla="*/ 4128157 h 4275461"/>
                  <a:gd name="connsiteX73" fmla="*/ 230914 w 3619883"/>
                  <a:gd name="connsiteY73" fmla="*/ 4128157 h 4275461"/>
                  <a:gd name="connsiteX74" fmla="*/ 189322 w 3619883"/>
                  <a:gd name="connsiteY74" fmla="*/ 4275461 h 4275461"/>
                  <a:gd name="connsiteX75" fmla="*/ 0 w 3619883"/>
                  <a:gd name="connsiteY75" fmla="*/ 4275461 h 4275461"/>
                  <a:gd name="connsiteX76" fmla="*/ 0 w 3619883"/>
                  <a:gd name="connsiteY76" fmla="*/ 42229 h 4275461"/>
                  <a:gd name="connsiteX77" fmla="*/ 42464 w 3619883"/>
                  <a:gd name="connsiteY77" fmla="*/ 40518 h 4275461"/>
                  <a:gd name="connsiteX78" fmla="*/ 137733 w 3619883"/>
                  <a:gd name="connsiteY78" fmla="*/ 35355 h 4275461"/>
                  <a:gd name="connsiteX79" fmla="*/ 270565 w 3619883"/>
                  <a:gd name="connsiteY79" fmla="*/ 29759 h 4275461"/>
                  <a:gd name="connsiteX80" fmla="*/ 479734 w 3619883"/>
                  <a:gd name="connsiteY80" fmla="*/ 45455 h 4275461"/>
                  <a:gd name="connsiteX81" fmla="*/ 524103 w 3619883"/>
                  <a:gd name="connsiteY81" fmla="*/ 41625 h 4275461"/>
                  <a:gd name="connsiteX82" fmla="*/ 624416 w 3619883"/>
                  <a:gd name="connsiteY82" fmla="*/ 22696 h 4275461"/>
                  <a:gd name="connsiteX83" fmla="*/ 657762 w 3619883"/>
                  <a:gd name="connsiteY83" fmla="*/ 18351 h 4275461"/>
                  <a:gd name="connsiteX84" fmla="*/ 690557 w 3619883"/>
                  <a:gd name="connsiteY84" fmla="*/ 25792 h 4275461"/>
                  <a:gd name="connsiteX85" fmla="*/ 745123 w 3619883"/>
                  <a:gd name="connsiteY85" fmla="*/ 40157 h 4275461"/>
                  <a:gd name="connsiteX86" fmla="*/ 789493 w 3619883"/>
                  <a:gd name="connsiteY86" fmla="*/ 36327 h 4275461"/>
                  <a:gd name="connsiteX87" fmla="*/ 854255 w 3619883"/>
                  <a:gd name="connsiteY87" fmla="*/ 68887 h 4275461"/>
                  <a:gd name="connsiteX88" fmla="*/ 897520 w 3619883"/>
                  <a:gd name="connsiteY88" fmla="*/ 88629 h 4275461"/>
                  <a:gd name="connsiteX89" fmla="*/ 940510 w 3619883"/>
                  <a:gd name="connsiteY89" fmla="*/ 114265 h 4275461"/>
                  <a:gd name="connsiteX90" fmla="*/ 1082712 w 3619883"/>
                  <a:gd name="connsiteY90" fmla="*/ 144543 h 4275461"/>
                  <a:gd name="connsiteX91" fmla="*/ 1205348 w 3619883"/>
                  <a:gd name="connsiteY91" fmla="*/ 120753 h 4275461"/>
                  <a:gd name="connsiteX92" fmla="*/ 1271764 w 3619883"/>
                  <a:gd name="connsiteY92" fmla="*/ 117956 h 4275461"/>
                  <a:gd name="connsiteX93" fmla="*/ 1315583 w 3619883"/>
                  <a:gd name="connsiteY93" fmla="*/ 125912 h 4275461"/>
                  <a:gd name="connsiteX94" fmla="*/ 1359125 w 3619883"/>
                  <a:gd name="connsiteY94" fmla="*/ 139761 h 4275461"/>
                  <a:gd name="connsiteX95" fmla="*/ 1391919 w 3619883"/>
                  <a:gd name="connsiteY95" fmla="*/ 147202 h 4275461"/>
                  <a:gd name="connsiteX96" fmla="*/ 1436563 w 3619883"/>
                  <a:gd name="connsiteY96" fmla="*/ 137480 h 4275461"/>
                  <a:gd name="connsiteX97" fmla="*/ 1471566 w 3619883"/>
                  <a:gd name="connsiteY97" fmla="*/ 97777 h 4275461"/>
                  <a:gd name="connsiteX98" fmla="*/ 1505739 w 3619883"/>
                  <a:gd name="connsiteY98" fmla="*/ 75753 h 4275461"/>
                  <a:gd name="connsiteX99" fmla="*/ 1590891 w 3619883"/>
                  <a:gd name="connsiteY99" fmla="*/ 144702 h 4275461"/>
                  <a:gd name="connsiteX100" fmla="*/ 1625616 w 3619883"/>
                  <a:gd name="connsiteY100" fmla="*/ 110893 h 4275461"/>
                  <a:gd name="connsiteX101" fmla="*/ 1658964 w 3619883"/>
                  <a:gd name="connsiteY101" fmla="*/ 106547 h 4275461"/>
                  <a:gd name="connsiteX102" fmla="*/ 1746598 w 3619883"/>
                  <a:gd name="connsiteY102" fmla="*/ 122460 h 4275461"/>
                  <a:gd name="connsiteX103" fmla="*/ 1811913 w 3619883"/>
                  <a:gd name="connsiteY103" fmla="*/ 143234 h 4275461"/>
                  <a:gd name="connsiteX104" fmla="*/ 1856557 w 3619883"/>
                  <a:gd name="connsiteY104" fmla="*/ 133511 h 4275461"/>
                  <a:gd name="connsiteX105" fmla="*/ 2066003 w 3619883"/>
                  <a:gd name="connsiteY105" fmla="*/ 143313 h 4275461"/>
                  <a:gd name="connsiteX106" fmla="*/ 2177615 w 3619883"/>
                  <a:gd name="connsiteY106" fmla="*/ 119007 h 4275461"/>
                  <a:gd name="connsiteX107" fmla="*/ 2255883 w 3619883"/>
                  <a:gd name="connsiteY107" fmla="*/ 99047 h 4275461"/>
                  <a:gd name="connsiteX108" fmla="*/ 2344622 w 3619883"/>
                  <a:gd name="connsiteY108" fmla="*/ 91388 h 4275461"/>
                  <a:gd name="connsiteX109" fmla="*/ 2455682 w 3619883"/>
                  <a:gd name="connsiteY109" fmla="*/ 78869 h 4275461"/>
                  <a:gd name="connsiteX110" fmla="*/ 2632609 w 3619883"/>
                  <a:gd name="connsiteY110" fmla="*/ 75338 h 4275461"/>
                  <a:gd name="connsiteX111" fmla="*/ 2742291 w 3619883"/>
                  <a:gd name="connsiteY111" fmla="*/ 92282 h 4275461"/>
                  <a:gd name="connsiteX112" fmla="*/ 2851974 w 3619883"/>
                  <a:gd name="connsiteY112" fmla="*/ 109227 h 4275461"/>
                  <a:gd name="connsiteX113" fmla="*/ 2907643 w 3619883"/>
                  <a:gd name="connsiteY113" fmla="*/ 100020 h 4275461"/>
                  <a:gd name="connsiteX114" fmla="*/ 2944022 w 3619883"/>
                  <a:gd name="connsiteY114" fmla="*/ 30853 h 4275461"/>
                  <a:gd name="connsiteX115" fmla="*/ 3022289 w 3619883"/>
                  <a:gd name="connsiteY115" fmla="*/ 10893 h 4275461"/>
                  <a:gd name="connsiteX116" fmla="*/ 3054807 w 3619883"/>
                  <a:gd name="connsiteY116" fmla="*/ 24226 h 4275461"/>
                  <a:gd name="connsiteX117" fmla="*/ 3141892 w 3619883"/>
                  <a:gd name="connsiteY117" fmla="*/ 51925 h 4275461"/>
                  <a:gd name="connsiteX118" fmla="*/ 3185711 w 3619883"/>
                  <a:gd name="connsiteY118" fmla="*/ 59881 h 4275461"/>
                  <a:gd name="connsiteX119" fmla="*/ 3219056 w 3619883"/>
                  <a:gd name="connsiteY119" fmla="*/ 55536 h 4275461"/>
                  <a:gd name="connsiteX120" fmla="*/ 3263425 w 3619883"/>
                  <a:gd name="connsiteY120" fmla="*/ 51706 h 4275461"/>
                  <a:gd name="connsiteX121" fmla="*/ 3296219 w 3619883"/>
                  <a:gd name="connsiteY121" fmla="*/ 59147 h 4275461"/>
                  <a:gd name="connsiteX122" fmla="*/ 3319094 w 3619883"/>
                  <a:gd name="connsiteY122" fmla="*/ 42500 h 4275461"/>
                  <a:gd name="connsiteX123" fmla="*/ 3420511 w 3619883"/>
                  <a:gd name="connsiteY123" fmla="*/ 0 h 4275461"/>
                  <a:gd name="connsiteX124" fmla="*/ 3453305 w 3619883"/>
                  <a:gd name="connsiteY124" fmla="*/ 7440 h 4275461"/>
                  <a:gd name="connsiteX125" fmla="*/ 3496571 w 3619883"/>
                  <a:gd name="connsiteY125" fmla="*/ 27182 h 4275461"/>
                  <a:gd name="connsiteX126" fmla="*/ 3602117 w 3619883"/>
                  <a:gd name="connsiteY126" fmla="*/ 132521 h 4275461"/>
                  <a:gd name="connsiteX127" fmla="*/ 3619883 w 3619883"/>
                  <a:gd name="connsiteY127" fmla="*/ 140049 h 4275461"/>
                  <a:gd name="connsiteX128" fmla="*/ 3619883 w 3619883"/>
                  <a:gd name="connsiteY128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454288 w 3619883"/>
                  <a:gd name="connsiteY8" fmla="*/ 4128157 h 4275461"/>
                  <a:gd name="connsiteX9" fmla="*/ 2515810 w 3619883"/>
                  <a:gd name="connsiteY9" fmla="*/ 4128157 h 4275461"/>
                  <a:gd name="connsiteX10" fmla="*/ 2515810 w 3619883"/>
                  <a:gd name="connsiteY10" fmla="*/ 3951392 h 4275461"/>
                  <a:gd name="connsiteX11" fmla="*/ 2338025 w 3619883"/>
                  <a:gd name="connsiteY11" fmla="*/ 3951392 h 4275461"/>
                  <a:gd name="connsiteX12" fmla="*/ 2338025 w 3619883"/>
                  <a:gd name="connsiteY12" fmla="*/ 4128157 h 4275461"/>
                  <a:gd name="connsiteX13" fmla="*/ 2395120 w 3619883"/>
                  <a:gd name="connsiteY13" fmla="*/ 4128157 h 4275461"/>
                  <a:gd name="connsiteX14" fmla="*/ 2337697 w 3619883"/>
                  <a:gd name="connsiteY14" fmla="*/ 4275461 h 4275461"/>
                  <a:gd name="connsiteX15" fmla="*/ 2150155 w 3619883"/>
                  <a:gd name="connsiteY15" fmla="*/ 4275461 h 4275461"/>
                  <a:gd name="connsiteX16" fmla="*/ 2150155 w 3619883"/>
                  <a:gd name="connsiteY16" fmla="*/ 4128157 h 4275461"/>
                  <a:gd name="connsiteX17" fmla="*/ 2204852 w 3619883"/>
                  <a:gd name="connsiteY17" fmla="*/ 4128157 h 4275461"/>
                  <a:gd name="connsiteX18" fmla="*/ 2204852 w 3619883"/>
                  <a:gd name="connsiteY18" fmla="*/ 3951392 h 4275461"/>
                  <a:gd name="connsiteX19" fmla="*/ 2027068 w 3619883"/>
                  <a:gd name="connsiteY19" fmla="*/ 3951392 h 4275461"/>
                  <a:gd name="connsiteX20" fmla="*/ 2027068 w 3619883"/>
                  <a:gd name="connsiteY20" fmla="*/ 4128157 h 4275461"/>
                  <a:gd name="connsiteX21" fmla="*/ 2079759 w 3619883"/>
                  <a:gd name="connsiteY21" fmla="*/ 4128157 h 4275461"/>
                  <a:gd name="connsiteX22" fmla="*/ 2079759 w 3619883"/>
                  <a:gd name="connsiteY22" fmla="*/ 4275461 h 4275461"/>
                  <a:gd name="connsiteX23" fmla="*/ 1824703 w 3619883"/>
                  <a:gd name="connsiteY23" fmla="*/ 4275461 h 4275461"/>
                  <a:gd name="connsiteX24" fmla="*/ 1834468 w 3619883"/>
                  <a:gd name="connsiteY24" fmla="*/ 4128157 h 4275461"/>
                  <a:gd name="connsiteX25" fmla="*/ 1893894 w 3619883"/>
                  <a:gd name="connsiteY25" fmla="*/ 4128157 h 4275461"/>
                  <a:gd name="connsiteX26" fmla="*/ 1893894 w 3619883"/>
                  <a:gd name="connsiteY26" fmla="*/ 3951392 h 4275461"/>
                  <a:gd name="connsiteX27" fmla="*/ 1716110 w 3619883"/>
                  <a:gd name="connsiteY27" fmla="*/ 3951392 h 4275461"/>
                  <a:gd name="connsiteX28" fmla="*/ 1716110 w 3619883"/>
                  <a:gd name="connsiteY28" fmla="*/ 4006431 h 4275461"/>
                  <a:gd name="connsiteX29" fmla="*/ 1703447 w 3619883"/>
                  <a:gd name="connsiteY29" fmla="*/ 4007960 h 4275461"/>
                  <a:gd name="connsiteX30" fmla="*/ 1716110 w 3619883"/>
                  <a:gd name="connsiteY30" fmla="*/ 4044284 h 4275461"/>
                  <a:gd name="connsiteX31" fmla="*/ 1716110 w 3619883"/>
                  <a:gd name="connsiteY31" fmla="*/ 4128157 h 4275461"/>
                  <a:gd name="connsiteX32" fmla="*/ 1745346 w 3619883"/>
                  <a:gd name="connsiteY32" fmla="*/ 4128157 h 4275461"/>
                  <a:gd name="connsiteX33" fmla="*/ 1796694 w 3619883"/>
                  <a:gd name="connsiteY33" fmla="*/ 4275461 h 4275461"/>
                  <a:gd name="connsiteX34" fmla="*/ 1558844 w 3619883"/>
                  <a:gd name="connsiteY34" fmla="*/ 4275461 h 4275461"/>
                  <a:gd name="connsiteX35" fmla="*/ 1517252 w 3619883"/>
                  <a:gd name="connsiteY35" fmla="*/ 4128157 h 4275461"/>
                  <a:gd name="connsiteX36" fmla="*/ 1582936 w 3619883"/>
                  <a:gd name="connsiteY36" fmla="*/ 4128157 h 4275461"/>
                  <a:gd name="connsiteX37" fmla="*/ 1582936 w 3619883"/>
                  <a:gd name="connsiteY37" fmla="*/ 3951392 h 4275461"/>
                  <a:gd name="connsiteX38" fmla="*/ 1405151 w 3619883"/>
                  <a:gd name="connsiteY38" fmla="*/ 3951392 h 4275461"/>
                  <a:gd name="connsiteX39" fmla="*/ 1405151 w 3619883"/>
                  <a:gd name="connsiteY39" fmla="*/ 4128157 h 4275461"/>
                  <a:gd name="connsiteX40" fmla="*/ 1468988 w 3619883"/>
                  <a:gd name="connsiteY40" fmla="*/ 4128157 h 4275461"/>
                  <a:gd name="connsiteX41" fmla="*/ 1427396 w 3619883"/>
                  <a:gd name="connsiteY41" fmla="*/ 4275461 h 4275461"/>
                  <a:gd name="connsiteX42" fmla="*/ 1210751 w 3619883"/>
                  <a:gd name="connsiteY42" fmla="*/ 4275461 h 4275461"/>
                  <a:gd name="connsiteX43" fmla="*/ 1210751 w 3619883"/>
                  <a:gd name="connsiteY43" fmla="*/ 4128157 h 4275461"/>
                  <a:gd name="connsiteX44" fmla="*/ 1271978 w 3619883"/>
                  <a:gd name="connsiteY44" fmla="*/ 4128157 h 4275461"/>
                  <a:gd name="connsiteX45" fmla="*/ 1271978 w 3619883"/>
                  <a:gd name="connsiteY45" fmla="*/ 3951392 h 4275461"/>
                  <a:gd name="connsiteX46" fmla="*/ 1094193 w 3619883"/>
                  <a:gd name="connsiteY46" fmla="*/ 3951392 h 4275461"/>
                  <a:gd name="connsiteX47" fmla="*/ 1094193 w 3619883"/>
                  <a:gd name="connsiteY47" fmla="*/ 4128157 h 4275461"/>
                  <a:gd name="connsiteX48" fmla="*/ 1140354 w 3619883"/>
                  <a:gd name="connsiteY48" fmla="*/ 4128157 h 4275461"/>
                  <a:gd name="connsiteX49" fmla="*/ 1140354 w 3619883"/>
                  <a:gd name="connsiteY49" fmla="*/ 4275461 h 4275461"/>
                  <a:gd name="connsiteX50" fmla="*/ 953807 w 3619883"/>
                  <a:gd name="connsiteY50" fmla="*/ 4275461 h 4275461"/>
                  <a:gd name="connsiteX51" fmla="*/ 912215 w 3619883"/>
                  <a:gd name="connsiteY51" fmla="*/ 4128157 h 4275461"/>
                  <a:gd name="connsiteX52" fmla="*/ 961020 w 3619883"/>
                  <a:gd name="connsiteY52" fmla="*/ 4128157 h 4275461"/>
                  <a:gd name="connsiteX53" fmla="*/ 961020 w 3619883"/>
                  <a:gd name="connsiteY53" fmla="*/ 3951392 h 4275461"/>
                  <a:gd name="connsiteX54" fmla="*/ 783235 w 3619883"/>
                  <a:gd name="connsiteY54" fmla="*/ 3951392 h 4275461"/>
                  <a:gd name="connsiteX55" fmla="*/ 783235 w 3619883"/>
                  <a:gd name="connsiteY55" fmla="*/ 4128157 h 4275461"/>
                  <a:gd name="connsiteX56" fmla="*/ 871024 w 3619883"/>
                  <a:gd name="connsiteY56" fmla="*/ 4128157 h 4275461"/>
                  <a:gd name="connsiteX57" fmla="*/ 829432 w 3619883"/>
                  <a:gd name="connsiteY57" fmla="*/ 4275461 h 4275461"/>
                  <a:gd name="connsiteX58" fmla="*/ 611484 w 3619883"/>
                  <a:gd name="connsiteY58" fmla="*/ 4275461 h 4275461"/>
                  <a:gd name="connsiteX59" fmla="*/ 621247 w 3619883"/>
                  <a:gd name="connsiteY59" fmla="*/ 4128157 h 4275461"/>
                  <a:gd name="connsiteX60" fmla="*/ 650062 w 3619883"/>
                  <a:gd name="connsiteY60" fmla="*/ 4128157 h 4275461"/>
                  <a:gd name="connsiteX61" fmla="*/ 650062 w 3619883"/>
                  <a:gd name="connsiteY61" fmla="*/ 3951392 h 4275461"/>
                  <a:gd name="connsiteX62" fmla="*/ 472277 w 3619883"/>
                  <a:gd name="connsiteY62" fmla="*/ 3951392 h 4275461"/>
                  <a:gd name="connsiteX63" fmla="*/ 472277 w 3619883"/>
                  <a:gd name="connsiteY63" fmla="*/ 4128157 h 4275461"/>
                  <a:gd name="connsiteX64" fmla="*/ 522650 w 3619883"/>
                  <a:gd name="connsiteY64" fmla="*/ 4128157 h 4275461"/>
                  <a:gd name="connsiteX65" fmla="*/ 573998 w 3619883"/>
                  <a:gd name="connsiteY65" fmla="*/ 4275461 h 4275461"/>
                  <a:gd name="connsiteX66" fmla="*/ 336164 w 3619883"/>
                  <a:gd name="connsiteY66" fmla="*/ 4275461 h 4275461"/>
                  <a:gd name="connsiteX67" fmla="*/ 294572 w 3619883"/>
                  <a:gd name="connsiteY67" fmla="*/ 4128157 h 4275461"/>
                  <a:gd name="connsiteX68" fmla="*/ 339106 w 3619883"/>
                  <a:gd name="connsiteY68" fmla="*/ 4128157 h 4275461"/>
                  <a:gd name="connsiteX69" fmla="*/ 339106 w 3619883"/>
                  <a:gd name="connsiteY69" fmla="*/ 3951392 h 4275461"/>
                  <a:gd name="connsiteX70" fmla="*/ 161321 w 3619883"/>
                  <a:gd name="connsiteY70" fmla="*/ 3951392 h 4275461"/>
                  <a:gd name="connsiteX71" fmla="*/ 161321 w 3619883"/>
                  <a:gd name="connsiteY71" fmla="*/ 4128157 h 4275461"/>
                  <a:gd name="connsiteX72" fmla="*/ 230914 w 3619883"/>
                  <a:gd name="connsiteY72" fmla="*/ 4128157 h 4275461"/>
                  <a:gd name="connsiteX73" fmla="*/ 189322 w 3619883"/>
                  <a:gd name="connsiteY73" fmla="*/ 4275461 h 4275461"/>
                  <a:gd name="connsiteX74" fmla="*/ 0 w 3619883"/>
                  <a:gd name="connsiteY74" fmla="*/ 4275461 h 4275461"/>
                  <a:gd name="connsiteX75" fmla="*/ 0 w 3619883"/>
                  <a:gd name="connsiteY75" fmla="*/ 42229 h 4275461"/>
                  <a:gd name="connsiteX76" fmla="*/ 42464 w 3619883"/>
                  <a:gd name="connsiteY76" fmla="*/ 40518 h 4275461"/>
                  <a:gd name="connsiteX77" fmla="*/ 137733 w 3619883"/>
                  <a:gd name="connsiteY77" fmla="*/ 35355 h 4275461"/>
                  <a:gd name="connsiteX78" fmla="*/ 270565 w 3619883"/>
                  <a:gd name="connsiteY78" fmla="*/ 29759 h 4275461"/>
                  <a:gd name="connsiteX79" fmla="*/ 479734 w 3619883"/>
                  <a:gd name="connsiteY79" fmla="*/ 45455 h 4275461"/>
                  <a:gd name="connsiteX80" fmla="*/ 524103 w 3619883"/>
                  <a:gd name="connsiteY80" fmla="*/ 41625 h 4275461"/>
                  <a:gd name="connsiteX81" fmla="*/ 624416 w 3619883"/>
                  <a:gd name="connsiteY81" fmla="*/ 22696 h 4275461"/>
                  <a:gd name="connsiteX82" fmla="*/ 657762 w 3619883"/>
                  <a:gd name="connsiteY82" fmla="*/ 18351 h 4275461"/>
                  <a:gd name="connsiteX83" fmla="*/ 690557 w 3619883"/>
                  <a:gd name="connsiteY83" fmla="*/ 25792 h 4275461"/>
                  <a:gd name="connsiteX84" fmla="*/ 745123 w 3619883"/>
                  <a:gd name="connsiteY84" fmla="*/ 40157 h 4275461"/>
                  <a:gd name="connsiteX85" fmla="*/ 789493 w 3619883"/>
                  <a:gd name="connsiteY85" fmla="*/ 36327 h 4275461"/>
                  <a:gd name="connsiteX86" fmla="*/ 854255 w 3619883"/>
                  <a:gd name="connsiteY86" fmla="*/ 68887 h 4275461"/>
                  <a:gd name="connsiteX87" fmla="*/ 897520 w 3619883"/>
                  <a:gd name="connsiteY87" fmla="*/ 88629 h 4275461"/>
                  <a:gd name="connsiteX88" fmla="*/ 940510 w 3619883"/>
                  <a:gd name="connsiteY88" fmla="*/ 114265 h 4275461"/>
                  <a:gd name="connsiteX89" fmla="*/ 1082712 w 3619883"/>
                  <a:gd name="connsiteY89" fmla="*/ 144543 h 4275461"/>
                  <a:gd name="connsiteX90" fmla="*/ 1205348 w 3619883"/>
                  <a:gd name="connsiteY90" fmla="*/ 120753 h 4275461"/>
                  <a:gd name="connsiteX91" fmla="*/ 1271764 w 3619883"/>
                  <a:gd name="connsiteY91" fmla="*/ 117956 h 4275461"/>
                  <a:gd name="connsiteX92" fmla="*/ 1315583 w 3619883"/>
                  <a:gd name="connsiteY92" fmla="*/ 125912 h 4275461"/>
                  <a:gd name="connsiteX93" fmla="*/ 1359125 w 3619883"/>
                  <a:gd name="connsiteY93" fmla="*/ 139761 h 4275461"/>
                  <a:gd name="connsiteX94" fmla="*/ 1391919 w 3619883"/>
                  <a:gd name="connsiteY94" fmla="*/ 147202 h 4275461"/>
                  <a:gd name="connsiteX95" fmla="*/ 1436563 w 3619883"/>
                  <a:gd name="connsiteY95" fmla="*/ 137480 h 4275461"/>
                  <a:gd name="connsiteX96" fmla="*/ 1471566 w 3619883"/>
                  <a:gd name="connsiteY96" fmla="*/ 97777 h 4275461"/>
                  <a:gd name="connsiteX97" fmla="*/ 1505739 w 3619883"/>
                  <a:gd name="connsiteY97" fmla="*/ 75753 h 4275461"/>
                  <a:gd name="connsiteX98" fmla="*/ 1590891 w 3619883"/>
                  <a:gd name="connsiteY98" fmla="*/ 144702 h 4275461"/>
                  <a:gd name="connsiteX99" fmla="*/ 1625616 w 3619883"/>
                  <a:gd name="connsiteY99" fmla="*/ 110893 h 4275461"/>
                  <a:gd name="connsiteX100" fmla="*/ 1658964 w 3619883"/>
                  <a:gd name="connsiteY100" fmla="*/ 106547 h 4275461"/>
                  <a:gd name="connsiteX101" fmla="*/ 1746598 w 3619883"/>
                  <a:gd name="connsiteY101" fmla="*/ 122460 h 4275461"/>
                  <a:gd name="connsiteX102" fmla="*/ 1811913 w 3619883"/>
                  <a:gd name="connsiteY102" fmla="*/ 143234 h 4275461"/>
                  <a:gd name="connsiteX103" fmla="*/ 1856557 w 3619883"/>
                  <a:gd name="connsiteY103" fmla="*/ 133511 h 4275461"/>
                  <a:gd name="connsiteX104" fmla="*/ 2066003 w 3619883"/>
                  <a:gd name="connsiteY104" fmla="*/ 143313 h 4275461"/>
                  <a:gd name="connsiteX105" fmla="*/ 2177615 w 3619883"/>
                  <a:gd name="connsiteY105" fmla="*/ 119007 h 4275461"/>
                  <a:gd name="connsiteX106" fmla="*/ 2255883 w 3619883"/>
                  <a:gd name="connsiteY106" fmla="*/ 99047 h 4275461"/>
                  <a:gd name="connsiteX107" fmla="*/ 2344622 w 3619883"/>
                  <a:gd name="connsiteY107" fmla="*/ 91388 h 4275461"/>
                  <a:gd name="connsiteX108" fmla="*/ 2455682 w 3619883"/>
                  <a:gd name="connsiteY108" fmla="*/ 78869 h 4275461"/>
                  <a:gd name="connsiteX109" fmla="*/ 2632609 w 3619883"/>
                  <a:gd name="connsiteY109" fmla="*/ 75338 h 4275461"/>
                  <a:gd name="connsiteX110" fmla="*/ 2742291 w 3619883"/>
                  <a:gd name="connsiteY110" fmla="*/ 92282 h 4275461"/>
                  <a:gd name="connsiteX111" fmla="*/ 2851974 w 3619883"/>
                  <a:gd name="connsiteY111" fmla="*/ 109227 h 4275461"/>
                  <a:gd name="connsiteX112" fmla="*/ 2907643 w 3619883"/>
                  <a:gd name="connsiteY112" fmla="*/ 100020 h 4275461"/>
                  <a:gd name="connsiteX113" fmla="*/ 2944022 w 3619883"/>
                  <a:gd name="connsiteY113" fmla="*/ 30853 h 4275461"/>
                  <a:gd name="connsiteX114" fmla="*/ 3022289 w 3619883"/>
                  <a:gd name="connsiteY114" fmla="*/ 10893 h 4275461"/>
                  <a:gd name="connsiteX115" fmla="*/ 3054807 w 3619883"/>
                  <a:gd name="connsiteY115" fmla="*/ 24226 h 4275461"/>
                  <a:gd name="connsiteX116" fmla="*/ 3141892 w 3619883"/>
                  <a:gd name="connsiteY116" fmla="*/ 51925 h 4275461"/>
                  <a:gd name="connsiteX117" fmla="*/ 3185711 w 3619883"/>
                  <a:gd name="connsiteY117" fmla="*/ 59881 h 4275461"/>
                  <a:gd name="connsiteX118" fmla="*/ 3219056 w 3619883"/>
                  <a:gd name="connsiteY118" fmla="*/ 55536 h 4275461"/>
                  <a:gd name="connsiteX119" fmla="*/ 3263425 w 3619883"/>
                  <a:gd name="connsiteY119" fmla="*/ 51706 h 4275461"/>
                  <a:gd name="connsiteX120" fmla="*/ 3296219 w 3619883"/>
                  <a:gd name="connsiteY120" fmla="*/ 59147 h 4275461"/>
                  <a:gd name="connsiteX121" fmla="*/ 3319094 w 3619883"/>
                  <a:gd name="connsiteY121" fmla="*/ 42500 h 4275461"/>
                  <a:gd name="connsiteX122" fmla="*/ 3420511 w 3619883"/>
                  <a:gd name="connsiteY122" fmla="*/ 0 h 4275461"/>
                  <a:gd name="connsiteX123" fmla="*/ 3453305 w 3619883"/>
                  <a:gd name="connsiteY123" fmla="*/ 7440 h 4275461"/>
                  <a:gd name="connsiteX124" fmla="*/ 3496571 w 3619883"/>
                  <a:gd name="connsiteY124" fmla="*/ 27182 h 4275461"/>
                  <a:gd name="connsiteX125" fmla="*/ 3602117 w 3619883"/>
                  <a:gd name="connsiteY125" fmla="*/ 132521 h 4275461"/>
                  <a:gd name="connsiteX126" fmla="*/ 3619883 w 3619883"/>
                  <a:gd name="connsiteY126" fmla="*/ 140049 h 4275461"/>
                  <a:gd name="connsiteX127" fmla="*/ 3619883 w 3619883"/>
                  <a:gd name="connsiteY127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515810 w 3619883"/>
                  <a:gd name="connsiteY8" fmla="*/ 4128157 h 4275461"/>
                  <a:gd name="connsiteX9" fmla="*/ 2515810 w 3619883"/>
                  <a:gd name="connsiteY9" fmla="*/ 3951392 h 4275461"/>
                  <a:gd name="connsiteX10" fmla="*/ 2338025 w 3619883"/>
                  <a:gd name="connsiteY10" fmla="*/ 3951392 h 4275461"/>
                  <a:gd name="connsiteX11" fmla="*/ 2338025 w 3619883"/>
                  <a:gd name="connsiteY11" fmla="*/ 4128157 h 4275461"/>
                  <a:gd name="connsiteX12" fmla="*/ 2395120 w 3619883"/>
                  <a:gd name="connsiteY12" fmla="*/ 4128157 h 4275461"/>
                  <a:gd name="connsiteX13" fmla="*/ 2337697 w 3619883"/>
                  <a:gd name="connsiteY13" fmla="*/ 4275461 h 4275461"/>
                  <a:gd name="connsiteX14" fmla="*/ 2150155 w 3619883"/>
                  <a:gd name="connsiteY14" fmla="*/ 4275461 h 4275461"/>
                  <a:gd name="connsiteX15" fmla="*/ 2150155 w 3619883"/>
                  <a:gd name="connsiteY15" fmla="*/ 4128157 h 4275461"/>
                  <a:gd name="connsiteX16" fmla="*/ 2204852 w 3619883"/>
                  <a:gd name="connsiteY16" fmla="*/ 4128157 h 4275461"/>
                  <a:gd name="connsiteX17" fmla="*/ 2204852 w 3619883"/>
                  <a:gd name="connsiteY17" fmla="*/ 3951392 h 4275461"/>
                  <a:gd name="connsiteX18" fmla="*/ 2027068 w 3619883"/>
                  <a:gd name="connsiteY18" fmla="*/ 3951392 h 4275461"/>
                  <a:gd name="connsiteX19" fmla="*/ 2027068 w 3619883"/>
                  <a:gd name="connsiteY19" fmla="*/ 4128157 h 4275461"/>
                  <a:gd name="connsiteX20" fmla="*/ 2079759 w 3619883"/>
                  <a:gd name="connsiteY20" fmla="*/ 4128157 h 4275461"/>
                  <a:gd name="connsiteX21" fmla="*/ 2079759 w 3619883"/>
                  <a:gd name="connsiteY21" fmla="*/ 4275461 h 4275461"/>
                  <a:gd name="connsiteX22" fmla="*/ 1824703 w 3619883"/>
                  <a:gd name="connsiteY22" fmla="*/ 4275461 h 4275461"/>
                  <a:gd name="connsiteX23" fmla="*/ 1834468 w 3619883"/>
                  <a:gd name="connsiteY23" fmla="*/ 4128157 h 4275461"/>
                  <a:gd name="connsiteX24" fmla="*/ 1893894 w 3619883"/>
                  <a:gd name="connsiteY24" fmla="*/ 4128157 h 4275461"/>
                  <a:gd name="connsiteX25" fmla="*/ 1893894 w 3619883"/>
                  <a:gd name="connsiteY25" fmla="*/ 3951392 h 4275461"/>
                  <a:gd name="connsiteX26" fmla="*/ 1716110 w 3619883"/>
                  <a:gd name="connsiteY26" fmla="*/ 3951392 h 4275461"/>
                  <a:gd name="connsiteX27" fmla="*/ 1716110 w 3619883"/>
                  <a:gd name="connsiteY27" fmla="*/ 4006431 h 4275461"/>
                  <a:gd name="connsiteX28" fmla="*/ 1703447 w 3619883"/>
                  <a:gd name="connsiteY28" fmla="*/ 4007960 h 4275461"/>
                  <a:gd name="connsiteX29" fmla="*/ 1716110 w 3619883"/>
                  <a:gd name="connsiteY29" fmla="*/ 4044284 h 4275461"/>
                  <a:gd name="connsiteX30" fmla="*/ 1716110 w 3619883"/>
                  <a:gd name="connsiteY30" fmla="*/ 4128157 h 4275461"/>
                  <a:gd name="connsiteX31" fmla="*/ 1745346 w 3619883"/>
                  <a:gd name="connsiteY31" fmla="*/ 4128157 h 4275461"/>
                  <a:gd name="connsiteX32" fmla="*/ 1796694 w 3619883"/>
                  <a:gd name="connsiteY32" fmla="*/ 4275461 h 4275461"/>
                  <a:gd name="connsiteX33" fmla="*/ 1558844 w 3619883"/>
                  <a:gd name="connsiteY33" fmla="*/ 4275461 h 4275461"/>
                  <a:gd name="connsiteX34" fmla="*/ 1517252 w 3619883"/>
                  <a:gd name="connsiteY34" fmla="*/ 4128157 h 4275461"/>
                  <a:gd name="connsiteX35" fmla="*/ 1582936 w 3619883"/>
                  <a:gd name="connsiteY35" fmla="*/ 4128157 h 4275461"/>
                  <a:gd name="connsiteX36" fmla="*/ 1582936 w 3619883"/>
                  <a:gd name="connsiteY36" fmla="*/ 3951392 h 4275461"/>
                  <a:gd name="connsiteX37" fmla="*/ 1405151 w 3619883"/>
                  <a:gd name="connsiteY37" fmla="*/ 3951392 h 4275461"/>
                  <a:gd name="connsiteX38" fmla="*/ 1405151 w 3619883"/>
                  <a:gd name="connsiteY38" fmla="*/ 4128157 h 4275461"/>
                  <a:gd name="connsiteX39" fmla="*/ 1468988 w 3619883"/>
                  <a:gd name="connsiteY39" fmla="*/ 4128157 h 4275461"/>
                  <a:gd name="connsiteX40" fmla="*/ 1427396 w 3619883"/>
                  <a:gd name="connsiteY40" fmla="*/ 4275461 h 4275461"/>
                  <a:gd name="connsiteX41" fmla="*/ 1210751 w 3619883"/>
                  <a:gd name="connsiteY41" fmla="*/ 4275461 h 4275461"/>
                  <a:gd name="connsiteX42" fmla="*/ 1210751 w 3619883"/>
                  <a:gd name="connsiteY42" fmla="*/ 4128157 h 4275461"/>
                  <a:gd name="connsiteX43" fmla="*/ 1271978 w 3619883"/>
                  <a:gd name="connsiteY43" fmla="*/ 4128157 h 4275461"/>
                  <a:gd name="connsiteX44" fmla="*/ 1271978 w 3619883"/>
                  <a:gd name="connsiteY44" fmla="*/ 3951392 h 4275461"/>
                  <a:gd name="connsiteX45" fmla="*/ 1094193 w 3619883"/>
                  <a:gd name="connsiteY45" fmla="*/ 3951392 h 4275461"/>
                  <a:gd name="connsiteX46" fmla="*/ 1094193 w 3619883"/>
                  <a:gd name="connsiteY46" fmla="*/ 4128157 h 4275461"/>
                  <a:gd name="connsiteX47" fmla="*/ 1140354 w 3619883"/>
                  <a:gd name="connsiteY47" fmla="*/ 4128157 h 4275461"/>
                  <a:gd name="connsiteX48" fmla="*/ 1140354 w 3619883"/>
                  <a:gd name="connsiteY48" fmla="*/ 4275461 h 4275461"/>
                  <a:gd name="connsiteX49" fmla="*/ 953807 w 3619883"/>
                  <a:gd name="connsiteY49" fmla="*/ 4275461 h 4275461"/>
                  <a:gd name="connsiteX50" fmla="*/ 912215 w 3619883"/>
                  <a:gd name="connsiteY50" fmla="*/ 4128157 h 4275461"/>
                  <a:gd name="connsiteX51" fmla="*/ 961020 w 3619883"/>
                  <a:gd name="connsiteY51" fmla="*/ 4128157 h 4275461"/>
                  <a:gd name="connsiteX52" fmla="*/ 961020 w 3619883"/>
                  <a:gd name="connsiteY52" fmla="*/ 3951392 h 4275461"/>
                  <a:gd name="connsiteX53" fmla="*/ 783235 w 3619883"/>
                  <a:gd name="connsiteY53" fmla="*/ 3951392 h 4275461"/>
                  <a:gd name="connsiteX54" fmla="*/ 783235 w 3619883"/>
                  <a:gd name="connsiteY54" fmla="*/ 4128157 h 4275461"/>
                  <a:gd name="connsiteX55" fmla="*/ 871024 w 3619883"/>
                  <a:gd name="connsiteY55" fmla="*/ 4128157 h 4275461"/>
                  <a:gd name="connsiteX56" fmla="*/ 829432 w 3619883"/>
                  <a:gd name="connsiteY56" fmla="*/ 4275461 h 4275461"/>
                  <a:gd name="connsiteX57" fmla="*/ 611484 w 3619883"/>
                  <a:gd name="connsiteY57" fmla="*/ 4275461 h 4275461"/>
                  <a:gd name="connsiteX58" fmla="*/ 621247 w 3619883"/>
                  <a:gd name="connsiteY58" fmla="*/ 4128157 h 4275461"/>
                  <a:gd name="connsiteX59" fmla="*/ 650062 w 3619883"/>
                  <a:gd name="connsiteY59" fmla="*/ 4128157 h 4275461"/>
                  <a:gd name="connsiteX60" fmla="*/ 650062 w 3619883"/>
                  <a:gd name="connsiteY60" fmla="*/ 3951392 h 4275461"/>
                  <a:gd name="connsiteX61" fmla="*/ 472277 w 3619883"/>
                  <a:gd name="connsiteY61" fmla="*/ 3951392 h 4275461"/>
                  <a:gd name="connsiteX62" fmla="*/ 472277 w 3619883"/>
                  <a:gd name="connsiteY62" fmla="*/ 4128157 h 4275461"/>
                  <a:gd name="connsiteX63" fmla="*/ 522650 w 3619883"/>
                  <a:gd name="connsiteY63" fmla="*/ 4128157 h 4275461"/>
                  <a:gd name="connsiteX64" fmla="*/ 573998 w 3619883"/>
                  <a:gd name="connsiteY64" fmla="*/ 4275461 h 4275461"/>
                  <a:gd name="connsiteX65" fmla="*/ 336164 w 3619883"/>
                  <a:gd name="connsiteY65" fmla="*/ 4275461 h 4275461"/>
                  <a:gd name="connsiteX66" fmla="*/ 294572 w 3619883"/>
                  <a:gd name="connsiteY66" fmla="*/ 4128157 h 4275461"/>
                  <a:gd name="connsiteX67" fmla="*/ 339106 w 3619883"/>
                  <a:gd name="connsiteY67" fmla="*/ 4128157 h 4275461"/>
                  <a:gd name="connsiteX68" fmla="*/ 339106 w 3619883"/>
                  <a:gd name="connsiteY68" fmla="*/ 3951392 h 4275461"/>
                  <a:gd name="connsiteX69" fmla="*/ 161321 w 3619883"/>
                  <a:gd name="connsiteY69" fmla="*/ 3951392 h 4275461"/>
                  <a:gd name="connsiteX70" fmla="*/ 161321 w 3619883"/>
                  <a:gd name="connsiteY70" fmla="*/ 4128157 h 4275461"/>
                  <a:gd name="connsiteX71" fmla="*/ 230914 w 3619883"/>
                  <a:gd name="connsiteY71" fmla="*/ 4128157 h 4275461"/>
                  <a:gd name="connsiteX72" fmla="*/ 189322 w 3619883"/>
                  <a:gd name="connsiteY72" fmla="*/ 4275461 h 4275461"/>
                  <a:gd name="connsiteX73" fmla="*/ 0 w 3619883"/>
                  <a:gd name="connsiteY73" fmla="*/ 4275461 h 4275461"/>
                  <a:gd name="connsiteX74" fmla="*/ 0 w 3619883"/>
                  <a:gd name="connsiteY74" fmla="*/ 42229 h 4275461"/>
                  <a:gd name="connsiteX75" fmla="*/ 42464 w 3619883"/>
                  <a:gd name="connsiteY75" fmla="*/ 40518 h 4275461"/>
                  <a:gd name="connsiteX76" fmla="*/ 137733 w 3619883"/>
                  <a:gd name="connsiteY76" fmla="*/ 35355 h 4275461"/>
                  <a:gd name="connsiteX77" fmla="*/ 270565 w 3619883"/>
                  <a:gd name="connsiteY77" fmla="*/ 29759 h 4275461"/>
                  <a:gd name="connsiteX78" fmla="*/ 479734 w 3619883"/>
                  <a:gd name="connsiteY78" fmla="*/ 45455 h 4275461"/>
                  <a:gd name="connsiteX79" fmla="*/ 524103 w 3619883"/>
                  <a:gd name="connsiteY79" fmla="*/ 41625 h 4275461"/>
                  <a:gd name="connsiteX80" fmla="*/ 624416 w 3619883"/>
                  <a:gd name="connsiteY80" fmla="*/ 22696 h 4275461"/>
                  <a:gd name="connsiteX81" fmla="*/ 657762 w 3619883"/>
                  <a:gd name="connsiteY81" fmla="*/ 18351 h 4275461"/>
                  <a:gd name="connsiteX82" fmla="*/ 690557 w 3619883"/>
                  <a:gd name="connsiteY82" fmla="*/ 25792 h 4275461"/>
                  <a:gd name="connsiteX83" fmla="*/ 745123 w 3619883"/>
                  <a:gd name="connsiteY83" fmla="*/ 40157 h 4275461"/>
                  <a:gd name="connsiteX84" fmla="*/ 789493 w 3619883"/>
                  <a:gd name="connsiteY84" fmla="*/ 36327 h 4275461"/>
                  <a:gd name="connsiteX85" fmla="*/ 854255 w 3619883"/>
                  <a:gd name="connsiteY85" fmla="*/ 68887 h 4275461"/>
                  <a:gd name="connsiteX86" fmla="*/ 897520 w 3619883"/>
                  <a:gd name="connsiteY86" fmla="*/ 88629 h 4275461"/>
                  <a:gd name="connsiteX87" fmla="*/ 940510 w 3619883"/>
                  <a:gd name="connsiteY87" fmla="*/ 114265 h 4275461"/>
                  <a:gd name="connsiteX88" fmla="*/ 1082712 w 3619883"/>
                  <a:gd name="connsiteY88" fmla="*/ 144543 h 4275461"/>
                  <a:gd name="connsiteX89" fmla="*/ 1205348 w 3619883"/>
                  <a:gd name="connsiteY89" fmla="*/ 120753 h 4275461"/>
                  <a:gd name="connsiteX90" fmla="*/ 1271764 w 3619883"/>
                  <a:gd name="connsiteY90" fmla="*/ 117956 h 4275461"/>
                  <a:gd name="connsiteX91" fmla="*/ 1315583 w 3619883"/>
                  <a:gd name="connsiteY91" fmla="*/ 125912 h 4275461"/>
                  <a:gd name="connsiteX92" fmla="*/ 1359125 w 3619883"/>
                  <a:gd name="connsiteY92" fmla="*/ 139761 h 4275461"/>
                  <a:gd name="connsiteX93" fmla="*/ 1391919 w 3619883"/>
                  <a:gd name="connsiteY93" fmla="*/ 147202 h 4275461"/>
                  <a:gd name="connsiteX94" fmla="*/ 1436563 w 3619883"/>
                  <a:gd name="connsiteY94" fmla="*/ 137480 h 4275461"/>
                  <a:gd name="connsiteX95" fmla="*/ 1471566 w 3619883"/>
                  <a:gd name="connsiteY95" fmla="*/ 97777 h 4275461"/>
                  <a:gd name="connsiteX96" fmla="*/ 1505739 w 3619883"/>
                  <a:gd name="connsiteY96" fmla="*/ 75753 h 4275461"/>
                  <a:gd name="connsiteX97" fmla="*/ 1590891 w 3619883"/>
                  <a:gd name="connsiteY97" fmla="*/ 144702 h 4275461"/>
                  <a:gd name="connsiteX98" fmla="*/ 1625616 w 3619883"/>
                  <a:gd name="connsiteY98" fmla="*/ 110893 h 4275461"/>
                  <a:gd name="connsiteX99" fmla="*/ 1658964 w 3619883"/>
                  <a:gd name="connsiteY99" fmla="*/ 106547 h 4275461"/>
                  <a:gd name="connsiteX100" fmla="*/ 1746598 w 3619883"/>
                  <a:gd name="connsiteY100" fmla="*/ 122460 h 4275461"/>
                  <a:gd name="connsiteX101" fmla="*/ 1811913 w 3619883"/>
                  <a:gd name="connsiteY101" fmla="*/ 143234 h 4275461"/>
                  <a:gd name="connsiteX102" fmla="*/ 1856557 w 3619883"/>
                  <a:gd name="connsiteY102" fmla="*/ 133511 h 4275461"/>
                  <a:gd name="connsiteX103" fmla="*/ 2066003 w 3619883"/>
                  <a:gd name="connsiteY103" fmla="*/ 143313 h 4275461"/>
                  <a:gd name="connsiteX104" fmla="*/ 2177615 w 3619883"/>
                  <a:gd name="connsiteY104" fmla="*/ 119007 h 4275461"/>
                  <a:gd name="connsiteX105" fmla="*/ 2255883 w 3619883"/>
                  <a:gd name="connsiteY105" fmla="*/ 99047 h 4275461"/>
                  <a:gd name="connsiteX106" fmla="*/ 2344622 w 3619883"/>
                  <a:gd name="connsiteY106" fmla="*/ 91388 h 4275461"/>
                  <a:gd name="connsiteX107" fmla="*/ 2455682 w 3619883"/>
                  <a:gd name="connsiteY107" fmla="*/ 78869 h 4275461"/>
                  <a:gd name="connsiteX108" fmla="*/ 2632609 w 3619883"/>
                  <a:gd name="connsiteY108" fmla="*/ 75338 h 4275461"/>
                  <a:gd name="connsiteX109" fmla="*/ 2742291 w 3619883"/>
                  <a:gd name="connsiteY109" fmla="*/ 92282 h 4275461"/>
                  <a:gd name="connsiteX110" fmla="*/ 2851974 w 3619883"/>
                  <a:gd name="connsiteY110" fmla="*/ 109227 h 4275461"/>
                  <a:gd name="connsiteX111" fmla="*/ 2907643 w 3619883"/>
                  <a:gd name="connsiteY111" fmla="*/ 100020 h 4275461"/>
                  <a:gd name="connsiteX112" fmla="*/ 2944022 w 3619883"/>
                  <a:gd name="connsiteY112" fmla="*/ 30853 h 4275461"/>
                  <a:gd name="connsiteX113" fmla="*/ 3022289 w 3619883"/>
                  <a:gd name="connsiteY113" fmla="*/ 10893 h 4275461"/>
                  <a:gd name="connsiteX114" fmla="*/ 3054807 w 3619883"/>
                  <a:gd name="connsiteY114" fmla="*/ 24226 h 4275461"/>
                  <a:gd name="connsiteX115" fmla="*/ 3141892 w 3619883"/>
                  <a:gd name="connsiteY115" fmla="*/ 51925 h 4275461"/>
                  <a:gd name="connsiteX116" fmla="*/ 3185711 w 3619883"/>
                  <a:gd name="connsiteY116" fmla="*/ 59881 h 4275461"/>
                  <a:gd name="connsiteX117" fmla="*/ 3219056 w 3619883"/>
                  <a:gd name="connsiteY117" fmla="*/ 55536 h 4275461"/>
                  <a:gd name="connsiteX118" fmla="*/ 3263425 w 3619883"/>
                  <a:gd name="connsiteY118" fmla="*/ 51706 h 4275461"/>
                  <a:gd name="connsiteX119" fmla="*/ 3296219 w 3619883"/>
                  <a:gd name="connsiteY119" fmla="*/ 59147 h 4275461"/>
                  <a:gd name="connsiteX120" fmla="*/ 3319094 w 3619883"/>
                  <a:gd name="connsiteY120" fmla="*/ 42500 h 4275461"/>
                  <a:gd name="connsiteX121" fmla="*/ 3420511 w 3619883"/>
                  <a:gd name="connsiteY121" fmla="*/ 0 h 4275461"/>
                  <a:gd name="connsiteX122" fmla="*/ 3453305 w 3619883"/>
                  <a:gd name="connsiteY122" fmla="*/ 7440 h 4275461"/>
                  <a:gd name="connsiteX123" fmla="*/ 3496571 w 3619883"/>
                  <a:gd name="connsiteY123" fmla="*/ 27182 h 4275461"/>
                  <a:gd name="connsiteX124" fmla="*/ 3602117 w 3619883"/>
                  <a:gd name="connsiteY124" fmla="*/ 132521 h 4275461"/>
                  <a:gd name="connsiteX125" fmla="*/ 3619883 w 3619883"/>
                  <a:gd name="connsiteY125" fmla="*/ 140049 h 4275461"/>
                  <a:gd name="connsiteX126" fmla="*/ 3619883 w 3619883"/>
                  <a:gd name="connsiteY126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515810 w 3619883"/>
                  <a:gd name="connsiteY8" fmla="*/ 3951392 h 4275461"/>
                  <a:gd name="connsiteX9" fmla="*/ 2338025 w 3619883"/>
                  <a:gd name="connsiteY9" fmla="*/ 3951392 h 4275461"/>
                  <a:gd name="connsiteX10" fmla="*/ 2338025 w 3619883"/>
                  <a:gd name="connsiteY10" fmla="*/ 4128157 h 4275461"/>
                  <a:gd name="connsiteX11" fmla="*/ 2395120 w 3619883"/>
                  <a:gd name="connsiteY11" fmla="*/ 4128157 h 4275461"/>
                  <a:gd name="connsiteX12" fmla="*/ 2337697 w 3619883"/>
                  <a:gd name="connsiteY12" fmla="*/ 4275461 h 4275461"/>
                  <a:gd name="connsiteX13" fmla="*/ 2150155 w 3619883"/>
                  <a:gd name="connsiteY13" fmla="*/ 4275461 h 4275461"/>
                  <a:gd name="connsiteX14" fmla="*/ 2150155 w 3619883"/>
                  <a:gd name="connsiteY14" fmla="*/ 4128157 h 4275461"/>
                  <a:gd name="connsiteX15" fmla="*/ 2204852 w 3619883"/>
                  <a:gd name="connsiteY15" fmla="*/ 4128157 h 4275461"/>
                  <a:gd name="connsiteX16" fmla="*/ 2204852 w 3619883"/>
                  <a:gd name="connsiteY16" fmla="*/ 3951392 h 4275461"/>
                  <a:gd name="connsiteX17" fmla="*/ 2027068 w 3619883"/>
                  <a:gd name="connsiteY17" fmla="*/ 3951392 h 4275461"/>
                  <a:gd name="connsiteX18" fmla="*/ 2027068 w 3619883"/>
                  <a:gd name="connsiteY18" fmla="*/ 4128157 h 4275461"/>
                  <a:gd name="connsiteX19" fmla="*/ 2079759 w 3619883"/>
                  <a:gd name="connsiteY19" fmla="*/ 4128157 h 4275461"/>
                  <a:gd name="connsiteX20" fmla="*/ 2079759 w 3619883"/>
                  <a:gd name="connsiteY20" fmla="*/ 4275461 h 4275461"/>
                  <a:gd name="connsiteX21" fmla="*/ 1824703 w 3619883"/>
                  <a:gd name="connsiteY21" fmla="*/ 4275461 h 4275461"/>
                  <a:gd name="connsiteX22" fmla="*/ 1834468 w 3619883"/>
                  <a:gd name="connsiteY22" fmla="*/ 4128157 h 4275461"/>
                  <a:gd name="connsiteX23" fmla="*/ 1893894 w 3619883"/>
                  <a:gd name="connsiteY23" fmla="*/ 4128157 h 4275461"/>
                  <a:gd name="connsiteX24" fmla="*/ 1893894 w 3619883"/>
                  <a:gd name="connsiteY24" fmla="*/ 3951392 h 4275461"/>
                  <a:gd name="connsiteX25" fmla="*/ 1716110 w 3619883"/>
                  <a:gd name="connsiteY25" fmla="*/ 3951392 h 4275461"/>
                  <a:gd name="connsiteX26" fmla="*/ 1716110 w 3619883"/>
                  <a:gd name="connsiteY26" fmla="*/ 4006431 h 4275461"/>
                  <a:gd name="connsiteX27" fmla="*/ 1703447 w 3619883"/>
                  <a:gd name="connsiteY27" fmla="*/ 4007960 h 4275461"/>
                  <a:gd name="connsiteX28" fmla="*/ 1716110 w 3619883"/>
                  <a:gd name="connsiteY28" fmla="*/ 4044284 h 4275461"/>
                  <a:gd name="connsiteX29" fmla="*/ 1716110 w 3619883"/>
                  <a:gd name="connsiteY29" fmla="*/ 4128157 h 4275461"/>
                  <a:gd name="connsiteX30" fmla="*/ 1745346 w 3619883"/>
                  <a:gd name="connsiteY30" fmla="*/ 4128157 h 4275461"/>
                  <a:gd name="connsiteX31" fmla="*/ 1796694 w 3619883"/>
                  <a:gd name="connsiteY31" fmla="*/ 4275461 h 4275461"/>
                  <a:gd name="connsiteX32" fmla="*/ 1558844 w 3619883"/>
                  <a:gd name="connsiteY32" fmla="*/ 4275461 h 4275461"/>
                  <a:gd name="connsiteX33" fmla="*/ 1517252 w 3619883"/>
                  <a:gd name="connsiteY33" fmla="*/ 4128157 h 4275461"/>
                  <a:gd name="connsiteX34" fmla="*/ 1582936 w 3619883"/>
                  <a:gd name="connsiteY34" fmla="*/ 4128157 h 4275461"/>
                  <a:gd name="connsiteX35" fmla="*/ 1582936 w 3619883"/>
                  <a:gd name="connsiteY35" fmla="*/ 3951392 h 4275461"/>
                  <a:gd name="connsiteX36" fmla="*/ 1405151 w 3619883"/>
                  <a:gd name="connsiteY36" fmla="*/ 3951392 h 4275461"/>
                  <a:gd name="connsiteX37" fmla="*/ 1405151 w 3619883"/>
                  <a:gd name="connsiteY37" fmla="*/ 4128157 h 4275461"/>
                  <a:gd name="connsiteX38" fmla="*/ 1468988 w 3619883"/>
                  <a:gd name="connsiteY38" fmla="*/ 4128157 h 4275461"/>
                  <a:gd name="connsiteX39" fmla="*/ 1427396 w 3619883"/>
                  <a:gd name="connsiteY39" fmla="*/ 4275461 h 4275461"/>
                  <a:gd name="connsiteX40" fmla="*/ 1210751 w 3619883"/>
                  <a:gd name="connsiteY40" fmla="*/ 4275461 h 4275461"/>
                  <a:gd name="connsiteX41" fmla="*/ 1210751 w 3619883"/>
                  <a:gd name="connsiteY41" fmla="*/ 4128157 h 4275461"/>
                  <a:gd name="connsiteX42" fmla="*/ 1271978 w 3619883"/>
                  <a:gd name="connsiteY42" fmla="*/ 4128157 h 4275461"/>
                  <a:gd name="connsiteX43" fmla="*/ 1271978 w 3619883"/>
                  <a:gd name="connsiteY43" fmla="*/ 3951392 h 4275461"/>
                  <a:gd name="connsiteX44" fmla="*/ 1094193 w 3619883"/>
                  <a:gd name="connsiteY44" fmla="*/ 3951392 h 4275461"/>
                  <a:gd name="connsiteX45" fmla="*/ 1094193 w 3619883"/>
                  <a:gd name="connsiteY45" fmla="*/ 4128157 h 4275461"/>
                  <a:gd name="connsiteX46" fmla="*/ 1140354 w 3619883"/>
                  <a:gd name="connsiteY46" fmla="*/ 4128157 h 4275461"/>
                  <a:gd name="connsiteX47" fmla="*/ 1140354 w 3619883"/>
                  <a:gd name="connsiteY47" fmla="*/ 4275461 h 4275461"/>
                  <a:gd name="connsiteX48" fmla="*/ 953807 w 3619883"/>
                  <a:gd name="connsiteY48" fmla="*/ 4275461 h 4275461"/>
                  <a:gd name="connsiteX49" fmla="*/ 912215 w 3619883"/>
                  <a:gd name="connsiteY49" fmla="*/ 4128157 h 4275461"/>
                  <a:gd name="connsiteX50" fmla="*/ 961020 w 3619883"/>
                  <a:gd name="connsiteY50" fmla="*/ 4128157 h 4275461"/>
                  <a:gd name="connsiteX51" fmla="*/ 961020 w 3619883"/>
                  <a:gd name="connsiteY51" fmla="*/ 3951392 h 4275461"/>
                  <a:gd name="connsiteX52" fmla="*/ 783235 w 3619883"/>
                  <a:gd name="connsiteY52" fmla="*/ 3951392 h 4275461"/>
                  <a:gd name="connsiteX53" fmla="*/ 783235 w 3619883"/>
                  <a:gd name="connsiteY53" fmla="*/ 4128157 h 4275461"/>
                  <a:gd name="connsiteX54" fmla="*/ 871024 w 3619883"/>
                  <a:gd name="connsiteY54" fmla="*/ 4128157 h 4275461"/>
                  <a:gd name="connsiteX55" fmla="*/ 829432 w 3619883"/>
                  <a:gd name="connsiteY55" fmla="*/ 4275461 h 4275461"/>
                  <a:gd name="connsiteX56" fmla="*/ 611484 w 3619883"/>
                  <a:gd name="connsiteY56" fmla="*/ 4275461 h 4275461"/>
                  <a:gd name="connsiteX57" fmla="*/ 621247 w 3619883"/>
                  <a:gd name="connsiteY57" fmla="*/ 4128157 h 4275461"/>
                  <a:gd name="connsiteX58" fmla="*/ 650062 w 3619883"/>
                  <a:gd name="connsiteY58" fmla="*/ 4128157 h 4275461"/>
                  <a:gd name="connsiteX59" fmla="*/ 650062 w 3619883"/>
                  <a:gd name="connsiteY59" fmla="*/ 3951392 h 4275461"/>
                  <a:gd name="connsiteX60" fmla="*/ 472277 w 3619883"/>
                  <a:gd name="connsiteY60" fmla="*/ 3951392 h 4275461"/>
                  <a:gd name="connsiteX61" fmla="*/ 472277 w 3619883"/>
                  <a:gd name="connsiteY61" fmla="*/ 4128157 h 4275461"/>
                  <a:gd name="connsiteX62" fmla="*/ 522650 w 3619883"/>
                  <a:gd name="connsiteY62" fmla="*/ 4128157 h 4275461"/>
                  <a:gd name="connsiteX63" fmla="*/ 573998 w 3619883"/>
                  <a:gd name="connsiteY63" fmla="*/ 4275461 h 4275461"/>
                  <a:gd name="connsiteX64" fmla="*/ 336164 w 3619883"/>
                  <a:gd name="connsiteY64" fmla="*/ 4275461 h 4275461"/>
                  <a:gd name="connsiteX65" fmla="*/ 294572 w 3619883"/>
                  <a:gd name="connsiteY65" fmla="*/ 4128157 h 4275461"/>
                  <a:gd name="connsiteX66" fmla="*/ 339106 w 3619883"/>
                  <a:gd name="connsiteY66" fmla="*/ 4128157 h 4275461"/>
                  <a:gd name="connsiteX67" fmla="*/ 339106 w 3619883"/>
                  <a:gd name="connsiteY67" fmla="*/ 3951392 h 4275461"/>
                  <a:gd name="connsiteX68" fmla="*/ 161321 w 3619883"/>
                  <a:gd name="connsiteY68" fmla="*/ 3951392 h 4275461"/>
                  <a:gd name="connsiteX69" fmla="*/ 161321 w 3619883"/>
                  <a:gd name="connsiteY69" fmla="*/ 4128157 h 4275461"/>
                  <a:gd name="connsiteX70" fmla="*/ 230914 w 3619883"/>
                  <a:gd name="connsiteY70" fmla="*/ 4128157 h 4275461"/>
                  <a:gd name="connsiteX71" fmla="*/ 189322 w 3619883"/>
                  <a:gd name="connsiteY71" fmla="*/ 4275461 h 4275461"/>
                  <a:gd name="connsiteX72" fmla="*/ 0 w 3619883"/>
                  <a:gd name="connsiteY72" fmla="*/ 4275461 h 4275461"/>
                  <a:gd name="connsiteX73" fmla="*/ 0 w 3619883"/>
                  <a:gd name="connsiteY73" fmla="*/ 42229 h 4275461"/>
                  <a:gd name="connsiteX74" fmla="*/ 42464 w 3619883"/>
                  <a:gd name="connsiteY74" fmla="*/ 40518 h 4275461"/>
                  <a:gd name="connsiteX75" fmla="*/ 137733 w 3619883"/>
                  <a:gd name="connsiteY75" fmla="*/ 35355 h 4275461"/>
                  <a:gd name="connsiteX76" fmla="*/ 270565 w 3619883"/>
                  <a:gd name="connsiteY76" fmla="*/ 29759 h 4275461"/>
                  <a:gd name="connsiteX77" fmla="*/ 479734 w 3619883"/>
                  <a:gd name="connsiteY77" fmla="*/ 45455 h 4275461"/>
                  <a:gd name="connsiteX78" fmla="*/ 524103 w 3619883"/>
                  <a:gd name="connsiteY78" fmla="*/ 41625 h 4275461"/>
                  <a:gd name="connsiteX79" fmla="*/ 624416 w 3619883"/>
                  <a:gd name="connsiteY79" fmla="*/ 22696 h 4275461"/>
                  <a:gd name="connsiteX80" fmla="*/ 657762 w 3619883"/>
                  <a:gd name="connsiteY80" fmla="*/ 18351 h 4275461"/>
                  <a:gd name="connsiteX81" fmla="*/ 690557 w 3619883"/>
                  <a:gd name="connsiteY81" fmla="*/ 25792 h 4275461"/>
                  <a:gd name="connsiteX82" fmla="*/ 745123 w 3619883"/>
                  <a:gd name="connsiteY82" fmla="*/ 40157 h 4275461"/>
                  <a:gd name="connsiteX83" fmla="*/ 789493 w 3619883"/>
                  <a:gd name="connsiteY83" fmla="*/ 36327 h 4275461"/>
                  <a:gd name="connsiteX84" fmla="*/ 854255 w 3619883"/>
                  <a:gd name="connsiteY84" fmla="*/ 68887 h 4275461"/>
                  <a:gd name="connsiteX85" fmla="*/ 897520 w 3619883"/>
                  <a:gd name="connsiteY85" fmla="*/ 88629 h 4275461"/>
                  <a:gd name="connsiteX86" fmla="*/ 940510 w 3619883"/>
                  <a:gd name="connsiteY86" fmla="*/ 114265 h 4275461"/>
                  <a:gd name="connsiteX87" fmla="*/ 1082712 w 3619883"/>
                  <a:gd name="connsiteY87" fmla="*/ 144543 h 4275461"/>
                  <a:gd name="connsiteX88" fmla="*/ 1205348 w 3619883"/>
                  <a:gd name="connsiteY88" fmla="*/ 120753 h 4275461"/>
                  <a:gd name="connsiteX89" fmla="*/ 1271764 w 3619883"/>
                  <a:gd name="connsiteY89" fmla="*/ 117956 h 4275461"/>
                  <a:gd name="connsiteX90" fmla="*/ 1315583 w 3619883"/>
                  <a:gd name="connsiteY90" fmla="*/ 125912 h 4275461"/>
                  <a:gd name="connsiteX91" fmla="*/ 1359125 w 3619883"/>
                  <a:gd name="connsiteY91" fmla="*/ 139761 h 4275461"/>
                  <a:gd name="connsiteX92" fmla="*/ 1391919 w 3619883"/>
                  <a:gd name="connsiteY92" fmla="*/ 147202 h 4275461"/>
                  <a:gd name="connsiteX93" fmla="*/ 1436563 w 3619883"/>
                  <a:gd name="connsiteY93" fmla="*/ 137480 h 4275461"/>
                  <a:gd name="connsiteX94" fmla="*/ 1471566 w 3619883"/>
                  <a:gd name="connsiteY94" fmla="*/ 97777 h 4275461"/>
                  <a:gd name="connsiteX95" fmla="*/ 1505739 w 3619883"/>
                  <a:gd name="connsiteY95" fmla="*/ 75753 h 4275461"/>
                  <a:gd name="connsiteX96" fmla="*/ 1590891 w 3619883"/>
                  <a:gd name="connsiteY96" fmla="*/ 144702 h 4275461"/>
                  <a:gd name="connsiteX97" fmla="*/ 1625616 w 3619883"/>
                  <a:gd name="connsiteY97" fmla="*/ 110893 h 4275461"/>
                  <a:gd name="connsiteX98" fmla="*/ 1658964 w 3619883"/>
                  <a:gd name="connsiteY98" fmla="*/ 106547 h 4275461"/>
                  <a:gd name="connsiteX99" fmla="*/ 1746598 w 3619883"/>
                  <a:gd name="connsiteY99" fmla="*/ 122460 h 4275461"/>
                  <a:gd name="connsiteX100" fmla="*/ 1811913 w 3619883"/>
                  <a:gd name="connsiteY100" fmla="*/ 143234 h 4275461"/>
                  <a:gd name="connsiteX101" fmla="*/ 1856557 w 3619883"/>
                  <a:gd name="connsiteY101" fmla="*/ 133511 h 4275461"/>
                  <a:gd name="connsiteX102" fmla="*/ 2066003 w 3619883"/>
                  <a:gd name="connsiteY102" fmla="*/ 143313 h 4275461"/>
                  <a:gd name="connsiteX103" fmla="*/ 2177615 w 3619883"/>
                  <a:gd name="connsiteY103" fmla="*/ 119007 h 4275461"/>
                  <a:gd name="connsiteX104" fmla="*/ 2255883 w 3619883"/>
                  <a:gd name="connsiteY104" fmla="*/ 99047 h 4275461"/>
                  <a:gd name="connsiteX105" fmla="*/ 2344622 w 3619883"/>
                  <a:gd name="connsiteY105" fmla="*/ 91388 h 4275461"/>
                  <a:gd name="connsiteX106" fmla="*/ 2455682 w 3619883"/>
                  <a:gd name="connsiteY106" fmla="*/ 78869 h 4275461"/>
                  <a:gd name="connsiteX107" fmla="*/ 2632609 w 3619883"/>
                  <a:gd name="connsiteY107" fmla="*/ 75338 h 4275461"/>
                  <a:gd name="connsiteX108" fmla="*/ 2742291 w 3619883"/>
                  <a:gd name="connsiteY108" fmla="*/ 92282 h 4275461"/>
                  <a:gd name="connsiteX109" fmla="*/ 2851974 w 3619883"/>
                  <a:gd name="connsiteY109" fmla="*/ 109227 h 4275461"/>
                  <a:gd name="connsiteX110" fmla="*/ 2907643 w 3619883"/>
                  <a:gd name="connsiteY110" fmla="*/ 100020 h 4275461"/>
                  <a:gd name="connsiteX111" fmla="*/ 2944022 w 3619883"/>
                  <a:gd name="connsiteY111" fmla="*/ 30853 h 4275461"/>
                  <a:gd name="connsiteX112" fmla="*/ 3022289 w 3619883"/>
                  <a:gd name="connsiteY112" fmla="*/ 10893 h 4275461"/>
                  <a:gd name="connsiteX113" fmla="*/ 3054807 w 3619883"/>
                  <a:gd name="connsiteY113" fmla="*/ 24226 h 4275461"/>
                  <a:gd name="connsiteX114" fmla="*/ 3141892 w 3619883"/>
                  <a:gd name="connsiteY114" fmla="*/ 51925 h 4275461"/>
                  <a:gd name="connsiteX115" fmla="*/ 3185711 w 3619883"/>
                  <a:gd name="connsiteY115" fmla="*/ 59881 h 4275461"/>
                  <a:gd name="connsiteX116" fmla="*/ 3219056 w 3619883"/>
                  <a:gd name="connsiteY116" fmla="*/ 55536 h 4275461"/>
                  <a:gd name="connsiteX117" fmla="*/ 3263425 w 3619883"/>
                  <a:gd name="connsiteY117" fmla="*/ 51706 h 4275461"/>
                  <a:gd name="connsiteX118" fmla="*/ 3296219 w 3619883"/>
                  <a:gd name="connsiteY118" fmla="*/ 59147 h 4275461"/>
                  <a:gd name="connsiteX119" fmla="*/ 3319094 w 3619883"/>
                  <a:gd name="connsiteY119" fmla="*/ 42500 h 4275461"/>
                  <a:gd name="connsiteX120" fmla="*/ 3420511 w 3619883"/>
                  <a:gd name="connsiteY120" fmla="*/ 0 h 4275461"/>
                  <a:gd name="connsiteX121" fmla="*/ 3453305 w 3619883"/>
                  <a:gd name="connsiteY121" fmla="*/ 7440 h 4275461"/>
                  <a:gd name="connsiteX122" fmla="*/ 3496571 w 3619883"/>
                  <a:gd name="connsiteY122" fmla="*/ 27182 h 4275461"/>
                  <a:gd name="connsiteX123" fmla="*/ 3602117 w 3619883"/>
                  <a:gd name="connsiteY123" fmla="*/ 132521 h 4275461"/>
                  <a:gd name="connsiteX124" fmla="*/ 3619883 w 3619883"/>
                  <a:gd name="connsiteY124" fmla="*/ 140049 h 4275461"/>
                  <a:gd name="connsiteX125" fmla="*/ 3619883 w 3619883"/>
                  <a:gd name="connsiteY125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8025 w 3619883"/>
                  <a:gd name="connsiteY8" fmla="*/ 3951392 h 4275461"/>
                  <a:gd name="connsiteX9" fmla="*/ 2338025 w 3619883"/>
                  <a:gd name="connsiteY9" fmla="*/ 4128157 h 4275461"/>
                  <a:gd name="connsiteX10" fmla="*/ 2395120 w 3619883"/>
                  <a:gd name="connsiteY10" fmla="*/ 4128157 h 4275461"/>
                  <a:gd name="connsiteX11" fmla="*/ 2337697 w 3619883"/>
                  <a:gd name="connsiteY11" fmla="*/ 4275461 h 4275461"/>
                  <a:gd name="connsiteX12" fmla="*/ 2150155 w 3619883"/>
                  <a:gd name="connsiteY12" fmla="*/ 4275461 h 4275461"/>
                  <a:gd name="connsiteX13" fmla="*/ 2150155 w 3619883"/>
                  <a:gd name="connsiteY13" fmla="*/ 4128157 h 4275461"/>
                  <a:gd name="connsiteX14" fmla="*/ 2204852 w 3619883"/>
                  <a:gd name="connsiteY14" fmla="*/ 4128157 h 4275461"/>
                  <a:gd name="connsiteX15" fmla="*/ 2204852 w 3619883"/>
                  <a:gd name="connsiteY15" fmla="*/ 3951392 h 4275461"/>
                  <a:gd name="connsiteX16" fmla="*/ 2027068 w 3619883"/>
                  <a:gd name="connsiteY16" fmla="*/ 3951392 h 4275461"/>
                  <a:gd name="connsiteX17" fmla="*/ 2027068 w 3619883"/>
                  <a:gd name="connsiteY17" fmla="*/ 4128157 h 4275461"/>
                  <a:gd name="connsiteX18" fmla="*/ 2079759 w 3619883"/>
                  <a:gd name="connsiteY18" fmla="*/ 4128157 h 4275461"/>
                  <a:gd name="connsiteX19" fmla="*/ 2079759 w 3619883"/>
                  <a:gd name="connsiteY19" fmla="*/ 4275461 h 4275461"/>
                  <a:gd name="connsiteX20" fmla="*/ 1824703 w 3619883"/>
                  <a:gd name="connsiteY20" fmla="*/ 4275461 h 4275461"/>
                  <a:gd name="connsiteX21" fmla="*/ 1834468 w 3619883"/>
                  <a:gd name="connsiteY21" fmla="*/ 4128157 h 4275461"/>
                  <a:gd name="connsiteX22" fmla="*/ 1893894 w 3619883"/>
                  <a:gd name="connsiteY22" fmla="*/ 4128157 h 4275461"/>
                  <a:gd name="connsiteX23" fmla="*/ 1893894 w 3619883"/>
                  <a:gd name="connsiteY23" fmla="*/ 3951392 h 4275461"/>
                  <a:gd name="connsiteX24" fmla="*/ 1716110 w 3619883"/>
                  <a:gd name="connsiteY24" fmla="*/ 3951392 h 4275461"/>
                  <a:gd name="connsiteX25" fmla="*/ 1716110 w 3619883"/>
                  <a:gd name="connsiteY25" fmla="*/ 4006431 h 4275461"/>
                  <a:gd name="connsiteX26" fmla="*/ 1703447 w 3619883"/>
                  <a:gd name="connsiteY26" fmla="*/ 4007960 h 4275461"/>
                  <a:gd name="connsiteX27" fmla="*/ 1716110 w 3619883"/>
                  <a:gd name="connsiteY27" fmla="*/ 4044284 h 4275461"/>
                  <a:gd name="connsiteX28" fmla="*/ 1716110 w 3619883"/>
                  <a:gd name="connsiteY28" fmla="*/ 4128157 h 4275461"/>
                  <a:gd name="connsiteX29" fmla="*/ 1745346 w 3619883"/>
                  <a:gd name="connsiteY29" fmla="*/ 4128157 h 4275461"/>
                  <a:gd name="connsiteX30" fmla="*/ 1796694 w 3619883"/>
                  <a:gd name="connsiteY30" fmla="*/ 4275461 h 4275461"/>
                  <a:gd name="connsiteX31" fmla="*/ 1558844 w 3619883"/>
                  <a:gd name="connsiteY31" fmla="*/ 4275461 h 4275461"/>
                  <a:gd name="connsiteX32" fmla="*/ 1517252 w 3619883"/>
                  <a:gd name="connsiteY32" fmla="*/ 4128157 h 4275461"/>
                  <a:gd name="connsiteX33" fmla="*/ 1582936 w 3619883"/>
                  <a:gd name="connsiteY33" fmla="*/ 4128157 h 4275461"/>
                  <a:gd name="connsiteX34" fmla="*/ 1582936 w 3619883"/>
                  <a:gd name="connsiteY34" fmla="*/ 3951392 h 4275461"/>
                  <a:gd name="connsiteX35" fmla="*/ 1405151 w 3619883"/>
                  <a:gd name="connsiteY35" fmla="*/ 3951392 h 4275461"/>
                  <a:gd name="connsiteX36" fmla="*/ 1405151 w 3619883"/>
                  <a:gd name="connsiteY36" fmla="*/ 4128157 h 4275461"/>
                  <a:gd name="connsiteX37" fmla="*/ 1468988 w 3619883"/>
                  <a:gd name="connsiteY37" fmla="*/ 4128157 h 4275461"/>
                  <a:gd name="connsiteX38" fmla="*/ 1427396 w 3619883"/>
                  <a:gd name="connsiteY38" fmla="*/ 4275461 h 4275461"/>
                  <a:gd name="connsiteX39" fmla="*/ 1210751 w 3619883"/>
                  <a:gd name="connsiteY39" fmla="*/ 4275461 h 4275461"/>
                  <a:gd name="connsiteX40" fmla="*/ 1210751 w 3619883"/>
                  <a:gd name="connsiteY40" fmla="*/ 4128157 h 4275461"/>
                  <a:gd name="connsiteX41" fmla="*/ 1271978 w 3619883"/>
                  <a:gd name="connsiteY41" fmla="*/ 4128157 h 4275461"/>
                  <a:gd name="connsiteX42" fmla="*/ 1271978 w 3619883"/>
                  <a:gd name="connsiteY42" fmla="*/ 3951392 h 4275461"/>
                  <a:gd name="connsiteX43" fmla="*/ 1094193 w 3619883"/>
                  <a:gd name="connsiteY43" fmla="*/ 3951392 h 4275461"/>
                  <a:gd name="connsiteX44" fmla="*/ 1094193 w 3619883"/>
                  <a:gd name="connsiteY44" fmla="*/ 4128157 h 4275461"/>
                  <a:gd name="connsiteX45" fmla="*/ 1140354 w 3619883"/>
                  <a:gd name="connsiteY45" fmla="*/ 4128157 h 4275461"/>
                  <a:gd name="connsiteX46" fmla="*/ 1140354 w 3619883"/>
                  <a:gd name="connsiteY46" fmla="*/ 4275461 h 4275461"/>
                  <a:gd name="connsiteX47" fmla="*/ 953807 w 3619883"/>
                  <a:gd name="connsiteY47" fmla="*/ 4275461 h 4275461"/>
                  <a:gd name="connsiteX48" fmla="*/ 912215 w 3619883"/>
                  <a:gd name="connsiteY48" fmla="*/ 4128157 h 4275461"/>
                  <a:gd name="connsiteX49" fmla="*/ 961020 w 3619883"/>
                  <a:gd name="connsiteY49" fmla="*/ 4128157 h 4275461"/>
                  <a:gd name="connsiteX50" fmla="*/ 961020 w 3619883"/>
                  <a:gd name="connsiteY50" fmla="*/ 3951392 h 4275461"/>
                  <a:gd name="connsiteX51" fmla="*/ 783235 w 3619883"/>
                  <a:gd name="connsiteY51" fmla="*/ 3951392 h 4275461"/>
                  <a:gd name="connsiteX52" fmla="*/ 783235 w 3619883"/>
                  <a:gd name="connsiteY52" fmla="*/ 4128157 h 4275461"/>
                  <a:gd name="connsiteX53" fmla="*/ 871024 w 3619883"/>
                  <a:gd name="connsiteY53" fmla="*/ 4128157 h 4275461"/>
                  <a:gd name="connsiteX54" fmla="*/ 829432 w 3619883"/>
                  <a:gd name="connsiteY54" fmla="*/ 4275461 h 4275461"/>
                  <a:gd name="connsiteX55" fmla="*/ 611484 w 3619883"/>
                  <a:gd name="connsiteY55" fmla="*/ 4275461 h 4275461"/>
                  <a:gd name="connsiteX56" fmla="*/ 621247 w 3619883"/>
                  <a:gd name="connsiteY56" fmla="*/ 4128157 h 4275461"/>
                  <a:gd name="connsiteX57" fmla="*/ 650062 w 3619883"/>
                  <a:gd name="connsiteY57" fmla="*/ 4128157 h 4275461"/>
                  <a:gd name="connsiteX58" fmla="*/ 650062 w 3619883"/>
                  <a:gd name="connsiteY58" fmla="*/ 3951392 h 4275461"/>
                  <a:gd name="connsiteX59" fmla="*/ 472277 w 3619883"/>
                  <a:gd name="connsiteY59" fmla="*/ 3951392 h 4275461"/>
                  <a:gd name="connsiteX60" fmla="*/ 472277 w 3619883"/>
                  <a:gd name="connsiteY60" fmla="*/ 4128157 h 4275461"/>
                  <a:gd name="connsiteX61" fmla="*/ 522650 w 3619883"/>
                  <a:gd name="connsiteY61" fmla="*/ 4128157 h 4275461"/>
                  <a:gd name="connsiteX62" fmla="*/ 573998 w 3619883"/>
                  <a:gd name="connsiteY62" fmla="*/ 4275461 h 4275461"/>
                  <a:gd name="connsiteX63" fmla="*/ 336164 w 3619883"/>
                  <a:gd name="connsiteY63" fmla="*/ 4275461 h 4275461"/>
                  <a:gd name="connsiteX64" fmla="*/ 294572 w 3619883"/>
                  <a:gd name="connsiteY64" fmla="*/ 4128157 h 4275461"/>
                  <a:gd name="connsiteX65" fmla="*/ 339106 w 3619883"/>
                  <a:gd name="connsiteY65" fmla="*/ 4128157 h 4275461"/>
                  <a:gd name="connsiteX66" fmla="*/ 339106 w 3619883"/>
                  <a:gd name="connsiteY66" fmla="*/ 3951392 h 4275461"/>
                  <a:gd name="connsiteX67" fmla="*/ 161321 w 3619883"/>
                  <a:gd name="connsiteY67" fmla="*/ 3951392 h 4275461"/>
                  <a:gd name="connsiteX68" fmla="*/ 161321 w 3619883"/>
                  <a:gd name="connsiteY68" fmla="*/ 4128157 h 4275461"/>
                  <a:gd name="connsiteX69" fmla="*/ 230914 w 3619883"/>
                  <a:gd name="connsiteY69" fmla="*/ 4128157 h 4275461"/>
                  <a:gd name="connsiteX70" fmla="*/ 189322 w 3619883"/>
                  <a:gd name="connsiteY70" fmla="*/ 4275461 h 4275461"/>
                  <a:gd name="connsiteX71" fmla="*/ 0 w 3619883"/>
                  <a:gd name="connsiteY71" fmla="*/ 4275461 h 4275461"/>
                  <a:gd name="connsiteX72" fmla="*/ 0 w 3619883"/>
                  <a:gd name="connsiteY72" fmla="*/ 42229 h 4275461"/>
                  <a:gd name="connsiteX73" fmla="*/ 42464 w 3619883"/>
                  <a:gd name="connsiteY73" fmla="*/ 40518 h 4275461"/>
                  <a:gd name="connsiteX74" fmla="*/ 137733 w 3619883"/>
                  <a:gd name="connsiteY74" fmla="*/ 35355 h 4275461"/>
                  <a:gd name="connsiteX75" fmla="*/ 270565 w 3619883"/>
                  <a:gd name="connsiteY75" fmla="*/ 29759 h 4275461"/>
                  <a:gd name="connsiteX76" fmla="*/ 479734 w 3619883"/>
                  <a:gd name="connsiteY76" fmla="*/ 45455 h 4275461"/>
                  <a:gd name="connsiteX77" fmla="*/ 524103 w 3619883"/>
                  <a:gd name="connsiteY77" fmla="*/ 41625 h 4275461"/>
                  <a:gd name="connsiteX78" fmla="*/ 624416 w 3619883"/>
                  <a:gd name="connsiteY78" fmla="*/ 22696 h 4275461"/>
                  <a:gd name="connsiteX79" fmla="*/ 657762 w 3619883"/>
                  <a:gd name="connsiteY79" fmla="*/ 18351 h 4275461"/>
                  <a:gd name="connsiteX80" fmla="*/ 690557 w 3619883"/>
                  <a:gd name="connsiteY80" fmla="*/ 25792 h 4275461"/>
                  <a:gd name="connsiteX81" fmla="*/ 745123 w 3619883"/>
                  <a:gd name="connsiteY81" fmla="*/ 40157 h 4275461"/>
                  <a:gd name="connsiteX82" fmla="*/ 789493 w 3619883"/>
                  <a:gd name="connsiteY82" fmla="*/ 36327 h 4275461"/>
                  <a:gd name="connsiteX83" fmla="*/ 854255 w 3619883"/>
                  <a:gd name="connsiteY83" fmla="*/ 68887 h 4275461"/>
                  <a:gd name="connsiteX84" fmla="*/ 897520 w 3619883"/>
                  <a:gd name="connsiteY84" fmla="*/ 88629 h 4275461"/>
                  <a:gd name="connsiteX85" fmla="*/ 940510 w 3619883"/>
                  <a:gd name="connsiteY85" fmla="*/ 114265 h 4275461"/>
                  <a:gd name="connsiteX86" fmla="*/ 1082712 w 3619883"/>
                  <a:gd name="connsiteY86" fmla="*/ 144543 h 4275461"/>
                  <a:gd name="connsiteX87" fmla="*/ 1205348 w 3619883"/>
                  <a:gd name="connsiteY87" fmla="*/ 120753 h 4275461"/>
                  <a:gd name="connsiteX88" fmla="*/ 1271764 w 3619883"/>
                  <a:gd name="connsiteY88" fmla="*/ 117956 h 4275461"/>
                  <a:gd name="connsiteX89" fmla="*/ 1315583 w 3619883"/>
                  <a:gd name="connsiteY89" fmla="*/ 125912 h 4275461"/>
                  <a:gd name="connsiteX90" fmla="*/ 1359125 w 3619883"/>
                  <a:gd name="connsiteY90" fmla="*/ 139761 h 4275461"/>
                  <a:gd name="connsiteX91" fmla="*/ 1391919 w 3619883"/>
                  <a:gd name="connsiteY91" fmla="*/ 147202 h 4275461"/>
                  <a:gd name="connsiteX92" fmla="*/ 1436563 w 3619883"/>
                  <a:gd name="connsiteY92" fmla="*/ 137480 h 4275461"/>
                  <a:gd name="connsiteX93" fmla="*/ 1471566 w 3619883"/>
                  <a:gd name="connsiteY93" fmla="*/ 97777 h 4275461"/>
                  <a:gd name="connsiteX94" fmla="*/ 1505739 w 3619883"/>
                  <a:gd name="connsiteY94" fmla="*/ 75753 h 4275461"/>
                  <a:gd name="connsiteX95" fmla="*/ 1590891 w 3619883"/>
                  <a:gd name="connsiteY95" fmla="*/ 144702 h 4275461"/>
                  <a:gd name="connsiteX96" fmla="*/ 1625616 w 3619883"/>
                  <a:gd name="connsiteY96" fmla="*/ 110893 h 4275461"/>
                  <a:gd name="connsiteX97" fmla="*/ 1658964 w 3619883"/>
                  <a:gd name="connsiteY97" fmla="*/ 106547 h 4275461"/>
                  <a:gd name="connsiteX98" fmla="*/ 1746598 w 3619883"/>
                  <a:gd name="connsiteY98" fmla="*/ 122460 h 4275461"/>
                  <a:gd name="connsiteX99" fmla="*/ 1811913 w 3619883"/>
                  <a:gd name="connsiteY99" fmla="*/ 143234 h 4275461"/>
                  <a:gd name="connsiteX100" fmla="*/ 1856557 w 3619883"/>
                  <a:gd name="connsiteY100" fmla="*/ 133511 h 4275461"/>
                  <a:gd name="connsiteX101" fmla="*/ 2066003 w 3619883"/>
                  <a:gd name="connsiteY101" fmla="*/ 143313 h 4275461"/>
                  <a:gd name="connsiteX102" fmla="*/ 2177615 w 3619883"/>
                  <a:gd name="connsiteY102" fmla="*/ 119007 h 4275461"/>
                  <a:gd name="connsiteX103" fmla="*/ 2255883 w 3619883"/>
                  <a:gd name="connsiteY103" fmla="*/ 99047 h 4275461"/>
                  <a:gd name="connsiteX104" fmla="*/ 2344622 w 3619883"/>
                  <a:gd name="connsiteY104" fmla="*/ 91388 h 4275461"/>
                  <a:gd name="connsiteX105" fmla="*/ 2455682 w 3619883"/>
                  <a:gd name="connsiteY105" fmla="*/ 78869 h 4275461"/>
                  <a:gd name="connsiteX106" fmla="*/ 2632609 w 3619883"/>
                  <a:gd name="connsiteY106" fmla="*/ 75338 h 4275461"/>
                  <a:gd name="connsiteX107" fmla="*/ 2742291 w 3619883"/>
                  <a:gd name="connsiteY107" fmla="*/ 92282 h 4275461"/>
                  <a:gd name="connsiteX108" fmla="*/ 2851974 w 3619883"/>
                  <a:gd name="connsiteY108" fmla="*/ 109227 h 4275461"/>
                  <a:gd name="connsiteX109" fmla="*/ 2907643 w 3619883"/>
                  <a:gd name="connsiteY109" fmla="*/ 100020 h 4275461"/>
                  <a:gd name="connsiteX110" fmla="*/ 2944022 w 3619883"/>
                  <a:gd name="connsiteY110" fmla="*/ 30853 h 4275461"/>
                  <a:gd name="connsiteX111" fmla="*/ 3022289 w 3619883"/>
                  <a:gd name="connsiteY111" fmla="*/ 10893 h 4275461"/>
                  <a:gd name="connsiteX112" fmla="*/ 3054807 w 3619883"/>
                  <a:gd name="connsiteY112" fmla="*/ 24226 h 4275461"/>
                  <a:gd name="connsiteX113" fmla="*/ 3141892 w 3619883"/>
                  <a:gd name="connsiteY113" fmla="*/ 51925 h 4275461"/>
                  <a:gd name="connsiteX114" fmla="*/ 3185711 w 3619883"/>
                  <a:gd name="connsiteY114" fmla="*/ 59881 h 4275461"/>
                  <a:gd name="connsiteX115" fmla="*/ 3219056 w 3619883"/>
                  <a:gd name="connsiteY115" fmla="*/ 55536 h 4275461"/>
                  <a:gd name="connsiteX116" fmla="*/ 3263425 w 3619883"/>
                  <a:gd name="connsiteY116" fmla="*/ 51706 h 4275461"/>
                  <a:gd name="connsiteX117" fmla="*/ 3296219 w 3619883"/>
                  <a:gd name="connsiteY117" fmla="*/ 59147 h 4275461"/>
                  <a:gd name="connsiteX118" fmla="*/ 3319094 w 3619883"/>
                  <a:gd name="connsiteY118" fmla="*/ 42500 h 4275461"/>
                  <a:gd name="connsiteX119" fmla="*/ 3420511 w 3619883"/>
                  <a:gd name="connsiteY119" fmla="*/ 0 h 4275461"/>
                  <a:gd name="connsiteX120" fmla="*/ 3453305 w 3619883"/>
                  <a:gd name="connsiteY120" fmla="*/ 7440 h 4275461"/>
                  <a:gd name="connsiteX121" fmla="*/ 3496571 w 3619883"/>
                  <a:gd name="connsiteY121" fmla="*/ 27182 h 4275461"/>
                  <a:gd name="connsiteX122" fmla="*/ 3602117 w 3619883"/>
                  <a:gd name="connsiteY122" fmla="*/ 132521 h 4275461"/>
                  <a:gd name="connsiteX123" fmla="*/ 3619883 w 3619883"/>
                  <a:gd name="connsiteY123" fmla="*/ 140049 h 4275461"/>
                  <a:gd name="connsiteX124" fmla="*/ 3619883 w 3619883"/>
                  <a:gd name="connsiteY124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8025 w 3619883"/>
                  <a:gd name="connsiteY8" fmla="*/ 4128157 h 4275461"/>
                  <a:gd name="connsiteX9" fmla="*/ 2395120 w 3619883"/>
                  <a:gd name="connsiteY9" fmla="*/ 4128157 h 4275461"/>
                  <a:gd name="connsiteX10" fmla="*/ 2337697 w 3619883"/>
                  <a:gd name="connsiteY10" fmla="*/ 4275461 h 4275461"/>
                  <a:gd name="connsiteX11" fmla="*/ 2150155 w 3619883"/>
                  <a:gd name="connsiteY11" fmla="*/ 4275461 h 4275461"/>
                  <a:gd name="connsiteX12" fmla="*/ 2150155 w 3619883"/>
                  <a:gd name="connsiteY12" fmla="*/ 4128157 h 4275461"/>
                  <a:gd name="connsiteX13" fmla="*/ 2204852 w 3619883"/>
                  <a:gd name="connsiteY13" fmla="*/ 4128157 h 4275461"/>
                  <a:gd name="connsiteX14" fmla="*/ 2204852 w 3619883"/>
                  <a:gd name="connsiteY14" fmla="*/ 3951392 h 4275461"/>
                  <a:gd name="connsiteX15" fmla="*/ 2027068 w 3619883"/>
                  <a:gd name="connsiteY15" fmla="*/ 3951392 h 4275461"/>
                  <a:gd name="connsiteX16" fmla="*/ 2027068 w 3619883"/>
                  <a:gd name="connsiteY16" fmla="*/ 4128157 h 4275461"/>
                  <a:gd name="connsiteX17" fmla="*/ 2079759 w 3619883"/>
                  <a:gd name="connsiteY17" fmla="*/ 4128157 h 4275461"/>
                  <a:gd name="connsiteX18" fmla="*/ 2079759 w 3619883"/>
                  <a:gd name="connsiteY18" fmla="*/ 4275461 h 4275461"/>
                  <a:gd name="connsiteX19" fmla="*/ 1824703 w 3619883"/>
                  <a:gd name="connsiteY19" fmla="*/ 4275461 h 4275461"/>
                  <a:gd name="connsiteX20" fmla="*/ 1834468 w 3619883"/>
                  <a:gd name="connsiteY20" fmla="*/ 4128157 h 4275461"/>
                  <a:gd name="connsiteX21" fmla="*/ 1893894 w 3619883"/>
                  <a:gd name="connsiteY21" fmla="*/ 4128157 h 4275461"/>
                  <a:gd name="connsiteX22" fmla="*/ 1893894 w 3619883"/>
                  <a:gd name="connsiteY22" fmla="*/ 3951392 h 4275461"/>
                  <a:gd name="connsiteX23" fmla="*/ 1716110 w 3619883"/>
                  <a:gd name="connsiteY23" fmla="*/ 3951392 h 4275461"/>
                  <a:gd name="connsiteX24" fmla="*/ 1716110 w 3619883"/>
                  <a:gd name="connsiteY24" fmla="*/ 4006431 h 4275461"/>
                  <a:gd name="connsiteX25" fmla="*/ 1703447 w 3619883"/>
                  <a:gd name="connsiteY25" fmla="*/ 4007960 h 4275461"/>
                  <a:gd name="connsiteX26" fmla="*/ 1716110 w 3619883"/>
                  <a:gd name="connsiteY26" fmla="*/ 4044284 h 4275461"/>
                  <a:gd name="connsiteX27" fmla="*/ 1716110 w 3619883"/>
                  <a:gd name="connsiteY27" fmla="*/ 4128157 h 4275461"/>
                  <a:gd name="connsiteX28" fmla="*/ 1745346 w 3619883"/>
                  <a:gd name="connsiteY28" fmla="*/ 4128157 h 4275461"/>
                  <a:gd name="connsiteX29" fmla="*/ 1796694 w 3619883"/>
                  <a:gd name="connsiteY29" fmla="*/ 4275461 h 4275461"/>
                  <a:gd name="connsiteX30" fmla="*/ 1558844 w 3619883"/>
                  <a:gd name="connsiteY30" fmla="*/ 4275461 h 4275461"/>
                  <a:gd name="connsiteX31" fmla="*/ 1517252 w 3619883"/>
                  <a:gd name="connsiteY31" fmla="*/ 4128157 h 4275461"/>
                  <a:gd name="connsiteX32" fmla="*/ 1582936 w 3619883"/>
                  <a:gd name="connsiteY32" fmla="*/ 4128157 h 4275461"/>
                  <a:gd name="connsiteX33" fmla="*/ 1582936 w 3619883"/>
                  <a:gd name="connsiteY33" fmla="*/ 3951392 h 4275461"/>
                  <a:gd name="connsiteX34" fmla="*/ 1405151 w 3619883"/>
                  <a:gd name="connsiteY34" fmla="*/ 3951392 h 4275461"/>
                  <a:gd name="connsiteX35" fmla="*/ 1405151 w 3619883"/>
                  <a:gd name="connsiteY35" fmla="*/ 4128157 h 4275461"/>
                  <a:gd name="connsiteX36" fmla="*/ 1468988 w 3619883"/>
                  <a:gd name="connsiteY36" fmla="*/ 4128157 h 4275461"/>
                  <a:gd name="connsiteX37" fmla="*/ 1427396 w 3619883"/>
                  <a:gd name="connsiteY37" fmla="*/ 4275461 h 4275461"/>
                  <a:gd name="connsiteX38" fmla="*/ 1210751 w 3619883"/>
                  <a:gd name="connsiteY38" fmla="*/ 4275461 h 4275461"/>
                  <a:gd name="connsiteX39" fmla="*/ 1210751 w 3619883"/>
                  <a:gd name="connsiteY39" fmla="*/ 4128157 h 4275461"/>
                  <a:gd name="connsiteX40" fmla="*/ 1271978 w 3619883"/>
                  <a:gd name="connsiteY40" fmla="*/ 4128157 h 4275461"/>
                  <a:gd name="connsiteX41" fmla="*/ 1271978 w 3619883"/>
                  <a:gd name="connsiteY41" fmla="*/ 3951392 h 4275461"/>
                  <a:gd name="connsiteX42" fmla="*/ 1094193 w 3619883"/>
                  <a:gd name="connsiteY42" fmla="*/ 3951392 h 4275461"/>
                  <a:gd name="connsiteX43" fmla="*/ 1094193 w 3619883"/>
                  <a:gd name="connsiteY43" fmla="*/ 4128157 h 4275461"/>
                  <a:gd name="connsiteX44" fmla="*/ 1140354 w 3619883"/>
                  <a:gd name="connsiteY44" fmla="*/ 4128157 h 4275461"/>
                  <a:gd name="connsiteX45" fmla="*/ 1140354 w 3619883"/>
                  <a:gd name="connsiteY45" fmla="*/ 4275461 h 4275461"/>
                  <a:gd name="connsiteX46" fmla="*/ 953807 w 3619883"/>
                  <a:gd name="connsiteY46" fmla="*/ 4275461 h 4275461"/>
                  <a:gd name="connsiteX47" fmla="*/ 912215 w 3619883"/>
                  <a:gd name="connsiteY47" fmla="*/ 4128157 h 4275461"/>
                  <a:gd name="connsiteX48" fmla="*/ 961020 w 3619883"/>
                  <a:gd name="connsiteY48" fmla="*/ 4128157 h 4275461"/>
                  <a:gd name="connsiteX49" fmla="*/ 961020 w 3619883"/>
                  <a:gd name="connsiteY49" fmla="*/ 3951392 h 4275461"/>
                  <a:gd name="connsiteX50" fmla="*/ 783235 w 3619883"/>
                  <a:gd name="connsiteY50" fmla="*/ 3951392 h 4275461"/>
                  <a:gd name="connsiteX51" fmla="*/ 783235 w 3619883"/>
                  <a:gd name="connsiteY51" fmla="*/ 4128157 h 4275461"/>
                  <a:gd name="connsiteX52" fmla="*/ 871024 w 3619883"/>
                  <a:gd name="connsiteY52" fmla="*/ 4128157 h 4275461"/>
                  <a:gd name="connsiteX53" fmla="*/ 829432 w 3619883"/>
                  <a:gd name="connsiteY53" fmla="*/ 4275461 h 4275461"/>
                  <a:gd name="connsiteX54" fmla="*/ 611484 w 3619883"/>
                  <a:gd name="connsiteY54" fmla="*/ 4275461 h 4275461"/>
                  <a:gd name="connsiteX55" fmla="*/ 621247 w 3619883"/>
                  <a:gd name="connsiteY55" fmla="*/ 4128157 h 4275461"/>
                  <a:gd name="connsiteX56" fmla="*/ 650062 w 3619883"/>
                  <a:gd name="connsiteY56" fmla="*/ 4128157 h 4275461"/>
                  <a:gd name="connsiteX57" fmla="*/ 650062 w 3619883"/>
                  <a:gd name="connsiteY57" fmla="*/ 3951392 h 4275461"/>
                  <a:gd name="connsiteX58" fmla="*/ 472277 w 3619883"/>
                  <a:gd name="connsiteY58" fmla="*/ 3951392 h 4275461"/>
                  <a:gd name="connsiteX59" fmla="*/ 472277 w 3619883"/>
                  <a:gd name="connsiteY59" fmla="*/ 4128157 h 4275461"/>
                  <a:gd name="connsiteX60" fmla="*/ 522650 w 3619883"/>
                  <a:gd name="connsiteY60" fmla="*/ 4128157 h 4275461"/>
                  <a:gd name="connsiteX61" fmla="*/ 573998 w 3619883"/>
                  <a:gd name="connsiteY61" fmla="*/ 4275461 h 4275461"/>
                  <a:gd name="connsiteX62" fmla="*/ 336164 w 3619883"/>
                  <a:gd name="connsiteY62" fmla="*/ 4275461 h 4275461"/>
                  <a:gd name="connsiteX63" fmla="*/ 294572 w 3619883"/>
                  <a:gd name="connsiteY63" fmla="*/ 4128157 h 4275461"/>
                  <a:gd name="connsiteX64" fmla="*/ 339106 w 3619883"/>
                  <a:gd name="connsiteY64" fmla="*/ 4128157 h 4275461"/>
                  <a:gd name="connsiteX65" fmla="*/ 339106 w 3619883"/>
                  <a:gd name="connsiteY65" fmla="*/ 3951392 h 4275461"/>
                  <a:gd name="connsiteX66" fmla="*/ 161321 w 3619883"/>
                  <a:gd name="connsiteY66" fmla="*/ 3951392 h 4275461"/>
                  <a:gd name="connsiteX67" fmla="*/ 161321 w 3619883"/>
                  <a:gd name="connsiteY67" fmla="*/ 4128157 h 4275461"/>
                  <a:gd name="connsiteX68" fmla="*/ 230914 w 3619883"/>
                  <a:gd name="connsiteY68" fmla="*/ 4128157 h 4275461"/>
                  <a:gd name="connsiteX69" fmla="*/ 189322 w 3619883"/>
                  <a:gd name="connsiteY69" fmla="*/ 4275461 h 4275461"/>
                  <a:gd name="connsiteX70" fmla="*/ 0 w 3619883"/>
                  <a:gd name="connsiteY70" fmla="*/ 4275461 h 4275461"/>
                  <a:gd name="connsiteX71" fmla="*/ 0 w 3619883"/>
                  <a:gd name="connsiteY71" fmla="*/ 42229 h 4275461"/>
                  <a:gd name="connsiteX72" fmla="*/ 42464 w 3619883"/>
                  <a:gd name="connsiteY72" fmla="*/ 40518 h 4275461"/>
                  <a:gd name="connsiteX73" fmla="*/ 137733 w 3619883"/>
                  <a:gd name="connsiteY73" fmla="*/ 35355 h 4275461"/>
                  <a:gd name="connsiteX74" fmla="*/ 270565 w 3619883"/>
                  <a:gd name="connsiteY74" fmla="*/ 29759 h 4275461"/>
                  <a:gd name="connsiteX75" fmla="*/ 479734 w 3619883"/>
                  <a:gd name="connsiteY75" fmla="*/ 45455 h 4275461"/>
                  <a:gd name="connsiteX76" fmla="*/ 524103 w 3619883"/>
                  <a:gd name="connsiteY76" fmla="*/ 41625 h 4275461"/>
                  <a:gd name="connsiteX77" fmla="*/ 624416 w 3619883"/>
                  <a:gd name="connsiteY77" fmla="*/ 22696 h 4275461"/>
                  <a:gd name="connsiteX78" fmla="*/ 657762 w 3619883"/>
                  <a:gd name="connsiteY78" fmla="*/ 18351 h 4275461"/>
                  <a:gd name="connsiteX79" fmla="*/ 690557 w 3619883"/>
                  <a:gd name="connsiteY79" fmla="*/ 25792 h 4275461"/>
                  <a:gd name="connsiteX80" fmla="*/ 745123 w 3619883"/>
                  <a:gd name="connsiteY80" fmla="*/ 40157 h 4275461"/>
                  <a:gd name="connsiteX81" fmla="*/ 789493 w 3619883"/>
                  <a:gd name="connsiteY81" fmla="*/ 36327 h 4275461"/>
                  <a:gd name="connsiteX82" fmla="*/ 854255 w 3619883"/>
                  <a:gd name="connsiteY82" fmla="*/ 68887 h 4275461"/>
                  <a:gd name="connsiteX83" fmla="*/ 897520 w 3619883"/>
                  <a:gd name="connsiteY83" fmla="*/ 88629 h 4275461"/>
                  <a:gd name="connsiteX84" fmla="*/ 940510 w 3619883"/>
                  <a:gd name="connsiteY84" fmla="*/ 114265 h 4275461"/>
                  <a:gd name="connsiteX85" fmla="*/ 1082712 w 3619883"/>
                  <a:gd name="connsiteY85" fmla="*/ 144543 h 4275461"/>
                  <a:gd name="connsiteX86" fmla="*/ 1205348 w 3619883"/>
                  <a:gd name="connsiteY86" fmla="*/ 120753 h 4275461"/>
                  <a:gd name="connsiteX87" fmla="*/ 1271764 w 3619883"/>
                  <a:gd name="connsiteY87" fmla="*/ 117956 h 4275461"/>
                  <a:gd name="connsiteX88" fmla="*/ 1315583 w 3619883"/>
                  <a:gd name="connsiteY88" fmla="*/ 125912 h 4275461"/>
                  <a:gd name="connsiteX89" fmla="*/ 1359125 w 3619883"/>
                  <a:gd name="connsiteY89" fmla="*/ 139761 h 4275461"/>
                  <a:gd name="connsiteX90" fmla="*/ 1391919 w 3619883"/>
                  <a:gd name="connsiteY90" fmla="*/ 147202 h 4275461"/>
                  <a:gd name="connsiteX91" fmla="*/ 1436563 w 3619883"/>
                  <a:gd name="connsiteY91" fmla="*/ 137480 h 4275461"/>
                  <a:gd name="connsiteX92" fmla="*/ 1471566 w 3619883"/>
                  <a:gd name="connsiteY92" fmla="*/ 97777 h 4275461"/>
                  <a:gd name="connsiteX93" fmla="*/ 1505739 w 3619883"/>
                  <a:gd name="connsiteY93" fmla="*/ 75753 h 4275461"/>
                  <a:gd name="connsiteX94" fmla="*/ 1590891 w 3619883"/>
                  <a:gd name="connsiteY94" fmla="*/ 144702 h 4275461"/>
                  <a:gd name="connsiteX95" fmla="*/ 1625616 w 3619883"/>
                  <a:gd name="connsiteY95" fmla="*/ 110893 h 4275461"/>
                  <a:gd name="connsiteX96" fmla="*/ 1658964 w 3619883"/>
                  <a:gd name="connsiteY96" fmla="*/ 106547 h 4275461"/>
                  <a:gd name="connsiteX97" fmla="*/ 1746598 w 3619883"/>
                  <a:gd name="connsiteY97" fmla="*/ 122460 h 4275461"/>
                  <a:gd name="connsiteX98" fmla="*/ 1811913 w 3619883"/>
                  <a:gd name="connsiteY98" fmla="*/ 143234 h 4275461"/>
                  <a:gd name="connsiteX99" fmla="*/ 1856557 w 3619883"/>
                  <a:gd name="connsiteY99" fmla="*/ 133511 h 4275461"/>
                  <a:gd name="connsiteX100" fmla="*/ 2066003 w 3619883"/>
                  <a:gd name="connsiteY100" fmla="*/ 143313 h 4275461"/>
                  <a:gd name="connsiteX101" fmla="*/ 2177615 w 3619883"/>
                  <a:gd name="connsiteY101" fmla="*/ 119007 h 4275461"/>
                  <a:gd name="connsiteX102" fmla="*/ 2255883 w 3619883"/>
                  <a:gd name="connsiteY102" fmla="*/ 99047 h 4275461"/>
                  <a:gd name="connsiteX103" fmla="*/ 2344622 w 3619883"/>
                  <a:gd name="connsiteY103" fmla="*/ 91388 h 4275461"/>
                  <a:gd name="connsiteX104" fmla="*/ 2455682 w 3619883"/>
                  <a:gd name="connsiteY104" fmla="*/ 78869 h 4275461"/>
                  <a:gd name="connsiteX105" fmla="*/ 2632609 w 3619883"/>
                  <a:gd name="connsiteY105" fmla="*/ 75338 h 4275461"/>
                  <a:gd name="connsiteX106" fmla="*/ 2742291 w 3619883"/>
                  <a:gd name="connsiteY106" fmla="*/ 92282 h 4275461"/>
                  <a:gd name="connsiteX107" fmla="*/ 2851974 w 3619883"/>
                  <a:gd name="connsiteY107" fmla="*/ 109227 h 4275461"/>
                  <a:gd name="connsiteX108" fmla="*/ 2907643 w 3619883"/>
                  <a:gd name="connsiteY108" fmla="*/ 100020 h 4275461"/>
                  <a:gd name="connsiteX109" fmla="*/ 2944022 w 3619883"/>
                  <a:gd name="connsiteY109" fmla="*/ 30853 h 4275461"/>
                  <a:gd name="connsiteX110" fmla="*/ 3022289 w 3619883"/>
                  <a:gd name="connsiteY110" fmla="*/ 10893 h 4275461"/>
                  <a:gd name="connsiteX111" fmla="*/ 3054807 w 3619883"/>
                  <a:gd name="connsiteY111" fmla="*/ 24226 h 4275461"/>
                  <a:gd name="connsiteX112" fmla="*/ 3141892 w 3619883"/>
                  <a:gd name="connsiteY112" fmla="*/ 51925 h 4275461"/>
                  <a:gd name="connsiteX113" fmla="*/ 3185711 w 3619883"/>
                  <a:gd name="connsiteY113" fmla="*/ 59881 h 4275461"/>
                  <a:gd name="connsiteX114" fmla="*/ 3219056 w 3619883"/>
                  <a:gd name="connsiteY114" fmla="*/ 55536 h 4275461"/>
                  <a:gd name="connsiteX115" fmla="*/ 3263425 w 3619883"/>
                  <a:gd name="connsiteY115" fmla="*/ 51706 h 4275461"/>
                  <a:gd name="connsiteX116" fmla="*/ 3296219 w 3619883"/>
                  <a:gd name="connsiteY116" fmla="*/ 59147 h 4275461"/>
                  <a:gd name="connsiteX117" fmla="*/ 3319094 w 3619883"/>
                  <a:gd name="connsiteY117" fmla="*/ 42500 h 4275461"/>
                  <a:gd name="connsiteX118" fmla="*/ 3420511 w 3619883"/>
                  <a:gd name="connsiteY118" fmla="*/ 0 h 4275461"/>
                  <a:gd name="connsiteX119" fmla="*/ 3453305 w 3619883"/>
                  <a:gd name="connsiteY119" fmla="*/ 7440 h 4275461"/>
                  <a:gd name="connsiteX120" fmla="*/ 3496571 w 3619883"/>
                  <a:gd name="connsiteY120" fmla="*/ 27182 h 4275461"/>
                  <a:gd name="connsiteX121" fmla="*/ 3602117 w 3619883"/>
                  <a:gd name="connsiteY121" fmla="*/ 132521 h 4275461"/>
                  <a:gd name="connsiteX122" fmla="*/ 3619883 w 3619883"/>
                  <a:gd name="connsiteY122" fmla="*/ 140049 h 4275461"/>
                  <a:gd name="connsiteX123" fmla="*/ 3619883 w 3619883"/>
                  <a:gd name="connsiteY12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8025 w 3619883"/>
                  <a:gd name="connsiteY8" fmla="*/ 4128157 h 4275461"/>
                  <a:gd name="connsiteX9" fmla="*/ 2337697 w 3619883"/>
                  <a:gd name="connsiteY9" fmla="*/ 4275461 h 4275461"/>
                  <a:gd name="connsiteX10" fmla="*/ 2150155 w 3619883"/>
                  <a:gd name="connsiteY10" fmla="*/ 4275461 h 4275461"/>
                  <a:gd name="connsiteX11" fmla="*/ 2150155 w 3619883"/>
                  <a:gd name="connsiteY11" fmla="*/ 4128157 h 4275461"/>
                  <a:gd name="connsiteX12" fmla="*/ 2204852 w 3619883"/>
                  <a:gd name="connsiteY12" fmla="*/ 4128157 h 4275461"/>
                  <a:gd name="connsiteX13" fmla="*/ 2204852 w 3619883"/>
                  <a:gd name="connsiteY13" fmla="*/ 3951392 h 4275461"/>
                  <a:gd name="connsiteX14" fmla="*/ 2027068 w 3619883"/>
                  <a:gd name="connsiteY14" fmla="*/ 3951392 h 4275461"/>
                  <a:gd name="connsiteX15" fmla="*/ 2027068 w 3619883"/>
                  <a:gd name="connsiteY15" fmla="*/ 4128157 h 4275461"/>
                  <a:gd name="connsiteX16" fmla="*/ 2079759 w 3619883"/>
                  <a:gd name="connsiteY16" fmla="*/ 4128157 h 4275461"/>
                  <a:gd name="connsiteX17" fmla="*/ 2079759 w 3619883"/>
                  <a:gd name="connsiteY17" fmla="*/ 4275461 h 4275461"/>
                  <a:gd name="connsiteX18" fmla="*/ 1824703 w 3619883"/>
                  <a:gd name="connsiteY18" fmla="*/ 4275461 h 4275461"/>
                  <a:gd name="connsiteX19" fmla="*/ 1834468 w 3619883"/>
                  <a:gd name="connsiteY19" fmla="*/ 4128157 h 4275461"/>
                  <a:gd name="connsiteX20" fmla="*/ 1893894 w 3619883"/>
                  <a:gd name="connsiteY20" fmla="*/ 4128157 h 4275461"/>
                  <a:gd name="connsiteX21" fmla="*/ 1893894 w 3619883"/>
                  <a:gd name="connsiteY21" fmla="*/ 3951392 h 4275461"/>
                  <a:gd name="connsiteX22" fmla="*/ 1716110 w 3619883"/>
                  <a:gd name="connsiteY22" fmla="*/ 3951392 h 4275461"/>
                  <a:gd name="connsiteX23" fmla="*/ 1716110 w 3619883"/>
                  <a:gd name="connsiteY23" fmla="*/ 4006431 h 4275461"/>
                  <a:gd name="connsiteX24" fmla="*/ 1703447 w 3619883"/>
                  <a:gd name="connsiteY24" fmla="*/ 4007960 h 4275461"/>
                  <a:gd name="connsiteX25" fmla="*/ 1716110 w 3619883"/>
                  <a:gd name="connsiteY25" fmla="*/ 4044284 h 4275461"/>
                  <a:gd name="connsiteX26" fmla="*/ 1716110 w 3619883"/>
                  <a:gd name="connsiteY26" fmla="*/ 4128157 h 4275461"/>
                  <a:gd name="connsiteX27" fmla="*/ 1745346 w 3619883"/>
                  <a:gd name="connsiteY27" fmla="*/ 4128157 h 4275461"/>
                  <a:gd name="connsiteX28" fmla="*/ 1796694 w 3619883"/>
                  <a:gd name="connsiteY28" fmla="*/ 4275461 h 4275461"/>
                  <a:gd name="connsiteX29" fmla="*/ 1558844 w 3619883"/>
                  <a:gd name="connsiteY29" fmla="*/ 4275461 h 4275461"/>
                  <a:gd name="connsiteX30" fmla="*/ 1517252 w 3619883"/>
                  <a:gd name="connsiteY30" fmla="*/ 4128157 h 4275461"/>
                  <a:gd name="connsiteX31" fmla="*/ 1582936 w 3619883"/>
                  <a:gd name="connsiteY31" fmla="*/ 4128157 h 4275461"/>
                  <a:gd name="connsiteX32" fmla="*/ 1582936 w 3619883"/>
                  <a:gd name="connsiteY32" fmla="*/ 3951392 h 4275461"/>
                  <a:gd name="connsiteX33" fmla="*/ 1405151 w 3619883"/>
                  <a:gd name="connsiteY33" fmla="*/ 3951392 h 4275461"/>
                  <a:gd name="connsiteX34" fmla="*/ 1405151 w 3619883"/>
                  <a:gd name="connsiteY34" fmla="*/ 4128157 h 4275461"/>
                  <a:gd name="connsiteX35" fmla="*/ 1468988 w 3619883"/>
                  <a:gd name="connsiteY35" fmla="*/ 4128157 h 4275461"/>
                  <a:gd name="connsiteX36" fmla="*/ 1427396 w 3619883"/>
                  <a:gd name="connsiteY36" fmla="*/ 4275461 h 4275461"/>
                  <a:gd name="connsiteX37" fmla="*/ 1210751 w 3619883"/>
                  <a:gd name="connsiteY37" fmla="*/ 4275461 h 4275461"/>
                  <a:gd name="connsiteX38" fmla="*/ 1210751 w 3619883"/>
                  <a:gd name="connsiteY38" fmla="*/ 4128157 h 4275461"/>
                  <a:gd name="connsiteX39" fmla="*/ 1271978 w 3619883"/>
                  <a:gd name="connsiteY39" fmla="*/ 4128157 h 4275461"/>
                  <a:gd name="connsiteX40" fmla="*/ 1271978 w 3619883"/>
                  <a:gd name="connsiteY40" fmla="*/ 3951392 h 4275461"/>
                  <a:gd name="connsiteX41" fmla="*/ 1094193 w 3619883"/>
                  <a:gd name="connsiteY41" fmla="*/ 3951392 h 4275461"/>
                  <a:gd name="connsiteX42" fmla="*/ 1094193 w 3619883"/>
                  <a:gd name="connsiteY42" fmla="*/ 4128157 h 4275461"/>
                  <a:gd name="connsiteX43" fmla="*/ 1140354 w 3619883"/>
                  <a:gd name="connsiteY43" fmla="*/ 4128157 h 4275461"/>
                  <a:gd name="connsiteX44" fmla="*/ 1140354 w 3619883"/>
                  <a:gd name="connsiteY44" fmla="*/ 4275461 h 4275461"/>
                  <a:gd name="connsiteX45" fmla="*/ 953807 w 3619883"/>
                  <a:gd name="connsiteY45" fmla="*/ 4275461 h 4275461"/>
                  <a:gd name="connsiteX46" fmla="*/ 912215 w 3619883"/>
                  <a:gd name="connsiteY46" fmla="*/ 4128157 h 4275461"/>
                  <a:gd name="connsiteX47" fmla="*/ 961020 w 3619883"/>
                  <a:gd name="connsiteY47" fmla="*/ 4128157 h 4275461"/>
                  <a:gd name="connsiteX48" fmla="*/ 961020 w 3619883"/>
                  <a:gd name="connsiteY48" fmla="*/ 3951392 h 4275461"/>
                  <a:gd name="connsiteX49" fmla="*/ 783235 w 3619883"/>
                  <a:gd name="connsiteY49" fmla="*/ 3951392 h 4275461"/>
                  <a:gd name="connsiteX50" fmla="*/ 783235 w 3619883"/>
                  <a:gd name="connsiteY50" fmla="*/ 4128157 h 4275461"/>
                  <a:gd name="connsiteX51" fmla="*/ 871024 w 3619883"/>
                  <a:gd name="connsiteY51" fmla="*/ 4128157 h 4275461"/>
                  <a:gd name="connsiteX52" fmla="*/ 829432 w 3619883"/>
                  <a:gd name="connsiteY52" fmla="*/ 4275461 h 4275461"/>
                  <a:gd name="connsiteX53" fmla="*/ 611484 w 3619883"/>
                  <a:gd name="connsiteY53" fmla="*/ 4275461 h 4275461"/>
                  <a:gd name="connsiteX54" fmla="*/ 621247 w 3619883"/>
                  <a:gd name="connsiteY54" fmla="*/ 4128157 h 4275461"/>
                  <a:gd name="connsiteX55" fmla="*/ 650062 w 3619883"/>
                  <a:gd name="connsiteY55" fmla="*/ 4128157 h 4275461"/>
                  <a:gd name="connsiteX56" fmla="*/ 650062 w 3619883"/>
                  <a:gd name="connsiteY56" fmla="*/ 3951392 h 4275461"/>
                  <a:gd name="connsiteX57" fmla="*/ 472277 w 3619883"/>
                  <a:gd name="connsiteY57" fmla="*/ 3951392 h 4275461"/>
                  <a:gd name="connsiteX58" fmla="*/ 472277 w 3619883"/>
                  <a:gd name="connsiteY58" fmla="*/ 4128157 h 4275461"/>
                  <a:gd name="connsiteX59" fmla="*/ 522650 w 3619883"/>
                  <a:gd name="connsiteY59" fmla="*/ 4128157 h 4275461"/>
                  <a:gd name="connsiteX60" fmla="*/ 573998 w 3619883"/>
                  <a:gd name="connsiteY60" fmla="*/ 4275461 h 4275461"/>
                  <a:gd name="connsiteX61" fmla="*/ 336164 w 3619883"/>
                  <a:gd name="connsiteY61" fmla="*/ 4275461 h 4275461"/>
                  <a:gd name="connsiteX62" fmla="*/ 294572 w 3619883"/>
                  <a:gd name="connsiteY62" fmla="*/ 4128157 h 4275461"/>
                  <a:gd name="connsiteX63" fmla="*/ 339106 w 3619883"/>
                  <a:gd name="connsiteY63" fmla="*/ 4128157 h 4275461"/>
                  <a:gd name="connsiteX64" fmla="*/ 339106 w 3619883"/>
                  <a:gd name="connsiteY64" fmla="*/ 3951392 h 4275461"/>
                  <a:gd name="connsiteX65" fmla="*/ 161321 w 3619883"/>
                  <a:gd name="connsiteY65" fmla="*/ 3951392 h 4275461"/>
                  <a:gd name="connsiteX66" fmla="*/ 161321 w 3619883"/>
                  <a:gd name="connsiteY66" fmla="*/ 4128157 h 4275461"/>
                  <a:gd name="connsiteX67" fmla="*/ 230914 w 3619883"/>
                  <a:gd name="connsiteY67" fmla="*/ 4128157 h 4275461"/>
                  <a:gd name="connsiteX68" fmla="*/ 189322 w 3619883"/>
                  <a:gd name="connsiteY68" fmla="*/ 4275461 h 4275461"/>
                  <a:gd name="connsiteX69" fmla="*/ 0 w 3619883"/>
                  <a:gd name="connsiteY69" fmla="*/ 4275461 h 4275461"/>
                  <a:gd name="connsiteX70" fmla="*/ 0 w 3619883"/>
                  <a:gd name="connsiteY70" fmla="*/ 42229 h 4275461"/>
                  <a:gd name="connsiteX71" fmla="*/ 42464 w 3619883"/>
                  <a:gd name="connsiteY71" fmla="*/ 40518 h 4275461"/>
                  <a:gd name="connsiteX72" fmla="*/ 137733 w 3619883"/>
                  <a:gd name="connsiteY72" fmla="*/ 35355 h 4275461"/>
                  <a:gd name="connsiteX73" fmla="*/ 270565 w 3619883"/>
                  <a:gd name="connsiteY73" fmla="*/ 29759 h 4275461"/>
                  <a:gd name="connsiteX74" fmla="*/ 479734 w 3619883"/>
                  <a:gd name="connsiteY74" fmla="*/ 45455 h 4275461"/>
                  <a:gd name="connsiteX75" fmla="*/ 524103 w 3619883"/>
                  <a:gd name="connsiteY75" fmla="*/ 41625 h 4275461"/>
                  <a:gd name="connsiteX76" fmla="*/ 624416 w 3619883"/>
                  <a:gd name="connsiteY76" fmla="*/ 22696 h 4275461"/>
                  <a:gd name="connsiteX77" fmla="*/ 657762 w 3619883"/>
                  <a:gd name="connsiteY77" fmla="*/ 18351 h 4275461"/>
                  <a:gd name="connsiteX78" fmla="*/ 690557 w 3619883"/>
                  <a:gd name="connsiteY78" fmla="*/ 25792 h 4275461"/>
                  <a:gd name="connsiteX79" fmla="*/ 745123 w 3619883"/>
                  <a:gd name="connsiteY79" fmla="*/ 40157 h 4275461"/>
                  <a:gd name="connsiteX80" fmla="*/ 789493 w 3619883"/>
                  <a:gd name="connsiteY80" fmla="*/ 36327 h 4275461"/>
                  <a:gd name="connsiteX81" fmla="*/ 854255 w 3619883"/>
                  <a:gd name="connsiteY81" fmla="*/ 68887 h 4275461"/>
                  <a:gd name="connsiteX82" fmla="*/ 897520 w 3619883"/>
                  <a:gd name="connsiteY82" fmla="*/ 88629 h 4275461"/>
                  <a:gd name="connsiteX83" fmla="*/ 940510 w 3619883"/>
                  <a:gd name="connsiteY83" fmla="*/ 114265 h 4275461"/>
                  <a:gd name="connsiteX84" fmla="*/ 1082712 w 3619883"/>
                  <a:gd name="connsiteY84" fmla="*/ 144543 h 4275461"/>
                  <a:gd name="connsiteX85" fmla="*/ 1205348 w 3619883"/>
                  <a:gd name="connsiteY85" fmla="*/ 120753 h 4275461"/>
                  <a:gd name="connsiteX86" fmla="*/ 1271764 w 3619883"/>
                  <a:gd name="connsiteY86" fmla="*/ 117956 h 4275461"/>
                  <a:gd name="connsiteX87" fmla="*/ 1315583 w 3619883"/>
                  <a:gd name="connsiteY87" fmla="*/ 125912 h 4275461"/>
                  <a:gd name="connsiteX88" fmla="*/ 1359125 w 3619883"/>
                  <a:gd name="connsiteY88" fmla="*/ 139761 h 4275461"/>
                  <a:gd name="connsiteX89" fmla="*/ 1391919 w 3619883"/>
                  <a:gd name="connsiteY89" fmla="*/ 147202 h 4275461"/>
                  <a:gd name="connsiteX90" fmla="*/ 1436563 w 3619883"/>
                  <a:gd name="connsiteY90" fmla="*/ 137480 h 4275461"/>
                  <a:gd name="connsiteX91" fmla="*/ 1471566 w 3619883"/>
                  <a:gd name="connsiteY91" fmla="*/ 97777 h 4275461"/>
                  <a:gd name="connsiteX92" fmla="*/ 1505739 w 3619883"/>
                  <a:gd name="connsiteY92" fmla="*/ 75753 h 4275461"/>
                  <a:gd name="connsiteX93" fmla="*/ 1590891 w 3619883"/>
                  <a:gd name="connsiteY93" fmla="*/ 144702 h 4275461"/>
                  <a:gd name="connsiteX94" fmla="*/ 1625616 w 3619883"/>
                  <a:gd name="connsiteY94" fmla="*/ 110893 h 4275461"/>
                  <a:gd name="connsiteX95" fmla="*/ 1658964 w 3619883"/>
                  <a:gd name="connsiteY95" fmla="*/ 106547 h 4275461"/>
                  <a:gd name="connsiteX96" fmla="*/ 1746598 w 3619883"/>
                  <a:gd name="connsiteY96" fmla="*/ 122460 h 4275461"/>
                  <a:gd name="connsiteX97" fmla="*/ 1811913 w 3619883"/>
                  <a:gd name="connsiteY97" fmla="*/ 143234 h 4275461"/>
                  <a:gd name="connsiteX98" fmla="*/ 1856557 w 3619883"/>
                  <a:gd name="connsiteY98" fmla="*/ 133511 h 4275461"/>
                  <a:gd name="connsiteX99" fmla="*/ 2066003 w 3619883"/>
                  <a:gd name="connsiteY99" fmla="*/ 143313 h 4275461"/>
                  <a:gd name="connsiteX100" fmla="*/ 2177615 w 3619883"/>
                  <a:gd name="connsiteY100" fmla="*/ 119007 h 4275461"/>
                  <a:gd name="connsiteX101" fmla="*/ 2255883 w 3619883"/>
                  <a:gd name="connsiteY101" fmla="*/ 99047 h 4275461"/>
                  <a:gd name="connsiteX102" fmla="*/ 2344622 w 3619883"/>
                  <a:gd name="connsiteY102" fmla="*/ 91388 h 4275461"/>
                  <a:gd name="connsiteX103" fmla="*/ 2455682 w 3619883"/>
                  <a:gd name="connsiteY103" fmla="*/ 78869 h 4275461"/>
                  <a:gd name="connsiteX104" fmla="*/ 2632609 w 3619883"/>
                  <a:gd name="connsiteY104" fmla="*/ 75338 h 4275461"/>
                  <a:gd name="connsiteX105" fmla="*/ 2742291 w 3619883"/>
                  <a:gd name="connsiteY105" fmla="*/ 92282 h 4275461"/>
                  <a:gd name="connsiteX106" fmla="*/ 2851974 w 3619883"/>
                  <a:gd name="connsiteY106" fmla="*/ 109227 h 4275461"/>
                  <a:gd name="connsiteX107" fmla="*/ 2907643 w 3619883"/>
                  <a:gd name="connsiteY107" fmla="*/ 100020 h 4275461"/>
                  <a:gd name="connsiteX108" fmla="*/ 2944022 w 3619883"/>
                  <a:gd name="connsiteY108" fmla="*/ 30853 h 4275461"/>
                  <a:gd name="connsiteX109" fmla="*/ 3022289 w 3619883"/>
                  <a:gd name="connsiteY109" fmla="*/ 10893 h 4275461"/>
                  <a:gd name="connsiteX110" fmla="*/ 3054807 w 3619883"/>
                  <a:gd name="connsiteY110" fmla="*/ 24226 h 4275461"/>
                  <a:gd name="connsiteX111" fmla="*/ 3141892 w 3619883"/>
                  <a:gd name="connsiteY111" fmla="*/ 51925 h 4275461"/>
                  <a:gd name="connsiteX112" fmla="*/ 3185711 w 3619883"/>
                  <a:gd name="connsiteY112" fmla="*/ 59881 h 4275461"/>
                  <a:gd name="connsiteX113" fmla="*/ 3219056 w 3619883"/>
                  <a:gd name="connsiteY113" fmla="*/ 55536 h 4275461"/>
                  <a:gd name="connsiteX114" fmla="*/ 3263425 w 3619883"/>
                  <a:gd name="connsiteY114" fmla="*/ 51706 h 4275461"/>
                  <a:gd name="connsiteX115" fmla="*/ 3296219 w 3619883"/>
                  <a:gd name="connsiteY115" fmla="*/ 59147 h 4275461"/>
                  <a:gd name="connsiteX116" fmla="*/ 3319094 w 3619883"/>
                  <a:gd name="connsiteY116" fmla="*/ 42500 h 4275461"/>
                  <a:gd name="connsiteX117" fmla="*/ 3420511 w 3619883"/>
                  <a:gd name="connsiteY117" fmla="*/ 0 h 4275461"/>
                  <a:gd name="connsiteX118" fmla="*/ 3453305 w 3619883"/>
                  <a:gd name="connsiteY118" fmla="*/ 7440 h 4275461"/>
                  <a:gd name="connsiteX119" fmla="*/ 3496571 w 3619883"/>
                  <a:gd name="connsiteY119" fmla="*/ 27182 h 4275461"/>
                  <a:gd name="connsiteX120" fmla="*/ 3602117 w 3619883"/>
                  <a:gd name="connsiteY120" fmla="*/ 132521 h 4275461"/>
                  <a:gd name="connsiteX121" fmla="*/ 3619883 w 3619883"/>
                  <a:gd name="connsiteY121" fmla="*/ 140049 h 4275461"/>
                  <a:gd name="connsiteX122" fmla="*/ 3619883 w 3619883"/>
                  <a:gd name="connsiteY12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89088 w 3619883"/>
                  <a:gd name="connsiteY8" fmla="*/ 4174800 h 4275461"/>
                  <a:gd name="connsiteX9" fmla="*/ 2338025 w 3619883"/>
                  <a:gd name="connsiteY9" fmla="*/ 4128157 h 4275461"/>
                  <a:gd name="connsiteX10" fmla="*/ 2337697 w 3619883"/>
                  <a:gd name="connsiteY10" fmla="*/ 4275461 h 4275461"/>
                  <a:gd name="connsiteX11" fmla="*/ 2150155 w 3619883"/>
                  <a:gd name="connsiteY11" fmla="*/ 4275461 h 4275461"/>
                  <a:gd name="connsiteX12" fmla="*/ 2150155 w 3619883"/>
                  <a:gd name="connsiteY12" fmla="*/ 4128157 h 4275461"/>
                  <a:gd name="connsiteX13" fmla="*/ 2204852 w 3619883"/>
                  <a:gd name="connsiteY13" fmla="*/ 4128157 h 4275461"/>
                  <a:gd name="connsiteX14" fmla="*/ 2204852 w 3619883"/>
                  <a:gd name="connsiteY14" fmla="*/ 3951392 h 4275461"/>
                  <a:gd name="connsiteX15" fmla="*/ 2027068 w 3619883"/>
                  <a:gd name="connsiteY15" fmla="*/ 3951392 h 4275461"/>
                  <a:gd name="connsiteX16" fmla="*/ 2027068 w 3619883"/>
                  <a:gd name="connsiteY16" fmla="*/ 4128157 h 4275461"/>
                  <a:gd name="connsiteX17" fmla="*/ 2079759 w 3619883"/>
                  <a:gd name="connsiteY17" fmla="*/ 4128157 h 4275461"/>
                  <a:gd name="connsiteX18" fmla="*/ 2079759 w 3619883"/>
                  <a:gd name="connsiteY18" fmla="*/ 4275461 h 4275461"/>
                  <a:gd name="connsiteX19" fmla="*/ 1824703 w 3619883"/>
                  <a:gd name="connsiteY19" fmla="*/ 4275461 h 4275461"/>
                  <a:gd name="connsiteX20" fmla="*/ 1834468 w 3619883"/>
                  <a:gd name="connsiteY20" fmla="*/ 4128157 h 4275461"/>
                  <a:gd name="connsiteX21" fmla="*/ 1893894 w 3619883"/>
                  <a:gd name="connsiteY21" fmla="*/ 4128157 h 4275461"/>
                  <a:gd name="connsiteX22" fmla="*/ 1893894 w 3619883"/>
                  <a:gd name="connsiteY22" fmla="*/ 3951392 h 4275461"/>
                  <a:gd name="connsiteX23" fmla="*/ 1716110 w 3619883"/>
                  <a:gd name="connsiteY23" fmla="*/ 3951392 h 4275461"/>
                  <a:gd name="connsiteX24" fmla="*/ 1716110 w 3619883"/>
                  <a:gd name="connsiteY24" fmla="*/ 4006431 h 4275461"/>
                  <a:gd name="connsiteX25" fmla="*/ 1703447 w 3619883"/>
                  <a:gd name="connsiteY25" fmla="*/ 4007960 h 4275461"/>
                  <a:gd name="connsiteX26" fmla="*/ 1716110 w 3619883"/>
                  <a:gd name="connsiteY26" fmla="*/ 4044284 h 4275461"/>
                  <a:gd name="connsiteX27" fmla="*/ 1716110 w 3619883"/>
                  <a:gd name="connsiteY27" fmla="*/ 4128157 h 4275461"/>
                  <a:gd name="connsiteX28" fmla="*/ 1745346 w 3619883"/>
                  <a:gd name="connsiteY28" fmla="*/ 4128157 h 4275461"/>
                  <a:gd name="connsiteX29" fmla="*/ 1796694 w 3619883"/>
                  <a:gd name="connsiteY29" fmla="*/ 4275461 h 4275461"/>
                  <a:gd name="connsiteX30" fmla="*/ 1558844 w 3619883"/>
                  <a:gd name="connsiteY30" fmla="*/ 4275461 h 4275461"/>
                  <a:gd name="connsiteX31" fmla="*/ 1517252 w 3619883"/>
                  <a:gd name="connsiteY31" fmla="*/ 4128157 h 4275461"/>
                  <a:gd name="connsiteX32" fmla="*/ 1582936 w 3619883"/>
                  <a:gd name="connsiteY32" fmla="*/ 4128157 h 4275461"/>
                  <a:gd name="connsiteX33" fmla="*/ 1582936 w 3619883"/>
                  <a:gd name="connsiteY33" fmla="*/ 3951392 h 4275461"/>
                  <a:gd name="connsiteX34" fmla="*/ 1405151 w 3619883"/>
                  <a:gd name="connsiteY34" fmla="*/ 3951392 h 4275461"/>
                  <a:gd name="connsiteX35" fmla="*/ 1405151 w 3619883"/>
                  <a:gd name="connsiteY35" fmla="*/ 4128157 h 4275461"/>
                  <a:gd name="connsiteX36" fmla="*/ 1468988 w 3619883"/>
                  <a:gd name="connsiteY36" fmla="*/ 4128157 h 4275461"/>
                  <a:gd name="connsiteX37" fmla="*/ 1427396 w 3619883"/>
                  <a:gd name="connsiteY37" fmla="*/ 4275461 h 4275461"/>
                  <a:gd name="connsiteX38" fmla="*/ 1210751 w 3619883"/>
                  <a:gd name="connsiteY38" fmla="*/ 4275461 h 4275461"/>
                  <a:gd name="connsiteX39" fmla="*/ 1210751 w 3619883"/>
                  <a:gd name="connsiteY39" fmla="*/ 4128157 h 4275461"/>
                  <a:gd name="connsiteX40" fmla="*/ 1271978 w 3619883"/>
                  <a:gd name="connsiteY40" fmla="*/ 4128157 h 4275461"/>
                  <a:gd name="connsiteX41" fmla="*/ 1271978 w 3619883"/>
                  <a:gd name="connsiteY41" fmla="*/ 3951392 h 4275461"/>
                  <a:gd name="connsiteX42" fmla="*/ 1094193 w 3619883"/>
                  <a:gd name="connsiteY42" fmla="*/ 3951392 h 4275461"/>
                  <a:gd name="connsiteX43" fmla="*/ 1094193 w 3619883"/>
                  <a:gd name="connsiteY43" fmla="*/ 4128157 h 4275461"/>
                  <a:gd name="connsiteX44" fmla="*/ 1140354 w 3619883"/>
                  <a:gd name="connsiteY44" fmla="*/ 4128157 h 4275461"/>
                  <a:gd name="connsiteX45" fmla="*/ 1140354 w 3619883"/>
                  <a:gd name="connsiteY45" fmla="*/ 4275461 h 4275461"/>
                  <a:gd name="connsiteX46" fmla="*/ 953807 w 3619883"/>
                  <a:gd name="connsiteY46" fmla="*/ 4275461 h 4275461"/>
                  <a:gd name="connsiteX47" fmla="*/ 912215 w 3619883"/>
                  <a:gd name="connsiteY47" fmla="*/ 4128157 h 4275461"/>
                  <a:gd name="connsiteX48" fmla="*/ 961020 w 3619883"/>
                  <a:gd name="connsiteY48" fmla="*/ 4128157 h 4275461"/>
                  <a:gd name="connsiteX49" fmla="*/ 961020 w 3619883"/>
                  <a:gd name="connsiteY49" fmla="*/ 3951392 h 4275461"/>
                  <a:gd name="connsiteX50" fmla="*/ 783235 w 3619883"/>
                  <a:gd name="connsiteY50" fmla="*/ 3951392 h 4275461"/>
                  <a:gd name="connsiteX51" fmla="*/ 783235 w 3619883"/>
                  <a:gd name="connsiteY51" fmla="*/ 4128157 h 4275461"/>
                  <a:gd name="connsiteX52" fmla="*/ 871024 w 3619883"/>
                  <a:gd name="connsiteY52" fmla="*/ 4128157 h 4275461"/>
                  <a:gd name="connsiteX53" fmla="*/ 829432 w 3619883"/>
                  <a:gd name="connsiteY53" fmla="*/ 4275461 h 4275461"/>
                  <a:gd name="connsiteX54" fmla="*/ 611484 w 3619883"/>
                  <a:gd name="connsiteY54" fmla="*/ 4275461 h 4275461"/>
                  <a:gd name="connsiteX55" fmla="*/ 621247 w 3619883"/>
                  <a:gd name="connsiteY55" fmla="*/ 4128157 h 4275461"/>
                  <a:gd name="connsiteX56" fmla="*/ 650062 w 3619883"/>
                  <a:gd name="connsiteY56" fmla="*/ 4128157 h 4275461"/>
                  <a:gd name="connsiteX57" fmla="*/ 650062 w 3619883"/>
                  <a:gd name="connsiteY57" fmla="*/ 3951392 h 4275461"/>
                  <a:gd name="connsiteX58" fmla="*/ 472277 w 3619883"/>
                  <a:gd name="connsiteY58" fmla="*/ 3951392 h 4275461"/>
                  <a:gd name="connsiteX59" fmla="*/ 472277 w 3619883"/>
                  <a:gd name="connsiteY59" fmla="*/ 4128157 h 4275461"/>
                  <a:gd name="connsiteX60" fmla="*/ 522650 w 3619883"/>
                  <a:gd name="connsiteY60" fmla="*/ 4128157 h 4275461"/>
                  <a:gd name="connsiteX61" fmla="*/ 573998 w 3619883"/>
                  <a:gd name="connsiteY61" fmla="*/ 4275461 h 4275461"/>
                  <a:gd name="connsiteX62" fmla="*/ 336164 w 3619883"/>
                  <a:gd name="connsiteY62" fmla="*/ 4275461 h 4275461"/>
                  <a:gd name="connsiteX63" fmla="*/ 294572 w 3619883"/>
                  <a:gd name="connsiteY63" fmla="*/ 4128157 h 4275461"/>
                  <a:gd name="connsiteX64" fmla="*/ 339106 w 3619883"/>
                  <a:gd name="connsiteY64" fmla="*/ 4128157 h 4275461"/>
                  <a:gd name="connsiteX65" fmla="*/ 339106 w 3619883"/>
                  <a:gd name="connsiteY65" fmla="*/ 3951392 h 4275461"/>
                  <a:gd name="connsiteX66" fmla="*/ 161321 w 3619883"/>
                  <a:gd name="connsiteY66" fmla="*/ 3951392 h 4275461"/>
                  <a:gd name="connsiteX67" fmla="*/ 161321 w 3619883"/>
                  <a:gd name="connsiteY67" fmla="*/ 4128157 h 4275461"/>
                  <a:gd name="connsiteX68" fmla="*/ 230914 w 3619883"/>
                  <a:gd name="connsiteY68" fmla="*/ 4128157 h 4275461"/>
                  <a:gd name="connsiteX69" fmla="*/ 189322 w 3619883"/>
                  <a:gd name="connsiteY69" fmla="*/ 4275461 h 4275461"/>
                  <a:gd name="connsiteX70" fmla="*/ 0 w 3619883"/>
                  <a:gd name="connsiteY70" fmla="*/ 4275461 h 4275461"/>
                  <a:gd name="connsiteX71" fmla="*/ 0 w 3619883"/>
                  <a:gd name="connsiteY71" fmla="*/ 42229 h 4275461"/>
                  <a:gd name="connsiteX72" fmla="*/ 42464 w 3619883"/>
                  <a:gd name="connsiteY72" fmla="*/ 40518 h 4275461"/>
                  <a:gd name="connsiteX73" fmla="*/ 137733 w 3619883"/>
                  <a:gd name="connsiteY73" fmla="*/ 35355 h 4275461"/>
                  <a:gd name="connsiteX74" fmla="*/ 270565 w 3619883"/>
                  <a:gd name="connsiteY74" fmla="*/ 29759 h 4275461"/>
                  <a:gd name="connsiteX75" fmla="*/ 479734 w 3619883"/>
                  <a:gd name="connsiteY75" fmla="*/ 45455 h 4275461"/>
                  <a:gd name="connsiteX76" fmla="*/ 524103 w 3619883"/>
                  <a:gd name="connsiteY76" fmla="*/ 41625 h 4275461"/>
                  <a:gd name="connsiteX77" fmla="*/ 624416 w 3619883"/>
                  <a:gd name="connsiteY77" fmla="*/ 22696 h 4275461"/>
                  <a:gd name="connsiteX78" fmla="*/ 657762 w 3619883"/>
                  <a:gd name="connsiteY78" fmla="*/ 18351 h 4275461"/>
                  <a:gd name="connsiteX79" fmla="*/ 690557 w 3619883"/>
                  <a:gd name="connsiteY79" fmla="*/ 25792 h 4275461"/>
                  <a:gd name="connsiteX80" fmla="*/ 745123 w 3619883"/>
                  <a:gd name="connsiteY80" fmla="*/ 40157 h 4275461"/>
                  <a:gd name="connsiteX81" fmla="*/ 789493 w 3619883"/>
                  <a:gd name="connsiteY81" fmla="*/ 36327 h 4275461"/>
                  <a:gd name="connsiteX82" fmla="*/ 854255 w 3619883"/>
                  <a:gd name="connsiteY82" fmla="*/ 68887 h 4275461"/>
                  <a:gd name="connsiteX83" fmla="*/ 897520 w 3619883"/>
                  <a:gd name="connsiteY83" fmla="*/ 88629 h 4275461"/>
                  <a:gd name="connsiteX84" fmla="*/ 940510 w 3619883"/>
                  <a:gd name="connsiteY84" fmla="*/ 114265 h 4275461"/>
                  <a:gd name="connsiteX85" fmla="*/ 1082712 w 3619883"/>
                  <a:gd name="connsiteY85" fmla="*/ 144543 h 4275461"/>
                  <a:gd name="connsiteX86" fmla="*/ 1205348 w 3619883"/>
                  <a:gd name="connsiteY86" fmla="*/ 120753 h 4275461"/>
                  <a:gd name="connsiteX87" fmla="*/ 1271764 w 3619883"/>
                  <a:gd name="connsiteY87" fmla="*/ 117956 h 4275461"/>
                  <a:gd name="connsiteX88" fmla="*/ 1315583 w 3619883"/>
                  <a:gd name="connsiteY88" fmla="*/ 125912 h 4275461"/>
                  <a:gd name="connsiteX89" fmla="*/ 1359125 w 3619883"/>
                  <a:gd name="connsiteY89" fmla="*/ 139761 h 4275461"/>
                  <a:gd name="connsiteX90" fmla="*/ 1391919 w 3619883"/>
                  <a:gd name="connsiteY90" fmla="*/ 147202 h 4275461"/>
                  <a:gd name="connsiteX91" fmla="*/ 1436563 w 3619883"/>
                  <a:gd name="connsiteY91" fmla="*/ 137480 h 4275461"/>
                  <a:gd name="connsiteX92" fmla="*/ 1471566 w 3619883"/>
                  <a:gd name="connsiteY92" fmla="*/ 97777 h 4275461"/>
                  <a:gd name="connsiteX93" fmla="*/ 1505739 w 3619883"/>
                  <a:gd name="connsiteY93" fmla="*/ 75753 h 4275461"/>
                  <a:gd name="connsiteX94" fmla="*/ 1590891 w 3619883"/>
                  <a:gd name="connsiteY94" fmla="*/ 144702 h 4275461"/>
                  <a:gd name="connsiteX95" fmla="*/ 1625616 w 3619883"/>
                  <a:gd name="connsiteY95" fmla="*/ 110893 h 4275461"/>
                  <a:gd name="connsiteX96" fmla="*/ 1658964 w 3619883"/>
                  <a:gd name="connsiteY96" fmla="*/ 106547 h 4275461"/>
                  <a:gd name="connsiteX97" fmla="*/ 1746598 w 3619883"/>
                  <a:gd name="connsiteY97" fmla="*/ 122460 h 4275461"/>
                  <a:gd name="connsiteX98" fmla="*/ 1811913 w 3619883"/>
                  <a:gd name="connsiteY98" fmla="*/ 143234 h 4275461"/>
                  <a:gd name="connsiteX99" fmla="*/ 1856557 w 3619883"/>
                  <a:gd name="connsiteY99" fmla="*/ 133511 h 4275461"/>
                  <a:gd name="connsiteX100" fmla="*/ 2066003 w 3619883"/>
                  <a:gd name="connsiteY100" fmla="*/ 143313 h 4275461"/>
                  <a:gd name="connsiteX101" fmla="*/ 2177615 w 3619883"/>
                  <a:gd name="connsiteY101" fmla="*/ 119007 h 4275461"/>
                  <a:gd name="connsiteX102" fmla="*/ 2255883 w 3619883"/>
                  <a:gd name="connsiteY102" fmla="*/ 99047 h 4275461"/>
                  <a:gd name="connsiteX103" fmla="*/ 2344622 w 3619883"/>
                  <a:gd name="connsiteY103" fmla="*/ 91388 h 4275461"/>
                  <a:gd name="connsiteX104" fmla="*/ 2455682 w 3619883"/>
                  <a:gd name="connsiteY104" fmla="*/ 78869 h 4275461"/>
                  <a:gd name="connsiteX105" fmla="*/ 2632609 w 3619883"/>
                  <a:gd name="connsiteY105" fmla="*/ 75338 h 4275461"/>
                  <a:gd name="connsiteX106" fmla="*/ 2742291 w 3619883"/>
                  <a:gd name="connsiteY106" fmla="*/ 92282 h 4275461"/>
                  <a:gd name="connsiteX107" fmla="*/ 2851974 w 3619883"/>
                  <a:gd name="connsiteY107" fmla="*/ 109227 h 4275461"/>
                  <a:gd name="connsiteX108" fmla="*/ 2907643 w 3619883"/>
                  <a:gd name="connsiteY108" fmla="*/ 100020 h 4275461"/>
                  <a:gd name="connsiteX109" fmla="*/ 2944022 w 3619883"/>
                  <a:gd name="connsiteY109" fmla="*/ 30853 h 4275461"/>
                  <a:gd name="connsiteX110" fmla="*/ 3022289 w 3619883"/>
                  <a:gd name="connsiteY110" fmla="*/ 10893 h 4275461"/>
                  <a:gd name="connsiteX111" fmla="*/ 3054807 w 3619883"/>
                  <a:gd name="connsiteY111" fmla="*/ 24226 h 4275461"/>
                  <a:gd name="connsiteX112" fmla="*/ 3141892 w 3619883"/>
                  <a:gd name="connsiteY112" fmla="*/ 51925 h 4275461"/>
                  <a:gd name="connsiteX113" fmla="*/ 3185711 w 3619883"/>
                  <a:gd name="connsiteY113" fmla="*/ 59881 h 4275461"/>
                  <a:gd name="connsiteX114" fmla="*/ 3219056 w 3619883"/>
                  <a:gd name="connsiteY114" fmla="*/ 55536 h 4275461"/>
                  <a:gd name="connsiteX115" fmla="*/ 3263425 w 3619883"/>
                  <a:gd name="connsiteY115" fmla="*/ 51706 h 4275461"/>
                  <a:gd name="connsiteX116" fmla="*/ 3296219 w 3619883"/>
                  <a:gd name="connsiteY116" fmla="*/ 59147 h 4275461"/>
                  <a:gd name="connsiteX117" fmla="*/ 3319094 w 3619883"/>
                  <a:gd name="connsiteY117" fmla="*/ 42500 h 4275461"/>
                  <a:gd name="connsiteX118" fmla="*/ 3420511 w 3619883"/>
                  <a:gd name="connsiteY118" fmla="*/ 0 h 4275461"/>
                  <a:gd name="connsiteX119" fmla="*/ 3453305 w 3619883"/>
                  <a:gd name="connsiteY119" fmla="*/ 7440 h 4275461"/>
                  <a:gd name="connsiteX120" fmla="*/ 3496571 w 3619883"/>
                  <a:gd name="connsiteY120" fmla="*/ 27182 h 4275461"/>
                  <a:gd name="connsiteX121" fmla="*/ 3602117 w 3619883"/>
                  <a:gd name="connsiteY121" fmla="*/ 132521 h 4275461"/>
                  <a:gd name="connsiteX122" fmla="*/ 3619883 w 3619883"/>
                  <a:gd name="connsiteY122" fmla="*/ 140049 h 4275461"/>
                  <a:gd name="connsiteX123" fmla="*/ 3619883 w 3619883"/>
                  <a:gd name="connsiteY12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8025 w 3619883"/>
                  <a:gd name="connsiteY8" fmla="*/ 4128157 h 4275461"/>
                  <a:gd name="connsiteX9" fmla="*/ 2337697 w 3619883"/>
                  <a:gd name="connsiteY9" fmla="*/ 4275461 h 4275461"/>
                  <a:gd name="connsiteX10" fmla="*/ 2150155 w 3619883"/>
                  <a:gd name="connsiteY10" fmla="*/ 4275461 h 4275461"/>
                  <a:gd name="connsiteX11" fmla="*/ 2150155 w 3619883"/>
                  <a:gd name="connsiteY11" fmla="*/ 4128157 h 4275461"/>
                  <a:gd name="connsiteX12" fmla="*/ 2204852 w 3619883"/>
                  <a:gd name="connsiteY12" fmla="*/ 4128157 h 4275461"/>
                  <a:gd name="connsiteX13" fmla="*/ 2204852 w 3619883"/>
                  <a:gd name="connsiteY13" fmla="*/ 3951392 h 4275461"/>
                  <a:gd name="connsiteX14" fmla="*/ 2027068 w 3619883"/>
                  <a:gd name="connsiteY14" fmla="*/ 3951392 h 4275461"/>
                  <a:gd name="connsiteX15" fmla="*/ 2027068 w 3619883"/>
                  <a:gd name="connsiteY15" fmla="*/ 4128157 h 4275461"/>
                  <a:gd name="connsiteX16" fmla="*/ 2079759 w 3619883"/>
                  <a:gd name="connsiteY16" fmla="*/ 4128157 h 4275461"/>
                  <a:gd name="connsiteX17" fmla="*/ 2079759 w 3619883"/>
                  <a:gd name="connsiteY17" fmla="*/ 4275461 h 4275461"/>
                  <a:gd name="connsiteX18" fmla="*/ 1824703 w 3619883"/>
                  <a:gd name="connsiteY18" fmla="*/ 4275461 h 4275461"/>
                  <a:gd name="connsiteX19" fmla="*/ 1834468 w 3619883"/>
                  <a:gd name="connsiteY19" fmla="*/ 4128157 h 4275461"/>
                  <a:gd name="connsiteX20" fmla="*/ 1893894 w 3619883"/>
                  <a:gd name="connsiteY20" fmla="*/ 4128157 h 4275461"/>
                  <a:gd name="connsiteX21" fmla="*/ 1893894 w 3619883"/>
                  <a:gd name="connsiteY21" fmla="*/ 3951392 h 4275461"/>
                  <a:gd name="connsiteX22" fmla="*/ 1716110 w 3619883"/>
                  <a:gd name="connsiteY22" fmla="*/ 3951392 h 4275461"/>
                  <a:gd name="connsiteX23" fmla="*/ 1716110 w 3619883"/>
                  <a:gd name="connsiteY23" fmla="*/ 4006431 h 4275461"/>
                  <a:gd name="connsiteX24" fmla="*/ 1703447 w 3619883"/>
                  <a:gd name="connsiteY24" fmla="*/ 4007960 h 4275461"/>
                  <a:gd name="connsiteX25" fmla="*/ 1716110 w 3619883"/>
                  <a:gd name="connsiteY25" fmla="*/ 4044284 h 4275461"/>
                  <a:gd name="connsiteX26" fmla="*/ 1716110 w 3619883"/>
                  <a:gd name="connsiteY26" fmla="*/ 4128157 h 4275461"/>
                  <a:gd name="connsiteX27" fmla="*/ 1745346 w 3619883"/>
                  <a:gd name="connsiteY27" fmla="*/ 4128157 h 4275461"/>
                  <a:gd name="connsiteX28" fmla="*/ 1796694 w 3619883"/>
                  <a:gd name="connsiteY28" fmla="*/ 4275461 h 4275461"/>
                  <a:gd name="connsiteX29" fmla="*/ 1558844 w 3619883"/>
                  <a:gd name="connsiteY29" fmla="*/ 4275461 h 4275461"/>
                  <a:gd name="connsiteX30" fmla="*/ 1517252 w 3619883"/>
                  <a:gd name="connsiteY30" fmla="*/ 4128157 h 4275461"/>
                  <a:gd name="connsiteX31" fmla="*/ 1582936 w 3619883"/>
                  <a:gd name="connsiteY31" fmla="*/ 4128157 h 4275461"/>
                  <a:gd name="connsiteX32" fmla="*/ 1582936 w 3619883"/>
                  <a:gd name="connsiteY32" fmla="*/ 3951392 h 4275461"/>
                  <a:gd name="connsiteX33" fmla="*/ 1405151 w 3619883"/>
                  <a:gd name="connsiteY33" fmla="*/ 3951392 h 4275461"/>
                  <a:gd name="connsiteX34" fmla="*/ 1405151 w 3619883"/>
                  <a:gd name="connsiteY34" fmla="*/ 4128157 h 4275461"/>
                  <a:gd name="connsiteX35" fmla="*/ 1468988 w 3619883"/>
                  <a:gd name="connsiteY35" fmla="*/ 4128157 h 4275461"/>
                  <a:gd name="connsiteX36" fmla="*/ 1427396 w 3619883"/>
                  <a:gd name="connsiteY36" fmla="*/ 4275461 h 4275461"/>
                  <a:gd name="connsiteX37" fmla="*/ 1210751 w 3619883"/>
                  <a:gd name="connsiteY37" fmla="*/ 4275461 h 4275461"/>
                  <a:gd name="connsiteX38" fmla="*/ 1210751 w 3619883"/>
                  <a:gd name="connsiteY38" fmla="*/ 4128157 h 4275461"/>
                  <a:gd name="connsiteX39" fmla="*/ 1271978 w 3619883"/>
                  <a:gd name="connsiteY39" fmla="*/ 4128157 h 4275461"/>
                  <a:gd name="connsiteX40" fmla="*/ 1271978 w 3619883"/>
                  <a:gd name="connsiteY40" fmla="*/ 3951392 h 4275461"/>
                  <a:gd name="connsiteX41" fmla="*/ 1094193 w 3619883"/>
                  <a:gd name="connsiteY41" fmla="*/ 3951392 h 4275461"/>
                  <a:gd name="connsiteX42" fmla="*/ 1094193 w 3619883"/>
                  <a:gd name="connsiteY42" fmla="*/ 4128157 h 4275461"/>
                  <a:gd name="connsiteX43" fmla="*/ 1140354 w 3619883"/>
                  <a:gd name="connsiteY43" fmla="*/ 4128157 h 4275461"/>
                  <a:gd name="connsiteX44" fmla="*/ 1140354 w 3619883"/>
                  <a:gd name="connsiteY44" fmla="*/ 4275461 h 4275461"/>
                  <a:gd name="connsiteX45" fmla="*/ 953807 w 3619883"/>
                  <a:gd name="connsiteY45" fmla="*/ 4275461 h 4275461"/>
                  <a:gd name="connsiteX46" fmla="*/ 912215 w 3619883"/>
                  <a:gd name="connsiteY46" fmla="*/ 4128157 h 4275461"/>
                  <a:gd name="connsiteX47" fmla="*/ 961020 w 3619883"/>
                  <a:gd name="connsiteY47" fmla="*/ 4128157 h 4275461"/>
                  <a:gd name="connsiteX48" fmla="*/ 961020 w 3619883"/>
                  <a:gd name="connsiteY48" fmla="*/ 3951392 h 4275461"/>
                  <a:gd name="connsiteX49" fmla="*/ 783235 w 3619883"/>
                  <a:gd name="connsiteY49" fmla="*/ 3951392 h 4275461"/>
                  <a:gd name="connsiteX50" fmla="*/ 783235 w 3619883"/>
                  <a:gd name="connsiteY50" fmla="*/ 4128157 h 4275461"/>
                  <a:gd name="connsiteX51" fmla="*/ 871024 w 3619883"/>
                  <a:gd name="connsiteY51" fmla="*/ 4128157 h 4275461"/>
                  <a:gd name="connsiteX52" fmla="*/ 829432 w 3619883"/>
                  <a:gd name="connsiteY52" fmla="*/ 4275461 h 4275461"/>
                  <a:gd name="connsiteX53" fmla="*/ 611484 w 3619883"/>
                  <a:gd name="connsiteY53" fmla="*/ 4275461 h 4275461"/>
                  <a:gd name="connsiteX54" fmla="*/ 621247 w 3619883"/>
                  <a:gd name="connsiteY54" fmla="*/ 4128157 h 4275461"/>
                  <a:gd name="connsiteX55" fmla="*/ 650062 w 3619883"/>
                  <a:gd name="connsiteY55" fmla="*/ 4128157 h 4275461"/>
                  <a:gd name="connsiteX56" fmla="*/ 650062 w 3619883"/>
                  <a:gd name="connsiteY56" fmla="*/ 3951392 h 4275461"/>
                  <a:gd name="connsiteX57" fmla="*/ 472277 w 3619883"/>
                  <a:gd name="connsiteY57" fmla="*/ 3951392 h 4275461"/>
                  <a:gd name="connsiteX58" fmla="*/ 472277 w 3619883"/>
                  <a:gd name="connsiteY58" fmla="*/ 4128157 h 4275461"/>
                  <a:gd name="connsiteX59" fmla="*/ 522650 w 3619883"/>
                  <a:gd name="connsiteY59" fmla="*/ 4128157 h 4275461"/>
                  <a:gd name="connsiteX60" fmla="*/ 573998 w 3619883"/>
                  <a:gd name="connsiteY60" fmla="*/ 4275461 h 4275461"/>
                  <a:gd name="connsiteX61" fmla="*/ 336164 w 3619883"/>
                  <a:gd name="connsiteY61" fmla="*/ 4275461 h 4275461"/>
                  <a:gd name="connsiteX62" fmla="*/ 294572 w 3619883"/>
                  <a:gd name="connsiteY62" fmla="*/ 4128157 h 4275461"/>
                  <a:gd name="connsiteX63" fmla="*/ 339106 w 3619883"/>
                  <a:gd name="connsiteY63" fmla="*/ 4128157 h 4275461"/>
                  <a:gd name="connsiteX64" fmla="*/ 339106 w 3619883"/>
                  <a:gd name="connsiteY64" fmla="*/ 3951392 h 4275461"/>
                  <a:gd name="connsiteX65" fmla="*/ 161321 w 3619883"/>
                  <a:gd name="connsiteY65" fmla="*/ 3951392 h 4275461"/>
                  <a:gd name="connsiteX66" fmla="*/ 161321 w 3619883"/>
                  <a:gd name="connsiteY66" fmla="*/ 4128157 h 4275461"/>
                  <a:gd name="connsiteX67" fmla="*/ 230914 w 3619883"/>
                  <a:gd name="connsiteY67" fmla="*/ 4128157 h 4275461"/>
                  <a:gd name="connsiteX68" fmla="*/ 189322 w 3619883"/>
                  <a:gd name="connsiteY68" fmla="*/ 4275461 h 4275461"/>
                  <a:gd name="connsiteX69" fmla="*/ 0 w 3619883"/>
                  <a:gd name="connsiteY69" fmla="*/ 4275461 h 4275461"/>
                  <a:gd name="connsiteX70" fmla="*/ 0 w 3619883"/>
                  <a:gd name="connsiteY70" fmla="*/ 42229 h 4275461"/>
                  <a:gd name="connsiteX71" fmla="*/ 42464 w 3619883"/>
                  <a:gd name="connsiteY71" fmla="*/ 40518 h 4275461"/>
                  <a:gd name="connsiteX72" fmla="*/ 137733 w 3619883"/>
                  <a:gd name="connsiteY72" fmla="*/ 35355 h 4275461"/>
                  <a:gd name="connsiteX73" fmla="*/ 270565 w 3619883"/>
                  <a:gd name="connsiteY73" fmla="*/ 29759 h 4275461"/>
                  <a:gd name="connsiteX74" fmla="*/ 479734 w 3619883"/>
                  <a:gd name="connsiteY74" fmla="*/ 45455 h 4275461"/>
                  <a:gd name="connsiteX75" fmla="*/ 524103 w 3619883"/>
                  <a:gd name="connsiteY75" fmla="*/ 41625 h 4275461"/>
                  <a:gd name="connsiteX76" fmla="*/ 624416 w 3619883"/>
                  <a:gd name="connsiteY76" fmla="*/ 22696 h 4275461"/>
                  <a:gd name="connsiteX77" fmla="*/ 657762 w 3619883"/>
                  <a:gd name="connsiteY77" fmla="*/ 18351 h 4275461"/>
                  <a:gd name="connsiteX78" fmla="*/ 690557 w 3619883"/>
                  <a:gd name="connsiteY78" fmla="*/ 25792 h 4275461"/>
                  <a:gd name="connsiteX79" fmla="*/ 745123 w 3619883"/>
                  <a:gd name="connsiteY79" fmla="*/ 40157 h 4275461"/>
                  <a:gd name="connsiteX80" fmla="*/ 789493 w 3619883"/>
                  <a:gd name="connsiteY80" fmla="*/ 36327 h 4275461"/>
                  <a:gd name="connsiteX81" fmla="*/ 854255 w 3619883"/>
                  <a:gd name="connsiteY81" fmla="*/ 68887 h 4275461"/>
                  <a:gd name="connsiteX82" fmla="*/ 897520 w 3619883"/>
                  <a:gd name="connsiteY82" fmla="*/ 88629 h 4275461"/>
                  <a:gd name="connsiteX83" fmla="*/ 940510 w 3619883"/>
                  <a:gd name="connsiteY83" fmla="*/ 114265 h 4275461"/>
                  <a:gd name="connsiteX84" fmla="*/ 1082712 w 3619883"/>
                  <a:gd name="connsiteY84" fmla="*/ 144543 h 4275461"/>
                  <a:gd name="connsiteX85" fmla="*/ 1205348 w 3619883"/>
                  <a:gd name="connsiteY85" fmla="*/ 120753 h 4275461"/>
                  <a:gd name="connsiteX86" fmla="*/ 1271764 w 3619883"/>
                  <a:gd name="connsiteY86" fmla="*/ 117956 h 4275461"/>
                  <a:gd name="connsiteX87" fmla="*/ 1315583 w 3619883"/>
                  <a:gd name="connsiteY87" fmla="*/ 125912 h 4275461"/>
                  <a:gd name="connsiteX88" fmla="*/ 1359125 w 3619883"/>
                  <a:gd name="connsiteY88" fmla="*/ 139761 h 4275461"/>
                  <a:gd name="connsiteX89" fmla="*/ 1391919 w 3619883"/>
                  <a:gd name="connsiteY89" fmla="*/ 147202 h 4275461"/>
                  <a:gd name="connsiteX90" fmla="*/ 1436563 w 3619883"/>
                  <a:gd name="connsiteY90" fmla="*/ 137480 h 4275461"/>
                  <a:gd name="connsiteX91" fmla="*/ 1471566 w 3619883"/>
                  <a:gd name="connsiteY91" fmla="*/ 97777 h 4275461"/>
                  <a:gd name="connsiteX92" fmla="*/ 1505739 w 3619883"/>
                  <a:gd name="connsiteY92" fmla="*/ 75753 h 4275461"/>
                  <a:gd name="connsiteX93" fmla="*/ 1590891 w 3619883"/>
                  <a:gd name="connsiteY93" fmla="*/ 144702 h 4275461"/>
                  <a:gd name="connsiteX94" fmla="*/ 1625616 w 3619883"/>
                  <a:gd name="connsiteY94" fmla="*/ 110893 h 4275461"/>
                  <a:gd name="connsiteX95" fmla="*/ 1658964 w 3619883"/>
                  <a:gd name="connsiteY95" fmla="*/ 106547 h 4275461"/>
                  <a:gd name="connsiteX96" fmla="*/ 1746598 w 3619883"/>
                  <a:gd name="connsiteY96" fmla="*/ 122460 h 4275461"/>
                  <a:gd name="connsiteX97" fmla="*/ 1811913 w 3619883"/>
                  <a:gd name="connsiteY97" fmla="*/ 143234 h 4275461"/>
                  <a:gd name="connsiteX98" fmla="*/ 1856557 w 3619883"/>
                  <a:gd name="connsiteY98" fmla="*/ 133511 h 4275461"/>
                  <a:gd name="connsiteX99" fmla="*/ 2066003 w 3619883"/>
                  <a:gd name="connsiteY99" fmla="*/ 143313 h 4275461"/>
                  <a:gd name="connsiteX100" fmla="*/ 2177615 w 3619883"/>
                  <a:gd name="connsiteY100" fmla="*/ 119007 h 4275461"/>
                  <a:gd name="connsiteX101" fmla="*/ 2255883 w 3619883"/>
                  <a:gd name="connsiteY101" fmla="*/ 99047 h 4275461"/>
                  <a:gd name="connsiteX102" fmla="*/ 2344622 w 3619883"/>
                  <a:gd name="connsiteY102" fmla="*/ 91388 h 4275461"/>
                  <a:gd name="connsiteX103" fmla="*/ 2455682 w 3619883"/>
                  <a:gd name="connsiteY103" fmla="*/ 78869 h 4275461"/>
                  <a:gd name="connsiteX104" fmla="*/ 2632609 w 3619883"/>
                  <a:gd name="connsiteY104" fmla="*/ 75338 h 4275461"/>
                  <a:gd name="connsiteX105" fmla="*/ 2742291 w 3619883"/>
                  <a:gd name="connsiteY105" fmla="*/ 92282 h 4275461"/>
                  <a:gd name="connsiteX106" fmla="*/ 2851974 w 3619883"/>
                  <a:gd name="connsiteY106" fmla="*/ 109227 h 4275461"/>
                  <a:gd name="connsiteX107" fmla="*/ 2907643 w 3619883"/>
                  <a:gd name="connsiteY107" fmla="*/ 100020 h 4275461"/>
                  <a:gd name="connsiteX108" fmla="*/ 2944022 w 3619883"/>
                  <a:gd name="connsiteY108" fmla="*/ 30853 h 4275461"/>
                  <a:gd name="connsiteX109" fmla="*/ 3022289 w 3619883"/>
                  <a:gd name="connsiteY109" fmla="*/ 10893 h 4275461"/>
                  <a:gd name="connsiteX110" fmla="*/ 3054807 w 3619883"/>
                  <a:gd name="connsiteY110" fmla="*/ 24226 h 4275461"/>
                  <a:gd name="connsiteX111" fmla="*/ 3141892 w 3619883"/>
                  <a:gd name="connsiteY111" fmla="*/ 51925 h 4275461"/>
                  <a:gd name="connsiteX112" fmla="*/ 3185711 w 3619883"/>
                  <a:gd name="connsiteY112" fmla="*/ 59881 h 4275461"/>
                  <a:gd name="connsiteX113" fmla="*/ 3219056 w 3619883"/>
                  <a:gd name="connsiteY113" fmla="*/ 55536 h 4275461"/>
                  <a:gd name="connsiteX114" fmla="*/ 3263425 w 3619883"/>
                  <a:gd name="connsiteY114" fmla="*/ 51706 h 4275461"/>
                  <a:gd name="connsiteX115" fmla="*/ 3296219 w 3619883"/>
                  <a:gd name="connsiteY115" fmla="*/ 59147 h 4275461"/>
                  <a:gd name="connsiteX116" fmla="*/ 3319094 w 3619883"/>
                  <a:gd name="connsiteY116" fmla="*/ 42500 h 4275461"/>
                  <a:gd name="connsiteX117" fmla="*/ 3420511 w 3619883"/>
                  <a:gd name="connsiteY117" fmla="*/ 0 h 4275461"/>
                  <a:gd name="connsiteX118" fmla="*/ 3453305 w 3619883"/>
                  <a:gd name="connsiteY118" fmla="*/ 7440 h 4275461"/>
                  <a:gd name="connsiteX119" fmla="*/ 3496571 w 3619883"/>
                  <a:gd name="connsiteY119" fmla="*/ 27182 h 4275461"/>
                  <a:gd name="connsiteX120" fmla="*/ 3602117 w 3619883"/>
                  <a:gd name="connsiteY120" fmla="*/ 132521 h 4275461"/>
                  <a:gd name="connsiteX121" fmla="*/ 3619883 w 3619883"/>
                  <a:gd name="connsiteY121" fmla="*/ 140049 h 4275461"/>
                  <a:gd name="connsiteX122" fmla="*/ 3619883 w 3619883"/>
                  <a:gd name="connsiteY12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150155 w 3619883"/>
                  <a:gd name="connsiteY10" fmla="*/ 4128157 h 4275461"/>
                  <a:gd name="connsiteX11" fmla="*/ 2204852 w 3619883"/>
                  <a:gd name="connsiteY11" fmla="*/ 4128157 h 4275461"/>
                  <a:gd name="connsiteX12" fmla="*/ 2204852 w 3619883"/>
                  <a:gd name="connsiteY12" fmla="*/ 3951392 h 4275461"/>
                  <a:gd name="connsiteX13" fmla="*/ 2027068 w 3619883"/>
                  <a:gd name="connsiteY13" fmla="*/ 3951392 h 4275461"/>
                  <a:gd name="connsiteX14" fmla="*/ 2027068 w 3619883"/>
                  <a:gd name="connsiteY14" fmla="*/ 4128157 h 4275461"/>
                  <a:gd name="connsiteX15" fmla="*/ 2079759 w 3619883"/>
                  <a:gd name="connsiteY15" fmla="*/ 4128157 h 4275461"/>
                  <a:gd name="connsiteX16" fmla="*/ 2079759 w 3619883"/>
                  <a:gd name="connsiteY16" fmla="*/ 4275461 h 4275461"/>
                  <a:gd name="connsiteX17" fmla="*/ 1824703 w 3619883"/>
                  <a:gd name="connsiteY17" fmla="*/ 4275461 h 4275461"/>
                  <a:gd name="connsiteX18" fmla="*/ 1834468 w 3619883"/>
                  <a:gd name="connsiteY18" fmla="*/ 4128157 h 4275461"/>
                  <a:gd name="connsiteX19" fmla="*/ 1893894 w 3619883"/>
                  <a:gd name="connsiteY19" fmla="*/ 4128157 h 4275461"/>
                  <a:gd name="connsiteX20" fmla="*/ 1893894 w 3619883"/>
                  <a:gd name="connsiteY20" fmla="*/ 3951392 h 4275461"/>
                  <a:gd name="connsiteX21" fmla="*/ 1716110 w 3619883"/>
                  <a:gd name="connsiteY21" fmla="*/ 3951392 h 4275461"/>
                  <a:gd name="connsiteX22" fmla="*/ 1716110 w 3619883"/>
                  <a:gd name="connsiteY22" fmla="*/ 4006431 h 4275461"/>
                  <a:gd name="connsiteX23" fmla="*/ 1703447 w 3619883"/>
                  <a:gd name="connsiteY23" fmla="*/ 4007960 h 4275461"/>
                  <a:gd name="connsiteX24" fmla="*/ 1716110 w 3619883"/>
                  <a:gd name="connsiteY24" fmla="*/ 4044284 h 4275461"/>
                  <a:gd name="connsiteX25" fmla="*/ 1716110 w 3619883"/>
                  <a:gd name="connsiteY25" fmla="*/ 4128157 h 4275461"/>
                  <a:gd name="connsiteX26" fmla="*/ 1745346 w 3619883"/>
                  <a:gd name="connsiteY26" fmla="*/ 4128157 h 4275461"/>
                  <a:gd name="connsiteX27" fmla="*/ 1796694 w 3619883"/>
                  <a:gd name="connsiteY27" fmla="*/ 4275461 h 4275461"/>
                  <a:gd name="connsiteX28" fmla="*/ 1558844 w 3619883"/>
                  <a:gd name="connsiteY28" fmla="*/ 4275461 h 4275461"/>
                  <a:gd name="connsiteX29" fmla="*/ 1517252 w 3619883"/>
                  <a:gd name="connsiteY29" fmla="*/ 4128157 h 4275461"/>
                  <a:gd name="connsiteX30" fmla="*/ 1582936 w 3619883"/>
                  <a:gd name="connsiteY30" fmla="*/ 4128157 h 4275461"/>
                  <a:gd name="connsiteX31" fmla="*/ 1582936 w 3619883"/>
                  <a:gd name="connsiteY31" fmla="*/ 3951392 h 4275461"/>
                  <a:gd name="connsiteX32" fmla="*/ 1405151 w 3619883"/>
                  <a:gd name="connsiteY32" fmla="*/ 3951392 h 4275461"/>
                  <a:gd name="connsiteX33" fmla="*/ 1405151 w 3619883"/>
                  <a:gd name="connsiteY33" fmla="*/ 4128157 h 4275461"/>
                  <a:gd name="connsiteX34" fmla="*/ 1468988 w 3619883"/>
                  <a:gd name="connsiteY34" fmla="*/ 4128157 h 4275461"/>
                  <a:gd name="connsiteX35" fmla="*/ 1427396 w 3619883"/>
                  <a:gd name="connsiteY35" fmla="*/ 4275461 h 4275461"/>
                  <a:gd name="connsiteX36" fmla="*/ 1210751 w 3619883"/>
                  <a:gd name="connsiteY36" fmla="*/ 4275461 h 4275461"/>
                  <a:gd name="connsiteX37" fmla="*/ 1210751 w 3619883"/>
                  <a:gd name="connsiteY37" fmla="*/ 4128157 h 4275461"/>
                  <a:gd name="connsiteX38" fmla="*/ 1271978 w 3619883"/>
                  <a:gd name="connsiteY38" fmla="*/ 4128157 h 4275461"/>
                  <a:gd name="connsiteX39" fmla="*/ 1271978 w 3619883"/>
                  <a:gd name="connsiteY39" fmla="*/ 3951392 h 4275461"/>
                  <a:gd name="connsiteX40" fmla="*/ 1094193 w 3619883"/>
                  <a:gd name="connsiteY40" fmla="*/ 3951392 h 4275461"/>
                  <a:gd name="connsiteX41" fmla="*/ 1094193 w 3619883"/>
                  <a:gd name="connsiteY41" fmla="*/ 4128157 h 4275461"/>
                  <a:gd name="connsiteX42" fmla="*/ 1140354 w 3619883"/>
                  <a:gd name="connsiteY42" fmla="*/ 4128157 h 4275461"/>
                  <a:gd name="connsiteX43" fmla="*/ 1140354 w 3619883"/>
                  <a:gd name="connsiteY43" fmla="*/ 4275461 h 4275461"/>
                  <a:gd name="connsiteX44" fmla="*/ 953807 w 3619883"/>
                  <a:gd name="connsiteY44" fmla="*/ 4275461 h 4275461"/>
                  <a:gd name="connsiteX45" fmla="*/ 912215 w 3619883"/>
                  <a:gd name="connsiteY45" fmla="*/ 4128157 h 4275461"/>
                  <a:gd name="connsiteX46" fmla="*/ 961020 w 3619883"/>
                  <a:gd name="connsiteY46" fmla="*/ 4128157 h 4275461"/>
                  <a:gd name="connsiteX47" fmla="*/ 961020 w 3619883"/>
                  <a:gd name="connsiteY47" fmla="*/ 3951392 h 4275461"/>
                  <a:gd name="connsiteX48" fmla="*/ 783235 w 3619883"/>
                  <a:gd name="connsiteY48" fmla="*/ 3951392 h 4275461"/>
                  <a:gd name="connsiteX49" fmla="*/ 783235 w 3619883"/>
                  <a:gd name="connsiteY49" fmla="*/ 4128157 h 4275461"/>
                  <a:gd name="connsiteX50" fmla="*/ 871024 w 3619883"/>
                  <a:gd name="connsiteY50" fmla="*/ 4128157 h 4275461"/>
                  <a:gd name="connsiteX51" fmla="*/ 829432 w 3619883"/>
                  <a:gd name="connsiteY51" fmla="*/ 4275461 h 4275461"/>
                  <a:gd name="connsiteX52" fmla="*/ 611484 w 3619883"/>
                  <a:gd name="connsiteY52" fmla="*/ 4275461 h 4275461"/>
                  <a:gd name="connsiteX53" fmla="*/ 621247 w 3619883"/>
                  <a:gd name="connsiteY53" fmla="*/ 4128157 h 4275461"/>
                  <a:gd name="connsiteX54" fmla="*/ 650062 w 3619883"/>
                  <a:gd name="connsiteY54" fmla="*/ 4128157 h 4275461"/>
                  <a:gd name="connsiteX55" fmla="*/ 650062 w 3619883"/>
                  <a:gd name="connsiteY55" fmla="*/ 3951392 h 4275461"/>
                  <a:gd name="connsiteX56" fmla="*/ 472277 w 3619883"/>
                  <a:gd name="connsiteY56" fmla="*/ 3951392 h 4275461"/>
                  <a:gd name="connsiteX57" fmla="*/ 472277 w 3619883"/>
                  <a:gd name="connsiteY57" fmla="*/ 4128157 h 4275461"/>
                  <a:gd name="connsiteX58" fmla="*/ 522650 w 3619883"/>
                  <a:gd name="connsiteY58" fmla="*/ 4128157 h 4275461"/>
                  <a:gd name="connsiteX59" fmla="*/ 573998 w 3619883"/>
                  <a:gd name="connsiteY59" fmla="*/ 4275461 h 4275461"/>
                  <a:gd name="connsiteX60" fmla="*/ 336164 w 3619883"/>
                  <a:gd name="connsiteY60" fmla="*/ 4275461 h 4275461"/>
                  <a:gd name="connsiteX61" fmla="*/ 294572 w 3619883"/>
                  <a:gd name="connsiteY61" fmla="*/ 4128157 h 4275461"/>
                  <a:gd name="connsiteX62" fmla="*/ 339106 w 3619883"/>
                  <a:gd name="connsiteY62" fmla="*/ 4128157 h 4275461"/>
                  <a:gd name="connsiteX63" fmla="*/ 339106 w 3619883"/>
                  <a:gd name="connsiteY63" fmla="*/ 3951392 h 4275461"/>
                  <a:gd name="connsiteX64" fmla="*/ 161321 w 3619883"/>
                  <a:gd name="connsiteY64" fmla="*/ 3951392 h 4275461"/>
                  <a:gd name="connsiteX65" fmla="*/ 161321 w 3619883"/>
                  <a:gd name="connsiteY65" fmla="*/ 4128157 h 4275461"/>
                  <a:gd name="connsiteX66" fmla="*/ 230914 w 3619883"/>
                  <a:gd name="connsiteY66" fmla="*/ 4128157 h 4275461"/>
                  <a:gd name="connsiteX67" fmla="*/ 189322 w 3619883"/>
                  <a:gd name="connsiteY67" fmla="*/ 4275461 h 4275461"/>
                  <a:gd name="connsiteX68" fmla="*/ 0 w 3619883"/>
                  <a:gd name="connsiteY68" fmla="*/ 4275461 h 4275461"/>
                  <a:gd name="connsiteX69" fmla="*/ 0 w 3619883"/>
                  <a:gd name="connsiteY69" fmla="*/ 42229 h 4275461"/>
                  <a:gd name="connsiteX70" fmla="*/ 42464 w 3619883"/>
                  <a:gd name="connsiteY70" fmla="*/ 40518 h 4275461"/>
                  <a:gd name="connsiteX71" fmla="*/ 137733 w 3619883"/>
                  <a:gd name="connsiteY71" fmla="*/ 35355 h 4275461"/>
                  <a:gd name="connsiteX72" fmla="*/ 270565 w 3619883"/>
                  <a:gd name="connsiteY72" fmla="*/ 29759 h 4275461"/>
                  <a:gd name="connsiteX73" fmla="*/ 479734 w 3619883"/>
                  <a:gd name="connsiteY73" fmla="*/ 45455 h 4275461"/>
                  <a:gd name="connsiteX74" fmla="*/ 524103 w 3619883"/>
                  <a:gd name="connsiteY74" fmla="*/ 41625 h 4275461"/>
                  <a:gd name="connsiteX75" fmla="*/ 624416 w 3619883"/>
                  <a:gd name="connsiteY75" fmla="*/ 22696 h 4275461"/>
                  <a:gd name="connsiteX76" fmla="*/ 657762 w 3619883"/>
                  <a:gd name="connsiteY76" fmla="*/ 18351 h 4275461"/>
                  <a:gd name="connsiteX77" fmla="*/ 690557 w 3619883"/>
                  <a:gd name="connsiteY77" fmla="*/ 25792 h 4275461"/>
                  <a:gd name="connsiteX78" fmla="*/ 745123 w 3619883"/>
                  <a:gd name="connsiteY78" fmla="*/ 40157 h 4275461"/>
                  <a:gd name="connsiteX79" fmla="*/ 789493 w 3619883"/>
                  <a:gd name="connsiteY79" fmla="*/ 36327 h 4275461"/>
                  <a:gd name="connsiteX80" fmla="*/ 854255 w 3619883"/>
                  <a:gd name="connsiteY80" fmla="*/ 68887 h 4275461"/>
                  <a:gd name="connsiteX81" fmla="*/ 897520 w 3619883"/>
                  <a:gd name="connsiteY81" fmla="*/ 88629 h 4275461"/>
                  <a:gd name="connsiteX82" fmla="*/ 940510 w 3619883"/>
                  <a:gd name="connsiteY82" fmla="*/ 114265 h 4275461"/>
                  <a:gd name="connsiteX83" fmla="*/ 1082712 w 3619883"/>
                  <a:gd name="connsiteY83" fmla="*/ 144543 h 4275461"/>
                  <a:gd name="connsiteX84" fmla="*/ 1205348 w 3619883"/>
                  <a:gd name="connsiteY84" fmla="*/ 120753 h 4275461"/>
                  <a:gd name="connsiteX85" fmla="*/ 1271764 w 3619883"/>
                  <a:gd name="connsiteY85" fmla="*/ 117956 h 4275461"/>
                  <a:gd name="connsiteX86" fmla="*/ 1315583 w 3619883"/>
                  <a:gd name="connsiteY86" fmla="*/ 125912 h 4275461"/>
                  <a:gd name="connsiteX87" fmla="*/ 1359125 w 3619883"/>
                  <a:gd name="connsiteY87" fmla="*/ 139761 h 4275461"/>
                  <a:gd name="connsiteX88" fmla="*/ 1391919 w 3619883"/>
                  <a:gd name="connsiteY88" fmla="*/ 147202 h 4275461"/>
                  <a:gd name="connsiteX89" fmla="*/ 1436563 w 3619883"/>
                  <a:gd name="connsiteY89" fmla="*/ 137480 h 4275461"/>
                  <a:gd name="connsiteX90" fmla="*/ 1471566 w 3619883"/>
                  <a:gd name="connsiteY90" fmla="*/ 97777 h 4275461"/>
                  <a:gd name="connsiteX91" fmla="*/ 1505739 w 3619883"/>
                  <a:gd name="connsiteY91" fmla="*/ 75753 h 4275461"/>
                  <a:gd name="connsiteX92" fmla="*/ 1590891 w 3619883"/>
                  <a:gd name="connsiteY92" fmla="*/ 144702 h 4275461"/>
                  <a:gd name="connsiteX93" fmla="*/ 1625616 w 3619883"/>
                  <a:gd name="connsiteY93" fmla="*/ 110893 h 4275461"/>
                  <a:gd name="connsiteX94" fmla="*/ 1658964 w 3619883"/>
                  <a:gd name="connsiteY94" fmla="*/ 106547 h 4275461"/>
                  <a:gd name="connsiteX95" fmla="*/ 1746598 w 3619883"/>
                  <a:gd name="connsiteY95" fmla="*/ 122460 h 4275461"/>
                  <a:gd name="connsiteX96" fmla="*/ 1811913 w 3619883"/>
                  <a:gd name="connsiteY96" fmla="*/ 143234 h 4275461"/>
                  <a:gd name="connsiteX97" fmla="*/ 1856557 w 3619883"/>
                  <a:gd name="connsiteY97" fmla="*/ 133511 h 4275461"/>
                  <a:gd name="connsiteX98" fmla="*/ 2066003 w 3619883"/>
                  <a:gd name="connsiteY98" fmla="*/ 143313 h 4275461"/>
                  <a:gd name="connsiteX99" fmla="*/ 2177615 w 3619883"/>
                  <a:gd name="connsiteY99" fmla="*/ 119007 h 4275461"/>
                  <a:gd name="connsiteX100" fmla="*/ 2255883 w 3619883"/>
                  <a:gd name="connsiteY100" fmla="*/ 99047 h 4275461"/>
                  <a:gd name="connsiteX101" fmla="*/ 2344622 w 3619883"/>
                  <a:gd name="connsiteY101" fmla="*/ 91388 h 4275461"/>
                  <a:gd name="connsiteX102" fmla="*/ 2455682 w 3619883"/>
                  <a:gd name="connsiteY102" fmla="*/ 78869 h 4275461"/>
                  <a:gd name="connsiteX103" fmla="*/ 2632609 w 3619883"/>
                  <a:gd name="connsiteY103" fmla="*/ 75338 h 4275461"/>
                  <a:gd name="connsiteX104" fmla="*/ 2742291 w 3619883"/>
                  <a:gd name="connsiteY104" fmla="*/ 92282 h 4275461"/>
                  <a:gd name="connsiteX105" fmla="*/ 2851974 w 3619883"/>
                  <a:gd name="connsiteY105" fmla="*/ 109227 h 4275461"/>
                  <a:gd name="connsiteX106" fmla="*/ 2907643 w 3619883"/>
                  <a:gd name="connsiteY106" fmla="*/ 100020 h 4275461"/>
                  <a:gd name="connsiteX107" fmla="*/ 2944022 w 3619883"/>
                  <a:gd name="connsiteY107" fmla="*/ 30853 h 4275461"/>
                  <a:gd name="connsiteX108" fmla="*/ 3022289 w 3619883"/>
                  <a:gd name="connsiteY108" fmla="*/ 10893 h 4275461"/>
                  <a:gd name="connsiteX109" fmla="*/ 3054807 w 3619883"/>
                  <a:gd name="connsiteY109" fmla="*/ 24226 h 4275461"/>
                  <a:gd name="connsiteX110" fmla="*/ 3141892 w 3619883"/>
                  <a:gd name="connsiteY110" fmla="*/ 51925 h 4275461"/>
                  <a:gd name="connsiteX111" fmla="*/ 3185711 w 3619883"/>
                  <a:gd name="connsiteY111" fmla="*/ 59881 h 4275461"/>
                  <a:gd name="connsiteX112" fmla="*/ 3219056 w 3619883"/>
                  <a:gd name="connsiteY112" fmla="*/ 55536 h 4275461"/>
                  <a:gd name="connsiteX113" fmla="*/ 3263425 w 3619883"/>
                  <a:gd name="connsiteY113" fmla="*/ 51706 h 4275461"/>
                  <a:gd name="connsiteX114" fmla="*/ 3296219 w 3619883"/>
                  <a:gd name="connsiteY114" fmla="*/ 59147 h 4275461"/>
                  <a:gd name="connsiteX115" fmla="*/ 3319094 w 3619883"/>
                  <a:gd name="connsiteY115" fmla="*/ 42500 h 4275461"/>
                  <a:gd name="connsiteX116" fmla="*/ 3420511 w 3619883"/>
                  <a:gd name="connsiteY116" fmla="*/ 0 h 4275461"/>
                  <a:gd name="connsiteX117" fmla="*/ 3453305 w 3619883"/>
                  <a:gd name="connsiteY117" fmla="*/ 7440 h 4275461"/>
                  <a:gd name="connsiteX118" fmla="*/ 3496571 w 3619883"/>
                  <a:gd name="connsiteY118" fmla="*/ 27182 h 4275461"/>
                  <a:gd name="connsiteX119" fmla="*/ 3602117 w 3619883"/>
                  <a:gd name="connsiteY119" fmla="*/ 132521 h 4275461"/>
                  <a:gd name="connsiteX120" fmla="*/ 3619883 w 3619883"/>
                  <a:gd name="connsiteY120" fmla="*/ 140049 h 4275461"/>
                  <a:gd name="connsiteX121" fmla="*/ 3619883 w 3619883"/>
                  <a:gd name="connsiteY121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150155 w 3619883"/>
                  <a:gd name="connsiteY10" fmla="*/ 4128157 h 4275461"/>
                  <a:gd name="connsiteX11" fmla="*/ 2204852 w 3619883"/>
                  <a:gd name="connsiteY11" fmla="*/ 3951392 h 4275461"/>
                  <a:gd name="connsiteX12" fmla="*/ 2027068 w 3619883"/>
                  <a:gd name="connsiteY12" fmla="*/ 3951392 h 4275461"/>
                  <a:gd name="connsiteX13" fmla="*/ 2027068 w 3619883"/>
                  <a:gd name="connsiteY13" fmla="*/ 4128157 h 4275461"/>
                  <a:gd name="connsiteX14" fmla="*/ 2079759 w 3619883"/>
                  <a:gd name="connsiteY14" fmla="*/ 4128157 h 4275461"/>
                  <a:gd name="connsiteX15" fmla="*/ 2079759 w 3619883"/>
                  <a:gd name="connsiteY15" fmla="*/ 4275461 h 4275461"/>
                  <a:gd name="connsiteX16" fmla="*/ 1824703 w 3619883"/>
                  <a:gd name="connsiteY16" fmla="*/ 4275461 h 4275461"/>
                  <a:gd name="connsiteX17" fmla="*/ 1834468 w 3619883"/>
                  <a:gd name="connsiteY17" fmla="*/ 4128157 h 4275461"/>
                  <a:gd name="connsiteX18" fmla="*/ 1893894 w 3619883"/>
                  <a:gd name="connsiteY18" fmla="*/ 4128157 h 4275461"/>
                  <a:gd name="connsiteX19" fmla="*/ 1893894 w 3619883"/>
                  <a:gd name="connsiteY19" fmla="*/ 3951392 h 4275461"/>
                  <a:gd name="connsiteX20" fmla="*/ 1716110 w 3619883"/>
                  <a:gd name="connsiteY20" fmla="*/ 3951392 h 4275461"/>
                  <a:gd name="connsiteX21" fmla="*/ 1716110 w 3619883"/>
                  <a:gd name="connsiteY21" fmla="*/ 4006431 h 4275461"/>
                  <a:gd name="connsiteX22" fmla="*/ 1703447 w 3619883"/>
                  <a:gd name="connsiteY22" fmla="*/ 4007960 h 4275461"/>
                  <a:gd name="connsiteX23" fmla="*/ 1716110 w 3619883"/>
                  <a:gd name="connsiteY23" fmla="*/ 4044284 h 4275461"/>
                  <a:gd name="connsiteX24" fmla="*/ 1716110 w 3619883"/>
                  <a:gd name="connsiteY24" fmla="*/ 4128157 h 4275461"/>
                  <a:gd name="connsiteX25" fmla="*/ 1745346 w 3619883"/>
                  <a:gd name="connsiteY25" fmla="*/ 4128157 h 4275461"/>
                  <a:gd name="connsiteX26" fmla="*/ 1796694 w 3619883"/>
                  <a:gd name="connsiteY26" fmla="*/ 4275461 h 4275461"/>
                  <a:gd name="connsiteX27" fmla="*/ 1558844 w 3619883"/>
                  <a:gd name="connsiteY27" fmla="*/ 4275461 h 4275461"/>
                  <a:gd name="connsiteX28" fmla="*/ 1517252 w 3619883"/>
                  <a:gd name="connsiteY28" fmla="*/ 4128157 h 4275461"/>
                  <a:gd name="connsiteX29" fmla="*/ 1582936 w 3619883"/>
                  <a:gd name="connsiteY29" fmla="*/ 4128157 h 4275461"/>
                  <a:gd name="connsiteX30" fmla="*/ 1582936 w 3619883"/>
                  <a:gd name="connsiteY30" fmla="*/ 3951392 h 4275461"/>
                  <a:gd name="connsiteX31" fmla="*/ 1405151 w 3619883"/>
                  <a:gd name="connsiteY31" fmla="*/ 3951392 h 4275461"/>
                  <a:gd name="connsiteX32" fmla="*/ 1405151 w 3619883"/>
                  <a:gd name="connsiteY32" fmla="*/ 4128157 h 4275461"/>
                  <a:gd name="connsiteX33" fmla="*/ 1468988 w 3619883"/>
                  <a:gd name="connsiteY33" fmla="*/ 4128157 h 4275461"/>
                  <a:gd name="connsiteX34" fmla="*/ 1427396 w 3619883"/>
                  <a:gd name="connsiteY34" fmla="*/ 4275461 h 4275461"/>
                  <a:gd name="connsiteX35" fmla="*/ 1210751 w 3619883"/>
                  <a:gd name="connsiteY35" fmla="*/ 4275461 h 4275461"/>
                  <a:gd name="connsiteX36" fmla="*/ 1210751 w 3619883"/>
                  <a:gd name="connsiteY36" fmla="*/ 4128157 h 4275461"/>
                  <a:gd name="connsiteX37" fmla="*/ 1271978 w 3619883"/>
                  <a:gd name="connsiteY37" fmla="*/ 4128157 h 4275461"/>
                  <a:gd name="connsiteX38" fmla="*/ 1271978 w 3619883"/>
                  <a:gd name="connsiteY38" fmla="*/ 3951392 h 4275461"/>
                  <a:gd name="connsiteX39" fmla="*/ 1094193 w 3619883"/>
                  <a:gd name="connsiteY39" fmla="*/ 3951392 h 4275461"/>
                  <a:gd name="connsiteX40" fmla="*/ 1094193 w 3619883"/>
                  <a:gd name="connsiteY40" fmla="*/ 4128157 h 4275461"/>
                  <a:gd name="connsiteX41" fmla="*/ 1140354 w 3619883"/>
                  <a:gd name="connsiteY41" fmla="*/ 4128157 h 4275461"/>
                  <a:gd name="connsiteX42" fmla="*/ 1140354 w 3619883"/>
                  <a:gd name="connsiteY42" fmla="*/ 4275461 h 4275461"/>
                  <a:gd name="connsiteX43" fmla="*/ 953807 w 3619883"/>
                  <a:gd name="connsiteY43" fmla="*/ 4275461 h 4275461"/>
                  <a:gd name="connsiteX44" fmla="*/ 912215 w 3619883"/>
                  <a:gd name="connsiteY44" fmla="*/ 4128157 h 4275461"/>
                  <a:gd name="connsiteX45" fmla="*/ 961020 w 3619883"/>
                  <a:gd name="connsiteY45" fmla="*/ 4128157 h 4275461"/>
                  <a:gd name="connsiteX46" fmla="*/ 961020 w 3619883"/>
                  <a:gd name="connsiteY46" fmla="*/ 3951392 h 4275461"/>
                  <a:gd name="connsiteX47" fmla="*/ 783235 w 3619883"/>
                  <a:gd name="connsiteY47" fmla="*/ 3951392 h 4275461"/>
                  <a:gd name="connsiteX48" fmla="*/ 783235 w 3619883"/>
                  <a:gd name="connsiteY48" fmla="*/ 4128157 h 4275461"/>
                  <a:gd name="connsiteX49" fmla="*/ 871024 w 3619883"/>
                  <a:gd name="connsiteY49" fmla="*/ 4128157 h 4275461"/>
                  <a:gd name="connsiteX50" fmla="*/ 829432 w 3619883"/>
                  <a:gd name="connsiteY50" fmla="*/ 4275461 h 4275461"/>
                  <a:gd name="connsiteX51" fmla="*/ 611484 w 3619883"/>
                  <a:gd name="connsiteY51" fmla="*/ 4275461 h 4275461"/>
                  <a:gd name="connsiteX52" fmla="*/ 621247 w 3619883"/>
                  <a:gd name="connsiteY52" fmla="*/ 4128157 h 4275461"/>
                  <a:gd name="connsiteX53" fmla="*/ 650062 w 3619883"/>
                  <a:gd name="connsiteY53" fmla="*/ 4128157 h 4275461"/>
                  <a:gd name="connsiteX54" fmla="*/ 650062 w 3619883"/>
                  <a:gd name="connsiteY54" fmla="*/ 3951392 h 4275461"/>
                  <a:gd name="connsiteX55" fmla="*/ 472277 w 3619883"/>
                  <a:gd name="connsiteY55" fmla="*/ 3951392 h 4275461"/>
                  <a:gd name="connsiteX56" fmla="*/ 472277 w 3619883"/>
                  <a:gd name="connsiteY56" fmla="*/ 4128157 h 4275461"/>
                  <a:gd name="connsiteX57" fmla="*/ 522650 w 3619883"/>
                  <a:gd name="connsiteY57" fmla="*/ 4128157 h 4275461"/>
                  <a:gd name="connsiteX58" fmla="*/ 573998 w 3619883"/>
                  <a:gd name="connsiteY58" fmla="*/ 4275461 h 4275461"/>
                  <a:gd name="connsiteX59" fmla="*/ 336164 w 3619883"/>
                  <a:gd name="connsiteY59" fmla="*/ 4275461 h 4275461"/>
                  <a:gd name="connsiteX60" fmla="*/ 294572 w 3619883"/>
                  <a:gd name="connsiteY60" fmla="*/ 4128157 h 4275461"/>
                  <a:gd name="connsiteX61" fmla="*/ 339106 w 3619883"/>
                  <a:gd name="connsiteY61" fmla="*/ 4128157 h 4275461"/>
                  <a:gd name="connsiteX62" fmla="*/ 339106 w 3619883"/>
                  <a:gd name="connsiteY62" fmla="*/ 3951392 h 4275461"/>
                  <a:gd name="connsiteX63" fmla="*/ 161321 w 3619883"/>
                  <a:gd name="connsiteY63" fmla="*/ 3951392 h 4275461"/>
                  <a:gd name="connsiteX64" fmla="*/ 161321 w 3619883"/>
                  <a:gd name="connsiteY64" fmla="*/ 4128157 h 4275461"/>
                  <a:gd name="connsiteX65" fmla="*/ 230914 w 3619883"/>
                  <a:gd name="connsiteY65" fmla="*/ 4128157 h 4275461"/>
                  <a:gd name="connsiteX66" fmla="*/ 189322 w 3619883"/>
                  <a:gd name="connsiteY66" fmla="*/ 4275461 h 4275461"/>
                  <a:gd name="connsiteX67" fmla="*/ 0 w 3619883"/>
                  <a:gd name="connsiteY67" fmla="*/ 4275461 h 4275461"/>
                  <a:gd name="connsiteX68" fmla="*/ 0 w 3619883"/>
                  <a:gd name="connsiteY68" fmla="*/ 42229 h 4275461"/>
                  <a:gd name="connsiteX69" fmla="*/ 42464 w 3619883"/>
                  <a:gd name="connsiteY69" fmla="*/ 40518 h 4275461"/>
                  <a:gd name="connsiteX70" fmla="*/ 137733 w 3619883"/>
                  <a:gd name="connsiteY70" fmla="*/ 35355 h 4275461"/>
                  <a:gd name="connsiteX71" fmla="*/ 270565 w 3619883"/>
                  <a:gd name="connsiteY71" fmla="*/ 29759 h 4275461"/>
                  <a:gd name="connsiteX72" fmla="*/ 479734 w 3619883"/>
                  <a:gd name="connsiteY72" fmla="*/ 45455 h 4275461"/>
                  <a:gd name="connsiteX73" fmla="*/ 524103 w 3619883"/>
                  <a:gd name="connsiteY73" fmla="*/ 41625 h 4275461"/>
                  <a:gd name="connsiteX74" fmla="*/ 624416 w 3619883"/>
                  <a:gd name="connsiteY74" fmla="*/ 22696 h 4275461"/>
                  <a:gd name="connsiteX75" fmla="*/ 657762 w 3619883"/>
                  <a:gd name="connsiteY75" fmla="*/ 18351 h 4275461"/>
                  <a:gd name="connsiteX76" fmla="*/ 690557 w 3619883"/>
                  <a:gd name="connsiteY76" fmla="*/ 25792 h 4275461"/>
                  <a:gd name="connsiteX77" fmla="*/ 745123 w 3619883"/>
                  <a:gd name="connsiteY77" fmla="*/ 40157 h 4275461"/>
                  <a:gd name="connsiteX78" fmla="*/ 789493 w 3619883"/>
                  <a:gd name="connsiteY78" fmla="*/ 36327 h 4275461"/>
                  <a:gd name="connsiteX79" fmla="*/ 854255 w 3619883"/>
                  <a:gd name="connsiteY79" fmla="*/ 68887 h 4275461"/>
                  <a:gd name="connsiteX80" fmla="*/ 897520 w 3619883"/>
                  <a:gd name="connsiteY80" fmla="*/ 88629 h 4275461"/>
                  <a:gd name="connsiteX81" fmla="*/ 940510 w 3619883"/>
                  <a:gd name="connsiteY81" fmla="*/ 114265 h 4275461"/>
                  <a:gd name="connsiteX82" fmla="*/ 1082712 w 3619883"/>
                  <a:gd name="connsiteY82" fmla="*/ 144543 h 4275461"/>
                  <a:gd name="connsiteX83" fmla="*/ 1205348 w 3619883"/>
                  <a:gd name="connsiteY83" fmla="*/ 120753 h 4275461"/>
                  <a:gd name="connsiteX84" fmla="*/ 1271764 w 3619883"/>
                  <a:gd name="connsiteY84" fmla="*/ 117956 h 4275461"/>
                  <a:gd name="connsiteX85" fmla="*/ 1315583 w 3619883"/>
                  <a:gd name="connsiteY85" fmla="*/ 125912 h 4275461"/>
                  <a:gd name="connsiteX86" fmla="*/ 1359125 w 3619883"/>
                  <a:gd name="connsiteY86" fmla="*/ 139761 h 4275461"/>
                  <a:gd name="connsiteX87" fmla="*/ 1391919 w 3619883"/>
                  <a:gd name="connsiteY87" fmla="*/ 147202 h 4275461"/>
                  <a:gd name="connsiteX88" fmla="*/ 1436563 w 3619883"/>
                  <a:gd name="connsiteY88" fmla="*/ 137480 h 4275461"/>
                  <a:gd name="connsiteX89" fmla="*/ 1471566 w 3619883"/>
                  <a:gd name="connsiteY89" fmla="*/ 97777 h 4275461"/>
                  <a:gd name="connsiteX90" fmla="*/ 1505739 w 3619883"/>
                  <a:gd name="connsiteY90" fmla="*/ 75753 h 4275461"/>
                  <a:gd name="connsiteX91" fmla="*/ 1590891 w 3619883"/>
                  <a:gd name="connsiteY91" fmla="*/ 144702 h 4275461"/>
                  <a:gd name="connsiteX92" fmla="*/ 1625616 w 3619883"/>
                  <a:gd name="connsiteY92" fmla="*/ 110893 h 4275461"/>
                  <a:gd name="connsiteX93" fmla="*/ 1658964 w 3619883"/>
                  <a:gd name="connsiteY93" fmla="*/ 106547 h 4275461"/>
                  <a:gd name="connsiteX94" fmla="*/ 1746598 w 3619883"/>
                  <a:gd name="connsiteY94" fmla="*/ 122460 h 4275461"/>
                  <a:gd name="connsiteX95" fmla="*/ 1811913 w 3619883"/>
                  <a:gd name="connsiteY95" fmla="*/ 143234 h 4275461"/>
                  <a:gd name="connsiteX96" fmla="*/ 1856557 w 3619883"/>
                  <a:gd name="connsiteY96" fmla="*/ 133511 h 4275461"/>
                  <a:gd name="connsiteX97" fmla="*/ 2066003 w 3619883"/>
                  <a:gd name="connsiteY97" fmla="*/ 143313 h 4275461"/>
                  <a:gd name="connsiteX98" fmla="*/ 2177615 w 3619883"/>
                  <a:gd name="connsiteY98" fmla="*/ 119007 h 4275461"/>
                  <a:gd name="connsiteX99" fmla="*/ 2255883 w 3619883"/>
                  <a:gd name="connsiteY99" fmla="*/ 99047 h 4275461"/>
                  <a:gd name="connsiteX100" fmla="*/ 2344622 w 3619883"/>
                  <a:gd name="connsiteY100" fmla="*/ 91388 h 4275461"/>
                  <a:gd name="connsiteX101" fmla="*/ 2455682 w 3619883"/>
                  <a:gd name="connsiteY101" fmla="*/ 78869 h 4275461"/>
                  <a:gd name="connsiteX102" fmla="*/ 2632609 w 3619883"/>
                  <a:gd name="connsiteY102" fmla="*/ 75338 h 4275461"/>
                  <a:gd name="connsiteX103" fmla="*/ 2742291 w 3619883"/>
                  <a:gd name="connsiteY103" fmla="*/ 92282 h 4275461"/>
                  <a:gd name="connsiteX104" fmla="*/ 2851974 w 3619883"/>
                  <a:gd name="connsiteY104" fmla="*/ 109227 h 4275461"/>
                  <a:gd name="connsiteX105" fmla="*/ 2907643 w 3619883"/>
                  <a:gd name="connsiteY105" fmla="*/ 100020 h 4275461"/>
                  <a:gd name="connsiteX106" fmla="*/ 2944022 w 3619883"/>
                  <a:gd name="connsiteY106" fmla="*/ 30853 h 4275461"/>
                  <a:gd name="connsiteX107" fmla="*/ 3022289 w 3619883"/>
                  <a:gd name="connsiteY107" fmla="*/ 10893 h 4275461"/>
                  <a:gd name="connsiteX108" fmla="*/ 3054807 w 3619883"/>
                  <a:gd name="connsiteY108" fmla="*/ 24226 h 4275461"/>
                  <a:gd name="connsiteX109" fmla="*/ 3141892 w 3619883"/>
                  <a:gd name="connsiteY109" fmla="*/ 51925 h 4275461"/>
                  <a:gd name="connsiteX110" fmla="*/ 3185711 w 3619883"/>
                  <a:gd name="connsiteY110" fmla="*/ 59881 h 4275461"/>
                  <a:gd name="connsiteX111" fmla="*/ 3219056 w 3619883"/>
                  <a:gd name="connsiteY111" fmla="*/ 55536 h 4275461"/>
                  <a:gd name="connsiteX112" fmla="*/ 3263425 w 3619883"/>
                  <a:gd name="connsiteY112" fmla="*/ 51706 h 4275461"/>
                  <a:gd name="connsiteX113" fmla="*/ 3296219 w 3619883"/>
                  <a:gd name="connsiteY113" fmla="*/ 59147 h 4275461"/>
                  <a:gd name="connsiteX114" fmla="*/ 3319094 w 3619883"/>
                  <a:gd name="connsiteY114" fmla="*/ 42500 h 4275461"/>
                  <a:gd name="connsiteX115" fmla="*/ 3420511 w 3619883"/>
                  <a:gd name="connsiteY115" fmla="*/ 0 h 4275461"/>
                  <a:gd name="connsiteX116" fmla="*/ 3453305 w 3619883"/>
                  <a:gd name="connsiteY116" fmla="*/ 7440 h 4275461"/>
                  <a:gd name="connsiteX117" fmla="*/ 3496571 w 3619883"/>
                  <a:gd name="connsiteY117" fmla="*/ 27182 h 4275461"/>
                  <a:gd name="connsiteX118" fmla="*/ 3602117 w 3619883"/>
                  <a:gd name="connsiteY118" fmla="*/ 132521 h 4275461"/>
                  <a:gd name="connsiteX119" fmla="*/ 3619883 w 3619883"/>
                  <a:gd name="connsiteY119" fmla="*/ 140049 h 4275461"/>
                  <a:gd name="connsiteX120" fmla="*/ 3619883 w 3619883"/>
                  <a:gd name="connsiteY120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204852 w 3619883"/>
                  <a:gd name="connsiteY10" fmla="*/ 3951392 h 4275461"/>
                  <a:gd name="connsiteX11" fmla="*/ 2027068 w 3619883"/>
                  <a:gd name="connsiteY11" fmla="*/ 3951392 h 4275461"/>
                  <a:gd name="connsiteX12" fmla="*/ 2027068 w 3619883"/>
                  <a:gd name="connsiteY12" fmla="*/ 4128157 h 4275461"/>
                  <a:gd name="connsiteX13" fmla="*/ 2079759 w 3619883"/>
                  <a:gd name="connsiteY13" fmla="*/ 4128157 h 4275461"/>
                  <a:gd name="connsiteX14" fmla="*/ 2079759 w 3619883"/>
                  <a:gd name="connsiteY14" fmla="*/ 4275461 h 4275461"/>
                  <a:gd name="connsiteX15" fmla="*/ 1824703 w 3619883"/>
                  <a:gd name="connsiteY15" fmla="*/ 4275461 h 4275461"/>
                  <a:gd name="connsiteX16" fmla="*/ 1834468 w 3619883"/>
                  <a:gd name="connsiteY16" fmla="*/ 4128157 h 4275461"/>
                  <a:gd name="connsiteX17" fmla="*/ 1893894 w 3619883"/>
                  <a:gd name="connsiteY17" fmla="*/ 4128157 h 4275461"/>
                  <a:gd name="connsiteX18" fmla="*/ 1893894 w 3619883"/>
                  <a:gd name="connsiteY18" fmla="*/ 3951392 h 4275461"/>
                  <a:gd name="connsiteX19" fmla="*/ 1716110 w 3619883"/>
                  <a:gd name="connsiteY19" fmla="*/ 3951392 h 4275461"/>
                  <a:gd name="connsiteX20" fmla="*/ 1716110 w 3619883"/>
                  <a:gd name="connsiteY20" fmla="*/ 4006431 h 4275461"/>
                  <a:gd name="connsiteX21" fmla="*/ 1703447 w 3619883"/>
                  <a:gd name="connsiteY21" fmla="*/ 4007960 h 4275461"/>
                  <a:gd name="connsiteX22" fmla="*/ 1716110 w 3619883"/>
                  <a:gd name="connsiteY22" fmla="*/ 4044284 h 4275461"/>
                  <a:gd name="connsiteX23" fmla="*/ 1716110 w 3619883"/>
                  <a:gd name="connsiteY23" fmla="*/ 4128157 h 4275461"/>
                  <a:gd name="connsiteX24" fmla="*/ 1745346 w 3619883"/>
                  <a:gd name="connsiteY24" fmla="*/ 4128157 h 4275461"/>
                  <a:gd name="connsiteX25" fmla="*/ 1796694 w 3619883"/>
                  <a:gd name="connsiteY25" fmla="*/ 4275461 h 4275461"/>
                  <a:gd name="connsiteX26" fmla="*/ 1558844 w 3619883"/>
                  <a:gd name="connsiteY26" fmla="*/ 4275461 h 4275461"/>
                  <a:gd name="connsiteX27" fmla="*/ 1517252 w 3619883"/>
                  <a:gd name="connsiteY27" fmla="*/ 4128157 h 4275461"/>
                  <a:gd name="connsiteX28" fmla="*/ 1582936 w 3619883"/>
                  <a:gd name="connsiteY28" fmla="*/ 4128157 h 4275461"/>
                  <a:gd name="connsiteX29" fmla="*/ 1582936 w 3619883"/>
                  <a:gd name="connsiteY29" fmla="*/ 3951392 h 4275461"/>
                  <a:gd name="connsiteX30" fmla="*/ 1405151 w 3619883"/>
                  <a:gd name="connsiteY30" fmla="*/ 3951392 h 4275461"/>
                  <a:gd name="connsiteX31" fmla="*/ 1405151 w 3619883"/>
                  <a:gd name="connsiteY31" fmla="*/ 4128157 h 4275461"/>
                  <a:gd name="connsiteX32" fmla="*/ 1468988 w 3619883"/>
                  <a:gd name="connsiteY32" fmla="*/ 4128157 h 4275461"/>
                  <a:gd name="connsiteX33" fmla="*/ 1427396 w 3619883"/>
                  <a:gd name="connsiteY33" fmla="*/ 4275461 h 4275461"/>
                  <a:gd name="connsiteX34" fmla="*/ 1210751 w 3619883"/>
                  <a:gd name="connsiteY34" fmla="*/ 4275461 h 4275461"/>
                  <a:gd name="connsiteX35" fmla="*/ 1210751 w 3619883"/>
                  <a:gd name="connsiteY35" fmla="*/ 4128157 h 4275461"/>
                  <a:gd name="connsiteX36" fmla="*/ 1271978 w 3619883"/>
                  <a:gd name="connsiteY36" fmla="*/ 4128157 h 4275461"/>
                  <a:gd name="connsiteX37" fmla="*/ 1271978 w 3619883"/>
                  <a:gd name="connsiteY37" fmla="*/ 3951392 h 4275461"/>
                  <a:gd name="connsiteX38" fmla="*/ 1094193 w 3619883"/>
                  <a:gd name="connsiteY38" fmla="*/ 3951392 h 4275461"/>
                  <a:gd name="connsiteX39" fmla="*/ 1094193 w 3619883"/>
                  <a:gd name="connsiteY39" fmla="*/ 4128157 h 4275461"/>
                  <a:gd name="connsiteX40" fmla="*/ 1140354 w 3619883"/>
                  <a:gd name="connsiteY40" fmla="*/ 4128157 h 4275461"/>
                  <a:gd name="connsiteX41" fmla="*/ 1140354 w 3619883"/>
                  <a:gd name="connsiteY41" fmla="*/ 4275461 h 4275461"/>
                  <a:gd name="connsiteX42" fmla="*/ 953807 w 3619883"/>
                  <a:gd name="connsiteY42" fmla="*/ 4275461 h 4275461"/>
                  <a:gd name="connsiteX43" fmla="*/ 912215 w 3619883"/>
                  <a:gd name="connsiteY43" fmla="*/ 4128157 h 4275461"/>
                  <a:gd name="connsiteX44" fmla="*/ 961020 w 3619883"/>
                  <a:gd name="connsiteY44" fmla="*/ 4128157 h 4275461"/>
                  <a:gd name="connsiteX45" fmla="*/ 961020 w 3619883"/>
                  <a:gd name="connsiteY45" fmla="*/ 3951392 h 4275461"/>
                  <a:gd name="connsiteX46" fmla="*/ 783235 w 3619883"/>
                  <a:gd name="connsiteY46" fmla="*/ 3951392 h 4275461"/>
                  <a:gd name="connsiteX47" fmla="*/ 783235 w 3619883"/>
                  <a:gd name="connsiteY47" fmla="*/ 4128157 h 4275461"/>
                  <a:gd name="connsiteX48" fmla="*/ 871024 w 3619883"/>
                  <a:gd name="connsiteY48" fmla="*/ 4128157 h 4275461"/>
                  <a:gd name="connsiteX49" fmla="*/ 829432 w 3619883"/>
                  <a:gd name="connsiteY49" fmla="*/ 4275461 h 4275461"/>
                  <a:gd name="connsiteX50" fmla="*/ 611484 w 3619883"/>
                  <a:gd name="connsiteY50" fmla="*/ 4275461 h 4275461"/>
                  <a:gd name="connsiteX51" fmla="*/ 621247 w 3619883"/>
                  <a:gd name="connsiteY51" fmla="*/ 4128157 h 4275461"/>
                  <a:gd name="connsiteX52" fmla="*/ 650062 w 3619883"/>
                  <a:gd name="connsiteY52" fmla="*/ 4128157 h 4275461"/>
                  <a:gd name="connsiteX53" fmla="*/ 650062 w 3619883"/>
                  <a:gd name="connsiteY53" fmla="*/ 3951392 h 4275461"/>
                  <a:gd name="connsiteX54" fmla="*/ 472277 w 3619883"/>
                  <a:gd name="connsiteY54" fmla="*/ 3951392 h 4275461"/>
                  <a:gd name="connsiteX55" fmla="*/ 472277 w 3619883"/>
                  <a:gd name="connsiteY55" fmla="*/ 4128157 h 4275461"/>
                  <a:gd name="connsiteX56" fmla="*/ 522650 w 3619883"/>
                  <a:gd name="connsiteY56" fmla="*/ 4128157 h 4275461"/>
                  <a:gd name="connsiteX57" fmla="*/ 573998 w 3619883"/>
                  <a:gd name="connsiteY57" fmla="*/ 4275461 h 4275461"/>
                  <a:gd name="connsiteX58" fmla="*/ 336164 w 3619883"/>
                  <a:gd name="connsiteY58" fmla="*/ 4275461 h 4275461"/>
                  <a:gd name="connsiteX59" fmla="*/ 294572 w 3619883"/>
                  <a:gd name="connsiteY59" fmla="*/ 4128157 h 4275461"/>
                  <a:gd name="connsiteX60" fmla="*/ 339106 w 3619883"/>
                  <a:gd name="connsiteY60" fmla="*/ 4128157 h 4275461"/>
                  <a:gd name="connsiteX61" fmla="*/ 339106 w 3619883"/>
                  <a:gd name="connsiteY61" fmla="*/ 3951392 h 4275461"/>
                  <a:gd name="connsiteX62" fmla="*/ 161321 w 3619883"/>
                  <a:gd name="connsiteY62" fmla="*/ 3951392 h 4275461"/>
                  <a:gd name="connsiteX63" fmla="*/ 161321 w 3619883"/>
                  <a:gd name="connsiteY63" fmla="*/ 4128157 h 4275461"/>
                  <a:gd name="connsiteX64" fmla="*/ 230914 w 3619883"/>
                  <a:gd name="connsiteY64" fmla="*/ 4128157 h 4275461"/>
                  <a:gd name="connsiteX65" fmla="*/ 189322 w 3619883"/>
                  <a:gd name="connsiteY65" fmla="*/ 4275461 h 4275461"/>
                  <a:gd name="connsiteX66" fmla="*/ 0 w 3619883"/>
                  <a:gd name="connsiteY66" fmla="*/ 4275461 h 4275461"/>
                  <a:gd name="connsiteX67" fmla="*/ 0 w 3619883"/>
                  <a:gd name="connsiteY67" fmla="*/ 42229 h 4275461"/>
                  <a:gd name="connsiteX68" fmla="*/ 42464 w 3619883"/>
                  <a:gd name="connsiteY68" fmla="*/ 40518 h 4275461"/>
                  <a:gd name="connsiteX69" fmla="*/ 137733 w 3619883"/>
                  <a:gd name="connsiteY69" fmla="*/ 35355 h 4275461"/>
                  <a:gd name="connsiteX70" fmla="*/ 270565 w 3619883"/>
                  <a:gd name="connsiteY70" fmla="*/ 29759 h 4275461"/>
                  <a:gd name="connsiteX71" fmla="*/ 479734 w 3619883"/>
                  <a:gd name="connsiteY71" fmla="*/ 45455 h 4275461"/>
                  <a:gd name="connsiteX72" fmla="*/ 524103 w 3619883"/>
                  <a:gd name="connsiteY72" fmla="*/ 41625 h 4275461"/>
                  <a:gd name="connsiteX73" fmla="*/ 624416 w 3619883"/>
                  <a:gd name="connsiteY73" fmla="*/ 22696 h 4275461"/>
                  <a:gd name="connsiteX74" fmla="*/ 657762 w 3619883"/>
                  <a:gd name="connsiteY74" fmla="*/ 18351 h 4275461"/>
                  <a:gd name="connsiteX75" fmla="*/ 690557 w 3619883"/>
                  <a:gd name="connsiteY75" fmla="*/ 25792 h 4275461"/>
                  <a:gd name="connsiteX76" fmla="*/ 745123 w 3619883"/>
                  <a:gd name="connsiteY76" fmla="*/ 40157 h 4275461"/>
                  <a:gd name="connsiteX77" fmla="*/ 789493 w 3619883"/>
                  <a:gd name="connsiteY77" fmla="*/ 36327 h 4275461"/>
                  <a:gd name="connsiteX78" fmla="*/ 854255 w 3619883"/>
                  <a:gd name="connsiteY78" fmla="*/ 68887 h 4275461"/>
                  <a:gd name="connsiteX79" fmla="*/ 897520 w 3619883"/>
                  <a:gd name="connsiteY79" fmla="*/ 88629 h 4275461"/>
                  <a:gd name="connsiteX80" fmla="*/ 940510 w 3619883"/>
                  <a:gd name="connsiteY80" fmla="*/ 114265 h 4275461"/>
                  <a:gd name="connsiteX81" fmla="*/ 1082712 w 3619883"/>
                  <a:gd name="connsiteY81" fmla="*/ 144543 h 4275461"/>
                  <a:gd name="connsiteX82" fmla="*/ 1205348 w 3619883"/>
                  <a:gd name="connsiteY82" fmla="*/ 120753 h 4275461"/>
                  <a:gd name="connsiteX83" fmla="*/ 1271764 w 3619883"/>
                  <a:gd name="connsiteY83" fmla="*/ 117956 h 4275461"/>
                  <a:gd name="connsiteX84" fmla="*/ 1315583 w 3619883"/>
                  <a:gd name="connsiteY84" fmla="*/ 125912 h 4275461"/>
                  <a:gd name="connsiteX85" fmla="*/ 1359125 w 3619883"/>
                  <a:gd name="connsiteY85" fmla="*/ 139761 h 4275461"/>
                  <a:gd name="connsiteX86" fmla="*/ 1391919 w 3619883"/>
                  <a:gd name="connsiteY86" fmla="*/ 147202 h 4275461"/>
                  <a:gd name="connsiteX87" fmla="*/ 1436563 w 3619883"/>
                  <a:gd name="connsiteY87" fmla="*/ 137480 h 4275461"/>
                  <a:gd name="connsiteX88" fmla="*/ 1471566 w 3619883"/>
                  <a:gd name="connsiteY88" fmla="*/ 97777 h 4275461"/>
                  <a:gd name="connsiteX89" fmla="*/ 1505739 w 3619883"/>
                  <a:gd name="connsiteY89" fmla="*/ 75753 h 4275461"/>
                  <a:gd name="connsiteX90" fmla="*/ 1590891 w 3619883"/>
                  <a:gd name="connsiteY90" fmla="*/ 144702 h 4275461"/>
                  <a:gd name="connsiteX91" fmla="*/ 1625616 w 3619883"/>
                  <a:gd name="connsiteY91" fmla="*/ 110893 h 4275461"/>
                  <a:gd name="connsiteX92" fmla="*/ 1658964 w 3619883"/>
                  <a:gd name="connsiteY92" fmla="*/ 106547 h 4275461"/>
                  <a:gd name="connsiteX93" fmla="*/ 1746598 w 3619883"/>
                  <a:gd name="connsiteY93" fmla="*/ 122460 h 4275461"/>
                  <a:gd name="connsiteX94" fmla="*/ 1811913 w 3619883"/>
                  <a:gd name="connsiteY94" fmla="*/ 143234 h 4275461"/>
                  <a:gd name="connsiteX95" fmla="*/ 1856557 w 3619883"/>
                  <a:gd name="connsiteY95" fmla="*/ 133511 h 4275461"/>
                  <a:gd name="connsiteX96" fmla="*/ 2066003 w 3619883"/>
                  <a:gd name="connsiteY96" fmla="*/ 143313 h 4275461"/>
                  <a:gd name="connsiteX97" fmla="*/ 2177615 w 3619883"/>
                  <a:gd name="connsiteY97" fmla="*/ 119007 h 4275461"/>
                  <a:gd name="connsiteX98" fmla="*/ 2255883 w 3619883"/>
                  <a:gd name="connsiteY98" fmla="*/ 99047 h 4275461"/>
                  <a:gd name="connsiteX99" fmla="*/ 2344622 w 3619883"/>
                  <a:gd name="connsiteY99" fmla="*/ 91388 h 4275461"/>
                  <a:gd name="connsiteX100" fmla="*/ 2455682 w 3619883"/>
                  <a:gd name="connsiteY100" fmla="*/ 78869 h 4275461"/>
                  <a:gd name="connsiteX101" fmla="*/ 2632609 w 3619883"/>
                  <a:gd name="connsiteY101" fmla="*/ 75338 h 4275461"/>
                  <a:gd name="connsiteX102" fmla="*/ 2742291 w 3619883"/>
                  <a:gd name="connsiteY102" fmla="*/ 92282 h 4275461"/>
                  <a:gd name="connsiteX103" fmla="*/ 2851974 w 3619883"/>
                  <a:gd name="connsiteY103" fmla="*/ 109227 h 4275461"/>
                  <a:gd name="connsiteX104" fmla="*/ 2907643 w 3619883"/>
                  <a:gd name="connsiteY104" fmla="*/ 100020 h 4275461"/>
                  <a:gd name="connsiteX105" fmla="*/ 2944022 w 3619883"/>
                  <a:gd name="connsiteY105" fmla="*/ 30853 h 4275461"/>
                  <a:gd name="connsiteX106" fmla="*/ 3022289 w 3619883"/>
                  <a:gd name="connsiteY106" fmla="*/ 10893 h 4275461"/>
                  <a:gd name="connsiteX107" fmla="*/ 3054807 w 3619883"/>
                  <a:gd name="connsiteY107" fmla="*/ 24226 h 4275461"/>
                  <a:gd name="connsiteX108" fmla="*/ 3141892 w 3619883"/>
                  <a:gd name="connsiteY108" fmla="*/ 51925 h 4275461"/>
                  <a:gd name="connsiteX109" fmla="*/ 3185711 w 3619883"/>
                  <a:gd name="connsiteY109" fmla="*/ 59881 h 4275461"/>
                  <a:gd name="connsiteX110" fmla="*/ 3219056 w 3619883"/>
                  <a:gd name="connsiteY110" fmla="*/ 55536 h 4275461"/>
                  <a:gd name="connsiteX111" fmla="*/ 3263425 w 3619883"/>
                  <a:gd name="connsiteY111" fmla="*/ 51706 h 4275461"/>
                  <a:gd name="connsiteX112" fmla="*/ 3296219 w 3619883"/>
                  <a:gd name="connsiteY112" fmla="*/ 59147 h 4275461"/>
                  <a:gd name="connsiteX113" fmla="*/ 3319094 w 3619883"/>
                  <a:gd name="connsiteY113" fmla="*/ 42500 h 4275461"/>
                  <a:gd name="connsiteX114" fmla="*/ 3420511 w 3619883"/>
                  <a:gd name="connsiteY114" fmla="*/ 0 h 4275461"/>
                  <a:gd name="connsiteX115" fmla="*/ 3453305 w 3619883"/>
                  <a:gd name="connsiteY115" fmla="*/ 7440 h 4275461"/>
                  <a:gd name="connsiteX116" fmla="*/ 3496571 w 3619883"/>
                  <a:gd name="connsiteY116" fmla="*/ 27182 h 4275461"/>
                  <a:gd name="connsiteX117" fmla="*/ 3602117 w 3619883"/>
                  <a:gd name="connsiteY117" fmla="*/ 132521 h 4275461"/>
                  <a:gd name="connsiteX118" fmla="*/ 3619883 w 3619883"/>
                  <a:gd name="connsiteY118" fmla="*/ 140049 h 4275461"/>
                  <a:gd name="connsiteX119" fmla="*/ 3619883 w 3619883"/>
                  <a:gd name="connsiteY119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27068 w 3619883"/>
                  <a:gd name="connsiteY10" fmla="*/ 3951392 h 4275461"/>
                  <a:gd name="connsiteX11" fmla="*/ 2027068 w 3619883"/>
                  <a:gd name="connsiteY11" fmla="*/ 4128157 h 4275461"/>
                  <a:gd name="connsiteX12" fmla="*/ 2079759 w 3619883"/>
                  <a:gd name="connsiteY12" fmla="*/ 4128157 h 4275461"/>
                  <a:gd name="connsiteX13" fmla="*/ 2079759 w 3619883"/>
                  <a:gd name="connsiteY13" fmla="*/ 4275461 h 4275461"/>
                  <a:gd name="connsiteX14" fmla="*/ 1824703 w 3619883"/>
                  <a:gd name="connsiteY14" fmla="*/ 4275461 h 4275461"/>
                  <a:gd name="connsiteX15" fmla="*/ 1834468 w 3619883"/>
                  <a:gd name="connsiteY15" fmla="*/ 4128157 h 4275461"/>
                  <a:gd name="connsiteX16" fmla="*/ 1893894 w 3619883"/>
                  <a:gd name="connsiteY16" fmla="*/ 4128157 h 4275461"/>
                  <a:gd name="connsiteX17" fmla="*/ 1893894 w 3619883"/>
                  <a:gd name="connsiteY17" fmla="*/ 3951392 h 4275461"/>
                  <a:gd name="connsiteX18" fmla="*/ 1716110 w 3619883"/>
                  <a:gd name="connsiteY18" fmla="*/ 3951392 h 4275461"/>
                  <a:gd name="connsiteX19" fmla="*/ 1716110 w 3619883"/>
                  <a:gd name="connsiteY19" fmla="*/ 4006431 h 4275461"/>
                  <a:gd name="connsiteX20" fmla="*/ 1703447 w 3619883"/>
                  <a:gd name="connsiteY20" fmla="*/ 4007960 h 4275461"/>
                  <a:gd name="connsiteX21" fmla="*/ 1716110 w 3619883"/>
                  <a:gd name="connsiteY21" fmla="*/ 4044284 h 4275461"/>
                  <a:gd name="connsiteX22" fmla="*/ 1716110 w 3619883"/>
                  <a:gd name="connsiteY22" fmla="*/ 4128157 h 4275461"/>
                  <a:gd name="connsiteX23" fmla="*/ 1745346 w 3619883"/>
                  <a:gd name="connsiteY23" fmla="*/ 4128157 h 4275461"/>
                  <a:gd name="connsiteX24" fmla="*/ 1796694 w 3619883"/>
                  <a:gd name="connsiteY24" fmla="*/ 4275461 h 4275461"/>
                  <a:gd name="connsiteX25" fmla="*/ 1558844 w 3619883"/>
                  <a:gd name="connsiteY25" fmla="*/ 4275461 h 4275461"/>
                  <a:gd name="connsiteX26" fmla="*/ 1517252 w 3619883"/>
                  <a:gd name="connsiteY26" fmla="*/ 4128157 h 4275461"/>
                  <a:gd name="connsiteX27" fmla="*/ 1582936 w 3619883"/>
                  <a:gd name="connsiteY27" fmla="*/ 4128157 h 4275461"/>
                  <a:gd name="connsiteX28" fmla="*/ 1582936 w 3619883"/>
                  <a:gd name="connsiteY28" fmla="*/ 3951392 h 4275461"/>
                  <a:gd name="connsiteX29" fmla="*/ 1405151 w 3619883"/>
                  <a:gd name="connsiteY29" fmla="*/ 3951392 h 4275461"/>
                  <a:gd name="connsiteX30" fmla="*/ 1405151 w 3619883"/>
                  <a:gd name="connsiteY30" fmla="*/ 4128157 h 4275461"/>
                  <a:gd name="connsiteX31" fmla="*/ 1468988 w 3619883"/>
                  <a:gd name="connsiteY31" fmla="*/ 4128157 h 4275461"/>
                  <a:gd name="connsiteX32" fmla="*/ 1427396 w 3619883"/>
                  <a:gd name="connsiteY32" fmla="*/ 4275461 h 4275461"/>
                  <a:gd name="connsiteX33" fmla="*/ 1210751 w 3619883"/>
                  <a:gd name="connsiteY33" fmla="*/ 4275461 h 4275461"/>
                  <a:gd name="connsiteX34" fmla="*/ 1210751 w 3619883"/>
                  <a:gd name="connsiteY34" fmla="*/ 4128157 h 4275461"/>
                  <a:gd name="connsiteX35" fmla="*/ 1271978 w 3619883"/>
                  <a:gd name="connsiteY35" fmla="*/ 4128157 h 4275461"/>
                  <a:gd name="connsiteX36" fmla="*/ 1271978 w 3619883"/>
                  <a:gd name="connsiteY36" fmla="*/ 3951392 h 4275461"/>
                  <a:gd name="connsiteX37" fmla="*/ 1094193 w 3619883"/>
                  <a:gd name="connsiteY37" fmla="*/ 3951392 h 4275461"/>
                  <a:gd name="connsiteX38" fmla="*/ 1094193 w 3619883"/>
                  <a:gd name="connsiteY38" fmla="*/ 4128157 h 4275461"/>
                  <a:gd name="connsiteX39" fmla="*/ 1140354 w 3619883"/>
                  <a:gd name="connsiteY39" fmla="*/ 4128157 h 4275461"/>
                  <a:gd name="connsiteX40" fmla="*/ 1140354 w 3619883"/>
                  <a:gd name="connsiteY40" fmla="*/ 4275461 h 4275461"/>
                  <a:gd name="connsiteX41" fmla="*/ 953807 w 3619883"/>
                  <a:gd name="connsiteY41" fmla="*/ 4275461 h 4275461"/>
                  <a:gd name="connsiteX42" fmla="*/ 912215 w 3619883"/>
                  <a:gd name="connsiteY42" fmla="*/ 4128157 h 4275461"/>
                  <a:gd name="connsiteX43" fmla="*/ 961020 w 3619883"/>
                  <a:gd name="connsiteY43" fmla="*/ 4128157 h 4275461"/>
                  <a:gd name="connsiteX44" fmla="*/ 961020 w 3619883"/>
                  <a:gd name="connsiteY44" fmla="*/ 3951392 h 4275461"/>
                  <a:gd name="connsiteX45" fmla="*/ 783235 w 3619883"/>
                  <a:gd name="connsiteY45" fmla="*/ 3951392 h 4275461"/>
                  <a:gd name="connsiteX46" fmla="*/ 783235 w 3619883"/>
                  <a:gd name="connsiteY46" fmla="*/ 4128157 h 4275461"/>
                  <a:gd name="connsiteX47" fmla="*/ 871024 w 3619883"/>
                  <a:gd name="connsiteY47" fmla="*/ 4128157 h 4275461"/>
                  <a:gd name="connsiteX48" fmla="*/ 829432 w 3619883"/>
                  <a:gd name="connsiteY48" fmla="*/ 4275461 h 4275461"/>
                  <a:gd name="connsiteX49" fmla="*/ 611484 w 3619883"/>
                  <a:gd name="connsiteY49" fmla="*/ 4275461 h 4275461"/>
                  <a:gd name="connsiteX50" fmla="*/ 621247 w 3619883"/>
                  <a:gd name="connsiteY50" fmla="*/ 4128157 h 4275461"/>
                  <a:gd name="connsiteX51" fmla="*/ 650062 w 3619883"/>
                  <a:gd name="connsiteY51" fmla="*/ 4128157 h 4275461"/>
                  <a:gd name="connsiteX52" fmla="*/ 650062 w 3619883"/>
                  <a:gd name="connsiteY52" fmla="*/ 3951392 h 4275461"/>
                  <a:gd name="connsiteX53" fmla="*/ 472277 w 3619883"/>
                  <a:gd name="connsiteY53" fmla="*/ 3951392 h 4275461"/>
                  <a:gd name="connsiteX54" fmla="*/ 472277 w 3619883"/>
                  <a:gd name="connsiteY54" fmla="*/ 4128157 h 4275461"/>
                  <a:gd name="connsiteX55" fmla="*/ 522650 w 3619883"/>
                  <a:gd name="connsiteY55" fmla="*/ 4128157 h 4275461"/>
                  <a:gd name="connsiteX56" fmla="*/ 573998 w 3619883"/>
                  <a:gd name="connsiteY56" fmla="*/ 4275461 h 4275461"/>
                  <a:gd name="connsiteX57" fmla="*/ 336164 w 3619883"/>
                  <a:gd name="connsiteY57" fmla="*/ 4275461 h 4275461"/>
                  <a:gd name="connsiteX58" fmla="*/ 294572 w 3619883"/>
                  <a:gd name="connsiteY58" fmla="*/ 4128157 h 4275461"/>
                  <a:gd name="connsiteX59" fmla="*/ 339106 w 3619883"/>
                  <a:gd name="connsiteY59" fmla="*/ 4128157 h 4275461"/>
                  <a:gd name="connsiteX60" fmla="*/ 339106 w 3619883"/>
                  <a:gd name="connsiteY60" fmla="*/ 3951392 h 4275461"/>
                  <a:gd name="connsiteX61" fmla="*/ 161321 w 3619883"/>
                  <a:gd name="connsiteY61" fmla="*/ 3951392 h 4275461"/>
                  <a:gd name="connsiteX62" fmla="*/ 161321 w 3619883"/>
                  <a:gd name="connsiteY62" fmla="*/ 4128157 h 4275461"/>
                  <a:gd name="connsiteX63" fmla="*/ 230914 w 3619883"/>
                  <a:gd name="connsiteY63" fmla="*/ 4128157 h 4275461"/>
                  <a:gd name="connsiteX64" fmla="*/ 189322 w 3619883"/>
                  <a:gd name="connsiteY64" fmla="*/ 4275461 h 4275461"/>
                  <a:gd name="connsiteX65" fmla="*/ 0 w 3619883"/>
                  <a:gd name="connsiteY65" fmla="*/ 4275461 h 4275461"/>
                  <a:gd name="connsiteX66" fmla="*/ 0 w 3619883"/>
                  <a:gd name="connsiteY66" fmla="*/ 42229 h 4275461"/>
                  <a:gd name="connsiteX67" fmla="*/ 42464 w 3619883"/>
                  <a:gd name="connsiteY67" fmla="*/ 40518 h 4275461"/>
                  <a:gd name="connsiteX68" fmla="*/ 137733 w 3619883"/>
                  <a:gd name="connsiteY68" fmla="*/ 35355 h 4275461"/>
                  <a:gd name="connsiteX69" fmla="*/ 270565 w 3619883"/>
                  <a:gd name="connsiteY69" fmla="*/ 29759 h 4275461"/>
                  <a:gd name="connsiteX70" fmla="*/ 479734 w 3619883"/>
                  <a:gd name="connsiteY70" fmla="*/ 45455 h 4275461"/>
                  <a:gd name="connsiteX71" fmla="*/ 524103 w 3619883"/>
                  <a:gd name="connsiteY71" fmla="*/ 41625 h 4275461"/>
                  <a:gd name="connsiteX72" fmla="*/ 624416 w 3619883"/>
                  <a:gd name="connsiteY72" fmla="*/ 22696 h 4275461"/>
                  <a:gd name="connsiteX73" fmla="*/ 657762 w 3619883"/>
                  <a:gd name="connsiteY73" fmla="*/ 18351 h 4275461"/>
                  <a:gd name="connsiteX74" fmla="*/ 690557 w 3619883"/>
                  <a:gd name="connsiteY74" fmla="*/ 25792 h 4275461"/>
                  <a:gd name="connsiteX75" fmla="*/ 745123 w 3619883"/>
                  <a:gd name="connsiteY75" fmla="*/ 40157 h 4275461"/>
                  <a:gd name="connsiteX76" fmla="*/ 789493 w 3619883"/>
                  <a:gd name="connsiteY76" fmla="*/ 36327 h 4275461"/>
                  <a:gd name="connsiteX77" fmla="*/ 854255 w 3619883"/>
                  <a:gd name="connsiteY77" fmla="*/ 68887 h 4275461"/>
                  <a:gd name="connsiteX78" fmla="*/ 897520 w 3619883"/>
                  <a:gd name="connsiteY78" fmla="*/ 88629 h 4275461"/>
                  <a:gd name="connsiteX79" fmla="*/ 940510 w 3619883"/>
                  <a:gd name="connsiteY79" fmla="*/ 114265 h 4275461"/>
                  <a:gd name="connsiteX80" fmla="*/ 1082712 w 3619883"/>
                  <a:gd name="connsiteY80" fmla="*/ 144543 h 4275461"/>
                  <a:gd name="connsiteX81" fmla="*/ 1205348 w 3619883"/>
                  <a:gd name="connsiteY81" fmla="*/ 120753 h 4275461"/>
                  <a:gd name="connsiteX82" fmla="*/ 1271764 w 3619883"/>
                  <a:gd name="connsiteY82" fmla="*/ 117956 h 4275461"/>
                  <a:gd name="connsiteX83" fmla="*/ 1315583 w 3619883"/>
                  <a:gd name="connsiteY83" fmla="*/ 125912 h 4275461"/>
                  <a:gd name="connsiteX84" fmla="*/ 1359125 w 3619883"/>
                  <a:gd name="connsiteY84" fmla="*/ 139761 h 4275461"/>
                  <a:gd name="connsiteX85" fmla="*/ 1391919 w 3619883"/>
                  <a:gd name="connsiteY85" fmla="*/ 147202 h 4275461"/>
                  <a:gd name="connsiteX86" fmla="*/ 1436563 w 3619883"/>
                  <a:gd name="connsiteY86" fmla="*/ 137480 h 4275461"/>
                  <a:gd name="connsiteX87" fmla="*/ 1471566 w 3619883"/>
                  <a:gd name="connsiteY87" fmla="*/ 97777 h 4275461"/>
                  <a:gd name="connsiteX88" fmla="*/ 1505739 w 3619883"/>
                  <a:gd name="connsiteY88" fmla="*/ 75753 h 4275461"/>
                  <a:gd name="connsiteX89" fmla="*/ 1590891 w 3619883"/>
                  <a:gd name="connsiteY89" fmla="*/ 144702 h 4275461"/>
                  <a:gd name="connsiteX90" fmla="*/ 1625616 w 3619883"/>
                  <a:gd name="connsiteY90" fmla="*/ 110893 h 4275461"/>
                  <a:gd name="connsiteX91" fmla="*/ 1658964 w 3619883"/>
                  <a:gd name="connsiteY91" fmla="*/ 106547 h 4275461"/>
                  <a:gd name="connsiteX92" fmla="*/ 1746598 w 3619883"/>
                  <a:gd name="connsiteY92" fmla="*/ 122460 h 4275461"/>
                  <a:gd name="connsiteX93" fmla="*/ 1811913 w 3619883"/>
                  <a:gd name="connsiteY93" fmla="*/ 143234 h 4275461"/>
                  <a:gd name="connsiteX94" fmla="*/ 1856557 w 3619883"/>
                  <a:gd name="connsiteY94" fmla="*/ 133511 h 4275461"/>
                  <a:gd name="connsiteX95" fmla="*/ 2066003 w 3619883"/>
                  <a:gd name="connsiteY95" fmla="*/ 143313 h 4275461"/>
                  <a:gd name="connsiteX96" fmla="*/ 2177615 w 3619883"/>
                  <a:gd name="connsiteY96" fmla="*/ 119007 h 4275461"/>
                  <a:gd name="connsiteX97" fmla="*/ 2255883 w 3619883"/>
                  <a:gd name="connsiteY97" fmla="*/ 99047 h 4275461"/>
                  <a:gd name="connsiteX98" fmla="*/ 2344622 w 3619883"/>
                  <a:gd name="connsiteY98" fmla="*/ 91388 h 4275461"/>
                  <a:gd name="connsiteX99" fmla="*/ 2455682 w 3619883"/>
                  <a:gd name="connsiteY99" fmla="*/ 78869 h 4275461"/>
                  <a:gd name="connsiteX100" fmla="*/ 2632609 w 3619883"/>
                  <a:gd name="connsiteY100" fmla="*/ 75338 h 4275461"/>
                  <a:gd name="connsiteX101" fmla="*/ 2742291 w 3619883"/>
                  <a:gd name="connsiteY101" fmla="*/ 92282 h 4275461"/>
                  <a:gd name="connsiteX102" fmla="*/ 2851974 w 3619883"/>
                  <a:gd name="connsiteY102" fmla="*/ 109227 h 4275461"/>
                  <a:gd name="connsiteX103" fmla="*/ 2907643 w 3619883"/>
                  <a:gd name="connsiteY103" fmla="*/ 100020 h 4275461"/>
                  <a:gd name="connsiteX104" fmla="*/ 2944022 w 3619883"/>
                  <a:gd name="connsiteY104" fmla="*/ 30853 h 4275461"/>
                  <a:gd name="connsiteX105" fmla="*/ 3022289 w 3619883"/>
                  <a:gd name="connsiteY105" fmla="*/ 10893 h 4275461"/>
                  <a:gd name="connsiteX106" fmla="*/ 3054807 w 3619883"/>
                  <a:gd name="connsiteY106" fmla="*/ 24226 h 4275461"/>
                  <a:gd name="connsiteX107" fmla="*/ 3141892 w 3619883"/>
                  <a:gd name="connsiteY107" fmla="*/ 51925 h 4275461"/>
                  <a:gd name="connsiteX108" fmla="*/ 3185711 w 3619883"/>
                  <a:gd name="connsiteY108" fmla="*/ 59881 h 4275461"/>
                  <a:gd name="connsiteX109" fmla="*/ 3219056 w 3619883"/>
                  <a:gd name="connsiteY109" fmla="*/ 55536 h 4275461"/>
                  <a:gd name="connsiteX110" fmla="*/ 3263425 w 3619883"/>
                  <a:gd name="connsiteY110" fmla="*/ 51706 h 4275461"/>
                  <a:gd name="connsiteX111" fmla="*/ 3296219 w 3619883"/>
                  <a:gd name="connsiteY111" fmla="*/ 59147 h 4275461"/>
                  <a:gd name="connsiteX112" fmla="*/ 3319094 w 3619883"/>
                  <a:gd name="connsiteY112" fmla="*/ 42500 h 4275461"/>
                  <a:gd name="connsiteX113" fmla="*/ 3420511 w 3619883"/>
                  <a:gd name="connsiteY113" fmla="*/ 0 h 4275461"/>
                  <a:gd name="connsiteX114" fmla="*/ 3453305 w 3619883"/>
                  <a:gd name="connsiteY114" fmla="*/ 7440 h 4275461"/>
                  <a:gd name="connsiteX115" fmla="*/ 3496571 w 3619883"/>
                  <a:gd name="connsiteY115" fmla="*/ 27182 h 4275461"/>
                  <a:gd name="connsiteX116" fmla="*/ 3602117 w 3619883"/>
                  <a:gd name="connsiteY116" fmla="*/ 132521 h 4275461"/>
                  <a:gd name="connsiteX117" fmla="*/ 3619883 w 3619883"/>
                  <a:gd name="connsiteY117" fmla="*/ 140049 h 4275461"/>
                  <a:gd name="connsiteX118" fmla="*/ 3619883 w 3619883"/>
                  <a:gd name="connsiteY118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27068 w 3619883"/>
                  <a:gd name="connsiteY10" fmla="*/ 4128157 h 4275461"/>
                  <a:gd name="connsiteX11" fmla="*/ 2079759 w 3619883"/>
                  <a:gd name="connsiteY11" fmla="*/ 4128157 h 4275461"/>
                  <a:gd name="connsiteX12" fmla="*/ 2079759 w 3619883"/>
                  <a:gd name="connsiteY12" fmla="*/ 4275461 h 4275461"/>
                  <a:gd name="connsiteX13" fmla="*/ 1824703 w 3619883"/>
                  <a:gd name="connsiteY13" fmla="*/ 4275461 h 4275461"/>
                  <a:gd name="connsiteX14" fmla="*/ 1834468 w 3619883"/>
                  <a:gd name="connsiteY14" fmla="*/ 4128157 h 4275461"/>
                  <a:gd name="connsiteX15" fmla="*/ 1893894 w 3619883"/>
                  <a:gd name="connsiteY15" fmla="*/ 4128157 h 4275461"/>
                  <a:gd name="connsiteX16" fmla="*/ 1893894 w 3619883"/>
                  <a:gd name="connsiteY16" fmla="*/ 3951392 h 4275461"/>
                  <a:gd name="connsiteX17" fmla="*/ 1716110 w 3619883"/>
                  <a:gd name="connsiteY17" fmla="*/ 3951392 h 4275461"/>
                  <a:gd name="connsiteX18" fmla="*/ 1716110 w 3619883"/>
                  <a:gd name="connsiteY18" fmla="*/ 4006431 h 4275461"/>
                  <a:gd name="connsiteX19" fmla="*/ 1703447 w 3619883"/>
                  <a:gd name="connsiteY19" fmla="*/ 4007960 h 4275461"/>
                  <a:gd name="connsiteX20" fmla="*/ 1716110 w 3619883"/>
                  <a:gd name="connsiteY20" fmla="*/ 4044284 h 4275461"/>
                  <a:gd name="connsiteX21" fmla="*/ 1716110 w 3619883"/>
                  <a:gd name="connsiteY21" fmla="*/ 4128157 h 4275461"/>
                  <a:gd name="connsiteX22" fmla="*/ 1745346 w 3619883"/>
                  <a:gd name="connsiteY22" fmla="*/ 4128157 h 4275461"/>
                  <a:gd name="connsiteX23" fmla="*/ 1796694 w 3619883"/>
                  <a:gd name="connsiteY23" fmla="*/ 4275461 h 4275461"/>
                  <a:gd name="connsiteX24" fmla="*/ 1558844 w 3619883"/>
                  <a:gd name="connsiteY24" fmla="*/ 4275461 h 4275461"/>
                  <a:gd name="connsiteX25" fmla="*/ 1517252 w 3619883"/>
                  <a:gd name="connsiteY25" fmla="*/ 4128157 h 4275461"/>
                  <a:gd name="connsiteX26" fmla="*/ 1582936 w 3619883"/>
                  <a:gd name="connsiteY26" fmla="*/ 4128157 h 4275461"/>
                  <a:gd name="connsiteX27" fmla="*/ 1582936 w 3619883"/>
                  <a:gd name="connsiteY27" fmla="*/ 3951392 h 4275461"/>
                  <a:gd name="connsiteX28" fmla="*/ 1405151 w 3619883"/>
                  <a:gd name="connsiteY28" fmla="*/ 3951392 h 4275461"/>
                  <a:gd name="connsiteX29" fmla="*/ 1405151 w 3619883"/>
                  <a:gd name="connsiteY29" fmla="*/ 4128157 h 4275461"/>
                  <a:gd name="connsiteX30" fmla="*/ 1468988 w 3619883"/>
                  <a:gd name="connsiteY30" fmla="*/ 4128157 h 4275461"/>
                  <a:gd name="connsiteX31" fmla="*/ 1427396 w 3619883"/>
                  <a:gd name="connsiteY31" fmla="*/ 4275461 h 4275461"/>
                  <a:gd name="connsiteX32" fmla="*/ 1210751 w 3619883"/>
                  <a:gd name="connsiteY32" fmla="*/ 4275461 h 4275461"/>
                  <a:gd name="connsiteX33" fmla="*/ 1210751 w 3619883"/>
                  <a:gd name="connsiteY33" fmla="*/ 4128157 h 4275461"/>
                  <a:gd name="connsiteX34" fmla="*/ 1271978 w 3619883"/>
                  <a:gd name="connsiteY34" fmla="*/ 4128157 h 4275461"/>
                  <a:gd name="connsiteX35" fmla="*/ 1271978 w 3619883"/>
                  <a:gd name="connsiteY35" fmla="*/ 3951392 h 4275461"/>
                  <a:gd name="connsiteX36" fmla="*/ 1094193 w 3619883"/>
                  <a:gd name="connsiteY36" fmla="*/ 3951392 h 4275461"/>
                  <a:gd name="connsiteX37" fmla="*/ 1094193 w 3619883"/>
                  <a:gd name="connsiteY37" fmla="*/ 4128157 h 4275461"/>
                  <a:gd name="connsiteX38" fmla="*/ 1140354 w 3619883"/>
                  <a:gd name="connsiteY38" fmla="*/ 4128157 h 4275461"/>
                  <a:gd name="connsiteX39" fmla="*/ 1140354 w 3619883"/>
                  <a:gd name="connsiteY39" fmla="*/ 4275461 h 4275461"/>
                  <a:gd name="connsiteX40" fmla="*/ 953807 w 3619883"/>
                  <a:gd name="connsiteY40" fmla="*/ 4275461 h 4275461"/>
                  <a:gd name="connsiteX41" fmla="*/ 912215 w 3619883"/>
                  <a:gd name="connsiteY41" fmla="*/ 4128157 h 4275461"/>
                  <a:gd name="connsiteX42" fmla="*/ 961020 w 3619883"/>
                  <a:gd name="connsiteY42" fmla="*/ 4128157 h 4275461"/>
                  <a:gd name="connsiteX43" fmla="*/ 961020 w 3619883"/>
                  <a:gd name="connsiteY43" fmla="*/ 3951392 h 4275461"/>
                  <a:gd name="connsiteX44" fmla="*/ 783235 w 3619883"/>
                  <a:gd name="connsiteY44" fmla="*/ 3951392 h 4275461"/>
                  <a:gd name="connsiteX45" fmla="*/ 783235 w 3619883"/>
                  <a:gd name="connsiteY45" fmla="*/ 4128157 h 4275461"/>
                  <a:gd name="connsiteX46" fmla="*/ 871024 w 3619883"/>
                  <a:gd name="connsiteY46" fmla="*/ 4128157 h 4275461"/>
                  <a:gd name="connsiteX47" fmla="*/ 829432 w 3619883"/>
                  <a:gd name="connsiteY47" fmla="*/ 4275461 h 4275461"/>
                  <a:gd name="connsiteX48" fmla="*/ 611484 w 3619883"/>
                  <a:gd name="connsiteY48" fmla="*/ 4275461 h 4275461"/>
                  <a:gd name="connsiteX49" fmla="*/ 621247 w 3619883"/>
                  <a:gd name="connsiteY49" fmla="*/ 4128157 h 4275461"/>
                  <a:gd name="connsiteX50" fmla="*/ 650062 w 3619883"/>
                  <a:gd name="connsiteY50" fmla="*/ 4128157 h 4275461"/>
                  <a:gd name="connsiteX51" fmla="*/ 650062 w 3619883"/>
                  <a:gd name="connsiteY51" fmla="*/ 3951392 h 4275461"/>
                  <a:gd name="connsiteX52" fmla="*/ 472277 w 3619883"/>
                  <a:gd name="connsiteY52" fmla="*/ 3951392 h 4275461"/>
                  <a:gd name="connsiteX53" fmla="*/ 472277 w 3619883"/>
                  <a:gd name="connsiteY53" fmla="*/ 4128157 h 4275461"/>
                  <a:gd name="connsiteX54" fmla="*/ 522650 w 3619883"/>
                  <a:gd name="connsiteY54" fmla="*/ 4128157 h 4275461"/>
                  <a:gd name="connsiteX55" fmla="*/ 573998 w 3619883"/>
                  <a:gd name="connsiteY55" fmla="*/ 4275461 h 4275461"/>
                  <a:gd name="connsiteX56" fmla="*/ 336164 w 3619883"/>
                  <a:gd name="connsiteY56" fmla="*/ 4275461 h 4275461"/>
                  <a:gd name="connsiteX57" fmla="*/ 294572 w 3619883"/>
                  <a:gd name="connsiteY57" fmla="*/ 4128157 h 4275461"/>
                  <a:gd name="connsiteX58" fmla="*/ 339106 w 3619883"/>
                  <a:gd name="connsiteY58" fmla="*/ 4128157 h 4275461"/>
                  <a:gd name="connsiteX59" fmla="*/ 339106 w 3619883"/>
                  <a:gd name="connsiteY59" fmla="*/ 3951392 h 4275461"/>
                  <a:gd name="connsiteX60" fmla="*/ 161321 w 3619883"/>
                  <a:gd name="connsiteY60" fmla="*/ 3951392 h 4275461"/>
                  <a:gd name="connsiteX61" fmla="*/ 161321 w 3619883"/>
                  <a:gd name="connsiteY61" fmla="*/ 4128157 h 4275461"/>
                  <a:gd name="connsiteX62" fmla="*/ 230914 w 3619883"/>
                  <a:gd name="connsiteY62" fmla="*/ 4128157 h 4275461"/>
                  <a:gd name="connsiteX63" fmla="*/ 189322 w 3619883"/>
                  <a:gd name="connsiteY63" fmla="*/ 4275461 h 4275461"/>
                  <a:gd name="connsiteX64" fmla="*/ 0 w 3619883"/>
                  <a:gd name="connsiteY64" fmla="*/ 4275461 h 4275461"/>
                  <a:gd name="connsiteX65" fmla="*/ 0 w 3619883"/>
                  <a:gd name="connsiteY65" fmla="*/ 42229 h 4275461"/>
                  <a:gd name="connsiteX66" fmla="*/ 42464 w 3619883"/>
                  <a:gd name="connsiteY66" fmla="*/ 40518 h 4275461"/>
                  <a:gd name="connsiteX67" fmla="*/ 137733 w 3619883"/>
                  <a:gd name="connsiteY67" fmla="*/ 35355 h 4275461"/>
                  <a:gd name="connsiteX68" fmla="*/ 270565 w 3619883"/>
                  <a:gd name="connsiteY68" fmla="*/ 29759 h 4275461"/>
                  <a:gd name="connsiteX69" fmla="*/ 479734 w 3619883"/>
                  <a:gd name="connsiteY69" fmla="*/ 45455 h 4275461"/>
                  <a:gd name="connsiteX70" fmla="*/ 524103 w 3619883"/>
                  <a:gd name="connsiteY70" fmla="*/ 41625 h 4275461"/>
                  <a:gd name="connsiteX71" fmla="*/ 624416 w 3619883"/>
                  <a:gd name="connsiteY71" fmla="*/ 22696 h 4275461"/>
                  <a:gd name="connsiteX72" fmla="*/ 657762 w 3619883"/>
                  <a:gd name="connsiteY72" fmla="*/ 18351 h 4275461"/>
                  <a:gd name="connsiteX73" fmla="*/ 690557 w 3619883"/>
                  <a:gd name="connsiteY73" fmla="*/ 25792 h 4275461"/>
                  <a:gd name="connsiteX74" fmla="*/ 745123 w 3619883"/>
                  <a:gd name="connsiteY74" fmla="*/ 40157 h 4275461"/>
                  <a:gd name="connsiteX75" fmla="*/ 789493 w 3619883"/>
                  <a:gd name="connsiteY75" fmla="*/ 36327 h 4275461"/>
                  <a:gd name="connsiteX76" fmla="*/ 854255 w 3619883"/>
                  <a:gd name="connsiteY76" fmla="*/ 68887 h 4275461"/>
                  <a:gd name="connsiteX77" fmla="*/ 897520 w 3619883"/>
                  <a:gd name="connsiteY77" fmla="*/ 88629 h 4275461"/>
                  <a:gd name="connsiteX78" fmla="*/ 940510 w 3619883"/>
                  <a:gd name="connsiteY78" fmla="*/ 114265 h 4275461"/>
                  <a:gd name="connsiteX79" fmla="*/ 1082712 w 3619883"/>
                  <a:gd name="connsiteY79" fmla="*/ 144543 h 4275461"/>
                  <a:gd name="connsiteX80" fmla="*/ 1205348 w 3619883"/>
                  <a:gd name="connsiteY80" fmla="*/ 120753 h 4275461"/>
                  <a:gd name="connsiteX81" fmla="*/ 1271764 w 3619883"/>
                  <a:gd name="connsiteY81" fmla="*/ 117956 h 4275461"/>
                  <a:gd name="connsiteX82" fmla="*/ 1315583 w 3619883"/>
                  <a:gd name="connsiteY82" fmla="*/ 125912 h 4275461"/>
                  <a:gd name="connsiteX83" fmla="*/ 1359125 w 3619883"/>
                  <a:gd name="connsiteY83" fmla="*/ 139761 h 4275461"/>
                  <a:gd name="connsiteX84" fmla="*/ 1391919 w 3619883"/>
                  <a:gd name="connsiteY84" fmla="*/ 147202 h 4275461"/>
                  <a:gd name="connsiteX85" fmla="*/ 1436563 w 3619883"/>
                  <a:gd name="connsiteY85" fmla="*/ 137480 h 4275461"/>
                  <a:gd name="connsiteX86" fmla="*/ 1471566 w 3619883"/>
                  <a:gd name="connsiteY86" fmla="*/ 97777 h 4275461"/>
                  <a:gd name="connsiteX87" fmla="*/ 1505739 w 3619883"/>
                  <a:gd name="connsiteY87" fmla="*/ 75753 h 4275461"/>
                  <a:gd name="connsiteX88" fmla="*/ 1590891 w 3619883"/>
                  <a:gd name="connsiteY88" fmla="*/ 144702 h 4275461"/>
                  <a:gd name="connsiteX89" fmla="*/ 1625616 w 3619883"/>
                  <a:gd name="connsiteY89" fmla="*/ 110893 h 4275461"/>
                  <a:gd name="connsiteX90" fmla="*/ 1658964 w 3619883"/>
                  <a:gd name="connsiteY90" fmla="*/ 106547 h 4275461"/>
                  <a:gd name="connsiteX91" fmla="*/ 1746598 w 3619883"/>
                  <a:gd name="connsiteY91" fmla="*/ 122460 h 4275461"/>
                  <a:gd name="connsiteX92" fmla="*/ 1811913 w 3619883"/>
                  <a:gd name="connsiteY92" fmla="*/ 143234 h 4275461"/>
                  <a:gd name="connsiteX93" fmla="*/ 1856557 w 3619883"/>
                  <a:gd name="connsiteY93" fmla="*/ 133511 h 4275461"/>
                  <a:gd name="connsiteX94" fmla="*/ 2066003 w 3619883"/>
                  <a:gd name="connsiteY94" fmla="*/ 143313 h 4275461"/>
                  <a:gd name="connsiteX95" fmla="*/ 2177615 w 3619883"/>
                  <a:gd name="connsiteY95" fmla="*/ 119007 h 4275461"/>
                  <a:gd name="connsiteX96" fmla="*/ 2255883 w 3619883"/>
                  <a:gd name="connsiteY96" fmla="*/ 99047 h 4275461"/>
                  <a:gd name="connsiteX97" fmla="*/ 2344622 w 3619883"/>
                  <a:gd name="connsiteY97" fmla="*/ 91388 h 4275461"/>
                  <a:gd name="connsiteX98" fmla="*/ 2455682 w 3619883"/>
                  <a:gd name="connsiteY98" fmla="*/ 78869 h 4275461"/>
                  <a:gd name="connsiteX99" fmla="*/ 2632609 w 3619883"/>
                  <a:gd name="connsiteY99" fmla="*/ 75338 h 4275461"/>
                  <a:gd name="connsiteX100" fmla="*/ 2742291 w 3619883"/>
                  <a:gd name="connsiteY100" fmla="*/ 92282 h 4275461"/>
                  <a:gd name="connsiteX101" fmla="*/ 2851974 w 3619883"/>
                  <a:gd name="connsiteY101" fmla="*/ 109227 h 4275461"/>
                  <a:gd name="connsiteX102" fmla="*/ 2907643 w 3619883"/>
                  <a:gd name="connsiteY102" fmla="*/ 100020 h 4275461"/>
                  <a:gd name="connsiteX103" fmla="*/ 2944022 w 3619883"/>
                  <a:gd name="connsiteY103" fmla="*/ 30853 h 4275461"/>
                  <a:gd name="connsiteX104" fmla="*/ 3022289 w 3619883"/>
                  <a:gd name="connsiteY104" fmla="*/ 10893 h 4275461"/>
                  <a:gd name="connsiteX105" fmla="*/ 3054807 w 3619883"/>
                  <a:gd name="connsiteY105" fmla="*/ 24226 h 4275461"/>
                  <a:gd name="connsiteX106" fmla="*/ 3141892 w 3619883"/>
                  <a:gd name="connsiteY106" fmla="*/ 51925 h 4275461"/>
                  <a:gd name="connsiteX107" fmla="*/ 3185711 w 3619883"/>
                  <a:gd name="connsiteY107" fmla="*/ 59881 h 4275461"/>
                  <a:gd name="connsiteX108" fmla="*/ 3219056 w 3619883"/>
                  <a:gd name="connsiteY108" fmla="*/ 55536 h 4275461"/>
                  <a:gd name="connsiteX109" fmla="*/ 3263425 w 3619883"/>
                  <a:gd name="connsiteY109" fmla="*/ 51706 h 4275461"/>
                  <a:gd name="connsiteX110" fmla="*/ 3296219 w 3619883"/>
                  <a:gd name="connsiteY110" fmla="*/ 59147 h 4275461"/>
                  <a:gd name="connsiteX111" fmla="*/ 3319094 w 3619883"/>
                  <a:gd name="connsiteY111" fmla="*/ 42500 h 4275461"/>
                  <a:gd name="connsiteX112" fmla="*/ 3420511 w 3619883"/>
                  <a:gd name="connsiteY112" fmla="*/ 0 h 4275461"/>
                  <a:gd name="connsiteX113" fmla="*/ 3453305 w 3619883"/>
                  <a:gd name="connsiteY113" fmla="*/ 7440 h 4275461"/>
                  <a:gd name="connsiteX114" fmla="*/ 3496571 w 3619883"/>
                  <a:gd name="connsiteY114" fmla="*/ 27182 h 4275461"/>
                  <a:gd name="connsiteX115" fmla="*/ 3602117 w 3619883"/>
                  <a:gd name="connsiteY115" fmla="*/ 132521 h 4275461"/>
                  <a:gd name="connsiteX116" fmla="*/ 3619883 w 3619883"/>
                  <a:gd name="connsiteY116" fmla="*/ 140049 h 4275461"/>
                  <a:gd name="connsiteX117" fmla="*/ 3619883 w 3619883"/>
                  <a:gd name="connsiteY117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27068 w 3619883"/>
                  <a:gd name="connsiteY10" fmla="*/ 4128157 h 4275461"/>
                  <a:gd name="connsiteX11" fmla="*/ 2079759 w 3619883"/>
                  <a:gd name="connsiteY11" fmla="*/ 4275461 h 4275461"/>
                  <a:gd name="connsiteX12" fmla="*/ 1824703 w 3619883"/>
                  <a:gd name="connsiteY12" fmla="*/ 4275461 h 4275461"/>
                  <a:gd name="connsiteX13" fmla="*/ 1834468 w 3619883"/>
                  <a:gd name="connsiteY13" fmla="*/ 4128157 h 4275461"/>
                  <a:gd name="connsiteX14" fmla="*/ 1893894 w 3619883"/>
                  <a:gd name="connsiteY14" fmla="*/ 4128157 h 4275461"/>
                  <a:gd name="connsiteX15" fmla="*/ 1893894 w 3619883"/>
                  <a:gd name="connsiteY15" fmla="*/ 3951392 h 4275461"/>
                  <a:gd name="connsiteX16" fmla="*/ 1716110 w 3619883"/>
                  <a:gd name="connsiteY16" fmla="*/ 3951392 h 4275461"/>
                  <a:gd name="connsiteX17" fmla="*/ 1716110 w 3619883"/>
                  <a:gd name="connsiteY17" fmla="*/ 4006431 h 4275461"/>
                  <a:gd name="connsiteX18" fmla="*/ 1703447 w 3619883"/>
                  <a:gd name="connsiteY18" fmla="*/ 4007960 h 4275461"/>
                  <a:gd name="connsiteX19" fmla="*/ 1716110 w 3619883"/>
                  <a:gd name="connsiteY19" fmla="*/ 4044284 h 4275461"/>
                  <a:gd name="connsiteX20" fmla="*/ 1716110 w 3619883"/>
                  <a:gd name="connsiteY20" fmla="*/ 4128157 h 4275461"/>
                  <a:gd name="connsiteX21" fmla="*/ 1745346 w 3619883"/>
                  <a:gd name="connsiteY21" fmla="*/ 4128157 h 4275461"/>
                  <a:gd name="connsiteX22" fmla="*/ 1796694 w 3619883"/>
                  <a:gd name="connsiteY22" fmla="*/ 4275461 h 4275461"/>
                  <a:gd name="connsiteX23" fmla="*/ 1558844 w 3619883"/>
                  <a:gd name="connsiteY23" fmla="*/ 4275461 h 4275461"/>
                  <a:gd name="connsiteX24" fmla="*/ 1517252 w 3619883"/>
                  <a:gd name="connsiteY24" fmla="*/ 4128157 h 4275461"/>
                  <a:gd name="connsiteX25" fmla="*/ 1582936 w 3619883"/>
                  <a:gd name="connsiteY25" fmla="*/ 4128157 h 4275461"/>
                  <a:gd name="connsiteX26" fmla="*/ 1582936 w 3619883"/>
                  <a:gd name="connsiteY26" fmla="*/ 3951392 h 4275461"/>
                  <a:gd name="connsiteX27" fmla="*/ 1405151 w 3619883"/>
                  <a:gd name="connsiteY27" fmla="*/ 3951392 h 4275461"/>
                  <a:gd name="connsiteX28" fmla="*/ 1405151 w 3619883"/>
                  <a:gd name="connsiteY28" fmla="*/ 4128157 h 4275461"/>
                  <a:gd name="connsiteX29" fmla="*/ 1468988 w 3619883"/>
                  <a:gd name="connsiteY29" fmla="*/ 4128157 h 4275461"/>
                  <a:gd name="connsiteX30" fmla="*/ 1427396 w 3619883"/>
                  <a:gd name="connsiteY30" fmla="*/ 4275461 h 4275461"/>
                  <a:gd name="connsiteX31" fmla="*/ 1210751 w 3619883"/>
                  <a:gd name="connsiteY31" fmla="*/ 4275461 h 4275461"/>
                  <a:gd name="connsiteX32" fmla="*/ 1210751 w 3619883"/>
                  <a:gd name="connsiteY32" fmla="*/ 4128157 h 4275461"/>
                  <a:gd name="connsiteX33" fmla="*/ 1271978 w 3619883"/>
                  <a:gd name="connsiteY33" fmla="*/ 4128157 h 4275461"/>
                  <a:gd name="connsiteX34" fmla="*/ 1271978 w 3619883"/>
                  <a:gd name="connsiteY34" fmla="*/ 3951392 h 4275461"/>
                  <a:gd name="connsiteX35" fmla="*/ 1094193 w 3619883"/>
                  <a:gd name="connsiteY35" fmla="*/ 3951392 h 4275461"/>
                  <a:gd name="connsiteX36" fmla="*/ 1094193 w 3619883"/>
                  <a:gd name="connsiteY36" fmla="*/ 4128157 h 4275461"/>
                  <a:gd name="connsiteX37" fmla="*/ 1140354 w 3619883"/>
                  <a:gd name="connsiteY37" fmla="*/ 4128157 h 4275461"/>
                  <a:gd name="connsiteX38" fmla="*/ 1140354 w 3619883"/>
                  <a:gd name="connsiteY38" fmla="*/ 4275461 h 4275461"/>
                  <a:gd name="connsiteX39" fmla="*/ 953807 w 3619883"/>
                  <a:gd name="connsiteY39" fmla="*/ 4275461 h 4275461"/>
                  <a:gd name="connsiteX40" fmla="*/ 912215 w 3619883"/>
                  <a:gd name="connsiteY40" fmla="*/ 4128157 h 4275461"/>
                  <a:gd name="connsiteX41" fmla="*/ 961020 w 3619883"/>
                  <a:gd name="connsiteY41" fmla="*/ 4128157 h 4275461"/>
                  <a:gd name="connsiteX42" fmla="*/ 961020 w 3619883"/>
                  <a:gd name="connsiteY42" fmla="*/ 3951392 h 4275461"/>
                  <a:gd name="connsiteX43" fmla="*/ 783235 w 3619883"/>
                  <a:gd name="connsiteY43" fmla="*/ 3951392 h 4275461"/>
                  <a:gd name="connsiteX44" fmla="*/ 783235 w 3619883"/>
                  <a:gd name="connsiteY44" fmla="*/ 4128157 h 4275461"/>
                  <a:gd name="connsiteX45" fmla="*/ 871024 w 3619883"/>
                  <a:gd name="connsiteY45" fmla="*/ 4128157 h 4275461"/>
                  <a:gd name="connsiteX46" fmla="*/ 829432 w 3619883"/>
                  <a:gd name="connsiteY46" fmla="*/ 4275461 h 4275461"/>
                  <a:gd name="connsiteX47" fmla="*/ 611484 w 3619883"/>
                  <a:gd name="connsiteY47" fmla="*/ 4275461 h 4275461"/>
                  <a:gd name="connsiteX48" fmla="*/ 621247 w 3619883"/>
                  <a:gd name="connsiteY48" fmla="*/ 4128157 h 4275461"/>
                  <a:gd name="connsiteX49" fmla="*/ 650062 w 3619883"/>
                  <a:gd name="connsiteY49" fmla="*/ 4128157 h 4275461"/>
                  <a:gd name="connsiteX50" fmla="*/ 650062 w 3619883"/>
                  <a:gd name="connsiteY50" fmla="*/ 3951392 h 4275461"/>
                  <a:gd name="connsiteX51" fmla="*/ 472277 w 3619883"/>
                  <a:gd name="connsiteY51" fmla="*/ 3951392 h 4275461"/>
                  <a:gd name="connsiteX52" fmla="*/ 472277 w 3619883"/>
                  <a:gd name="connsiteY52" fmla="*/ 4128157 h 4275461"/>
                  <a:gd name="connsiteX53" fmla="*/ 522650 w 3619883"/>
                  <a:gd name="connsiteY53" fmla="*/ 4128157 h 4275461"/>
                  <a:gd name="connsiteX54" fmla="*/ 573998 w 3619883"/>
                  <a:gd name="connsiteY54" fmla="*/ 4275461 h 4275461"/>
                  <a:gd name="connsiteX55" fmla="*/ 336164 w 3619883"/>
                  <a:gd name="connsiteY55" fmla="*/ 4275461 h 4275461"/>
                  <a:gd name="connsiteX56" fmla="*/ 294572 w 3619883"/>
                  <a:gd name="connsiteY56" fmla="*/ 4128157 h 4275461"/>
                  <a:gd name="connsiteX57" fmla="*/ 339106 w 3619883"/>
                  <a:gd name="connsiteY57" fmla="*/ 4128157 h 4275461"/>
                  <a:gd name="connsiteX58" fmla="*/ 339106 w 3619883"/>
                  <a:gd name="connsiteY58" fmla="*/ 3951392 h 4275461"/>
                  <a:gd name="connsiteX59" fmla="*/ 161321 w 3619883"/>
                  <a:gd name="connsiteY59" fmla="*/ 3951392 h 4275461"/>
                  <a:gd name="connsiteX60" fmla="*/ 161321 w 3619883"/>
                  <a:gd name="connsiteY60" fmla="*/ 4128157 h 4275461"/>
                  <a:gd name="connsiteX61" fmla="*/ 230914 w 3619883"/>
                  <a:gd name="connsiteY61" fmla="*/ 4128157 h 4275461"/>
                  <a:gd name="connsiteX62" fmla="*/ 189322 w 3619883"/>
                  <a:gd name="connsiteY62" fmla="*/ 4275461 h 4275461"/>
                  <a:gd name="connsiteX63" fmla="*/ 0 w 3619883"/>
                  <a:gd name="connsiteY63" fmla="*/ 4275461 h 4275461"/>
                  <a:gd name="connsiteX64" fmla="*/ 0 w 3619883"/>
                  <a:gd name="connsiteY64" fmla="*/ 42229 h 4275461"/>
                  <a:gd name="connsiteX65" fmla="*/ 42464 w 3619883"/>
                  <a:gd name="connsiteY65" fmla="*/ 40518 h 4275461"/>
                  <a:gd name="connsiteX66" fmla="*/ 137733 w 3619883"/>
                  <a:gd name="connsiteY66" fmla="*/ 35355 h 4275461"/>
                  <a:gd name="connsiteX67" fmla="*/ 270565 w 3619883"/>
                  <a:gd name="connsiteY67" fmla="*/ 29759 h 4275461"/>
                  <a:gd name="connsiteX68" fmla="*/ 479734 w 3619883"/>
                  <a:gd name="connsiteY68" fmla="*/ 45455 h 4275461"/>
                  <a:gd name="connsiteX69" fmla="*/ 524103 w 3619883"/>
                  <a:gd name="connsiteY69" fmla="*/ 41625 h 4275461"/>
                  <a:gd name="connsiteX70" fmla="*/ 624416 w 3619883"/>
                  <a:gd name="connsiteY70" fmla="*/ 22696 h 4275461"/>
                  <a:gd name="connsiteX71" fmla="*/ 657762 w 3619883"/>
                  <a:gd name="connsiteY71" fmla="*/ 18351 h 4275461"/>
                  <a:gd name="connsiteX72" fmla="*/ 690557 w 3619883"/>
                  <a:gd name="connsiteY72" fmla="*/ 25792 h 4275461"/>
                  <a:gd name="connsiteX73" fmla="*/ 745123 w 3619883"/>
                  <a:gd name="connsiteY73" fmla="*/ 40157 h 4275461"/>
                  <a:gd name="connsiteX74" fmla="*/ 789493 w 3619883"/>
                  <a:gd name="connsiteY74" fmla="*/ 36327 h 4275461"/>
                  <a:gd name="connsiteX75" fmla="*/ 854255 w 3619883"/>
                  <a:gd name="connsiteY75" fmla="*/ 68887 h 4275461"/>
                  <a:gd name="connsiteX76" fmla="*/ 897520 w 3619883"/>
                  <a:gd name="connsiteY76" fmla="*/ 88629 h 4275461"/>
                  <a:gd name="connsiteX77" fmla="*/ 940510 w 3619883"/>
                  <a:gd name="connsiteY77" fmla="*/ 114265 h 4275461"/>
                  <a:gd name="connsiteX78" fmla="*/ 1082712 w 3619883"/>
                  <a:gd name="connsiteY78" fmla="*/ 144543 h 4275461"/>
                  <a:gd name="connsiteX79" fmla="*/ 1205348 w 3619883"/>
                  <a:gd name="connsiteY79" fmla="*/ 120753 h 4275461"/>
                  <a:gd name="connsiteX80" fmla="*/ 1271764 w 3619883"/>
                  <a:gd name="connsiteY80" fmla="*/ 117956 h 4275461"/>
                  <a:gd name="connsiteX81" fmla="*/ 1315583 w 3619883"/>
                  <a:gd name="connsiteY81" fmla="*/ 125912 h 4275461"/>
                  <a:gd name="connsiteX82" fmla="*/ 1359125 w 3619883"/>
                  <a:gd name="connsiteY82" fmla="*/ 139761 h 4275461"/>
                  <a:gd name="connsiteX83" fmla="*/ 1391919 w 3619883"/>
                  <a:gd name="connsiteY83" fmla="*/ 147202 h 4275461"/>
                  <a:gd name="connsiteX84" fmla="*/ 1436563 w 3619883"/>
                  <a:gd name="connsiteY84" fmla="*/ 137480 h 4275461"/>
                  <a:gd name="connsiteX85" fmla="*/ 1471566 w 3619883"/>
                  <a:gd name="connsiteY85" fmla="*/ 97777 h 4275461"/>
                  <a:gd name="connsiteX86" fmla="*/ 1505739 w 3619883"/>
                  <a:gd name="connsiteY86" fmla="*/ 75753 h 4275461"/>
                  <a:gd name="connsiteX87" fmla="*/ 1590891 w 3619883"/>
                  <a:gd name="connsiteY87" fmla="*/ 144702 h 4275461"/>
                  <a:gd name="connsiteX88" fmla="*/ 1625616 w 3619883"/>
                  <a:gd name="connsiteY88" fmla="*/ 110893 h 4275461"/>
                  <a:gd name="connsiteX89" fmla="*/ 1658964 w 3619883"/>
                  <a:gd name="connsiteY89" fmla="*/ 106547 h 4275461"/>
                  <a:gd name="connsiteX90" fmla="*/ 1746598 w 3619883"/>
                  <a:gd name="connsiteY90" fmla="*/ 122460 h 4275461"/>
                  <a:gd name="connsiteX91" fmla="*/ 1811913 w 3619883"/>
                  <a:gd name="connsiteY91" fmla="*/ 143234 h 4275461"/>
                  <a:gd name="connsiteX92" fmla="*/ 1856557 w 3619883"/>
                  <a:gd name="connsiteY92" fmla="*/ 133511 h 4275461"/>
                  <a:gd name="connsiteX93" fmla="*/ 2066003 w 3619883"/>
                  <a:gd name="connsiteY93" fmla="*/ 143313 h 4275461"/>
                  <a:gd name="connsiteX94" fmla="*/ 2177615 w 3619883"/>
                  <a:gd name="connsiteY94" fmla="*/ 119007 h 4275461"/>
                  <a:gd name="connsiteX95" fmla="*/ 2255883 w 3619883"/>
                  <a:gd name="connsiteY95" fmla="*/ 99047 h 4275461"/>
                  <a:gd name="connsiteX96" fmla="*/ 2344622 w 3619883"/>
                  <a:gd name="connsiteY96" fmla="*/ 91388 h 4275461"/>
                  <a:gd name="connsiteX97" fmla="*/ 2455682 w 3619883"/>
                  <a:gd name="connsiteY97" fmla="*/ 78869 h 4275461"/>
                  <a:gd name="connsiteX98" fmla="*/ 2632609 w 3619883"/>
                  <a:gd name="connsiteY98" fmla="*/ 75338 h 4275461"/>
                  <a:gd name="connsiteX99" fmla="*/ 2742291 w 3619883"/>
                  <a:gd name="connsiteY99" fmla="*/ 92282 h 4275461"/>
                  <a:gd name="connsiteX100" fmla="*/ 2851974 w 3619883"/>
                  <a:gd name="connsiteY100" fmla="*/ 109227 h 4275461"/>
                  <a:gd name="connsiteX101" fmla="*/ 2907643 w 3619883"/>
                  <a:gd name="connsiteY101" fmla="*/ 100020 h 4275461"/>
                  <a:gd name="connsiteX102" fmla="*/ 2944022 w 3619883"/>
                  <a:gd name="connsiteY102" fmla="*/ 30853 h 4275461"/>
                  <a:gd name="connsiteX103" fmla="*/ 3022289 w 3619883"/>
                  <a:gd name="connsiteY103" fmla="*/ 10893 h 4275461"/>
                  <a:gd name="connsiteX104" fmla="*/ 3054807 w 3619883"/>
                  <a:gd name="connsiteY104" fmla="*/ 24226 h 4275461"/>
                  <a:gd name="connsiteX105" fmla="*/ 3141892 w 3619883"/>
                  <a:gd name="connsiteY105" fmla="*/ 51925 h 4275461"/>
                  <a:gd name="connsiteX106" fmla="*/ 3185711 w 3619883"/>
                  <a:gd name="connsiteY106" fmla="*/ 59881 h 4275461"/>
                  <a:gd name="connsiteX107" fmla="*/ 3219056 w 3619883"/>
                  <a:gd name="connsiteY107" fmla="*/ 55536 h 4275461"/>
                  <a:gd name="connsiteX108" fmla="*/ 3263425 w 3619883"/>
                  <a:gd name="connsiteY108" fmla="*/ 51706 h 4275461"/>
                  <a:gd name="connsiteX109" fmla="*/ 3296219 w 3619883"/>
                  <a:gd name="connsiteY109" fmla="*/ 59147 h 4275461"/>
                  <a:gd name="connsiteX110" fmla="*/ 3319094 w 3619883"/>
                  <a:gd name="connsiteY110" fmla="*/ 42500 h 4275461"/>
                  <a:gd name="connsiteX111" fmla="*/ 3420511 w 3619883"/>
                  <a:gd name="connsiteY111" fmla="*/ 0 h 4275461"/>
                  <a:gd name="connsiteX112" fmla="*/ 3453305 w 3619883"/>
                  <a:gd name="connsiteY112" fmla="*/ 7440 h 4275461"/>
                  <a:gd name="connsiteX113" fmla="*/ 3496571 w 3619883"/>
                  <a:gd name="connsiteY113" fmla="*/ 27182 h 4275461"/>
                  <a:gd name="connsiteX114" fmla="*/ 3602117 w 3619883"/>
                  <a:gd name="connsiteY114" fmla="*/ 132521 h 4275461"/>
                  <a:gd name="connsiteX115" fmla="*/ 3619883 w 3619883"/>
                  <a:gd name="connsiteY115" fmla="*/ 140049 h 4275461"/>
                  <a:gd name="connsiteX116" fmla="*/ 3619883 w 3619883"/>
                  <a:gd name="connsiteY116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834468 w 3619883"/>
                  <a:gd name="connsiteY12" fmla="*/ 4128157 h 4275461"/>
                  <a:gd name="connsiteX13" fmla="*/ 1893894 w 3619883"/>
                  <a:gd name="connsiteY13" fmla="*/ 4128157 h 4275461"/>
                  <a:gd name="connsiteX14" fmla="*/ 1893894 w 3619883"/>
                  <a:gd name="connsiteY14" fmla="*/ 3951392 h 4275461"/>
                  <a:gd name="connsiteX15" fmla="*/ 1716110 w 3619883"/>
                  <a:gd name="connsiteY15" fmla="*/ 3951392 h 4275461"/>
                  <a:gd name="connsiteX16" fmla="*/ 1716110 w 3619883"/>
                  <a:gd name="connsiteY16" fmla="*/ 4006431 h 4275461"/>
                  <a:gd name="connsiteX17" fmla="*/ 1703447 w 3619883"/>
                  <a:gd name="connsiteY17" fmla="*/ 4007960 h 4275461"/>
                  <a:gd name="connsiteX18" fmla="*/ 1716110 w 3619883"/>
                  <a:gd name="connsiteY18" fmla="*/ 4044284 h 4275461"/>
                  <a:gd name="connsiteX19" fmla="*/ 1716110 w 3619883"/>
                  <a:gd name="connsiteY19" fmla="*/ 4128157 h 4275461"/>
                  <a:gd name="connsiteX20" fmla="*/ 1745346 w 3619883"/>
                  <a:gd name="connsiteY20" fmla="*/ 4128157 h 4275461"/>
                  <a:gd name="connsiteX21" fmla="*/ 1796694 w 3619883"/>
                  <a:gd name="connsiteY21" fmla="*/ 4275461 h 4275461"/>
                  <a:gd name="connsiteX22" fmla="*/ 1558844 w 3619883"/>
                  <a:gd name="connsiteY22" fmla="*/ 4275461 h 4275461"/>
                  <a:gd name="connsiteX23" fmla="*/ 1517252 w 3619883"/>
                  <a:gd name="connsiteY23" fmla="*/ 4128157 h 4275461"/>
                  <a:gd name="connsiteX24" fmla="*/ 1582936 w 3619883"/>
                  <a:gd name="connsiteY24" fmla="*/ 4128157 h 4275461"/>
                  <a:gd name="connsiteX25" fmla="*/ 1582936 w 3619883"/>
                  <a:gd name="connsiteY25" fmla="*/ 3951392 h 4275461"/>
                  <a:gd name="connsiteX26" fmla="*/ 1405151 w 3619883"/>
                  <a:gd name="connsiteY26" fmla="*/ 3951392 h 4275461"/>
                  <a:gd name="connsiteX27" fmla="*/ 1405151 w 3619883"/>
                  <a:gd name="connsiteY27" fmla="*/ 4128157 h 4275461"/>
                  <a:gd name="connsiteX28" fmla="*/ 1468988 w 3619883"/>
                  <a:gd name="connsiteY28" fmla="*/ 4128157 h 4275461"/>
                  <a:gd name="connsiteX29" fmla="*/ 1427396 w 3619883"/>
                  <a:gd name="connsiteY29" fmla="*/ 4275461 h 4275461"/>
                  <a:gd name="connsiteX30" fmla="*/ 1210751 w 3619883"/>
                  <a:gd name="connsiteY30" fmla="*/ 4275461 h 4275461"/>
                  <a:gd name="connsiteX31" fmla="*/ 1210751 w 3619883"/>
                  <a:gd name="connsiteY31" fmla="*/ 4128157 h 4275461"/>
                  <a:gd name="connsiteX32" fmla="*/ 1271978 w 3619883"/>
                  <a:gd name="connsiteY32" fmla="*/ 4128157 h 4275461"/>
                  <a:gd name="connsiteX33" fmla="*/ 1271978 w 3619883"/>
                  <a:gd name="connsiteY33" fmla="*/ 3951392 h 4275461"/>
                  <a:gd name="connsiteX34" fmla="*/ 1094193 w 3619883"/>
                  <a:gd name="connsiteY34" fmla="*/ 3951392 h 4275461"/>
                  <a:gd name="connsiteX35" fmla="*/ 1094193 w 3619883"/>
                  <a:gd name="connsiteY35" fmla="*/ 4128157 h 4275461"/>
                  <a:gd name="connsiteX36" fmla="*/ 1140354 w 3619883"/>
                  <a:gd name="connsiteY36" fmla="*/ 4128157 h 4275461"/>
                  <a:gd name="connsiteX37" fmla="*/ 1140354 w 3619883"/>
                  <a:gd name="connsiteY37" fmla="*/ 4275461 h 4275461"/>
                  <a:gd name="connsiteX38" fmla="*/ 953807 w 3619883"/>
                  <a:gd name="connsiteY38" fmla="*/ 4275461 h 4275461"/>
                  <a:gd name="connsiteX39" fmla="*/ 912215 w 3619883"/>
                  <a:gd name="connsiteY39" fmla="*/ 4128157 h 4275461"/>
                  <a:gd name="connsiteX40" fmla="*/ 961020 w 3619883"/>
                  <a:gd name="connsiteY40" fmla="*/ 4128157 h 4275461"/>
                  <a:gd name="connsiteX41" fmla="*/ 961020 w 3619883"/>
                  <a:gd name="connsiteY41" fmla="*/ 3951392 h 4275461"/>
                  <a:gd name="connsiteX42" fmla="*/ 783235 w 3619883"/>
                  <a:gd name="connsiteY42" fmla="*/ 3951392 h 4275461"/>
                  <a:gd name="connsiteX43" fmla="*/ 783235 w 3619883"/>
                  <a:gd name="connsiteY43" fmla="*/ 4128157 h 4275461"/>
                  <a:gd name="connsiteX44" fmla="*/ 871024 w 3619883"/>
                  <a:gd name="connsiteY44" fmla="*/ 4128157 h 4275461"/>
                  <a:gd name="connsiteX45" fmla="*/ 829432 w 3619883"/>
                  <a:gd name="connsiteY45" fmla="*/ 4275461 h 4275461"/>
                  <a:gd name="connsiteX46" fmla="*/ 611484 w 3619883"/>
                  <a:gd name="connsiteY46" fmla="*/ 4275461 h 4275461"/>
                  <a:gd name="connsiteX47" fmla="*/ 621247 w 3619883"/>
                  <a:gd name="connsiteY47" fmla="*/ 4128157 h 4275461"/>
                  <a:gd name="connsiteX48" fmla="*/ 650062 w 3619883"/>
                  <a:gd name="connsiteY48" fmla="*/ 4128157 h 4275461"/>
                  <a:gd name="connsiteX49" fmla="*/ 650062 w 3619883"/>
                  <a:gd name="connsiteY49" fmla="*/ 3951392 h 4275461"/>
                  <a:gd name="connsiteX50" fmla="*/ 472277 w 3619883"/>
                  <a:gd name="connsiteY50" fmla="*/ 3951392 h 4275461"/>
                  <a:gd name="connsiteX51" fmla="*/ 472277 w 3619883"/>
                  <a:gd name="connsiteY51" fmla="*/ 4128157 h 4275461"/>
                  <a:gd name="connsiteX52" fmla="*/ 522650 w 3619883"/>
                  <a:gd name="connsiteY52" fmla="*/ 4128157 h 4275461"/>
                  <a:gd name="connsiteX53" fmla="*/ 573998 w 3619883"/>
                  <a:gd name="connsiteY53" fmla="*/ 4275461 h 4275461"/>
                  <a:gd name="connsiteX54" fmla="*/ 336164 w 3619883"/>
                  <a:gd name="connsiteY54" fmla="*/ 4275461 h 4275461"/>
                  <a:gd name="connsiteX55" fmla="*/ 294572 w 3619883"/>
                  <a:gd name="connsiteY55" fmla="*/ 4128157 h 4275461"/>
                  <a:gd name="connsiteX56" fmla="*/ 339106 w 3619883"/>
                  <a:gd name="connsiteY56" fmla="*/ 4128157 h 4275461"/>
                  <a:gd name="connsiteX57" fmla="*/ 339106 w 3619883"/>
                  <a:gd name="connsiteY57" fmla="*/ 3951392 h 4275461"/>
                  <a:gd name="connsiteX58" fmla="*/ 161321 w 3619883"/>
                  <a:gd name="connsiteY58" fmla="*/ 3951392 h 4275461"/>
                  <a:gd name="connsiteX59" fmla="*/ 161321 w 3619883"/>
                  <a:gd name="connsiteY59" fmla="*/ 4128157 h 4275461"/>
                  <a:gd name="connsiteX60" fmla="*/ 230914 w 3619883"/>
                  <a:gd name="connsiteY60" fmla="*/ 4128157 h 4275461"/>
                  <a:gd name="connsiteX61" fmla="*/ 189322 w 3619883"/>
                  <a:gd name="connsiteY61" fmla="*/ 4275461 h 4275461"/>
                  <a:gd name="connsiteX62" fmla="*/ 0 w 3619883"/>
                  <a:gd name="connsiteY62" fmla="*/ 4275461 h 4275461"/>
                  <a:gd name="connsiteX63" fmla="*/ 0 w 3619883"/>
                  <a:gd name="connsiteY63" fmla="*/ 42229 h 4275461"/>
                  <a:gd name="connsiteX64" fmla="*/ 42464 w 3619883"/>
                  <a:gd name="connsiteY64" fmla="*/ 40518 h 4275461"/>
                  <a:gd name="connsiteX65" fmla="*/ 137733 w 3619883"/>
                  <a:gd name="connsiteY65" fmla="*/ 35355 h 4275461"/>
                  <a:gd name="connsiteX66" fmla="*/ 270565 w 3619883"/>
                  <a:gd name="connsiteY66" fmla="*/ 29759 h 4275461"/>
                  <a:gd name="connsiteX67" fmla="*/ 479734 w 3619883"/>
                  <a:gd name="connsiteY67" fmla="*/ 45455 h 4275461"/>
                  <a:gd name="connsiteX68" fmla="*/ 524103 w 3619883"/>
                  <a:gd name="connsiteY68" fmla="*/ 41625 h 4275461"/>
                  <a:gd name="connsiteX69" fmla="*/ 624416 w 3619883"/>
                  <a:gd name="connsiteY69" fmla="*/ 22696 h 4275461"/>
                  <a:gd name="connsiteX70" fmla="*/ 657762 w 3619883"/>
                  <a:gd name="connsiteY70" fmla="*/ 18351 h 4275461"/>
                  <a:gd name="connsiteX71" fmla="*/ 690557 w 3619883"/>
                  <a:gd name="connsiteY71" fmla="*/ 25792 h 4275461"/>
                  <a:gd name="connsiteX72" fmla="*/ 745123 w 3619883"/>
                  <a:gd name="connsiteY72" fmla="*/ 40157 h 4275461"/>
                  <a:gd name="connsiteX73" fmla="*/ 789493 w 3619883"/>
                  <a:gd name="connsiteY73" fmla="*/ 36327 h 4275461"/>
                  <a:gd name="connsiteX74" fmla="*/ 854255 w 3619883"/>
                  <a:gd name="connsiteY74" fmla="*/ 68887 h 4275461"/>
                  <a:gd name="connsiteX75" fmla="*/ 897520 w 3619883"/>
                  <a:gd name="connsiteY75" fmla="*/ 88629 h 4275461"/>
                  <a:gd name="connsiteX76" fmla="*/ 940510 w 3619883"/>
                  <a:gd name="connsiteY76" fmla="*/ 114265 h 4275461"/>
                  <a:gd name="connsiteX77" fmla="*/ 1082712 w 3619883"/>
                  <a:gd name="connsiteY77" fmla="*/ 144543 h 4275461"/>
                  <a:gd name="connsiteX78" fmla="*/ 1205348 w 3619883"/>
                  <a:gd name="connsiteY78" fmla="*/ 120753 h 4275461"/>
                  <a:gd name="connsiteX79" fmla="*/ 1271764 w 3619883"/>
                  <a:gd name="connsiteY79" fmla="*/ 117956 h 4275461"/>
                  <a:gd name="connsiteX80" fmla="*/ 1315583 w 3619883"/>
                  <a:gd name="connsiteY80" fmla="*/ 125912 h 4275461"/>
                  <a:gd name="connsiteX81" fmla="*/ 1359125 w 3619883"/>
                  <a:gd name="connsiteY81" fmla="*/ 139761 h 4275461"/>
                  <a:gd name="connsiteX82" fmla="*/ 1391919 w 3619883"/>
                  <a:gd name="connsiteY82" fmla="*/ 147202 h 4275461"/>
                  <a:gd name="connsiteX83" fmla="*/ 1436563 w 3619883"/>
                  <a:gd name="connsiteY83" fmla="*/ 137480 h 4275461"/>
                  <a:gd name="connsiteX84" fmla="*/ 1471566 w 3619883"/>
                  <a:gd name="connsiteY84" fmla="*/ 97777 h 4275461"/>
                  <a:gd name="connsiteX85" fmla="*/ 1505739 w 3619883"/>
                  <a:gd name="connsiteY85" fmla="*/ 75753 h 4275461"/>
                  <a:gd name="connsiteX86" fmla="*/ 1590891 w 3619883"/>
                  <a:gd name="connsiteY86" fmla="*/ 144702 h 4275461"/>
                  <a:gd name="connsiteX87" fmla="*/ 1625616 w 3619883"/>
                  <a:gd name="connsiteY87" fmla="*/ 110893 h 4275461"/>
                  <a:gd name="connsiteX88" fmla="*/ 1658964 w 3619883"/>
                  <a:gd name="connsiteY88" fmla="*/ 106547 h 4275461"/>
                  <a:gd name="connsiteX89" fmla="*/ 1746598 w 3619883"/>
                  <a:gd name="connsiteY89" fmla="*/ 122460 h 4275461"/>
                  <a:gd name="connsiteX90" fmla="*/ 1811913 w 3619883"/>
                  <a:gd name="connsiteY90" fmla="*/ 143234 h 4275461"/>
                  <a:gd name="connsiteX91" fmla="*/ 1856557 w 3619883"/>
                  <a:gd name="connsiteY91" fmla="*/ 133511 h 4275461"/>
                  <a:gd name="connsiteX92" fmla="*/ 2066003 w 3619883"/>
                  <a:gd name="connsiteY92" fmla="*/ 143313 h 4275461"/>
                  <a:gd name="connsiteX93" fmla="*/ 2177615 w 3619883"/>
                  <a:gd name="connsiteY93" fmla="*/ 119007 h 4275461"/>
                  <a:gd name="connsiteX94" fmla="*/ 2255883 w 3619883"/>
                  <a:gd name="connsiteY94" fmla="*/ 99047 h 4275461"/>
                  <a:gd name="connsiteX95" fmla="*/ 2344622 w 3619883"/>
                  <a:gd name="connsiteY95" fmla="*/ 91388 h 4275461"/>
                  <a:gd name="connsiteX96" fmla="*/ 2455682 w 3619883"/>
                  <a:gd name="connsiteY96" fmla="*/ 78869 h 4275461"/>
                  <a:gd name="connsiteX97" fmla="*/ 2632609 w 3619883"/>
                  <a:gd name="connsiteY97" fmla="*/ 75338 h 4275461"/>
                  <a:gd name="connsiteX98" fmla="*/ 2742291 w 3619883"/>
                  <a:gd name="connsiteY98" fmla="*/ 92282 h 4275461"/>
                  <a:gd name="connsiteX99" fmla="*/ 2851974 w 3619883"/>
                  <a:gd name="connsiteY99" fmla="*/ 109227 h 4275461"/>
                  <a:gd name="connsiteX100" fmla="*/ 2907643 w 3619883"/>
                  <a:gd name="connsiteY100" fmla="*/ 100020 h 4275461"/>
                  <a:gd name="connsiteX101" fmla="*/ 2944022 w 3619883"/>
                  <a:gd name="connsiteY101" fmla="*/ 30853 h 4275461"/>
                  <a:gd name="connsiteX102" fmla="*/ 3022289 w 3619883"/>
                  <a:gd name="connsiteY102" fmla="*/ 10893 h 4275461"/>
                  <a:gd name="connsiteX103" fmla="*/ 3054807 w 3619883"/>
                  <a:gd name="connsiteY103" fmla="*/ 24226 h 4275461"/>
                  <a:gd name="connsiteX104" fmla="*/ 3141892 w 3619883"/>
                  <a:gd name="connsiteY104" fmla="*/ 51925 h 4275461"/>
                  <a:gd name="connsiteX105" fmla="*/ 3185711 w 3619883"/>
                  <a:gd name="connsiteY105" fmla="*/ 59881 h 4275461"/>
                  <a:gd name="connsiteX106" fmla="*/ 3219056 w 3619883"/>
                  <a:gd name="connsiteY106" fmla="*/ 55536 h 4275461"/>
                  <a:gd name="connsiteX107" fmla="*/ 3263425 w 3619883"/>
                  <a:gd name="connsiteY107" fmla="*/ 51706 h 4275461"/>
                  <a:gd name="connsiteX108" fmla="*/ 3296219 w 3619883"/>
                  <a:gd name="connsiteY108" fmla="*/ 59147 h 4275461"/>
                  <a:gd name="connsiteX109" fmla="*/ 3319094 w 3619883"/>
                  <a:gd name="connsiteY109" fmla="*/ 42500 h 4275461"/>
                  <a:gd name="connsiteX110" fmla="*/ 3420511 w 3619883"/>
                  <a:gd name="connsiteY110" fmla="*/ 0 h 4275461"/>
                  <a:gd name="connsiteX111" fmla="*/ 3453305 w 3619883"/>
                  <a:gd name="connsiteY111" fmla="*/ 7440 h 4275461"/>
                  <a:gd name="connsiteX112" fmla="*/ 3496571 w 3619883"/>
                  <a:gd name="connsiteY112" fmla="*/ 27182 h 4275461"/>
                  <a:gd name="connsiteX113" fmla="*/ 3602117 w 3619883"/>
                  <a:gd name="connsiteY113" fmla="*/ 132521 h 4275461"/>
                  <a:gd name="connsiteX114" fmla="*/ 3619883 w 3619883"/>
                  <a:gd name="connsiteY114" fmla="*/ 140049 h 4275461"/>
                  <a:gd name="connsiteX115" fmla="*/ 3619883 w 3619883"/>
                  <a:gd name="connsiteY115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893894 w 3619883"/>
                  <a:gd name="connsiteY12" fmla="*/ 4128157 h 4275461"/>
                  <a:gd name="connsiteX13" fmla="*/ 1893894 w 3619883"/>
                  <a:gd name="connsiteY13" fmla="*/ 3951392 h 4275461"/>
                  <a:gd name="connsiteX14" fmla="*/ 1716110 w 3619883"/>
                  <a:gd name="connsiteY14" fmla="*/ 3951392 h 4275461"/>
                  <a:gd name="connsiteX15" fmla="*/ 1716110 w 3619883"/>
                  <a:gd name="connsiteY15" fmla="*/ 4006431 h 4275461"/>
                  <a:gd name="connsiteX16" fmla="*/ 1703447 w 3619883"/>
                  <a:gd name="connsiteY16" fmla="*/ 4007960 h 4275461"/>
                  <a:gd name="connsiteX17" fmla="*/ 1716110 w 3619883"/>
                  <a:gd name="connsiteY17" fmla="*/ 4044284 h 4275461"/>
                  <a:gd name="connsiteX18" fmla="*/ 1716110 w 3619883"/>
                  <a:gd name="connsiteY18" fmla="*/ 4128157 h 4275461"/>
                  <a:gd name="connsiteX19" fmla="*/ 1745346 w 3619883"/>
                  <a:gd name="connsiteY19" fmla="*/ 4128157 h 4275461"/>
                  <a:gd name="connsiteX20" fmla="*/ 1796694 w 3619883"/>
                  <a:gd name="connsiteY20" fmla="*/ 4275461 h 4275461"/>
                  <a:gd name="connsiteX21" fmla="*/ 1558844 w 3619883"/>
                  <a:gd name="connsiteY21" fmla="*/ 4275461 h 4275461"/>
                  <a:gd name="connsiteX22" fmla="*/ 1517252 w 3619883"/>
                  <a:gd name="connsiteY22" fmla="*/ 4128157 h 4275461"/>
                  <a:gd name="connsiteX23" fmla="*/ 1582936 w 3619883"/>
                  <a:gd name="connsiteY23" fmla="*/ 4128157 h 4275461"/>
                  <a:gd name="connsiteX24" fmla="*/ 1582936 w 3619883"/>
                  <a:gd name="connsiteY24" fmla="*/ 3951392 h 4275461"/>
                  <a:gd name="connsiteX25" fmla="*/ 1405151 w 3619883"/>
                  <a:gd name="connsiteY25" fmla="*/ 3951392 h 4275461"/>
                  <a:gd name="connsiteX26" fmla="*/ 1405151 w 3619883"/>
                  <a:gd name="connsiteY26" fmla="*/ 4128157 h 4275461"/>
                  <a:gd name="connsiteX27" fmla="*/ 1468988 w 3619883"/>
                  <a:gd name="connsiteY27" fmla="*/ 4128157 h 4275461"/>
                  <a:gd name="connsiteX28" fmla="*/ 1427396 w 3619883"/>
                  <a:gd name="connsiteY28" fmla="*/ 4275461 h 4275461"/>
                  <a:gd name="connsiteX29" fmla="*/ 1210751 w 3619883"/>
                  <a:gd name="connsiteY29" fmla="*/ 4275461 h 4275461"/>
                  <a:gd name="connsiteX30" fmla="*/ 1210751 w 3619883"/>
                  <a:gd name="connsiteY30" fmla="*/ 4128157 h 4275461"/>
                  <a:gd name="connsiteX31" fmla="*/ 1271978 w 3619883"/>
                  <a:gd name="connsiteY31" fmla="*/ 4128157 h 4275461"/>
                  <a:gd name="connsiteX32" fmla="*/ 1271978 w 3619883"/>
                  <a:gd name="connsiteY32" fmla="*/ 3951392 h 4275461"/>
                  <a:gd name="connsiteX33" fmla="*/ 1094193 w 3619883"/>
                  <a:gd name="connsiteY33" fmla="*/ 3951392 h 4275461"/>
                  <a:gd name="connsiteX34" fmla="*/ 1094193 w 3619883"/>
                  <a:gd name="connsiteY34" fmla="*/ 4128157 h 4275461"/>
                  <a:gd name="connsiteX35" fmla="*/ 1140354 w 3619883"/>
                  <a:gd name="connsiteY35" fmla="*/ 4128157 h 4275461"/>
                  <a:gd name="connsiteX36" fmla="*/ 1140354 w 3619883"/>
                  <a:gd name="connsiteY36" fmla="*/ 4275461 h 4275461"/>
                  <a:gd name="connsiteX37" fmla="*/ 953807 w 3619883"/>
                  <a:gd name="connsiteY37" fmla="*/ 4275461 h 4275461"/>
                  <a:gd name="connsiteX38" fmla="*/ 912215 w 3619883"/>
                  <a:gd name="connsiteY38" fmla="*/ 4128157 h 4275461"/>
                  <a:gd name="connsiteX39" fmla="*/ 961020 w 3619883"/>
                  <a:gd name="connsiteY39" fmla="*/ 4128157 h 4275461"/>
                  <a:gd name="connsiteX40" fmla="*/ 961020 w 3619883"/>
                  <a:gd name="connsiteY40" fmla="*/ 3951392 h 4275461"/>
                  <a:gd name="connsiteX41" fmla="*/ 783235 w 3619883"/>
                  <a:gd name="connsiteY41" fmla="*/ 3951392 h 4275461"/>
                  <a:gd name="connsiteX42" fmla="*/ 783235 w 3619883"/>
                  <a:gd name="connsiteY42" fmla="*/ 4128157 h 4275461"/>
                  <a:gd name="connsiteX43" fmla="*/ 871024 w 3619883"/>
                  <a:gd name="connsiteY43" fmla="*/ 4128157 h 4275461"/>
                  <a:gd name="connsiteX44" fmla="*/ 829432 w 3619883"/>
                  <a:gd name="connsiteY44" fmla="*/ 4275461 h 4275461"/>
                  <a:gd name="connsiteX45" fmla="*/ 611484 w 3619883"/>
                  <a:gd name="connsiteY45" fmla="*/ 4275461 h 4275461"/>
                  <a:gd name="connsiteX46" fmla="*/ 621247 w 3619883"/>
                  <a:gd name="connsiteY46" fmla="*/ 4128157 h 4275461"/>
                  <a:gd name="connsiteX47" fmla="*/ 650062 w 3619883"/>
                  <a:gd name="connsiteY47" fmla="*/ 4128157 h 4275461"/>
                  <a:gd name="connsiteX48" fmla="*/ 650062 w 3619883"/>
                  <a:gd name="connsiteY48" fmla="*/ 3951392 h 4275461"/>
                  <a:gd name="connsiteX49" fmla="*/ 472277 w 3619883"/>
                  <a:gd name="connsiteY49" fmla="*/ 3951392 h 4275461"/>
                  <a:gd name="connsiteX50" fmla="*/ 472277 w 3619883"/>
                  <a:gd name="connsiteY50" fmla="*/ 4128157 h 4275461"/>
                  <a:gd name="connsiteX51" fmla="*/ 522650 w 3619883"/>
                  <a:gd name="connsiteY51" fmla="*/ 4128157 h 4275461"/>
                  <a:gd name="connsiteX52" fmla="*/ 573998 w 3619883"/>
                  <a:gd name="connsiteY52" fmla="*/ 4275461 h 4275461"/>
                  <a:gd name="connsiteX53" fmla="*/ 336164 w 3619883"/>
                  <a:gd name="connsiteY53" fmla="*/ 4275461 h 4275461"/>
                  <a:gd name="connsiteX54" fmla="*/ 294572 w 3619883"/>
                  <a:gd name="connsiteY54" fmla="*/ 4128157 h 4275461"/>
                  <a:gd name="connsiteX55" fmla="*/ 339106 w 3619883"/>
                  <a:gd name="connsiteY55" fmla="*/ 4128157 h 4275461"/>
                  <a:gd name="connsiteX56" fmla="*/ 339106 w 3619883"/>
                  <a:gd name="connsiteY56" fmla="*/ 3951392 h 4275461"/>
                  <a:gd name="connsiteX57" fmla="*/ 161321 w 3619883"/>
                  <a:gd name="connsiteY57" fmla="*/ 3951392 h 4275461"/>
                  <a:gd name="connsiteX58" fmla="*/ 161321 w 3619883"/>
                  <a:gd name="connsiteY58" fmla="*/ 4128157 h 4275461"/>
                  <a:gd name="connsiteX59" fmla="*/ 230914 w 3619883"/>
                  <a:gd name="connsiteY59" fmla="*/ 4128157 h 4275461"/>
                  <a:gd name="connsiteX60" fmla="*/ 189322 w 3619883"/>
                  <a:gd name="connsiteY60" fmla="*/ 4275461 h 4275461"/>
                  <a:gd name="connsiteX61" fmla="*/ 0 w 3619883"/>
                  <a:gd name="connsiteY61" fmla="*/ 4275461 h 4275461"/>
                  <a:gd name="connsiteX62" fmla="*/ 0 w 3619883"/>
                  <a:gd name="connsiteY62" fmla="*/ 42229 h 4275461"/>
                  <a:gd name="connsiteX63" fmla="*/ 42464 w 3619883"/>
                  <a:gd name="connsiteY63" fmla="*/ 40518 h 4275461"/>
                  <a:gd name="connsiteX64" fmla="*/ 137733 w 3619883"/>
                  <a:gd name="connsiteY64" fmla="*/ 35355 h 4275461"/>
                  <a:gd name="connsiteX65" fmla="*/ 270565 w 3619883"/>
                  <a:gd name="connsiteY65" fmla="*/ 29759 h 4275461"/>
                  <a:gd name="connsiteX66" fmla="*/ 479734 w 3619883"/>
                  <a:gd name="connsiteY66" fmla="*/ 45455 h 4275461"/>
                  <a:gd name="connsiteX67" fmla="*/ 524103 w 3619883"/>
                  <a:gd name="connsiteY67" fmla="*/ 41625 h 4275461"/>
                  <a:gd name="connsiteX68" fmla="*/ 624416 w 3619883"/>
                  <a:gd name="connsiteY68" fmla="*/ 22696 h 4275461"/>
                  <a:gd name="connsiteX69" fmla="*/ 657762 w 3619883"/>
                  <a:gd name="connsiteY69" fmla="*/ 18351 h 4275461"/>
                  <a:gd name="connsiteX70" fmla="*/ 690557 w 3619883"/>
                  <a:gd name="connsiteY70" fmla="*/ 25792 h 4275461"/>
                  <a:gd name="connsiteX71" fmla="*/ 745123 w 3619883"/>
                  <a:gd name="connsiteY71" fmla="*/ 40157 h 4275461"/>
                  <a:gd name="connsiteX72" fmla="*/ 789493 w 3619883"/>
                  <a:gd name="connsiteY72" fmla="*/ 36327 h 4275461"/>
                  <a:gd name="connsiteX73" fmla="*/ 854255 w 3619883"/>
                  <a:gd name="connsiteY73" fmla="*/ 68887 h 4275461"/>
                  <a:gd name="connsiteX74" fmla="*/ 897520 w 3619883"/>
                  <a:gd name="connsiteY74" fmla="*/ 88629 h 4275461"/>
                  <a:gd name="connsiteX75" fmla="*/ 940510 w 3619883"/>
                  <a:gd name="connsiteY75" fmla="*/ 114265 h 4275461"/>
                  <a:gd name="connsiteX76" fmla="*/ 1082712 w 3619883"/>
                  <a:gd name="connsiteY76" fmla="*/ 144543 h 4275461"/>
                  <a:gd name="connsiteX77" fmla="*/ 1205348 w 3619883"/>
                  <a:gd name="connsiteY77" fmla="*/ 120753 h 4275461"/>
                  <a:gd name="connsiteX78" fmla="*/ 1271764 w 3619883"/>
                  <a:gd name="connsiteY78" fmla="*/ 117956 h 4275461"/>
                  <a:gd name="connsiteX79" fmla="*/ 1315583 w 3619883"/>
                  <a:gd name="connsiteY79" fmla="*/ 125912 h 4275461"/>
                  <a:gd name="connsiteX80" fmla="*/ 1359125 w 3619883"/>
                  <a:gd name="connsiteY80" fmla="*/ 139761 h 4275461"/>
                  <a:gd name="connsiteX81" fmla="*/ 1391919 w 3619883"/>
                  <a:gd name="connsiteY81" fmla="*/ 147202 h 4275461"/>
                  <a:gd name="connsiteX82" fmla="*/ 1436563 w 3619883"/>
                  <a:gd name="connsiteY82" fmla="*/ 137480 h 4275461"/>
                  <a:gd name="connsiteX83" fmla="*/ 1471566 w 3619883"/>
                  <a:gd name="connsiteY83" fmla="*/ 97777 h 4275461"/>
                  <a:gd name="connsiteX84" fmla="*/ 1505739 w 3619883"/>
                  <a:gd name="connsiteY84" fmla="*/ 75753 h 4275461"/>
                  <a:gd name="connsiteX85" fmla="*/ 1590891 w 3619883"/>
                  <a:gd name="connsiteY85" fmla="*/ 144702 h 4275461"/>
                  <a:gd name="connsiteX86" fmla="*/ 1625616 w 3619883"/>
                  <a:gd name="connsiteY86" fmla="*/ 110893 h 4275461"/>
                  <a:gd name="connsiteX87" fmla="*/ 1658964 w 3619883"/>
                  <a:gd name="connsiteY87" fmla="*/ 106547 h 4275461"/>
                  <a:gd name="connsiteX88" fmla="*/ 1746598 w 3619883"/>
                  <a:gd name="connsiteY88" fmla="*/ 122460 h 4275461"/>
                  <a:gd name="connsiteX89" fmla="*/ 1811913 w 3619883"/>
                  <a:gd name="connsiteY89" fmla="*/ 143234 h 4275461"/>
                  <a:gd name="connsiteX90" fmla="*/ 1856557 w 3619883"/>
                  <a:gd name="connsiteY90" fmla="*/ 133511 h 4275461"/>
                  <a:gd name="connsiteX91" fmla="*/ 2066003 w 3619883"/>
                  <a:gd name="connsiteY91" fmla="*/ 143313 h 4275461"/>
                  <a:gd name="connsiteX92" fmla="*/ 2177615 w 3619883"/>
                  <a:gd name="connsiteY92" fmla="*/ 119007 h 4275461"/>
                  <a:gd name="connsiteX93" fmla="*/ 2255883 w 3619883"/>
                  <a:gd name="connsiteY93" fmla="*/ 99047 h 4275461"/>
                  <a:gd name="connsiteX94" fmla="*/ 2344622 w 3619883"/>
                  <a:gd name="connsiteY94" fmla="*/ 91388 h 4275461"/>
                  <a:gd name="connsiteX95" fmla="*/ 2455682 w 3619883"/>
                  <a:gd name="connsiteY95" fmla="*/ 78869 h 4275461"/>
                  <a:gd name="connsiteX96" fmla="*/ 2632609 w 3619883"/>
                  <a:gd name="connsiteY96" fmla="*/ 75338 h 4275461"/>
                  <a:gd name="connsiteX97" fmla="*/ 2742291 w 3619883"/>
                  <a:gd name="connsiteY97" fmla="*/ 92282 h 4275461"/>
                  <a:gd name="connsiteX98" fmla="*/ 2851974 w 3619883"/>
                  <a:gd name="connsiteY98" fmla="*/ 109227 h 4275461"/>
                  <a:gd name="connsiteX99" fmla="*/ 2907643 w 3619883"/>
                  <a:gd name="connsiteY99" fmla="*/ 100020 h 4275461"/>
                  <a:gd name="connsiteX100" fmla="*/ 2944022 w 3619883"/>
                  <a:gd name="connsiteY100" fmla="*/ 30853 h 4275461"/>
                  <a:gd name="connsiteX101" fmla="*/ 3022289 w 3619883"/>
                  <a:gd name="connsiteY101" fmla="*/ 10893 h 4275461"/>
                  <a:gd name="connsiteX102" fmla="*/ 3054807 w 3619883"/>
                  <a:gd name="connsiteY102" fmla="*/ 24226 h 4275461"/>
                  <a:gd name="connsiteX103" fmla="*/ 3141892 w 3619883"/>
                  <a:gd name="connsiteY103" fmla="*/ 51925 h 4275461"/>
                  <a:gd name="connsiteX104" fmla="*/ 3185711 w 3619883"/>
                  <a:gd name="connsiteY104" fmla="*/ 59881 h 4275461"/>
                  <a:gd name="connsiteX105" fmla="*/ 3219056 w 3619883"/>
                  <a:gd name="connsiteY105" fmla="*/ 55536 h 4275461"/>
                  <a:gd name="connsiteX106" fmla="*/ 3263425 w 3619883"/>
                  <a:gd name="connsiteY106" fmla="*/ 51706 h 4275461"/>
                  <a:gd name="connsiteX107" fmla="*/ 3296219 w 3619883"/>
                  <a:gd name="connsiteY107" fmla="*/ 59147 h 4275461"/>
                  <a:gd name="connsiteX108" fmla="*/ 3319094 w 3619883"/>
                  <a:gd name="connsiteY108" fmla="*/ 42500 h 4275461"/>
                  <a:gd name="connsiteX109" fmla="*/ 3420511 w 3619883"/>
                  <a:gd name="connsiteY109" fmla="*/ 0 h 4275461"/>
                  <a:gd name="connsiteX110" fmla="*/ 3453305 w 3619883"/>
                  <a:gd name="connsiteY110" fmla="*/ 7440 h 4275461"/>
                  <a:gd name="connsiteX111" fmla="*/ 3496571 w 3619883"/>
                  <a:gd name="connsiteY111" fmla="*/ 27182 h 4275461"/>
                  <a:gd name="connsiteX112" fmla="*/ 3602117 w 3619883"/>
                  <a:gd name="connsiteY112" fmla="*/ 132521 h 4275461"/>
                  <a:gd name="connsiteX113" fmla="*/ 3619883 w 3619883"/>
                  <a:gd name="connsiteY113" fmla="*/ 140049 h 4275461"/>
                  <a:gd name="connsiteX114" fmla="*/ 3619883 w 3619883"/>
                  <a:gd name="connsiteY114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893894 w 3619883"/>
                  <a:gd name="connsiteY12" fmla="*/ 3951392 h 4275461"/>
                  <a:gd name="connsiteX13" fmla="*/ 1716110 w 3619883"/>
                  <a:gd name="connsiteY13" fmla="*/ 3951392 h 4275461"/>
                  <a:gd name="connsiteX14" fmla="*/ 1716110 w 3619883"/>
                  <a:gd name="connsiteY14" fmla="*/ 4006431 h 4275461"/>
                  <a:gd name="connsiteX15" fmla="*/ 1703447 w 3619883"/>
                  <a:gd name="connsiteY15" fmla="*/ 4007960 h 4275461"/>
                  <a:gd name="connsiteX16" fmla="*/ 1716110 w 3619883"/>
                  <a:gd name="connsiteY16" fmla="*/ 4044284 h 4275461"/>
                  <a:gd name="connsiteX17" fmla="*/ 1716110 w 3619883"/>
                  <a:gd name="connsiteY17" fmla="*/ 4128157 h 4275461"/>
                  <a:gd name="connsiteX18" fmla="*/ 1745346 w 3619883"/>
                  <a:gd name="connsiteY18" fmla="*/ 4128157 h 4275461"/>
                  <a:gd name="connsiteX19" fmla="*/ 1796694 w 3619883"/>
                  <a:gd name="connsiteY19" fmla="*/ 4275461 h 4275461"/>
                  <a:gd name="connsiteX20" fmla="*/ 1558844 w 3619883"/>
                  <a:gd name="connsiteY20" fmla="*/ 4275461 h 4275461"/>
                  <a:gd name="connsiteX21" fmla="*/ 1517252 w 3619883"/>
                  <a:gd name="connsiteY21" fmla="*/ 4128157 h 4275461"/>
                  <a:gd name="connsiteX22" fmla="*/ 1582936 w 3619883"/>
                  <a:gd name="connsiteY22" fmla="*/ 4128157 h 4275461"/>
                  <a:gd name="connsiteX23" fmla="*/ 1582936 w 3619883"/>
                  <a:gd name="connsiteY23" fmla="*/ 3951392 h 4275461"/>
                  <a:gd name="connsiteX24" fmla="*/ 1405151 w 3619883"/>
                  <a:gd name="connsiteY24" fmla="*/ 3951392 h 4275461"/>
                  <a:gd name="connsiteX25" fmla="*/ 1405151 w 3619883"/>
                  <a:gd name="connsiteY25" fmla="*/ 4128157 h 4275461"/>
                  <a:gd name="connsiteX26" fmla="*/ 1468988 w 3619883"/>
                  <a:gd name="connsiteY26" fmla="*/ 4128157 h 4275461"/>
                  <a:gd name="connsiteX27" fmla="*/ 1427396 w 3619883"/>
                  <a:gd name="connsiteY27" fmla="*/ 4275461 h 4275461"/>
                  <a:gd name="connsiteX28" fmla="*/ 1210751 w 3619883"/>
                  <a:gd name="connsiteY28" fmla="*/ 4275461 h 4275461"/>
                  <a:gd name="connsiteX29" fmla="*/ 1210751 w 3619883"/>
                  <a:gd name="connsiteY29" fmla="*/ 4128157 h 4275461"/>
                  <a:gd name="connsiteX30" fmla="*/ 1271978 w 3619883"/>
                  <a:gd name="connsiteY30" fmla="*/ 4128157 h 4275461"/>
                  <a:gd name="connsiteX31" fmla="*/ 1271978 w 3619883"/>
                  <a:gd name="connsiteY31" fmla="*/ 3951392 h 4275461"/>
                  <a:gd name="connsiteX32" fmla="*/ 1094193 w 3619883"/>
                  <a:gd name="connsiteY32" fmla="*/ 3951392 h 4275461"/>
                  <a:gd name="connsiteX33" fmla="*/ 1094193 w 3619883"/>
                  <a:gd name="connsiteY33" fmla="*/ 4128157 h 4275461"/>
                  <a:gd name="connsiteX34" fmla="*/ 1140354 w 3619883"/>
                  <a:gd name="connsiteY34" fmla="*/ 4128157 h 4275461"/>
                  <a:gd name="connsiteX35" fmla="*/ 1140354 w 3619883"/>
                  <a:gd name="connsiteY35" fmla="*/ 4275461 h 4275461"/>
                  <a:gd name="connsiteX36" fmla="*/ 953807 w 3619883"/>
                  <a:gd name="connsiteY36" fmla="*/ 4275461 h 4275461"/>
                  <a:gd name="connsiteX37" fmla="*/ 912215 w 3619883"/>
                  <a:gd name="connsiteY37" fmla="*/ 4128157 h 4275461"/>
                  <a:gd name="connsiteX38" fmla="*/ 961020 w 3619883"/>
                  <a:gd name="connsiteY38" fmla="*/ 4128157 h 4275461"/>
                  <a:gd name="connsiteX39" fmla="*/ 961020 w 3619883"/>
                  <a:gd name="connsiteY39" fmla="*/ 3951392 h 4275461"/>
                  <a:gd name="connsiteX40" fmla="*/ 783235 w 3619883"/>
                  <a:gd name="connsiteY40" fmla="*/ 3951392 h 4275461"/>
                  <a:gd name="connsiteX41" fmla="*/ 783235 w 3619883"/>
                  <a:gd name="connsiteY41" fmla="*/ 4128157 h 4275461"/>
                  <a:gd name="connsiteX42" fmla="*/ 871024 w 3619883"/>
                  <a:gd name="connsiteY42" fmla="*/ 4128157 h 4275461"/>
                  <a:gd name="connsiteX43" fmla="*/ 829432 w 3619883"/>
                  <a:gd name="connsiteY43" fmla="*/ 4275461 h 4275461"/>
                  <a:gd name="connsiteX44" fmla="*/ 611484 w 3619883"/>
                  <a:gd name="connsiteY44" fmla="*/ 4275461 h 4275461"/>
                  <a:gd name="connsiteX45" fmla="*/ 621247 w 3619883"/>
                  <a:gd name="connsiteY45" fmla="*/ 4128157 h 4275461"/>
                  <a:gd name="connsiteX46" fmla="*/ 650062 w 3619883"/>
                  <a:gd name="connsiteY46" fmla="*/ 4128157 h 4275461"/>
                  <a:gd name="connsiteX47" fmla="*/ 650062 w 3619883"/>
                  <a:gd name="connsiteY47" fmla="*/ 3951392 h 4275461"/>
                  <a:gd name="connsiteX48" fmla="*/ 472277 w 3619883"/>
                  <a:gd name="connsiteY48" fmla="*/ 3951392 h 4275461"/>
                  <a:gd name="connsiteX49" fmla="*/ 472277 w 3619883"/>
                  <a:gd name="connsiteY49" fmla="*/ 4128157 h 4275461"/>
                  <a:gd name="connsiteX50" fmla="*/ 522650 w 3619883"/>
                  <a:gd name="connsiteY50" fmla="*/ 4128157 h 4275461"/>
                  <a:gd name="connsiteX51" fmla="*/ 573998 w 3619883"/>
                  <a:gd name="connsiteY51" fmla="*/ 4275461 h 4275461"/>
                  <a:gd name="connsiteX52" fmla="*/ 336164 w 3619883"/>
                  <a:gd name="connsiteY52" fmla="*/ 4275461 h 4275461"/>
                  <a:gd name="connsiteX53" fmla="*/ 294572 w 3619883"/>
                  <a:gd name="connsiteY53" fmla="*/ 4128157 h 4275461"/>
                  <a:gd name="connsiteX54" fmla="*/ 339106 w 3619883"/>
                  <a:gd name="connsiteY54" fmla="*/ 4128157 h 4275461"/>
                  <a:gd name="connsiteX55" fmla="*/ 339106 w 3619883"/>
                  <a:gd name="connsiteY55" fmla="*/ 3951392 h 4275461"/>
                  <a:gd name="connsiteX56" fmla="*/ 161321 w 3619883"/>
                  <a:gd name="connsiteY56" fmla="*/ 3951392 h 4275461"/>
                  <a:gd name="connsiteX57" fmla="*/ 161321 w 3619883"/>
                  <a:gd name="connsiteY57" fmla="*/ 4128157 h 4275461"/>
                  <a:gd name="connsiteX58" fmla="*/ 230914 w 3619883"/>
                  <a:gd name="connsiteY58" fmla="*/ 4128157 h 4275461"/>
                  <a:gd name="connsiteX59" fmla="*/ 189322 w 3619883"/>
                  <a:gd name="connsiteY59" fmla="*/ 4275461 h 4275461"/>
                  <a:gd name="connsiteX60" fmla="*/ 0 w 3619883"/>
                  <a:gd name="connsiteY60" fmla="*/ 4275461 h 4275461"/>
                  <a:gd name="connsiteX61" fmla="*/ 0 w 3619883"/>
                  <a:gd name="connsiteY61" fmla="*/ 42229 h 4275461"/>
                  <a:gd name="connsiteX62" fmla="*/ 42464 w 3619883"/>
                  <a:gd name="connsiteY62" fmla="*/ 40518 h 4275461"/>
                  <a:gd name="connsiteX63" fmla="*/ 137733 w 3619883"/>
                  <a:gd name="connsiteY63" fmla="*/ 35355 h 4275461"/>
                  <a:gd name="connsiteX64" fmla="*/ 270565 w 3619883"/>
                  <a:gd name="connsiteY64" fmla="*/ 29759 h 4275461"/>
                  <a:gd name="connsiteX65" fmla="*/ 479734 w 3619883"/>
                  <a:gd name="connsiteY65" fmla="*/ 45455 h 4275461"/>
                  <a:gd name="connsiteX66" fmla="*/ 524103 w 3619883"/>
                  <a:gd name="connsiteY66" fmla="*/ 41625 h 4275461"/>
                  <a:gd name="connsiteX67" fmla="*/ 624416 w 3619883"/>
                  <a:gd name="connsiteY67" fmla="*/ 22696 h 4275461"/>
                  <a:gd name="connsiteX68" fmla="*/ 657762 w 3619883"/>
                  <a:gd name="connsiteY68" fmla="*/ 18351 h 4275461"/>
                  <a:gd name="connsiteX69" fmla="*/ 690557 w 3619883"/>
                  <a:gd name="connsiteY69" fmla="*/ 25792 h 4275461"/>
                  <a:gd name="connsiteX70" fmla="*/ 745123 w 3619883"/>
                  <a:gd name="connsiteY70" fmla="*/ 40157 h 4275461"/>
                  <a:gd name="connsiteX71" fmla="*/ 789493 w 3619883"/>
                  <a:gd name="connsiteY71" fmla="*/ 36327 h 4275461"/>
                  <a:gd name="connsiteX72" fmla="*/ 854255 w 3619883"/>
                  <a:gd name="connsiteY72" fmla="*/ 68887 h 4275461"/>
                  <a:gd name="connsiteX73" fmla="*/ 897520 w 3619883"/>
                  <a:gd name="connsiteY73" fmla="*/ 88629 h 4275461"/>
                  <a:gd name="connsiteX74" fmla="*/ 940510 w 3619883"/>
                  <a:gd name="connsiteY74" fmla="*/ 114265 h 4275461"/>
                  <a:gd name="connsiteX75" fmla="*/ 1082712 w 3619883"/>
                  <a:gd name="connsiteY75" fmla="*/ 144543 h 4275461"/>
                  <a:gd name="connsiteX76" fmla="*/ 1205348 w 3619883"/>
                  <a:gd name="connsiteY76" fmla="*/ 120753 h 4275461"/>
                  <a:gd name="connsiteX77" fmla="*/ 1271764 w 3619883"/>
                  <a:gd name="connsiteY77" fmla="*/ 117956 h 4275461"/>
                  <a:gd name="connsiteX78" fmla="*/ 1315583 w 3619883"/>
                  <a:gd name="connsiteY78" fmla="*/ 125912 h 4275461"/>
                  <a:gd name="connsiteX79" fmla="*/ 1359125 w 3619883"/>
                  <a:gd name="connsiteY79" fmla="*/ 139761 h 4275461"/>
                  <a:gd name="connsiteX80" fmla="*/ 1391919 w 3619883"/>
                  <a:gd name="connsiteY80" fmla="*/ 147202 h 4275461"/>
                  <a:gd name="connsiteX81" fmla="*/ 1436563 w 3619883"/>
                  <a:gd name="connsiteY81" fmla="*/ 137480 h 4275461"/>
                  <a:gd name="connsiteX82" fmla="*/ 1471566 w 3619883"/>
                  <a:gd name="connsiteY82" fmla="*/ 97777 h 4275461"/>
                  <a:gd name="connsiteX83" fmla="*/ 1505739 w 3619883"/>
                  <a:gd name="connsiteY83" fmla="*/ 75753 h 4275461"/>
                  <a:gd name="connsiteX84" fmla="*/ 1590891 w 3619883"/>
                  <a:gd name="connsiteY84" fmla="*/ 144702 h 4275461"/>
                  <a:gd name="connsiteX85" fmla="*/ 1625616 w 3619883"/>
                  <a:gd name="connsiteY85" fmla="*/ 110893 h 4275461"/>
                  <a:gd name="connsiteX86" fmla="*/ 1658964 w 3619883"/>
                  <a:gd name="connsiteY86" fmla="*/ 106547 h 4275461"/>
                  <a:gd name="connsiteX87" fmla="*/ 1746598 w 3619883"/>
                  <a:gd name="connsiteY87" fmla="*/ 122460 h 4275461"/>
                  <a:gd name="connsiteX88" fmla="*/ 1811913 w 3619883"/>
                  <a:gd name="connsiteY88" fmla="*/ 143234 h 4275461"/>
                  <a:gd name="connsiteX89" fmla="*/ 1856557 w 3619883"/>
                  <a:gd name="connsiteY89" fmla="*/ 133511 h 4275461"/>
                  <a:gd name="connsiteX90" fmla="*/ 2066003 w 3619883"/>
                  <a:gd name="connsiteY90" fmla="*/ 143313 h 4275461"/>
                  <a:gd name="connsiteX91" fmla="*/ 2177615 w 3619883"/>
                  <a:gd name="connsiteY91" fmla="*/ 119007 h 4275461"/>
                  <a:gd name="connsiteX92" fmla="*/ 2255883 w 3619883"/>
                  <a:gd name="connsiteY92" fmla="*/ 99047 h 4275461"/>
                  <a:gd name="connsiteX93" fmla="*/ 2344622 w 3619883"/>
                  <a:gd name="connsiteY93" fmla="*/ 91388 h 4275461"/>
                  <a:gd name="connsiteX94" fmla="*/ 2455682 w 3619883"/>
                  <a:gd name="connsiteY94" fmla="*/ 78869 h 4275461"/>
                  <a:gd name="connsiteX95" fmla="*/ 2632609 w 3619883"/>
                  <a:gd name="connsiteY95" fmla="*/ 75338 h 4275461"/>
                  <a:gd name="connsiteX96" fmla="*/ 2742291 w 3619883"/>
                  <a:gd name="connsiteY96" fmla="*/ 92282 h 4275461"/>
                  <a:gd name="connsiteX97" fmla="*/ 2851974 w 3619883"/>
                  <a:gd name="connsiteY97" fmla="*/ 109227 h 4275461"/>
                  <a:gd name="connsiteX98" fmla="*/ 2907643 w 3619883"/>
                  <a:gd name="connsiteY98" fmla="*/ 100020 h 4275461"/>
                  <a:gd name="connsiteX99" fmla="*/ 2944022 w 3619883"/>
                  <a:gd name="connsiteY99" fmla="*/ 30853 h 4275461"/>
                  <a:gd name="connsiteX100" fmla="*/ 3022289 w 3619883"/>
                  <a:gd name="connsiteY100" fmla="*/ 10893 h 4275461"/>
                  <a:gd name="connsiteX101" fmla="*/ 3054807 w 3619883"/>
                  <a:gd name="connsiteY101" fmla="*/ 24226 h 4275461"/>
                  <a:gd name="connsiteX102" fmla="*/ 3141892 w 3619883"/>
                  <a:gd name="connsiteY102" fmla="*/ 51925 h 4275461"/>
                  <a:gd name="connsiteX103" fmla="*/ 3185711 w 3619883"/>
                  <a:gd name="connsiteY103" fmla="*/ 59881 h 4275461"/>
                  <a:gd name="connsiteX104" fmla="*/ 3219056 w 3619883"/>
                  <a:gd name="connsiteY104" fmla="*/ 55536 h 4275461"/>
                  <a:gd name="connsiteX105" fmla="*/ 3263425 w 3619883"/>
                  <a:gd name="connsiteY105" fmla="*/ 51706 h 4275461"/>
                  <a:gd name="connsiteX106" fmla="*/ 3296219 w 3619883"/>
                  <a:gd name="connsiteY106" fmla="*/ 59147 h 4275461"/>
                  <a:gd name="connsiteX107" fmla="*/ 3319094 w 3619883"/>
                  <a:gd name="connsiteY107" fmla="*/ 42500 h 4275461"/>
                  <a:gd name="connsiteX108" fmla="*/ 3420511 w 3619883"/>
                  <a:gd name="connsiteY108" fmla="*/ 0 h 4275461"/>
                  <a:gd name="connsiteX109" fmla="*/ 3453305 w 3619883"/>
                  <a:gd name="connsiteY109" fmla="*/ 7440 h 4275461"/>
                  <a:gd name="connsiteX110" fmla="*/ 3496571 w 3619883"/>
                  <a:gd name="connsiteY110" fmla="*/ 27182 h 4275461"/>
                  <a:gd name="connsiteX111" fmla="*/ 3602117 w 3619883"/>
                  <a:gd name="connsiteY111" fmla="*/ 132521 h 4275461"/>
                  <a:gd name="connsiteX112" fmla="*/ 3619883 w 3619883"/>
                  <a:gd name="connsiteY112" fmla="*/ 140049 h 4275461"/>
                  <a:gd name="connsiteX113" fmla="*/ 3619883 w 3619883"/>
                  <a:gd name="connsiteY11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16110 w 3619883"/>
                  <a:gd name="connsiteY12" fmla="*/ 3951392 h 4275461"/>
                  <a:gd name="connsiteX13" fmla="*/ 1716110 w 3619883"/>
                  <a:gd name="connsiteY13" fmla="*/ 4006431 h 4275461"/>
                  <a:gd name="connsiteX14" fmla="*/ 1703447 w 3619883"/>
                  <a:gd name="connsiteY14" fmla="*/ 4007960 h 4275461"/>
                  <a:gd name="connsiteX15" fmla="*/ 1716110 w 3619883"/>
                  <a:gd name="connsiteY15" fmla="*/ 4044284 h 4275461"/>
                  <a:gd name="connsiteX16" fmla="*/ 1716110 w 3619883"/>
                  <a:gd name="connsiteY16" fmla="*/ 4128157 h 4275461"/>
                  <a:gd name="connsiteX17" fmla="*/ 1745346 w 3619883"/>
                  <a:gd name="connsiteY17" fmla="*/ 4128157 h 4275461"/>
                  <a:gd name="connsiteX18" fmla="*/ 1796694 w 3619883"/>
                  <a:gd name="connsiteY18" fmla="*/ 4275461 h 4275461"/>
                  <a:gd name="connsiteX19" fmla="*/ 1558844 w 3619883"/>
                  <a:gd name="connsiteY19" fmla="*/ 4275461 h 4275461"/>
                  <a:gd name="connsiteX20" fmla="*/ 1517252 w 3619883"/>
                  <a:gd name="connsiteY20" fmla="*/ 4128157 h 4275461"/>
                  <a:gd name="connsiteX21" fmla="*/ 1582936 w 3619883"/>
                  <a:gd name="connsiteY21" fmla="*/ 4128157 h 4275461"/>
                  <a:gd name="connsiteX22" fmla="*/ 1582936 w 3619883"/>
                  <a:gd name="connsiteY22" fmla="*/ 3951392 h 4275461"/>
                  <a:gd name="connsiteX23" fmla="*/ 1405151 w 3619883"/>
                  <a:gd name="connsiteY23" fmla="*/ 3951392 h 4275461"/>
                  <a:gd name="connsiteX24" fmla="*/ 1405151 w 3619883"/>
                  <a:gd name="connsiteY24" fmla="*/ 4128157 h 4275461"/>
                  <a:gd name="connsiteX25" fmla="*/ 1468988 w 3619883"/>
                  <a:gd name="connsiteY25" fmla="*/ 4128157 h 4275461"/>
                  <a:gd name="connsiteX26" fmla="*/ 1427396 w 3619883"/>
                  <a:gd name="connsiteY26" fmla="*/ 4275461 h 4275461"/>
                  <a:gd name="connsiteX27" fmla="*/ 1210751 w 3619883"/>
                  <a:gd name="connsiteY27" fmla="*/ 4275461 h 4275461"/>
                  <a:gd name="connsiteX28" fmla="*/ 1210751 w 3619883"/>
                  <a:gd name="connsiteY28" fmla="*/ 4128157 h 4275461"/>
                  <a:gd name="connsiteX29" fmla="*/ 1271978 w 3619883"/>
                  <a:gd name="connsiteY29" fmla="*/ 4128157 h 4275461"/>
                  <a:gd name="connsiteX30" fmla="*/ 1271978 w 3619883"/>
                  <a:gd name="connsiteY30" fmla="*/ 3951392 h 4275461"/>
                  <a:gd name="connsiteX31" fmla="*/ 1094193 w 3619883"/>
                  <a:gd name="connsiteY31" fmla="*/ 3951392 h 4275461"/>
                  <a:gd name="connsiteX32" fmla="*/ 1094193 w 3619883"/>
                  <a:gd name="connsiteY32" fmla="*/ 4128157 h 4275461"/>
                  <a:gd name="connsiteX33" fmla="*/ 1140354 w 3619883"/>
                  <a:gd name="connsiteY33" fmla="*/ 4128157 h 4275461"/>
                  <a:gd name="connsiteX34" fmla="*/ 1140354 w 3619883"/>
                  <a:gd name="connsiteY34" fmla="*/ 4275461 h 4275461"/>
                  <a:gd name="connsiteX35" fmla="*/ 953807 w 3619883"/>
                  <a:gd name="connsiteY35" fmla="*/ 4275461 h 4275461"/>
                  <a:gd name="connsiteX36" fmla="*/ 912215 w 3619883"/>
                  <a:gd name="connsiteY36" fmla="*/ 4128157 h 4275461"/>
                  <a:gd name="connsiteX37" fmla="*/ 961020 w 3619883"/>
                  <a:gd name="connsiteY37" fmla="*/ 4128157 h 4275461"/>
                  <a:gd name="connsiteX38" fmla="*/ 961020 w 3619883"/>
                  <a:gd name="connsiteY38" fmla="*/ 3951392 h 4275461"/>
                  <a:gd name="connsiteX39" fmla="*/ 783235 w 3619883"/>
                  <a:gd name="connsiteY39" fmla="*/ 3951392 h 4275461"/>
                  <a:gd name="connsiteX40" fmla="*/ 783235 w 3619883"/>
                  <a:gd name="connsiteY40" fmla="*/ 4128157 h 4275461"/>
                  <a:gd name="connsiteX41" fmla="*/ 871024 w 3619883"/>
                  <a:gd name="connsiteY41" fmla="*/ 4128157 h 4275461"/>
                  <a:gd name="connsiteX42" fmla="*/ 829432 w 3619883"/>
                  <a:gd name="connsiteY42" fmla="*/ 4275461 h 4275461"/>
                  <a:gd name="connsiteX43" fmla="*/ 611484 w 3619883"/>
                  <a:gd name="connsiteY43" fmla="*/ 4275461 h 4275461"/>
                  <a:gd name="connsiteX44" fmla="*/ 621247 w 3619883"/>
                  <a:gd name="connsiteY44" fmla="*/ 4128157 h 4275461"/>
                  <a:gd name="connsiteX45" fmla="*/ 650062 w 3619883"/>
                  <a:gd name="connsiteY45" fmla="*/ 4128157 h 4275461"/>
                  <a:gd name="connsiteX46" fmla="*/ 650062 w 3619883"/>
                  <a:gd name="connsiteY46" fmla="*/ 3951392 h 4275461"/>
                  <a:gd name="connsiteX47" fmla="*/ 472277 w 3619883"/>
                  <a:gd name="connsiteY47" fmla="*/ 3951392 h 4275461"/>
                  <a:gd name="connsiteX48" fmla="*/ 472277 w 3619883"/>
                  <a:gd name="connsiteY48" fmla="*/ 4128157 h 4275461"/>
                  <a:gd name="connsiteX49" fmla="*/ 522650 w 3619883"/>
                  <a:gd name="connsiteY49" fmla="*/ 4128157 h 4275461"/>
                  <a:gd name="connsiteX50" fmla="*/ 573998 w 3619883"/>
                  <a:gd name="connsiteY50" fmla="*/ 4275461 h 4275461"/>
                  <a:gd name="connsiteX51" fmla="*/ 336164 w 3619883"/>
                  <a:gd name="connsiteY51" fmla="*/ 4275461 h 4275461"/>
                  <a:gd name="connsiteX52" fmla="*/ 294572 w 3619883"/>
                  <a:gd name="connsiteY52" fmla="*/ 4128157 h 4275461"/>
                  <a:gd name="connsiteX53" fmla="*/ 339106 w 3619883"/>
                  <a:gd name="connsiteY53" fmla="*/ 4128157 h 4275461"/>
                  <a:gd name="connsiteX54" fmla="*/ 339106 w 3619883"/>
                  <a:gd name="connsiteY54" fmla="*/ 3951392 h 4275461"/>
                  <a:gd name="connsiteX55" fmla="*/ 161321 w 3619883"/>
                  <a:gd name="connsiteY55" fmla="*/ 3951392 h 4275461"/>
                  <a:gd name="connsiteX56" fmla="*/ 161321 w 3619883"/>
                  <a:gd name="connsiteY56" fmla="*/ 4128157 h 4275461"/>
                  <a:gd name="connsiteX57" fmla="*/ 230914 w 3619883"/>
                  <a:gd name="connsiteY57" fmla="*/ 4128157 h 4275461"/>
                  <a:gd name="connsiteX58" fmla="*/ 189322 w 3619883"/>
                  <a:gd name="connsiteY58" fmla="*/ 4275461 h 4275461"/>
                  <a:gd name="connsiteX59" fmla="*/ 0 w 3619883"/>
                  <a:gd name="connsiteY59" fmla="*/ 4275461 h 4275461"/>
                  <a:gd name="connsiteX60" fmla="*/ 0 w 3619883"/>
                  <a:gd name="connsiteY60" fmla="*/ 42229 h 4275461"/>
                  <a:gd name="connsiteX61" fmla="*/ 42464 w 3619883"/>
                  <a:gd name="connsiteY61" fmla="*/ 40518 h 4275461"/>
                  <a:gd name="connsiteX62" fmla="*/ 137733 w 3619883"/>
                  <a:gd name="connsiteY62" fmla="*/ 35355 h 4275461"/>
                  <a:gd name="connsiteX63" fmla="*/ 270565 w 3619883"/>
                  <a:gd name="connsiteY63" fmla="*/ 29759 h 4275461"/>
                  <a:gd name="connsiteX64" fmla="*/ 479734 w 3619883"/>
                  <a:gd name="connsiteY64" fmla="*/ 45455 h 4275461"/>
                  <a:gd name="connsiteX65" fmla="*/ 524103 w 3619883"/>
                  <a:gd name="connsiteY65" fmla="*/ 41625 h 4275461"/>
                  <a:gd name="connsiteX66" fmla="*/ 624416 w 3619883"/>
                  <a:gd name="connsiteY66" fmla="*/ 22696 h 4275461"/>
                  <a:gd name="connsiteX67" fmla="*/ 657762 w 3619883"/>
                  <a:gd name="connsiteY67" fmla="*/ 18351 h 4275461"/>
                  <a:gd name="connsiteX68" fmla="*/ 690557 w 3619883"/>
                  <a:gd name="connsiteY68" fmla="*/ 25792 h 4275461"/>
                  <a:gd name="connsiteX69" fmla="*/ 745123 w 3619883"/>
                  <a:gd name="connsiteY69" fmla="*/ 40157 h 4275461"/>
                  <a:gd name="connsiteX70" fmla="*/ 789493 w 3619883"/>
                  <a:gd name="connsiteY70" fmla="*/ 36327 h 4275461"/>
                  <a:gd name="connsiteX71" fmla="*/ 854255 w 3619883"/>
                  <a:gd name="connsiteY71" fmla="*/ 68887 h 4275461"/>
                  <a:gd name="connsiteX72" fmla="*/ 897520 w 3619883"/>
                  <a:gd name="connsiteY72" fmla="*/ 88629 h 4275461"/>
                  <a:gd name="connsiteX73" fmla="*/ 940510 w 3619883"/>
                  <a:gd name="connsiteY73" fmla="*/ 114265 h 4275461"/>
                  <a:gd name="connsiteX74" fmla="*/ 1082712 w 3619883"/>
                  <a:gd name="connsiteY74" fmla="*/ 144543 h 4275461"/>
                  <a:gd name="connsiteX75" fmla="*/ 1205348 w 3619883"/>
                  <a:gd name="connsiteY75" fmla="*/ 120753 h 4275461"/>
                  <a:gd name="connsiteX76" fmla="*/ 1271764 w 3619883"/>
                  <a:gd name="connsiteY76" fmla="*/ 117956 h 4275461"/>
                  <a:gd name="connsiteX77" fmla="*/ 1315583 w 3619883"/>
                  <a:gd name="connsiteY77" fmla="*/ 125912 h 4275461"/>
                  <a:gd name="connsiteX78" fmla="*/ 1359125 w 3619883"/>
                  <a:gd name="connsiteY78" fmla="*/ 139761 h 4275461"/>
                  <a:gd name="connsiteX79" fmla="*/ 1391919 w 3619883"/>
                  <a:gd name="connsiteY79" fmla="*/ 147202 h 4275461"/>
                  <a:gd name="connsiteX80" fmla="*/ 1436563 w 3619883"/>
                  <a:gd name="connsiteY80" fmla="*/ 137480 h 4275461"/>
                  <a:gd name="connsiteX81" fmla="*/ 1471566 w 3619883"/>
                  <a:gd name="connsiteY81" fmla="*/ 97777 h 4275461"/>
                  <a:gd name="connsiteX82" fmla="*/ 1505739 w 3619883"/>
                  <a:gd name="connsiteY82" fmla="*/ 75753 h 4275461"/>
                  <a:gd name="connsiteX83" fmla="*/ 1590891 w 3619883"/>
                  <a:gd name="connsiteY83" fmla="*/ 144702 h 4275461"/>
                  <a:gd name="connsiteX84" fmla="*/ 1625616 w 3619883"/>
                  <a:gd name="connsiteY84" fmla="*/ 110893 h 4275461"/>
                  <a:gd name="connsiteX85" fmla="*/ 1658964 w 3619883"/>
                  <a:gd name="connsiteY85" fmla="*/ 106547 h 4275461"/>
                  <a:gd name="connsiteX86" fmla="*/ 1746598 w 3619883"/>
                  <a:gd name="connsiteY86" fmla="*/ 122460 h 4275461"/>
                  <a:gd name="connsiteX87" fmla="*/ 1811913 w 3619883"/>
                  <a:gd name="connsiteY87" fmla="*/ 143234 h 4275461"/>
                  <a:gd name="connsiteX88" fmla="*/ 1856557 w 3619883"/>
                  <a:gd name="connsiteY88" fmla="*/ 133511 h 4275461"/>
                  <a:gd name="connsiteX89" fmla="*/ 2066003 w 3619883"/>
                  <a:gd name="connsiteY89" fmla="*/ 143313 h 4275461"/>
                  <a:gd name="connsiteX90" fmla="*/ 2177615 w 3619883"/>
                  <a:gd name="connsiteY90" fmla="*/ 119007 h 4275461"/>
                  <a:gd name="connsiteX91" fmla="*/ 2255883 w 3619883"/>
                  <a:gd name="connsiteY91" fmla="*/ 99047 h 4275461"/>
                  <a:gd name="connsiteX92" fmla="*/ 2344622 w 3619883"/>
                  <a:gd name="connsiteY92" fmla="*/ 91388 h 4275461"/>
                  <a:gd name="connsiteX93" fmla="*/ 2455682 w 3619883"/>
                  <a:gd name="connsiteY93" fmla="*/ 78869 h 4275461"/>
                  <a:gd name="connsiteX94" fmla="*/ 2632609 w 3619883"/>
                  <a:gd name="connsiteY94" fmla="*/ 75338 h 4275461"/>
                  <a:gd name="connsiteX95" fmla="*/ 2742291 w 3619883"/>
                  <a:gd name="connsiteY95" fmla="*/ 92282 h 4275461"/>
                  <a:gd name="connsiteX96" fmla="*/ 2851974 w 3619883"/>
                  <a:gd name="connsiteY96" fmla="*/ 109227 h 4275461"/>
                  <a:gd name="connsiteX97" fmla="*/ 2907643 w 3619883"/>
                  <a:gd name="connsiteY97" fmla="*/ 100020 h 4275461"/>
                  <a:gd name="connsiteX98" fmla="*/ 2944022 w 3619883"/>
                  <a:gd name="connsiteY98" fmla="*/ 30853 h 4275461"/>
                  <a:gd name="connsiteX99" fmla="*/ 3022289 w 3619883"/>
                  <a:gd name="connsiteY99" fmla="*/ 10893 h 4275461"/>
                  <a:gd name="connsiteX100" fmla="*/ 3054807 w 3619883"/>
                  <a:gd name="connsiteY100" fmla="*/ 24226 h 4275461"/>
                  <a:gd name="connsiteX101" fmla="*/ 3141892 w 3619883"/>
                  <a:gd name="connsiteY101" fmla="*/ 51925 h 4275461"/>
                  <a:gd name="connsiteX102" fmla="*/ 3185711 w 3619883"/>
                  <a:gd name="connsiteY102" fmla="*/ 59881 h 4275461"/>
                  <a:gd name="connsiteX103" fmla="*/ 3219056 w 3619883"/>
                  <a:gd name="connsiteY103" fmla="*/ 55536 h 4275461"/>
                  <a:gd name="connsiteX104" fmla="*/ 3263425 w 3619883"/>
                  <a:gd name="connsiteY104" fmla="*/ 51706 h 4275461"/>
                  <a:gd name="connsiteX105" fmla="*/ 3296219 w 3619883"/>
                  <a:gd name="connsiteY105" fmla="*/ 59147 h 4275461"/>
                  <a:gd name="connsiteX106" fmla="*/ 3319094 w 3619883"/>
                  <a:gd name="connsiteY106" fmla="*/ 42500 h 4275461"/>
                  <a:gd name="connsiteX107" fmla="*/ 3420511 w 3619883"/>
                  <a:gd name="connsiteY107" fmla="*/ 0 h 4275461"/>
                  <a:gd name="connsiteX108" fmla="*/ 3453305 w 3619883"/>
                  <a:gd name="connsiteY108" fmla="*/ 7440 h 4275461"/>
                  <a:gd name="connsiteX109" fmla="*/ 3496571 w 3619883"/>
                  <a:gd name="connsiteY109" fmla="*/ 27182 h 4275461"/>
                  <a:gd name="connsiteX110" fmla="*/ 3602117 w 3619883"/>
                  <a:gd name="connsiteY110" fmla="*/ 132521 h 4275461"/>
                  <a:gd name="connsiteX111" fmla="*/ 3619883 w 3619883"/>
                  <a:gd name="connsiteY111" fmla="*/ 140049 h 4275461"/>
                  <a:gd name="connsiteX112" fmla="*/ 3619883 w 3619883"/>
                  <a:gd name="connsiteY11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16110 w 3619883"/>
                  <a:gd name="connsiteY12" fmla="*/ 4006431 h 4275461"/>
                  <a:gd name="connsiteX13" fmla="*/ 1703447 w 3619883"/>
                  <a:gd name="connsiteY13" fmla="*/ 4007960 h 4275461"/>
                  <a:gd name="connsiteX14" fmla="*/ 1716110 w 3619883"/>
                  <a:gd name="connsiteY14" fmla="*/ 4044284 h 4275461"/>
                  <a:gd name="connsiteX15" fmla="*/ 1716110 w 3619883"/>
                  <a:gd name="connsiteY15" fmla="*/ 4128157 h 4275461"/>
                  <a:gd name="connsiteX16" fmla="*/ 1745346 w 3619883"/>
                  <a:gd name="connsiteY16" fmla="*/ 4128157 h 4275461"/>
                  <a:gd name="connsiteX17" fmla="*/ 1796694 w 3619883"/>
                  <a:gd name="connsiteY17" fmla="*/ 4275461 h 4275461"/>
                  <a:gd name="connsiteX18" fmla="*/ 1558844 w 3619883"/>
                  <a:gd name="connsiteY18" fmla="*/ 4275461 h 4275461"/>
                  <a:gd name="connsiteX19" fmla="*/ 1517252 w 3619883"/>
                  <a:gd name="connsiteY19" fmla="*/ 4128157 h 4275461"/>
                  <a:gd name="connsiteX20" fmla="*/ 1582936 w 3619883"/>
                  <a:gd name="connsiteY20" fmla="*/ 4128157 h 4275461"/>
                  <a:gd name="connsiteX21" fmla="*/ 1582936 w 3619883"/>
                  <a:gd name="connsiteY21" fmla="*/ 3951392 h 4275461"/>
                  <a:gd name="connsiteX22" fmla="*/ 1405151 w 3619883"/>
                  <a:gd name="connsiteY22" fmla="*/ 3951392 h 4275461"/>
                  <a:gd name="connsiteX23" fmla="*/ 1405151 w 3619883"/>
                  <a:gd name="connsiteY23" fmla="*/ 4128157 h 4275461"/>
                  <a:gd name="connsiteX24" fmla="*/ 1468988 w 3619883"/>
                  <a:gd name="connsiteY24" fmla="*/ 4128157 h 4275461"/>
                  <a:gd name="connsiteX25" fmla="*/ 1427396 w 3619883"/>
                  <a:gd name="connsiteY25" fmla="*/ 4275461 h 4275461"/>
                  <a:gd name="connsiteX26" fmla="*/ 1210751 w 3619883"/>
                  <a:gd name="connsiteY26" fmla="*/ 4275461 h 4275461"/>
                  <a:gd name="connsiteX27" fmla="*/ 1210751 w 3619883"/>
                  <a:gd name="connsiteY27" fmla="*/ 4128157 h 4275461"/>
                  <a:gd name="connsiteX28" fmla="*/ 1271978 w 3619883"/>
                  <a:gd name="connsiteY28" fmla="*/ 4128157 h 4275461"/>
                  <a:gd name="connsiteX29" fmla="*/ 1271978 w 3619883"/>
                  <a:gd name="connsiteY29" fmla="*/ 3951392 h 4275461"/>
                  <a:gd name="connsiteX30" fmla="*/ 1094193 w 3619883"/>
                  <a:gd name="connsiteY30" fmla="*/ 3951392 h 4275461"/>
                  <a:gd name="connsiteX31" fmla="*/ 1094193 w 3619883"/>
                  <a:gd name="connsiteY31" fmla="*/ 4128157 h 4275461"/>
                  <a:gd name="connsiteX32" fmla="*/ 1140354 w 3619883"/>
                  <a:gd name="connsiteY32" fmla="*/ 4128157 h 4275461"/>
                  <a:gd name="connsiteX33" fmla="*/ 1140354 w 3619883"/>
                  <a:gd name="connsiteY33" fmla="*/ 4275461 h 4275461"/>
                  <a:gd name="connsiteX34" fmla="*/ 953807 w 3619883"/>
                  <a:gd name="connsiteY34" fmla="*/ 4275461 h 4275461"/>
                  <a:gd name="connsiteX35" fmla="*/ 912215 w 3619883"/>
                  <a:gd name="connsiteY35" fmla="*/ 4128157 h 4275461"/>
                  <a:gd name="connsiteX36" fmla="*/ 961020 w 3619883"/>
                  <a:gd name="connsiteY36" fmla="*/ 4128157 h 4275461"/>
                  <a:gd name="connsiteX37" fmla="*/ 961020 w 3619883"/>
                  <a:gd name="connsiteY37" fmla="*/ 3951392 h 4275461"/>
                  <a:gd name="connsiteX38" fmla="*/ 783235 w 3619883"/>
                  <a:gd name="connsiteY38" fmla="*/ 3951392 h 4275461"/>
                  <a:gd name="connsiteX39" fmla="*/ 783235 w 3619883"/>
                  <a:gd name="connsiteY39" fmla="*/ 4128157 h 4275461"/>
                  <a:gd name="connsiteX40" fmla="*/ 871024 w 3619883"/>
                  <a:gd name="connsiteY40" fmla="*/ 4128157 h 4275461"/>
                  <a:gd name="connsiteX41" fmla="*/ 829432 w 3619883"/>
                  <a:gd name="connsiteY41" fmla="*/ 4275461 h 4275461"/>
                  <a:gd name="connsiteX42" fmla="*/ 611484 w 3619883"/>
                  <a:gd name="connsiteY42" fmla="*/ 4275461 h 4275461"/>
                  <a:gd name="connsiteX43" fmla="*/ 621247 w 3619883"/>
                  <a:gd name="connsiteY43" fmla="*/ 4128157 h 4275461"/>
                  <a:gd name="connsiteX44" fmla="*/ 650062 w 3619883"/>
                  <a:gd name="connsiteY44" fmla="*/ 4128157 h 4275461"/>
                  <a:gd name="connsiteX45" fmla="*/ 650062 w 3619883"/>
                  <a:gd name="connsiteY45" fmla="*/ 3951392 h 4275461"/>
                  <a:gd name="connsiteX46" fmla="*/ 472277 w 3619883"/>
                  <a:gd name="connsiteY46" fmla="*/ 3951392 h 4275461"/>
                  <a:gd name="connsiteX47" fmla="*/ 472277 w 3619883"/>
                  <a:gd name="connsiteY47" fmla="*/ 4128157 h 4275461"/>
                  <a:gd name="connsiteX48" fmla="*/ 522650 w 3619883"/>
                  <a:gd name="connsiteY48" fmla="*/ 4128157 h 4275461"/>
                  <a:gd name="connsiteX49" fmla="*/ 573998 w 3619883"/>
                  <a:gd name="connsiteY49" fmla="*/ 4275461 h 4275461"/>
                  <a:gd name="connsiteX50" fmla="*/ 336164 w 3619883"/>
                  <a:gd name="connsiteY50" fmla="*/ 4275461 h 4275461"/>
                  <a:gd name="connsiteX51" fmla="*/ 294572 w 3619883"/>
                  <a:gd name="connsiteY51" fmla="*/ 4128157 h 4275461"/>
                  <a:gd name="connsiteX52" fmla="*/ 339106 w 3619883"/>
                  <a:gd name="connsiteY52" fmla="*/ 4128157 h 4275461"/>
                  <a:gd name="connsiteX53" fmla="*/ 339106 w 3619883"/>
                  <a:gd name="connsiteY53" fmla="*/ 3951392 h 4275461"/>
                  <a:gd name="connsiteX54" fmla="*/ 161321 w 3619883"/>
                  <a:gd name="connsiteY54" fmla="*/ 3951392 h 4275461"/>
                  <a:gd name="connsiteX55" fmla="*/ 161321 w 3619883"/>
                  <a:gd name="connsiteY55" fmla="*/ 4128157 h 4275461"/>
                  <a:gd name="connsiteX56" fmla="*/ 230914 w 3619883"/>
                  <a:gd name="connsiteY56" fmla="*/ 4128157 h 4275461"/>
                  <a:gd name="connsiteX57" fmla="*/ 189322 w 3619883"/>
                  <a:gd name="connsiteY57" fmla="*/ 4275461 h 4275461"/>
                  <a:gd name="connsiteX58" fmla="*/ 0 w 3619883"/>
                  <a:gd name="connsiteY58" fmla="*/ 4275461 h 4275461"/>
                  <a:gd name="connsiteX59" fmla="*/ 0 w 3619883"/>
                  <a:gd name="connsiteY59" fmla="*/ 42229 h 4275461"/>
                  <a:gd name="connsiteX60" fmla="*/ 42464 w 3619883"/>
                  <a:gd name="connsiteY60" fmla="*/ 40518 h 4275461"/>
                  <a:gd name="connsiteX61" fmla="*/ 137733 w 3619883"/>
                  <a:gd name="connsiteY61" fmla="*/ 35355 h 4275461"/>
                  <a:gd name="connsiteX62" fmla="*/ 270565 w 3619883"/>
                  <a:gd name="connsiteY62" fmla="*/ 29759 h 4275461"/>
                  <a:gd name="connsiteX63" fmla="*/ 479734 w 3619883"/>
                  <a:gd name="connsiteY63" fmla="*/ 45455 h 4275461"/>
                  <a:gd name="connsiteX64" fmla="*/ 524103 w 3619883"/>
                  <a:gd name="connsiteY64" fmla="*/ 41625 h 4275461"/>
                  <a:gd name="connsiteX65" fmla="*/ 624416 w 3619883"/>
                  <a:gd name="connsiteY65" fmla="*/ 22696 h 4275461"/>
                  <a:gd name="connsiteX66" fmla="*/ 657762 w 3619883"/>
                  <a:gd name="connsiteY66" fmla="*/ 18351 h 4275461"/>
                  <a:gd name="connsiteX67" fmla="*/ 690557 w 3619883"/>
                  <a:gd name="connsiteY67" fmla="*/ 25792 h 4275461"/>
                  <a:gd name="connsiteX68" fmla="*/ 745123 w 3619883"/>
                  <a:gd name="connsiteY68" fmla="*/ 40157 h 4275461"/>
                  <a:gd name="connsiteX69" fmla="*/ 789493 w 3619883"/>
                  <a:gd name="connsiteY69" fmla="*/ 36327 h 4275461"/>
                  <a:gd name="connsiteX70" fmla="*/ 854255 w 3619883"/>
                  <a:gd name="connsiteY70" fmla="*/ 68887 h 4275461"/>
                  <a:gd name="connsiteX71" fmla="*/ 897520 w 3619883"/>
                  <a:gd name="connsiteY71" fmla="*/ 88629 h 4275461"/>
                  <a:gd name="connsiteX72" fmla="*/ 940510 w 3619883"/>
                  <a:gd name="connsiteY72" fmla="*/ 114265 h 4275461"/>
                  <a:gd name="connsiteX73" fmla="*/ 1082712 w 3619883"/>
                  <a:gd name="connsiteY73" fmla="*/ 144543 h 4275461"/>
                  <a:gd name="connsiteX74" fmla="*/ 1205348 w 3619883"/>
                  <a:gd name="connsiteY74" fmla="*/ 120753 h 4275461"/>
                  <a:gd name="connsiteX75" fmla="*/ 1271764 w 3619883"/>
                  <a:gd name="connsiteY75" fmla="*/ 117956 h 4275461"/>
                  <a:gd name="connsiteX76" fmla="*/ 1315583 w 3619883"/>
                  <a:gd name="connsiteY76" fmla="*/ 125912 h 4275461"/>
                  <a:gd name="connsiteX77" fmla="*/ 1359125 w 3619883"/>
                  <a:gd name="connsiteY77" fmla="*/ 139761 h 4275461"/>
                  <a:gd name="connsiteX78" fmla="*/ 1391919 w 3619883"/>
                  <a:gd name="connsiteY78" fmla="*/ 147202 h 4275461"/>
                  <a:gd name="connsiteX79" fmla="*/ 1436563 w 3619883"/>
                  <a:gd name="connsiteY79" fmla="*/ 137480 h 4275461"/>
                  <a:gd name="connsiteX80" fmla="*/ 1471566 w 3619883"/>
                  <a:gd name="connsiteY80" fmla="*/ 97777 h 4275461"/>
                  <a:gd name="connsiteX81" fmla="*/ 1505739 w 3619883"/>
                  <a:gd name="connsiteY81" fmla="*/ 75753 h 4275461"/>
                  <a:gd name="connsiteX82" fmla="*/ 1590891 w 3619883"/>
                  <a:gd name="connsiteY82" fmla="*/ 144702 h 4275461"/>
                  <a:gd name="connsiteX83" fmla="*/ 1625616 w 3619883"/>
                  <a:gd name="connsiteY83" fmla="*/ 110893 h 4275461"/>
                  <a:gd name="connsiteX84" fmla="*/ 1658964 w 3619883"/>
                  <a:gd name="connsiteY84" fmla="*/ 106547 h 4275461"/>
                  <a:gd name="connsiteX85" fmla="*/ 1746598 w 3619883"/>
                  <a:gd name="connsiteY85" fmla="*/ 122460 h 4275461"/>
                  <a:gd name="connsiteX86" fmla="*/ 1811913 w 3619883"/>
                  <a:gd name="connsiteY86" fmla="*/ 143234 h 4275461"/>
                  <a:gd name="connsiteX87" fmla="*/ 1856557 w 3619883"/>
                  <a:gd name="connsiteY87" fmla="*/ 133511 h 4275461"/>
                  <a:gd name="connsiteX88" fmla="*/ 2066003 w 3619883"/>
                  <a:gd name="connsiteY88" fmla="*/ 143313 h 4275461"/>
                  <a:gd name="connsiteX89" fmla="*/ 2177615 w 3619883"/>
                  <a:gd name="connsiteY89" fmla="*/ 119007 h 4275461"/>
                  <a:gd name="connsiteX90" fmla="*/ 2255883 w 3619883"/>
                  <a:gd name="connsiteY90" fmla="*/ 99047 h 4275461"/>
                  <a:gd name="connsiteX91" fmla="*/ 2344622 w 3619883"/>
                  <a:gd name="connsiteY91" fmla="*/ 91388 h 4275461"/>
                  <a:gd name="connsiteX92" fmla="*/ 2455682 w 3619883"/>
                  <a:gd name="connsiteY92" fmla="*/ 78869 h 4275461"/>
                  <a:gd name="connsiteX93" fmla="*/ 2632609 w 3619883"/>
                  <a:gd name="connsiteY93" fmla="*/ 75338 h 4275461"/>
                  <a:gd name="connsiteX94" fmla="*/ 2742291 w 3619883"/>
                  <a:gd name="connsiteY94" fmla="*/ 92282 h 4275461"/>
                  <a:gd name="connsiteX95" fmla="*/ 2851974 w 3619883"/>
                  <a:gd name="connsiteY95" fmla="*/ 109227 h 4275461"/>
                  <a:gd name="connsiteX96" fmla="*/ 2907643 w 3619883"/>
                  <a:gd name="connsiteY96" fmla="*/ 100020 h 4275461"/>
                  <a:gd name="connsiteX97" fmla="*/ 2944022 w 3619883"/>
                  <a:gd name="connsiteY97" fmla="*/ 30853 h 4275461"/>
                  <a:gd name="connsiteX98" fmla="*/ 3022289 w 3619883"/>
                  <a:gd name="connsiteY98" fmla="*/ 10893 h 4275461"/>
                  <a:gd name="connsiteX99" fmla="*/ 3054807 w 3619883"/>
                  <a:gd name="connsiteY99" fmla="*/ 24226 h 4275461"/>
                  <a:gd name="connsiteX100" fmla="*/ 3141892 w 3619883"/>
                  <a:gd name="connsiteY100" fmla="*/ 51925 h 4275461"/>
                  <a:gd name="connsiteX101" fmla="*/ 3185711 w 3619883"/>
                  <a:gd name="connsiteY101" fmla="*/ 59881 h 4275461"/>
                  <a:gd name="connsiteX102" fmla="*/ 3219056 w 3619883"/>
                  <a:gd name="connsiteY102" fmla="*/ 55536 h 4275461"/>
                  <a:gd name="connsiteX103" fmla="*/ 3263425 w 3619883"/>
                  <a:gd name="connsiteY103" fmla="*/ 51706 h 4275461"/>
                  <a:gd name="connsiteX104" fmla="*/ 3296219 w 3619883"/>
                  <a:gd name="connsiteY104" fmla="*/ 59147 h 4275461"/>
                  <a:gd name="connsiteX105" fmla="*/ 3319094 w 3619883"/>
                  <a:gd name="connsiteY105" fmla="*/ 42500 h 4275461"/>
                  <a:gd name="connsiteX106" fmla="*/ 3420511 w 3619883"/>
                  <a:gd name="connsiteY106" fmla="*/ 0 h 4275461"/>
                  <a:gd name="connsiteX107" fmla="*/ 3453305 w 3619883"/>
                  <a:gd name="connsiteY107" fmla="*/ 7440 h 4275461"/>
                  <a:gd name="connsiteX108" fmla="*/ 3496571 w 3619883"/>
                  <a:gd name="connsiteY108" fmla="*/ 27182 h 4275461"/>
                  <a:gd name="connsiteX109" fmla="*/ 3602117 w 3619883"/>
                  <a:gd name="connsiteY109" fmla="*/ 132521 h 4275461"/>
                  <a:gd name="connsiteX110" fmla="*/ 3619883 w 3619883"/>
                  <a:gd name="connsiteY110" fmla="*/ 140049 h 4275461"/>
                  <a:gd name="connsiteX111" fmla="*/ 3619883 w 3619883"/>
                  <a:gd name="connsiteY111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16110 w 3619883"/>
                  <a:gd name="connsiteY12" fmla="*/ 4006431 h 4275461"/>
                  <a:gd name="connsiteX13" fmla="*/ 1703447 w 3619883"/>
                  <a:gd name="connsiteY13" fmla="*/ 4007960 h 4275461"/>
                  <a:gd name="connsiteX14" fmla="*/ 1716110 w 3619883"/>
                  <a:gd name="connsiteY14" fmla="*/ 4128157 h 4275461"/>
                  <a:gd name="connsiteX15" fmla="*/ 1745346 w 3619883"/>
                  <a:gd name="connsiteY15" fmla="*/ 4128157 h 4275461"/>
                  <a:gd name="connsiteX16" fmla="*/ 1796694 w 3619883"/>
                  <a:gd name="connsiteY16" fmla="*/ 4275461 h 4275461"/>
                  <a:gd name="connsiteX17" fmla="*/ 1558844 w 3619883"/>
                  <a:gd name="connsiteY17" fmla="*/ 4275461 h 4275461"/>
                  <a:gd name="connsiteX18" fmla="*/ 1517252 w 3619883"/>
                  <a:gd name="connsiteY18" fmla="*/ 4128157 h 4275461"/>
                  <a:gd name="connsiteX19" fmla="*/ 1582936 w 3619883"/>
                  <a:gd name="connsiteY19" fmla="*/ 4128157 h 4275461"/>
                  <a:gd name="connsiteX20" fmla="*/ 1582936 w 3619883"/>
                  <a:gd name="connsiteY20" fmla="*/ 3951392 h 4275461"/>
                  <a:gd name="connsiteX21" fmla="*/ 1405151 w 3619883"/>
                  <a:gd name="connsiteY21" fmla="*/ 3951392 h 4275461"/>
                  <a:gd name="connsiteX22" fmla="*/ 1405151 w 3619883"/>
                  <a:gd name="connsiteY22" fmla="*/ 4128157 h 4275461"/>
                  <a:gd name="connsiteX23" fmla="*/ 1468988 w 3619883"/>
                  <a:gd name="connsiteY23" fmla="*/ 4128157 h 4275461"/>
                  <a:gd name="connsiteX24" fmla="*/ 1427396 w 3619883"/>
                  <a:gd name="connsiteY24" fmla="*/ 4275461 h 4275461"/>
                  <a:gd name="connsiteX25" fmla="*/ 1210751 w 3619883"/>
                  <a:gd name="connsiteY25" fmla="*/ 4275461 h 4275461"/>
                  <a:gd name="connsiteX26" fmla="*/ 1210751 w 3619883"/>
                  <a:gd name="connsiteY26" fmla="*/ 4128157 h 4275461"/>
                  <a:gd name="connsiteX27" fmla="*/ 1271978 w 3619883"/>
                  <a:gd name="connsiteY27" fmla="*/ 4128157 h 4275461"/>
                  <a:gd name="connsiteX28" fmla="*/ 1271978 w 3619883"/>
                  <a:gd name="connsiteY28" fmla="*/ 3951392 h 4275461"/>
                  <a:gd name="connsiteX29" fmla="*/ 1094193 w 3619883"/>
                  <a:gd name="connsiteY29" fmla="*/ 3951392 h 4275461"/>
                  <a:gd name="connsiteX30" fmla="*/ 1094193 w 3619883"/>
                  <a:gd name="connsiteY30" fmla="*/ 4128157 h 4275461"/>
                  <a:gd name="connsiteX31" fmla="*/ 1140354 w 3619883"/>
                  <a:gd name="connsiteY31" fmla="*/ 4128157 h 4275461"/>
                  <a:gd name="connsiteX32" fmla="*/ 1140354 w 3619883"/>
                  <a:gd name="connsiteY32" fmla="*/ 4275461 h 4275461"/>
                  <a:gd name="connsiteX33" fmla="*/ 953807 w 3619883"/>
                  <a:gd name="connsiteY33" fmla="*/ 4275461 h 4275461"/>
                  <a:gd name="connsiteX34" fmla="*/ 912215 w 3619883"/>
                  <a:gd name="connsiteY34" fmla="*/ 4128157 h 4275461"/>
                  <a:gd name="connsiteX35" fmla="*/ 961020 w 3619883"/>
                  <a:gd name="connsiteY35" fmla="*/ 4128157 h 4275461"/>
                  <a:gd name="connsiteX36" fmla="*/ 961020 w 3619883"/>
                  <a:gd name="connsiteY36" fmla="*/ 3951392 h 4275461"/>
                  <a:gd name="connsiteX37" fmla="*/ 783235 w 3619883"/>
                  <a:gd name="connsiteY37" fmla="*/ 3951392 h 4275461"/>
                  <a:gd name="connsiteX38" fmla="*/ 783235 w 3619883"/>
                  <a:gd name="connsiteY38" fmla="*/ 4128157 h 4275461"/>
                  <a:gd name="connsiteX39" fmla="*/ 871024 w 3619883"/>
                  <a:gd name="connsiteY39" fmla="*/ 4128157 h 4275461"/>
                  <a:gd name="connsiteX40" fmla="*/ 829432 w 3619883"/>
                  <a:gd name="connsiteY40" fmla="*/ 4275461 h 4275461"/>
                  <a:gd name="connsiteX41" fmla="*/ 611484 w 3619883"/>
                  <a:gd name="connsiteY41" fmla="*/ 4275461 h 4275461"/>
                  <a:gd name="connsiteX42" fmla="*/ 621247 w 3619883"/>
                  <a:gd name="connsiteY42" fmla="*/ 4128157 h 4275461"/>
                  <a:gd name="connsiteX43" fmla="*/ 650062 w 3619883"/>
                  <a:gd name="connsiteY43" fmla="*/ 4128157 h 4275461"/>
                  <a:gd name="connsiteX44" fmla="*/ 650062 w 3619883"/>
                  <a:gd name="connsiteY44" fmla="*/ 3951392 h 4275461"/>
                  <a:gd name="connsiteX45" fmla="*/ 472277 w 3619883"/>
                  <a:gd name="connsiteY45" fmla="*/ 3951392 h 4275461"/>
                  <a:gd name="connsiteX46" fmla="*/ 472277 w 3619883"/>
                  <a:gd name="connsiteY46" fmla="*/ 4128157 h 4275461"/>
                  <a:gd name="connsiteX47" fmla="*/ 522650 w 3619883"/>
                  <a:gd name="connsiteY47" fmla="*/ 4128157 h 4275461"/>
                  <a:gd name="connsiteX48" fmla="*/ 573998 w 3619883"/>
                  <a:gd name="connsiteY48" fmla="*/ 4275461 h 4275461"/>
                  <a:gd name="connsiteX49" fmla="*/ 336164 w 3619883"/>
                  <a:gd name="connsiteY49" fmla="*/ 4275461 h 4275461"/>
                  <a:gd name="connsiteX50" fmla="*/ 294572 w 3619883"/>
                  <a:gd name="connsiteY50" fmla="*/ 4128157 h 4275461"/>
                  <a:gd name="connsiteX51" fmla="*/ 339106 w 3619883"/>
                  <a:gd name="connsiteY51" fmla="*/ 4128157 h 4275461"/>
                  <a:gd name="connsiteX52" fmla="*/ 339106 w 3619883"/>
                  <a:gd name="connsiteY52" fmla="*/ 3951392 h 4275461"/>
                  <a:gd name="connsiteX53" fmla="*/ 161321 w 3619883"/>
                  <a:gd name="connsiteY53" fmla="*/ 3951392 h 4275461"/>
                  <a:gd name="connsiteX54" fmla="*/ 161321 w 3619883"/>
                  <a:gd name="connsiteY54" fmla="*/ 4128157 h 4275461"/>
                  <a:gd name="connsiteX55" fmla="*/ 230914 w 3619883"/>
                  <a:gd name="connsiteY55" fmla="*/ 4128157 h 4275461"/>
                  <a:gd name="connsiteX56" fmla="*/ 189322 w 3619883"/>
                  <a:gd name="connsiteY56" fmla="*/ 4275461 h 4275461"/>
                  <a:gd name="connsiteX57" fmla="*/ 0 w 3619883"/>
                  <a:gd name="connsiteY57" fmla="*/ 4275461 h 4275461"/>
                  <a:gd name="connsiteX58" fmla="*/ 0 w 3619883"/>
                  <a:gd name="connsiteY58" fmla="*/ 42229 h 4275461"/>
                  <a:gd name="connsiteX59" fmla="*/ 42464 w 3619883"/>
                  <a:gd name="connsiteY59" fmla="*/ 40518 h 4275461"/>
                  <a:gd name="connsiteX60" fmla="*/ 137733 w 3619883"/>
                  <a:gd name="connsiteY60" fmla="*/ 35355 h 4275461"/>
                  <a:gd name="connsiteX61" fmla="*/ 270565 w 3619883"/>
                  <a:gd name="connsiteY61" fmla="*/ 29759 h 4275461"/>
                  <a:gd name="connsiteX62" fmla="*/ 479734 w 3619883"/>
                  <a:gd name="connsiteY62" fmla="*/ 45455 h 4275461"/>
                  <a:gd name="connsiteX63" fmla="*/ 524103 w 3619883"/>
                  <a:gd name="connsiteY63" fmla="*/ 41625 h 4275461"/>
                  <a:gd name="connsiteX64" fmla="*/ 624416 w 3619883"/>
                  <a:gd name="connsiteY64" fmla="*/ 22696 h 4275461"/>
                  <a:gd name="connsiteX65" fmla="*/ 657762 w 3619883"/>
                  <a:gd name="connsiteY65" fmla="*/ 18351 h 4275461"/>
                  <a:gd name="connsiteX66" fmla="*/ 690557 w 3619883"/>
                  <a:gd name="connsiteY66" fmla="*/ 25792 h 4275461"/>
                  <a:gd name="connsiteX67" fmla="*/ 745123 w 3619883"/>
                  <a:gd name="connsiteY67" fmla="*/ 40157 h 4275461"/>
                  <a:gd name="connsiteX68" fmla="*/ 789493 w 3619883"/>
                  <a:gd name="connsiteY68" fmla="*/ 36327 h 4275461"/>
                  <a:gd name="connsiteX69" fmla="*/ 854255 w 3619883"/>
                  <a:gd name="connsiteY69" fmla="*/ 68887 h 4275461"/>
                  <a:gd name="connsiteX70" fmla="*/ 897520 w 3619883"/>
                  <a:gd name="connsiteY70" fmla="*/ 88629 h 4275461"/>
                  <a:gd name="connsiteX71" fmla="*/ 940510 w 3619883"/>
                  <a:gd name="connsiteY71" fmla="*/ 114265 h 4275461"/>
                  <a:gd name="connsiteX72" fmla="*/ 1082712 w 3619883"/>
                  <a:gd name="connsiteY72" fmla="*/ 144543 h 4275461"/>
                  <a:gd name="connsiteX73" fmla="*/ 1205348 w 3619883"/>
                  <a:gd name="connsiteY73" fmla="*/ 120753 h 4275461"/>
                  <a:gd name="connsiteX74" fmla="*/ 1271764 w 3619883"/>
                  <a:gd name="connsiteY74" fmla="*/ 117956 h 4275461"/>
                  <a:gd name="connsiteX75" fmla="*/ 1315583 w 3619883"/>
                  <a:gd name="connsiteY75" fmla="*/ 125912 h 4275461"/>
                  <a:gd name="connsiteX76" fmla="*/ 1359125 w 3619883"/>
                  <a:gd name="connsiteY76" fmla="*/ 139761 h 4275461"/>
                  <a:gd name="connsiteX77" fmla="*/ 1391919 w 3619883"/>
                  <a:gd name="connsiteY77" fmla="*/ 147202 h 4275461"/>
                  <a:gd name="connsiteX78" fmla="*/ 1436563 w 3619883"/>
                  <a:gd name="connsiteY78" fmla="*/ 137480 h 4275461"/>
                  <a:gd name="connsiteX79" fmla="*/ 1471566 w 3619883"/>
                  <a:gd name="connsiteY79" fmla="*/ 97777 h 4275461"/>
                  <a:gd name="connsiteX80" fmla="*/ 1505739 w 3619883"/>
                  <a:gd name="connsiteY80" fmla="*/ 75753 h 4275461"/>
                  <a:gd name="connsiteX81" fmla="*/ 1590891 w 3619883"/>
                  <a:gd name="connsiteY81" fmla="*/ 144702 h 4275461"/>
                  <a:gd name="connsiteX82" fmla="*/ 1625616 w 3619883"/>
                  <a:gd name="connsiteY82" fmla="*/ 110893 h 4275461"/>
                  <a:gd name="connsiteX83" fmla="*/ 1658964 w 3619883"/>
                  <a:gd name="connsiteY83" fmla="*/ 106547 h 4275461"/>
                  <a:gd name="connsiteX84" fmla="*/ 1746598 w 3619883"/>
                  <a:gd name="connsiteY84" fmla="*/ 122460 h 4275461"/>
                  <a:gd name="connsiteX85" fmla="*/ 1811913 w 3619883"/>
                  <a:gd name="connsiteY85" fmla="*/ 143234 h 4275461"/>
                  <a:gd name="connsiteX86" fmla="*/ 1856557 w 3619883"/>
                  <a:gd name="connsiteY86" fmla="*/ 133511 h 4275461"/>
                  <a:gd name="connsiteX87" fmla="*/ 2066003 w 3619883"/>
                  <a:gd name="connsiteY87" fmla="*/ 143313 h 4275461"/>
                  <a:gd name="connsiteX88" fmla="*/ 2177615 w 3619883"/>
                  <a:gd name="connsiteY88" fmla="*/ 119007 h 4275461"/>
                  <a:gd name="connsiteX89" fmla="*/ 2255883 w 3619883"/>
                  <a:gd name="connsiteY89" fmla="*/ 99047 h 4275461"/>
                  <a:gd name="connsiteX90" fmla="*/ 2344622 w 3619883"/>
                  <a:gd name="connsiteY90" fmla="*/ 91388 h 4275461"/>
                  <a:gd name="connsiteX91" fmla="*/ 2455682 w 3619883"/>
                  <a:gd name="connsiteY91" fmla="*/ 78869 h 4275461"/>
                  <a:gd name="connsiteX92" fmla="*/ 2632609 w 3619883"/>
                  <a:gd name="connsiteY92" fmla="*/ 75338 h 4275461"/>
                  <a:gd name="connsiteX93" fmla="*/ 2742291 w 3619883"/>
                  <a:gd name="connsiteY93" fmla="*/ 92282 h 4275461"/>
                  <a:gd name="connsiteX94" fmla="*/ 2851974 w 3619883"/>
                  <a:gd name="connsiteY94" fmla="*/ 109227 h 4275461"/>
                  <a:gd name="connsiteX95" fmla="*/ 2907643 w 3619883"/>
                  <a:gd name="connsiteY95" fmla="*/ 100020 h 4275461"/>
                  <a:gd name="connsiteX96" fmla="*/ 2944022 w 3619883"/>
                  <a:gd name="connsiteY96" fmla="*/ 30853 h 4275461"/>
                  <a:gd name="connsiteX97" fmla="*/ 3022289 w 3619883"/>
                  <a:gd name="connsiteY97" fmla="*/ 10893 h 4275461"/>
                  <a:gd name="connsiteX98" fmla="*/ 3054807 w 3619883"/>
                  <a:gd name="connsiteY98" fmla="*/ 24226 h 4275461"/>
                  <a:gd name="connsiteX99" fmla="*/ 3141892 w 3619883"/>
                  <a:gd name="connsiteY99" fmla="*/ 51925 h 4275461"/>
                  <a:gd name="connsiteX100" fmla="*/ 3185711 w 3619883"/>
                  <a:gd name="connsiteY100" fmla="*/ 59881 h 4275461"/>
                  <a:gd name="connsiteX101" fmla="*/ 3219056 w 3619883"/>
                  <a:gd name="connsiteY101" fmla="*/ 55536 h 4275461"/>
                  <a:gd name="connsiteX102" fmla="*/ 3263425 w 3619883"/>
                  <a:gd name="connsiteY102" fmla="*/ 51706 h 4275461"/>
                  <a:gd name="connsiteX103" fmla="*/ 3296219 w 3619883"/>
                  <a:gd name="connsiteY103" fmla="*/ 59147 h 4275461"/>
                  <a:gd name="connsiteX104" fmla="*/ 3319094 w 3619883"/>
                  <a:gd name="connsiteY104" fmla="*/ 42500 h 4275461"/>
                  <a:gd name="connsiteX105" fmla="*/ 3420511 w 3619883"/>
                  <a:gd name="connsiteY105" fmla="*/ 0 h 4275461"/>
                  <a:gd name="connsiteX106" fmla="*/ 3453305 w 3619883"/>
                  <a:gd name="connsiteY106" fmla="*/ 7440 h 4275461"/>
                  <a:gd name="connsiteX107" fmla="*/ 3496571 w 3619883"/>
                  <a:gd name="connsiteY107" fmla="*/ 27182 h 4275461"/>
                  <a:gd name="connsiteX108" fmla="*/ 3602117 w 3619883"/>
                  <a:gd name="connsiteY108" fmla="*/ 132521 h 4275461"/>
                  <a:gd name="connsiteX109" fmla="*/ 3619883 w 3619883"/>
                  <a:gd name="connsiteY109" fmla="*/ 140049 h 4275461"/>
                  <a:gd name="connsiteX110" fmla="*/ 3619883 w 3619883"/>
                  <a:gd name="connsiteY110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16110 w 3619883"/>
                  <a:gd name="connsiteY12" fmla="*/ 4006431 h 4275461"/>
                  <a:gd name="connsiteX13" fmla="*/ 1716110 w 3619883"/>
                  <a:gd name="connsiteY13" fmla="*/ 4128157 h 4275461"/>
                  <a:gd name="connsiteX14" fmla="*/ 1745346 w 3619883"/>
                  <a:gd name="connsiteY14" fmla="*/ 4128157 h 4275461"/>
                  <a:gd name="connsiteX15" fmla="*/ 1796694 w 3619883"/>
                  <a:gd name="connsiteY15" fmla="*/ 4275461 h 4275461"/>
                  <a:gd name="connsiteX16" fmla="*/ 1558844 w 3619883"/>
                  <a:gd name="connsiteY16" fmla="*/ 4275461 h 4275461"/>
                  <a:gd name="connsiteX17" fmla="*/ 1517252 w 3619883"/>
                  <a:gd name="connsiteY17" fmla="*/ 4128157 h 4275461"/>
                  <a:gd name="connsiteX18" fmla="*/ 1582936 w 3619883"/>
                  <a:gd name="connsiteY18" fmla="*/ 4128157 h 4275461"/>
                  <a:gd name="connsiteX19" fmla="*/ 1582936 w 3619883"/>
                  <a:gd name="connsiteY19" fmla="*/ 3951392 h 4275461"/>
                  <a:gd name="connsiteX20" fmla="*/ 1405151 w 3619883"/>
                  <a:gd name="connsiteY20" fmla="*/ 3951392 h 4275461"/>
                  <a:gd name="connsiteX21" fmla="*/ 1405151 w 3619883"/>
                  <a:gd name="connsiteY21" fmla="*/ 4128157 h 4275461"/>
                  <a:gd name="connsiteX22" fmla="*/ 1468988 w 3619883"/>
                  <a:gd name="connsiteY22" fmla="*/ 4128157 h 4275461"/>
                  <a:gd name="connsiteX23" fmla="*/ 1427396 w 3619883"/>
                  <a:gd name="connsiteY23" fmla="*/ 4275461 h 4275461"/>
                  <a:gd name="connsiteX24" fmla="*/ 1210751 w 3619883"/>
                  <a:gd name="connsiteY24" fmla="*/ 4275461 h 4275461"/>
                  <a:gd name="connsiteX25" fmla="*/ 1210751 w 3619883"/>
                  <a:gd name="connsiteY25" fmla="*/ 4128157 h 4275461"/>
                  <a:gd name="connsiteX26" fmla="*/ 1271978 w 3619883"/>
                  <a:gd name="connsiteY26" fmla="*/ 4128157 h 4275461"/>
                  <a:gd name="connsiteX27" fmla="*/ 1271978 w 3619883"/>
                  <a:gd name="connsiteY27" fmla="*/ 3951392 h 4275461"/>
                  <a:gd name="connsiteX28" fmla="*/ 1094193 w 3619883"/>
                  <a:gd name="connsiteY28" fmla="*/ 3951392 h 4275461"/>
                  <a:gd name="connsiteX29" fmla="*/ 1094193 w 3619883"/>
                  <a:gd name="connsiteY29" fmla="*/ 4128157 h 4275461"/>
                  <a:gd name="connsiteX30" fmla="*/ 1140354 w 3619883"/>
                  <a:gd name="connsiteY30" fmla="*/ 4128157 h 4275461"/>
                  <a:gd name="connsiteX31" fmla="*/ 1140354 w 3619883"/>
                  <a:gd name="connsiteY31" fmla="*/ 4275461 h 4275461"/>
                  <a:gd name="connsiteX32" fmla="*/ 953807 w 3619883"/>
                  <a:gd name="connsiteY32" fmla="*/ 4275461 h 4275461"/>
                  <a:gd name="connsiteX33" fmla="*/ 912215 w 3619883"/>
                  <a:gd name="connsiteY33" fmla="*/ 4128157 h 4275461"/>
                  <a:gd name="connsiteX34" fmla="*/ 961020 w 3619883"/>
                  <a:gd name="connsiteY34" fmla="*/ 4128157 h 4275461"/>
                  <a:gd name="connsiteX35" fmla="*/ 961020 w 3619883"/>
                  <a:gd name="connsiteY35" fmla="*/ 3951392 h 4275461"/>
                  <a:gd name="connsiteX36" fmla="*/ 783235 w 3619883"/>
                  <a:gd name="connsiteY36" fmla="*/ 3951392 h 4275461"/>
                  <a:gd name="connsiteX37" fmla="*/ 783235 w 3619883"/>
                  <a:gd name="connsiteY37" fmla="*/ 4128157 h 4275461"/>
                  <a:gd name="connsiteX38" fmla="*/ 871024 w 3619883"/>
                  <a:gd name="connsiteY38" fmla="*/ 4128157 h 4275461"/>
                  <a:gd name="connsiteX39" fmla="*/ 829432 w 3619883"/>
                  <a:gd name="connsiteY39" fmla="*/ 4275461 h 4275461"/>
                  <a:gd name="connsiteX40" fmla="*/ 611484 w 3619883"/>
                  <a:gd name="connsiteY40" fmla="*/ 4275461 h 4275461"/>
                  <a:gd name="connsiteX41" fmla="*/ 621247 w 3619883"/>
                  <a:gd name="connsiteY41" fmla="*/ 4128157 h 4275461"/>
                  <a:gd name="connsiteX42" fmla="*/ 650062 w 3619883"/>
                  <a:gd name="connsiteY42" fmla="*/ 4128157 h 4275461"/>
                  <a:gd name="connsiteX43" fmla="*/ 650062 w 3619883"/>
                  <a:gd name="connsiteY43" fmla="*/ 3951392 h 4275461"/>
                  <a:gd name="connsiteX44" fmla="*/ 472277 w 3619883"/>
                  <a:gd name="connsiteY44" fmla="*/ 3951392 h 4275461"/>
                  <a:gd name="connsiteX45" fmla="*/ 472277 w 3619883"/>
                  <a:gd name="connsiteY45" fmla="*/ 4128157 h 4275461"/>
                  <a:gd name="connsiteX46" fmla="*/ 522650 w 3619883"/>
                  <a:gd name="connsiteY46" fmla="*/ 4128157 h 4275461"/>
                  <a:gd name="connsiteX47" fmla="*/ 573998 w 3619883"/>
                  <a:gd name="connsiteY47" fmla="*/ 4275461 h 4275461"/>
                  <a:gd name="connsiteX48" fmla="*/ 336164 w 3619883"/>
                  <a:gd name="connsiteY48" fmla="*/ 4275461 h 4275461"/>
                  <a:gd name="connsiteX49" fmla="*/ 294572 w 3619883"/>
                  <a:gd name="connsiteY49" fmla="*/ 4128157 h 4275461"/>
                  <a:gd name="connsiteX50" fmla="*/ 339106 w 3619883"/>
                  <a:gd name="connsiteY50" fmla="*/ 4128157 h 4275461"/>
                  <a:gd name="connsiteX51" fmla="*/ 339106 w 3619883"/>
                  <a:gd name="connsiteY51" fmla="*/ 3951392 h 4275461"/>
                  <a:gd name="connsiteX52" fmla="*/ 161321 w 3619883"/>
                  <a:gd name="connsiteY52" fmla="*/ 3951392 h 4275461"/>
                  <a:gd name="connsiteX53" fmla="*/ 161321 w 3619883"/>
                  <a:gd name="connsiteY53" fmla="*/ 4128157 h 4275461"/>
                  <a:gd name="connsiteX54" fmla="*/ 230914 w 3619883"/>
                  <a:gd name="connsiteY54" fmla="*/ 4128157 h 4275461"/>
                  <a:gd name="connsiteX55" fmla="*/ 189322 w 3619883"/>
                  <a:gd name="connsiteY55" fmla="*/ 4275461 h 4275461"/>
                  <a:gd name="connsiteX56" fmla="*/ 0 w 3619883"/>
                  <a:gd name="connsiteY56" fmla="*/ 4275461 h 4275461"/>
                  <a:gd name="connsiteX57" fmla="*/ 0 w 3619883"/>
                  <a:gd name="connsiteY57" fmla="*/ 42229 h 4275461"/>
                  <a:gd name="connsiteX58" fmla="*/ 42464 w 3619883"/>
                  <a:gd name="connsiteY58" fmla="*/ 40518 h 4275461"/>
                  <a:gd name="connsiteX59" fmla="*/ 137733 w 3619883"/>
                  <a:gd name="connsiteY59" fmla="*/ 35355 h 4275461"/>
                  <a:gd name="connsiteX60" fmla="*/ 270565 w 3619883"/>
                  <a:gd name="connsiteY60" fmla="*/ 29759 h 4275461"/>
                  <a:gd name="connsiteX61" fmla="*/ 479734 w 3619883"/>
                  <a:gd name="connsiteY61" fmla="*/ 45455 h 4275461"/>
                  <a:gd name="connsiteX62" fmla="*/ 524103 w 3619883"/>
                  <a:gd name="connsiteY62" fmla="*/ 41625 h 4275461"/>
                  <a:gd name="connsiteX63" fmla="*/ 624416 w 3619883"/>
                  <a:gd name="connsiteY63" fmla="*/ 22696 h 4275461"/>
                  <a:gd name="connsiteX64" fmla="*/ 657762 w 3619883"/>
                  <a:gd name="connsiteY64" fmla="*/ 18351 h 4275461"/>
                  <a:gd name="connsiteX65" fmla="*/ 690557 w 3619883"/>
                  <a:gd name="connsiteY65" fmla="*/ 25792 h 4275461"/>
                  <a:gd name="connsiteX66" fmla="*/ 745123 w 3619883"/>
                  <a:gd name="connsiteY66" fmla="*/ 40157 h 4275461"/>
                  <a:gd name="connsiteX67" fmla="*/ 789493 w 3619883"/>
                  <a:gd name="connsiteY67" fmla="*/ 36327 h 4275461"/>
                  <a:gd name="connsiteX68" fmla="*/ 854255 w 3619883"/>
                  <a:gd name="connsiteY68" fmla="*/ 68887 h 4275461"/>
                  <a:gd name="connsiteX69" fmla="*/ 897520 w 3619883"/>
                  <a:gd name="connsiteY69" fmla="*/ 88629 h 4275461"/>
                  <a:gd name="connsiteX70" fmla="*/ 940510 w 3619883"/>
                  <a:gd name="connsiteY70" fmla="*/ 114265 h 4275461"/>
                  <a:gd name="connsiteX71" fmla="*/ 1082712 w 3619883"/>
                  <a:gd name="connsiteY71" fmla="*/ 144543 h 4275461"/>
                  <a:gd name="connsiteX72" fmla="*/ 1205348 w 3619883"/>
                  <a:gd name="connsiteY72" fmla="*/ 120753 h 4275461"/>
                  <a:gd name="connsiteX73" fmla="*/ 1271764 w 3619883"/>
                  <a:gd name="connsiteY73" fmla="*/ 117956 h 4275461"/>
                  <a:gd name="connsiteX74" fmla="*/ 1315583 w 3619883"/>
                  <a:gd name="connsiteY74" fmla="*/ 125912 h 4275461"/>
                  <a:gd name="connsiteX75" fmla="*/ 1359125 w 3619883"/>
                  <a:gd name="connsiteY75" fmla="*/ 139761 h 4275461"/>
                  <a:gd name="connsiteX76" fmla="*/ 1391919 w 3619883"/>
                  <a:gd name="connsiteY76" fmla="*/ 147202 h 4275461"/>
                  <a:gd name="connsiteX77" fmla="*/ 1436563 w 3619883"/>
                  <a:gd name="connsiteY77" fmla="*/ 137480 h 4275461"/>
                  <a:gd name="connsiteX78" fmla="*/ 1471566 w 3619883"/>
                  <a:gd name="connsiteY78" fmla="*/ 97777 h 4275461"/>
                  <a:gd name="connsiteX79" fmla="*/ 1505739 w 3619883"/>
                  <a:gd name="connsiteY79" fmla="*/ 75753 h 4275461"/>
                  <a:gd name="connsiteX80" fmla="*/ 1590891 w 3619883"/>
                  <a:gd name="connsiteY80" fmla="*/ 144702 h 4275461"/>
                  <a:gd name="connsiteX81" fmla="*/ 1625616 w 3619883"/>
                  <a:gd name="connsiteY81" fmla="*/ 110893 h 4275461"/>
                  <a:gd name="connsiteX82" fmla="*/ 1658964 w 3619883"/>
                  <a:gd name="connsiteY82" fmla="*/ 106547 h 4275461"/>
                  <a:gd name="connsiteX83" fmla="*/ 1746598 w 3619883"/>
                  <a:gd name="connsiteY83" fmla="*/ 122460 h 4275461"/>
                  <a:gd name="connsiteX84" fmla="*/ 1811913 w 3619883"/>
                  <a:gd name="connsiteY84" fmla="*/ 143234 h 4275461"/>
                  <a:gd name="connsiteX85" fmla="*/ 1856557 w 3619883"/>
                  <a:gd name="connsiteY85" fmla="*/ 133511 h 4275461"/>
                  <a:gd name="connsiteX86" fmla="*/ 2066003 w 3619883"/>
                  <a:gd name="connsiteY86" fmla="*/ 143313 h 4275461"/>
                  <a:gd name="connsiteX87" fmla="*/ 2177615 w 3619883"/>
                  <a:gd name="connsiteY87" fmla="*/ 119007 h 4275461"/>
                  <a:gd name="connsiteX88" fmla="*/ 2255883 w 3619883"/>
                  <a:gd name="connsiteY88" fmla="*/ 99047 h 4275461"/>
                  <a:gd name="connsiteX89" fmla="*/ 2344622 w 3619883"/>
                  <a:gd name="connsiteY89" fmla="*/ 91388 h 4275461"/>
                  <a:gd name="connsiteX90" fmla="*/ 2455682 w 3619883"/>
                  <a:gd name="connsiteY90" fmla="*/ 78869 h 4275461"/>
                  <a:gd name="connsiteX91" fmla="*/ 2632609 w 3619883"/>
                  <a:gd name="connsiteY91" fmla="*/ 75338 h 4275461"/>
                  <a:gd name="connsiteX92" fmla="*/ 2742291 w 3619883"/>
                  <a:gd name="connsiteY92" fmla="*/ 92282 h 4275461"/>
                  <a:gd name="connsiteX93" fmla="*/ 2851974 w 3619883"/>
                  <a:gd name="connsiteY93" fmla="*/ 109227 h 4275461"/>
                  <a:gd name="connsiteX94" fmla="*/ 2907643 w 3619883"/>
                  <a:gd name="connsiteY94" fmla="*/ 100020 h 4275461"/>
                  <a:gd name="connsiteX95" fmla="*/ 2944022 w 3619883"/>
                  <a:gd name="connsiteY95" fmla="*/ 30853 h 4275461"/>
                  <a:gd name="connsiteX96" fmla="*/ 3022289 w 3619883"/>
                  <a:gd name="connsiteY96" fmla="*/ 10893 h 4275461"/>
                  <a:gd name="connsiteX97" fmla="*/ 3054807 w 3619883"/>
                  <a:gd name="connsiteY97" fmla="*/ 24226 h 4275461"/>
                  <a:gd name="connsiteX98" fmla="*/ 3141892 w 3619883"/>
                  <a:gd name="connsiteY98" fmla="*/ 51925 h 4275461"/>
                  <a:gd name="connsiteX99" fmla="*/ 3185711 w 3619883"/>
                  <a:gd name="connsiteY99" fmla="*/ 59881 h 4275461"/>
                  <a:gd name="connsiteX100" fmla="*/ 3219056 w 3619883"/>
                  <a:gd name="connsiteY100" fmla="*/ 55536 h 4275461"/>
                  <a:gd name="connsiteX101" fmla="*/ 3263425 w 3619883"/>
                  <a:gd name="connsiteY101" fmla="*/ 51706 h 4275461"/>
                  <a:gd name="connsiteX102" fmla="*/ 3296219 w 3619883"/>
                  <a:gd name="connsiteY102" fmla="*/ 59147 h 4275461"/>
                  <a:gd name="connsiteX103" fmla="*/ 3319094 w 3619883"/>
                  <a:gd name="connsiteY103" fmla="*/ 42500 h 4275461"/>
                  <a:gd name="connsiteX104" fmla="*/ 3420511 w 3619883"/>
                  <a:gd name="connsiteY104" fmla="*/ 0 h 4275461"/>
                  <a:gd name="connsiteX105" fmla="*/ 3453305 w 3619883"/>
                  <a:gd name="connsiteY105" fmla="*/ 7440 h 4275461"/>
                  <a:gd name="connsiteX106" fmla="*/ 3496571 w 3619883"/>
                  <a:gd name="connsiteY106" fmla="*/ 27182 h 4275461"/>
                  <a:gd name="connsiteX107" fmla="*/ 3602117 w 3619883"/>
                  <a:gd name="connsiteY107" fmla="*/ 132521 h 4275461"/>
                  <a:gd name="connsiteX108" fmla="*/ 3619883 w 3619883"/>
                  <a:gd name="connsiteY108" fmla="*/ 140049 h 4275461"/>
                  <a:gd name="connsiteX109" fmla="*/ 3619883 w 3619883"/>
                  <a:gd name="connsiteY109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16110 w 3619883"/>
                  <a:gd name="connsiteY12" fmla="*/ 4128157 h 4275461"/>
                  <a:gd name="connsiteX13" fmla="*/ 1745346 w 3619883"/>
                  <a:gd name="connsiteY13" fmla="*/ 4128157 h 4275461"/>
                  <a:gd name="connsiteX14" fmla="*/ 1796694 w 3619883"/>
                  <a:gd name="connsiteY14" fmla="*/ 4275461 h 4275461"/>
                  <a:gd name="connsiteX15" fmla="*/ 1558844 w 3619883"/>
                  <a:gd name="connsiteY15" fmla="*/ 4275461 h 4275461"/>
                  <a:gd name="connsiteX16" fmla="*/ 1517252 w 3619883"/>
                  <a:gd name="connsiteY16" fmla="*/ 4128157 h 4275461"/>
                  <a:gd name="connsiteX17" fmla="*/ 1582936 w 3619883"/>
                  <a:gd name="connsiteY17" fmla="*/ 4128157 h 4275461"/>
                  <a:gd name="connsiteX18" fmla="*/ 1582936 w 3619883"/>
                  <a:gd name="connsiteY18" fmla="*/ 3951392 h 4275461"/>
                  <a:gd name="connsiteX19" fmla="*/ 1405151 w 3619883"/>
                  <a:gd name="connsiteY19" fmla="*/ 3951392 h 4275461"/>
                  <a:gd name="connsiteX20" fmla="*/ 1405151 w 3619883"/>
                  <a:gd name="connsiteY20" fmla="*/ 4128157 h 4275461"/>
                  <a:gd name="connsiteX21" fmla="*/ 1468988 w 3619883"/>
                  <a:gd name="connsiteY21" fmla="*/ 4128157 h 4275461"/>
                  <a:gd name="connsiteX22" fmla="*/ 1427396 w 3619883"/>
                  <a:gd name="connsiteY22" fmla="*/ 4275461 h 4275461"/>
                  <a:gd name="connsiteX23" fmla="*/ 1210751 w 3619883"/>
                  <a:gd name="connsiteY23" fmla="*/ 4275461 h 4275461"/>
                  <a:gd name="connsiteX24" fmla="*/ 1210751 w 3619883"/>
                  <a:gd name="connsiteY24" fmla="*/ 4128157 h 4275461"/>
                  <a:gd name="connsiteX25" fmla="*/ 1271978 w 3619883"/>
                  <a:gd name="connsiteY25" fmla="*/ 4128157 h 4275461"/>
                  <a:gd name="connsiteX26" fmla="*/ 1271978 w 3619883"/>
                  <a:gd name="connsiteY26" fmla="*/ 3951392 h 4275461"/>
                  <a:gd name="connsiteX27" fmla="*/ 1094193 w 3619883"/>
                  <a:gd name="connsiteY27" fmla="*/ 3951392 h 4275461"/>
                  <a:gd name="connsiteX28" fmla="*/ 1094193 w 3619883"/>
                  <a:gd name="connsiteY28" fmla="*/ 4128157 h 4275461"/>
                  <a:gd name="connsiteX29" fmla="*/ 1140354 w 3619883"/>
                  <a:gd name="connsiteY29" fmla="*/ 4128157 h 4275461"/>
                  <a:gd name="connsiteX30" fmla="*/ 1140354 w 3619883"/>
                  <a:gd name="connsiteY30" fmla="*/ 4275461 h 4275461"/>
                  <a:gd name="connsiteX31" fmla="*/ 953807 w 3619883"/>
                  <a:gd name="connsiteY31" fmla="*/ 4275461 h 4275461"/>
                  <a:gd name="connsiteX32" fmla="*/ 912215 w 3619883"/>
                  <a:gd name="connsiteY32" fmla="*/ 4128157 h 4275461"/>
                  <a:gd name="connsiteX33" fmla="*/ 961020 w 3619883"/>
                  <a:gd name="connsiteY33" fmla="*/ 4128157 h 4275461"/>
                  <a:gd name="connsiteX34" fmla="*/ 961020 w 3619883"/>
                  <a:gd name="connsiteY34" fmla="*/ 3951392 h 4275461"/>
                  <a:gd name="connsiteX35" fmla="*/ 783235 w 3619883"/>
                  <a:gd name="connsiteY35" fmla="*/ 3951392 h 4275461"/>
                  <a:gd name="connsiteX36" fmla="*/ 783235 w 3619883"/>
                  <a:gd name="connsiteY36" fmla="*/ 4128157 h 4275461"/>
                  <a:gd name="connsiteX37" fmla="*/ 871024 w 3619883"/>
                  <a:gd name="connsiteY37" fmla="*/ 4128157 h 4275461"/>
                  <a:gd name="connsiteX38" fmla="*/ 829432 w 3619883"/>
                  <a:gd name="connsiteY38" fmla="*/ 4275461 h 4275461"/>
                  <a:gd name="connsiteX39" fmla="*/ 611484 w 3619883"/>
                  <a:gd name="connsiteY39" fmla="*/ 4275461 h 4275461"/>
                  <a:gd name="connsiteX40" fmla="*/ 621247 w 3619883"/>
                  <a:gd name="connsiteY40" fmla="*/ 4128157 h 4275461"/>
                  <a:gd name="connsiteX41" fmla="*/ 650062 w 3619883"/>
                  <a:gd name="connsiteY41" fmla="*/ 4128157 h 4275461"/>
                  <a:gd name="connsiteX42" fmla="*/ 650062 w 3619883"/>
                  <a:gd name="connsiteY42" fmla="*/ 3951392 h 4275461"/>
                  <a:gd name="connsiteX43" fmla="*/ 472277 w 3619883"/>
                  <a:gd name="connsiteY43" fmla="*/ 3951392 h 4275461"/>
                  <a:gd name="connsiteX44" fmla="*/ 472277 w 3619883"/>
                  <a:gd name="connsiteY44" fmla="*/ 4128157 h 4275461"/>
                  <a:gd name="connsiteX45" fmla="*/ 522650 w 3619883"/>
                  <a:gd name="connsiteY45" fmla="*/ 4128157 h 4275461"/>
                  <a:gd name="connsiteX46" fmla="*/ 573998 w 3619883"/>
                  <a:gd name="connsiteY46" fmla="*/ 4275461 h 4275461"/>
                  <a:gd name="connsiteX47" fmla="*/ 336164 w 3619883"/>
                  <a:gd name="connsiteY47" fmla="*/ 4275461 h 4275461"/>
                  <a:gd name="connsiteX48" fmla="*/ 294572 w 3619883"/>
                  <a:gd name="connsiteY48" fmla="*/ 4128157 h 4275461"/>
                  <a:gd name="connsiteX49" fmla="*/ 339106 w 3619883"/>
                  <a:gd name="connsiteY49" fmla="*/ 4128157 h 4275461"/>
                  <a:gd name="connsiteX50" fmla="*/ 339106 w 3619883"/>
                  <a:gd name="connsiteY50" fmla="*/ 3951392 h 4275461"/>
                  <a:gd name="connsiteX51" fmla="*/ 161321 w 3619883"/>
                  <a:gd name="connsiteY51" fmla="*/ 3951392 h 4275461"/>
                  <a:gd name="connsiteX52" fmla="*/ 161321 w 3619883"/>
                  <a:gd name="connsiteY52" fmla="*/ 4128157 h 4275461"/>
                  <a:gd name="connsiteX53" fmla="*/ 230914 w 3619883"/>
                  <a:gd name="connsiteY53" fmla="*/ 4128157 h 4275461"/>
                  <a:gd name="connsiteX54" fmla="*/ 189322 w 3619883"/>
                  <a:gd name="connsiteY54" fmla="*/ 4275461 h 4275461"/>
                  <a:gd name="connsiteX55" fmla="*/ 0 w 3619883"/>
                  <a:gd name="connsiteY55" fmla="*/ 4275461 h 4275461"/>
                  <a:gd name="connsiteX56" fmla="*/ 0 w 3619883"/>
                  <a:gd name="connsiteY56" fmla="*/ 42229 h 4275461"/>
                  <a:gd name="connsiteX57" fmla="*/ 42464 w 3619883"/>
                  <a:gd name="connsiteY57" fmla="*/ 40518 h 4275461"/>
                  <a:gd name="connsiteX58" fmla="*/ 137733 w 3619883"/>
                  <a:gd name="connsiteY58" fmla="*/ 35355 h 4275461"/>
                  <a:gd name="connsiteX59" fmla="*/ 270565 w 3619883"/>
                  <a:gd name="connsiteY59" fmla="*/ 29759 h 4275461"/>
                  <a:gd name="connsiteX60" fmla="*/ 479734 w 3619883"/>
                  <a:gd name="connsiteY60" fmla="*/ 45455 h 4275461"/>
                  <a:gd name="connsiteX61" fmla="*/ 524103 w 3619883"/>
                  <a:gd name="connsiteY61" fmla="*/ 41625 h 4275461"/>
                  <a:gd name="connsiteX62" fmla="*/ 624416 w 3619883"/>
                  <a:gd name="connsiteY62" fmla="*/ 22696 h 4275461"/>
                  <a:gd name="connsiteX63" fmla="*/ 657762 w 3619883"/>
                  <a:gd name="connsiteY63" fmla="*/ 18351 h 4275461"/>
                  <a:gd name="connsiteX64" fmla="*/ 690557 w 3619883"/>
                  <a:gd name="connsiteY64" fmla="*/ 25792 h 4275461"/>
                  <a:gd name="connsiteX65" fmla="*/ 745123 w 3619883"/>
                  <a:gd name="connsiteY65" fmla="*/ 40157 h 4275461"/>
                  <a:gd name="connsiteX66" fmla="*/ 789493 w 3619883"/>
                  <a:gd name="connsiteY66" fmla="*/ 36327 h 4275461"/>
                  <a:gd name="connsiteX67" fmla="*/ 854255 w 3619883"/>
                  <a:gd name="connsiteY67" fmla="*/ 68887 h 4275461"/>
                  <a:gd name="connsiteX68" fmla="*/ 897520 w 3619883"/>
                  <a:gd name="connsiteY68" fmla="*/ 88629 h 4275461"/>
                  <a:gd name="connsiteX69" fmla="*/ 940510 w 3619883"/>
                  <a:gd name="connsiteY69" fmla="*/ 114265 h 4275461"/>
                  <a:gd name="connsiteX70" fmla="*/ 1082712 w 3619883"/>
                  <a:gd name="connsiteY70" fmla="*/ 144543 h 4275461"/>
                  <a:gd name="connsiteX71" fmla="*/ 1205348 w 3619883"/>
                  <a:gd name="connsiteY71" fmla="*/ 120753 h 4275461"/>
                  <a:gd name="connsiteX72" fmla="*/ 1271764 w 3619883"/>
                  <a:gd name="connsiteY72" fmla="*/ 117956 h 4275461"/>
                  <a:gd name="connsiteX73" fmla="*/ 1315583 w 3619883"/>
                  <a:gd name="connsiteY73" fmla="*/ 125912 h 4275461"/>
                  <a:gd name="connsiteX74" fmla="*/ 1359125 w 3619883"/>
                  <a:gd name="connsiteY74" fmla="*/ 139761 h 4275461"/>
                  <a:gd name="connsiteX75" fmla="*/ 1391919 w 3619883"/>
                  <a:gd name="connsiteY75" fmla="*/ 147202 h 4275461"/>
                  <a:gd name="connsiteX76" fmla="*/ 1436563 w 3619883"/>
                  <a:gd name="connsiteY76" fmla="*/ 137480 h 4275461"/>
                  <a:gd name="connsiteX77" fmla="*/ 1471566 w 3619883"/>
                  <a:gd name="connsiteY77" fmla="*/ 97777 h 4275461"/>
                  <a:gd name="connsiteX78" fmla="*/ 1505739 w 3619883"/>
                  <a:gd name="connsiteY78" fmla="*/ 75753 h 4275461"/>
                  <a:gd name="connsiteX79" fmla="*/ 1590891 w 3619883"/>
                  <a:gd name="connsiteY79" fmla="*/ 144702 h 4275461"/>
                  <a:gd name="connsiteX80" fmla="*/ 1625616 w 3619883"/>
                  <a:gd name="connsiteY80" fmla="*/ 110893 h 4275461"/>
                  <a:gd name="connsiteX81" fmla="*/ 1658964 w 3619883"/>
                  <a:gd name="connsiteY81" fmla="*/ 106547 h 4275461"/>
                  <a:gd name="connsiteX82" fmla="*/ 1746598 w 3619883"/>
                  <a:gd name="connsiteY82" fmla="*/ 122460 h 4275461"/>
                  <a:gd name="connsiteX83" fmla="*/ 1811913 w 3619883"/>
                  <a:gd name="connsiteY83" fmla="*/ 143234 h 4275461"/>
                  <a:gd name="connsiteX84" fmla="*/ 1856557 w 3619883"/>
                  <a:gd name="connsiteY84" fmla="*/ 133511 h 4275461"/>
                  <a:gd name="connsiteX85" fmla="*/ 2066003 w 3619883"/>
                  <a:gd name="connsiteY85" fmla="*/ 143313 h 4275461"/>
                  <a:gd name="connsiteX86" fmla="*/ 2177615 w 3619883"/>
                  <a:gd name="connsiteY86" fmla="*/ 119007 h 4275461"/>
                  <a:gd name="connsiteX87" fmla="*/ 2255883 w 3619883"/>
                  <a:gd name="connsiteY87" fmla="*/ 99047 h 4275461"/>
                  <a:gd name="connsiteX88" fmla="*/ 2344622 w 3619883"/>
                  <a:gd name="connsiteY88" fmla="*/ 91388 h 4275461"/>
                  <a:gd name="connsiteX89" fmla="*/ 2455682 w 3619883"/>
                  <a:gd name="connsiteY89" fmla="*/ 78869 h 4275461"/>
                  <a:gd name="connsiteX90" fmla="*/ 2632609 w 3619883"/>
                  <a:gd name="connsiteY90" fmla="*/ 75338 h 4275461"/>
                  <a:gd name="connsiteX91" fmla="*/ 2742291 w 3619883"/>
                  <a:gd name="connsiteY91" fmla="*/ 92282 h 4275461"/>
                  <a:gd name="connsiteX92" fmla="*/ 2851974 w 3619883"/>
                  <a:gd name="connsiteY92" fmla="*/ 109227 h 4275461"/>
                  <a:gd name="connsiteX93" fmla="*/ 2907643 w 3619883"/>
                  <a:gd name="connsiteY93" fmla="*/ 100020 h 4275461"/>
                  <a:gd name="connsiteX94" fmla="*/ 2944022 w 3619883"/>
                  <a:gd name="connsiteY94" fmla="*/ 30853 h 4275461"/>
                  <a:gd name="connsiteX95" fmla="*/ 3022289 w 3619883"/>
                  <a:gd name="connsiteY95" fmla="*/ 10893 h 4275461"/>
                  <a:gd name="connsiteX96" fmla="*/ 3054807 w 3619883"/>
                  <a:gd name="connsiteY96" fmla="*/ 24226 h 4275461"/>
                  <a:gd name="connsiteX97" fmla="*/ 3141892 w 3619883"/>
                  <a:gd name="connsiteY97" fmla="*/ 51925 h 4275461"/>
                  <a:gd name="connsiteX98" fmla="*/ 3185711 w 3619883"/>
                  <a:gd name="connsiteY98" fmla="*/ 59881 h 4275461"/>
                  <a:gd name="connsiteX99" fmla="*/ 3219056 w 3619883"/>
                  <a:gd name="connsiteY99" fmla="*/ 55536 h 4275461"/>
                  <a:gd name="connsiteX100" fmla="*/ 3263425 w 3619883"/>
                  <a:gd name="connsiteY100" fmla="*/ 51706 h 4275461"/>
                  <a:gd name="connsiteX101" fmla="*/ 3296219 w 3619883"/>
                  <a:gd name="connsiteY101" fmla="*/ 59147 h 4275461"/>
                  <a:gd name="connsiteX102" fmla="*/ 3319094 w 3619883"/>
                  <a:gd name="connsiteY102" fmla="*/ 42500 h 4275461"/>
                  <a:gd name="connsiteX103" fmla="*/ 3420511 w 3619883"/>
                  <a:gd name="connsiteY103" fmla="*/ 0 h 4275461"/>
                  <a:gd name="connsiteX104" fmla="*/ 3453305 w 3619883"/>
                  <a:gd name="connsiteY104" fmla="*/ 7440 h 4275461"/>
                  <a:gd name="connsiteX105" fmla="*/ 3496571 w 3619883"/>
                  <a:gd name="connsiteY105" fmla="*/ 27182 h 4275461"/>
                  <a:gd name="connsiteX106" fmla="*/ 3602117 w 3619883"/>
                  <a:gd name="connsiteY106" fmla="*/ 132521 h 4275461"/>
                  <a:gd name="connsiteX107" fmla="*/ 3619883 w 3619883"/>
                  <a:gd name="connsiteY107" fmla="*/ 140049 h 4275461"/>
                  <a:gd name="connsiteX108" fmla="*/ 3619883 w 3619883"/>
                  <a:gd name="connsiteY108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45346 w 3619883"/>
                  <a:gd name="connsiteY12" fmla="*/ 4128157 h 4275461"/>
                  <a:gd name="connsiteX13" fmla="*/ 1796694 w 3619883"/>
                  <a:gd name="connsiteY13" fmla="*/ 4275461 h 4275461"/>
                  <a:gd name="connsiteX14" fmla="*/ 1558844 w 3619883"/>
                  <a:gd name="connsiteY14" fmla="*/ 4275461 h 4275461"/>
                  <a:gd name="connsiteX15" fmla="*/ 1517252 w 3619883"/>
                  <a:gd name="connsiteY15" fmla="*/ 4128157 h 4275461"/>
                  <a:gd name="connsiteX16" fmla="*/ 1582936 w 3619883"/>
                  <a:gd name="connsiteY16" fmla="*/ 4128157 h 4275461"/>
                  <a:gd name="connsiteX17" fmla="*/ 1582936 w 3619883"/>
                  <a:gd name="connsiteY17" fmla="*/ 3951392 h 4275461"/>
                  <a:gd name="connsiteX18" fmla="*/ 1405151 w 3619883"/>
                  <a:gd name="connsiteY18" fmla="*/ 3951392 h 4275461"/>
                  <a:gd name="connsiteX19" fmla="*/ 1405151 w 3619883"/>
                  <a:gd name="connsiteY19" fmla="*/ 4128157 h 4275461"/>
                  <a:gd name="connsiteX20" fmla="*/ 1468988 w 3619883"/>
                  <a:gd name="connsiteY20" fmla="*/ 4128157 h 4275461"/>
                  <a:gd name="connsiteX21" fmla="*/ 1427396 w 3619883"/>
                  <a:gd name="connsiteY21" fmla="*/ 4275461 h 4275461"/>
                  <a:gd name="connsiteX22" fmla="*/ 1210751 w 3619883"/>
                  <a:gd name="connsiteY22" fmla="*/ 4275461 h 4275461"/>
                  <a:gd name="connsiteX23" fmla="*/ 1210751 w 3619883"/>
                  <a:gd name="connsiteY23" fmla="*/ 4128157 h 4275461"/>
                  <a:gd name="connsiteX24" fmla="*/ 1271978 w 3619883"/>
                  <a:gd name="connsiteY24" fmla="*/ 4128157 h 4275461"/>
                  <a:gd name="connsiteX25" fmla="*/ 1271978 w 3619883"/>
                  <a:gd name="connsiteY25" fmla="*/ 3951392 h 4275461"/>
                  <a:gd name="connsiteX26" fmla="*/ 1094193 w 3619883"/>
                  <a:gd name="connsiteY26" fmla="*/ 3951392 h 4275461"/>
                  <a:gd name="connsiteX27" fmla="*/ 1094193 w 3619883"/>
                  <a:gd name="connsiteY27" fmla="*/ 4128157 h 4275461"/>
                  <a:gd name="connsiteX28" fmla="*/ 1140354 w 3619883"/>
                  <a:gd name="connsiteY28" fmla="*/ 4128157 h 4275461"/>
                  <a:gd name="connsiteX29" fmla="*/ 1140354 w 3619883"/>
                  <a:gd name="connsiteY29" fmla="*/ 4275461 h 4275461"/>
                  <a:gd name="connsiteX30" fmla="*/ 953807 w 3619883"/>
                  <a:gd name="connsiteY30" fmla="*/ 4275461 h 4275461"/>
                  <a:gd name="connsiteX31" fmla="*/ 912215 w 3619883"/>
                  <a:gd name="connsiteY31" fmla="*/ 4128157 h 4275461"/>
                  <a:gd name="connsiteX32" fmla="*/ 961020 w 3619883"/>
                  <a:gd name="connsiteY32" fmla="*/ 4128157 h 4275461"/>
                  <a:gd name="connsiteX33" fmla="*/ 961020 w 3619883"/>
                  <a:gd name="connsiteY33" fmla="*/ 3951392 h 4275461"/>
                  <a:gd name="connsiteX34" fmla="*/ 783235 w 3619883"/>
                  <a:gd name="connsiteY34" fmla="*/ 3951392 h 4275461"/>
                  <a:gd name="connsiteX35" fmla="*/ 783235 w 3619883"/>
                  <a:gd name="connsiteY35" fmla="*/ 4128157 h 4275461"/>
                  <a:gd name="connsiteX36" fmla="*/ 871024 w 3619883"/>
                  <a:gd name="connsiteY36" fmla="*/ 4128157 h 4275461"/>
                  <a:gd name="connsiteX37" fmla="*/ 829432 w 3619883"/>
                  <a:gd name="connsiteY37" fmla="*/ 4275461 h 4275461"/>
                  <a:gd name="connsiteX38" fmla="*/ 611484 w 3619883"/>
                  <a:gd name="connsiteY38" fmla="*/ 4275461 h 4275461"/>
                  <a:gd name="connsiteX39" fmla="*/ 621247 w 3619883"/>
                  <a:gd name="connsiteY39" fmla="*/ 4128157 h 4275461"/>
                  <a:gd name="connsiteX40" fmla="*/ 650062 w 3619883"/>
                  <a:gd name="connsiteY40" fmla="*/ 4128157 h 4275461"/>
                  <a:gd name="connsiteX41" fmla="*/ 650062 w 3619883"/>
                  <a:gd name="connsiteY41" fmla="*/ 3951392 h 4275461"/>
                  <a:gd name="connsiteX42" fmla="*/ 472277 w 3619883"/>
                  <a:gd name="connsiteY42" fmla="*/ 3951392 h 4275461"/>
                  <a:gd name="connsiteX43" fmla="*/ 472277 w 3619883"/>
                  <a:gd name="connsiteY43" fmla="*/ 4128157 h 4275461"/>
                  <a:gd name="connsiteX44" fmla="*/ 522650 w 3619883"/>
                  <a:gd name="connsiteY44" fmla="*/ 4128157 h 4275461"/>
                  <a:gd name="connsiteX45" fmla="*/ 573998 w 3619883"/>
                  <a:gd name="connsiteY45" fmla="*/ 4275461 h 4275461"/>
                  <a:gd name="connsiteX46" fmla="*/ 336164 w 3619883"/>
                  <a:gd name="connsiteY46" fmla="*/ 4275461 h 4275461"/>
                  <a:gd name="connsiteX47" fmla="*/ 294572 w 3619883"/>
                  <a:gd name="connsiteY47" fmla="*/ 4128157 h 4275461"/>
                  <a:gd name="connsiteX48" fmla="*/ 339106 w 3619883"/>
                  <a:gd name="connsiteY48" fmla="*/ 4128157 h 4275461"/>
                  <a:gd name="connsiteX49" fmla="*/ 339106 w 3619883"/>
                  <a:gd name="connsiteY49" fmla="*/ 3951392 h 4275461"/>
                  <a:gd name="connsiteX50" fmla="*/ 161321 w 3619883"/>
                  <a:gd name="connsiteY50" fmla="*/ 3951392 h 4275461"/>
                  <a:gd name="connsiteX51" fmla="*/ 161321 w 3619883"/>
                  <a:gd name="connsiteY51" fmla="*/ 4128157 h 4275461"/>
                  <a:gd name="connsiteX52" fmla="*/ 230914 w 3619883"/>
                  <a:gd name="connsiteY52" fmla="*/ 4128157 h 4275461"/>
                  <a:gd name="connsiteX53" fmla="*/ 189322 w 3619883"/>
                  <a:gd name="connsiteY53" fmla="*/ 4275461 h 4275461"/>
                  <a:gd name="connsiteX54" fmla="*/ 0 w 3619883"/>
                  <a:gd name="connsiteY54" fmla="*/ 4275461 h 4275461"/>
                  <a:gd name="connsiteX55" fmla="*/ 0 w 3619883"/>
                  <a:gd name="connsiteY55" fmla="*/ 42229 h 4275461"/>
                  <a:gd name="connsiteX56" fmla="*/ 42464 w 3619883"/>
                  <a:gd name="connsiteY56" fmla="*/ 40518 h 4275461"/>
                  <a:gd name="connsiteX57" fmla="*/ 137733 w 3619883"/>
                  <a:gd name="connsiteY57" fmla="*/ 35355 h 4275461"/>
                  <a:gd name="connsiteX58" fmla="*/ 270565 w 3619883"/>
                  <a:gd name="connsiteY58" fmla="*/ 29759 h 4275461"/>
                  <a:gd name="connsiteX59" fmla="*/ 479734 w 3619883"/>
                  <a:gd name="connsiteY59" fmla="*/ 45455 h 4275461"/>
                  <a:gd name="connsiteX60" fmla="*/ 524103 w 3619883"/>
                  <a:gd name="connsiteY60" fmla="*/ 41625 h 4275461"/>
                  <a:gd name="connsiteX61" fmla="*/ 624416 w 3619883"/>
                  <a:gd name="connsiteY61" fmla="*/ 22696 h 4275461"/>
                  <a:gd name="connsiteX62" fmla="*/ 657762 w 3619883"/>
                  <a:gd name="connsiteY62" fmla="*/ 18351 h 4275461"/>
                  <a:gd name="connsiteX63" fmla="*/ 690557 w 3619883"/>
                  <a:gd name="connsiteY63" fmla="*/ 25792 h 4275461"/>
                  <a:gd name="connsiteX64" fmla="*/ 745123 w 3619883"/>
                  <a:gd name="connsiteY64" fmla="*/ 40157 h 4275461"/>
                  <a:gd name="connsiteX65" fmla="*/ 789493 w 3619883"/>
                  <a:gd name="connsiteY65" fmla="*/ 36327 h 4275461"/>
                  <a:gd name="connsiteX66" fmla="*/ 854255 w 3619883"/>
                  <a:gd name="connsiteY66" fmla="*/ 68887 h 4275461"/>
                  <a:gd name="connsiteX67" fmla="*/ 897520 w 3619883"/>
                  <a:gd name="connsiteY67" fmla="*/ 88629 h 4275461"/>
                  <a:gd name="connsiteX68" fmla="*/ 940510 w 3619883"/>
                  <a:gd name="connsiteY68" fmla="*/ 114265 h 4275461"/>
                  <a:gd name="connsiteX69" fmla="*/ 1082712 w 3619883"/>
                  <a:gd name="connsiteY69" fmla="*/ 144543 h 4275461"/>
                  <a:gd name="connsiteX70" fmla="*/ 1205348 w 3619883"/>
                  <a:gd name="connsiteY70" fmla="*/ 120753 h 4275461"/>
                  <a:gd name="connsiteX71" fmla="*/ 1271764 w 3619883"/>
                  <a:gd name="connsiteY71" fmla="*/ 117956 h 4275461"/>
                  <a:gd name="connsiteX72" fmla="*/ 1315583 w 3619883"/>
                  <a:gd name="connsiteY72" fmla="*/ 125912 h 4275461"/>
                  <a:gd name="connsiteX73" fmla="*/ 1359125 w 3619883"/>
                  <a:gd name="connsiteY73" fmla="*/ 139761 h 4275461"/>
                  <a:gd name="connsiteX74" fmla="*/ 1391919 w 3619883"/>
                  <a:gd name="connsiteY74" fmla="*/ 147202 h 4275461"/>
                  <a:gd name="connsiteX75" fmla="*/ 1436563 w 3619883"/>
                  <a:gd name="connsiteY75" fmla="*/ 137480 h 4275461"/>
                  <a:gd name="connsiteX76" fmla="*/ 1471566 w 3619883"/>
                  <a:gd name="connsiteY76" fmla="*/ 97777 h 4275461"/>
                  <a:gd name="connsiteX77" fmla="*/ 1505739 w 3619883"/>
                  <a:gd name="connsiteY77" fmla="*/ 75753 h 4275461"/>
                  <a:gd name="connsiteX78" fmla="*/ 1590891 w 3619883"/>
                  <a:gd name="connsiteY78" fmla="*/ 144702 h 4275461"/>
                  <a:gd name="connsiteX79" fmla="*/ 1625616 w 3619883"/>
                  <a:gd name="connsiteY79" fmla="*/ 110893 h 4275461"/>
                  <a:gd name="connsiteX80" fmla="*/ 1658964 w 3619883"/>
                  <a:gd name="connsiteY80" fmla="*/ 106547 h 4275461"/>
                  <a:gd name="connsiteX81" fmla="*/ 1746598 w 3619883"/>
                  <a:gd name="connsiteY81" fmla="*/ 122460 h 4275461"/>
                  <a:gd name="connsiteX82" fmla="*/ 1811913 w 3619883"/>
                  <a:gd name="connsiteY82" fmla="*/ 143234 h 4275461"/>
                  <a:gd name="connsiteX83" fmla="*/ 1856557 w 3619883"/>
                  <a:gd name="connsiteY83" fmla="*/ 133511 h 4275461"/>
                  <a:gd name="connsiteX84" fmla="*/ 2066003 w 3619883"/>
                  <a:gd name="connsiteY84" fmla="*/ 143313 h 4275461"/>
                  <a:gd name="connsiteX85" fmla="*/ 2177615 w 3619883"/>
                  <a:gd name="connsiteY85" fmla="*/ 119007 h 4275461"/>
                  <a:gd name="connsiteX86" fmla="*/ 2255883 w 3619883"/>
                  <a:gd name="connsiteY86" fmla="*/ 99047 h 4275461"/>
                  <a:gd name="connsiteX87" fmla="*/ 2344622 w 3619883"/>
                  <a:gd name="connsiteY87" fmla="*/ 91388 h 4275461"/>
                  <a:gd name="connsiteX88" fmla="*/ 2455682 w 3619883"/>
                  <a:gd name="connsiteY88" fmla="*/ 78869 h 4275461"/>
                  <a:gd name="connsiteX89" fmla="*/ 2632609 w 3619883"/>
                  <a:gd name="connsiteY89" fmla="*/ 75338 h 4275461"/>
                  <a:gd name="connsiteX90" fmla="*/ 2742291 w 3619883"/>
                  <a:gd name="connsiteY90" fmla="*/ 92282 h 4275461"/>
                  <a:gd name="connsiteX91" fmla="*/ 2851974 w 3619883"/>
                  <a:gd name="connsiteY91" fmla="*/ 109227 h 4275461"/>
                  <a:gd name="connsiteX92" fmla="*/ 2907643 w 3619883"/>
                  <a:gd name="connsiteY92" fmla="*/ 100020 h 4275461"/>
                  <a:gd name="connsiteX93" fmla="*/ 2944022 w 3619883"/>
                  <a:gd name="connsiteY93" fmla="*/ 30853 h 4275461"/>
                  <a:gd name="connsiteX94" fmla="*/ 3022289 w 3619883"/>
                  <a:gd name="connsiteY94" fmla="*/ 10893 h 4275461"/>
                  <a:gd name="connsiteX95" fmla="*/ 3054807 w 3619883"/>
                  <a:gd name="connsiteY95" fmla="*/ 24226 h 4275461"/>
                  <a:gd name="connsiteX96" fmla="*/ 3141892 w 3619883"/>
                  <a:gd name="connsiteY96" fmla="*/ 51925 h 4275461"/>
                  <a:gd name="connsiteX97" fmla="*/ 3185711 w 3619883"/>
                  <a:gd name="connsiteY97" fmla="*/ 59881 h 4275461"/>
                  <a:gd name="connsiteX98" fmla="*/ 3219056 w 3619883"/>
                  <a:gd name="connsiteY98" fmla="*/ 55536 h 4275461"/>
                  <a:gd name="connsiteX99" fmla="*/ 3263425 w 3619883"/>
                  <a:gd name="connsiteY99" fmla="*/ 51706 h 4275461"/>
                  <a:gd name="connsiteX100" fmla="*/ 3296219 w 3619883"/>
                  <a:gd name="connsiteY100" fmla="*/ 59147 h 4275461"/>
                  <a:gd name="connsiteX101" fmla="*/ 3319094 w 3619883"/>
                  <a:gd name="connsiteY101" fmla="*/ 42500 h 4275461"/>
                  <a:gd name="connsiteX102" fmla="*/ 3420511 w 3619883"/>
                  <a:gd name="connsiteY102" fmla="*/ 0 h 4275461"/>
                  <a:gd name="connsiteX103" fmla="*/ 3453305 w 3619883"/>
                  <a:gd name="connsiteY103" fmla="*/ 7440 h 4275461"/>
                  <a:gd name="connsiteX104" fmla="*/ 3496571 w 3619883"/>
                  <a:gd name="connsiteY104" fmla="*/ 27182 h 4275461"/>
                  <a:gd name="connsiteX105" fmla="*/ 3602117 w 3619883"/>
                  <a:gd name="connsiteY105" fmla="*/ 132521 h 4275461"/>
                  <a:gd name="connsiteX106" fmla="*/ 3619883 w 3619883"/>
                  <a:gd name="connsiteY106" fmla="*/ 140049 h 4275461"/>
                  <a:gd name="connsiteX107" fmla="*/ 3619883 w 3619883"/>
                  <a:gd name="connsiteY107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517252 w 3619883"/>
                  <a:gd name="connsiteY14" fmla="*/ 4128157 h 4275461"/>
                  <a:gd name="connsiteX15" fmla="*/ 1582936 w 3619883"/>
                  <a:gd name="connsiteY15" fmla="*/ 4128157 h 4275461"/>
                  <a:gd name="connsiteX16" fmla="*/ 1582936 w 3619883"/>
                  <a:gd name="connsiteY16" fmla="*/ 3951392 h 4275461"/>
                  <a:gd name="connsiteX17" fmla="*/ 1405151 w 3619883"/>
                  <a:gd name="connsiteY17" fmla="*/ 3951392 h 4275461"/>
                  <a:gd name="connsiteX18" fmla="*/ 1405151 w 3619883"/>
                  <a:gd name="connsiteY18" fmla="*/ 4128157 h 4275461"/>
                  <a:gd name="connsiteX19" fmla="*/ 1468988 w 3619883"/>
                  <a:gd name="connsiteY19" fmla="*/ 4128157 h 4275461"/>
                  <a:gd name="connsiteX20" fmla="*/ 1427396 w 3619883"/>
                  <a:gd name="connsiteY20" fmla="*/ 4275461 h 4275461"/>
                  <a:gd name="connsiteX21" fmla="*/ 1210751 w 3619883"/>
                  <a:gd name="connsiteY21" fmla="*/ 4275461 h 4275461"/>
                  <a:gd name="connsiteX22" fmla="*/ 1210751 w 3619883"/>
                  <a:gd name="connsiteY22" fmla="*/ 4128157 h 4275461"/>
                  <a:gd name="connsiteX23" fmla="*/ 1271978 w 3619883"/>
                  <a:gd name="connsiteY23" fmla="*/ 4128157 h 4275461"/>
                  <a:gd name="connsiteX24" fmla="*/ 1271978 w 3619883"/>
                  <a:gd name="connsiteY24" fmla="*/ 3951392 h 4275461"/>
                  <a:gd name="connsiteX25" fmla="*/ 1094193 w 3619883"/>
                  <a:gd name="connsiteY25" fmla="*/ 3951392 h 4275461"/>
                  <a:gd name="connsiteX26" fmla="*/ 1094193 w 3619883"/>
                  <a:gd name="connsiteY26" fmla="*/ 4128157 h 4275461"/>
                  <a:gd name="connsiteX27" fmla="*/ 1140354 w 3619883"/>
                  <a:gd name="connsiteY27" fmla="*/ 4128157 h 4275461"/>
                  <a:gd name="connsiteX28" fmla="*/ 1140354 w 3619883"/>
                  <a:gd name="connsiteY28" fmla="*/ 4275461 h 4275461"/>
                  <a:gd name="connsiteX29" fmla="*/ 953807 w 3619883"/>
                  <a:gd name="connsiteY29" fmla="*/ 4275461 h 4275461"/>
                  <a:gd name="connsiteX30" fmla="*/ 912215 w 3619883"/>
                  <a:gd name="connsiteY30" fmla="*/ 4128157 h 4275461"/>
                  <a:gd name="connsiteX31" fmla="*/ 961020 w 3619883"/>
                  <a:gd name="connsiteY31" fmla="*/ 4128157 h 4275461"/>
                  <a:gd name="connsiteX32" fmla="*/ 961020 w 3619883"/>
                  <a:gd name="connsiteY32" fmla="*/ 3951392 h 4275461"/>
                  <a:gd name="connsiteX33" fmla="*/ 783235 w 3619883"/>
                  <a:gd name="connsiteY33" fmla="*/ 3951392 h 4275461"/>
                  <a:gd name="connsiteX34" fmla="*/ 783235 w 3619883"/>
                  <a:gd name="connsiteY34" fmla="*/ 4128157 h 4275461"/>
                  <a:gd name="connsiteX35" fmla="*/ 871024 w 3619883"/>
                  <a:gd name="connsiteY35" fmla="*/ 4128157 h 4275461"/>
                  <a:gd name="connsiteX36" fmla="*/ 829432 w 3619883"/>
                  <a:gd name="connsiteY36" fmla="*/ 4275461 h 4275461"/>
                  <a:gd name="connsiteX37" fmla="*/ 611484 w 3619883"/>
                  <a:gd name="connsiteY37" fmla="*/ 4275461 h 4275461"/>
                  <a:gd name="connsiteX38" fmla="*/ 621247 w 3619883"/>
                  <a:gd name="connsiteY38" fmla="*/ 4128157 h 4275461"/>
                  <a:gd name="connsiteX39" fmla="*/ 650062 w 3619883"/>
                  <a:gd name="connsiteY39" fmla="*/ 4128157 h 4275461"/>
                  <a:gd name="connsiteX40" fmla="*/ 650062 w 3619883"/>
                  <a:gd name="connsiteY40" fmla="*/ 3951392 h 4275461"/>
                  <a:gd name="connsiteX41" fmla="*/ 472277 w 3619883"/>
                  <a:gd name="connsiteY41" fmla="*/ 3951392 h 4275461"/>
                  <a:gd name="connsiteX42" fmla="*/ 472277 w 3619883"/>
                  <a:gd name="connsiteY42" fmla="*/ 4128157 h 4275461"/>
                  <a:gd name="connsiteX43" fmla="*/ 522650 w 3619883"/>
                  <a:gd name="connsiteY43" fmla="*/ 4128157 h 4275461"/>
                  <a:gd name="connsiteX44" fmla="*/ 573998 w 3619883"/>
                  <a:gd name="connsiteY44" fmla="*/ 4275461 h 4275461"/>
                  <a:gd name="connsiteX45" fmla="*/ 336164 w 3619883"/>
                  <a:gd name="connsiteY45" fmla="*/ 4275461 h 4275461"/>
                  <a:gd name="connsiteX46" fmla="*/ 294572 w 3619883"/>
                  <a:gd name="connsiteY46" fmla="*/ 4128157 h 4275461"/>
                  <a:gd name="connsiteX47" fmla="*/ 339106 w 3619883"/>
                  <a:gd name="connsiteY47" fmla="*/ 4128157 h 4275461"/>
                  <a:gd name="connsiteX48" fmla="*/ 339106 w 3619883"/>
                  <a:gd name="connsiteY48" fmla="*/ 3951392 h 4275461"/>
                  <a:gd name="connsiteX49" fmla="*/ 161321 w 3619883"/>
                  <a:gd name="connsiteY49" fmla="*/ 3951392 h 4275461"/>
                  <a:gd name="connsiteX50" fmla="*/ 161321 w 3619883"/>
                  <a:gd name="connsiteY50" fmla="*/ 4128157 h 4275461"/>
                  <a:gd name="connsiteX51" fmla="*/ 230914 w 3619883"/>
                  <a:gd name="connsiteY51" fmla="*/ 4128157 h 4275461"/>
                  <a:gd name="connsiteX52" fmla="*/ 189322 w 3619883"/>
                  <a:gd name="connsiteY52" fmla="*/ 4275461 h 4275461"/>
                  <a:gd name="connsiteX53" fmla="*/ 0 w 3619883"/>
                  <a:gd name="connsiteY53" fmla="*/ 4275461 h 4275461"/>
                  <a:gd name="connsiteX54" fmla="*/ 0 w 3619883"/>
                  <a:gd name="connsiteY54" fmla="*/ 42229 h 4275461"/>
                  <a:gd name="connsiteX55" fmla="*/ 42464 w 3619883"/>
                  <a:gd name="connsiteY55" fmla="*/ 40518 h 4275461"/>
                  <a:gd name="connsiteX56" fmla="*/ 137733 w 3619883"/>
                  <a:gd name="connsiteY56" fmla="*/ 35355 h 4275461"/>
                  <a:gd name="connsiteX57" fmla="*/ 270565 w 3619883"/>
                  <a:gd name="connsiteY57" fmla="*/ 29759 h 4275461"/>
                  <a:gd name="connsiteX58" fmla="*/ 479734 w 3619883"/>
                  <a:gd name="connsiteY58" fmla="*/ 45455 h 4275461"/>
                  <a:gd name="connsiteX59" fmla="*/ 524103 w 3619883"/>
                  <a:gd name="connsiteY59" fmla="*/ 41625 h 4275461"/>
                  <a:gd name="connsiteX60" fmla="*/ 624416 w 3619883"/>
                  <a:gd name="connsiteY60" fmla="*/ 22696 h 4275461"/>
                  <a:gd name="connsiteX61" fmla="*/ 657762 w 3619883"/>
                  <a:gd name="connsiteY61" fmla="*/ 18351 h 4275461"/>
                  <a:gd name="connsiteX62" fmla="*/ 690557 w 3619883"/>
                  <a:gd name="connsiteY62" fmla="*/ 25792 h 4275461"/>
                  <a:gd name="connsiteX63" fmla="*/ 745123 w 3619883"/>
                  <a:gd name="connsiteY63" fmla="*/ 40157 h 4275461"/>
                  <a:gd name="connsiteX64" fmla="*/ 789493 w 3619883"/>
                  <a:gd name="connsiteY64" fmla="*/ 36327 h 4275461"/>
                  <a:gd name="connsiteX65" fmla="*/ 854255 w 3619883"/>
                  <a:gd name="connsiteY65" fmla="*/ 68887 h 4275461"/>
                  <a:gd name="connsiteX66" fmla="*/ 897520 w 3619883"/>
                  <a:gd name="connsiteY66" fmla="*/ 88629 h 4275461"/>
                  <a:gd name="connsiteX67" fmla="*/ 940510 w 3619883"/>
                  <a:gd name="connsiteY67" fmla="*/ 114265 h 4275461"/>
                  <a:gd name="connsiteX68" fmla="*/ 1082712 w 3619883"/>
                  <a:gd name="connsiteY68" fmla="*/ 144543 h 4275461"/>
                  <a:gd name="connsiteX69" fmla="*/ 1205348 w 3619883"/>
                  <a:gd name="connsiteY69" fmla="*/ 120753 h 4275461"/>
                  <a:gd name="connsiteX70" fmla="*/ 1271764 w 3619883"/>
                  <a:gd name="connsiteY70" fmla="*/ 117956 h 4275461"/>
                  <a:gd name="connsiteX71" fmla="*/ 1315583 w 3619883"/>
                  <a:gd name="connsiteY71" fmla="*/ 125912 h 4275461"/>
                  <a:gd name="connsiteX72" fmla="*/ 1359125 w 3619883"/>
                  <a:gd name="connsiteY72" fmla="*/ 139761 h 4275461"/>
                  <a:gd name="connsiteX73" fmla="*/ 1391919 w 3619883"/>
                  <a:gd name="connsiteY73" fmla="*/ 147202 h 4275461"/>
                  <a:gd name="connsiteX74" fmla="*/ 1436563 w 3619883"/>
                  <a:gd name="connsiteY74" fmla="*/ 137480 h 4275461"/>
                  <a:gd name="connsiteX75" fmla="*/ 1471566 w 3619883"/>
                  <a:gd name="connsiteY75" fmla="*/ 97777 h 4275461"/>
                  <a:gd name="connsiteX76" fmla="*/ 1505739 w 3619883"/>
                  <a:gd name="connsiteY76" fmla="*/ 75753 h 4275461"/>
                  <a:gd name="connsiteX77" fmla="*/ 1590891 w 3619883"/>
                  <a:gd name="connsiteY77" fmla="*/ 144702 h 4275461"/>
                  <a:gd name="connsiteX78" fmla="*/ 1625616 w 3619883"/>
                  <a:gd name="connsiteY78" fmla="*/ 110893 h 4275461"/>
                  <a:gd name="connsiteX79" fmla="*/ 1658964 w 3619883"/>
                  <a:gd name="connsiteY79" fmla="*/ 106547 h 4275461"/>
                  <a:gd name="connsiteX80" fmla="*/ 1746598 w 3619883"/>
                  <a:gd name="connsiteY80" fmla="*/ 122460 h 4275461"/>
                  <a:gd name="connsiteX81" fmla="*/ 1811913 w 3619883"/>
                  <a:gd name="connsiteY81" fmla="*/ 143234 h 4275461"/>
                  <a:gd name="connsiteX82" fmla="*/ 1856557 w 3619883"/>
                  <a:gd name="connsiteY82" fmla="*/ 133511 h 4275461"/>
                  <a:gd name="connsiteX83" fmla="*/ 2066003 w 3619883"/>
                  <a:gd name="connsiteY83" fmla="*/ 143313 h 4275461"/>
                  <a:gd name="connsiteX84" fmla="*/ 2177615 w 3619883"/>
                  <a:gd name="connsiteY84" fmla="*/ 119007 h 4275461"/>
                  <a:gd name="connsiteX85" fmla="*/ 2255883 w 3619883"/>
                  <a:gd name="connsiteY85" fmla="*/ 99047 h 4275461"/>
                  <a:gd name="connsiteX86" fmla="*/ 2344622 w 3619883"/>
                  <a:gd name="connsiteY86" fmla="*/ 91388 h 4275461"/>
                  <a:gd name="connsiteX87" fmla="*/ 2455682 w 3619883"/>
                  <a:gd name="connsiteY87" fmla="*/ 78869 h 4275461"/>
                  <a:gd name="connsiteX88" fmla="*/ 2632609 w 3619883"/>
                  <a:gd name="connsiteY88" fmla="*/ 75338 h 4275461"/>
                  <a:gd name="connsiteX89" fmla="*/ 2742291 w 3619883"/>
                  <a:gd name="connsiteY89" fmla="*/ 92282 h 4275461"/>
                  <a:gd name="connsiteX90" fmla="*/ 2851974 w 3619883"/>
                  <a:gd name="connsiteY90" fmla="*/ 109227 h 4275461"/>
                  <a:gd name="connsiteX91" fmla="*/ 2907643 w 3619883"/>
                  <a:gd name="connsiteY91" fmla="*/ 100020 h 4275461"/>
                  <a:gd name="connsiteX92" fmla="*/ 2944022 w 3619883"/>
                  <a:gd name="connsiteY92" fmla="*/ 30853 h 4275461"/>
                  <a:gd name="connsiteX93" fmla="*/ 3022289 w 3619883"/>
                  <a:gd name="connsiteY93" fmla="*/ 10893 h 4275461"/>
                  <a:gd name="connsiteX94" fmla="*/ 3054807 w 3619883"/>
                  <a:gd name="connsiteY94" fmla="*/ 24226 h 4275461"/>
                  <a:gd name="connsiteX95" fmla="*/ 3141892 w 3619883"/>
                  <a:gd name="connsiteY95" fmla="*/ 51925 h 4275461"/>
                  <a:gd name="connsiteX96" fmla="*/ 3185711 w 3619883"/>
                  <a:gd name="connsiteY96" fmla="*/ 59881 h 4275461"/>
                  <a:gd name="connsiteX97" fmla="*/ 3219056 w 3619883"/>
                  <a:gd name="connsiteY97" fmla="*/ 55536 h 4275461"/>
                  <a:gd name="connsiteX98" fmla="*/ 3263425 w 3619883"/>
                  <a:gd name="connsiteY98" fmla="*/ 51706 h 4275461"/>
                  <a:gd name="connsiteX99" fmla="*/ 3296219 w 3619883"/>
                  <a:gd name="connsiteY99" fmla="*/ 59147 h 4275461"/>
                  <a:gd name="connsiteX100" fmla="*/ 3319094 w 3619883"/>
                  <a:gd name="connsiteY100" fmla="*/ 42500 h 4275461"/>
                  <a:gd name="connsiteX101" fmla="*/ 3420511 w 3619883"/>
                  <a:gd name="connsiteY101" fmla="*/ 0 h 4275461"/>
                  <a:gd name="connsiteX102" fmla="*/ 3453305 w 3619883"/>
                  <a:gd name="connsiteY102" fmla="*/ 7440 h 4275461"/>
                  <a:gd name="connsiteX103" fmla="*/ 3496571 w 3619883"/>
                  <a:gd name="connsiteY103" fmla="*/ 27182 h 4275461"/>
                  <a:gd name="connsiteX104" fmla="*/ 3602117 w 3619883"/>
                  <a:gd name="connsiteY104" fmla="*/ 132521 h 4275461"/>
                  <a:gd name="connsiteX105" fmla="*/ 3619883 w 3619883"/>
                  <a:gd name="connsiteY105" fmla="*/ 140049 h 4275461"/>
                  <a:gd name="connsiteX106" fmla="*/ 3619883 w 3619883"/>
                  <a:gd name="connsiteY106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517252 w 3619883"/>
                  <a:gd name="connsiteY14" fmla="*/ 4128157 h 4275461"/>
                  <a:gd name="connsiteX15" fmla="*/ 1582936 w 3619883"/>
                  <a:gd name="connsiteY15" fmla="*/ 3951392 h 4275461"/>
                  <a:gd name="connsiteX16" fmla="*/ 1405151 w 3619883"/>
                  <a:gd name="connsiteY16" fmla="*/ 3951392 h 4275461"/>
                  <a:gd name="connsiteX17" fmla="*/ 1405151 w 3619883"/>
                  <a:gd name="connsiteY17" fmla="*/ 4128157 h 4275461"/>
                  <a:gd name="connsiteX18" fmla="*/ 1468988 w 3619883"/>
                  <a:gd name="connsiteY18" fmla="*/ 4128157 h 4275461"/>
                  <a:gd name="connsiteX19" fmla="*/ 1427396 w 3619883"/>
                  <a:gd name="connsiteY19" fmla="*/ 4275461 h 4275461"/>
                  <a:gd name="connsiteX20" fmla="*/ 1210751 w 3619883"/>
                  <a:gd name="connsiteY20" fmla="*/ 4275461 h 4275461"/>
                  <a:gd name="connsiteX21" fmla="*/ 1210751 w 3619883"/>
                  <a:gd name="connsiteY21" fmla="*/ 4128157 h 4275461"/>
                  <a:gd name="connsiteX22" fmla="*/ 1271978 w 3619883"/>
                  <a:gd name="connsiteY22" fmla="*/ 4128157 h 4275461"/>
                  <a:gd name="connsiteX23" fmla="*/ 1271978 w 3619883"/>
                  <a:gd name="connsiteY23" fmla="*/ 3951392 h 4275461"/>
                  <a:gd name="connsiteX24" fmla="*/ 1094193 w 3619883"/>
                  <a:gd name="connsiteY24" fmla="*/ 3951392 h 4275461"/>
                  <a:gd name="connsiteX25" fmla="*/ 1094193 w 3619883"/>
                  <a:gd name="connsiteY25" fmla="*/ 4128157 h 4275461"/>
                  <a:gd name="connsiteX26" fmla="*/ 1140354 w 3619883"/>
                  <a:gd name="connsiteY26" fmla="*/ 4128157 h 4275461"/>
                  <a:gd name="connsiteX27" fmla="*/ 1140354 w 3619883"/>
                  <a:gd name="connsiteY27" fmla="*/ 4275461 h 4275461"/>
                  <a:gd name="connsiteX28" fmla="*/ 953807 w 3619883"/>
                  <a:gd name="connsiteY28" fmla="*/ 4275461 h 4275461"/>
                  <a:gd name="connsiteX29" fmla="*/ 912215 w 3619883"/>
                  <a:gd name="connsiteY29" fmla="*/ 4128157 h 4275461"/>
                  <a:gd name="connsiteX30" fmla="*/ 961020 w 3619883"/>
                  <a:gd name="connsiteY30" fmla="*/ 4128157 h 4275461"/>
                  <a:gd name="connsiteX31" fmla="*/ 961020 w 3619883"/>
                  <a:gd name="connsiteY31" fmla="*/ 3951392 h 4275461"/>
                  <a:gd name="connsiteX32" fmla="*/ 783235 w 3619883"/>
                  <a:gd name="connsiteY32" fmla="*/ 3951392 h 4275461"/>
                  <a:gd name="connsiteX33" fmla="*/ 783235 w 3619883"/>
                  <a:gd name="connsiteY33" fmla="*/ 4128157 h 4275461"/>
                  <a:gd name="connsiteX34" fmla="*/ 871024 w 3619883"/>
                  <a:gd name="connsiteY34" fmla="*/ 4128157 h 4275461"/>
                  <a:gd name="connsiteX35" fmla="*/ 829432 w 3619883"/>
                  <a:gd name="connsiteY35" fmla="*/ 4275461 h 4275461"/>
                  <a:gd name="connsiteX36" fmla="*/ 611484 w 3619883"/>
                  <a:gd name="connsiteY36" fmla="*/ 4275461 h 4275461"/>
                  <a:gd name="connsiteX37" fmla="*/ 621247 w 3619883"/>
                  <a:gd name="connsiteY37" fmla="*/ 4128157 h 4275461"/>
                  <a:gd name="connsiteX38" fmla="*/ 650062 w 3619883"/>
                  <a:gd name="connsiteY38" fmla="*/ 4128157 h 4275461"/>
                  <a:gd name="connsiteX39" fmla="*/ 650062 w 3619883"/>
                  <a:gd name="connsiteY39" fmla="*/ 3951392 h 4275461"/>
                  <a:gd name="connsiteX40" fmla="*/ 472277 w 3619883"/>
                  <a:gd name="connsiteY40" fmla="*/ 3951392 h 4275461"/>
                  <a:gd name="connsiteX41" fmla="*/ 472277 w 3619883"/>
                  <a:gd name="connsiteY41" fmla="*/ 4128157 h 4275461"/>
                  <a:gd name="connsiteX42" fmla="*/ 522650 w 3619883"/>
                  <a:gd name="connsiteY42" fmla="*/ 4128157 h 4275461"/>
                  <a:gd name="connsiteX43" fmla="*/ 573998 w 3619883"/>
                  <a:gd name="connsiteY43" fmla="*/ 4275461 h 4275461"/>
                  <a:gd name="connsiteX44" fmla="*/ 336164 w 3619883"/>
                  <a:gd name="connsiteY44" fmla="*/ 4275461 h 4275461"/>
                  <a:gd name="connsiteX45" fmla="*/ 294572 w 3619883"/>
                  <a:gd name="connsiteY45" fmla="*/ 4128157 h 4275461"/>
                  <a:gd name="connsiteX46" fmla="*/ 339106 w 3619883"/>
                  <a:gd name="connsiteY46" fmla="*/ 4128157 h 4275461"/>
                  <a:gd name="connsiteX47" fmla="*/ 339106 w 3619883"/>
                  <a:gd name="connsiteY47" fmla="*/ 3951392 h 4275461"/>
                  <a:gd name="connsiteX48" fmla="*/ 161321 w 3619883"/>
                  <a:gd name="connsiteY48" fmla="*/ 3951392 h 4275461"/>
                  <a:gd name="connsiteX49" fmla="*/ 161321 w 3619883"/>
                  <a:gd name="connsiteY49" fmla="*/ 4128157 h 4275461"/>
                  <a:gd name="connsiteX50" fmla="*/ 230914 w 3619883"/>
                  <a:gd name="connsiteY50" fmla="*/ 4128157 h 4275461"/>
                  <a:gd name="connsiteX51" fmla="*/ 189322 w 3619883"/>
                  <a:gd name="connsiteY51" fmla="*/ 4275461 h 4275461"/>
                  <a:gd name="connsiteX52" fmla="*/ 0 w 3619883"/>
                  <a:gd name="connsiteY52" fmla="*/ 4275461 h 4275461"/>
                  <a:gd name="connsiteX53" fmla="*/ 0 w 3619883"/>
                  <a:gd name="connsiteY53" fmla="*/ 42229 h 4275461"/>
                  <a:gd name="connsiteX54" fmla="*/ 42464 w 3619883"/>
                  <a:gd name="connsiteY54" fmla="*/ 40518 h 4275461"/>
                  <a:gd name="connsiteX55" fmla="*/ 137733 w 3619883"/>
                  <a:gd name="connsiteY55" fmla="*/ 35355 h 4275461"/>
                  <a:gd name="connsiteX56" fmla="*/ 270565 w 3619883"/>
                  <a:gd name="connsiteY56" fmla="*/ 29759 h 4275461"/>
                  <a:gd name="connsiteX57" fmla="*/ 479734 w 3619883"/>
                  <a:gd name="connsiteY57" fmla="*/ 45455 h 4275461"/>
                  <a:gd name="connsiteX58" fmla="*/ 524103 w 3619883"/>
                  <a:gd name="connsiteY58" fmla="*/ 41625 h 4275461"/>
                  <a:gd name="connsiteX59" fmla="*/ 624416 w 3619883"/>
                  <a:gd name="connsiteY59" fmla="*/ 22696 h 4275461"/>
                  <a:gd name="connsiteX60" fmla="*/ 657762 w 3619883"/>
                  <a:gd name="connsiteY60" fmla="*/ 18351 h 4275461"/>
                  <a:gd name="connsiteX61" fmla="*/ 690557 w 3619883"/>
                  <a:gd name="connsiteY61" fmla="*/ 25792 h 4275461"/>
                  <a:gd name="connsiteX62" fmla="*/ 745123 w 3619883"/>
                  <a:gd name="connsiteY62" fmla="*/ 40157 h 4275461"/>
                  <a:gd name="connsiteX63" fmla="*/ 789493 w 3619883"/>
                  <a:gd name="connsiteY63" fmla="*/ 36327 h 4275461"/>
                  <a:gd name="connsiteX64" fmla="*/ 854255 w 3619883"/>
                  <a:gd name="connsiteY64" fmla="*/ 68887 h 4275461"/>
                  <a:gd name="connsiteX65" fmla="*/ 897520 w 3619883"/>
                  <a:gd name="connsiteY65" fmla="*/ 88629 h 4275461"/>
                  <a:gd name="connsiteX66" fmla="*/ 940510 w 3619883"/>
                  <a:gd name="connsiteY66" fmla="*/ 114265 h 4275461"/>
                  <a:gd name="connsiteX67" fmla="*/ 1082712 w 3619883"/>
                  <a:gd name="connsiteY67" fmla="*/ 144543 h 4275461"/>
                  <a:gd name="connsiteX68" fmla="*/ 1205348 w 3619883"/>
                  <a:gd name="connsiteY68" fmla="*/ 120753 h 4275461"/>
                  <a:gd name="connsiteX69" fmla="*/ 1271764 w 3619883"/>
                  <a:gd name="connsiteY69" fmla="*/ 117956 h 4275461"/>
                  <a:gd name="connsiteX70" fmla="*/ 1315583 w 3619883"/>
                  <a:gd name="connsiteY70" fmla="*/ 125912 h 4275461"/>
                  <a:gd name="connsiteX71" fmla="*/ 1359125 w 3619883"/>
                  <a:gd name="connsiteY71" fmla="*/ 139761 h 4275461"/>
                  <a:gd name="connsiteX72" fmla="*/ 1391919 w 3619883"/>
                  <a:gd name="connsiteY72" fmla="*/ 147202 h 4275461"/>
                  <a:gd name="connsiteX73" fmla="*/ 1436563 w 3619883"/>
                  <a:gd name="connsiteY73" fmla="*/ 137480 h 4275461"/>
                  <a:gd name="connsiteX74" fmla="*/ 1471566 w 3619883"/>
                  <a:gd name="connsiteY74" fmla="*/ 97777 h 4275461"/>
                  <a:gd name="connsiteX75" fmla="*/ 1505739 w 3619883"/>
                  <a:gd name="connsiteY75" fmla="*/ 75753 h 4275461"/>
                  <a:gd name="connsiteX76" fmla="*/ 1590891 w 3619883"/>
                  <a:gd name="connsiteY76" fmla="*/ 144702 h 4275461"/>
                  <a:gd name="connsiteX77" fmla="*/ 1625616 w 3619883"/>
                  <a:gd name="connsiteY77" fmla="*/ 110893 h 4275461"/>
                  <a:gd name="connsiteX78" fmla="*/ 1658964 w 3619883"/>
                  <a:gd name="connsiteY78" fmla="*/ 106547 h 4275461"/>
                  <a:gd name="connsiteX79" fmla="*/ 1746598 w 3619883"/>
                  <a:gd name="connsiteY79" fmla="*/ 122460 h 4275461"/>
                  <a:gd name="connsiteX80" fmla="*/ 1811913 w 3619883"/>
                  <a:gd name="connsiteY80" fmla="*/ 143234 h 4275461"/>
                  <a:gd name="connsiteX81" fmla="*/ 1856557 w 3619883"/>
                  <a:gd name="connsiteY81" fmla="*/ 133511 h 4275461"/>
                  <a:gd name="connsiteX82" fmla="*/ 2066003 w 3619883"/>
                  <a:gd name="connsiteY82" fmla="*/ 143313 h 4275461"/>
                  <a:gd name="connsiteX83" fmla="*/ 2177615 w 3619883"/>
                  <a:gd name="connsiteY83" fmla="*/ 119007 h 4275461"/>
                  <a:gd name="connsiteX84" fmla="*/ 2255883 w 3619883"/>
                  <a:gd name="connsiteY84" fmla="*/ 99047 h 4275461"/>
                  <a:gd name="connsiteX85" fmla="*/ 2344622 w 3619883"/>
                  <a:gd name="connsiteY85" fmla="*/ 91388 h 4275461"/>
                  <a:gd name="connsiteX86" fmla="*/ 2455682 w 3619883"/>
                  <a:gd name="connsiteY86" fmla="*/ 78869 h 4275461"/>
                  <a:gd name="connsiteX87" fmla="*/ 2632609 w 3619883"/>
                  <a:gd name="connsiteY87" fmla="*/ 75338 h 4275461"/>
                  <a:gd name="connsiteX88" fmla="*/ 2742291 w 3619883"/>
                  <a:gd name="connsiteY88" fmla="*/ 92282 h 4275461"/>
                  <a:gd name="connsiteX89" fmla="*/ 2851974 w 3619883"/>
                  <a:gd name="connsiteY89" fmla="*/ 109227 h 4275461"/>
                  <a:gd name="connsiteX90" fmla="*/ 2907643 w 3619883"/>
                  <a:gd name="connsiteY90" fmla="*/ 100020 h 4275461"/>
                  <a:gd name="connsiteX91" fmla="*/ 2944022 w 3619883"/>
                  <a:gd name="connsiteY91" fmla="*/ 30853 h 4275461"/>
                  <a:gd name="connsiteX92" fmla="*/ 3022289 w 3619883"/>
                  <a:gd name="connsiteY92" fmla="*/ 10893 h 4275461"/>
                  <a:gd name="connsiteX93" fmla="*/ 3054807 w 3619883"/>
                  <a:gd name="connsiteY93" fmla="*/ 24226 h 4275461"/>
                  <a:gd name="connsiteX94" fmla="*/ 3141892 w 3619883"/>
                  <a:gd name="connsiteY94" fmla="*/ 51925 h 4275461"/>
                  <a:gd name="connsiteX95" fmla="*/ 3185711 w 3619883"/>
                  <a:gd name="connsiteY95" fmla="*/ 59881 h 4275461"/>
                  <a:gd name="connsiteX96" fmla="*/ 3219056 w 3619883"/>
                  <a:gd name="connsiteY96" fmla="*/ 55536 h 4275461"/>
                  <a:gd name="connsiteX97" fmla="*/ 3263425 w 3619883"/>
                  <a:gd name="connsiteY97" fmla="*/ 51706 h 4275461"/>
                  <a:gd name="connsiteX98" fmla="*/ 3296219 w 3619883"/>
                  <a:gd name="connsiteY98" fmla="*/ 59147 h 4275461"/>
                  <a:gd name="connsiteX99" fmla="*/ 3319094 w 3619883"/>
                  <a:gd name="connsiteY99" fmla="*/ 42500 h 4275461"/>
                  <a:gd name="connsiteX100" fmla="*/ 3420511 w 3619883"/>
                  <a:gd name="connsiteY100" fmla="*/ 0 h 4275461"/>
                  <a:gd name="connsiteX101" fmla="*/ 3453305 w 3619883"/>
                  <a:gd name="connsiteY101" fmla="*/ 7440 h 4275461"/>
                  <a:gd name="connsiteX102" fmla="*/ 3496571 w 3619883"/>
                  <a:gd name="connsiteY102" fmla="*/ 27182 h 4275461"/>
                  <a:gd name="connsiteX103" fmla="*/ 3602117 w 3619883"/>
                  <a:gd name="connsiteY103" fmla="*/ 132521 h 4275461"/>
                  <a:gd name="connsiteX104" fmla="*/ 3619883 w 3619883"/>
                  <a:gd name="connsiteY104" fmla="*/ 140049 h 4275461"/>
                  <a:gd name="connsiteX105" fmla="*/ 3619883 w 3619883"/>
                  <a:gd name="connsiteY105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517252 w 3619883"/>
                  <a:gd name="connsiteY14" fmla="*/ 4128157 h 4275461"/>
                  <a:gd name="connsiteX15" fmla="*/ 1405151 w 3619883"/>
                  <a:gd name="connsiteY15" fmla="*/ 3951392 h 4275461"/>
                  <a:gd name="connsiteX16" fmla="*/ 1405151 w 3619883"/>
                  <a:gd name="connsiteY16" fmla="*/ 4128157 h 4275461"/>
                  <a:gd name="connsiteX17" fmla="*/ 1468988 w 3619883"/>
                  <a:gd name="connsiteY17" fmla="*/ 4128157 h 4275461"/>
                  <a:gd name="connsiteX18" fmla="*/ 1427396 w 3619883"/>
                  <a:gd name="connsiteY18" fmla="*/ 4275461 h 4275461"/>
                  <a:gd name="connsiteX19" fmla="*/ 1210751 w 3619883"/>
                  <a:gd name="connsiteY19" fmla="*/ 4275461 h 4275461"/>
                  <a:gd name="connsiteX20" fmla="*/ 1210751 w 3619883"/>
                  <a:gd name="connsiteY20" fmla="*/ 4128157 h 4275461"/>
                  <a:gd name="connsiteX21" fmla="*/ 1271978 w 3619883"/>
                  <a:gd name="connsiteY21" fmla="*/ 4128157 h 4275461"/>
                  <a:gd name="connsiteX22" fmla="*/ 1271978 w 3619883"/>
                  <a:gd name="connsiteY22" fmla="*/ 3951392 h 4275461"/>
                  <a:gd name="connsiteX23" fmla="*/ 1094193 w 3619883"/>
                  <a:gd name="connsiteY23" fmla="*/ 3951392 h 4275461"/>
                  <a:gd name="connsiteX24" fmla="*/ 1094193 w 3619883"/>
                  <a:gd name="connsiteY24" fmla="*/ 4128157 h 4275461"/>
                  <a:gd name="connsiteX25" fmla="*/ 1140354 w 3619883"/>
                  <a:gd name="connsiteY25" fmla="*/ 4128157 h 4275461"/>
                  <a:gd name="connsiteX26" fmla="*/ 1140354 w 3619883"/>
                  <a:gd name="connsiteY26" fmla="*/ 4275461 h 4275461"/>
                  <a:gd name="connsiteX27" fmla="*/ 953807 w 3619883"/>
                  <a:gd name="connsiteY27" fmla="*/ 4275461 h 4275461"/>
                  <a:gd name="connsiteX28" fmla="*/ 912215 w 3619883"/>
                  <a:gd name="connsiteY28" fmla="*/ 4128157 h 4275461"/>
                  <a:gd name="connsiteX29" fmla="*/ 961020 w 3619883"/>
                  <a:gd name="connsiteY29" fmla="*/ 4128157 h 4275461"/>
                  <a:gd name="connsiteX30" fmla="*/ 961020 w 3619883"/>
                  <a:gd name="connsiteY30" fmla="*/ 3951392 h 4275461"/>
                  <a:gd name="connsiteX31" fmla="*/ 783235 w 3619883"/>
                  <a:gd name="connsiteY31" fmla="*/ 3951392 h 4275461"/>
                  <a:gd name="connsiteX32" fmla="*/ 783235 w 3619883"/>
                  <a:gd name="connsiteY32" fmla="*/ 4128157 h 4275461"/>
                  <a:gd name="connsiteX33" fmla="*/ 871024 w 3619883"/>
                  <a:gd name="connsiteY33" fmla="*/ 4128157 h 4275461"/>
                  <a:gd name="connsiteX34" fmla="*/ 829432 w 3619883"/>
                  <a:gd name="connsiteY34" fmla="*/ 4275461 h 4275461"/>
                  <a:gd name="connsiteX35" fmla="*/ 611484 w 3619883"/>
                  <a:gd name="connsiteY35" fmla="*/ 4275461 h 4275461"/>
                  <a:gd name="connsiteX36" fmla="*/ 621247 w 3619883"/>
                  <a:gd name="connsiteY36" fmla="*/ 4128157 h 4275461"/>
                  <a:gd name="connsiteX37" fmla="*/ 650062 w 3619883"/>
                  <a:gd name="connsiteY37" fmla="*/ 4128157 h 4275461"/>
                  <a:gd name="connsiteX38" fmla="*/ 650062 w 3619883"/>
                  <a:gd name="connsiteY38" fmla="*/ 3951392 h 4275461"/>
                  <a:gd name="connsiteX39" fmla="*/ 472277 w 3619883"/>
                  <a:gd name="connsiteY39" fmla="*/ 3951392 h 4275461"/>
                  <a:gd name="connsiteX40" fmla="*/ 472277 w 3619883"/>
                  <a:gd name="connsiteY40" fmla="*/ 4128157 h 4275461"/>
                  <a:gd name="connsiteX41" fmla="*/ 522650 w 3619883"/>
                  <a:gd name="connsiteY41" fmla="*/ 4128157 h 4275461"/>
                  <a:gd name="connsiteX42" fmla="*/ 573998 w 3619883"/>
                  <a:gd name="connsiteY42" fmla="*/ 4275461 h 4275461"/>
                  <a:gd name="connsiteX43" fmla="*/ 336164 w 3619883"/>
                  <a:gd name="connsiteY43" fmla="*/ 4275461 h 4275461"/>
                  <a:gd name="connsiteX44" fmla="*/ 294572 w 3619883"/>
                  <a:gd name="connsiteY44" fmla="*/ 4128157 h 4275461"/>
                  <a:gd name="connsiteX45" fmla="*/ 339106 w 3619883"/>
                  <a:gd name="connsiteY45" fmla="*/ 4128157 h 4275461"/>
                  <a:gd name="connsiteX46" fmla="*/ 339106 w 3619883"/>
                  <a:gd name="connsiteY46" fmla="*/ 3951392 h 4275461"/>
                  <a:gd name="connsiteX47" fmla="*/ 161321 w 3619883"/>
                  <a:gd name="connsiteY47" fmla="*/ 3951392 h 4275461"/>
                  <a:gd name="connsiteX48" fmla="*/ 161321 w 3619883"/>
                  <a:gd name="connsiteY48" fmla="*/ 4128157 h 4275461"/>
                  <a:gd name="connsiteX49" fmla="*/ 230914 w 3619883"/>
                  <a:gd name="connsiteY49" fmla="*/ 4128157 h 4275461"/>
                  <a:gd name="connsiteX50" fmla="*/ 189322 w 3619883"/>
                  <a:gd name="connsiteY50" fmla="*/ 4275461 h 4275461"/>
                  <a:gd name="connsiteX51" fmla="*/ 0 w 3619883"/>
                  <a:gd name="connsiteY51" fmla="*/ 4275461 h 4275461"/>
                  <a:gd name="connsiteX52" fmla="*/ 0 w 3619883"/>
                  <a:gd name="connsiteY52" fmla="*/ 42229 h 4275461"/>
                  <a:gd name="connsiteX53" fmla="*/ 42464 w 3619883"/>
                  <a:gd name="connsiteY53" fmla="*/ 40518 h 4275461"/>
                  <a:gd name="connsiteX54" fmla="*/ 137733 w 3619883"/>
                  <a:gd name="connsiteY54" fmla="*/ 35355 h 4275461"/>
                  <a:gd name="connsiteX55" fmla="*/ 270565 w 3619883"/>
                  <a:gd name="connsiteY55" fmla="*/ 29759 h 4275461"/>
                  <a:gd name="connsiteX56" fmla="*/ 479734 w 3619883"/>
                  <a:gd name="connsiteY56" fmla="*/ 45455 h 4275461"/>
                  <a:gd name="connsiteX57" fmla="*/ 524103 w 3619883"/>
                  <a:gd name="connsiteY57" fmla="*/ 41625 h 4275461"/>
                  <a:gd name="connsiteX58" fmla="*/ 624416 w 3619883"/>
                  <a:gd name="connsiteY58" fmla="*/ 22696 h 4275461"/>
                  <a:gd name="connsiteX59" fmla="*/ 657762 w 3619883"/>
                  <a:gd name="connsiteY59" fmla="*/ 18351 h 4275461"/>
                  <a:gd name="connsiteX60" fmla="*/ 690557 w 3619883"/>
                  <a:gd name="connsiteY60" fmla="*/ 25792 h 4275461"/>
                  <a:gd name="connsiteX61" fmla="*/ 745123 w 3619883"/>
                  <a:gd name="connsiteY61" fmla="*/ 40157 h 4275461"/>
                  <a:gd name="connsiteX62" fmla="*/ 789493 w 3619883"/>
                  <a:gd name="connsiteY62" fmla="*/ 36327 h 4275461"/>
                  <a:gd name="connsiteX63" fmla="*/ 854255 w 3619883"/>
                  <a:gd name="connsiteY63" fmla="*/ 68887 h 4275461"/>
                  <a:gd name="connsiteX64" fmla="*/ 897520 w 3619883"/>
                  <a:gd name="connsiteY64" fmla="*/ 88629 h 4275461"/>
                  <a:gd name="connsiteX65" fmla="*/ 940510 w 3619883"/>
                  <a:gd name="connsiteY65" fmla="*/ 114265 h 4275461"/>
                  <a:gd name="connsiteX66" fmla="*/ 1082712 w 3619883"/>
                  <a:gd name="connsiteY66" fmla="*/ 144543 h 4275461"/>
                  <a:gd name="connsiteX67" fmla="*/ 1205348 w 3619883"/>
                  <a:gd name="connsiteY67" fmla="*/ 120753 h 4275461"/>
                  <a:gd name="connsiteX68" fmla="*/ 1271764 w 3619883"/>
                  <a:gd name="connsiteY68" fmla="*/ 117956 h 4275461"/>
                  <a:gd name="connsiteX69" fmla="*/ 1315583 w 3619883"/>
                  <a:gd name="connsiteY69" fmla="*/ 125912 h 4275461"/>
                  <a:gd name="connsiteX70" fmla="*/ 1359125 w 3619883"/>
                  <a:gd name="connsiteY70" fmla="*/ 139761 h 4275461"/>
                  <a:gd name="connsiteX71" fmla="*/ 1391919 w 3619883"/>
                  <a:gd name="connsiteY71" fmla="*/ 147202 h 4275461"/>
                  <a:gd name="connsiteX72" fmla="*/ 1436563 w 3619883"/>
                  <a:gd name="connsiteY72" fmla="*/ 137480 h 4275461"/>
                  <a:gd name="connsiteX73" fmla="*/ 1471566 w 3619883"/>
                  <a:gd name="connsiteY73" fmla="*/ 97777 h 4275461"/>
                  <a:gd name="connsiteX74" fmla="*/ 1505739 w 3619883"/>
                  <a:gd name="connsiteY74" fmla="*/ 75753 h 4275461"/>
                  <a:gd name="connsiteX75" fmla="*/ 1590891 w 3619883"/>
                  <a:gd name="connsiteY75" fmla="*/ 144702 h 4275461"/>
                  <a:gd name="connsiteX76" fmla="*/ 1625616 w 3619883"/>
                  <a:gd name="connsiteY76" fmla="*/ 110893 h 4275461"/>
                  <a:gd name="connsiteX77" fmla="*/ 1658964 w 3619883"/>
                  <a:gd name="connsiteY77" fmla="*/ 106547 h 4275461"/>
                  <a:gd name="connsiteX78" fmla="*/ 1746598 w 3619883"/>
                  <a:gd name="connsiteY78" fmla="*/ 122460 h 4275461"/>
                  <a:gd name="connsiteX79" fmla="*/ 1811913 w 3619883"/>
                  <a:gd name="connsiteY79" fmla="*/ 143234 h 4275461"/>
                  <a:gd name="connsiteX80" fmla="*/ 1856557 w 3619883"/>
                  <a:gd name="connsiteY80" fmla="*/ 133511 h 4275461"/>
                  <a:gd name="connsiteX81" fmla="*/ 2066003 w 3619883"/>
                  <a:gd name="connsiteY81" fmla="*/ 143313 h 4275461"/>
                  <a:gd name="connsiteX82" fmla="*/ 2177615 w 3619883"/>
                  <a:gd name="connsiteY82" fmla="*/ 119007 h 4275461"/>
                  <a:gd name="connsiteX83" fmla="*/ 2255883 w 3619883"/>
                  <a:gd name="connsiteY83" fmla="*/ 99047 h 4275461"/>
                  <a:gd name="connsiteX84" fmla="*/ 2344622 w 3619883"/>
                  <a:gd name="connsiteY84" fmla="*/ 91388 h 4275461"/>
                  <a:gd name="connsiteX85" fmla="*/ 2455682 w 3619883"/>
                  <a:gd name="connsiteY85" fmla="*/ 78869 h 4275461"/>
                  <a:gd name="connsiteX86" fmla="*/ 2632609 w 3619883"/>
                  <a:gd name="connsiteY86" fmla="*/ 75338 h 4275461"/>
                  <a:gd name="connsiteX87" fmla="*/ 2742291 w 3619883"/>
                  <a:gd name="connsiteY87" fmla="*/ 92282 h 4275461"/>
                  <a:gd name="connsiteX88" fmla="*/ 2851974 w 3619883"/>
                  <a:gd name="connsiteY88" fmla="*/ 109227 h 4275461"/>
                  <a:gd name="connsiteX89" fmla="*/ 2907643 w 3619883"/>
                  <a:gd name="connsiteY89" fmla="*/ 100020 h 4275461"/>
                  <a:gd name="connsiteX90" fmla="*/ 2944022 w 3619883"/>
                  <a:gd name="connsiteY90" fmla="*/ 30853 h 4275461"/>
                  <a:gd name="connsiteX91" fmla="*/ 3022289 w 3619883"/>
                  <a:gd name="connsiteY91" fmla="*/ 10893 h 4275461"/>
                  <a:gd name="connsiteX92" fmla="*/ 3054807 w 3619883"/>
                  <a:gd name="connsiteY92" fmla="*/ 24226 h 4275461"/>
                  <a:gd name="connsiteX93" fmla="*/ 3141892 w 3619883"/>
                  <a:gd name="connsiteY93" fmla="*/ 51925 h 4275461"/>
                  <a:gd name="connsiteX94" fmla="*/ 3185711 w 3619883"/>
                  <a:gd name="connsiteY94" fmla="*/ 59881 h 4275461"/>
                  <a:gd name="connsiteX95" fmla="*/ 3219056 w 3619883"/>
                  <a:gd name="connsiteY95" fmla="*/ 55536 h 4275461"/>
                  <a:gd name="connsiteX96" fmla="*/ 3263425 w 3619883"/>
                  <a:gd name="connsiteY96" fmla="*/ 51706 h 4275461"/>
                  <a:gd name="connsiteX97" fmla="*/ 3296219 w 3619883"/>
                  <a:gd name="connsiteY97" fmla="*/ 59147 h 4275461"/>
                  <a:gd name="connsiteX98" fmla="*/ 3319094 w 3619883"/>
                  <a:gd name="connsiteY98" fmla="*/ 42500 h 4275461"/>
                  <a:gd name="connsiteX99" fmla="*/ 3420511 w 3619883"/>
                  <a:gd name="connsiteY99" fmla="*/ 0 h 4275461"/>
                  <a:gd name="connsiteX100" fmla="*/ 3453305 w 3619883"/>
                  <a:gd name="connsiteY100" fmla="*/ 7440 h 4275461"/>
                  <a:gd name="connsiteX101" fmla="*/ 3496571 w 3619883"/>
                  <a:gd name="connsiteY101" fmla="*/ 27182 h 4275461"/>
                  <a:gd name="connsiteX102" fmla="*/ 3602117 w 3619883"/>
                  <a:gd name="connsiteY102" fmla="*/ 132521 h 4275461"/>
                  <a:gd name="connsiteX103" fmla="*/ 3619883 w 3619883"/>
                  <a:gd name="connsiteY103" fmla="*/ 140049 h 4275461"/>
                  <a:gd name="connsiteX104" fmla="*/ 3619883 w 3619883"/>
                  <a:gd name="connsiteY104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05151 w 3619883"/>
                  <a:gd name="connsiteY14" fmla="*/ 3951392 h 4275461"/>
                  <a:gd name="connsiteX15" fmla="*/ 1405151 w 3619883"/>
                  <a:gd name="connsiteY15" fmla="*/ 4128157 h 4275461"/>
                  <a:gd name="connsiteX16" fmla="*/ 1468988 w 3619883"/>
                  <a:gd name="connsiteY16" fmla="*/ 4128157 h 4275461"/>
                  <a:gd name="connsiteX17" fmla="*/ 1427396 w 3619883"/>
                  <a:gd name="connsiteY17" fmla="*/ 4275461 h 4275461"/>
                  <a:gd name="connsiteX18" fmla="*/ 1210751 w 3619883"/>
                  <a:gd name="connsiteY18" fmla="*/ 4275461 h 4275461"/>
                  <a:gd name="connsiteX19" fmla="*/ 1210751 w 3619883"/>
                  <a:gd name="connsiteY19" fmla="*/ 4128157 h 4275461"/>
                  <a:gd name="connsiteX20" fmla="*/ 1271978 w 3619883"/>
                  <a:gd name="connsiteY20" fmla="*/ 4128157 h 4275461"/>
                  <a:gd name="connsiteX21" fmla="*/ 1271978 w 3619883"/>
                  <a:gd name="connsiteY21" fmla="*/ 3951392 h 4275461"/>
                  <a:gd name="connsiteX22" fmla="*/ 1094193 w 3619883"/>
                  <a:gd name="connsiteY22" fmla="*/ 3951392 h 4275461"/>
                  <a:gd name="connsiteX23" fmla="*/ 1094193 w 3619883"/>
                  <a:gd name="connsiteY23" fmla="*/ 4128157 h 4275461"/>
                  <a:gd name="connsiteX24" fmla="*/ 1140354 w 3619883"/>
                  <a:gd name="connsiteY24" fmla="*/ 4128157 h 4275461"/>
                  <a:gd name="connsiteX25" fmla="*/ 1140354 w 3619883"/>
                  <a:gd name="connsiteY25" fmla="*/ 4275461 h 4275461"/>
                  <a:gd name="connsiteX26" fmla="*/ 953807 w 3619883"/>
                  <a:gd name="connsiteY26" fmla="*/ 4275461 h 4275461"/>
                  <a:gd name="connsiteX27" fmla="*/ 912215 w 3619883"/>
                  <a:gd name="connsiteY27" fmla="*/ 4128157 h 4275461"/>
                  <a:gd name="connsiteX28" fmla="*/ 961020 w 3619883"/>
                  <a:gd name="connsiteY28" fmla="*/ 4128157 h 4275461"/>
                  <a:gd name="connsiteX29" fmla="*/ 961020 w 3619883"/>
                  <a:gd name="connsiteY29" fmla="*/ 3951392 h 4275461"/>
                  <a:gd name="connsiteX30" fmla="*/ 783235 w 3619883"/>
                  <a:gd name="connsiteY30" fmla="*/ 3951392 h 4275461"/>
                  <a:gd name="connsiteX31" fmla="*/ 783235 w 3619883"/>
                  <a:gd name="connsiteY31" fmla="*/ 4128157 h 4275461"/>
                  <a:gd name="connsiteX32" fmla="*/ 871024 w 3619883"/>
                  <a:gd name="connsiteY32" fmla="*/ 4128157 h 4275461"/>
                  <a:gd name="connsiteX33" fmla="*/ 829432 w 3619883"/>
                  <a:gd name="connsiteY33" fmla="*/ 4275461 h 4275461"/>
                  <a:gd name="connsiteX34" fmla="*/ 611484 w 3619883"/>
                  <a:gd name="connsiteY34" fmla="*/ 4275461 h 4275461"/>
                  <a:gd name="connsiteX35" fmla="*/ 621247 w 3619883"/>
                  <a:gd name="connsiteY35" fmla="*/ 4128157 h 4275461"/>
                  <a:gd name="connsiteX36" fmla="*/ 650062 w 3619883"/>
                  <a:gd name="connsiteY36" fmla="*/ 4128157 h 4275461"/>
                  <a:gd name="connsiteX37" fmla="*/ 650062 w 3619883"/>
                  <a:gd name="connsiteY37" fmla="*/ 3951392 h 4275461"/>
                  <a:gd name="connsiteX38" fmla="*/ 472277 w 3619883"/>
                  <a:gd name="connsiteY38" fmla="*/ 3951392 h 4275461"/>
                  <a:gd name="connsiteX39" fmla="*/ 472277 w 3619883"/>
                  <a:gd name="connsiteY39" fmla="*/ 4128157 h 4275461"/>
                  <a:gd name="connsiteX40" fmla="*/ 522650 w 3619883"/>
                  <a:gd name="connsiteY40" fmla="*/ 4128157 h 4275461"/>
                  <a:gd name="connsiteX41" fmla="*/ 573998 w 3619883"/>
                  <a:gd name="connsiteY41" fmla="*/ 4275461 h 4275461"/>
                  <a:gd name="connsiteX42" fmla="*/ 336164 w 3619883"/>
                  <a:gd name="connsiteY42" fmla="*/ 4275461 h 4275461"/>
                  <a:gd name="connsiteX43" fmla="*/ 294572 w 3619883"/>
                  <a:gd name="connsiteY43" fmla="*/ 4128157 h 4275461"/>
                  <a:gd name="connsiteX44" fmla="*/ 339106 w 3619883"/>
                  <a:gd name="connsiteY44" fmla="*/ 4128157 h 4275461"/>
                  <a:gd name="connsiteX45" fmla="*/ 339106 w 3619883"/>
                  <a:gd name="connsiteY45" fmla="*/ 3951392 h 4275461"/>
                  <a:gd name="connsiteX46" fmla="*/ 161321 w 3619883"/>
                  <a:gd name="connsiteY46" fmla="*/ 3951392 h 4275461"/>
                  <a:gd name="connsiteX47" fmla="*/ 161321 w 3619883"/>
                  <a:gd name="connsiteY47" fmla="*/ 4128157 h 4275461"/>
                  <a:gd name="connsiteX48" fmla="*/ 230914 w 3619883"/>
                  <a:gd name="connsiteY48" fmla="*/ 4128157 h 4275461"/>
                  <a:gd name="connsiteX49" fmla="*/ 189322 w 3619883"/>
                  <a:gd name="connsiteY49" fmla="*/ 4275461 h 4275461"/>
                  <a:gd name="connsiteX50" fmla="*/ 0 w 3619883"/>
                  <a:gd name="connsiteY50" fmla="*/ 4275461 h 4275461"/>
                  <a:gd name="connsiteX51" fmla="*/ 0 w 3619883"/>
                  <a:gd name="connsiteY51" fmla="*/ 42229 h 4275461"/>
                  <a:gd name="connsiteX52" fmla="*/ 42464 w 3619883"/>
                  <a:gd name="connsiteY52" fmla="*/ 40518 h 4275461"/>
                  <a:gd name="connsiteX53" fmla="*/ 137733 w 3619883"/>
                  <a:gd name="connsiteY53" fmla="*/ 35355 h 4275461"/>
                  <a:gd name="connsiteX54" fmla="*/ 270565 w 3619883"/>
                  <a:gd name="connsiteY54" fmla="*/ 29759 h 4275461"/>
                  <a:gd name="connsiteX55" fmla="*/ 479734 w 3619883"/>
                  <a:gd name="connsiteY55" fmla="*/ 45455 h 4275461"/>
                  <a:gd name="connsiteX56" fmla="*/ 524103 w 3619883"/>
                  <a:gd name="connsiteY56" fmla="*/ 41625 h 4275461"/>
                  <a:gd name="connsiteX57" fmla="*/ 624416 w 3619883"/>
                  <a:gd name="connsiteY57" fmla="*/ 22696 h 4275461"/>
                  <a:gd name="connsiteX58" fmla="*/ 657762 w 3619883"/>
                  <a:gd name="connsiteY58" fmla="*/ 18351 h 4275461"/>
                  <a:gd name="connsiteX59" fmla="*/ 690557 w 3619883"/>
                  <a:gd name="connsiteY59" fmla="*/ 25792 h 4275461"/>
                  <a:gd name="connsiteX60" fmla="*/ 745123 w 3619883"/>
                  <a:gd name="connsiteY60" fmla="*/ 40157 h 4275461"/>
                  <a:gd name="connsiteX61" fmla="*/ 789493 w 3619883"/>
                  <a:gd name="connsiteY61" fmla="*/ 36327 h 4275461"/>
                  <a:gd name="connsiteX62" fmla="*/ 854255 w 3619883"/>
                  <a:gd name="connsiteY62" fmla="*/ 68887 h 4275461"/>
                  <a:gd name="connsiteX63" fmla="*/ 897520 w 3619883"/>
                  <a:gd name="connsiteY63" fmla="*/ 88629 h 4275461"/>
                  <a:gd name="connsiteX64" fmla="*/ 940510 w 3619883"/>
                  <a:gd name="connsiteY64" fmla="*/ 114265 h 4275461"/>
                  <a:gd name="connsiteX65" fmla="*/ 1082712 w 3619883"/>
                  <a:gd name="connsiteY65" fmla="*/ 144543 h 4275461"/>
                  <a:gd name="connsiteX66" fmla="*/ 1205348 w 3619883"/>
                  <a:gd name="connsiteY66" fmla="*/ 120753 h 4275461"/>
                  <a:gd name="connsiteX67" fmla="*/ 1271764 w 3619883"/>
                  <a:gd name="connsiteY67" fmla="*/ 117956 h 4275461"/>
                  <a:gd name="connsiteX68" fmla="*/ 1315583 w 3619883"/>
                  <a:gd name="connsiteY68" fmla="*/ 125912 h 4275461"/>
                  <a:gd name="connsiteX69" fmla="*/ 1359125 w 3619883"/>
                  <a:gd name="connsiteY69" fmla="*/ 139761 h 4275461"/>
                  <a:gd name="connsiteX70" fmla="*/ 1391919 w 3619883"/>
                  <a:gd name="connsiteY70" fmla="*/ 147202 h 4275461"/>
                  <a:gd name="connsiteX71" fmla="*/ 1436563 w 3619883"/>
                  <a:gd name="connsiteY71" fmla="*/ 137480 h 4275461"/>
                  <a:gd name="connsiteX72" fmla="*/ 1471566 w 3619883"/>
                  <a:gd name="connsiteY72" fmla="*/ 97777 h 4275461"/>
                  <a:gd name="connsiteX73" fmla="*/ 1505739 w 3619883"/>
                  <a:gd name="connsiteY73" fmla="*/ 75753 h 4275461"/>
                  <a:gd name="connsiteX74" fmla="*/ 1590891 w 3619883"/>
                  <a:gd name="connsiteY74" fmla="*/ 144702 h 4275461"/>
                  <a:gd name="connsiteX75" fmla="*/ 1625616 w 3619883"/>
                  <a:gd name="connsiteY75" fmla="*/ 110893 h 4275461"/>
                  <a:gd name="connsiteX76" fmla="*/ 1658964 w 3619883"/>
                  <a:gd name="connsiteY76" fmla="*/ 106547 h 4275461"/>
                  <a:gd name="connsiteX77" fmla="*/ 1746598 w 3619883"/>
                  <a:gd name="connsiteY77" fmla="*/ 122460 h 4275461"/>
                  <a:gd name="connsiteX78" fmla="*/ 1811913 w 3619883"/>
                  <a:gd name="connsiteY78" fmla="*/ 143234 h 4275461"/>
                  <a:gd name="connsiteX79" fmla="*/ 1856557 w 3619883"/>
                  <a:gd name="connsiteY79" fmla="*/ 133511 h 4275461"/>
                  <a:gd name="connsiteX80" fmla="*/ 2066003 w 3619883"/>
                  <a:gd name="connsiteY80" fmla="*/ 143313 h 4275461"/>
                  <a:gd name="connsiteX81" fmla="*/ 2177615 w 3619883"/>
                  <a:gd name="connsiteY81" fmla="*/ 119007 h 4275461"/>
                  <a:gd name="connsiteX82" fmla="*/ 2255883 w 3619883"/>
                  <a:gd name="connsiteY82" fmla="*/ 99047 h 4275461"/>
                  <a:gd name="connsiteX83" fmla="*/ 2344622 w 3619883"/>
                  <a:gd name="connsiteY83" fmla="*/ 91388 h 4275461"/>
                  <a:gd name="connsiteX84" fmla="*/ 2455682 w 3619883"/>
                  <a:gd name="connsiteY84" fmla="*/ 78869 h 4275461"/>
                  <a:gd name="connsiteX85" fmla="*/ 2632609 w 3619883"/>
                  <a:gd name="connsiteY85" fmla="*/ 75338 h 4275461"/>
                  <a:gd name="connsiteX86" fmla="*/ 2742291 w 3619883"/>
                  <a:gd name="connsiteY86" fmla="*/ 92282 h 4275461"/>
                  <a:gd name="connsiteX87" fmla="*/ 2851974 w 3619883"/>
                  <a:gd name="connsiteY87" fmla="*/ 109227 h 4275461"/>
                  <a:gd name="connsiteX88" fmla="*/ 2907643 w 3619883"/>
                  <a:gd name="connsiteY88" fmla="*/ 100020 h 4275461"/>
                  <a:gd name="connsiteX89" fmla="*/ 2944022 w 3619883"/>
                  <a:gd name="connsiteY89" fmla="*/ 30853 h 4275461"/>
                  <a:gd name="connsiteX90" fmla="*/ 3022289 w 3619883"/>
                  <a:gd name="connsiteY90" fmla="*/ 10893 h 4275461"/>
                  <a:gd name="connsiteX91" fmla="*/ 3054807 w 3619883"/>
                  <a:gd name="connsiteY91" fmla="*/ 24226 h 4275461"/>
                  <a:gd name="connsiteX92" fmla="*/ 3141892 w 3619883"/>
                  <a:gd name="connsiteY92" fmla="*/ 51925 h 4275461"/>
                  <a:gd name="connsiteX93" fmla="*/ 3185711 w 3619883"/>
                  <a:gd name="connsiteY93" fmla="*/ 59881 h 4275461"/>
                  <a:gd name="connsiteX94" fmla="*/ 3219056 w 3619883"/>
                  <a:gd name="connsiteY94" fmla="*/ 55536 h 4275461"/>
                  <a:gd name="connsiteX95" fmla="*/ 3263425 w 3619883"/>
                  <a:gd name="connsiteY95" fmla="*/ 51706 h 4275461"/>
                  <a:gd name="connsiteX96" fmla="*/ 3296219 w 3619883"/>
                  <a:gd name="connsiteY96" fmla="*/ 59147 h 4275461"/>
                  <a:gd name="connsiteX97" fmla="*/ 3319094 w 3619883"/>
                  <a:gd name="connsiteY97" fmla="*/ 42500 h 4275461"/>
                  <a:gd name="connsiteX98" fmla="*/ 3420511 w 3619883"/>
                  <a:gd name="connsiteY98" fmla="*/ 0 h 4275461"/>
                  <a:gd name="connsiteX99" fmla="*/ 3453305 w 3619883"/>
                  <a:gd name="connsiteY99" fmla="*/ 7440 h 4275461"/>
                  <a:gd name="connsiteX100" fmla="*/ 3496571 w 3619883"/>
                  <a:gd name="connsiteY100" fmla="*/ 27182 h 4275461"/>
                  <a:gd name="connsiteX101" fmla="*/ 3602117 w 3619883"/>
                  <a:gd name="connsiteY101" fmla="*/ 132521 h 4275461"/>
                  <a:gd name="connsiteX102" fmla="*/ 3619883 w 3619883"/>
                  <a:gd name="connsiteY102" fmla="*/ 140049 h 4275461"/>
                  <a:gd name="connsiteX103" fmla="*/ 3619883 w 3619883"/>
                  <a:gd name="connsiteY10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05151 w 3619883"/>
                  <a:gd name="connsiteY14" fmla="*/ 3951392 h 4275461"/>
                  <a:gd name="connsiteX15" fmla="*/ 1405151 w 3619883"/>
                  <a:gd name="connsiteY15" fmla="*/ 4128157 h 4275461"/>
                  <a:gd name="connsiteX16" fmla="*/ 1427396 w 3619883"/>
                  <a:gd name="connsiteY16" fmla="*/ 4275461 h 4275461"/>
                  <a:gd name="connsiteX17" fmla="*/ 1210751 w 3619883"/>
                  <a:gd name="connsiteY17" fmla="*/ 4275461 h 4275461"/>
                  <a:gd name="connsiteX18" fmla="*/ 1210751 w 3619883"/>
                  <a:gd name="connsiteY18" fmla="*/ 4128157 h 4275461"/>
                  <a:gd name="connsiteX19" fmla="*/ 1271978 w 3619883"/>
                  <a:gd name="connsiteY19" fmla="*/ 4128157 h 4275461"/>
                  <a:gd name="connsiteX20" fmla="*/ 1271978 w 3619883"/>
                  <a:gd name="connsiteY20" fmla="*/ 3951392 h 4275461"/>
                  <a:gd name="connsiteX21" fmla="*/ 1094193 w 3619883"/>
                  <a:gd name="connsiteY21" fmla="*/ 3951392 h 4275461"/>
                  <a:gd name="connsiteX22" fmla="*/ 1094193 w 3619883"/>
                  <a:gd name="connsiteY22" fmla="*/ 4128157 h 4275461"/>
                  <a:gd name="connsiteX23" fmla="*/ 1140354 w 3619883"/>
                  <a:gd name="connsiteY23" fmla="*/ 4128157 h 4275461"/>
                  <a:gd name="connsiteX24" fmla="*/ 1140354 w 3619883"/>
                  <a:gd name="connsiteY24" fmla="*/ 4275461 h 4275461"/>
                  <a:gd name="connsiteX25" fmla="*/ 953807 w 3619883"/>
                  <a:gd name="connsiteY25" fmla="*/ 4275461 h 4275461"/>
                  <a:gd name="connsiteX26" fmla="*/ 912215 w 3619883"/>
                  <a:gd name="connsiteY26" fmla="*/ 4128157 h 4275461"/>
                  <a:gd name="connsiteX27" fmla="*/ 961020 w 3619883"/>
                  <a:gd name="connsiteY27" fmla="*/ 4128157 h 4275461"/>
                  <a:gd name="connsiteX28" fmla="*/ 961020 w 3619883"/>
                  <a:gd name="connsiteY28" fmla="*/ 3951392 h 4275461"/>
                  <a:gd name="connsiteX29" fmla="*/ 783235 w 3619883"/>
                  <a:gd name="connsiteY29" fmla="*/ 3951392 h 4275461"/>
                  <a:gd name="connsiteX30" fmla="*/ 783235 w 3619883"/>
                  <a:gd name="connsiteY30" fmla="*/ 4128157 h 4275461"/>
                  <a:gd name="connsiteX31" fmla="*/ 871024 w 3619883"/>
                  <a:gd name="connsiteY31" fmla="*/ 4128157 h 4275461"/>
                  <a:gd name="connsiteX32" fmla="*/ 829432 w 3619883"/>
                  <a:gd name="connsiteY32" fmla="*/ 4275461 h 4275461"/>
                  <a:gd name="connsiteX33" fmla="*/ 611484 w 3619883"/>
                  <a:gd name="connsiteY33" fmla="*/ 4275461 h 4275461"/>
                  <a:gd name="connsiteX34" fmla="*/ 621247 w 3619883"/>
                  <a:gd name="connsiteY34" fmla="*/ 4128157 h 4275461"/>
                  <a:gd name="connsiteX35" fmla="*/ 650062 w 3619883"/>
                  <a:gd name="connsiteY35" fmla="*/ 4128157 h 4275461"/>
                  <a:gd name="connsiteX36" fmla="*/ 650062 w 3619883"/>
                  <a:gd name="connsiteY36" fmla="*/ 3951392 h 4275461"/>
                  <a:gd name="connsiteX37" fmla="*/ 472277 w 3619883"/>
                  <a:gd name="connsiteY37" fmla="*/ 3951392 h 4275461"/>
                  <a:gd name="connsiteX38" fmla="*/ 472277 w 3619883"/>
                  <a:gd name="connsiteY38" fmla="*/ 4128157 h 4275461"/>
                  <a:gd name="connsiteX39" fmla="*/ 522650 w 3619883"/>
                  <a:gd name="connsiteY39" fmla="*/ 4128157 h 4275461"/>
                  <a:gd name="connsiteX40" fmla="*/ 573998 w 3619883"/>
                  <a:gd name="connsiteY40" fmla="*/ 4275461 h 4275461"/>
                  <a:gd name="connsiteX41" fmla="*/ 336164 w 3619883"/>
                  <a:gd name="connsiteY41" fmla="*/ 4275461 h 4275461"/>
                  <a:gd name="connsiteX42" fmla="*/ 294572 w 3619883"/>
                  <a:gd name="connsiteY42" fmla="*/ 4128157 h 4275461"/>
                  <a:gd name="connsiteX43" fmla="*/ 339106 w 3619883"/>
                  <a:gd name="connsiteY43" fmla="*/ 4128157 h 4275461"/>
                  <a:gd name="connsiteX44" fmla="*/ 339106 w 3619883"/>
                  <a:gd name="connsiteY44" fmla="*/ 3951392 h 4275461"/>
                  <a:gd name="connsiteX45" fmla="*/ 161321 w 3619883"/>
                  <a:gd name="connsiteY45" fmla="*/ 3951392 h 4275461"/>
                  <a:gd name="connsiteX46" fmla="*/ 161321 w 3619883"/>
                  <a:gd name="connsiteY46" fmla="*/ 4128157 h 4275461"/>
                  <a:gd name="connsiteX47" fmla="*/ 230914 w 3619883"/>
                  <a:gd name="connsiteY47" fmla="*/ 4128157 h 4275461"/>
                  <a:gd name="connsiteX48" fmla="*/ 189322 w 3619883"/>
                  <a:gd name="connsiteY48" fmla="*/ 4275461 h 4275461"/>
                  <a:gd name="connsiteX49" fmla="*/ 0 w 3619883"/>
                  <a:gd name="connsiteY49" fmla="*/ 4275461 h 4275461"/>
                  <a:gd name="connsiteX50" fmla="*/ 0 w 3619883"/>
                  <a:gd name="connsiteY50" fmla="*/ 42229 h 4275461"/>
                  <a:gd name="connsiteX51" fmla="*/ 42464 w 3619883"/>
                  <a:gd name="connsiteY51" fmla="*/ 40518 h 4275461"/>
                  <a:gd name="connsiteX52" fmla="*/ 137733 w 3619883"/>
                  <a:gd name="connsiteY52" fmla="*/ 35355 h 4275461"/>
                  <a:gd name="connsiteX53" fmla="*/ 270565 w 3619883"/>
                  <a:gd name="connsiteY53" fmla="*/ 29759 h 4275461"/>
                  <a:gd name="connsiteX54" fmla="*/ 479734 w 3619883"/>
                  <a:gd name="connsiteY54" fmla="*/ 45455 h 4275461"/>
                  <a:gd name="connsiteX55" fmla="*/ 524103 w 3619883"/>
                  <a:gd name="connsiteY55" fmla="*/ 41625 h 4275461"/>
                  <a:gd name="connsiteX56" fmla="*/ 624416 w 3619883"/>
                  <a:gd name="connsiteY56" fmla="*/ 22696 h 4275461"/>
                  <a:gd name="connsiteX57" fmla="*/ 657762 w 3619883"/>
                  <a:gd name="connsiteY57" fmla="*/ 18351 h 4275461"/>
                  <a:gd name="connsiteX58" fmla="*/ 690557 w 3619883"/>
                  <a:gd name="connsiteY58" fmla="*/ 25792 h 4275461"/>
                  <a:gd name="connsiteX59" fmla="*/ 745123 w 3619883"/>
                  <a:gd name="connsiteY59" fmla="*/ 40157 h 4275461"/>
                  <a:gd name="connsiteX60" fmla="*/ 789493 w 3619883"/>
                  <a:gd name="connsiteY60" fmla="*/ 36327 h 4275461"/>
                  <a:gd name="connsiteX61" fmla="*/ 854255 w 3619883"/>
                  <a:gd name="connsiteY61" fmla="*/ 68887 h 4275461"/>
                  <a:gd name="connsiteX62" fmla="*/ 897520 w 3619883"/>
                  <a:gd name="connsiteY62" fmla="*/ 88629 h 4275461"/>
                  <a:gd name="connsiteX63" fmla="*/ 940510 w 3619883"/>
                  <a:gd name="connsiteY63" fmla="*/ 114265 h 4275461"/>
                  <a:gd name="connsiteX64" fmla="*/ 1082712 w 3619883"/>
                  <a:gd name="connsiteY64" fmla="*/ 144543 h 4275461"/>
                  <a:gd name="connsiteX65" fmla="*/ 1205348 w 3619883"/>
                  <a:gd name="connsiteY65" fmla="*/ 120753 h 4275461"/>
                  <a:gd name="connsiteX66" fmla="*/ 1271764 w 3619883"/>
                  <a:gd name="connsiteY66" fmla="*/ 117956 h 4275461"/>
                  <a:gd name="connsiteX67" fmla="*/ 1315583 w 3619883"/>
                  <a:gd name="connsiteY67" fmla="*/ 125912 h 4275461"/>
                  <a:gd name="connsiteX68" fmla="*/ 1359125 w 3619883"/>
                  <a:gd name="connsiteY68" fmla="*/ 139761 h 4275461"/>
                  <a:gd name="connsiteX69" fmla="*/ 1391919 w 3619883"/>
                  <a:gd name="connsiteY69" fmla="*/ 147202 h 4275461"/>
                  <a:gd name="connsiteX70" fmla="*/ 1436563 w 3619883"/>
                  <a:gd name="connsiteY70" fmla="*/ 137480 h 4275461"/>
                  <a:gd name="connsiteX71" fmla="*/ 1471566 w 3619883"/>
                  <a:gd name="connsiteY71" fmla="*/ 97777 h 4275461"/>
                  <a:gd name="connsiteX72" fmla="*/ 1505739 w 3619883"/>
                  <a:gd name="connsiteY72" fmla="*/ 75753 h 4275461"/>
                  <a:gd name="connsiteX73" fmla="*/ 1590891 w 3619883"/>
                  <a:gd name="connsiteY73" fmla="*/ 144702 h 4275461"/>
                  <a:gd name="connsiteX74" fmla="*/ 1625616 w 3619883"/>
                  <a:gd name="connsiteY74" fmla="*/ 110893 h 4275461"/>
                  <a:gd name="connsiteX75" fmla="*/ 1658964 w 3619883"/>
                  <a:gd name="connsiteY75" fmla="*/ 106547 h 4275461"/>
                  <a:gd name="connsiteX76" fmla="*/ 1746598 w 3619883"/>
                  <a:gd name="connsiteY76" fmla="*/ 122460 h 4275461"/>
                  <a:gd name="connsiteX77" fmla="*/ 1811913 w 3619883"/>
                  <a:gd name="connsiteY77" fmla="*/ 143234 h 4275461"/>
                  <a:gd name="connsiteX78" fmla="*/ 1856557 w 3619883"/>
                  <a:gd name="connsiteY78" fmla="*/ 133511 h 4275461"/>
                  <a:gd name="connsiteX79" fmla="*/ 2066003 w 3619883"/>
                  <a:gd name="connsiteY79" fmla="*/ 143313 h 4275461"/>
                  <a:gd name="connsiteX80" fmla="*/ 2177615 w 3619883"/>
                  <a:gd name="connsiteY80" fmla="*/ 119007 h 4275461"/>
                  <a:gd name="connsiteX81" fmla="*/ 2255883 w 3619883"/>
                  <a:gd name="connsiteY81" fmla="*/ 99047 h 4275461"/>
                  <a:gd name="connsiteX82" fmla="*/ 2344622 w 3619883"/>
                  <a:gd name="connsiteY82" fmla="*/ 91388 h 4275461"/>
                  <a:gd name="connsiteX83" fmla="*/ 2455682 w 3619883"/>
                  <a:gd name="connsiteY83" fmla="*/ 78869 h 4275461"/>
                  <a:gd name="connsiteX84" fmla="*/ 2632609 w 3619883"/>
                  <a:gd name="connsiteY84" fmla="*/ 75338 h 4275461"/>
                  <a:gd name="connsiteX85" fmla="*/ 2742291 w 3619883"/>
                  <a:gd name="connsiteY85" fmla="*/ 92282 h 4275461"/>
                  <a:gd name="connsiteX86" fmla="*/ 2851974 w 3619883"/>
                  <a:gd name="connsiteY86" fmla="*/ 109227 h 4275461"/>
                  <a:gd name="connsiteX87" fmla="*/ 2907643 w 3619883"/>
                  <a:gd name="connsiteY87" fmla="*/ 100020 h 4275461"/>
                  <a:gd name="connsiteX88" fmla="*/ 2944022 w 3619883"/>
                  <a:gd name="connsiteY88" fmla="*/ 30853 h 4275461"/>
                  <a:gd name="connsiteX89" fmla="*/ 3022289 w 3619883"/>
                  <a:gd name="connsiteY89" fmla="*/ 10893 h 4275461"/>
                  <a:gd name="connsiteX90" fmla="*/ 3054807 w 3619883"/>
                  <a:gd name="connsiteY90" fmla="*/ 24226 h 4275461"/>
                  <a:gd name="connsiteX91" fmla="*/ 3141892 w 3619883"/>
                  <a:gd name="connsiteY91" fmla="*/ 51925 h 4275461"/>
                  <a:gd name="connsiteX92" fmla="*/ 3185711 w 3619883"/>
                  <a:gd name="connsiteY92" fmla="*/ 59881 h 4275461"/>
                  <a:gd name="connsiteX93" fmla="*/ 3219056 w 3619883"/>
                  <a:gd name="connsiteY93" fmla="*/ 55536 h 4275461"/>
                  <a:gd name="connsiteX94" fmla="*/ 3263425 w 3619883"/>
                  <a:gd name="connsiteY94" fmla="*/ 51706 h 4275461"/>
                  <a:gd name="connsiteX95" fmla="*/ 3296219 w 3619883"/>
                  <a:gd name="connsiteY95" fmla="*/ 59147 h 4275461"/>
                  <a:gd name="connsiteX96" fmla="*/ 3319094 w 3619883"/>
                  <a:gd name="connsiteY96" fmla="*/ 42500 h 4275461"/>
                  <a:gd name="connsiteX97" fmla="*/ 3420511 w 3619883"/>
                  <a:gd name="connsiteY97" fmla="*/ 0 h 4275461"/>
                  <a:gd name="connsiteX98" fmla="*/ 3453305 w 3619883"/>
                  <a:gd name="connsiteY98" fmla="*/ 7440 h 4275461"/>
                  <a:gd name="connsiteX99" fmla="*/ 3496571 w 3619883"/>
                  <a:gd name="connsiteY99" fmla="*/ 27182 h 4275461"/>
                  <a:gd name="connsiteX100" fmla="*/ 3602117 w 3619883"/>
                  <a:gd name="connsiteY100" fmla="*/ 132521 h 4275461"/>
                  <a:gd name="connsiteX101" fmla="*/ 3619883 w 3619883"/>
                  <a:gd name="connsiteY101" fmla="*/ 140049 h 4275461"/>
                  <a:gd name="connsiteX102" fmla="*/ 3619883 w 3619883"/>
                  <a:gd name="connsiteY10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05151 w 3619883"/>
                  <a:gd name="connsiteY14" fmla="*/ 3951392 h 4275461"/>
                  <a:gd name="connsiteX15" fmla="*/ 1427396 w 3619883"/>
                  <a:gd name="connsiteY15" fmla="*/ 4275461 h 4275461"/>
                  <a:gd name="connsiteX16" fmla="*/ 1210751 w 3619883"/>
                  <a:gd name="connsiteY16" fmla="*/ 4275461 h 4275461"/>
                  <a:gd name="connsiteX17" fmla="*/ 1210751 w 3619883"/>
                  <a:gd name="connsiteY17" fmla="*/ 4128157 h 4275461"/>
                  <a:gd name="connsiteX18" fmla="*/ 1271978 w 3619883"/>
                  <a:gd name="connsiteY18" fmla="*/ 4128157 h 4275461"/>
                  <a:gd name="connsiteX19" fmla="*/ 1271978 w 3619883"/>
                  <a:gd name="connsiteY19" fmla="*/ 3951392 h 4275461"/>
                  <a:gd name="connsiteX20" fmla="*/ 1094193 w 3619883"/>
                  <a:gd name="connsiteY20" fmla="*/ 3951392 h 4275461"/>
                  <a:gd name="connsiteX21" fmla="*/ 1094193 w 3619883"/>
                  <a:gd name="connsiteY21" fmla="*/ 4128157 h 4275461"/>
                  <a:gd name="connsiteX22" fmla="*/ 1140354 w 3619883"/>
                  <a:gd name="connsiteY22" fmla="*/ 4128157 h 4275461"/>
                  <a:gd name="connsiteX23" fmla="*/ 1140354 w 3619883"/>
                  <a:gd name="connsiteY23" fmla="*/ 4275461 h 4275461"/>
                  <a:gd name="connsiteX24" fmla="*/ 953807 w 3619883"/>
                  <a:gd name="connsiteY24" fmla="*/ 4275461 h 4275461"/>
                  <a:gd name="connsiteX25" fmla="*/ 912215 w 3619883"/>
                  <a:gd name="connsiteY25" fmla="*/ 4128157 h 4275461"/>
                  <a:gd name="connsiteX26" fmla="*/ 961020 w 3619883"/>
                  <a:gd name="connsiteY26" fmla="*/ 4128157 h 4275461"/>
                  <a:gd name="connsiteX27" fmla="*/ 961020 w 3619883"/>
                  <a:gd name="connsiteY27" fmla="*/ 3951392 h 4275461"/>
                  <a:gd name="connsiteX28" fmla="*/ 783235 w 3619883"/>
                  <a:gd name="connsiteY28" fmla="*/ 3951392 h 4275461"/>
                  <a:gd name="connsiteX29" fmla="*/ 783235 w 3619883"/>
                  <a:gd name="connsiteY29" fmla="*/ 4128157 h 4275461"/>
                  <a:gd name="connsiteX30" fmla="*/ 871024 w 3619883"/>
                  <a:gd name="connsiteY30" fmla="*/ 4128157 h 4275461"/>
                  <a:gd name="connsiteX31" fmla="*/ 829432 w 3619883"/>
                  <a:gd name="connsiteY31" fmla="*/ 4275461 h 4275461"/>
                  <a:gd name="connsiteX32" fmla="*/ 611484 w 3619883"/>
                  <a:gd name="connsiteY32" fmla="*/ 4275461 h 4275461"/>
                  <a:gd name="connsiteX33" fmla="*/ 621247 w 3619883"/>
                  <a:gd name="connsiteY33" fmla="*/ 4128157 h 4275461"/>
                  <a:gd name="connsiteX34" fmla="*/ 650062 w 3619883"/>
                  <a:gd name="connsiteY34" fmla="*/ 4128157 h 4275461"/>
                  <a:gd name="connsiteX35" fmla="*/ 650062 w 3619883"/>
                  <a:gd name="connsiteY35" fmla="*/ 3951392 h 4275461"/>
                  <a:gd name="connsiteX36" fmla="*/ 472277 w 3619883"/>
                  <a:gd name="connsiteY36" fmla="*/ 3951392 h 4275461"/>
                  <a:gd name="connsiteX37" fmla="*/ 472277 w 3619883"/>
                  <a:gd name="connsiteY37" fmla="*/ 4128157 h 4275461"/>
                  <a:gd name="connsiteX38" fmla="*/ 522650 w 3619883"/>
                  <a:gd name="connsiteY38" fmla="*/ 4128157 h 4275461"/>
                  <a:gd name="connsiteX39" fmla="*/ 573998 w 3619883"/>
                  <a:gd name="connsiteY39" fmla="*/ 4275461 h 4275461"/>
                  <a:gd name="connsiteX40" fmla="*/ 336164 w 3619883"/>
                  <a:gd name="connsiteY40" fmla="*/ 4275461 h 4275461"/>
                  <a:gd name="connsiteX41" fmla="*/ 294572 w 3619883"/>
                  <a:gd name="connsiteY41" fmla="*/ 4128157 h 4275461"/>
                  <a:gd name="connsiteX42" fmla="*/ 339106 w 3619883"/>
                  <a:gd name="connsiteY42" fmla="*/ 4128157 h 4275461"/>
                  <a:gd name="connsiteX43" fmla="*/ 339106 w 3619883"/>
                  <a:gd name="connsiteY43" fmla="*/ 3951392 h 4275461"/>
                  <a:gd name="connsiteX44" fmla="*/ 161321 w 3619883"/>
                  <a:gd name="connsiteY44" fmla="*/ 3951392 h 4275461"/>
                  <a:gd name="connsiteX45" fmla="*/ 161321 w 3619883"/>
                  <a:gd name="connsiteY45" fmla="*/ 4128157 h 4275461"/>
                  <a:gd name="connsiteX46" fmla="*/ 230914 w 3619883"/>
                  <a:gd name="connsiteY46" fmla="*/ 4128157 h 4275461"/>
                  <a:gd name="connsiteX47" fmla="*/ 189322 w 3619883"/>
                  <a:gd name="connsiteY47" fmla="*/ 4275461 h 4275461"/>
                  <a:gd name="connsiteX48" fmla="*/ 0 w 3619883"/>
                  <a:gd name="connsiteY48" fmla="*/ 4275461 h 4275461"/>
                  <a:gd name="connsiteX49" fmla="*/ 0 w 3619883"/>
                  <a:gd name="connsiteY49" fmla="*/ 42229 h 4275461"/>
                  <a:gd name="connsiteX50" fmla="*/ 42464 w 3619883"/>
                  <a:gd name="connsiteY50" fmla="*/ 40518 h 4275461"/>
                  <a:gd name="connsiteX51" fmla="*/ 137733 w 3619883"/>
                  <a:gd name="connsiteY51" fmla="*/ 35355 h 4275461"/>
                  <a:gd name="connsiteX52" fmla="*/ 270565 w 3619883"/>
                  <a:gd name="connsiteY52" fmla="*/ 29759 h 4275461"/>
                  <a:gd name="connsiteX53" fmla="*/ 479734 w 3619883"/>
                  <a:gd name="connsiteY53" fmla="*/ 45455 h 4275461"/>
                  <a:gd name="connsiteX54" fmla="*/ 524103 w 3619883"/>
                  <a:gd name="connsiteY54" fmla="*/ 41625 h 4275461"/>
                  <a:gd name="connsiteX55" fmla="*/ 624416 w 3619883"/>
                  <a:gd name="connsiteY55" fmla="*/ 22696 h 4275461"/>
                  <a:gd name="connsiteX56" fmla="*/ 657762 w 3619883"/>
                  <a:gd name="connsiteY56" fmla="*/ 18351 h 4275461"/>
                  <a:gd name="connsiteX57" fmla="*/ 690557 w 3619883"/>
                  <a:gd name="connsiteY57" fmla="*/ 25792 h 4275461"/>
                  <a:gd name="connsiteX58" fmla="*/ 745123 w 3619883"/>
                  <a:gd name="connsiteY58" fmla="*/ 40157 h 4275461"/>
                  <a:gd name="connsiteX59" fmla="*/ 789493 w 3619883"/>
                  <a:gd name="connsiteY59" fmla="*/ 36327 h 4275461"/>
                  <a:gd name="connsiteX60" fmla="*/ 854255 w 3619883"/>
                  <a:gd name="connsiteY60" fmla="*/ 68887 h 4275461"/>
                  <a:gd name="connsiteX61" fmla="*/ 897520 w 3619883"/>
                  <a:gd name="connsiteY61" fmla="*/ 88629 h 4275461"/>
                  <a:gd name="connsiteX62" fmla="*/ 940510 w 3619883"/>
                  <a:gd name="connsiteY62" fmla="*/ 114265 h 4275461"/>
                  <a:gd name="connsiteX63" fmla="*/ 1082712 w 3619883"/>
                  <a:gd name="connsiteY63" fmla="*/ 144543 h 4275461"/>
                  <a:gd name="connsiteX64" fmla="*/ 1205348 w 3619883"/>
                  <a:gd name="connsiteY64" fmla="*/ 120753 h 4275461"/>
                  <a:gd name="connsiteX65" fmla="*/ 1271764 w 3619883"/>
                  <a:gd name="connsiteY65" fmla="*/ 117956 h 4275461"/>
                  <a:gd name="connsiteX66" fmla="*/ 1315583 w 3619883"/>
                  <a:gd name="connsiteY66" fmla="*/ 125912 h 4275461"/>
                  <a:gd name="connsiteX67" fmla="*/ 1359125 w 3619883"/>
                  <a:gd name="connsiteY67" fmla="*/ 139761 h 4275461"/>
                  <a:gd name="connsiteX68" fmla="*/ 1391919 w 3619883"/>
                  <a:gd name="connsiteY68" fmla="*/ 147202 h 4275461"/>
                  <a:gd name="connsiteX69" fmla="*/ 1436563 w 3619883"/>
                  <a:gd name="connsiteY69" fmla="*/ 137480 h 4275461"/>
                  <a:gd name="connsiteX70" fmla="*/ 1471566 w 3619883"/>
                  <a:gd name="connsiteY70" fmla="*/ 97777 h 4275461"/>
                  <a:gd name="connsiteX71" fmla="*/ 1505739 w 3619883"/>
                  <a:gd name="connsiteY71" fmla="*/ 75753 h 4275461"/>
                  <a:gd name="connsiteX72" fmla="*/ 1590891 w 3619883"/>
                  <a:gd name="connsiteY72" fmla="*/ 144702 h 4275461"/>
                  <a:gd name="connsiteX73" fmla="*/ 1625616 w 3619883"/>
                  <a:gd name="connsiteY73" fmla="*/ 110893 h 4275461"/>
                  <a:gd name="connsiteX74" fmla="*/ 1658964 w 3619883"/>
                  <a:gd name="connsiteY74" fmla="*/ 106547 h 4275461"/>
                  <a:gd name="connsiteX75" fmla="*/ 1746598 w 3619883"/>
                  <a:gd name="connsiteY75" fmla="*/ 122460 h 4275461"/>
                  <a:gd name="connsiteX76" fmla="*/ 1811913 w 3619883"/>
                  <a:gd name="connsiteY76" fmla="*/ 143234 h 4275461"/>
                  <a:gd name="connsiteX77" fmla="*/ 1856557 w 3619883"/>
                  <a:gd name="connsiteY77" fmla="*/ 133511 h 4275461"/>
                  <a:gd name="connsiteX78" fmla="*/ 2066003 w 3619883"/>
                  <a:gd name="connsiteY78" fmla="*/ 143313 h 4275461"/>
                  <a:gd name="connsiteX79" fmla="*/ 2177615 w 3619883"/>
                  <a:gd name="connsiteY79" fmla="*/ 119007 h 4275461"/>
                  <a:gd name="connsiteX80" fmla="*/ 2255883 w 3619883"/>
                  <a:gd name="connsiteY80" fmla="*/ 99047 h 4275461"/>
                  <a:gd name="connsiteX81" fmla="*/ 2344622 w 3619883"/>
                  <a:gd name="connsiteY81" fmla="*/ 91388 h 4275461"/>
                  <a:gd name="connsiteX82" fmla="*/ 2455682 w 3619883"/>
                  <a:gd name="connsiteY82" fmla="*/ 78869 h 4275461"/>
                  <a:gd name="connsiteX83" fmla="*/ 2632609 w 3619883"/>
                  <a:gd name="connsiteY83" fmla="*/ 75338 h 4275461"/>
                  <a:gd name="connsiteX84" fmla="*/ 2742291 w 3619883"/>
                  <a:gd name="connsiteY84" fmla="*/ 92282 h 4275461"/>
                  <a:gd name="connsiteX85" fmla="*/ 2851974 w 3619883"/>
                  <a:gd name="connsiteY85" fmla="*/ 109227 h 4275461"/>
                  <a:gd name="connsiteX86" fmla="*/ 2907643 w 3619883"/>
                  <a:gd name="connsiteY86" fmla="*/ 100020 h 4275461"/>
                  <a:gd name="connsiteX87" fmla="*/ 2944022 w 3619883"/>
                  <a:gd name="connsiteY87" fmla="*/ 30853 h 4275461"/>
                  <a:gd name="connsiteX88" fmla="*/ 3022289 w 3619883"/>
                  <a:gd name="connsiteY88" fmla="*/ 10893 h 4275461"/>
                  <a:gd name="connsiteX89" fmla="*/ 3054807 w 3619883"/>
                  <a:gd name="connsiteY89" fmla="*/ 24226 h 4275461"/>
                  <a:gd name="connsiteX90" fmla="*/ 3141892 w 3619883"/>
                  <a:gd name="connsiteY90" fmla="*/ 51925 h 4275461"/>
                  <a:gd name="connsiteX91" fmla="*/ 3185711 w 3619883"/>
                  <a:gd name="connsiteY91" fmla="*/ 59881 h 4275461"/>
                  <a:gd name="connsiteX92" fmla="*/ 3219056 w 3619883"/>
                  <a:gd name="connsiteY92" fmla="*/ 55536 h 4275461"/>
                  <a:gd name="connsiteX93" fmla="*/ 3263425 w 3619883"/>
                  <a:gd name="connsiteY93" fmla="*/ 51706 h 4275461"/>
                  <a:gd name="connsiteX94" fmla="*/ 3296219 w 3619883"/>
                  <a:gd name="connsiteY94" fmla="*/ 59147 h 4275461"/>
                  <a:gd name="connsiteX95" fmla="*/ 3319094 w 3619883"/>
                  <a:gd name="connsiteY95" fmla="*/ 42500 h 4275461"/>
                  <a:gd name="connsiteX96" fmla="*/ 3420511 w 3619883"/>
                  <a:gd name="connsiteY96" fmla="*/ 0 h 4275461"/>
                  <a:gd name="connsiteX97" fmla="*/ 3453305 w 3619883"/>
                  <a:gd name="connsiteY97" fmla="*/ 7440 h 4275461"/>
                  <a:gd name="connsiteX98" fmla="*/ 3496571 w 3619883"/>
                  <a:gd name="connsiteY98" fmla="*/ 27182 h 4275461"/>
                  <a:gd name="connsiteX99" fmla="*/ 3602117 w 3619883"/>
                  <a:gd name="connsiteY99" fmla="*/ 132521 h 4275461"/>
                  <a:gd name="connsiteX100" fmla="*/ 3619883 w 3619883"/>
                  <a:gd name="connsiteY100" fmla="*/ 140049 h 4275461"/>
                  <a:gd name="connsiteX101" fmla="*/ 3619883 w 3619883"/>
                  <a:gd name="connsiteY101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210751 w 3619883"/>
                  <a:gd name="connsiteY16" fmla="*/ 4128157 h 4275461"/>
                  <a:gd name="connsiteX17" fmla="*/ 1271978 w 3619883"/>
                  <a:gd name="connsiteY17" fmla="*/ 4128157 h 4275461"/>
                  <a:gd name="connsiteX18" fmla="*/ 1271978 w 3619883"/>
                  <a:gd name="connsiteY18" fmla="*/ 3951392 h 4275461"/>
                  <a:gd name="connsiteX19" fmla="*/ 1094193 w 3619883"/>
                  <a:gd name="connsiteY19" fmla="*/ 3951392 h 4275461"/>
                  <a:gd name="connsiteX20" fmla="*/ 1094193 w 3619883"/>
                  <a:gd name="connsiteY20" fmla="*/ 4128157 h 4275461"/>
                  <a:gd name="connsiteX21" fmla="*/ 1140354 w 3619883"/>
                  <a:gd name="connsiteY21" fmla="*/ 4128157 h 4275461"/>
                  <a:gd name="connsiteX22" fmla="*/ 1140354 w 3619883"/>
                  <a:gd name="connsiteY22" fmla="*/ 4275461 h 4275461"/>
                  <a:gd name="connsiteX23" fmla="*/ 953807 w 3619883"/>
                  <a:gd name="connsiteY23" fmla="*/ 4275461 h 4275461"/>
                  <a:gd name="connsiteX24" fmla="*/ 912215 w 3619883"/>
                  <a:gd name="connsiteY24" fmla="*/ 4128157 h 4275461"/>
                  <a:gd name="connsiteX25" fmla="*/ 961020 w 3619883"/>
                  <a:gd name="connsiteY25" fmla="*/ 4128157 h 4275461"/>
                  <a:gd name="connsiteX26" fmla="*/ 961020 w 3619883"/>
                  <a:gd name="connsiteY26" fmla="*/ 3951392 h 4275461"/>
                  <a:gd name="connsiteX27" fmla="*/ 783235 w 3619883"/>
                  <a:gd name="connsiteY27" fmla="*/ 3951392 h 4275461"/>
                  <a:gd name="connsiteX28" fmla="*/ 783235 w 3619883"/>
                  <a:gd name="connsiteY28" fmla="*/ 4128157 h 4275461"/>
                  <a:gd name="connsiteX29" fmla="*/ 871024 w 3619883"/>
                  <a:gd name="connsiteY29" fmla="*/ 4128157 h 4275461"/>
                  <a:gd name="connsiteX30" fmla="*/ 829432 w 3619883"/>
                  <a:gd name="connsiteY30" fmla="*/ 4275461 h 4275461"/>
                  <a:gd name="connsiteX31" fmla="*/ 611484 w 3619883"/>
                  <a:gd name="connsiteY31" fmla="*/ 4275461 h 4275461"/>
                  <a:gd name="connsiteX32" fmla="*/ 621247 w 3619883"/>
                  <a:gd name="connsiteY32" fmla="*/ 4128157 h 4275461"/>
                  <a:gd name="connsiteX33" fmla="*/ 650062 w 3619883"/>
                  <a:gd name="connsiteY33" fmla="*/ 4128157 h 4275461"/>
                  <a:gd name="connsiteX34" fmla="*/ 650062 w 3619883"/>
                  <a:gd name="connsiteY34" fmla="*/ 3951392 h 4275461"/>
                  <a:gd name="connsiteX35" fmla="*/ 472277 w 3619883"/>
                  <a:gd name="connsiteY35" fmla="*/ 3951392 h 4275461"/>
                  <a:gd name="connsiteX36" fmla="*/ 472277 w 3619883"/>
                  <a:gd name="connsiteY36" fmla="*/ 4128157 h 4275461"/>
                  <a:gd name="connsiteX37" fmla="*/ 522650 w 3619883"/>
                  <a:gd name="connsiteY37" fmla="*/ 4128157 h 4275461"/>
                  <a:gd name="connsiteX38" fmla="*/ 573998 w 3619883"/>
                  <a:gd name="connsiteY38" fmla="*/ 4275461 h 4275461"/>
                  <a:gd name="connsiteX39" fmla="*/ 336164 w 3619883"/>
                  <a:gd name="connsiteY39" fmla="*/ 4275461 h 4275461"/>
                  <a:gd name="connsiteX40" fmla="*/ 294572 w 3619883"/>
                  <a:gd name="connsiteY40" fmla="*/ 4128157 h 4275461"/>
                  <a:gd name="connsiteX41" fmla="*/ 339106 w 3619883"/>
                  <a:gd name="connsiteY41" fmla="*/ 4128157 h 4275461"/>
                  <a:gd name="connsiteX42" fmla="*/ 339106 w 3619883"/>
                  <a:gd name="connsiteY42" fmla="*/ 3951392 h 4275461"/>
                  <a:gd name="connsiteX43" fmla="*/ 161321 w 3619883"/>
                  <a:gd name="connsiteY43" fmla="*/ 3951392 h 4275461"/>
                  <a:gd name="connsiteX44" fmla="*/ 161321 w 3619883"/>
                  <a:gd name="connsiteY44" fmla="*/ 4128157 h 4275461"/>
                  <a:gd name="connsiteX45" fmla="*/ 230914 w 3619883"/>
                  <a:gd name="connsiteY45" fmla="*/ 4128157 h 4275461"/>
                  <a:gd name="connsiteX46" fmla="*/ 189322 w 3619883"/>
                  <a:gd name="connsiteY46" fmla="*/ 4275461 h 4275461"/>
                  <a:gd name="connsiteX47" fmla="*/ 0 w 3619883"/>
                  <a:gd name="connsiteY47" fmla="*/ 4275461 h 4275461"/>
                  <a:gd name="connsiteX48" fmla="*/ 0 w 3619883"/>
                  <a:gd name="connsiteY48" fmla="*/ 42229 h 4275461"/>
                  <a:gd name="connsiteX49" fmla="*/ 42464 w 3619883"/>
                  <a:gd name="connsiteY49" fmla="*/ 40518 h 4275461"/>
                  <a:gd name="connsiteX50" fmla="*/ 137733 w 3619883"/>
                  <a:gd name="connsiteY50" fmla="*/ 35355 h 4275461"/>
                  <a:gd name="connsiteX51" fmla="*/ 270565 w 3619883"/>
                  <a:gd name="connsiteY51" fmla="*/ 29759 h 4275461"/>
                  <a:gd name="connsiteX52" fmla="*/ 479734 w 3619883"/>
                  <a:gd name="connsiteY52" fmla="*/ 45455 h 4275461"/>
                  <a:gd name="connsiteX53" fmla="*/ 524103 w 3619883"/>
                  <a:gd name="connsiteY53" fmla="*/ 41625 h 4275461"/>
                  <a:gd name="connsiteX54" fmla="*/ 624416 w 3619883"/>
                  <a:gd name="connsiteY54" fmla="*/ 22696 h 4275461"/>
                  <a:gd name="connsiteX55" fmla="*/ 657762 w 3619883"/>
                  <a:gd name="connsiteY55" fmla="*/ 18351 h 4275461"/>
                  <a:gd name="connsiteX56" fmla="*/ 690557 w 3619883"/>
                  <a:gd name="connsiteY56" fmla="*/ 25792 h 4275461"/>
                  <a:gd name="connsiteX57" fmla="*/ 745123 w 3619883"/>
                  <a:gd name="connsiteY57" fmla="*/ 40157 h 4275461"/>
                  <a:gd name="connsiteX58" fmla="*/ 789493 w 3619883"/>
                  <a:gd name="connsiteY58" fmla="*/ 36327 h 4275461"/>
                  <a:gd name="connsiteX59" fmla="*/ 854255 w 3619883"/>
                  <a:gd name="connsiteY59" fmla="*/ 68887 h 4275461"/>
                  <a:gd name="connsiteX60" fmla="*/ 897520 w 3619883"/>
                  <a:gd name="connsiteY60" fmla="*/ 88629 h 4275461"/>
                  <a:gd name="connsiteX61" fmla="*/ 940510 w 3619883"/>
                  <a:gd name="connsiteY61" fmla="*/ 114265 h 4275461"/>
                  <a:gd name="connsiteX62" fmla="*/ 1082712 w 3619883"/>
                  <a:gd name="connsiteY62" fmla="*/ 144543 h 4275461"/>
                  <a:gd name="connsiteX63" fmla="*/ 1205348 w 3619883"/>
                  <a:gd name="connsiteY63" fmla="*/ 120753 h 4275461"/>
                  <a:gd name="connsiteX64" fmla="*/ 1271764 w 3619883"/>
                  <a:gd name="connsiteY64" fmla="*/ 117956 h 4275461"/>
                  <a:gd name="connsiteX65" fmla="*/ 1315583 w 3619883"/>
                  <a:gd name="connsiteY65" fmla="*/ 125912 h 4275461"/>
                  <a:gd name="connsiteX66" fmla="*/ 1359125 w 3619883"/>
                  <a:gd name="connsiteY66" fmla="*/ 139761 h 4275461"/>
                  <a:gd name="connsiteX67" fmla="*/ 1391919 w 3619883"/>
                  <a:gd name="connsiteY67" fmla="*/ 147202 h 4275461"/>
                  <a:gd name="connsiteX68" fmla="*/ 1436563 w 3619883"/>
                  <a:gd name="connsiteY68" fmla="*/ 137480 h 4275461"/>
                  <a:gd name="connsiteX69" fmla="*/ 1471566 w 3619883"/>
                  <a:gd name="connsiteY69" fmla="*/ 97777 h 4275461"/>
                  <a:gd name="connsiteX70" fmla="*/ 1505739 w 3619883"/>
                  <a:gd name="connsiteY70" fmla="*/ 75753 h 4275461"/>
                  <a:gd name="connsiteX71" fmla="*/ 1590891 w 3619883"/>
                  <a:gd name="connsiteY71" fmla="*/ 144702 h 4275461"/>
                  <a:gd name="connsiteX72" fmla="*/ 1625616 w 3619883"/>
                  <a:gd name="connsiteY72" fmla="*/ 110893 h 4275461"/>
                  <a:gd name="connsiteX73" fmla="*/ 1658964 w 3619883"/>
                  <a:gd name="connsiteY73" fmla="*/ 106547 h 4275461"/>
                  <a:gd name="connsiteX74" fmla="*/ 1746598 w 3619883"/>
                  <a:gd name="connsiteY74" fmla="*/ 122460 h 4275461"/>
                  <a:gd name="connsiteX75" fmla="*/ 1811913 w 3619883"/>
                  <a:gd name="connsiteY75" fmla="*/ 143234 h 4275461"/>
                  <a:gd name="connsiteX76" fmla="*/ 1856557 w 3619883"/>
                  <a:gd name="connsiteY76" fmla="*/ 133511 h 4275461"/>
                  <a:gd name="connsiteX77" fmla="*/ 2066003 w 3619883"/>
                  <a:gd name="connsiteY77" fmla="*/ 143313 h 4275461"/>
                  <a:gd name="connsiteX78" fmla="*/ 2177615 w 3619883"/>
                  <a:gd name="connsiteY78" fmla="*/ 119007 h 4275461"/>
                  <a:gd name="connsiteX79" fmla="*/ 2255883 w 3619883"/>
                  <a:gd name="connsiteY79" fmla="*/ 99047 h 4275461"/>
                  <a:gd name="connsiteX80" fmla="*/ 2344622 w 3619883"/>
                  <a:gd name="connsiteY80" fmla="*/ 91388 h 4275461"/>
                  <a:gd name="connsiteX81" fmla="*/ 2455682 w 3619883"/>
                  <a:gd name="connsiteY81" fmla="*/ 78869 h 4275461"/>
                  <a:gd name="connsiteX82" fmla="*/ 2632609 w 3619883"/>
                  <a:gd name="connsiteY82" fmla="*/ 75338 h 4275461"/>
                  <a:gd name="connsiteX83" fmla="*/ 2742291 w 3619883"/>
                  <a:gd name="connsiteY83" fmla="*/ 92282 h 4275461"/>
                  <a:gd name="connsiteX84" fmla="*/ 2851974 w 3619883"/>
                  <a:gd name="connsiteY84" fmla="*/ 109227 h 4275461"/>
                  <a:gd name="connsiteX85" fmla="*/ 2907643 w 3619883"/>
                  <a:gd name="connsiteY85" fmla="*/ 100020 h 4275461"/>
                  <a:gd name="connsiteX86" fmla="*/ 2944022 w 3619883"/>
                  <a:gd name="connsiteY86" fmla="*/ 30853 h 4275461"/>
                  <a:gd name="connsiteX87" fmla="*/ 3022289 w 3619883"/>
                  <a:gd name="connsiteY87" fmla="*/ 10893 h 4275461"/>
                  <a:gd name="connsiteX88" fmla="*/ 3054807 w 3619883"/>
                  <a:gd name="connsiteY88" fmla="*/ 24226 h 4275461"/>
                  <a:gd name="connsiteX89" fmla="*/ 3141892 w 3619883"/>
                  <a:gd name="connsiteY89" fmla="*/ 51925 h 4275461"/>
                  <a:gd name="connsiteX90" fmla="*/ 3185711 w 3619883"/>
                  <a:gd name="connsiteY90" fmla="*/ 59881 h 4275461"/>
                  <a:gd name="connsiteX91" fmla="*/ 3219056 w 3619883"/>
                  <a:gd name="connsiteY91" fmla="*/ 55536 h 4275461"/>
                  <a:gd name="connsiteX92" fmla="*/ 3263425 w 3619883"/>
                  <a:gd name="connsiteY92" fmla="*/ 51706 h 4275461"/>
                  <a:gd name="connsiteX93" fmla="*/ 3296219 w 3619883"/>
                  <a:gd name="connsiteY93" fmla="*/ 59147 h 4275461"/>
                  <a:gd name="connsiteX94" fmla="*/ 3319094 w 3619883"/>
                  <a:gd name="connsiteY94" fmla="*/ 42500 h 4275461"/>
                  <a:gd name="connsiteX95" fmla="*/ 3420511 w 3619883"/>
                  <a:gd name="connsiteY95" fmla="*/ 0 h 4275461"/>
                  <a:gd name="connsiteX96" fmla="*/ 3453305 w 3619883"/>
                  <a:gd name="connsiteY96" fmla="*/ 7440 h 4275461"/>
                  <a:gd name="connsiteX97" fmla="*/ 3496571 w 3619883"/>
                  <a:gd name="connsiteY97" fmla="*/ 27182 h 4275461"/>
                  <a:gd name="connsiteX98" fmla="*/ 3602117 w 3619883"/>
                  <a:gd name="connsiteY98" fmla="*/ 132521 h 4275461"/>
                  <a:gd name="connsiteX99" fmla="*/ 3619883 w 3619883"/>
                  <a:gd name="connsiteY99" fmla="*/ 140049 h 4275461"/>
                  <a:gd name="connsiteX100" fmla="*/ 3619883 w 3619883"/>
                  <a:gd name="connsiteY100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271978 w 3619883"/>
                  <a:gd name="connsiteY16" fmla="*/ 4128157 h 4275461"/>
                  <a:gd name="connsiteX17" fmla="*/ 1271978 w 3619883"/>
                  <a:gd name="connsiteY17" fmla="*/ 3951392 h 4275461"/>
                  <a:gd name="connsiteX18" fmla="*/ 1094193 w 3619883"/>
                  <a:gd name="connsiteY18" fmla="*/ 3951392 h 4275461"/>
                  <a:gd name="connsiteX19" fmla="*/ 1094193 w 3619883"/>
                  <a:gd name="connsiteY19" fmla="*/ 4128157 h 4275461"/>
                  <a:gd name="connsiteX20" fmla="*/ 1140354 w 3619883"/>
                  <a:gd name="connsiteY20" fmla="*/ 4128157 h 4275461"/>
                  <a:gd name="connsiteX21" fmla="*/ 1140354 w 3619883"/>
                  <a:gd name="connsiteY21" fmla="*/ 4275461 h 4275461"/>
                  <a:gd name="connsiteX22" fmla="*/ 953807 w 3619883"/>
                  <a:gd name="connsiteY22" fmla="*/ 4275461 h 4275461"/>
                  <a:gd name="connsiteX23" fmla="*/ 912215 w 3619883"/>
                  <a:gd name="connsiteY23" fmla="*/ 4128157 h 4275461"/>
                  <a:gd name="connsiteX24" fmla="*/ 961020 w 3619883"/>
                  <a:gd name="connsiteY24" fmla="*/ 4128157 h 4275461"/>
                  <a:gd name="connsiteX25" fmla="*/ 961020 w 3619883"/>
                  <a:gd name="connsiteY25" fmla="*/ 3951392 h 4275461"/>
                  <a:gd name="connsiteX26" fmla="*/ 783235 w 3619883"/>
                  <a:gd name="connsiteY26" fmla="*/ 3951392 h 4275461"/>
                  <a:gd name="connsiteX27" fmla="*/ 783235 w 3619883"/>
                  <a:gd name="connsiteY27" fmla="*/ 4128157 h 4275461"/>
                  <a:gd name="connsiteX28" fmla="*/ 871024 w 3619883"/>
                  <a:gd name="connsiteY28" fmla="*/ 4128157 h 4275461"/>
                  <a:gd name="connsiteX29" fmla="*/ 829432 w 3619883"/>
                  <a:gd name="connsiteY29" fmla="*/ 4275461 h 4275461"/>
                  <a:gd name="connsiteX30" fmla="*/ 611484 w 3619883"/>
                  <a:gd name="connsiteY30" fmla="*/ 4275461 h 4275461"/>
                  <a:gd name="connsiteX31" fmla="*/ 621247 w 3619883"/>
                  <a:gd name="connsiteY31" fmla="*/ 4128157 h 4275461"/>
                  <a:gd name="connsiteX32" fmla="*/ 650062 w 3619883"/>
                  <a:gd name="connsiteY32" fmla="*/ 4128157 h 4275461"/>
                  <a:gd name="connsiteX33" fmla="*/ 650062 w 3619883"/>
                  <a:gd name="connsiteY33" fmla="*/ 3951392 h 4275461"/>
                  <a:gd name="connsiteX34" fmla="*/ 472277 w 3619883"/>
                  <a:gd name="connsiteY34" fmla="*/ 3951392 h 4275461"/>
                  <a:gd name="connsiteX35" fmla="*/ 472277 w 3619883"/>
                  <a:gd name="connsiteY35" fmla="*/ 4128157 h 4275461"/>
                  <a:gd name="connsiteX36" fmla="*/ 522650 w 3619883"/>
                  <a:gd name="connsiteY36" fmla="*/ 4128157 h 4275461"/>
                  <a:gd name="connsiteX37" fmla="*/ 573998 w 3619883"/>
                  <a:gd name="connsiteY37" fmla="*/ 4275461 h 4275461"/>
                  <a:gd name="connsiteX38" fmla="*/ 336164 w 3619883"/>
                  <a:gd name="connsiteY38" fmla="*/ 4275461 h 4275461"/>
                  <a:gd name="connsiteX39" fmla="*/ 294572 w 3619883"/>
                  <a:gd name="connsiteY39" fmla="*/ 4128157 h 4275461"/>
                  <a:gd name="connsiteX40" fmla="*/ 339106 w 3619883"/>
                  <a:gd name="connsiteY40" fmla="*/ 4128157 h 4275461"/>
                  <a:gd name="connsiteX41" fmla="*/ 339106 w 3619883"/>
                  <a:gd name="connsiteY41" fmla="*/ 3951392 h 4275461"/>
                  <a:gd name="connsiteX42" fmla="*/ 161321 w 3619883"/>
                  <a:gd name="connsiteY42" fmla="*/ 3951392 h 4275461"/>
                  <a:gd name="connsiteX43" fmla="*/ 161321 w 3619883"/>
                  <a:gd name="connsiteY43" fmla="*/ 4128157 h 4275461"/>
                  <a:gd name="connsiteX44" fmla="*/ 230914 w 3619883"/>
                  <a:gd name="connsiteY44" fmla="*/ 4128157 h 4275461"/>
                  <a:gd name="connsiteX45" fmla="*/ 189322 w 3619883"/>
                  <a:gd name="connsiteY45" fmla="*/ 4275461 h 4275461"/>
                  <a:gd name="connsiteX46" fmla="*/ 0 w 3619883"/>
                  <a:gd name="connsiteY46" fmla="*/ 4275461 h 4275461"/>
                  <a:gd name="connsiteX47" fmla="*/ 0 w 3619883"/>
                  <a:gd name="connsiteY47" fmla="*/ 42229 h 4275461"/>
                  <a:gd name="connsiteX48" fmla="*/ 42464 w 3619883"/>
                  <a:gd name="connsiteY48" fmla="*/ 40518 h 4275461"/>
                  <a:gd name="connsiteX49" fmla="*/ 137733 w 3619883"/>
                  <a:gd name="connsiteY49" fmla="*/ 35355 h 4275461"/>
                  <a:gd name="connsiteX50" fmla="*/ 270565 w 3619883"/>
                  <a:gd name="connsiteY50" fmla="*/ 29759 h 4275461"/>
                  <a:gd name="connsiteX51" fmla="*/ 479734 w 3619883"/>
                  <a:gd name="connsiteY51" fmla="*/ 45455 h 4275461"/>
                  <a:gd name="connsiteX52" fmla="*/ 524103 w 3619883"/>
                  <a:gd name="connsiteY52" fmla="*/ 41625 h 4275461"/>
                  <a:gd name="connsiteX53" fmla="*/ 624416 w 3619883"/>
                  <a:gd name="connsiteY53" fmla="*/ 22696 h 4275461"/>
                  <a:gd name="connsiteX54" fmla="*/ 657762 w 3619883"/>
                  <a:gd name="connsiteY54" fmla="*/ 18351 h 4275461"/>
                  <a:gd name="connsiteX55" fmla="*/ 690557 w 3619883"/>
                  <a:gd name="connsiteY55" fmla="*/ 25792 h 4275461"/>
                  <a:gd name="connsiteX56" fmla="*/ 745123 w 3619883"/>
                  <a:gd name="connsiteY56" fmla="*/ 40157 h 4275461"/>
                  <a:gd name="connsiteX57" fmla="*/ 789493 w 3619883"/>
                  <a:gd name="connsiteY57" fmla="*/ 36327 h 4275461"/>
                  <a:gd name="connsiteX58" fmla="*/ 854255 w 3619883"/>
                  <a:gd name="connsiteY58" fmla="*/ 68887 h 4275461"/>
                  <a:gd name="connsiteX59" fmla="*/ 897520 w 3619883"/>
                  <a:gd name="connsiteY59" fmla="*/ 88629 h 4275461"/>
                  <a:gd name="connsiteX60" fmla="*/ 940510 w 3619883"/>
                  <a:gd name="connsiteY60" fmla="*/ 114265 h 4275461"/>
                  <a:gd name="connsiteX61" fmla="*/ 1082712 w 3619883"/>
                  <a:gd name="connsiteY61" fmla="*/ 144543 h 4275461"/>
                  <a:gd name="connsiteX62" fmla="*/ 1205348 w 3619883"/>
                  <a:gd name="connsiteY62" fmla="*/ 120753 h 4275461"/>
                  <a:gd name="connsiteX63" fmla="*/ 1271764 w 3619883"/>
                  <a:gd name="connsiteY63" fmla="*/ 117956 h 4275461"/>
                  <a:gd name="connsiteX64" fmla="*/ 1315583 w 3619883"/>
                  <a:gd name="connsiteY64" fmla="*/ 125912 h 4275461"/>
                  <a:gd name="connsiteX65" fmla="*/ 1359125 w 3619883"/>
                  <a:gd name="connsiteY65" fmla="*/ 139761 h 4275461"/>
                  <a:gd name="connsiteX66" fmla="*/ 1391919 w 3619883"/>
                  <a:gd name="connsiteY66" fmla="*/ 147202 h 4275461"/>
                  <a:gd name="connsiteX67" fmla="*/ 1436563 w 3619883"/>
                  <a:gd name="connsiteY67" fmla="*/ 137480 h 4275461"/>
                  <a:gd name="connsiteX68" fmla="*/ 1471566 w 3619883"/>
                  <a:gd name="connsiteY68" fmla="*/ 97777 h 4275461"/>
                  <a:gd name="connsiteX69" fmla="*/ 1505739 w 3619883"/>
                  <a:gd name="connsiteY69" fmla="*/ 75753 h 4275461"/>
                  <a:gd name="connsiteX70" fmla="*/ 1590891 w 3619883"/>
                  <a:gd name="connsiteY70" fmla="*/ 144702 h 4275461"/>
                  <a:gd name="connsiteX71" fmla="*/ 1625616 w 3619883"/>
                  <a:gd name="connsiteY71" fmla="*/ 110893 h 4275461"/>
                  <a:gd name="connsiteX72" fmla="*/ 1658964 w 3619883"/>
                  <a:gd name="connsiteY72" fmla="*/ 106547 h 4275461"/>
                  <a:gd name="connsiteX73" fmla="*/ 1746598 w 3619883"/>
                  <a:gd name="connsiteY73" fmla="*/ 122460 h 4275461"/>
                  <a:gd name="connsiteX74" fmla="*/ 1811913 w 3619883"/>
                  <a:gd name="connsiteY74" fmla="*/ 143234 h 4275461"/>
                  <a:gd name="connsiteX75" fmla="*/ 1856557 w 3619883"/>
                  <a:gd name="connsiteY75" fmla="*/ 133511 h 4275461"/>
                  <a:gd name="connsiteX76" fmla="*/ 2066003 w 3619883"/>
                  <a:gd name="connsiteY76" fmla="*/ 143313 h 4275461"/>
                  <a:gd name="connsiteX77" fmla="*/ 2177615 w 3619883"/>
                  <a:gd name="connsiteY77" fmla="*/ 119007 h 4275461"/>
                  <a:gd name="connsiteX78" fmla="*/ 2255883 w 3619883"/>
                  <a:gd name="connsiteY78" fmla="*/ 99047 h 4275461"/>
                  <a:gd name="connsiteX79" fmla="*/ 2344622 w 3619883"/>
                  <a:gd name="connsiteY79" fmla="*/ 91388 h 4275461"/>
                  <a:gd name="connsiteX80" fmla="*/ 2455682 w 3619883"/>
                  <a:gd name="connsiteY80" fmla="*/ 78869 h 4275461"/>
                  <a:gd name="connsiteX81" fmla="*/ 2632609 w 3619883"/>
                  <a:gd name="connsiteY81" fmla="*/ 75338 h 4275461"/>
                  <a:gd name="connsiteX82" fmla="*/ 2742291 w 3619883"/>
                  <a:gd name="connsiteY82" fmla="*/ 92282 h 4275461"/>
                  <a:gd name="connsiteX83" fmla="*/ 2851974 w 3619883"/>
                  <a:gd name="connsiteY83" fmla="*/ 109227 h 4275461"/>
                  <a:gd name="connsiteX84" fmla="*/ 2907643 w 3619883"/>
                  <a:gd name="connsiteY84" fmla="*/ 100020 h 4275461"/>
                  <a:gd name="connsiteX85" fmla="*/ 2944022 w 3619883"/>
                  <a:gd name="connsiteY85" fmla="*/ 30853 h 4275461"/>
                  <a:gd name="connsiteX86" fmla="*/ 3022289 w 3619883"/>
                  <a:gd name="connsiteY86" fmla="*/ 10893 h 4275461"/>
                  <a:gd name="connsiteX87" fmla="*/ 3054807 w 3619883"/>
                  <a:gd name="connsiteY87" fmla="*/ 24226 h 4275461"/>
                  <a:gd name="connsiteX88" fmla="*/ 3141892 w 3619883"/>
                  <a:gd name="connsiteY88" fmla="*/ 51925 h 4275461"/>
                  <a:gd name="connsiteX89" fmla="*/ 3185711 w 3619883"/>
                  <a:gd name="connsiteY89" fmla="*/ 59881 h 4275461"/>
                  <a:gd name="connsiteX90" fmla="*/ 3219056 w 3619883"/>
                  <a:gd name="connsiteY90" fmla="*/ 55536 h 4275461"/>
                  <a:gd name="connsiteX91" fmla="*/ 3263425 w 3619883"/>
                  <a:gd name="connsiteY91" fmla="*/ 51706 h 4275461"/>
                  <a:gd name="connsiteX92" fmla="*/ 3296219 w 3619883"/>
                  <a:gd name="connsiteY92" fmla="*/ 59147 h 4275461"/>
                  <a:gd name="connsiteX93" fmla="*/ 3319094 w 3619883"/>
                  <a:gd name="connsiteY93" fmla="*/ 42500 h 4275461"/>
                  <a:gd name="connsiteX94" fmla="*/ 3420511 w 3619883"/>
                  <a:gd name="connsiteY94" fmla="*/ 0 h 4275461"/>
                  <a:gd name="connsiteX95" fmla="*/ 3453305 w 3619883"/>
                  <a:gd name="connsiteY95" fmla="*/ 7440 h 4275461"/>
                  <a:gd name="connsiteX96" fmla="*/ 3496571 w 3619883"/>
                  <a:gd name="connsiteY96" fmla="*/ 27182 h 4275461"/>
                  <a:gd name="connsiteX97" fmla="*/ 3602117 w 3619883"/>
                  <a:gd name="connsiteY97" fmla="*/ 132521 h 4275461"/>
                  <a:gd name="connsiteX98" fmla="*/ 3619883 w 3619883"/>
                  <a:gd name="connsiteY98" fmla="*/ 140049 h 4275461"/>
                  <a:gd name="connsiteX99" fmla="*/ 3619883 w 3619883"/>
                  <a:gd name="connsiteY99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271978 w 3619883"/>
                  <a:gd name="connsiteY16" fmla="*/ 3951392 h 4275461"/>
                  <a:gd name="connsiteX17" fmla="*/ 1094193 w 3619883"/>
                  <a:gd name="connsiteY17" fmla="*/ 3951392 h 4275461"/>
                  <a:gd name="connsiteX18" fmla="*/ 1094193 w 3619883"/>
                  <a:gd name="connsiteY18" fmla="*/ 4128157 h 4275461"/>
                  <a:gd name="connsiteX19" fmla="*/ 1140354 w 3619883"/>
                  <a:gd name="connsiteY19" fmla="*/ 4128157 h 4275461"/>
                  <a:gd name="connsiteX20" fmla="*/ 1140354 w 3619883"/>
                  <a:gd name="connsiteY20" fmla="*/ 4275461 h 4275461"/>
                  <a:gd name="connsiteX21" fmla="*/ 953807 w 3619883"/>
                  <a:gd name="connsiteY21" fmla="*/ 4275461 h 4275461"/>
                  <a:gd name="connsiteX22" fmla="*/ 912215 w 3619883"/>
                  <a:gd name="connsiteY22" fmla="*/ 4128157 h 4275461"/>
                  <a:gd name="connsiteX23" fmla="*/ 961020 w 3619883"/>
                  <a:gd name="connsiteY23" fmla="*/ 4128157 h 4275461"/>
                  <a:gd name="connsiteX24" fmla="*/ 961020 w 3619883"/>
                  <a:gd name="connsiteY24" fmla="*/ 3951392 h 4275461"/>
                  <a:gd name="connsiteX25" fmla="*/ 783235 w 3619883"/>
                  <a:gd name="connsiteY25" fmla="*/ 3951392 h 4275461"/>
                  <a:gd name="connsiteX26" fmla="*/ 783235 w 3619883"/>
                  <a:gd name="connsiteY26" fmla="*/ 4128157 h 4275461"/>
                  <a:gd name="connsiteX27" fmla="*/ 871024 w 3619883"/>
                  <a:gd name="connsiteY27" fmla="*/ 4128157 h 4275461"/>
                  <a:gd name="connsiteX28" fmla="*/ 829432 w 3619883"/>
                  <a:gd name="connsiteY28" fmla="*/ 4275461 h 4275461"/>
                  <a:gd name="connsiteX29" fmla="*/ 611484 w 3619883"/>
                  <a:gd name="connsiteY29" fmla="*/ 4275461 h 4275461"/>
                  <a:gd name="connsiteX30" fmla="*/ 621247 w 3619883"/>
                  <a:gd name="connsiteY30" fmla="*/ 4128157 h 4275461"/>
                  <a:gd name="connsiteX31" fmla="*/ 650062 w 3619883"/>
                  <a:gd name="connsiteY31" fmla="*/ 4128157 h 4275461"/>
                  <a:gd name="connsiteX32" fmla="*/ 650062 w 3619883"/>
                  <a:gd name="connsiteY32" fmla="*/ 3951392 h 4275461"/>
                  <a:gd name="connsiteX33" fmla="*/ 472277 w 3619883"/>
                  <a:gd name="connsiteY33" fmla="*/ 3951392 h 4275461"/>
                  <a:gd name="connsiteX34" fmla="*/ 472277 w 3619883"/>
                  <a:gd name="connsiteY34" fmla="*/ 4128157 h 4275461"/>
                  <a:gd name="connsiteX35" fmla="*/ 522650 w 3619883"/>
                  <a:gd name="connsiteY35" fmla="*/ 4128157 h 4275461"/>
                  <a:gd name="connsiteX36" fmla="*/ 573998 w 3619883"/>
                  <a:gd name="connsiteY36" fmla="*/ 4275461 h 4275461"/>
                  <a:gd name="connsiteX37" fmla="*/ 336164 w 3619883"/>
                  <a:gd name="connsiteY37" fmla="*/ 4275461 h 4275461"/>
                  <a:gd name="connsiteX38" fmla="*/ 294572 w 3619883"/>
                  <a:gd name="connsiteY38" fmla="*/ 4128157 h 4275461"/>
                  <a:gd name="connsiteX39" fmla="*/ 339106 w 3619883"/>
                  <a:gd name="connsiteY39" fmla="*/ 4128157 h 4275461"/>
                  <a:gd name="connsiteX40" fmla="*/ 339106 w 3619883"/>
                  <a:gd name="connsiteY40" fmla="*/ 3951392 h 4275461"/>
                  <a:gd name="connsiteX41" fmla="*/ 161321 w 3619883"/>
                  <a:gd name="connsiteY41" fmla="*/ 3951392 h 4275461"/>
                  <a:gd name="connsiteX42" fmla="*/ 161321 w 3619883"/>
                  <a:gd name="connsiteY42" fmla="*/ 4128157 h 4275461"/>
                  <a:gd name="connsiteX43" fmla="*/ 230914 w 3619883"/>
                  <a:gd name="connsiteY43" fmla="*/ 4128157 h 4275461"/>
                  <a:gd name="connsiteX44" fmla="*/ 189322 w 3619883"/>
                  <a:gd name="connsiteY44" fmla="*/ 4275461 h 4275461"/>
                  <a:gd name="connsiteX45" fmla="*/ 0 w 3619883"/>
                  <a:gd name="connsiteY45" fmla="*/ 4275461 h 4275461"/>
                  <a:gd name="connsiteX46" fmla="*/ 0 w 3619883"/>
                  <a:gd name="connsiteY46" fmla="*/ 42229 h 4275461"/>
                  <a:gd name="connsiteX47" fmla="*/ 42464 w 3619883"/>
                  <a:gd name="connsiteY47" fmla="*/ 40518 h 4275461"/>
                  <a:gd name="connsiteX48" fmla="*/ 137733 w 3619883"/>
                  <a:gd name="connsiteY48" fmla="*/ 35355 h 4275461"/>
                  <a:gd name="connsiteX49" fmla="*/ 270565 w 3619883"/>
                  <a:gd name="connsiteY49" fmla="*/ 29759 h 4275461"/>
                  <a:gd name="connsiteX50" fmla="*/ 479734 w 3619883"/>
                  <a:gd name="connsiteY50" fmla="*/ 45455 h 4275461"/>
                  <a:gd name="connsiteX51" fmla="*/ 524103 w 3619883"/>
                  <a:gd name="connsiteY51" fmla="*/ 41625 h 4275461"/>
                  <a:gd name="connsiteX52" fmla="*/ 624416 w 3619883"/>
                  <a:gd name="connsiteY52" fmla="*/ 22696 h 4275461"/>
                  <a:gd name="connsiteX53" fmla="*/ 657762 w 3619883"/>
                  <a:gd name="connsiteY53" fmla="*/ 18351 h 4275461"/>
                  <a:gd name="connsiteX54" fmla="*/ 690557 w 3619883"/>
                  <a:gd name="connsiteY54" fmla="*/ 25792 h 4275461"/>
                  <a:gd name="connsiteX55" fmla="*/ 745123 w 3619883"/>
                  <a:gd name="connsiteY55" fmla="*/ 40157 h 4275461"/>
                  <a:gd name="connsiteX56" fmla="*/ 789493 w 3619883"/>
                  <a:gd name="connsiteY56" fmla="*/ 36327 h 4275461"/>
                  <a:gd name="connsiteX57" fmla="*/ 854255 w 3619883"/>
                  <a:gd name="connsiteY57" fmla="*/ 68887 h 4275461"/>
                  <a:gd name="connsiteX58" fmla="*/ 897520 w 3619883"/>
                  <a:gd name="connsiteY58" fmla="*/ 88629 h 4275461"/>
                  <a:gd name="connsiteX59" fmla="*/ 940510 w 3619883"/>
                  <a:gd name="connsiteY59" fmla="*/ 114265 h 4275461"/>
                  <a:gd name="connsiteX60" fmla="*/ 1082712 w 3619883"/>
                  <a:gd name="connsiteY60" fmla="*/ 144543 h 4275461"/>
                  <a:gd name="connsiteX61" fmla="*/ 1205348 w 3619883"/>
                  <a:gd name="connsiteY61" fmla="*/ 120753 h 4275461"/>
                  <a:gd name="connsiteX62" fmla="*/ 1271764 w 3619883"/>
                  <a:gd name="connsiteY62" fmla="*/ 117956 h 4275461"/>
                  <a:gd name="connsiteX63" fmla="*/ 1315583 w 3619883"/>
                  <a:gd name="connsiteY63" fmla="*/ 125912 h 4275461"/>
                  <a:gd name="connsiteX64" fmla="*/ 1359125 w 3619883"/>
                  <a:gd name="connsiteY64" fmla="*/ 139761 h 4275461"/>
                  <a:gd name="connsiteX65" fmla="*/ 1391919 w 3619883"/>
                  <a:gd name="connsiteY65" fmla="*/ 147202 h 4275461"/>
                  <a:gd name="connsiteX66" fmla="*/ 1436563 w 3619883"/>
                  <a:gd name="connsiteY66" fmla="*/ 137480 h 4275461"/>
                  <a:gd name="connsiteX67" fmla="*/ 1471566 w 3619883"/>
                  <a:gd name="connsiteY67" fmla="*/ 97777 h 4275461"/>
                  <a:gd name="connsiteX68" fmla="*/ 1505739 w 3619883"/>
                  <a:gd name="connsiteY68" fmla="*/ 75753 h 4275461"/>
                  <a:gd name="connsiteX69" fmla="*/ 1590891 w 3619883"/>
                  <a:gd name="connsiteY69" fmla="*/ 144702 h 4275461"/>
                  <a:gd name="connsiteX70" fmla="*/ 1625616 w 3619883"/>
                  <a:gd name="connsiteY70" fmla="*/ 110893 h 4275461"/>
                  <a:gd name="connsiteX71" fmla="*/ 1658964 w 3619883"/>
                  <a:gd name="connsiteY71" fmla="*/ 106547 h 4275461"/>
                  <a:gd name="connsiteX72" fmla="*/ 1746598 w 3619883"/>
                  <a:gd name="connsiteY72" fmla="*/ 122460 h 4275461"/>
                  <a:gd name="connsiteX73" fmla="*/ 1811913 w 3619883"/>
                  <a:gd name="connsiteY73" fmla="*/ 143234 h 4275461"/>
                  <a:gd name="connsiteX74" fmla="*/ 1856557 w 3619883"/>
                  <a:gd name="connsiteY74" fmla="*/ 133511 h 4275461"/>
                  <a:gd name="connsiteX75" fmla="*/ 2066003 w 3619883"/>
                  <a:gd name="connsiteY75" fmla="*/ 143313 h 4275461"/>
                  <a:gd name="connsiteX76" fmla="*/ 2177615 w 3619883"/>
                  <a:gd name="connsiteY76" fmla="*/ 119007 h 4275461"/>
                  <a:gd name="connsiteX77" fmla="*/ 2255883 w 3619883"/>
                  <a:gd name="connsiteY77" fmla="*/ 99047 h 4275461"/>
                  <a:gd name="connsiteX78" fmla="*/ 2344622 w 3619883"/>
                  <a:gd name="connsiteY78" fmla="*/ 91388 h 4275461"/>
                  <a:gd name="connsiteX79" fmla="*/ 2455682 w 3619883"/>
                  <a:gd name="connsiteY79" fmla="*/ 78869 h 4275461"/>
                  <a:gd name="connsiteX80" fmla="*/ 2632609 w 3619883"/>
                  <a:gd name="connsiteY80" fmla="*/ 75338 h 4275461"/>
                  <a:gd name="connsiteX81" fmla="*/ 2742291 w 3619883"/>
                  <a:gd name="connsiteY81" fmla="*/ 92282 h 4275461"/>
                  <a:gd name="connsiteX82" fmla="*/ 2851974 w 3619883"/>
                  <a:gd name="connsiteY82" fmla="*/ 109227 h 4275461"/>
                  <a:gd name="connsiteX83" fmla="*/ 2907643 w 3619883"/>
                  <a:gd name="connsiteY83" fmla="*/ 100020 h 4275461"/>
                  <a:gd name="connsiteX84" fmla="*/ 2944022 w 3619883"/>
                  <a:gd name="connsiteY84" fmla="*/ 30853 h 4275461"/>
                  <a:gd name="connsiteX85" fmla="*/ 3022289 w 3619883"/>
                  <a:gd name="connsiteY85" fmla="*/ 10893 h 4275461"/>
                  <a:gd name="connsiteX86" fmla="*/ 3054807 w 3619883"/>
                  <a:gd name="connsiteY86" fmla="*/ 24226 h 4275461"/>
                  <a:gd name="connsiteX87" fmla="*/ 3141892 w 3619883"/>
                  <a:gd name="connsiteY87" fmla="*/ 51925 h 4275461"/>
                  <a:gd name="connsiteX88" fmla="*/ 3185711 w 3619883"/>
                  <a:gd name="connsiteY88" fmla="*/ 59881 h 4275461"/>
                  <a:gd name="connsiteX89" fmla="*/ 3219056 w 3619883"/>
                  <a:gd name="connsiteY89" fmla="*/ 55536 h 4275461"/>
                  <a:gd name="connsiteX90" fmla="*/ 3263425 w 3619883"/>
                  <a:gd name="connsiteY90" fmla="*/ 51706 h 4275461"/>
                  <a:gd name="connsiteX91" fmla="*/ 3296219 w 3619883"/>
                  <a:gd name="connsiteY91" fmla="*/ 59147 h 4275461"/>
                  <a:gd name="connsiteX92" fmla="*/ 3319094 w 3619883"/>
                  <a:gd name="connsiteY92" fmla="*/ 42500 h 4275461"/>
                  <a:gd name="connsiteX93" fmla="*/ 3420511 w 3619883"/>
                  <a:gd name="connsiteY93" fmla="*/ 0 h 4275461"/>
                  <a:gd name="connsiteX94" fmla="*/ 3453305 w 3619883"/>
                  <a:gd name="connsiteY94" fmla="*/ 7440 h 4275461"/>
                  <a:gd name="connsiteX95" fmla="*/ 3496571 w 3619883"/>
                  <a:gd name="connsiteY95" fmla="*/ 27182 h 4275461"/>
                  <a:gd name="connsiteX96" fmla="*/ 3602117 w 3619883"/>
                  <a:gd name="connsiteY96" fmla="*/ 132521 h 4275461"/>
                  <a:gd name="connsiteX97" fmla="*/ 3619883 w 3619883"/>
                  <a:gd name="connsiteY97" fmla="*/ 140049 h 4275461"/>
                  <a:gd name="connsiteX98" fmla="*/ 3619883 w 3619883"/>
                  <a:gd name="connsiteY98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094193 w 3619883"/>
                  <a:gd name="connsiteY16" fmla="*/ 3951392 h 4275461"/>
                  <a:gd name="connsiteX17" fmla="*/ 1094193 w 3619883"/>
                  <a:gd name="connsiteY17" fmla="*/ 4128157 h 4275461"/>
                  <a:gd name="connsiteX18" fmla="*/ 1140354 w 3619883"/>
                  <a:gd name="connsiteY18" fmla="*/ 4128157 h 4275461"/>
                  <a:gd name="connsiteX19" fmla="*/ 1140354 w 3619883"/>
                  <a:gd name="connsiteY19" fmla="*/ 4275461 h 4275461"/>
                  <a:gd name="connsiteX20" fmla="*/ 953807 w 3619883"/>
                  <a:gd name="connsiteY20" fmla="*/ 4275461 h 4275461"/>
                  <a:gd name="connsiteX21" fmla="*/ 912215 w 3619883"/>
                  <a:gd name="connsiteY21" fmla="*/ 4128157 h 4275461"/>
                  <a:gd name="connsiteX22" fmla="*/ 961020 w 3619883"/>
                  <a:gd name="connsiteY22" fmla="*/ 4128157 h 4275461"/>
                  <a:gd name="connsiteX23" fmla="*/ 961020 w 3619883"/>
                  <a:gd name="connsiteY23" fmla="*/ 3951392 h 4275461"/>
                  <a:gd name="connsiteX24" fmla="*/ 783235 w 3619883"/>
                  <a:gd name="connsiteY24" fmla="*/ 3951392 h 4275461"/>
                  <a:gd name="connsiteX25" fmla="*/ 783235 w 3619883"/>
                  <a:gd name="connsiteY25" fmla="*/ 4128157 h 4275461"/>
                  <a:gd name="connsiteX26" fmla="*/ 871024 w 3619883"/>
                  <a:gd name="connsiteY26" fmla="*/ 4128157 h 4275461"/>
                  <a:gd name="connsiteX27" fmla="*/ 829432 w 3619883"/>
                  <a:gd name="connsiteY27" fmla="*/ 4275461 h 4275461"/>
                  <a:gd name="connsiteX28" fmla="*/ 611484 w 3619883"/>
                  <a:gd name="connsiteY28" fmla="*/ 4275461 h 4275461"/>
                  <a:gd name="connsiteX29" fmla="*/ 621247 w 3619883"/>
                  <a:gd name="connsiteY29" fmla="*/ 4128157 h 4275461"/>
                  <a:gd name="connsiteX30" fmla="*/ 650062 w 3619883"/>
                  <a:gd name="connsiteY30" fmla="*/ 4128157 h 4275461"/>
                  <a:gd name="connsiteX31" fmla="*/ 650062 w 3619883"/>
                  <a:gd name="connsiteY31" fmla="*/ 3951392 h 4275461"/>
                  <a:gd name="connsiteX32" fmla="*/ 472277 w 3619883"/>
                  <a:gd name="connsiteY32" fmla="*/ 3951392 h 4275461"/>
                  <a:gd name="connsiteX33" fmla="*/ 472277 w 3619883"/>
                  <a:gd name="connsiteY33" fmla="*/ 4128157 h 4275461"/>
                  <a:gd name="connsiteX34" fmla="*/ 522650 w 3619883"/>
                  <a:gd name="connsiteY34" fmla="*/ 4128157 h 4275461"/>
                  <a:gd name="connsiteX35" fmla="*/ 573998 w 3619883"/>
                  <a:gd name="connsiteY35" fmla="*/ 4275461 h 4275461"/>
                  <a:gd name="connsiteX36" fmla="*/ 336164 w 3619883"/>
                  <a:gd name="connsiteY36" fmla="*/ 4275461 h 4275461"/>
                  <a:gd name="connsiteX37" fmla="*/ 294572 w 3619883"/>
                  <a:gd name="connsiteY37" fmla="*/ 4128157 h 4275461"/>
                  <a:gd name="connsiteX38" fmla="*/ 339106 w 3619883"/>
                  <a:gd name="connsiteY38" fmla="*/ 4128157 h 4275461"/>
                  <a:gd name="connsiteX39" fmla="*/ 339106 w 3619883"/>
                  <a:gd name="connsiteY39" fmla="*/ 3951392 h 4275461"/>
                  <a:gd name="connsiteX40" fmla="*/ 161321 w 3619883"/>
                  <a:gd name="connsiteY40" fmla="*/ 3951392 h 4275461"/>
                  <a:gd name="connsiteX41" fmla="*/ 161321 w 3619883"/>
                  <a:gd name="connsiteY41" fmla="*/ 4128157 h 4275461"/>
                  <a:gd name="connsiteX42" fmla="*/ 230914 w 3619883"/>
                  <a:gd name="connsiteY42" fmla="*/ 4128157 h 4275461"/>
                  <a:gd name="connsiteX43" fmla="*/ 189322 w 3619883"/>
                  <a:gd name="connsiteY43" fmla="*/ 4275461 h 4275461"/>
                  <a:gd name="connsiteX44" fmla="*/ 0 w 3619883"/>
                  <a:gd name="connsiteY44" fmla="*/ 4275461 h 4275461"/>
                  <a:gd name="connsiteX45" fmla="*/ 0 w 3619883"/>
                  <a:gd name="connsiteY45" fmla="*/ 42229 h 4275461"/>
                  <a:gd name="connsiteX46" fmla="*/ 42464 w 3619883"/>
                  <a:gd name="connsiteY46" fmla="*/ 40518 h 4275461"/>
                  <a:gd name="connsiteX47" fmla="*/ 137733 w 3619883"/>
                  <a:gd name="connsiteY47" fmla="*/ 35355 h 4275461"/>
                  <a:gd name="connsiteX48" fmla="*/ 270565 w 3619883"/>
                  <a:gd name="connsiteY48" fmla="*/ 29759 h 4275461"/>
                  <a:gd name="connsiteX49" fmla="*/ 479734 w 3619883"/>
                  <a:gd name="connsiteY49" fmla="*/ 45455 h 4275461"/>
                  <a:gd name="connsiteX50" fmla="*/ 524103 w 3619883"/>
                  <a:gd name="connsiteY50" fmla="*/ 41625 h 4275461"/>
                  <a:gd name="connsiteX51" fmla="*/ 624416 w 3619883"/>
                  <a:gd name="connsiteY51" fmla="*/ 22696 h 4275461"/>
                  <a:gd name="connsiteX52" fmla="*/ 657762 w 3619883"/>
                  <a:gd name="connsiteY52" fmla="*/ 18351 h 4275461"/>
                  <a:gd name="connsiteX53" fmla="*/ 690557 w 3619883"/>
                  <a:gd name="connsiteY53" fmla="*/ 25792 h 4275461"/>
                  <a:gd name="connsiteX54" fmla="*/ 745123 w 3619883"/>
                  <a:gd name="connsiteY54" fmla="*/ 40157 h 4275461"/>
                  <a:gd name="connsiteX55" fmla="*/ 789493 w 3619883"/>
                  <a:gd name="connsiteY55" fmla="*/ 36327 h 4275461"/>
                  <a:gd name="connsiteX56" fmla="*/ 854255 w 3619883"/>
                  <a:gd name="connsiteY56" fmla="*/ 68887 h 4275461"/>
                  <a:gd name="connsiteX57" fmla="*/ 897520 w 3619883"/>
                  <a:gd name="connsiteY57" fmla="*/ 88629 h 4275461"/>
                  <a:gd name="connsiteX58" fmla="*/ 940510 w 3619883"/>
                  <a:gd name="connsiteY58" fmla="*/ 114265 h 4275461"/>
                  <a:gd name="connsiteX59" fmla="*/ 1082712 w 3619883"/>
                  <a:gd name="connsiteY59" fmla="*/ 144543 h 4275461"/>
                  <a:gd name="connsiteX60" fmla="*/ 1205348 w 3619883"/>
                  <a:gd name="connsiteY60" fmla="*/ 120753 h 4275461"/>
                  <a:gd name="connsiteX61" fmla="*/ 1271764 w 3619883"/>
                  <a:gd name="connsiteY61" fmla="*/ 117956 h 4275461"/>
                  <a:gd name="connsiteX62" fmla="*/ 1315583 w 3619883"/>
                  <a:gd name="connsiteY62" fmla="*/ 125912 h 4275461"/>
                  <a:gd name="connsiteX63" fmla="*/ 1359125 w 3619883"/>
                  <a:gd name="connsiteY63" fmla="*/ 139761 h 4275461"/>
                  <a:gd name="connsiteX64" fmla="*/ 1391919 w 3619883"/>
                  <a:gd name="connsiteY64" fmla="*/ 147202 h 4275461"/>
                  <a:gd name="connsiteX65" fmla="*/ 1436563 w 3619883"/>
                  <a:gd name="connsiteY65" fmla="*/ 137480 h 4275461"/>
                  <a:gd name="connsiteX66" fmla="*/ 1471566 w 3619883"/>
                  <a:gd name="connsiteY66" fmla="*/ 97777 h 4275461"/>
                  <a:gd name="connsiteX67" fmla="*/ 1505739 w 3619883"/>
                  <a:gd name="connsiteY67" fmla="*/ 75753 h 4275461"/>
                  <a:gd name="connsiteX68" fmla="*/ 1590891 w 3619883"/>
                  <a:gd name="connsiteY68" fmla="*/ 144702 h 4275461"/>
                  <a:gd name="connsiteX69" fmla="*/ 1625616 w 3619883"/>
                  <a:gd name="connsiteY69" fmla="*/ 110893 h 4275461"/>
                  <a:gd name="connsiteX70" fmla="*/ 1658964 w 3619883"/>
                  <a:gd name="connsiteY70" fmla="*/ 106547 h 4275461"/>
                  <a:gd name="connsiteX71" fmla="*/ 1746598 w 3619883"/>
                  <a:gd name="connsiteY71" fmla="*/ 122460 h 4275461"/>
                  <a:gd name="connsiteX72" fmla="*/ 1811913 w 3619883"/>
                  <a:gd name="connsiteY72" fmla="*/ 143234 h 4275461"/>
                  <a:gd name="connsiteX73" fmla="*/ 1856557 w 3619883"/>
                  <a:gd name="connsiteY73" fmla="*/ 133511 h 4275461"/>
                  <a:gd name="connsiteX74" fmla="*/ 2066003 w 3619883"/>
                  <a:gd name="connsiteY74" fmla="*/ 143313 h 4275461"/>
                  <a:gd name="connsiteX75" fmla="*/ 2177615 w 3619883"/>
                  <a:gd name="connsiteY75" fmla="*/ 119007 h 4275461"/>
                  <a:gd name="connsiteX76" fmla="*/ 2255883 w 3619883"/>
                  <a:gd name="connsiteY76" fmla="*/ 99047 h 4275461"/>
                  <a:gd name="connsiteX77" fmla="*/ 2344622 w 3619883"/>
                  <a:gd name="connsiteY77" fmla="*/ 91388 h 4275461"/>
                  <a:gd name="connsiteX78" fmla="*/ 2455682 w 3619883"/>
                  <a:gd name="connsiteY78" fmla="*/ 78869 h 4275461"/>
                  <a:gd name="connsiteX79" fmla="*/ 2632609 w 3619883"/>
                  <a:gd name="connsiteY79" fmla="*/ 75338 h 4275461"/>
                  <a:gd name="connsiteX80" fmla="*/ 2742291 w 3619883"/>
                  <a:gd name="connsiteY80" fmla="*/ 92282 h 4275461"/>
                  <a:gd name="connsiteX81" fmla="*/ 2851974 w 3619883"/>
                  <a:gd name="connsiteY81" fmla="*/ 109227 h 4275461"/>
                  <a:gd name="connsiteX82" fmla="*/ 2907643 w 3619883"/>
                  <a:gd name="connsiteY82" fmla="*/ 100020 h 4275461"/>
                  <a:gd name="connsiteX83" fmla="*/ 2944022 w 3619883"/>
                  <a:gd name="connsiteY83" fmla="*/ 30853 h 4275461"/>
                  <a:gd name="connsiteX84" fmla="*/ 3022289 w 3619883"/>
                  <a:gd name="connsiteY84" fmla="*/ 10893 h 4275461"/>
                  <a:gd name="connsiteX85" fmla="*/ 3054807 w 3619883"/>
                  <a:gd name="connsiteY85" fmla="*/ 24226 h 4275461"/>
                  <a:gd name="connsiteX86" fmla="*/ 3141892 w 3619883"/>
                  <a:gd name="connsiteY86" fmla="*/ 51925 h 4275461"/>
                  <a:gd name="connsiteX87" fmla="*/ 3185711 w 3619883"/>
                  <a:gd name="connsiteY87" fmla="*/ 59881 h 4275461"/>
                  <a:gd name="connsiteX88" fmla="*/ 3219056 w 3619883"/>
                  <a:gd name="connsiteY88" fmla="*/ 55536 h 4275461"/>
                  <a:gd name="connsiteX89" fmla="*/ 3263425 w 3619883"/>
                  <a:gd name="connsiteY89" fmla="*/ 51706 h 4275461"/>
                  <a:gd name="connsiteX90" fmla="*/ 3296219 w 3619883"/>
                  <a:gd name="connsiteY90" fmla="*/ 59147 h 4275461"/>
                  <a:gd name="connsiteX91" fmla="*/ 3319094 w 3619883"/>
                  <a:gd name="connsiteY91" fmla="*/ 42500 h 4275461"/>
                  <a:gd name="connsiteX92" fmla="*/ 3420511 w 3619883"/>
                  <a:gd name="connsiteY92" fmla="*/ 0 h 4275461"/>
                  <a:gd name="connsiteX93" fmla="*/ 3453305 w 3619883"/>
                  <a:gd name="connsiteY93" fmla="*/ 7440 h 4275461"/>
                  <a:gd name="connsiteX94" fmla="*/ 3496571 w 3619883"/>
                  <a:gd name="connsiteY94" fmla="*/ 27182 h 4275461"/>
                  <a:gd name="connsiteX95" fmla="*/ 3602117 w 3619883"/>
                  <a:gd name="connsiteY95" fmla="*/ 132521 h 4275461"/>
                  <a:gd name="connsiteX96" fmla="*/ 3619883 w 3619883"/>
                  <a:gd name="connsiteY96" fmla="*/ 140049 h 4275461"/>
                  <a:gd name="connsiteX97" fmla="*/ 3619883 w 3619883"/>
                  <a:gd name="connsiteY97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094193 w 3619883"/>
                  <a:gd name="connsiteY16" fmla="*/ 4128157 h 4275461"/>
                  <a:gd name="connsiteX17" fmla="*/ 1140354 w 3619883"/>
                  <a:gd name="connsiteY17" fmla="*/ 4128157 h 4275461"/>
                  <a:gd name="connsiteX18" fmla="*/ 1140354 w 3619883"/>
                  <a:gd name="connsiteY18" fmla="*/ 4275461 h 4275461"/>
                  <a:gd name="connsiteX19" fmla="*/ 953807 w 3619883"/>
                  <a:gd name="connsiteY19" fmla="*/ 4275461 h 4275461"/>
                  <a:gd name="connsiteX20" fmla="*/ 912215 w 3619883"/>
                  <a:gd name="connsiteY20" fmla="*/ 4128157 h 4275461"/>
                  <a:gd name="connsiteX21" fmla="*/ 961020 w 3619883"/>
                  <a:gd name="connsiteY21" fmla="*/ 4128157 h 4275461"/>
                  <a:gd name="connsiteX22" fmla="*/ 961020 w 3619883"/>
                  <a:gd name="connsiteY22" fmla="*/ 3951392 h 4275461"/>
                  <a:gd name="connsiteX23" fmla="*/ 783235 w 3619883"/>
                  <a:gd name="connsiteY23" fmla="*/ 3951392 h 4275461"/>
                  <a:gd name="connsiteX24" fmla="*/ 783235 w 3619883"/>
                  <a:gd name="connsiteY24" fmla="*/ 4128157 h 4275461"/>
                  <a:gd name="connsiteX25" fmla="*/ 871024 w 3619883"/>
                  <a:gd name="connsiteY25" fmla="*/ 4128157 h 4275461"/>
                  <a:gd name="connsiteX26" fmla="*/ 829432 w 3619883"/>
                  <a:gd name="connsiteY26" fmla="*/ 4275461 h 4275461"/>
                  <a:gd name="connsiteX27" fmla="*/ 611484 w 3619883"/>
                  <a:gd name="connsiteY27" fmla="*/ 4275461 h 4275461"/>
                  <a:gd name="connsiteX28" fmla="*/ 621247 w 3619883"/>
                  <a:gd name="connsiteY28" fmla="*/ 4128157 h 4275461"/>
                  <a:gd name="connsiteX29" fmla="*/ 650062 w 3619883"/>
                  <a:gd name="connsiteY29" fmla="*/ 4128157 h 4275461"/>
                  <a:gd name="connsiteX30" fmla="*/ 650062 w 3619883"/>
                  <a:gd name="connsiteY30" fmla="*/ 3951392 h 4275461"/>
                  <a:gd name="connsiteX31" fmla="*/ 472277 w 3619883"/>
                  <a:gd name="connsiteY31" fmla="*/ 3951392 h 4275461"/>
                  <a:gd name="connsiteX32" fmla="*/ 472277 w 3619883"/>
                  <a:gd name="connsiteY32" fmla="*/ 4128157 h 4275461"/>
                  <a:gd name="connsiteX33" fmla="*/ 522650 w 3619883"/>
                  <a:gd name="connsiteY33" fmla="*/ 4128157 h 4275461"/>
                  <a:gd name="connsiteX34" fmla="*/ 573998 w 3619883"/>
                  <a:gd name="connsiteY34" fmla="*/ 4275461 h 4275461"/>
                  <a:gd name="connsiteX35" fmla="*/ 336164 w 3619883"/>
                  <a:gd name="connsiteY35" fmla="*/ 4275461 h 4275461"/>
                  <a:gd name="connsiteX36" fmla="*/ 294572 w 3619883"/>
                  <a:gd name="connsiteY36" fmla="*/ 4128157 h 4275461"/>
                  <a:gd name="connsiteX37" fmla="*/ 339106 w 3619883"/>
                  <a:gd name="connsiteY37" fmla="*/ 4128157 h 4275461"/>
                  <a:gd name="connsiteX38" fmla="*/ 339106 w 3619883"/>
                  <a:gd name="connsiteY38" fmla="*/ 3951392 h 4275461"/>
                  <a:gd name="connsiteX39" fmla="*/ 161321 w 3619883"/>
                  <a:gd name="connsiteY39" fmla="*/ 3951392 h 4275461"/>
                  <a:gd name="connsiteX40" fmla="*/ 161321 w 3619883"/>
                  <a:gd name="connsiteY40" fmla="*/ 4128157 h 4275461"/>
                  <a:gd name="connsiteX41" fmla="*/ 230914 w 3619883"/>
                  <a:gd name="connsiteY41" fmla="*/ 4128157 h 4275461"/>
                  <a:gd name="connsiteX42" fmla="*/ 189322 w 3619883"/>
                  <a:gd name="connsiteY42" fmla="*/ 4275461 h 4275461"/>
                  <a:gd name="connsiteX43" fmla="*/ 0 w 3619883"/>
                  <a:gd name="connsiteY43" fmla="*/ 4275461 h 4275461"/>
                  <a:gd name="connsiteX44" fmla="*/ 0 w 3619883"/>
                  <a:gd name="connsiteY44" fmla="*/ 42229 h 4275461"/>
                  <a:gd name="connsiteX45" fmla="*/ 42464 w 3619883"/>
                  <a:gd name="connsiteY45" fmla="*/ 40518 h 4275461"/>
                  <a:gd name="connsiteX46" fmla="*/ 137733 w 3619883"/>
                  <a:gd name="connsiteY46" fmla="*/ 35355 h 4275461"/>
                  <a:gd name="connsiteX47" fmla="*/ 270565 w 3619883"/>
                  <a:gd name="connsiteY47" fmla="*/ 29759 h 4275461"/>
                  <a:gd name="connsiteX48" fmla="*/ 479734 w 3619883"/>
                  <a:gd name="connsiteY48" fmla="*/ 45455 h 4275461"/>
                  <a:gd name="connsiteX49" fmla="*/ 524103 w 3619883"/>
                  <a:gd name="connsiteY49" fmla="*/ 41625 h 4275461"/>
                  <a:gd name="connsiteX50" fmla="*/ 624416 w 3619883"/>
                  <a:gd name="connsiteY50" fmla="*/ 22696 h 4275461"/>
                  <a:gd name="connsiteX51" fmla="*/ 657762 w 3619883"/>
                  <a:gd name="connsiteY51" fmla="*/ 18351 h 4275461"/>
                  <a:gd name="connsiteX52" fmla="*/ 690557 w 3619883"/>
                  <a:gd name="connsiteY52" fmla="*/ 25792 h 4275461"/>
                  <a:gd name="connsiteX53" fmla="*/ 745123 w 3619883"/>
                  <a:gd name="connsiteY53" fmla="*/ 40157 h 4275461"/>
                  <a:gd name="connsiteX54" fmla="*/ 789493 w 3619883"/>
                  <a:gd name="connsiteY54" fmla="*/ 36327 h 4275461"/>
                  <a:gd name="connsiteX55" fmla="*/ 854255 w 3619883"/>
                  <a:gd name="connsiteY55" fmla="*/ 68887 h 4275461"/>
                  <a:gd name="connsiteX56" fmla="*/ 897520 w 3619883"/>
                  <a:gd name="connsiteY56" fmla="*/ 88629 h 4275461"/>
                  <a:gd name="connsiteX57" fmla="*/ 940510 w 3619883"/>
                  <a:gd name="connsiteY57" fmla="*/ 114265 h 4275461"/>
                  <a:gd name="connsiteX58" fmla="*/ 1082712 w 3619883"/>
                  <a:gd name="connsiteY58" fmla="*/ 144543 h 4275461"/>
                  <a:gd name="connsiteX59" fmla="*/ 1205348 w 3619883"/>
                  <a:gd name="connsiteY59" fmla="*/ 120753 h 4275461"/>
                  <a:gd name="connsiteX60" fmla="*/ 1271764 w 3619883"/>
                  <a:gd name="connsiteY60" fmla="*/ 117956 h 4275461"/>
                  <a:gd name="connsiteX61" fmla="*/ 1315583 w 3619883"/>
                  <a:gd name="connsiteY61" fmla="*/ 125912 h 4275461"/>
                  <a:gd name="connsiteX62" fmla="*/ 1359125 w 3619883"/>
                  <a:gd name="connsiteY62" fmla="*/ 139761 h 4275461"/>
                  <a:gd name="connsiteX63" fmla="*/ 1391919 w 3619883"/>
                  <a:gd name="connsiteY63" fmla="*/ 147202 h 4275461"/>
                  <a:gd name="connsiteX64" fmla="*/ 1436563 w 3619883"/>
                  <a:gd name="connsiteY64" fmla="*/ 137480 h 4275461"/>
                  <a:gd name="connsiteX65" fmla="*/ 1471566 w 3619883"/>
                  <a:gd name="connsiteY65" fmla="*/ 97777 h 4275461"/>
                  <a:gd name="connsiteX66" fmla="*/ 1505739 w 3619883"/>
                  <a:gd name="connsiteY66" fmla="*/ 75753 h 4275461"/>
                  <a:gd name="connsiteX67" fmla="*/ 1590891 w 3619883"/>
                  <a:gd name="connsiteY67" fmla="*/ 144702 h 4275461"/>
                  <a:gd name="connsiteX68" fmla="*/ 1625616 w 3619883"/>
                  <a:gd name="connsiteY68" fmla="*/ 110893 h 4275461"/>
                  <a:gd name="connsiteX69" fmla="*/ 1658964 w 3619883"/>
                  <a:gd name="connsiteY69" fmla="*/ 106547 h 4275461"/>
                  <a:gd name="connsiteX70" fmla="*/ 1746598 w 3619883"/>
                  <a:gd name="connsiteY70" fmla="*/ 122460 h 4275461"/>
                  <a:gd name="connsiteX71" fmla="*/ 1811913 w 3619883"/>
                  <a:gd name="connsiteY71" fmla="*/ 143234 h 4275461"/>
                  <a:gd name="connsiteX72" fmla="*/ 1856557 w 3619883"/>
                  <a:gd name="connsiteY72" fmla="*/ 133511 h 4275461"/>
                  <a:gd name="connsiteX73" fmla="*/ 2066003 w 3619883"/>
                  <a:gd name="connsiteY73" fmla="*/ 143313 h 4275461"/>
                  <a:gd name="connsiteX74" fmla="*/ 2177615 w 3619883"/>
                  <a:gd name="connsiteY74" fmla="*/ 119007 h 4275461"/>
                  <a:gd name="connsiteX75" fmla="*/ 2255883 w 3619883"/>
                  <a:gd name="connsiteY75" fmla="*/ 99047 h 4275461"/>
                  <a:gd name="connsiteX76" fmla="*/ 2344622 w 3619883"/>
                  <a:gd name="connsiteY76" fmla="*/ 91388 h 4275461"/>
                  <a:gd name="connsiteX77" fmla="*/ 2455682 w 3619883"/>
                  <a:gd name="connsiteY77" fmla="*/ 78869 h 4275461"/>
                  <a:gd name="connsiteX78" fmla="*/ 2632609 w 3619883"/>
                  <a:gd name="connsiteY78" fmla="*/ 75338 h 4275461"/>
                  <a:gd name="connsiteX79" fmla="*/ 2742291 w 3619883"/>
                  <a:gd name="connsiteY79" fmla="*/ 92282 h 4275461"/>
                  <a:gd name="connsiteX80" fmla="*/ 2851974 w 3619883"/>
                  <a:gd name="connsiteY80" fmla="*/ 109227 h 4275461"/>
                  <a:gd name="connsiteX81" fmla="*/ 2907643 w 3619883"/>
                  <a:gd name="connsiteY81" fmla="*/ 100020 h 4275461"/>
                  <a:gd name="connsiteX82" fmla="*/ 2944022 w 3619883"/>
                  <a:gd name="connsiteY82" fmla="*/ 30853 h 4275461"/>
                  <a:gd name="connsiteX83" fmla="*/ 3022289 w 3619883"/>
                  <a:gd name="connsiteY83" fmla="*/ 10893 h 4275461"/>
                  <a:gd name="connsiteX84" fmla="*/ 3054807 w 3619883"/>
                  <a:gd name="connsiteY84" fmla="*/ 24226 h 4275461"/>
                  <a:gd name="connsiteX85" fmla="*/ 3141892 w 3619883"/>
                  <a:gd name="connsiteY85" fmla="*/ 51925 h 4275461"/>
                  <a:gd name="connsiteX86" fmla="*/ 3185711 w 3619883"/>
                  <a:gd name="connsiteY86" fmla="*/ 59881 h 4275461"/>
                  <a:gd name="connsiteX87" fmla="*/ 3219056 w 3619883"/>
                  <a:gd name="connsiteY87" fmla="*/ 55536 h 4275461"/>
                  <a:gd name="connsiteX88" fmla="*/ 3263425 w 3619883"/>
                  <a:gd name="connsiteY88" fmla="*/ 51706 h 4275461"/>
                  <a:gd name="connsiteX89" fmla="*/ 3296219 w 3619883"/>
                  <a:gd name="connsiteY89" fmla="*/ 59147 h 4275461"/>
                  <a:gd name="connsiteX90" fmla="*/ 3319094 w 3619883"/>
                  <a:gd name="connsiteY90" fmla="*/ 42500 h 4275461"/>
                  <a:gd name="connsiteX91" fmla="*/ 3420511 w 3619883"/>
                  <a:gd name="connsiteY91" fmla="*/ 0 h 4275461"/>
                  <a:gd name="connsiteX92" fmla="*/ 3453305 w 3619883"/>
                  <a:gd name="connsiteY92" fmla="*/ 7440 h 4275461"/>
                  <a:gd name="connsiteX93" fmla="*/ 3496571 w 3619883"/>
                  <a:gd name="connsiteY93" fmla="*/ 27182 h 4275461"/>
                  <a:gd name="connsiteX94" fmla="*/ 3602117 w 3619883"/>
                  <a:gd name="connsiteY94" fmla="*/ 132521 h 4275461"/>
                  <a:gd name="connsiteX95" fmla="*/ 3619883 w 3619883"/>
                  <a:gd name="connsiteY95" fmla="*/ 140049 h 4275461"/>
                  <a:gd name="connsiteX96" fmla="*/ 3619883 w 3619883"/>
                  <a:gd name="connsiteY96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094193 w 3619883"/>
                  <a:gd name="connsiteY16" fmla="*/ 4128157 h 4275461"/>
                  <a:gd name="connsiteX17" fmla="*/ 1140354 w 3619883"/>
                  <a:gd name="connsiteY17" fmla="*/ 4275461 h 4275461"/>
                  <a:gd name="connsiteX18" fmla="*/ 953807 w 3619883"/>
                  <a:gd name="connsiteY18" fmla="*/ 4275461 h 4275461"/>
                  <a:gd name="connsiteX19" fmla="*/ 912215 w 3619883"/>
                  <a:gd name="connsiteY19" fmla="*/ 4128157 h 4275461"/>
                  <a:gd name="connsiteX20" fmla="*/ 961020 w 3619883"/>
                  <a:gd name="connsiteY20" fmla="*/ 4128157 h 4275461"/>
                  <a:gd name="connsiteX21" fmla="*/ 961020 w 3619883"/>
                  <a:gd name="connsiteY21" fmla="*/ 3951392 h 4275461"/>
                  <a:gd name="connsiteX22" fmla="*/ 783235 w 3619883"/>
                  <a:gd name="connsiteY22" fmla="*/ 3951392 h 4275461"/>
                  <a:gd name="connsiteX23" fmla="*/ 783235 w 3619883"/>
                  <a:gd name="connsiteY23" fmla="*/ 4128157 h 4275461"/>
                  <a:gd name="connsiteX24" fmla="*/ 871024 w 3619883"/>
                  <a:gd name="connsiteY24" fmla="*/ 4128157 h 4275461"/>
                  <a:gd name="connsiteX25" fmla="*/ 829432 w 3619883"/>
                  <a:gd name="connsiteY25" fmla="*/ 4275461 h 4275461"/>
                  <a:gd name="connsiteX26" fmla="*/ 611484 w 3619883"/>
                  <a:gd name="connsiteY26" fmla="*/ 4275461 h 4275461"/>
                  <a:gd name="connsiteX27" fmla="*/ 621247 w 3619883"/>
                  <a:gd name="connsiteY27" fmla="*/ 4128157 h 4275461"/>
                  <a:gd name="connsiteX28" fmla="*/ 650062 w 3619883"/>
                  <a:gd name="connsiteY28" fmla="*/ 4128157 h 4275461"/>
                  <a:gd name="connsiteX29" fmla="*/ 650062 w 3619883"/>
                  <a:gd name="connsiteY29" fmla="*/ 3951392 h 4275461"/>
                  <a:gd name="connsiteX30" fmla="*/ 472277 w 3619883"/>
                  <a:gd name="connsiteY30" fmla="*/ 3951392 h 4275461"/>
                  <a:gd name="connsiteX31" fmla="*/ 472277 w 3619883"/>
                  <a:gd name="connsiteY31" fmla="*/ 4128157 h 4275461"/>
                  <a:gd name="connsiteX32" fmla="*/ 522650 w 3619883"/>
                  <a:gd name="connsiteY32" fmla="*/ 4128157 h 4275461"/>
                  <a:gd name="connsiteX33" fmla="*/ 573998 w 3619883"/>
                  <a:gd name="connsiteY33" fmla="*/ 4275461 h 4275461"/>
                  <a:gd name="connsiteX34" fmla="*/ 336164 w 3619883"/>
                  <a:gd name="connsiteY34" fmla="*/ 4275461 h 4275461"/>
                  <a:gd name="connsiteX35" fmla="*/ 294572 w 3619883"/>
                  <a:gd name="connsiteY35" fmla="*/ 4128157 h 4275461"/>
                  <a:gd name="connsiteX36" fmla="*/ 339106 w 3619883"/>
                  <a:gd name="connsiteY36" fmla="*/ 4128157 h 4275461"/>
                  <a:gd name="connsiteX37" fmla="*/ 339106 w 3619883"/>
                  <a:gd name="connsiteY37" fmla="*/ 3951392 h 4275461"/>
                  <a:gd name="connsiteX38" fmla="*/ 161321 w 3619883"/>
                  <a:gd name="connsiteY38" fmla="*/ 3951392 h 4275461"/>
                  <a:gd name="connsiteX39" fmla="*/ 161321 w 3619883"/>
                  <a:gd name="connsiteY39" fmla="*/ 4128157 h 4275461"/>
                  <a:gd name="connsiteX40" fmla="*/ 230914 w 3619883"/>
                  <a:gd name="connsiteY40" fmla="*/ 4128157 h 4275461"/>
                  <a:gd name="connsiteX41" fmla="*/ 189322 w 3619883"/>
                  <a:gd name="connsiteY41" fmla="*/ 4275461 h 4275461"/>
                  <a:gd name="connsiteX42" fmla="*/ 0 w 3619883"/>
                  <a:gd name="connsiteY42" fmla="*/ 4275461 h 4275461"/>
                  <a:gd name="connsiteX43" fmla="*/ 0 w 3619883"/>
                  <a:gd name="connsiteY43" fmla="*/ 42229 h 4275461"/>
                  <a:gd name="connsiteX44" fmla="*/ 42464 w 3619883"/>
                  <a:gd name="connsiteY44" fmla="*/ 40518 h 4275461"/>
                  <a:gd name="connsiteX45" fmla="*/ 137733 w 3619883"/>
                  <a:gd name="connsiteY45" fmla="*/ 35355 h 4275461"/>
                  <a:gd name="connsiteX46" fmla="*/ 270565 w 3619883"/>
                  <a:gd name="connsiteY46" fmla="*/ 29759 h 4275461"/>
                  <a:gd name="connsiteX47" fmla="*/ 479734 w 3619883"/>
                  <a:gd name="connsiteY47" fmla="*/ 45455 h 4275461"/>
                  <a:gd name="connsiteX48" fmla="*/ 524103 w 3619883"/>
                  <a:gd name="connsiteY48" fmla="*/ 41625 h 4275461"/>
                  <a:gd name="connsiteX49" fmla="*/ 624416 w 3619883"/>
                  <a:gd name="connsiteY49" fmla="*/ 22696 h 4275461"/>
                  <a:gd name="connsiteX50" fmla="*/ 657762 w 3619883"/>
                  <a:gd name="connsiteY50" fmla="*/ 18351 h 4275461"/>
                  <a:gd name="connsiteX51" fmla="*/ 690557 w 3619883"/>
                  <a:gd name="connsiteY51" fmla="*/ 25792 h 4275461"/>
                  <a:gd name="connsiteX52" fmla="*/ 745123 w 3619883"/>
                  <a:gd name="connsiteY52" fmla="*/ 40157 h 4275461"/>
                  <a:gd name="connsiteX53" fmla="*/ 789493 w 3619883"/>
                  <a:gd name="connsiteY53" fmla="*/ 36327 h 4275461"/>
                  <a:gd name="connsiteX54" fmla="*/ 854255 w 3619883"/>
                  <a:gd name="connsiteY54" fmla="*/ 68887 h 4275461"/>
                  <a:gd name="connsiteX55" fmla="*/ 897520 w 3619883"/>
                  <a:gd name="connsiteY55" fmla="*/ 88629 h 4275461"/>
                  <a:gd name="connsiteX56" fmla="*/ 940510 w 3619883"/>
                  <a:gd name="connsiteY56" fmla="*/ 114265 h 4275461"/>
                  <a:gd name="connsiteX57" fmla="*/ 1082712 w 3619883"/>
                  <a:gd name="connsiteY57" fmla="*/ 144543 h 4275461"/>
                  <a:gd name="connsiteX58" fmla="*/ 1205348 w 3619883"/>
                  <a:gd name="connsiteY58" fmla="*/ 120753 h 4275461"/>
                  <a:gd name="connsiteX59" fmla="*/ 1271764 w 3619883"/>
                  <a:gd name="connsiteY59" fmla="*/ 117956 h 4275461"/>
                  <a:gd name="connsiteX60" fmla="*/ 1315583 w 3619883"/>
                  <a:gd name="connsiteY60" fmla="*/ 125912 h 4275461"/>
                  <a:gd name="connsiteX61" fmla="*/ 1359125 w 3619883"/>
                  <a:gd name="connsiteY61" fmla="*/ 139761 h 4275461"/>
                  <a:gd name="connsiteX62" fmla="*/ 1391919 w 3619883"/>
                  <a:gd name="connsiteY62" fmla="*/ 147202 h 4275461"/>
                  <a:gd name="connsiteX63" fmla="*/ 1436563 w 3619883"/>
                  <a:gd name="connsiteY63" fmla="*/ 137480 h 4275461"/>
                  <a:gd name="connsiteX64" fmla="*/ 1471566 w 3619883"/>
                  <a:gd name="connsiteY64" fmla="*/ 97777 h 4275461"/>
                  <a:gd name="connsiteX65" fmla="*/ 1505739 w 3619883"/>
                  <a:gd name="connsiteY65" fmla="*/ 75753 h 4275461"/>
                  <a:gd name="connsiteX66" fmla="*/ 1590891 w 3619883"/>
                  <a:gd name="connsiteY66" fmla="*/ 144702 h 4275461"/>
                  <a:gd name="connsiteX67" fmla="*/ 1625616 w 3619883"/>
                  <a:gd name="connsiteY67" fmla="*/ 110893 h 4275461"/>
                  <a:gd name="connsiteX68" fmla="*/ 1658964 w 3619883"/>
                  <a:gd name="connsiteY68" fmla="*/ 106547 h 4275461"/>
                  <a:gd name="connsiteX69" fmla="*/ 1746598 w 3619883"/>
                  <a:gd name="connsiteY69" fmla="*/ 122460 h 4275461"/>
                  <a:gd name="connsiteX70" fmla="*/ 1811913 w 3619883"/>
                  <a:gd name="connsiteY70" fmla="*/ 143234 h 4275461"/>
                  <a:gd name="connsiteX71" fmla="*/ 1856557 w 3619883"/>
                  <a:gd name="connsiteY71" fmla="*/ 133511 h 4275461"/>
                  <a:gd name="connsiteX72" fmla="*/ 2066003 w 3619883"/>
                  <a:gd name="connsiteY72" fmla="*/ 143313 h 4275461"/>
                  <a:gd name="connsiteX73" fmla="*/ 2177615 w 3619883"/>
                  <a:gd name="connsiteY73" fmla="*/ 119007 h 4275461"/>
                  <a:gd name="connsiteX74" fmla="*/ 2255883 w 3619883"/>
                  <a:gd name="connsiteY74" fmla="*/ 99047 h 4275461"/>
                  <a:gd name="connsiteX75" fmla="*/ 2344622 w 3619883"/>
                  <a:gd name="connsiteY75" fmla="*/ 91388 h 4275461"/>
                  <a:gd name="connsiteX76" fmla="*/ 2455682 w 3619883"/>
                  <a:gd name="connsiteY76" fmla="*/ 78869 h 4275461"/>
                  <a:gd name="connsiteX77" fmla="*/ 2632609 w 3619883"/>
                  <a:gd name="connsiteY77" fmla="*/ 75338 h 4275461"/>
                  <a:gd name="connsiteX78" fmla="*/ 2742291 w 3619883"/>
                  <a:gd name="connsiteY78" fmla="*/ 92282 h 4275461"/>
                  <a:gd name="connsiteX79" fmla="*/ 2851974 w 3619883"/>
                  <a:gd name="connsiteY79" fmla="*/ 109227 h 4275461"/>
                  <a:gd name="connsiteX80" fmla="*/ 2907643 w 3619883"/>
                  <a:gd name="connsiteY80" fmla="*/ 100020 h 4275461"/>
                  <a:gd name="connsiteX81" fmla="*/ 2944022 w 3619883"/>
                  <a:gd name="connsiteY81" fmla="*/ 30853 h 4275461"/>
                  <a:gd name="connsiteX82" fmla="*/ 3022289 w 3619883"/>
                  <a:gd name="connsiteY82" fmla="*/ 10893 h 4275461"/>
                  <a:gd name="connsiteX83" fmla="*/ 3054807 w 3619883"/>
                  <a:gd name="connsiteY83" fmla="*/ 24226 h 4275461"/>
                  <a:gd name="connsiteX84" fmla="*/ 3141892 w 3619883"/>
                  <a:gd name="connsiteY84" fmla="*/ 51925 h 4275461"/>
                  <a:gd name="connsiteX85" fmla="*/ 3185711 w 3619883"/>
                  <a:gd name="connsiteY85" fmla="*/ 59881 h 4275461"/>
                  <a:gd name="connsiteX86" fmla="*/ 3219056 w 3619883"/>
                  <a:gd name="connsiteY86" fmla="*/ 55536 h 4275461"/>
                  <a:gd name="connsiteX87" fmla="*/ 3263425 w 3619883"/>
                  <a:gd name="connsiteY87" fmla="*/ 51706 h 4275461"/>
                  <a:gd name="connsiteX88" fmla="*/ 3296219 w 3619883"/>
                  <a:gd name="connsiteY88" fmla="*/ 59147 h 4275461"/>
                  <a:gd name="connsiteX89" fmla="*/ 3319094 w 3619883"/>
                  <a:gd name="connsiteY89" fmla="*/ 42500 h 4275461"/>
                  <a:gd name="connsiteX90" fmla="*/ 3420511 w 3619883"/>
                  <a:gd name="connsiteY90" fmla="*/ 0 h 4275461"/>
                  <a:gd name="connsiteX91" fmla="*/ 3453305 w 3619883"/>
                  <a:gd name="connsiteY91" fmla="*/ 7440 h 4275461"/>
                  <a:gd name="connsiteX92" fmla="*/ 3496571 w 3619883"/>
                  <a:gd name="connsiteY92" fmla="*/ 27182 h 4275461"/>
                  <a:gd name="connsiteX93" fmla="*/ 3602117 w 3619883"/>
                  <a:gd name="connsiteY93" fmla="*/ 132521 h 4275461"/>
                  <a:gd name="connsiteX94" fmla="*/ 3619883 w 3619883"/>
                  <a:gd name="connsiteY94" fmla="*/ 140049 h 4275461"/>
                  <a:gd name="connsiteX95" fmla="*/ 3619883 w 3619883"/>
                  <a:gd name="connsiteY95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912215 w 3619883"/>
                  <a:gd name="connsiteY18" fmla="*/ 4128157 h 4275461"/>
                  <a:gd name="connsiteX19" fmla="*/ 961020 w 3619883"/>
                  <a:gd name="connsiteY19" fmla="*/ 4128157 h 4275461"/>
                  <a:gd name="connsiteX20" fmla="*/ 961020 w 3619883"/>
                  <a:gd name="connsiteY20" fmla="*/ 3951392 h 4275461"/>
                  <a:gd name="connsiteX21" fmla="*/ 783235 w 3619883"/>
                  <a:gd name="connsiteY21" fmla="*/ 3951392 h 4275461"/>
                  <a:gd name="connsiteX22" fmla="*/ 783235 w 3619883"/>
                  <a:gd name="connsiteY22" fmla="*/ 4128157 h 4275461"/>
                  <a:gd name="connsiteX23" fmla="*/ 871024 w 3619883"/>
                  <a:gd name="connsiteY23" fmla="*/ 4128157 h 4275461"/>
                  <a:gd name="connsiteX24" fmla="*/ 829432 w 3619883"/>
                  <a:gd name="connsiteY24" fmla="*/ 4275461 h 4275461"/>
                  <a:gd name="connsiteX25" fmla="*/ 611484 w 3619883"/>
                  <a:gd name="connsiteY25" fmla="*/ 4275461 h 4275461"/>
                  <a:gd name="connsiteX26" fmla="*/ 621247 w 3619883"/>
                  <a:gd name="connsiteY26" fmla="*/ 4128157 h 4275461"/>
                  <a:gd name="connsiteX27" fmla="*/ 650062 w 3619883"/>
                  <a:gd name="connsiteY27" fmla="*/ 4128157 h 4275461"/>
                  <a:gd name="connsiteX28" fmla="*/ 650062 w 3619883"/>
                  <a:gd name="connsiteY28" fmla="*/ 3951392 h 4275461"/>
                  <a:gd name="connsiteX29" fmla="*/ 472277 w 3619883"/>
                  <a:gd name="connsiteY29" fmla="*/ 3951392 h 4275461"/>
                  <a:gd name="connsiteX30" fmla="*/ 472277 w 3619883"/>
                  <a:gd name="connsiteY30" fmla="*/ 4128157 h 4275461"/>
                  <a:gd name="connsiteX31" fmla="*/ 522650 w 3619883"/>
                  <a:gd name="connsiteY31" fmla="*/ 4128157 h 4275461"/>
                  <a:gd name="connsiteX32" fmla="*/ 573998 w 3619883"/>
                  <a:gd name="connsiteY32" fmla="*/ 4275461 h 4275461"/>
                  <a:gd name="connsiteX33" fmla="*/ 336164 w 3619883"/>
                  <a:gd name="connsiteY33" fmla="*/ 4275461 h 4275461"/>
                  <a:gd name="connsiteX34" fmla="*/ 294572 w 3619883"/>
                  <a:gd name="connsiteY34" fmla="*/ 4128157 h 4275461"/>
                  <a:gd name="connsiteX35" fmla="*/ 339106 w 3619883"/>
                  <a:gd name="connsiteY35" fmla="*/ 4128157 h 4275461"/>
                  <a:gd name="connsiteX36" fmla="*/ 339106 w 3619883"/>
                  <a:gd name="connsiteY36" fmla="*/ 3951392 h 4275461"/>
                  <a:gd name="connsiteX37" fmla="*/ 161321 w 3619883"/>
                  <a:gd name="connsiteY37" fmla="*/ 3951392 h 4275461"/>
                  <a:gd name="connsiteX38" fmla="*/ 161321 w 3619883"/>
                  <a:gd name="connsiteY38" fmla="*/ 4128157 h 4275461"/>
                  <a:gd name="connsiteX39" fmla="*/ 230914 w 3619883"/>
                  <a:gd name="connsiteY39" fmla="*/ 4128157 h 4275461"/>
                  <a:gd name="connsiteX40" fmla="*/ 189322 w 3619883"/>
                  <a:gd name="connsiteY40" fmla="*/ 4275461 h 4275461"/>
                  <a:gd name="connsiteX41" fmla="*/ 0 w 3619883"/>
                  <a:gd name="connsiteY41" fmla="*/ 4275461 h 4275461"/>
                  <a:gd name="connsiteX42" fmla="*/ 0 w 3619883"/>
                  <a:gd name="connsiteY42" fmla="*/ 42229 h 4275461"/>
                  <a:gd name="connsiteX43" fmla="*/ 42464 w 3619883"/>
                  <a:gd name="connsiteY43" fmla="*/ 40518 h 4275461"/>
                  <a:gd name="connsiteX44" fmla="*/ 137733 w 3619883"/>
                  <a:gd name="connsiteY44" fmla="*/ 35355 h 4275461"/>
                  <a:gd name="connsiteX45" fmla="*/ 270565 w 3619883"/>
                  <a:gd name="connsiteY45" fmla="*/ 29759 h 4275461"/>
                  <a:gd name="connsiteX46" fmla="*/ 479734 w 3619883"/>
                  <a:gd name="connsiteY46" fmla="*/ 45455 h 4275461"/>
                  <a:gd name="connsiteX47" fmla="*/ 524103 w 3619883"/>
                  <a:gd name="connsiteY47" fmla="*/ 41625 h 4275461"/>
                  <a:gd name="connsiteX48" fmla="*/ 624416 w 3619883"/>
                  <a:gd name="connsiteY48" fmla="*/ 22696 h 4275461"/>
                  <a:gd name="connsiteX49" fmla="*/ 657762 w 3619883"/>
                  <a:gd name="connsiteY49" fmla="*/ 18351 h 4275461"/>
                  <a:gd name="connsiteX50" fmla="*/ 690557 w 3619883"/>
                  <a:gd name="connsiteY50" fmla="*/ 25792 h 4275461"/>
                  <a:gd name="connsiteX51" fmla="*/ 745123 w 3619883"/>
                  <a:gd name="connsiteY51" fmla="*/ 40157 h 4275461"/>
                  <a:gd name="connsiteX52" fmla="*/ 789493 w 3619883"/>
                  <a:gd name="connsiteY52" fmla="*/ 36327 h 4275461"/>
                  <a:gd name="connsiteX53" fmla="*/ 854255 w 3619883"/>
                  <a:gd name="connsiteY53" fmla="*/ 68887 h 4275461"/>
                  <a:gd name="connsiteX54" fmla="*/ 897520 w 3619883"/>
                  <a:gd name="connsiteY54" fmla="*/ 88629 h 4275461"/>
                  <a:gd name="connsiteX55" fmla="*/ 940510 w 3619883"/>
                  <a:gd name="connsiteY55" fmla="*/ 114265 h 4275461"/>
                  <a:gd name="connsiteX56" fmla="*/ 1082712 w 3619883"/>
                  <a:gd name="connsiteY56" fmla="*/ 144543 h 4275461"/>
                  <a:gd name="connsiteX57" fmla="*/ 1205348 w 3619883"/>
                  <a:gd name="connsiteY57" fmla="*/ 120753 h 4275461"/>
                  <a:gd name="connsiteX58" fmla="*/ 1271764 w 3619883"/>
                  <a:gd name="connsiteY58" fmla="*/ 117956 h 4275461"/>
                  <a:gd name="connsiteX59" fmla="*/ 1315583 w 3619883"/>
                  <a:gd name="connsiteY59" fmla="*/ 125912 h 4275461"/>
                  <a:gd name="connsiteX60" fmla="*/ 1359125 w 3619883"/>
                  <a:gd name="connsiteY60" fmla="*/ 139761 h 4275461"/>
                  <a:gd name="connsiteX61" fmla="*/ 1391919 w 3619883"/>
                  <a:gd name="connsiteY61" fmla="*/ 147202 h 4275461"/>
                  <a:gd name="connsiteX62" fmla="*/ 1436563 w 3619883"/>
                  <a:gd name="connsiteY62" fmla="*/ 137480 h 4275461"/>
                  <a:gd name="connsiteX63" fmla="*/ 1471566 w 3619883"/>
                  <a:gd name="connsiteY63" fmla="*/ 97777 h 4275461"/>
                  <a:gd name="connsiteX64" fmla="*/ 1505739 w 3619883"/>
                  <a:gd name="connsiteY64" fmla="*/ 75753 h 4275461"/>
                  <a:gd name="connsiteX65" fmla="*/ 1590891 w 3619883"/>
                  <a:gd name="connsiteY65" fmla="*/ 144702 h 4275461"/>
                  <a:gd name="connsiteX66" fmla="*/ 1625616 w 3619883"/>
                  <a:gd name="connsiteY66" fmla="*/ 110893 h 4275461"/>
                  <a:gd name="connsiteX67" fmla="*/ 1658964 w 3619883"/>
                  <a:gd name="connsiteY67" fmla="*/ 106547 h 4275461"/>
                  <a:gd name="connsiteX68" fmla="*/ 1746598 w 3619883"/>
                  <a:gd name="connsiteY68" fmla="*/ 122460 h 4275461"/>
                  <a:gd name="connsiteX69" fmla="*/ 1811913 w 3619883"/>
                  <a:gd name="connsiteY69" fmla="*/ 143234 h 4275461"/>
                  <a:gd name="connsiteX70" fmla="*/ 1856557 w 3619883"/>
                  <a:gd name="connsiteY70" fmla="*/ 133511 h 4275461"/>
                  <a:gd name="connsiteX71" fmla="*/ 2066003 w 3619883"/>
                  <a:gd name="connsiteY71" fmla="*/ 143313 h 4275461"/>
                  <a:gd name="connsiteX72" fmla="*/ 2177615 w 3619883"/>
                  <a:gd name="connsiteY72" fmla="*/ 119007 h 4275461"/>
                  <a:gd name="connsiteX73" fmla="*/ 2255883 w 3619883"/>
                  <a:gd name="connsiteY73" fmla="*/ 99047 h 4275461"/>
                  <a:gd name="connsiteX74" fmla="*/ 2344622 w 3619883"/>
                  <a:gd name="connsiteY74" fmla="*/ 91388 h 4275461"/>
                  <a:gd name="connsiteX75" fmla="*/ 2455682 w 3619883"/>
                  <a:gd name="connsiteY75" fmla="*/ 78869 h 4275461"/>
                  <a:gd name="connsiteX76" fmla="*/ 2632609 w 3619883"/>
                  <a:gd name="connsiteY76" fmla="*/ 75338 h 4275461"/>
                  <a:gd name="connsiteX77" fmla="*/ 2742291 w 3619883"/>
                  <a:gd name="connsiteY77" fmla="*/ 92282 h 4275461"/>
                  <a:gd name="connsiteX78" fmla="*/ 2851974 w 3619883"/>
                  <a:gd name="connsiteY78" fmla="*/ 109227 h 4275461"/>
                  <a:gd name="connsiteX79" fmla="*/ 2907643 w 3619883"/>
                  <a:gd name="connsiteY79" fmla="*/ 100020 h 4275461"/>
                  <a:gd name="connsiteX80" fmla="*/ 2944022 w 3619883"/>
                  <a:gd name="connsiteY80" fmla="*/ 30853 h 4275461"/>
                  <a:gd name="connsiteX81" fmla="*/ 3022289 w 3619883"/>
                  <a:gd name="connsiteY81" fmla="*/ 10893 h 4275461"/>
                  <a:gd name="connsiteX82" fmla="*/ 3054807 w 3619883"/>
                  <a:gd name="connsiteY82" fmla="*/ 24226 h 4275461"/>
                  <a:gd name="connsiteX83" fmla="*/ 3141892 w 3619883"/>
                  <a:gd name="connsiteY83" fmla="*/ 51925 h 4275461"/>
                  <a:gd name="connsiteX84" fmla="*/ 3185711 w 3619883"/>
                  <a:gd name="connsiteY84" fmla="*/ 59881 h 4275461"/>
                  <a:gd name="connsiteX85" fmla="*/ 3219056 w 3619883"/>
                  <a:gd name="connsiteY85" fmla="*/ 55536 h 4275461"/>
                  <a:gd name="connsiteX86" fmla="*/ 3263425 w 3619883"/>
                  <a:gd name="connsiteY86" fmla="*/ 51706 h 4275461"/>
                  <a:gd name="connsiteX87" fmla="*/ 3296219 w 3619883"/>
                  <a:gd name="connsiteY87" fmla="*/ 59147 h 4275461"/>
                  <a:gd name="connsiteX88" fmla="*/ 3319094 w 3619883"/>
                  <a:gd name="connsiteY88" fmla="*/ 42500 h 4275461"/>
                  <a:gd name="connsiteX89" fmla="*/ 3420511 w 3619883"/>
                  <a:gd name="connsiteY89" fmla="*/ 0 h 4275461"/>
                  <a:gd name="connsiteX90" fmla="*/ 3453305 w 3619883"/>
                  <a:gd name="connsiteY90" fmla="*/ 7440 h 4275461"/>
                  <a:gd name="connsiteX91" fmla="*/ 3496571 w 3619883"/>
                  <a:gd name="connsiteY91" fmla="*/ 27182 h 4275461"/>
                  <a:gd name="connsiteX92" fmla="*/ 3602117 w 3619883"/>
                  <a:gd name="connsiteY92" fmla="*/ 132521 h 4275461"/>
                  <a:gd name="connsiteX93" fmla="*/ 3619883 w 3619883"/>
                  <a:gd name="connsiteY93" fmla="*/ 140049 h 4275461"/>
                  <a:gd name="connsiteX94" fmla="*/ 3619883 w 3619883"/>
                  <a:gd name="connsiteY94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912215 w 3619883"/>
                  <a:gd name="connsiteY18" fmla="*/ 4128157 h 4275461"/>
                  <a:gd name="connsiteX19" fmla="*/ 961020 w 3619883"/>
                  <a:gd name="connsiteY19" fmla="*/ 3951392 h 4275461"/>
                  <a:gd name="connsiteX20" fmla="*/ 783235 w 3619883"/>
                  <a:gd name="connsiteY20" fmla="*/ 3951392 h 4275461"/>
                  <a:gd name="connsiteX21" fmla="*/ 783235 w 3619883"/>
                  <a:gd name="connsiteY21" fmla="*/ 4128157 h 4275461"/>
                  <a:gd name="connsiteX22" fmla="*/ 871024 w 3619883"/>
                  <a:gd name="connsiteY22" fmla="*/ 4128157 h 4275461"/>
                  <a:gd name="connsiteX23" fmla="*/ 829432 w 3619883"/>
                  <a:gd name="connsiteY23" fmla="*/ 4275461 h 4275461"/>
                  <a:gd name="connsiteX24" fmla="*/ 611484 w 3619883"/>
                  <a:gd name="connsiteY24" fmla="*/ 4275461 h 4275461"/>
                  <a:gd name="connsiteX25" fmla="*/ 621247 w 3619883"/>
                  <a:gd name="connsiteY25" fmla="*/ 4128157 h 4275461"/>
                  <a:gd name="connsiteX26" fmla="*/ 650062 w 3619883"/>
                  <a:gd name="connsiteY26" fmla="*/ 4128157 h 4275461"/>
                  <a:gd name="connsiteX27" fmla="*/ 650062 w 3619883"/>
                  <a:gd name="connsiteY27" fmla="*/ 3951392 h 4275461"/>
                  <a:gd name="connsiteX28" fmla="*/ 472277 w 3619883"/>
                  <a:gd name="connsiteY28" fmla="*/ 3951392 h 4275461"/>
                  <a:gd name="connsiteX29" fmla="*/ 472277 w 3619883"/>
                  <a:gd name="connsiteY29" fmla="*/ 4128157 h 4275461"/>
                  <a:gd name="connsiteX30" fmla="*/ 522650 w 3619883"/>
                  <a:gd name="connsiteY30" fmla="*/ 4128157 h 4275461"/>
                  <a:gd name="connsiteX31" fmla="*/ 573998 w 3619883"/>
                  <a:gd name="connsiteY31" fmla="*/ 4275461 h 4275461"/>
                  <a:gd name="connsiteX32" fmla="*/ 336164 w 3619883"/>
                  <a:gd name="connsiteY32" fmla="*/ 4275461 h 4275461"/>
                  <a:gd name="connsiteX33" fmla="*/ 294572 w 3619883"/>
                  <a:gd name="connsiteY33" fmla="*/ 4128157 h 4275461"/>
                  <a:gd name="connsiteX34" fmla="*/ 339106 w 3619883"/>
                  <a:gd name="connsiteY34" fmla="*/ 4128157 h 4275461"/>
                  <a:gd name="connsiteX35" fmla="*/ 339106 w 3619883"/>
                  <a:gd name="connsiteY35" fmla="*/ 3951392 h 4275461"/>
                  <a:gd name="connsiteX36" fmla="*/ 161321 w 3619883"/>
                  <a:gd name="connsiteY36" fmla="*/ 3951392 h 4275461"/>
                  <a:gd name="connsiteX37" fmla="*/ 161321 w 3619883"/>
                  <a:gd name="connsiteY37" fmla="*/ 4128157 h 4275461"/>
                  <a:gd name="connsiteX38" fmla="*/ 230914 w 3619883"/>
                  <a:gd name="connsiteY38" fmla="*/ 4128157 h 4275461"/>
                  <a:gd name="connsiteX39" fmla="*/ 189322 w 3619883"/>
                  <a:gd name="connsiteY39" fmla="*/ 4275461 h 4275461"/>
                  <a:gd name="connsiteX40" fmla="*/ 0 w 3619883"/>
                  <a:gd name="connsiteY40" fmla="*/ 4275461 h 4275461"/>
                  <a:gd name="connsiteX41" fmla="*/ 0 w 3619883"/>
                  <a:gd name="connsiteY41" fmla="*/ 42229 h 4275461"/>
                  <a:gd name="connsiteX42" fmla="*/ 42464 w 3619883"/>
                  <a:gd name="connsiteY42" fmla="*/ 40518 h 4275461"/>
                  <a:gd name="connsiteX43" fmla="*/ 137733 w 3619883"/>
                  <a:gd name="connsiteY43" fmla="*/ 35355 h 4275461"/>
                  <a:gd name="connsiteX44" fmla="*/ 270565 w 3619883"/>
                  <a:gd name="connsiteY44" fmla="*/ 29759 h 4275461"/>
                  <a:gd name="connsiteX45" fmla="*/ 479734 w 3619883"/>
                  <a:gd name="connsiteY45" fmla="*/ 45455 h 4275461"/>
                  <a:gd name="connsiteX46" fmla="*/ 524103 w 3619883"/>
                  <a:gd name="connsiteY46" fmla="*/ 41625 h 4275461"/>
                  <a:gd name="connsiteX47" fmla="*/ 624416 w 3619883"/>
                  <a:gd name="connsiteY47" fmla="*/ 22696 h 4275461"/>
                  <a:gd name="connsiteX48" fmla="*/ 657762 w 3619883"/>
                  <a:gd name="connsiteY48" fmla="*/ 18351 h 4275461"/>
                  <a:gd name="connsiteX49" fmla="*/ 690557 w 3619883"/>
                  <a:gd name="connsiteY49" fmla="*/ 25792 h 4275461"/>
                  <a:gd name="connsiteX50" fmla="*/ 745123 w 3619883"/>
                  <a:gd name="connsiteY50" fmla="*/ 40157 h 4275461"/>
                  <a:gd name="connsiteX51" fmla="*/ 789493 w 3619883"/>
                  <a:gd name="connsiteY51" fmla="*/ 36327 h 4275461"/>
                  <a:gd name="connsiteX52" fmla="*/ 854255 w 3619883"/>
                  <a:gd name="connsiteY52" fmla="*/ 68887 h 4275461"/>
                  <a:gd name="connsiteX53" fmla="*/ 897520 w 3619883"/>
                  <a:gd name="connsiteY53" fmla="*/ 88629 h 4275461"/>
                  <a:gd name="connsiteX54" fmla="*/ 940510 w 3619883"/>
                  <a:gd name="connsiteY54" fmla="*/ 114265 h 4275461"/>
                  <a:gd name="connsiteX55" fmla="*/ 1082712 w 3619883"/>
                  <a:gd name="connsiteY55" fmla="*/ 144543 h 4275461"/>
                  <a:gd name="connsiteX56" fmla="*/ 1205348 w 3619883"/>
                  <a:gd name="connsiteY56" fmla="*/ 120753 h 4275461"/>
                  <a:gd name="connsiteX57" fmla="*/ 1271764 w 3619883"/>
                  <a:gd name="connsiteY57" fmla="*/ 117956 h 4275461"/>
                  <a:gd name="connsiteX58" fmla="*/ 1315583 w 3619883"/>
                  <a:gd name="connsiteY58" fmla="*/ 125912 h 4275461"/>
                  <a:gd name="connsiteX59" fmla="*/ 1359125 w 3619883"/>
                  <a:gd name="connsiteY59" fmla="*/ 139761 h 4275461"/>
                  <a:gd name="connsiteX60" fmla="*/ 1391919 w 3619883"/>
                  <a:gd name="connsiteY60" fmla="*/ 147202 h 4275461"/>
                  <a:gd name="connsiteX61" fmla="*/ 1436563 w 3619883"/>
                  <a:gd name="connsiteY61" fmla="*/ 137480 h 4275461"/>
                  <a:gd name="connsiteX62" fmla="*/ 1471566 w 3619883"/>
                  <a:gd name="connsiteY62" fmla="*/ 97777 h 4275461"/>
                  <a:gd name="connsiteX63" fmla="*/ 1505739 w 3619883"/>
                  <a:gd name="connsiteY63" fmla="*/ 75753 h 4275461"/>
                  <a:gd name="connsiteX64" fmla="*/ 1590891 w 3619883"/>
                  <a:gd name="connsiteY64" fmla="*/ 144702 h 4275461"/>
                  <a:gd name="connsiteX65" fmla="*/ 1625616 w 3619883"/>
                  <a:gd name="connsiteY65" fmla="*/ 110893 h 4275461"/>
                  <a:gd name="connsiteX66" fmla="*/ 1658964 w 3619883"/>
                  <a:gd name="connsiteY66" fmla="*/ 106547 h 4275461"/>
                  <a:gd name="connsiteX67" fmla="*/ 1746598 w 3619883"/>
                  <a:gd name="connsiteY67" fmla="*/ 122460 h 4275461"/>
                  <a:gd name="connsiteX68" fmla="*/ 1811913 w 3619883"/>
                  <a:gd name="connsiteY68" fmla="*/ 143234 h 4275461"/>
                  <a:gd name="connsiteX69" fmla="*/ 1856557 w 3619883"/>
                  <a:gd name="connsiteY69" fmla="*/ 133511 h 4275461"/>
                  <a:gd name="connsiteX70" fmla="*/ 2066003 w 3619883"/>
                  <a:gd name="connsiteY70" fmla="*/ 143313 h 4275461"/>
                  <a:gd name="connsiteX71" fmla="*/ 2177615 w 3619883"/>
                  <a:gd name="connsiteY71" fmla="*/ 119007 h 4275461"/>
                  <a:gd name="connsiteX72" fmla="*/ 2255883 w 3619883"/>
                  <a:gd name="connsiteY72" fmla="*/ 99047 h 4275461"/>
                  <a:gd name="connsiteX73" fmla="*/ 2344622 w 3619883"/>
                  <a:gd name="connsiteY73" fmla="*/ 91388 h 4275461"/>
                  <a:gd name="connsiteX74" fmla="*/ 2455682 w 3619883"/>
                  <a:gd name="connsiteY74" fmla="*/ 78869 h 4275461"/>
                  <a:gd name="connsiteX75" fmla="*/ 2632609 w 3619883"/>
                  <a:gd name="connsiteY75" fmla="*/ 75338 h 4275461"/>
                  <a:gd name="connsiteX76" fmla="*/ 2742291 w 3619883"/>
                  <a:gd name="connsiteY76" fmla="*/ 92282 h 4275461"/>
                  <a:gd name="connsiteX77" fmla="*/ 2851974 w 3619883"/>
                  <a:gd name="connsiteY77" fmla="*/ 109227 h 4275461"/>
                  <a:gd name="connsiteX78" fmla="*/ 2907643 w 3619883"/>
                  <a:gd name="connsiteY78" fmla="*/ 100020 h 4275461"/>
                  <a:gd name="connsiteX79" fmla="*/ 2944022 w 3619883"/>
                  <a:gd name="connsiteY79" fmla="*/ 30853 h 4275461"/>
                  <a:gd name="connsiteX80" fmla="*/ 3022289 w 3619883"/>
                  <a:gd name="connsiteY80" fmla="*/ 10893 h 4275461"/>
                  <a:gd name="connsiteX81" fmla="*/ 3054807 w 3619883"/>
                  <a:gd name="connsiteY81" fmla="*/ 24226 h 4275461"/>
                  <a:gd name="connsiteX82" fmla="*/ 3141892 w 3619883"/>
                  <a:gd name="connsiteY82" fmla="*/ 51925 h 4275461"/>
                  <a:gd name="connsiteX83" fmla="*/ 3185711 w 3619883"/>
                  <a:gd name="connsiteY83" fmla="*/ 59881 h 4275461"/>
                  <a:gd name="connsiteX84" fmla="*/ 3219056 w 3619883"/>
                  <a:gd name="connsiteY84" fmla="*/ 55536 h 4275461"/>
                  <a:gd name="connsiteX85" fmla="*/ 3263425 w 3619883"/>
                  <a:gd name="connsiteY85" fmla="*/ 51706 h 4275461"/>
                  <a:gd name="connsiteX86" fmla="*/ 3296219 w 3619883"/>
                  <a:gd name="connsiteY86" fmla="*/ 59147 h 4275461"/>
                  <a:gd name="connsiteX87" fmla="*/ 3319094 w 3619883"/>
                  <a:gd name="connsiteY87" fmla="*/ 42500 h 4275461"/>
                  <a:gd name="connsiteX88" fmla="*/ 3420511 w 3619883"/>
                  <a:gd name="connsiteY88" fmla="*/ 0 h 4275461"/>
                  <a:gd name="connsiteX89" fmla="*/ 3453305 w 3619883"/>
                  <a:gd name="connsiteY89" fmla="*/ 7440 h 4275461"/>
                  <a:gd name="connsiteX90" fmla="*/ 3496571 w 3619883"/>
                  <a:gd name="connsiteY90" fmla="*/ 27182 h 4275461"/>
                  <a:gd name="connsiteX91" fmla="*/ 3602117 w 3619883"/>
                  <a:gd name="connsiteY91" fmla="*/ 132521 h 4275461"/>
                  <a:gd name="connsiteX92" fmla="*/ 3619883 w 3619883"/>
                  <a:gd name="connsiteY92" fmla="*/ 140049 h 4275461"/>
                  <a:gd name="connsiteX93" fmla="*/ 3619883 w 3619883"/>
                  <a:gd name="connsiteY9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961020 w 3619883"/>
                  <a:gd name="connsiteY18" fmla="*/ 3951392 h 4275461"/>
                  <a:gd name="connsiteX19" fmla="*/ 783235 w 3619883"/>
                  <a:gd name="connsiteY19" fmla="*/ 3951392 h 4275461"/>
                  <a:gd name="connsiteX20" fmla="*/ 783235 w 3619883"/>
                  <a:gd name="connsiteY20" fmla="*/ 4128157 h 4275461"/>
                  <a:gd name="connsiteX21" fmla="*/ 871024 w 3619883"/>
                  <a:gd name="connsiteY21" fmla="*/ 4128157 h 4275461"/>
                  <a:gd name="connsiteX22" fmla="*/ 829432 w 3619883"/>
                  <a:gd name="connsiteY22" fmla="*/ 4275461 h 4275461"/>
                  <a:gd name="connsiteX23" fmla="*/ 611484 w 3619883"/>
                  <a:gd name="connsiteY23" fmla="*/ 4275461 h 4275461"/>
                  <a:gd name="connsiteX24" fmla="*/ 621247 w 3619883"/>
                  <a:gd name="connsiteY24" fmla="*/ 4128157 h 4275461"/>
                  <a:gd name="connsiteX25" fmla="*/ 650062 w 3619883"/>
                  <a:gd name="connsiteY25" fmla="*/ 4128157 h 4275461"/>
                  <a:gd name="connsiteX26" fmla="*/ 650062 w 3619883"/>
                  <a:gd name="connsiteY26" fmla="*/ 3951392 h 4275461"/>
                  <a:gd name="connsiteX27" fmla="*/ 472277 w 3619883"/>
                  <a:gd name="connsiteY27" fmla="*/ 3951392 h 4275461"/>
                  <a:gd name="connsiteX28" fmla="*/ 472277 w 3619883"/>
                  <a:gd name="connsiteY28" fmla="*/ 4128157 h 4275461"/>
                  <a:gd name="connsiteX29" fmla="*/ 522650 w 3619883"/>
                  <a:gd name="connsiteY29" fmla="*/ 4128157 h 4275461"/>
                  <a:gd name="connsiteX30" fmla="*/ 573998 w 3619883"/>
                  <a:gd name="connsiteY30" fmla="*/ 4275461 h 4275461"/>
                  <a:gd name="connsiteX31" fmla="*/ 336164 w 3619883"/>
                  <a:gd name="connsiteY31" fmla="*/ 4275461 h 4275461"/>
                  <a:gd name="connsiteX32" fmla="*/ 294572 w 3619883"/>
                  <a:gd name="connsiteY32" fmla="*/ 4128157 h 4275461"/>
                  <a:gd name="connsiteX33" fmla="*/ 339106 w 3619883"/>
                  <a:gd name="connsiteY33" fmla="*/ 4128157 h 4275461"/>
                  <a:gd name="connsiteX34" fmla="*/ 339106 w 3619883"/>
                  <a:gd name="connsiteY34" fmla="*/ 3951392 h 4275461"/>
                  <a:gd name="connsiteX35" fmla="*/ 161321 w 3619883"/>
                  <a:gd name="connsiteY35" fmla="*/ 3951392 h 4275461"/>
                  <a:gd name="connsiteX36" fmla="*/ 161321 w 3619883"/>
                  <a:gd name="connsiteY36" fmla="*/ 4128157 h 4275461"/>
                  <a:gd name="connsiteX37" fmla="*/ 230914 w 3619883"/>
                  <a:gd name="connsiteY37" fmla="*/ 4128157 h 4275461"/>
                  <a:gd name="connsiteX38" fmla="*/ 189322 w 3619883"/>
                  <a:gd name="connsiteY38" fmla="*/ 4275461 h 4275461"/>
                  <a:gd name="connsiteX39" fmla="*/ 0 w 3619883"/>
                  <a:gd name="connsiteY39" fmla="*/ 4275461 h 4275461"/>
                  <a:gd name="connsiteX40" fmla="*/ 0 w 3619883"/>
                  <a:gd name="connsiteY40" fmla="*/ 42229 h 4275461"/>
                  <a:gd name="connsiteX41" fmla="*/ 42464 w 3619883"/>
                  <a:gd name="connsiteY41" fmla="*/ 40518 h 4275461"/>
                  <a:gd name="connsiteX42" fmla="*/ 137733 w 3619883"/>
                  <a:gd name="connsiteY42" fmla="*/ 35355 h 4275461"/>
                  <a:gd name="connsiteX43" fmla="*/ 270565 w 3619883"/>
                  <a:gd name="connsiteY43" fmla="*/ 29759 h 4275461"/>
                  <a:gd name="connsiteX44" fmla="*/ 479734 w 3619883"/>
                  <a:gd name="connsiteY44" fmla="*/ 45455 h 4275461"/>
                  <a:gd name="connsiteX45" fmla="*/ 524103 w 3619883"/>
                  <a:gd name="connsiteY45" fmla="*/ 41625 h 4275461"/>
                  <a:gd name="connsiteX46" fmla="*/ 624416 w 3619883"/>
                  <a:gd name="connsiteY46" fmla="*/ 22696 h 4275461"/>
                  <a:gd name="connsiteX47" fmla="*/ 657762 w 3619883"/>
                  <a:gd name="connsiteY47" fmla="*/ 18351 h 4275461"/>
                  <a:gd name="connsiteX48" fmla="*/ 690557 w 3619883"/>
                  <a:gd name="connsiteY48" fmla="*/ 25792 h 4275461"/>
                  <a:gd name="connsiteX49" fmla="*/ 745123 w 3619883"/>
                  <a:gd name="connsiteY49" fmla="*/ 40157 h 4275461"/>
                  <a:gd name="connsiteX50" fmla="*/ 789493 w 3619883"/>
                  <a:gd name="connsiteY50" fmla="*/ 36327 h 4275461"/>
                  <a:gd name="connsiteX51" fmla="*/ 854255 w 3619883"/>
                  <a:gd name="connsiteY51" fmla="*/ 68887 h 4275461"/>
                  <a:gd name="connsiteX52" fmla="*/ 897520 w 3619883"/>
                  <a:gd name="connsiteY52" fmla="*/ 88629 h 4275461"/>
                  <a:gd name="connsiteX53" fmla="*/ 940510 w 3619883"/>
                  <a:gd name="connsiteY53" fmla="*/ 114265 h 4275461"/>
                  <a:gd name="connsiteX54" fmla="*/ 1082712 w 3619883"/>
                  <a:gd name="connsiteY54" fmla="*/ 144543 h 4275461"/>
                  <a:gd name="connsiteX55" fmla="*/ 1205348 w 3619883"/>
                  <a:gd name="connsiteY55" fmla="*/ 120753 h 4275461"/>
                  <a:gd name="connsiteX56" fmla="*/ 1271764 w 3619883"/>
                  <a:gd name="connsiteY56" fmla="*/ 117956 h 4275461"/>
                  <a:gd name="connsiteX57" fmla="*/ 1315583 w 3619883"/>
                  <a:gd name="connsiteY57" fmla="*/ 125912 h 4275461"/>
                  <a:gd name="connsiteX58" fmla="*/ 1359125 w 3619883"/>
                  <a:gd name="connsiteY58" fmla="*/ 139761 h 4275461"/>
                  <a:gd name="connsiteX59" fmla="*/ 1391919 w 3619883"/>
                  <a:gd name="connsiteY59" fmla="*/ 147202 h 4275461"/>
                  <a:gd name="connsiteX60" fmla="*/ 1436563 w 3619883"/>
                  <a:gd name="connsiteY60" fmla="*/ 137480 h 4275461"/>
                  <a:gd name="connsiteX61" fmla="*/ 1471566 w 3619883"/>
                  <a:gd name="connsiteY61" fmla="*/ 97777 h 4275461"/>
                  <a:gd name="connsiteX62" fmla="*/ 1505739 w 3619883"/>
                  <a:gd name="connsiteY62" fmla="*/ 75753 h 4275461"/>
                  <a:gd name="connsiteX63" fmla="*/ 1590891 w 3619883"/>
                  <a:gd name="connsiteY63" fmla="*/ 144702 h 4275461"/>
                  <a:gd name="connsiteX64" fmla="*/ 1625616 w 3619883"/>
                  <a:gd name="connsiteY64" fmla="*/ 110893 h 4275461"/>
                  <a:gd name="connsiteX65" fmla="*/ 1658964 w 3619883"/>
                  <a:gd name="connsiteY65" fmla="*/ 106547 h 4275461"/>
                  <a:gd name="connsiteX66" fmla="*/ 1746598 w 3619883"/>
                  <a:gd name="connsiteY66" fmla="*/ 122460 h 4275461"/>
                  <a:gd name="connsiteX67" fmla="*/ 1811913 w 3619883"/>
                  <a:gd name="connsiteY67" fmla="*/ 143234 h 4275461"/>
                  <a:gd name="connsiteX68" fmla="*/ 1856557 w 3619883"/>
                  <a:gd name="connsiteY68" fmla="*/ 133511 h 4275461"/>
                  <a:gd name="connsiteX69" fmla="*/ 2066003 w 3619883"/>
                  <a:gd name="connsiteY69" fmla="*/ 143313 h 4275461"/>
                  <a:gd name="connsiteX70" fmla="*/ 2177615 w 3619883"/>
                  <a:gd name="connsiteY70" fmla="*/ 119007 h 4275461"/>
                  <a:gd name="connsiteX71" fmla="*/ 2255883 w 3619883"/>
                  <a:gd name="connsiteY71" fmla="*/ 99047 h 4275461"/>
                  <a:gd name="connsiteX72" fmla="*/ 2344622 w 3619883"/>
                  <a:gd name="connsiteY72" fmla="*/ 91388 h 4275461"/>
                  <a:gd name="connsiteX73" fmla="*/ 2455682 w 3619883"/>
                  <a:gd name="connsiteY73" fmla="*/ 78869 h 4275461"/>
                  <a:gd name="connsiteX74" fmla="*/ 2632609 w 3619883"/>
                  <a:gd name="connsiteY74" fmla="*/ 75338 h 4275461"/>
                  <a:gd name="connsiteX75" fmla="*/ 2742291 w 3619883"/>
                  <a:gd name="connsiteY75" fmla="*/ 92282 h 4275461"/>
                  <a:gd name="connsiteX76" fmla="*/ 2851974 w 3619883"/>
                  <a:gd name="connsiteY76" fmla="*/ 109227 h 4275461"/>
                  <a:gd name="connsiteX77" fmla="*/ 2907643 w 3619883"/>
                  <a:gd name="connsiteY77" fmla="*/ 100020 h 4275461"/>
                  <a:gd name="connsiteX78" fmla="*/ 2944022 w 3619883"/>
                  <a:gd name="connsiteY78" fmla="*/ 30853 h 4275461"/>
                  <a:gd name="connsiteX79" fmla="*/ 3022289 w 3619883"/>
                  <a:gd name="connsiteY79" fmla="*/ 10893 h 4275461"/>
                  <a:gd name="connsiteX80" fmla="*/ 3054807 w 3619883"/>
                  <a:gd name="connsiteY80" fmla="*/ 24226 h 4275461"/>
                  <a:gd name="connsiteX81" fmla="*/ 3141892 w 3619883"/>
                  <a:gd name="connsiteY81" fmla="*/ 51925 h 4275461"/>
                  <a:gd name="connsiteX82" fmla="*/ 3185711 w 3619883"/>
                  <a:gd name="connsiteY82" fmla="*/ 59881 h 4275461"/>
                  <a:gd name="connsiteX83" fmla="*/ 3219056 w 3619883"/>
                  <a:gd name="connsiteY83" fmla="*/ 55536 h 4275461"/>
                  <a:gd name="connsiteX84" fmla="*/ 3263425 w 3619883"/>
                  <a:gd name="connsiteY84" fmla="*/ 51706 h 4275461"/>
                  <a:gd name="connsiteX85" fmla="*/ 3296219 w 3619883"/>
                  <a:gd name="connsiteY85" fmla="*/ 59147 h 4275461"/>
                  <a:gd name="connsiteX86" fmla="*/ 3319094 w 3619883"/>
                  <a:gd name="connsiteY86" fmla="*/ 42500 h 4275461"/>
                  <a:gd name="connsiteX87" fmla="*/ 3420511 w 3619883"/>
                  <a:gd name="connsiteY87" fmla="*/ 0 h 4275461"/>
                  <a:gd name="connsiteX88" fmla="*/ 3453305 w 3619883"/>
                  <a:gd name="connsiteY88" fmla="*/ 7440 h 4275461"/>
                  <a:gd name="connsiteX89" fmla="*/ 3496571 w 3619883"/>
                  <a:gd name="connsiteY89" fmla="*/ 27182 h 4275461"/>
                  <a:gd name="connsiteX90" fmla="*/ 3602117 w 3619883"/>
                  <a:gd name="connsiteY90" fmla="*/ 132521 h 4275461"/>
                  <a:gd name="connsiteX91" fmla="*/ 3619883 w 3619883"/>
                  <a:gd name="connsiteY91" fmla="*/ 140049 h 4275461"/>
                  <a:gd name="connsiteX92" fmla="*/ 3619883 w 3619883"/>
                  <a:gd name="connsiteY9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783235 w 3619883"/>
                  <a:gd name="connsiteY18" fmla="*/ 3951392 h 4275461"/>
                  <a:gd name="connsiteX19" fmla="*/ 783235 w 3619883"/>
                  <a:gd name="connsiteY19" fmla="*/ 4128157 h 4275461"/>
                  <a:gd name="connsiteX20" fmla="*/ 871024 w 3619883"/>
                  <a:gd name="connsiteY20" fmla="*/ 4128157 h 4275461"/>
                  <a:gd name="connsiteX21" fmla="*/ 829432 w 3619883"/>
                  <a:gd name="connsiteY21" fmla="*/ 4275461 h 4275461"/>
                  <a:gd name="connsiteX22" fmla="*/ 611484 w 3619883"/>
                  <a:gd name="connsiteY22" fmla="*/ 4275461 h 4275461"/>
                  <a:gd name="connsiteX23" fmla="*/ 621247 w 3619883"/>
                  <a:gd name="connsiteY23" fmla="*/ 4128157 h 4275461"/>
                  <a:gd name="connsiteX24" fmla="*/ 650062 w 3619883"/>
                  <a:gd name="connsiteY24" fmla="*/ 4128157 h 4275461"/>
                  <a:gd name="connsiteX25" fmla="*/ 650062 w 3619883"/>
                  <a:gd name="connsiteY25" fmla="*/ 3951392 h 4275461"/>
                  <a:gd name="connsiteX26" fmla="*/ 472277 w 3619883"/>
                  <a:gd name="connsiteY26" fmla="*/ 3951392 h 4275461"/>
                  <a:gd name="connsiteX27" fmla="*/ 472277 w 3619883"/>
                  <a:gd name="connsiteY27" fmla="*/ 4128157 h 4275461"/>
                  <a:gd name="connsiteX28" fmla="*/ 522650 w 3619883"/>
                  <a:gd name="connsiteY28" fmla="*/ 4128157 h 4275461"/>
                  <a:gd name="connsiteX29" fmla="*/ 573998 w 3619883"/>
                  <a:gd name="connsiteY29" fmla="*/ 4275461 h 4275461"/>
                  <a:gd name="connsiteX30" fmla="*/ 336164 w 3619883"/>
                  <a:gd name="connsiteY30" fmla="*/ 4275461 h 4275461"/>
                  <a:gd name="connsiteX31" fmla="*/ 294572 w 3619883"/>
                  <a:gd name="connsiteY31" fmla="*/ 4128157 h 4275461"/>
                  <a:gd name="connsiteX32" fmla="*/ 339106 w 3619883"/>
                  <a:gd name="connsiteY32" fmla="*/ 4128157 h 4275461"/>
                  <a:gd name="connsiteX33" fmla="*/ 339106 w 3619883"/>
                  <a:gd name="connsiteY33" fmla="*/ 3951392 h 4275461"/>
                  <a:gd name="connsiteX34" fmla="*/ 161321 w 3619883"/>
                  <a:gd name="connsiteY34" fmla="*/ 3951392 h 4275461"/>
                  <a:gd name="connsiteX35" fmla="*/ 161321 w 3619883"/>
                  <a:gd name="connsiteY35" fmla="*/ 4128157 h 4275461"/>
                  <a:gd name="connsiteX36" fmla="*/ 230914 w 3619883"/>
                  <a:gd name="connsiteY36" fmla="*/ 4128157 h 4275461"/>
                  <a:gd name="connsiteX37" fmla="*/ 189322 w 3619883"/>
                  <a:gd name="connsiteY37" fmla="*/ 4275461 h 4275461"/>
                  <a:gd name="connsiteX38" fmla="*/ 0 w 3619883"/>
                  <a:gd name="connsiteY38" fmla="*/ 4275461 h 4275461"/>
                  <a:gd name="connsiteX39" fmla="*/ 0 w 3619883"/>
                  <a:gd name="connsiteY39" fmla="*/ 42229 h 4275461"/>
                  <a:gd name="connsiteX40" fmla="*/ 42464 w 3619883"/>
                  <a:gd name="connsiteY40" fmla="*/ 40518 h 4275461"/>
                  <a:gd name="connsiteX41" fmla="*/ 137733 w 3619883"/>
                  <a:gd name="connsiteY41" fmla="*/ 35355 h 4275461"/>
                  <a:gd name="connsiteX42" fmla="*/ 270565 w 3619883"/>
                  <a:gd name="connsiteY42" fmla="*/ 29759 h 4275461"/>
                  <a:gd name="connsiteX43" fmla="*/ 479734 w 3619883"/>
                  <a:gd name="connsiteY43" fmla="*/ 45455 h 4275461"/>
                  <a:gd name="connsiteX44" fmla="*/ 524103 w 3619883"/>
                  <a:gd name="connsiteY44" fmla="*/ 41625 h 4275461"/>
                  <a:gd name="connsiteX45" fmla="*/ 624416 w 3619883"/>
                  <a:gd name="connsiteY45" fmla="*/ 22696 h 4275461"/>
                  <a:gd name="connsiteX46" fmla="*/ 657762 w 3619883"/>
                  <a:gd name="connsiteY46" fmla="*/ 18351 h 4275461"/>
                  <a:gd name="connsiteX47" fmla="*/ 690557 w 3619883"/>
                  <a:gd name="connsiteY47" fmla="*/ 25792 h 4275461"/>
                  <a:gd name="connsiteX48" fmla="*/ 745123 w 3619883"/>
                  <a:gd name="connsiteY48" fmla="*/ 40157 h 4275461"/>
                  <a:gd name="connsiteX49" fmla="*/ 789493 w 3619883"/>
                  <a:gd name="connsiteY49" fmla="*/ 36327 h 4275461"/>
                  <a:gd name="connsiteX50" fmla="*/ 854255 w 3619883"/>
                  <a:gd name="connsiteY50" fmla="*/ 68887 h 4275461"/>
                  <a:gd name="connsiteX51" fmla="*/ 897520 w 3619883"/>
                  <a:gd name="connsiteY51" fmla="*/ 88629 h 4275461"/>
                  <a:gd name="connsiteX52" fmla="*/ 940510 w 3619883"/>
                  <a:gd name="connsiteY52" fmla="*/ 114265 h 4275461"/>
                  <a:gd name="connsiteX53" fmla="*/ 1082712 w 3619883"/>
                  <a:gd name="connsiteY53" fmla="*/ 144543 h 4275461"/>
                  <a:gd name="connsiteX54" fmla="*/ 1205348 w 3619883"/>
                  <a:gd name="connsiteY54" fmla="*/ 120753 h 4275461"/>
                  <a:gd name="connsiteX55" fmla="*/ 1271764 w 3619883"/>
                  <a:gd name="connsiteY55" fmla="*/ 117956 h 4275461"/>
                  <a:gd name="connsiteX56" fmla="*/ 1315583 w 3619883"/>
                  <a:gd name="connsiteY56" fmla="*/ 125912 h 4275461"/>
                  <a:gd name="connsiteX57" fmla="*/ 1359125 w 3619883"/>
                  <a:gd name="connsiteY57" fmla="*/ 139761 h 4275461"/>
                  <a:gd name="connsiteX58" fmla="*/ 1391919 w 3619883"/>
                  <a:gd name="connsiteY58" fmla="*/ 147202 h 4275461"/>
                  <a:gd name="connsiteX59" fmla="*/ 1436563 w 3619883"/>
                  <a:gd name="connsiteY59" fmla="*/ 137480 h 4275461"/>
                  <a:gd name="connsiteX60" fmla="*/ 1471566 w 3619883"/>
                  <a:gd name="connsiteY60" fmla="*/ 97777 h 4275461"/>
                  <a:gd name="connsiteX61" fmla="*/ 1505739 w 3619883"/>
                  <a:gd name="connsiteY61" fmla="*/ 75753 h 4275461"/>
                  <a:gd name="connsiteX62" fmla="*/ 1590891 w 3619883"/>
                  <a:gd name="connsiteY62" fmla="*/ 144702 h 4275461"/>
                  <a:gd name="connsiteX63" fmla="*/ 1625616 w 3619883"/>
                  <a:gd name="connsiteY63" fmla="*/ 110893 h 4275461"/>
                  <a:gd name="connsiteX64" fmla="*/ 1658964 w 3619883"/>
                  <a:gd name="connsiteY64" fmla="*/ 106547 h 4275461"/>
                  <a:gd name="connsiteX65" fmla="*/ 1746598 w 3619883"/>
                  <a:gd name="connsiteY65" fmla="*/ 122460 h 4275461"/>
                  <a:gd name="connsiteX66" fmla="*/ 1811913 w 3619883"/>
                  <a:gd name="connsiteY66" fmla="*/ 143234 h 4275461"/>
                  <a:gd name="connsiteX67" fmla="*/ 1856557 w 3619883"/>
                  <a:gd name="connsiteY67" fmla="*/ 133511 h 4275461"/>
                  <a:gd name="connsiteX68" fmla="*/ 2066003 w 3619883"/>
                  <a:gd name="connsiteY68" fmla="*/ 143313 h 4275461"/>
                  <a:gd name="connsiteX69" fmla="*/ 2177615 w 3619883"/>
                  <a:gd name="connsiteY69" fmla="*/ 119007 h 4275461"/>
                  <a:gd name="connsiteX70" fmla="*/ 2255883 w 3619883"/>
                  <a:gd name="connsiteY70" fmla="*/ 99047 h 4275461"/>
                  <a:gd name="connsiteX71" fmla="*/ 2344622 w 3619883"/>
                  <a:gd name="connsiteY71" fmla="*/ 91388 h 4275461"/>
                  <a:gd name="connsiteX72" fmla="*/ 2455682 w 3619883"/>
                  <a:gd name="connsiteY72" fmla="*/ 78869 h 4275461"/>
                  <a:gd name="connsiteX73" fmla="*/ 2632609 w 3619883"/>
                  <a:gd name="connsiteY73" fmla="*/ 75338 h 4275461"/>
                  <a:gd name="connsiteX74" fmla="*/ 2742291 w 3619883"/>
                  <a:gd name="connsiteY74" fmla="*/ 92282 h 4275461"/>
                  <a:gd name="connsiteX75" fmla="*/ 2851974 w 3619883"/>
                  <a:gd name="connsiteY75" fmla="*/ 109227 h 4275461"/>
                  <a:gd name="connsiteX76" fmla="*/ 2907643 w 3619883"/>
                  <a:gd name="connsiteY76" fmla="*/ 100020 h 4275461"/>
                  <a:gd name="connsiteX77" fmla="*/ 2944022 w 3619883"/>
                  <a:gd name="connsiteY77" fmla="*/ 30853 h 4275461"/>
                  <a:gd name="connsiteX78" fmla="*/ 3022289 w 3619883"/>
                  <a:gd name="connsiteY78" fmla="*/ 10893 h 4275461"/>
                  <a:gd name="connsiteX79" fmla="*/ 3054807 w 3619883"/>
                  <a:gd name="connsiteY79" fmla="*/ 24226 h 4275461"/>
                  <a:gd name="connsiteX80" fmla="*/ 3141892 w 3619883"/>
                  <a:gd name="connsiteY80" fmla="*/ 51925 h 4275461"/>
                  <a:gd name="connsiteX81" fmla="*/ 3185711 w 3619883"/>
                  <a:gd name="connsiteY81" fmla="*/ 59881 h 4275461"/>
                  <a:gd name="connsiteX82" fmla="*/ 3219056 w 3619883"/>
                  <a:gd name="connsiteY82" fmla="*/ 55536 h 4275461"/>
                  <a:gd name="connsiteX83" fmla="*/ 3263425 w 3619883"/>
                  <a:gd name="connsiteY83" fmla="*/ 51706 h 4275461"/>
                  <a:gd name="connsiteX84" fmla="*/ 3296219 w 3619883"/>
                  <a:gd name="connsiteY84" fmla="*/ 59147 h 4275461"/>
                  <a:gd name="connsiteX85" fmla="*/ 3319094 w 3619883"/>
                  <a:gd name="connsiteY85" fmla="*/ 42500 h 4275461"/>
                  <a:gd name="connsiteX86" fmla="*/ 3420511 w 3619883"/>
                  <a:gd name="connsiteY86" fmla="*/ 0 h 4275461"/>
                  <a:gd name="connsiteX87" fmla="*/ 3453305 w 3619883"/>
                  <a:gd name="connsiteY87" fmla="*/ 7440 h 4275461"/>
                  <a:gd name="connsiteX88" fmla="*/ 3496571 w 3619883"/>
                  <a:gd name="connsiteY88" fmla="*/ 27182 h 4275461"/>
                  <a:gd name="connsiteX89" fmla="*/ 3602117 w 3619883"/>
                  <a:gd name="connsiteY89" fmla="*/ 132521 h 4275461"/>
                  <a:gd name="connsiteX90" fmla="*/ 3619883 w 3619883"/>
                  <a:gd name="connsiteY90" fmla="*/ 140049 h 4275461"/>
                  <a:gd name="connsiteX91" fmla="*/ 3619883 w 3619883"/>
                  <a:gd name="connsiteY91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783235 w 3619883"/>
                  <a:gd name="connsiteY18" fmla="*/ 3951392 h 4275461"/>
                  <a:gd name="connsiteX19" fmla="*/ 783235 w 3619883"/>
                  <a:gd name="connsiteY19" fmla="*/ 4128157 h 4275461"/>
                  <a:gd name="connsiteX20" fmla="*/ 829432 w 3619883"/>
                  <a:gd name="connsiteY20" fmla="*/ 4275461 h 4275461"/>
                  <a:gd name="connsiteX21" fmla="*/ 611484 w 3619883"/>
                  <a:gd name="connsiteY21" fmla="*/ 4275461 h 4275461"/>
                  <a:gd name="connsiteX22" fmla="*/ 621247 w 3619883"/>
                  <a:gd name="connsiteY22" fmla="*/ 4128157 h 4275461"/>
                  <a:gd name="connsiteX23" fmla="*/ 650062 w 3619883"/>
                  <a:gd name="connsiteY23" fmla="*/ 4128157 h 4275461"/>
                  <a:gd name="connsiteX24" fmla="*/ 650062 w 3619883"/>
                  <a:gd name="connsiteY24" fmla="*/ 3951392 h 4275461"/>
                  <a:gd name="connsiteX25" fmla="*/ 472277 w 3619883"/>
                  <a:gd name="connsiteY25" fmla="*/ 3951392 h 4275461"/>
                  <a:gd name="connsiteX26" fmla="*/ 472277 w 3619883"/>
                  <a:gd name="connsiteY26" fmla="*/ 4128157 h 4275461"/>
                  <a:gd name="connsiteX27" fmla="*/ 522650 w 3619883"/>
                  <a:gd name="connsiteY27" fmla="*/ 4128157 h 4275461"/>
                  <a:gd name="connsiteX28" fmla="*/ 573998 w 3619883"/>
                  <a:gd name="connsiteY28" fmla="*/ 4275461 h 4275461"/>
                  <a:gd name="connsiteX29" fmla="*/ 336164 w 3619883"/>
                  <a:gd name="connsiteY29" fmla="*/ 4275461 h 4275461"/>
                  <a:gd name="connsiteX30" fmla="*/ 294572 w 3619883"/>
                  <a:gd name="connsiteY30" fmla="*/ 4128157 h 4275461"/>
                  <a:gd name="connsiteX31" fmla="*/ 339106 w 3619883"/>
                  <a:gd name="connsiteY31" fmla="*/ 4128157 h 4275461"/>
                  <a:gd name="connsiteX32" fmla="*/ 339106 w 3619883"/>
                  <a:gd name="connsiteY32" fmla="*/ 3951392 h 4275461"/>
                  <a:gd name="connsiteX33" fmla="*/ 161321 w 3619883"/>
                  <a:gd name="connsiteY33" fmla="*/ 3951392 h 4275461"/>
                  <a:gd name="connsiteX34" fmla="*/ 161321 w 3619883"/>
                  <a:gd name="connsiteY34" fmla="*/ 4128157 h 4275461"/>
                  <a:gd name="connsiteX35" fmla="*/ 230914 w 3619883"/>
                  <a:gd name="connsiteY35" fmla="*/ 4128157 h 4275461"/>
                  <a:gd name="connsiteX36" fmla="*/ 189322 w 3619883"/>
                  <a:gd name="connsiteY36" fmla="*/ 4275461 h 4275461"/>
                  <a:gd name="connsiteX37" fmla="*/ 0 w 3619883"/>
                  <a:gd name="connsiteY37" fmla="*/ 4275461 h 4275461"/>
                  <a:gd name="connsiteX38" fmla="*/ 0 w 3619883"/>
                  <a:gd name="connsiteY38" fmla="*/ 42229 h 4275461"/>
                  <a:gd name="connsiteX39" fmla="*/ 42464 w 3619883"/>
                  <a:gd name="connsiteY39" fmla="*/ 40518 h 4275461"/>
                  <a:gd name="connsiteX40" fmla="*/ 137733 w 3619883"/>
                  <a:gd name="connsiteY40" fmla="*/ 35355 h 4275461"/>
                  <a:gd name="connsiteX41" fmla="*/ 270565 w 3619883"/>
                  <a:gd name="connsiteY41" fmla="*/ 29759 h 4275461"/>
                  <a:gd name="connsiteX42" fmla="*/ 479734 w 3619883"/>
                  <a:gd name="connsiteY42" fmla="*/ 45455 h 4275461"/>
                  <a:gd name="connsiteX43" fmla="*/ 524103 w 3619883"/>
                  <a:gd name="connsiteY43" fmla="*/ 41625 h 4275461"/>
                  <a:gd name="connsiteX44" fmla="*/ 624416 w 3619883"/>
                  <a:gd name="connsiteY44" fmla="*/ 22696 h 4275461"/>
                  <a:gd name="connsiteX45" fmla="*/ 657762 w 3619883"/>
                  <a:gd name="connsiteY45" fmla="*/ 18351 h 4275461"/>
                  <a:gd name="connsiteX46" fmla="*/ 690557 w 3619883"/>
                  <a:gd name="connsiteY46" fmla="*/ 25792 h 4275461"/>
                  <a:gd name="connsiteX47" fmla="*/ 745123 w 3619883"/>
                  <a:gd name="connsiteY47" fmla="*/ 40157 h 4275461"/>
                  <a:gd name="connsiteX48" fmla="*/ 789493 w 3619883"/>
                  <a:gd name="connsiteY48" fmla="*/ 36327 h 4275461"/>
                  <a:gd name="connsiteX49" fmla="*/ 854255 w 3619883"/>
                  <a:gd name="connsiteY49" fmla="*/ 68887 h 4275461"/>
                  <a:gd name="connsiteX50" fmla="*/ 897520 w 3619883"/>
                  <a:gd name="connsiteY50" fmla="*/ 88629 h 4275461"/>
                  <a:gd name="connsiteX51" fmla="*/ 940510 w 3619883"/>
                  <a:gd name="connsiteY51" fmla="*/ 114265 h 4275461"/>
                  <a:gd name="connsiteX52" fmla="*/ 1082712 w 3619883"/>
                  <a:gd name="connsiteY52" fmla="*/ 144543 h 4275461"/>
                  <a:gd name="connsiteX53" fmla="*/ 1205348 w 3619883"/>
                  <a:gd name="connsiteY53" fmla="*/ 120753 h 4275461"/>
                  <a:gd name="connsiteX54" fmla="*/ 1271764 w 3619883"/>
                  <a:gd name="connsiteY54" fmla="*/ 117956 h 4275461"/>
                  <a:gd name="connsiteX55" fmla="*/ 1315583 w 3619883"/>
                  <a:gd name="connsiteY55" fmla="*/ 125912 h 4275461"/>
                  <a:gd name="connsiteX56" fmla="*/ 1359125 w 3619883"/>
                  <a:gd name="connsiteY56" fmla="*/ 139761 h 4275461"/>
                  <a:gd name="connsiteX57" fmla="*/ 1391919 w 3619883"/>
                  <a:gd name="connsiteY57" fmla="*/ 147202 h 4275461"/>
                  <a:gd name="connsiteX58" fmla="*/ 1436563 w 3619883"/>
                  <a:gd name="connsiteY58" fmla="*/ 137480 h 4275461"/>
                  <a:gd name="connsiteX59" fmla="*/ 1471566 w 3619883"/>
                  <a:gd name="connsiteY59" fmla="*/ 97777 h 4275461"/>
                  <a:gd name="connsiteX60" fmla="*/ 1505739 w 3619883"/>
                  <a:gd name="connsiteY60" fmla="*/ 75753 h 4275461"/>
                  <a:gd name="connsiteX61" fmla="*/ 1590891 w 3619883"/>
                  <a:gd name="connsiteY61" fmla="*/ 144702 h 4275461"/>
                  <a:gd name="connsiteX62" fmla="*/ 1625616 w 3619883"/>
                  <a:gd name="connsiteY62" fmla="*/ 110893 h 4275461"/>
                  <a:gd name="connsiteX63" fmla="*/ 1658964 w 3619883"/>
                  <a:gd name="connsiteY63" fmla="*/ 106547 h 4275461"/>
                  <a:gd name="connsiteX64" fmla="*/ 1746598 w 3619883"/>
                  <a:gd name="connsiteY64" fmla="*/ 122460 h 4275461"/>
                  <a:gd name="connsiteX65" fmla="*/ 1811913 w 3619883"/>
                  <a:gd name="connsiteY65" fmla="*/ 143234 h 4275461"/>
                  <a:gd name="connsiteX66" fmla="*/ 1856557 w 3619883"/>
                  <a:gd name="connsiteY66" fmla="*/ 133511 h 4275461"/>
                  <a:gd name="connsiteX67" fmla="*/ 2066003 w 3619883"/>
                  <a:gd name="connsiteY67" fmla="*/ 143313 h 4275461"/>
                  <a:gd name="connsiteX68" fmla="*/ 2177615 w 3619883"/>
                  <a:gd name="connsiteY68" fmla="*/ 119007 h 4275461"/>
                  <a:gd name="connsiteX69" fmla="*/ 2255883 w 3619883"/>
                  <a:gd name="connsiteY69" fmla="*/ 99047 h 4275461"/>
                  <a:gd name="connsiteX70" fmla="*/ 2344622 w 3619883"/>
                  <a:gd name="connsiteY70" fmla="*/ 91388 h 4275461"/>
                  <a:gd name="connsiteX71" fmla="*/ 2455682 w 3619883"/>
                  <a:gd name="connsiteY71" fmla="*/ 78869 h 4275461"/>
                  <a:gd name="connsiteX72" fmla="*/ 2632609 w 3619883"/>
                  <a:gd name="connsiteY72" fmla="*/ 75338 h 4275461"/>
                  <a:gd name="connsiteX73" fmla="*/ 2742291 w 3619883"/>
                  <a:gd name="connsiteY73" fmla="*/ 92282 h 4275461"/>
                  <a:gd name="connsiteX74" fmla="*/ 2851974 w 3619883"/>
                  <a:gd name="connsiteY74" fmla="*/ 109227 h 4275461"/>
                  <a:gd name="connsiteX75" fmla="*/ 2907643 w 3619883"/>
                  <a:gd name="connsiteY75" fmla="*/ 100020 h 4275461"/>
                  <a:gd name="connsiteX76" fmla="*/ 2944022 w 3619883"/>
                  <a:gd name="connsiteY76" fmla="*/ 30853 h 4275461"/>
                  <a:gd name="connsiteX77" fmla="*/ 3022289 w 3619883"/>
                  <a:gd name="connsiteY77" fmla="*/ 10893 h 4275461"/>
                  <a:gd name="connsiteX78" fmla="*/ 3054807 w 3619883"/>
                  <a:gd name="connsiteY78" fmla="*/ 24226 h 4275461"/>
                  <a:gd name="connsiteX79" fmla="*/ 3141892 w 3619883"/>
                  <a:gd name="connsiteY79" fmla="*/ 51925 h 4275461"/>
                  <a:gd name="connsiteX80" fmla="*/ 3185711 w 3619883"/>
                  <a:gd name="connsiteY80" fmla="*/ 59881 h 4275461"/>
                  <a:gd name="connsiteX81" fmla="*/ 3219056 w 3619883"/>
                  <a:gd name="connsiteY81" fmla="*/ 55536 h 4275461"/>
                  <a:gd name="connsiteX82" fmla="*/ 3263425 w 3619883"/>
                  <a:gd name="connsiteY82" fmla="*/ 51706 h 4275461"/>
                  <a:gd name="connsiteX83" fmla="*/ 3296219 w 3619883"/>
                  <a:gd name="connsiteY83" fmla="*/ 59147 h 4275461"/>
                  <a:gd name="connsiteX84" fmla="*/ 3319094 w 3619883"/>
                  <a:gd name="connsiteY84" fmla="*/ 42500 h 4275461"/>
                  <a:gd name="connsiteX85" fmla="*/ 3420511 w 3619883"/>
                  <a:gd name="connsiteY85" fmla="*/ 0 h 4275461"/>
                  <a:gd name="connsiteX86" fmla="*/ 3453305 w 3619883"/>
                  <a:gd name="connsiteY86" fmla="*/ 7440 h 4275461"/>
                  <a:gd name="connsiteX87" fmla="*/ 3496571 w 3619883"/>
                  <a:gd name="connsiteY87" fmla="*/ 27182 h 4275461"/>
                  <a:gd name="connsiteX88" fmla="*/ 3602117 w 3619883"/>
                  <a:gd name="connsiteY88" fmla="*/ 132521 h 4275461"/>
                  <a:gd name="connsiteX89" fmla="*/ 3619883 w 3619883"/>
                  <a:gd name="connsiteY89" fmla="*/ 140049 h 4275461"/>
                  <a:gd name="connsiteX90" fmla="*/ 3619883 w 3619883"/>
                  <a:gd name="connsiteY90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783235 w 3619883"/>
                  <a:gd name="connsiteY18" fmla="*/ 3951392 h 4275461"/>
                  <a:gd name="connsiteX19" fmla="*/ 829432 w 3619883"/>
                  <a:gd name="connsiteY19" fmla="*/ 4275461 h 4275461"/>
                  <a:gd name="connsiteX20" fmla="*/ 611484 w 3619883"/>
                  <a:gd name="connsiteY20" fmla="*/ 4275461 h 4275461"/>
                  <a:gd name="connsiteX21" fmla="*/ 621247 w 3619883"/>
                  <a:gd name="connsiteY21" fmla="*/ 4128157 h 4275461"/>
                  <a:gd name="connsiteX22" fmla="*/ 650062 w 3619883"/>
                  <a:gd name="connsiteY22" fmla="*/ 4128157 h 4275461"/>
                  <a:gd name="connsiteX23" fmla="*/ 650062 w 3619883"/>
                  <a:gd name="connsiteY23" fmla="*/ 3951392 h 4275461"/>
                  <a:gd name="connsiteX24" fmla="*/ 472277 w 3619883"/>
                  <a:gd name="connsiteY24" fmla="*/ 3951392 h 4275461"/>
                  <a:gd name="connsiteX25" fmla="*/ 472277 w 3619883"/>
                  <a:gd name="connsiteY25" fmla="*/ 4128157 h 4275461"/>
                  <a:gd name="connsiteX26" fmla="*/ 522650 w 3619883"/>
                  <a:gd name="connsiteY26" fmla="*/ 4128157 h 4275461"/>
                  <a:gd name="connsiteX27" fmla="*/ 573998 w 3619883"/>
                  <a:gd name="connsiteY27" fmla="*/ 4275461 h 4275461"/>
                  <a:gd name="connsiteX28" fmla="*/ 336164 w 3619883"/>
                  <a:gd name="connsiteY28" fmla="*/ 4275461 h 4275461"/>
                  <a:gd name="connsiteX29" fmla="*/ 294572 w 3619883"/>
                  <a:gd name="connsiteY29" fmla="*/ 4128157 h 4275461"/>
                  <a:gd name="connsiteX30" fmla="*/ 339106 w 3619883"/>
                  <a:gd name="connsiteY30" fmla="*/ 4128157 h 4275461"/>
                  <a:gd name="connsiteX31" fmla="*/ 339106 w 3619883"/>
                  <a:gd name="connsiteY31" fmla="*/ 3951392 h 4275461"/>
                  <a:gd name="connsiteX32" fmla="*/ 161321 w 3619883"/>
                  <a:gd name="connsiteY32" fmla="*/ 3951392 h 4275461"/>
                  <a:gd name="connsiteX33" fmla="*/ 161321 w 3619883"/>
                  <a:gd name="connsiteY33" fmla="*/ 4128157 h 4275461"/>
                  <a:gd name="connsiteX34" fmla="*/ 230914 w 3619883"/>
                  <a:gd name="connsiteY34" fmla="*/ 4128157 h 4275461"/>
                  <a:gd name="connsiteX35" fmla="*/ 189322 w 3619883"/>
                  <a:gd name="connsiteY35" fmla="*/ 4275461 h 4275461"/>
                  <a:gd name="connsiteX36" fmla="*/ 0 w 3619883"/>
                  <a:gd name="connsiteY36" fmla="*/ 4275461 h 4275461"/>
                  <a:gd name="connsiteX37" fmla="*/ 0 w 3619883"/>
                  <a:gd name="connsiteY37" fmla="*/ 42229 h 4275461"/>
                  <a:gd name="connsiteX38" fmla="*/ 42464 w 3619883"/>
                  <a:gd name="connsiteY38" fmla="*/ 40518 h 4275461"/>
                  <a:gd name="connsiteX39" fmla="*/ 137733 w 3619883"/>
                  <a:gd name="connsiteY39" fmla="*/ 35355 h 4275461"/>
                  <a:gd name="connsiteX40" fmla="*/ 270565 w 3619883"/>
                  <a:gd name="connsiteY40" fmla="*/ 29759 h 4275461"/>
                  <a:gd name="connsiteX41" fmla="*/ 479734 w 3619883"/>
                  <a:gd name="connsiteY41" fmla="*/ 45455 h 4275461"/>
                  <a:gd name="connsiteX42" fmla="*/ 524103 w 3619883"/>
                  <a:gd name="connsiteY42" fmla="*/ 41625 h 4275461"/>
                  <a:gd name="connsiteX43" fmla="*/ 624416 w 3619883"/>
                  <a:gd name="connsiteY43" fmla="*/ 22696 h 4275461"/>
                  <a:gd name="connsiteX44" fmla="*/ 657762 w 3619883"/>
                  <a:gd name="connsiteY44" fmla="*/ 18351 h 4275461"/>
                  <a:gd name="connsiteX45" fmla="*/ 690557 w 3619883"/>
                  <a:gd name="connsiteY45" fmla="*/ 25792 h 4275461"/>
                  <a:gd name="connsiteX46" fmla="*/ 745123 w 3619883"/>
                  <a:gd name="connsiteY46" fmla="*/ 40157 h 4275461"/>
                  <a:gd name="connsiteX47" fmla="*/ 789493 w 3619883"/>
                  <a:gd name="connsiteY47" fmla="*/ 36327 h 4275461"/>
                  <a:gd name="connsiteX48" fmla="*/ 854255 w 3619883"/>
                  <a:gd name="connsiteY48" fmla="*/ 68887 h 4275461"/>
                  <a:gd name="connsiteX49" fmla="*/ 897520 w 3619883"/>
                  <a:gd name="connsiteY49" fmla="*/ 88629 h 4275461"/>
                  <a:gd name="connsiteX50" fmla="*/ 940510 w 3619883"/>
                  <a:gd name="connsiteY50" fmla="*/ 114265 h 4275461"/>
                  <a:gd name="connsiteX51" fmla="*/ 1082712 w 3619883"/>
                  <a:gd name="connsiteY51" fmla="*/ 144543 h 4275461"/>
                  <a:gd name="connsiteX52" fmla="*/ 1205348 w 3619883"/>
                  <a:gd name="connsiteY52" fmla="*/ 120753 h 4275461"/>
                  <a:gd name="connsiteX53" fmla="*/ 1271764 w 3619883"/>
                  <a:gd name="connsiteY53" fmla="*/ 117956 h 4275461"/>
                  <a:gd name="connsiteX54" fmla="*/ 1315583 w 3619883"/>
                  <a:gd name="connsiteY54" fmla="*/ 125912 h 4275461"/>
                  <a:gd name="connsiteX55" fmla="*/ 1359125 w 3619883"/>
                  <a:gd name="connsiteY55" fmla="*/ 139761 h 4275461"/>
                  <a:gd name="connsiteX56" fmla="*/ 1391919 w 3619883"/>
                  <a:gd name="connsiteY56" fmla="*/ 147202 h 4275461"/>
                  <a:gd name="connsiteX57" fmla="*/ 1436563 w 3619883"/>
                  <a:gd name="connsiteY57" fmla="*/ 137480 h 4275461"/>
                  <a:gd name="connsiteX58" fmla="*/ 1471566 w 3619883"/>
                  <a:gd name="connsiteY58" fmla="*/ 97777 h 4275461"/>
                  <a:gd name="connsiteX59" fmla="*/ 1505739 w 3619883"/>
                  <a:gd name="connsiteY59" fmla="*/ 75753 h 4275461"/>
                  <a:gd name="connsiteX60" fmla="*/ 1590891 w 3619883"/>
                  <a:gd name="connsiteY60" fmla="*/ 144702 h 4275461"/>
                  <a:gd name="connsiteX61" fmla="*/ 1625616 w 3619883"/>
                  <a:gd name="connsiteY61" fmla="*/ 110893 h 4275461"/>
                  <a:gd name="connsiteX62" fmla="*/ 1658964 w 3619883"/>
                  <a:gd name="connsiteY62" fmla="*/ 106547 h 4275461"/>
                  <a:gd name="connsiteX63" fmla="*/ 1746598 w 3619883"/>
                  <a:gd name="connsiteY63" fmla="*/ 122460 h 4275461"/>
                  <a:gd name="connsiteX64" fmla="*/ 1811913 w 3619883"/>
                  <a:gd name="connsiteY64" fmla="*/ 143234 h 4275461"/>
                  <a:gd name="connsiteX65" fmla="*/ 1856557 w 3619883"/>
                  <a:gd name="connsiteY65" fmla="*/ 133511 h 4275461"/>
                  <a:gd name="connsiteX66" fmla="*/ 2066003 w 3619883"/>
                  <a:gd name="connsiteY66" fmla="*/ 143313 h 4275461"/>
                  <a:gd name="connsiteX67" fmla="*/ 2177615 w 3619883"/>
                  <a:gd name="connsiteY67" fmla="*/ 119007 h 4275461"/>
                  <a:gd name="connsiteX68" fmla="*/ 2255883 w 3619883"/>
                  <a:gd name="connsiteY68" fmla="*/ 99047 h 4275461"/>
                  <a:gd name="connsiteX69" fmla="*/ 2344622 w 3619883"/>
                  <a:gd name="connsiteY69" fmla="*/ 91388 h 4275461"/>
                  <a:gd name="connsiteX70" fmla="*/ 2455682 w 3619883"/>
                  <a:gd name="connsiteY70" fmla="*/ 78869 h 4275461"/>
                  <a:gd name="connsiteX71" fmla="*/ 2632609 w 3619883"/>
                  <a:gd name="connsiteY71" fmla="*/ 75338 h 4275461"/>
                  <a:gd name="connsiteX72" fmla="*/ 2742291 w 3619883"/>
                  <a:gd name="connsiteY72" fmla="*/ 92282 h 4275461"/>
                  <a:gd name="connsiteX73" fmla="*/ 2851974 w 3619883"/>
                  <a:gd name="connsiteY73" fmla="*/ 109227 h 4275461"/>
                  <a:gd name="connsiteX74" fmla="*/ 2907643 w 3619883"/>
                  <a:gd name="connsiteY74" fmla="*/ 100020 h 4275461"/>
                  <a:gd name="connsiteX75" fmla="*/ 2944022 w 3619883"/>
                  <a:gd name="connsiteY75" fmla="*/ 30853 h 4275461"/>
                  <a:gd name="connsiteX76" fmla="*/ 3022289 w 3619883"/>
                  <a:gd name="connsiteY76" fmla="*/ 10893 h 4275461"/>
                  <a:gd name="connsiteX77" fmla="*/ 3054807 w 3619883"/>
                  <a:gd name="connsiteY77" fmla="*/ 24226 h 4275461"/>
                  <a:gd name="connsiteX78" fmla="*/ 3141892 w 3619883"/>
                  <a:gd name="connsiteY78" fmla="*/ 51925 h 4275461"/>
                  <a:gd name="connsiteX79" fmla="*/ 3185711 w 3619883"/>
                  <a:gd name="connsiteY79" fmla="*/ 59881 h 4275461"/>
                  <a:gd name="connsiteX80" fmla="*/ 3219056 w 3619883"/>
                  <a:gd name="connsiteY80" fmla="*/ 55536 h 4275461"/>
                  <a:gd name="connsiteX81" fmla="*/ 3263425 w 3619883"/>
                  <a:gd name="connsiteY81" fmla="*/ 51706 h 4275461"/>
                  <a:gd name="connsiteX82" fmla="*/ 3296219 w 3619883"/>
                  <a:gd name="connsiteY82" fmla="*/ 59147 h 4275461"/>
                  <a:gd name="connsiteX83" fmla="*/ 3319094 w 3619883"/>
                  <a:gd name="connsiteY83" fmla="*/ 42500 h 4275461"/>
                  <a:gd name="connsiteX84" fmla="*/ 3420511 w 3619883"/>
                  <a:gd name="connsiteY84" fmla="*/ 0 h 4275461"/>
                  <a:gd name="connsiteX85" fmla="*/ 3453305 w 3619883"/>
                  <a:gd name="connsiteY85" fmla="*/ 7440 h 4275461"/>
                  <a:gd name="connsiteX86" fmla="*/ 3496571 w 3619883"/>
                  <a:gd name="connsiteY86" fmla="*/ 27182 h 4275461"/>
                  <a:gd name="connsiteX87" fmla="*/ 3602117 w 3619883"/>
                  <a:gd name="connsiteY87" fmla="*/ 132521 h 4275461"/>
                  <a:gd name="connsiteX88" fmla="*/ 3619883 w 3619883"/>
                  <a:gd name="connsiteY88" fmla="*/ 140049 h 4275461"/>
                  <a:gd name="connsiteX89" fmla="*/ 3619883 w 3619883"/>
                  <a:gd name="connsiteY89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621247 w 3619883"/>
                  <a:gd name="connsiteY20" fmla="*/ 4128157 h 4275461"/>
                  <a:gd name="connsiteX21" fmla="*/ 650062 w 3619883"/>
                  <a:gd name="connsiteY21" fmla="*/ 4128157 h 4275461"/>
                  <a:gd name="connsiteX22" fmla="*/ 650062 w 3619883"/>
                  <a:gd name="connsiteY22" fmla="*/ 3951392 h 4275461"/>
                  <a:gd name="connsiteX23" fmla="*/ 472277 w 3619883"/>
                  <a:gd name="connsiteY23" fmla="*/ 3951392 h 4275461"/>
                  <a:gd name="connsiteX24" fmla="*/ 472277 w 3619883"/>
                  <a:gd name="connsiteY24" fmla="*/ 4128157 h 4275461"/>
                  <a:gd name="connsiteX25" fmla="*/ 522650 w 3619883"/>
                  <a:gd name="connsiteY25" fmla="*/ 4128157 h 4275461"/>
                  <a:gd name="connsiteX26" fmla="*/ 573998 w 3619883"/>
                  <a:gd name="connsiteY26" fmla="*/ 4275461 h 4275461"/>
                  <a:gd name="connsiteX27" fmla="*/ 336164 w 3619883"/>
                  <a:gd name="connsiteY27" fmla="*/ 4275461 h 4275461"/>
                  <a:gd name="connsiteX28" fmla="*/ 294572 w 3619883"/>
                  <a:gd name="connsiteY28" fmla="*/ 4128157 h 4275461"/>
                  <a:gd name="connsiteX29" fmla="*/ 339106 w 3619883"/>
                  <a:gd name="connsiteY29" fmla="*/ 4128157 h 4275461"/>
                  <a:gd name="connsiteX30" fmla="*/ 339106 w 3619883"/>
                  <a:gd name="connsiteY30" fmla="*/ 3951392 h 4275461"/>
                  <a:gd name="connsiteX31" fmla="*/ 161321 w 3619883"/>
                  <a:gd name="connsiteY31" fmla="*/ 3951392 h 4275461"/>
                  <a:gd name="connsiteX32" fmla="*/ 161321 w 3619883"/>
                  <a:gd name="connsiteY32" fmla="*/ 4128157 h 4275461"/>
                  <a:gd name="connsiteX33" fmla="*/ 230914 w 3619883"/>
                  <a:gd name="connsiteY33" fmla="*/ 4128157 h 4275461"/>
                  <a:gd name="connsiteX34" fmla="*/ 189322 w 3619883"/>
                  <a:gd name="connsiteY34" fmla="*/ 4275461 h 4275461"/>
                  <a:gd name="connsiteX35" fmla="*/ 0 w 3619883"/>
                  <a:gd name="connsiteY35" fmla="*/ 4275461 h 4275461"/>
                  <a:gd name="connsiteX36" fmla="*/ 0 w 3619883"/>
                  <a:gd name="connsiteY36" fmla="*/ 42229 h 4275461"/>
                  <a:gd name="connsiteX37" fmla="*/ 42464 w 3619883"/>
                  <a:gd name="connsiteY37" fmla="*/ 40518 h 4275461"/>
                  <a:gd name="connsiteX38" fmla="*/ 137733 w 3619883"/>
                  <a:gd name="connsiteY38" fmla="*/ 35355 h 4275461"/>
                  <a:gd name="connsiteX39" fmla="*/ 270565 w 3619883"/>
                  <a:gd name="connsiteY39" fmla="*/ 29759 h 4275461"/>
                  <a:gd name="connsiteX40" fmla="*/ 479734 w 3619883"/>
                  <a:gd name="connsiteY40" fmla="*/ 45455 h 4275461"/>
                  <a:gd name="connsiteX41" fmla="*/ 524103 w 3619883"/>
                  <a:gd name="connsiteY41" fmla="*/ 41625 h 4275461"/>
                  <a:gd name="connsiteX42" fmla="*/ 624416 w 3619883"/>
                  <a:gd name="connsiteY42" fmla="*/ 22696 h 4275461"/>
                  <a:gd name="connsiteX43" fmla="*/ 657762 w 3619883"/>
                  <a:gd name="connsiteY43" fmla="*/ 18351 h 4275461"/>
                  <a:gd name="connsiteX44" fmla="*/ 690557 w 3619883"/>
                  <a:gd name="connsiteY44" fmla="*/ 25792 h 4275461"/>
                  <a:gd name="connsiteX45" fmla="*/ 745123 w 3619883"/>
                  <a:gd name="connsiteY45" fmla="*/ 40157 h 4275461"/>
                  <a:gd name="connsiteX46" fmla="*/ 789493 w 3619883"/>
                  <a:gd name="connsiteY46" fmla="*/ 36327 h 4275461"/>
                  <a:gd name="connsiteX47" fmla="*/ 854255 w 3619883"/>
                  <a:gd name="connsiteY47" fmla="*/ 68887 h 4275461"/>
                  <a:gd name="connsiteX48" fmla="*/ 897520 w 3619883"/>
                  <a:gd name="connsiteY48" fmla="*/ 88629 h 4275461"/>
                  <a:gd name="connsiteX49" fmla="*/ 940510 w 3619883"/>
                  <a:gd name="connsiteY49" fmla="*/ 114265 h 4275461"/>
                  <a:gd name="connsiteX50" fmla="*/ 1082712 w 3619883"/>
                  <a:gd name="connsiteY50" fmla="*/ 144543 h 4275461"/>
                  <a:gd name="connsiteX51" fmla="*/ 1205348 w 3619883"/>
                  <a:gd name="connsiteY51" fmla="*/ 120753 h 4275461"/>
                  <a:gd name="connsiteX52" fmla="*/ 1271764 w 3619883"/>
                  <a:gd name="connsiteY52" fmla="*/ 117956 h 4275461"/>
                  <a:gd name="connsiteX53" fmla="*/ 1315583 w 3619883"/>
                  <a:gd name="connsiteY53" fmla="*/ 125912 h 4275461"/>
                  <a:gd name="connsiteX54" fmla="*/ 1359125 w 3619883"/>
                  <a:gd name="connsiteY54" fmla="*/ 139761 h 4275461"/>
                  <a:gd name="connsiteX55" fmla="*/ 1391919 w 3619883"/>
                  <a:gd name="connsiteY55" fmla="*/ 147202 h 4275461"/>
                  <a:gd name="connsiteX56" fmla="*/ 1436563 w 3619883"/>
                  <a:gd name="connsiteY56" fmla="*/ 137480 h 4275461"/>
                  <a:gd name="connsiteX57" fmla="*/ 1471566 w 3619883"/>
                  <a:gd name="connsiteY57" fmla="*/ 97777 h 4275461"/>
                  <a:gd name="connsiteX58" fmla="*/ 1505739 w 3619883"/>
                  <a:gd name="connsiteY58" fmla="*/ 75753 h 4275461"/>
                  <a:gd name="connsiteX59" fmla="*/ 1590891 w 3619883"/>
                  <a:gd name="connsiteY59" fmla="*/ 144702 h 4275461"/>
                  <a:gd name="connsiteX60" fmla="*/ 1625616 w 3619883"/>
                  <a:gd name="connsiteY60" fmla="*/ 110893 h 4275461"/>
                  <a:gd name="connsiteX61" fmla="*/ 1658964 w 3619883"/>
                  <a:gd name="connsiteY61" fmla="*/ 106547 h 4275461"/>
                  <a:gd name="connsiteX62" fmla="*/ 1746598 w 3619883"/>
                  <a:gd name="connsiteY62" fmla="*/ 122460 h 4275461"/>
                  <a:gd name="connsiteX63" fmla="*/ 1811913 w 3619883"/>
                  <a:gd name="connsiteY63" fmla="*/ 143234 h 4275461"/>
                  <a:gd name="connsiteX64" fmla="*/ 1856557 w 3619883"/>
                  <a:gd name="connsiteY64" fmla="*/ 133511 h 4275461"/>
                  <a:gd name="connsiteX65" fmla="*/ 2066003 w 3619883"/>
                  <a:gd name="connsiteY65" fmla="*/ 143313 h 4275461"/>
                  <a:gd name="connsiteX66" fmla="*/ 2177615 w 3619883"/>
                  <a:gd name="connsiteY66" fmla="*/ 119007 h 4275461"/>
                  <a:gd name="connsiteX67" fmla="*/ 2255883 w 3619883"/>
                  <a:gd name="connsiteY67" fmla="*/ 99047 h 4275461"/>
                  <a:gd name="connsiteX68" fmla="*/ 2344622 w 3619883"/>
                  <a:gd name="connsiteY68" fmla="*/ 91388 h 4275461"/>
                  <a:gd name="connsiteX69" fmla="*/ 2455682 w 3619883"/>
                  <a:gd name="connsiteY69" fmla="*/ 78869 h 4275461"/>
                  <a:gd name="connsiteX70" fmla="*/ 2632609 w 3619883"/>
                  <a:gd name="connsiteY70" fmla="*/ 75338 h 4275461"/>
                  <a:gd name="connsiteX71" fmla="*/ 2742291 w 3619883"/>
                  <a:gd name="connsiteY71" fmla="*/ 92282 h 4275461"/>
                  <a:gd name="connsiteX72" fmla="*/ 2851974 w 3619883"/>
                  <a:gd name="connsiteY72" fmla="*/ 109227 h 4275461"/>
                  <a:gd name="connsiteX73" fmla="*/ 2907643 w 3619883"/>
                  <a:gd name="connsiteY73" fmla="*/ 100020 h 4275461"/>
                  <a:gd name="connsiteX74" fmla="*/ 2944022 w 3619883"/>
                  <a:gd name="connsiteY74" fmla="*/ 30853 h 4275461"/>
                  <a:gd name="connsiteX75" fmla="*/ 3022289 w 3619883"/>
                  <a:gd name="connsiteY75" fmla="*/ 10893 h 4275461"/>
                  <a:gd name="connsiteX76" fmla="*/ 3054807 w 3619883"/>
                  <a:gd name="connsiteY76" fmla="*/ 24226 h 4275461"/>
                  <a:gd name="connsiteX77" fmla="*/ 3141892 w 3619883"/>
                  <a:gd name="connsiteY77" fmla="*/ 51925 h 4275461"/>
                  <a:gd name="connsiteX78" fmla="*/ 3185711 w 3619883"/>
                  <a:gd name="connsiteY78" fmla="*/ 59881 h 4275461"/>
                  <a:gd name="connsiteX79" fmla="*/ 3219056 w 3619883"/>
                  <a:gd name="connsiteY79" fmla="*/ 55536 h 4275461"/>
                  <a:gd name="connsiteX80" fmla="*/ 3263425 w 3619883"/>
                  <a:gd name="connsiteY80" fmla="*/ 51706 h 4275461"/>
                  <a:gd name="connsiteX81" fmla="*/ 3296219 w 3619883"/>
                  <a:gd name="connsiteY81" fmla="*/ 59147 h 4275461"/>
                  <a:gd name="connsiteX82" fmla="*/ 3319094 w 3619883"/>
                  <a:gd name="connsiteY82" fmla="*/ 42500 h 4275461"/>
                  <a:gd name="connsiteX83" fmla="*/ 3420511 w 3619883"/>
                  <a:gd name="connsiteY83" fmla="*/ 0 h 4275461"/>
                  <a:gd name="connsiteX84" fmla="*/ 3453305 w 3619883"/>
                  <a:gd name="connsiteY84" fmla="*/ 7440 h 4275461"/>
                  <a:gd name="connsiteX85" fmla="*/ 3496571 w 3619883"/>
                  <a:gd name="connsiteY85" fmla="*/ 27182 h 4275461"/>
                  <a:gd name="connsiteX86" fmla="*/ 3602117 w 3619883"/>
                  <a:gd name="connsiteY86" fmla="*/ 132521 h 4275461"/>
                  <a:gd name="connsiteX87" fmla="*/ 3619883 w 3619883"/>
                  <a:gd name="connsiteY87" fmla="*/ 140049 h 4275461"/>
                  <a:gd name="connsiteX88" fmla="*/ 3619883 w 3619883"/>
                  <a:gd name="connsiteY88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621247 w 3619883"/>
                  <a:gd name="connsiteY20" fmla="*/ 4128157 h 4275461"/>
                  <a:gd name="connsiteX21" fmla="*/ 650062 w 3619883"/>
                  <a:gd name="connsiteY21" fmla="*/ 3951392 h 4275461"/>
                  <a:gd name="connsiteX22" fmla="*/ 472277 w 3619883"/>
                  <a:gd name="connsiteY22" fmla="*/ 3951392 h 4275461"/>
                  <a:gd name="connsiteX23" fmla="*/ 472277 w 3619883"/>
                  <a:gd name="connsiteY23" fmla="*/ 4128157 h 4275461"/>
                  <a:gd name="connsiteX24" fmla="*/ 522650 w 3619883"/>
                  <a:gd name="connsiteY24" fmla="*/ 4128157 h 4275461"/>
                  <a:gd name="connsiteX25" fmla="*/ 573998 w 3619883"/>
                  <a:gd name="connsiteY25" fmla="*/ 4275461 h 4275461"/>
                  <a:gd name="connsiteX26" fmla="*/ 336164 w 3619883"/>
                  <a:gd name="connsiteY26" fmla="*/ 4275461 h 4275461"/>
                  <a:gd name="connsiteX27" fmla="*/ 294572 w 3619883"/>
                  <a:gd name="connsiteY27" fmla="*/ 4128157 h 4275461"/>
                  <a:gd name="connsiteX28" fmla="*/ 339106 w 3619883"/>
                  <a:gd name="connsiteY28" fmla="*/ 4128157 h 4275461"/>
                  <a:gd name="connsiteX29" fmla="*/ 339106 w 3619883"/>
                  <a:gd name="connsiteY29" fmla="*/ 3951392 h 4275461"/>
                  <a:gd name="connsiteX30" fmla="*/ 161321 w 3619883"/>
                  <a:gd name="connsiteY30" fmla="*/ 3951392 h 4275461"/>
                  <a:gd name="connsiteX31" fmla="*/ 161321 w 3619883"/>
                  <a:gd name="connsiteY31" fmla="*/ 4128157 h 4275461"/>
                  <a:gd name="connsiteX32" fmla="*/ 230914 w 3619883"/>
                  <a:gd name="connsiteY32" fmla="*/ 4128157 h 4275461"/>
                  <a:gd name="connsiteX33" fmla="*/ 189322 w 3619883"/>
                  <a:gd name="connsiteY33" fmla="*/ 4275461 h 4275461"/>
                  <a:gd name="connsiteX34" fmla="*/ 0 w 3619883"/>
                  <a:gd name="connsiteY34" fmla="*/ 4275461 h 4275461"/>
                  <a:gd name="connsiteX35" fmla="*/ 0 w 3619883"/>
                  <a:gd name="connsiteY35" fmla="*/ 42229 h 4275461"/>
                  <a:gd name="connsiteX36" fmla="*/ 42464 w 3619883"/>
                  <a:gd name="connsiteY36" fmla="*/ 40518 h 4275461"/>
                  <a:gd name="connsiteX37" fmla="*/ 137733 w 3619883"/>
                  <a:gd name="connsiteY37" fmla="*/ 35355 h 4275461"/>
                  <a:gd name="connsiteX38" fmla="*/ 270565 w 3619883"/>
                  <a:gd name="connsiteY38" fmla="*/ 29759 h 4275461"/>
                  <a:gd name="connsiteX39" fmla="*/ 479734 w 3619883"/>
                  <a:gd name="connsiteY39" fmla="*/ 45455 h 4275461"/>
                  <a:gd name="connsiteX40" fmla="*/ 524103 w 3619883"/>
                  <a:gd name="connsiteY40" fmla="*/ 41625 h 4275461"/>
                  <a:gd name="connsiteX41" fmla="*/ 624416 w 3619883"/>
                  <a:gd name="connsiteY41" fmla="*/ 22696 h 4275461"/>
                  <a:gd name="connsiteX42" fmla="*/ 657762 w 3619883"/>
                  <a:gd name="connsiteY42" fmla="*/ 18351 h 4275461"/>
                  <a:gd name="connsiteX43" fmla="*/ 690557 w 3619883"/>
                  <a:gd name="connsiteY43" fmla="*/ 25792 h 4275461"/>
                  <a:gd name="connsiteX44" fmla="*/ 745123 w 3619883"/>
                  <a:gd name="connsiteY44" fmla="*/ 40157 h 4275461"/>
                  <a:gd name="connsiteX45" fmla="*/ 789493 w 3619883"/>
                  <a:gd name="connsiteY45" fmla="*/ 36327 h 4275461"/>
                  <a:gd name="connsiteX46" fmla="*/ 854255 w 3619883"/>
                  <a:gd name="connsiteY46" fmla="*/ 68887 h 4275461"/>
                  <a:gd name="connsiteX47" fmla="*/ 897520 w 3619883"/>
                  <a:gd name="connsiteY47" fmla="*/ 88629 h 4275461"/>
                  <a:gd name="connsiteX48" fmla="*/ 940510 w 3619883"/>
                  <a:gd name="connsiteY48" fmla="*/ 114265 h 4275461"/>
                  <a:gd name="connsiteX49" fmla="*/ 1082712 w 3619883"/>
                  <a:gd name="connsiteY49" fmla="*/ 144543 h 4275461"/>
                  <a:gd name="connsiteX50" fmla="*/ 1205348 w 3619883"/>
                  <a:gd name="connsiteY50" fmla="*/ 120753 h 4275461"/>
                  <a:gd name="connsiteX51" fmla="*/ 1271764 w 3619883"/>
                  <a:gd name="connsiteY51" fmla="*/ 117956 h 4275461"/>
                  <a:gd name="connsiteX52" fmla="*/ 1315583 w 3619883"/>
                  <a:gd name="connsiteY52" fmla="*/ 125912 h 4275461"/>
                  <a:gd name="connsiteX53" fmla="*/ 1359125 w 3619883"/>
                  <a:gd name="connsiteY53" fmla="*/ 139761 h 4275461"/>
                  <a:gd name="connsiteX54" fmla="*/ 1391919 w 3619883"/>
                  <a:gd name="connsiteY54" fmla="*/ 147202 h 4275461"/>
                  <a:gd name="connsiteX55" fmla="*/ 1436563 w 3619883"/>
                  <a:gd name="connsiteY55" fmla="*/ 137480 h 4275461"/>
                  <a:gd name="connsiteX56" fmla="*/ 1471566 w 3619883"/>
                  <a:gd name="connsiteY56" fmla="*/ 97777 h 4275461"/>
                  <a:gd name="connsiteX57" fmla="*/ 1505739 w 3619883"/>
                  <a:gd name="connsiteY57" fmla="*/ 75753 h 4275461"/>
                  <a:gd name="connsiteX58" fmla="*/ 1590891 w 3619883"/>
                  <a:gd name="connsiteY58" fmla="*/ 144702 h 4275461"/>
                  <a:gd name="connsiteX59" fmla="*/ 1625616 w 3619883"/>
                  <a:gd name="connsiteY59" fmla="*/ 110893 h 4275461"/>
                  <a:gd name="connsiteX60" fmla="*/ 1658964 w 3619883"/>
                  <a:gd name="connsiteY60" fmla="*/ 106547 h 4275461"/>
                  <a:gd name="connsiteX61" fmla="*/ 1746598 w 3619883"/>
                  <a:gd name="connsiteY61" fmla="*/ 122460 h 4275461"/>
                  <a:gd name="connsiteX62" fmla="*/ 1811913 w 3619883"/>
                  <a:gd name="connsiteY62" fmla="*/ 143234 h 4275461"/>
                  <a:gd name="connsiteX63" fmla="*/ 1856557 w 3619883"/>
                  <a:gd name="connsiteY63" fmla="*/ 133511 h 4275461"/>
                  <a:gd name="connsiteX64" fmla="*/ 2066003 w 3619883"/>
                  <a:gd name="connsiteY64" fmla="*/ 143313 h 4275461"/>
                  <a:gd name="connsiteX65" fmla="*/ 2177615 w 3619883"/>
                  <a:gd name="connsiteY65" fmla="*/ 119007 h 4275461"/>
                  <a:gd name="connsiteX66" fmla="*/ 2255883 w 3619883"/>
                  <a:gd name="connsiteY66" fmla="*/ 99047 h 4275461"/>
                  <a:gd name="connsiteX67" fmla="*/ 2344622 w 3619883"/>
                  <a:gd name="connsiteY67" fmla="*/ 91388 h 4275461"/>
                  <a:gd name="connsiteX68" fmla="*/ 2455682 w 3619883"/>
                  <a:gd name="connsiteY68" fmla="*/ 78869 h 4275461"/>
                  <a:gd name="connsiteX69" fmla="*/ 2632609 w 3619883"/>
                  <a:gd name="connsiteY69" fmla="*/ 75338 h 4275461"/>
                  <a:gd name="connsiteX70" fmla="*/ 2742291 w 3619883"/>
                  <a:gd name="connsiteY70" fmla="*/ 92282 h 4275461"/>
                  <a:gd name="connsiteX71" fmla="*/ 2851974 w 3619883"/>
                  <a:gd name="connsiteY71" fmla="*/ 109227 h 4275461"/>
                  <a:gd name="connsiteX72" fmla="*/ 2907643 w 3619883"/>
                  <a:gd name="connsiteY72" fmla="*/ 100020 h 4275461"/>
                  <a:gd name="connsiteX73" fmla="*/ 2944022 w 3619883"/>
                  <a:gd name="connsiteY73" fmla="*/ 30853 h 4275461"/>
                  <a:gd name="connsiteX74" fmla="*/ 3022289 w 3619883"/>
                  <a:gd name="connsiteY74" fmla="*/ 10893 h 4275461"/>
                  <a:gd name="connsiteX75" fmla="*/ 3054807 w 3619883"/>
                  <a:gd name="connsiteY75" fmla="*/ 24226 h 4275461"/>
                  <a:gd name="connsiteX76" fmla="*/ 3141892 w 3619883"/>
                  <a:gd name="connsiteY76" fmla="*/ 51925 h 4275461"/>
                  <a:gd name="connsiteX77" fmla="*/ 3185711 w 3619883"/>
                  <a:gd name="connsiteY77" fmla="*/ 59881 h 4275461"/>
                  <a:gd name="connsiteX78" fmla="*/ 3219056 w 3619883"/>
                  <a:gd name="connsiteY78" fmla="*/ 55536 h 4275461"/>
                  <a:gd name="connsiteX79" fmla="*/ 3263425 w 3619883"/>
                  <a:gd name="connsiteY79" fmla="*/ 51706 h 4275461"/>
                  <a:gd name="connsiteX80" fmla="*/ 3296219 w 3619883"/>
                  <a:gd name="connsiteY80" fmla="*/ 59147 h 4275461"/>
                  <a:gd name="connsiteX81" fmla="*/ 3319094 w 3619883"/>
                  <a:gd name="connsiteY81" fmla="*/ 42500 h 4275461"/>
                  <a:gd name="connsiteX82" fmla="*/ 3420511 w 3619883"/>
                  <a:gd name="connsiteY82" fmla="*/ 0 h 4275461"/>
                  <a:gd name="connsiteX83" fmla="*/ 3453305 w 3619883"/>
                  <a:gd name="connsiteY83" fmla="*/ 7440 h 4275461"/>
                  <a:gd name="connsiteX84" fmla="*/ 3496571 w 3619883"/>
                  <a:gd name="connsiteY84" fmla="*/ 27182 h 4275461"/>
                  <a:gd name="connsiteX85" fmla="*/ 3602117 w 3619883"/>
                  <a:gd name="connsiteY85" fmla="*/ 132521 h 4275461"/>
                  <a:gd name="connsiteX86" fmla="*/ 3619883 w 3619883"/>
                  <a:gd name="connsiteY86" fmla="*/ 140049 h 4275461"/>
                  <a:gd name="connsiteX87" fmla="*/ 3619883 w 3619883"/>
                  <a:gd name="connsiteY87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621247 w 3619883"/>
                  <a:gd name="connsiteY20" fmla="*/ 4128157 h 4275461"/>
                  <a:gd name="connsiteX21" fmla="*/ 472277 w 3619883"/>
                  <a:gd name="connsiteY21" fmla="*/ 3951392 h 4275461"/>
                  <a:gd name="connsiteX22" fmla="*/ 472277 w 3619883"/>
                  <a:gd name="connsiteY22" fmla="*/ 4128157 h 4275461"/>
                  <a:gd name="connsiteX23" fmla="*/ 522650 w 3619883"/>
                  <a:gd name="connsiteY23" fmla="*/ 4128157 h 4275461"/>
                  <a:gd name="connsiteX24" fmla="*/ 573998 w 3619883"/>
                  <a:gd name="connsiteY24" fmla="*/ 4275461 h 4275461"/>
                  <a:gd name="connsiteX25" fmla="*/ 336164 w 3619883"/>
                  <a:gd name="connsiteY25" fmla="*/ 4275461 h 4275461"/>
                  <a:gd name="connsiteX26" fmla="*/ 294572 w 3619883"/>
                  <a:gd name="connsiteY26" fmla="*/ 4128157 h 4275461"/>
                  <a:gd name="connsiteX27" fmla="*/ 339106 w 3619883"/>
                  <a:gd name="connsiteY27" fmla="*/ 4128157 h 4275461"/>
                  <a:gd name="connsiteX28" fmla="*/ 339106 w 3619883"/>
                  <a:gd name="connsiteY28" fmla="*/ 3951392 h 4275461"/>
                  <a:gd name="connsiteX29" fmla="*/ 161321 w 3619883"/>
                  <a:gd name="connsiteY29" fmla="*/ 3951392 h 4275461"/>
                  <a:gd name="connsiteX30" fmla="*/ 161321 w 3619883"/>
                  <a:gd name="connsiteY30" fmla="*/ 4128157 h 4275461"/>
                  <a:gd name="connsiteX31" fmla="*/ 230914 w 3619883"/>
                  <a:gd name="connsiteY31" fmla="*/ 4128157 h 4275461"/>
                  <a:gd name="connsiteX32" fmla="*/ 189322 w 3619883"/>
                  <a:gd name="connsiteY32" fmla="*/ 4275461 h 4275461"/>
                  <a:gd name="connsiteX33" fmla="*/ 0 w 3619883"/>
                  <a:gd name="connsiteY33" fmla="*/ 4275461 h 4275461"/>
                  <a:gd name="connsiteX34" fmla="*/ 0 w 3619883"/>
                  <a:gd name="connsiteY34" fmla="*/ 42229 h 4275461"/>
                  <a:gd name="connsiteX35" fmla="*/ 42464 w 3619883"/>
                  <a:gd name="connsiteY35" fmla="*/ 40518 h 4275461"/>
                  <a:gd name="connsiteX36" fmla="*/ 137733 w 3619883"/>
                  <a:gd name="connsiteY36" fmla="*/ 35355 h 4275461"/>
                  <a:gd name="connsiteX37" fmla="*/ 270565 w 3619883"/>
                  <a:gd name="connsiteY37" fmla="*/ 29759 h 4275461"/>
                  <a:gd name="connsiteX38" fmla="*/ 479734 w 3619883"/>
                  <a:gd name="connsiteY38" fmla="*/ 45455 h 4275461"/>
                  <a:gd name="connsiteX39" fmla="*/ 524103 w 3619883"/>
                  <a:gd name="connsiteY39" fmla="*/ 41625 h 4275461"/>
                  <a:gd name="connsiteX40" fmla="*/ 624416 w 3619883"/>
                  <a:gd name="connsiteY40" fmla="*/ 22696 h 4275461"/>
                  <a:gd name="connsiteX41" fmla="*/ 657762 w 3619883"/>
                  <a:gd name="connsiteY41" fmla="*/ 18351 h 4275461"/>
                  <a:gd name="connsiteX42" fmla="*/ 690557 w 3619883"/>
                  <a:gd name="connsiteY42" fmla="*/ 25792 h 4275461"/>
                  <a:gd name="connsiteX43" fmla="*/ 745123 w 3619883"/>
                  <a:gd name="connsiteY43" fmla="*/ 40157 h 4275461"/>
                  <a:gd name="connsiteX44" fmla="*/ 789493 w 3619883"/>
                  <a:gd name="connsiteY44" fmla="*/ 36327 h 4275461"/>
                  <a:gd name="connsiteX45" fmla="*/ 854255 w 3619883"/>
                  <a:gd name="connsiteY45" fmla="*/ 68887 h 4275461"/>
                  <a:gd name="connsiteX46" fmla="*/ 897520 w 3619883"/>
                  <a:gd name="connsiteY46" fmla="*/ 88629 h 4275461"/>
                  <a:gd name="connsiteX47" fmla="*/ 940510 w 3619883"/>
                  <a:gd name="connsiteY47" fmla="*/ 114265 h 4275461"/>
                  <a:gd name="connsiteX48" fmla="*/ 1082712 w 3619883"/>
                  <a:gd name="connsiteY48" fmla="*/ 144543 h 4275461"/>
                  <a:gd name="connsiteX49" fmla="*/ 1205348 w 3619883"/>
                  <a:gd name="connsiteY49" fmla="*/ 120753 h 4275461"/>
                  <a:gd name="connsiteX50" fmla="*/ 1271764 w 3619883"/>
                  <a:gd name="connsiteY50" fmla="*/ 117956 h 4275461"/>
                  <a:gd name="connsiteX51" fmla="*/ 1315583 w 3619883"/>
                  <a:gd name="connsiteY51" fmla="*/ 125912 h 4275461"/>
                  <a:gd name="connsiteX52" fmla="*/ 1359125 w 3619883"/>
                  <a:gd name="connsiteY52" fmla="*/ 139761 h 4275461"/>
                  <a:gd name="connsiteX53" fmla="*/ 1391919 w 3619883"/>
                  <a:gd name="connsiteY53" fmla="*/ 147202 h 4275461"/>
                  <a:gd name="connsiteX54" fmla="*/ 1436563 w 3619883"/>
                  <a:gd name="connsiteY54" fmla="*/ 137480 h 4275461"/>
                  <a:gd name="connsiteX55" fmla="*/ 1471566 w 3619883"/>
                  <a:gd name="connsiteY55" fmla="*/ 97777 h 4275461"/>
                  <a:gd name="connsiteX56" fmla="*/ 1505739 w 3619883"/>
                  <a:gd name="connsiteY56" fmla="*/ 75753 h 4275461"/>
                  <a:gd name="connsiteX57" fmla="*/ 1590891 w 3619883"/>
                  <a:gd name="connsiteY57" fmla="*/ 144702 h 4275461"/>
                  <a:gd name="connsiteX58" fmla="*/ 1625616 w 3619883"/>
                  <a:gd name="connsiteY58" fmla="*/ 110893 h 4275461"/>
                  <a:gd name="connsiteX59" fmla="*/ 1658964 w 3619883"/>
                  <a:gd name="connsiteY59" fmla="*/ 106547 h 4275461"/>
                  <a:gd name="connsiteX60" fmla="*/ 1746598 w 3619883"/>
                  <a:gd name="connsiteY60" fmla="*/ 122460 h 4275461"/>
                  <a:gd name="connsiteX61" fmla="*/ 1811913 w 3619883"/>
                  <a:gd name="connsiteY61" fmla="*/ 143234 h 4275461"/>
                  <a:gd name="connsiteX62" fmla="*/ 1856557 w 3619883"/>
                  <a:gd name="connsiteY62" fmla="*/ 133511 h 4275461"/>
                  <a:gd name="connsiteX63" fmla="*/ 2066003 w 3619883"/>
                  <a:gd name="connsiteY63" fmla="*/ 143313 h 4275461"/>
                  <a:gd name="connsiteX64" fmla="*/ 2177615 w 3619883"/>
                  <a:gd name="connsiteY64" fmla="*/ 119007 h 4275461"/>
                  <a:gd name="connsiteX65" fmla="*/ 2255883 w 3619883"/>
                  <a:gd name="connsiteY65" fmla="*/ 99047 h 4275461"/>
                  <a:gd name="connsiteX66" fmla="*/ 2344622 w 3619883"/>
                  <a:gd name="connsiteY66" fmla="*/ 91388 h 4275461"/>
                  <a:gd name="connsiteX67" fmla="*/ 2455682 w 3619883"/>
                  <a:gd name="connsiteY67" fmla="*/ 78869 h 4275461"/>
                  <a:gd name="connsiteX68" fmla="*/ 2632609 w 3619883"/>
                  <a:gd name="connsiteY68" fmla="*/ 75338 h 4275461"/>
                  <a:gd name="connsiteX69" fmla="*/ 2742291 w 3619883"/>
                  <a:gd name="connsiteY69" fmla="*/ 92282 h 4275461"/>
                  <a:gd name="connsiteX70" fmla="*/ 2851974 w 3619883"/>
                  <a:gd name="connsiteY70" fmla="*/ 109227 h 4275461"/>
                  <a:gd name="connsiteX71" fmla="*/ 2907643 w 3619883"/>
                  <a:gd name="connsiteY71" fmla="*/ 100020 h 4275461"/>
                  <a:gd name="connsiteX72" fmla="*/ 2944022 w 3619883"/>
                  <a:gd name="connsiteY72" fmla="*/ 30853 h 4275461"/>
                  <a:gd name="connsiteX73" fmla="*/ 3022289 w 3619883"/>
                  <a:gd name="connsiteY73" fmla="*/ 10893 h 4275461"/>
                  <a:gd name="connsiteX74" fmla="*/ 3054807 w 3619883"/>
                  <a:gd name="connsiteY74" fmla="*/ 24226 h 4275461"/>
                  <a:gd name="connsiteX75" fmla="*/ 3141892 w 3619883"/>
                  <a:gd name="connsiteY75" fmla="*/ 51925 h 4275461"/>
                  <a:gd name="connsiteX76" fmla="*/ 3185711 w 3619883"/>
                  <a:gd name="connsiteY76" fmla="*/ 59881 h 4275461"/>
                  <a:gd name="connsiteX77" fmla="*/ 3219056 w 3619883"/>
                  <a:gd name="connsiteY77" fmla="*/ 55536 h 4275461"/>
                  <a:gd name="connsiteX78" fmla="*/ 3263425 w 3619883"/>
                  <a:gd name="connsiteY78" fmla="*/ 51706 h 4275461"/>
                  <a:gd name="connsiteX79" fmla="*/ 3296219 w 3619883"/>
                  <a:gd name="connsiteY79" fmla="*/ 59147 h 4275461"/>
                  <a:gd name="connsiteX80" fmla="*/ 3319094 w 3619883"/>
                  <a:gd name="connsiteY80" fmla="*/ 42500 h 4275461"/>
                  <a:gd name="connsiteX81" fmla="*/ 3420511 w 3619883"/>
                  <a:gd name="connsiteY81" fmla="*/ 0 h 4275461"/>
                  <a:gd name="connsiteX82" fmla="*/ 3453305 w 3619883"/>
                  <a:gd name="connsiteY82" fmla="*/ 7440 h 4275461"/>
                  <a:gd name="connsiteX83" fmla="*/ 3496571 w 3619883"/>
                  <a:gd name="connsiteY83" fmla="*/ 27182 h 4275461"/>
                  <a:gd name="connsiteX84" fmla="*/ 3602117 w 3619883"/>
                  <a:gd name="connsiteY84" fmla="*/ 132521 h 4275461"/>
                  <a:gd name="connsiteX85" fmla="*/ 3619883 w 3619883"/>
                  <a:gd name="connsiteY85" fmla="*/ 140049 h 4275461"/>
                  <a:gd name="connsiteX86" fmla="*/ 3619883 w 3619883"/>
                  <a:gd name="connsiteY86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472277 w 3619883"/>
                  <a:gd name="connsiteY20" fmla="*/ 3951392 h 4275461"/>
                  <a:gd name="connsiteX21" fmla="*/ 472277 w 3619883"/>
                  <a:gd name="connsiteY21" fmla="*/ 4128157 h 4275461"/>
                  <a:gd name="connsiteX22" fmla="*/ 522650 w 3619883"/>
                  <a:gd name="connsiteY22" fmla="*/ 4128157 h 4275461"/>
                  <a:gd name="connsiteX23" fmla="*/ 573998 w 3619883"/>
                  <a:gd name="connsiteY23" fmla="*/ 4275461 h 4275461"/>
                  <a:gd name="connsiteX24" fmla="*/ 336164 w 3619883"/>
                  <a:gd name="connsiteY24" fmla="*/ 4275461 h 4275461"/>
                  <a:gd name="connsiteX25" fmla="*/ 294572 w 3619883"/>
                  <a:gd name="connsiteY25" fmla="*/ 4128157 h 4275461"/>
                  <a:gd name="connsiteX26" fmla="*/ 339106 w 3619883"/>
                  <a:gd name="connsiteY26" fmla="*/ 4128157 h 4275461"/>
                  <a:gd name="connsiteX27" fmla="*/ 339106 w 3619883"/>
                  <a:gd name="connsiteY27" fmla="*/ 3951392 h 4275461"/>
                  <a:gd name="connsiteX28" fmla="*/ 161321 w 3619883"/>
                  <a:gd name="connsiteY28" fmla="*/ 3951392 h 4275461"/>
                  <a:gd name="connsiteX29" fmla="*/ 161321 w 3619883"/>
                  <a:gd name="connsiteY29" fmla="*/ 4128157 h 4275461"/>
                  <a:gd name="connsiteX30" fmla="*/ 230914 w 3619883"/>
                  <a:gd name="connsiteY30" fmla="*/ 4128157 h 4275461"/>
                  <a:gd name="connsiteX31" fmla="*/ 189322 w 3619883"/>
                  <a:gd name="connsiteY31" fmla="*/ 4275461 h 4275461"/>
                  <a:gd name="connsiteX32" fmla="*/ 0 w 3619883"/>
                  <a:gd name="connsiteY32" fmla="*/ 4275461 h 4275461"/>
                  <a:gd name="connsiteX33" fmla="*/ 0 w 3619883"/>
                  <a:gd name="connsiteY33" fmla="*/ 42229 h 4275461"/>
                  <a:gd name="connsiteX34" fmla="*/ 42464 w 3619883"/>
                  <a:gd name="connsiteY34" fmla="*/ 40518 h 4275461"/>
                  <a:gd name="connsiteX35" fmla="*/ 137733 w 3619883"/>
                  <a:gd name="connsiteY35" fmla="*/ 35355 h 4275461"/>
                  <a:gd name="connsiteX36" fmla="*/ 270565 w 3619883"/>
                  <a:gd name="connsiteY36" fmla="*/ 29759 h 4275461"/>
                  <a:gd name="connsiteX37" fmla="*/ 479734 w 3619883"/>
                  <a:gd name="connsiteY37" fmla="*/ 45455 h 4275461"/>
                  <a:gd name="connsiteX38" fmla="*/ 524103 w 3619883"/>
                  <a:gd name="connsiteY38" fmla="*/ 41625 h 4275461"/>
                  <a:gd name="connsiteX39" fmla="*/ 624416 w 3619883"/>
                  <a:gd name="connsiteY39" fmla="*/ 22696 h 4275461"/>
                  <a:gd name="connsiteX40" fmla="*/ 657762 w 3619883"/>
                  <a:gd name="connsiteY40" fmla="*/ 18351 h 4275461"/>
                  <a:gd name="connsiteX41" fmla="*/ 690557 w 3619883"/>
                  <a:gd name="connsiteY41" fmla="*/ 25792 h 4275461"/>
                  <a:gd name="connsiteX42" fmla="*/ 745123 w 3619883"/>
                  <a:gd name="connsiteY42" fmla="*/ 40157 h 4275461"/>
                  <a:gd name="connsiteX43" fmla="*/ 789493 w 3619883"/>
                  <a:gd name="connsiteY43" fmla="*/ 36327 h 4275461"/>
                  <a:gd name="connsiteX44" fmla="*/ 854255 w 3619883"/>
                  <a:gd name="connsiteY44" fmla="*/ 68887 h 4275461"/>
                  <a:gd name="connsiteX45" fmla="*/ 897520 w 3619883"/>
                  <a:gd name="connsiteY45" fmla="*/ 88629 h 4275461"/>
                  <a:gd name="connsiteX46" fmla="*/ 940510 w 3619883"/>
                  <a:gd name="connsiteY46" fmla="*/ 114265 h 4275461"/>
                  <a:gd name="connsiteX47" fmla="*/ 1082712 w 3619883"/>
                  <a:gd name="connsiteY47" fmla="*/ 144543 h 4275461"/>
                  <a:gd name="connsiteX48" fmla="*/ 1205348 w 3619883"/>
                  <a:gd name="connsiteY48" fmla="*/ 120753 h 4275461"/>
                  <a:gd name="connsiteX49" fmla="*/ 1271764 w 3619883"/>
                  <a:gd name="connsiteY49" fmla="*/ 117956 h 4275461"/>
                  <a:gd name="connsiteX50" fmla="*/ 1315583 w 3619883"/>
                  <a:gd name="connsiteY50" fmla="*/ 125912 h 4275461"/>
                  <a:gd name="connsiteX51" fmla="*/ 1359125 w 3619883"/>
                  <a:gd name="connsiteY51" fmla="*/ 139761 h 4275461"/>
                  <a:gd name="connsiteX52" fmla="*/ 1391919 w 3619883"/>
                  <a:gd name="connsiteY52" fmla="*/ 147202 h 4275461"/>
                  <a:gd name="connsiteX53" fmla="*/ 1436563 w 3619883"/>
                  <a:gd name="connsiteY53" fmla="*/ 137480 h 4275461"/>
                  <a:gd name="connsiteX54" fmla="*/ 1471566 w 3619883"/>
                  <a:gd name="connsiteY54" fmla="*/ 97777 h 4275461"/>
                  <a:gd name="connsiteX55" fmla="*/ 1505739 w 3619883"/>
                  <a:gd name="connsiteY55" fmla="*/ 75753 h 4275461"/>
                  <a:gd name="connsiteX56" fmla="*/ 1590891 w 3619883"/>
                  <a:gd name="connsiteY56" fmla="*/ 144702 h 4275461"/>
                  <a:gd name="connsiteX57" fmla="*/ 1625616 w 3619883"/>
                  <a:gd name="connsiteY57" fmla="*/ 110893 h 4275461"/>
                  <a:gd name="connsiteX58" fmla="*/ 1658964 w 3619883"/>
                  <a:gd name="connsiteY58" fmla="*/ 106547 h 4275461"/>
                  <a:gd name="connsiteX59" fmla="*/ 1746598 w 3619883"/>
                  <a:gd name="connsiteY59" fmla="*/ 122460 h 4275461"/>
                  <a:gd name="connsiteX60" fmla="*/ 1811913 w 3619883"/>
                  <a:gd name="connsiteY60" fmla="*/ 143234 h 4275461"/>
                  <a:gd name="connsiteX61" fmla="*/ 1856557 w 3619883"/>
                  <a:gd name="connsiteY61" fmla="*/ 133511 h 4275461"/>
                  <a:gd name="connsiteX62" fmla="*/ 2066003 w 3619883"/>
                  <a:gd name="connsiteY62" fmla="*/ 143313 h 4275461"/>
                  <a:gd name="connsiteX63" fmla="*/ 2177615 w 3619883"/>
                  <a:gd name="connsiteY63" fmla="*/ 119007 h 4275461"/>
                  <a:gd name="connsiteX64" fmla="*/ 2255883 w 3619883"/>
                  <a:gd name="connsiteY64" fmla="*/ 99047 h 4275461"/>
                  <a:gd name="connsiteX65" fmla="*/ 2344622 w 3619883"/>
                  <a:gd name="connsiteY65" fmla="*/ 91388 h 4275461"/>
                  <a:gd name="connsiteX66" fmla="*/ 2455682 w 3619883"/>
                  <a:gd name="connsiteY66" fmla="*/ 78869 h 4275461"/>
                  <a:gd name="connsiteX67" fmla="*/ 2632609 w 3619883"/>
                  <a:gd name="connsiteY67" fmla="*/ 75338 h 4275461"/>
                  <a:gd name="connsiteX68" fmla="*/ 2742291 w 3619883"/>
                  <a:gd name="connsiteY68" fmla="*/ 92282 h 4275461"/>
                  <a:gd name="connsiteX69" fmla="*/ 2851974 w 3619883"/>
                  <a:gd name="connsiteY69" fmla="*/ 109227 h 4275461"/>
                  <a:gd name="connsiteX70" fmla="*/ 2907643 w 3619883"/>
                  <a:gd name="connsiteY70" fmla="*/ 100020 h 4275461"/>
                  <a:gd name="connsiteX71" fmla="*/ 2944022 w 3619883"/>
                  <a:gd name="connsiteY71" fmla="*/ 30853 h 4275461"/>
                  <a:gd name="connsiteX72" fmla="*/ 3022289 w 3619883"/>
                  <a:gd name="connsiteY72" fmla="*/ 10893 h 4275461"/>
                  <a:gd name="connsiteX73" fmla="*/ 3054807 w 3619883"/>
                  <a:gd name="connsiteY73" fmla="*/ 24226 h 4275461"/>
                  <a:gd name="connsiteX74" fmla="*/ 3141892 w 3619883"/>
                  <a:gd name="connsiteY74" fmla="*/ 51925 h 4275461"/>
                  <a:gd name="connsiteX75" fmla="*/ 3185711 w 3619883"/>
                  <a:gd name="connsiteY75" fmla="*/ 59881 h 4275461"/>
                  <a:gd name="connsiteX76" fmla="*/ 3219056 w 3619883"/>
                  <a:gd name="connsiteY76" fmla="*/ 55536 h 4275461"/>
                  <a:gd name="connsiteX77" fmla="*/ 3263425 w 3619883"/>
                  <a:gd name="connsiteY77" fmla="*/ 51706 h 4275461"/>
                  <a:gd name="connsiteX78" fmla="*/ 3296219 w 3619883"/>
                  <a:gd name="connsiteY78" fmla="*/ 59147 h 4275461"/>
                  <a:gd name="connsiteX79" fmla="*/ 3319094 w 3619883"/>
                  <a:gd name="connsiteY79" fmla="*/ 42500 h 4275461"/>
                  <a:gd name="connsiteX80" fmla="*/ 3420511 w 3619883"/>
                  <a:gd name="connsiteY80" fmla="*/ 0 h 4275461"/>
                  <a:gd name="connsiteX81" fmla="*/ 3453305 w 3619883"/>
                  <a:gd name="connsiteY81" fmla="*/ 7440 h 4275461"/>
                  <a:gd name="connsiteX82" fmla="*/ 3496571 w 3619883"/>
                  <a:gd name="connsiteY82" fmla="*/ 27182 h 4275461"/>
                  <a:gd name="connsiteX83" fmla="*/ 3602117 w 3619883"/>
                  <a:gd name="connsiteY83" fmla="*/ 132521 h 4275461"/>
                  <a:gd name="connsiteX84" fmla="*/ 3619883 w 3619883"/>
                  <a:gd name="connsiteY84" fmla="*/ 140049 h 4275461"/>
                  <a:gd name="connsiteX85" fmla="*/ 3619883 w 3619883"/>
                  <a:gd name="connsiteY85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472277 w 3619883"/>
                  <a:gd name="connsiteY20" fmla="*/ 4128157 h 4275461"/>
                  <a:gd name="connsiteX21" fmla="*/ 522650 w 3619883"/>
                  <a:gd name="connsiteY21" fmla="*/ 4128157 h 4275461"/>
                  <a:gd name="connsiteX22" fmla="*/ 573998 w 3619883"/>
                  <a:gd name="connsiteY22" fmla="*/ 4275461 h 4275461"/>
                  <a:gd name="connsiteX23" fmla="*/ 336164 w 3619883"/>
                  <a:gd name="connsiteY23" fmla="*/ 4275461 h 4275461"/>
                  <a:gd name="connsiteX24" fmla="*/ 294572 w 3619883"/>
                  <a:gd name="connsiteY24" fmla="*/ 4128157 h 4275461"/>
                  <a:gd name="connsiteX25" fmla="*/ 339106 w 3619883"/>
                  <a:gd name="connsiteY25" fmla="*/ 4128157 h 4275461"/>
                  <a:gd name="connsiteX26" fmla="*/ 339106 w 3619883"/>
                  <a:gd name="connsiteY26" fmla="*/ 3951392 h 4275461"/>
                  <a:gd name="connsiteX27" fmla="*/ 161321 w 3619883"/>
                  <a:gd name="connsiteY27" fmla="*/ 3951392 h 4275461"/>
                  <a:gd name="connsiteX28" fmla="*/ 161321 w 3619883"/>
                  <a:gd name="connsiteY28" fmla="*/ 4128157 h 4275461"/>
                  <a:gd name="connsiteX29" fmla="*/ 230914 w 3619883"/>
                  <a:gd name="connsiteY29" fmla="*/ 4128157 h 4275461"/>
                  <a:gd name="connsiteX30" fmla="*/ 189322 w 3619883"/>
                  <a:gd name="connsiteY30" fmla="*/ 4275461 h 4275461"/>
                  <a:gd name="connsiteX31" fmla="*/ 0 w 3619883"/>
                  <a:gd name="connsiteY31" fmla="*/ 4275461 h 4275461"/>
                  <a:gd name="connsiteX32" fmla="*/ 0 w 3619883"/>
                  <a:gd name="connsiteY32" fmla="*/ 42229 h 4275461"/>
                  <a:gd name="connsiteX33" fmla="*/ 42464 w 3619883"/>
                  <a:gd name="connsiteY33" fmla="*/ 40518 h 4275461"/>
                  <a:gd name="connsiteX34" fmla="*/ 137733 w 3619883"/>
                  <a:gd name="connsiteY34" fmla="*/ 35355 h 4275461"/>
                  <a:gd name="connsiteX35" fmla="*/ 270565 w 3619883"/>
                  <a:gd name="connsiteY35" fmla="*/ 29759 h 4275461"/>
                  <a:gd name="connsiteX36" fmla="*/ 479734 w 3619883"/>
                  <a:gd name="connsiteY36" fmla="*/ 45455 h 4275461"/>
                  <a:gd name="connsiteX37" fmla="*/ 524103 w 3619883"/>
                  <a:gd name="connsiteY37" fmla="*/ 41625 h 4275461"/>
                  <a:gd name="connsiteX38" fmla="*/ 624416 w 3619883"/>
                  <a:gd name="connsiteY38" fmla="*/ 22696 h 4275461"/>
                  <a:gd name="connsiteX39" fmla="*/ 657762 w 3619883"/>
                  <a:gd name="connsiteY39" fmla="*/ 18351 h 4275461"/>
                  <a:gd name="connsiteX40" fmla="*/ 690557 w 3619883"/>
                  <a:gd name="connsiteY40" fmla="*/ 25792 h 4275461"/>
                  <a:gd name="connsiteX41" fmla="*/ 745123 w 3619883"/>
                  <a:gd name="connsiteY41" fmla="*/ 40157 h 4275461"/>
                  <a:gd name="connsiteX42" fmla="*/ 789493 w 3619883"/>
                  <a:gd name="connsiteY42" fmla="*/ 36327 h 4275461"/>
                  <a:gd name="connsiteX43" fmla="*/ 854255 w 3619883"/>
                  <a:gd name="connsiteY43" fmla="*/ 68887 h 4275461"/>
                  <a:gd name="connsiteX44" fmla="*/ 897520 w 3619883"/>
                  <a:gd name="connsiteY44" fmla="*/ 88629 h 4275461"/>
                  <a:gd name="connsiteX45" fmla="*/ 940510 w 3619883"/>
                  <a:gd name="connsiteY45" fmla="*/ 114265 h 4275461"/>
                  <a:gd name="connsiteX46" fmla="*/ 1082712 w 3619883"/>
                  <a:gd name="connsiteY46" fmla="*/ 144543 h 4275461"/>
                  <a:gd name="connsiteX47" fmla="*/ 1205348 w 3619883"/>
                  <a:gd name="connsiteY47" fmla="*/ 120753 h 4275461"/>
                  <a:gd name="connsiteX48" fmla="*/ 1271764 w 3619883"/>
                  <a:gd name="connsiteY48" fmla="*/ 117956 h 4275461"/>
                  <a:gd name="connsiteX49" fmla="*/ 1315583 w 3619883"/>
                  <a:gd name="connsiteY49" fmla="*/ 125912 h 4275461"/>
                  <a:gd name="connsiteX50" fmla="*/ 1359125 w 3619883"/>
                  <a:gd name="connsiteY50" fmla="*/ 139761 h 4275461"/>
                  <a:gd name="connsiteX51" fmla="*/ 1391919 w 3619883"/>
                  <a:gd name="connsiteY51" fmla="*/ 147202 h 4275461"/>
                  <a:gd name="connsiteX52" fmla="*/ 1436563 w 3619883"/>
                  <a:gd name="connsiteY52" fmla="*/ 137480 h 4275461"/>
                  <a:gd name="connsiteX53" fmla="*/ 1471566 w 3619883"/>
                  <a:gd name="connsiteY53" fmla="*/ 97777 h 4275461"/>
                  <a:gd name="connsiteX54" fmla="*/ 1505739 w 3619883"/>
                  <a:gd name="connsiteY54" fmla="*/ 75753 h 4275461"/>
                  <a:gd name="connsiteX55" fmla="*/ 1590891 w 3619883"/>
                  <a:gd name="connsiteY55" fmla="*/ 144702 h 4275461"/>
                  <a:gd name="connsiteX56" fmla="*/ 1625616 w 3619883"/>
                  <a:gd name="connsiteY56" fmla="*/ 110893 h 4275461"/>
                  <a:gd name="connsiteX57" fmla="*/ 1658964 w 3619883"/>
                  <a:gd name="connsiteY57" fmla="*/ 106547 h 4275461"/>
                  <a:gd name="connsiteX58" fmla="*/ 1746598 w 3619883"/>
                  <a:gd name="connsiteY58" fmla="*/ 122460 h 4275461"/>
                  <a:gd name="connsiteX59" fmla="*/ 1811913 w 3619883"/>
                  <a:gd name="connsiteY59" fmla="*/ 143234 h 4275461"/>
                  <a:gd name="connsiteX60" fmla="*/ 1856557 w 3619883"/>
                  <a:gd name="connsiteY60" fmla="*/ 133511 h 4275461"/>
                  <a:gd name="connsiteX61" fmla="*/ 2066003 w 3619883"/>
                  <a:gd name="connsiteY61" fmla="*/ 143313 h 4275461"/>
                  <a:gd name="connsiteX62" fmla="*/ 2177615 w 3619883"/>
                  <a:gd name="connsiteY62" fmla="*/ 119007 h 4275461"/>
                  <a:gd name="connsiteX63" fmla="*/ 2255883 w 3619883"/>
                  <a:gd name="connsiteY63" fmla="*/ 99047 h 4275461"/>
                  <a:gd name="connsiteX64" fmla="*/ 2344622 w 3619883"/>
                  <a:gd name="connsiteY64" fmla="*/ 91388 h 4275461"/>
                  <a:gd name="connsiteX65" fmla="*/ 2455682 w 3619883"/>
                  <a:gd name="connsiteY65" fmla="*/ 78869 h 4275461"/>
                  <a:gd name="connsiteX66" fmla="*/ 2632609 w 3619883"/>
                  <a:gd name="connsiteY66" fmla="*/ 75338 h 4275461"/>
                  <a:gd name="connsiteX67" fmla="*/ 2742291 w 3619883"/>
                  <a:gd name="connsiteY67" fmla="*/ 92282 h 4275461"/>
                  <a:gd name="connsiteX68" fmla="*/ 2851974 w 3619883"/>
                  <a:gd name="connsiteY68" fmla="*/ 109227 h 4275461"/>
                  <a:gd name="connsiteX69" fmla="*/ 2907643 w 3619883"/>
                  <a:gd name="connsiteY69" fmla="*/ 100020 h 4275461"/>
                  <a:gd name="connsiteX70" fmla="*/ 2944022 w 3619883"/>
                  <a:gd name="connsiteY70" fmla="*/ 30853 h 4275461"/>
                  <a:gd name="connsiteX71" fmla="*/ 3022289 w 3619883"/>
                  <a:gd name="connsiteY71" fmla="*/ 10893 h 4275461"/>
                  <a:gd name="connsiteX72" fmla="*/ 3054807 w 3619883"/>
                  <a:gd name="connsiteY72" fmla="*/ 24226 h 4275461"/>
                  <a:gd name="connsiteX73" fmla="*/ 3141892 w 3619883"/>
                  <a:gd name="connsiteY73" fmla="*/ 51925 h 4275461"/>
                  <a:gd name="connsiteX74" fmla="*/ 3185711 w 3619883"/>
                  <a:gd name="connsiteY74" fmla="*/ 59881 h 4275461"/>
                  <a:gd name="connsiteX75" fmla="*/ 3219056 w 3619883"/>
                  <a:gd name="connsiteY75" fmla="*/ 55536 h 4275461"/>
                  <a:gd name="connsiteX76" fmla="*/ 3263425 w 3619883"/>
                  <a:gd name="connsiteY76" fmla="*/ 51706 h 4275461"/>
                  <a:gd name="connsiteX77" fmla="*/ 3296219 w 3619883"/>
                  <a:gd name="connsiteY77" fmla="*/ 59147 h 4275461"/>
                  <a:gd name="connsiteX78" fmla="*/ 3319094 w 3619883"/>
                  <a:gd name="connsiteY78" fmla="*/ 42500 h 4275461"/>
                  <a:gd name="connsiteX79" fmla="*/ 3420511 w 3619883"/>
                  <a:gd name="connsiteY79" fmla="*/ 0 h 4275461"/>
                  <a:gd name="connsiteX80" fmla="*/ 3453305 w 3619883"/>
                  <a:gd name="connsiteY80" fmla="*/ 7440 h 4275461"/>
                  <a:gd name="connsiteX81" fmla="*/ 3496571 w 3619883"/>
                  <a:gd name="connsiteY81" fmla="*/ 27182 h 4275461"/>
                  <a:gd name="connsiteX82" fmla="*/ 3602117 w 3619883"/>
                  <a:gd name="connsiteY82" fmla="*/ 132521 h 4275461"/>
                  <a:gd name="connsiteX83" fmla="*/ 3619883 w 3619883"/>
                  <a:gd name="connsiteY83" fmla="*/ 140049 h 4275461"/>
                  <a:gd name="connsiteX84" fmla="*/ 3619883 w 3619883"/>
                  <a:gd name="connsiteY84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22650 w 3619883"/>
                  <a:gd name="connsiteY20" fmla="*/ 4128157 h 4275461"/>
                  <a:gd name="connsiteX21" fmla="*/ 573998 w 3619883"/>
                  <a:gd name="connsiteY21" fmla="*/ 4275461 h 4275461"/>
                  <a:gd name="connsiteX22" fmla="*/ 336164 w 3619883"/>
                  <a:gd name="connsiteY22" fmla="*/ 4275461 h 4275461"/>
                  <a:gd name="connsiteX23" fmla="*/ 294572 w 3619883"/>
                  <a:gd name="connsiteY23" fmla="*/ 4128157 h 4275461"/>
                  <a:gd name="connsiteX24" fmla="*/ 339106 w 3619883"/>
                  <a:gd name="connsiteY24" fmla="*/ 4128157 h 4275461"/>
                  <a:gd name="connsiteX25" fmla="*/ 339106 w 3619883"/>
                  <a:gd name="connsiteY25" fmla="*/ 3951392 h 4275461"/>
                  <a:gd name="connsiteX26" fmla="*/ 161321 w 3619883"/>
                  <a:gd name="connsiteY26" fmla="*/ 3951392 h 4275461"/>
                  <a:gd name="connsiteX27" fmla="*/ 161321 w 3619883"/>
                  <a:gd name="connsiteY27" fmla="*/ 4128157 h 4275461"/>
                  <a:gd name="connsiteX28" fmla="*/ 230914 w 3619883"/>
                  <a:gd name="connsiteY28" fmla="*/ 4128157 h 4275461"/>
                  <a:gd name="connsiteX29" fmla="*/ 189322 w 3619883"/>
                  <a:gd name="connsiteY29" fmla="*/ 4275461 h 4275461"/>
                  <a:gd name="connsiteX30" fmla="*/ 0 w 3619883"/>
                  <a:gd name="connsiteY30" fmla="*/ 4275461 h 4275461"/>
                  <a:gd name="connsiteX31" fmla="*/ 0 w 3619883"/>
                  <a:gd name="connsiteY31" fmla="*/ 42229 h 4275461"/>
                  <a:gd name="connsiteX32" fmla="*/ 42464 w 3619883"/>
                  <a:gd name="connsiteY32" fmla="*/ 40518 h 4275461"/>
                  <a:gd name="connsiteX33" fmla="*/ 137733 w 3619883"/>
                  <a:gd name="connsiteY33" fmla="*/ 35355 h 4275461"/>
                  <a:gd name="connsiteX34" fmla="*/ 270565 w 3619883"/>
                  <a:gd name="connsiteY34" fmla="*/ 29759 h 4275461"/>
                  <a:gd name="connsiteX35" fmla="*/ 479734 w 3619883"/>
                  <a:gd name="connsiteY35" fmla="*/ 45455 h 4275461"/>
                  <a:gd name="connsiteX36" fmla="*/ 524103 w 3619883"/>
                  <a:gd name="connsiteY36" fmla="*/ 41625 h 4275461"/>
                  <a:gd name="connsiteX37" fmla="*/ 624416 w 3619883"/>
                  <a:gd name="connsiteY37" fmla="*/ 22696 h 4275461"/>
                  <a:gd name="connsiteX38" fmla="*/ 657762 w 3619883"/>
                  <a:gd name="connsiteY38" fmla="*/ 18351 h 4275461"/>
                  <a:gd name="connsiteX39" fmla="*/ 690557 w 3619883"/>
                  <a:gd name="connsiteY39" fmla="*/ 25792 h 4275461"/>
                  <a:gd name="connsiteX40" fmla="*/ 745123 w 3619883"/>
                  <a:gd name="connsiteY40" fmla="*/ 40157 h 4275461"/>
                  <a:gd name="connsiteX41" fmla="*/ 789493 w 3619883"/>
                  <a:gd name="connsiteY41" fmla="*/ 36327 h 4275461"/>
                  <a:gd name="connsiteX42" fmla="*/ 854255 w 3619883"/>
                  <a:gd name="connsiteY42" fmla="*/ 68887 h 4275461"/>
                  <a:gd name="connsiteX43" fmla="*/ 897520 w 3619883"/>
                  <a:gd name="connsiteY43" fmla="*/ 88629 h 4275461"/>
                  <a:gd name="connsiteX44" fmla="*/ 940510 w 3619883"/>
                  <a:gd name="connsiteY44" fmla="*/ 114265 h 4275461"/>
                  <a:gd name="connsiteX45" fmla="*/ 1082712 w 3619883"/>
                  <a:gd name="connsiteY45" fmla="*/ 144543 h 4275461"/>
                  <a:gd name="connsiteX46" fmla="*/ 1205348 w 3619883"/>
                  <a:gd name="connsiteY46" fmla="*/ 120753 h 4275461"/>
                  <a:gd name="connsiteX47" fmla="*/ 1271764 w 3619883"/>
                  <a:gd name="connsiteY47" fmla="*/ 117956 h 4275461"/>
                  <a:gd name="connsiteX48" fmla="*/ 1315583 w 3619883"/>
                  <a:gd name="connsiteY48" fmla="*/ 125912 h 4275461"/>
                  <a:gd name="connsiteX49" fmla="*/ 1359125 w 3619883"/>
                  <a:gd name="connsiteY49" fmla="*/ 139761 h 4275461"/>
                  <a:gd name="connsiteX50" fmla="*/ 1391919 w 3619883"/>
                  <a:gd name="connsiteY50" fmla="*/ 147202 h 4275461"/>
                  <a:gd name="connsiteX51" fmla="*/ 1436563 w 3619883"/>
                  <a:gd name="connsiteY51" fmla="*/ 137480 h 4275461"/>
                  <a:gd name="connsiteX52" fmla="*/ 1471566 w 3619883"/>
                  <a:gd name="connsiteY52" fmla="*/ 97777 h 4275461"/>
                  <a:gd name="connsiteX53" fmla="*/ 1505739 w 3619883"/>
                  <a:gd name="connsiteY53" fmla="*/ 75753 h 4275461"/>
                  <a:gd name="connsiteX54" fmla="*/ 1590891 w 3619883"/>
                  <a:gd name="connsiteY54" fmla="*/ 144702 h 4275461"/>
                  <a:gd name="connsiteX55" fmla="*/ 1625616 w 3619883"/>
                  <a:gd name="connsiteY55" fmla="*/ 110893 h 4275461"/>
                  <a:gd name="connsiteX56" fmla="*/ 1658964 w 3619883"/>
                  <a:gd name="connsiteY56" fmla="*/ 106547 h 4275461"/>
                  <a:gd name="connsiteX57" fmla="*/ 1746598 w 3619883"/>
                  <a:gd name="connsiteY57" fmla="*/ 122460 h 4275461"/>
                  <a:gd name="connsiteX58" fmla="*/ 1811913 w 3619883"/>
                  <a:gd name="connsiteY58" fmla="*/ 143234 h 4275461"/>
                  <a:gd name="connsiteX59" fmla="*/ 1856557 w 3619883"/>
                  <a:gd name="connsiteY59" fmla="*/ 133511 h 4275461"/>
                  <a:gd name="connsiteX60" fmla="*/ 2066003 w 3619883"/>
                  <a:gd name="connsiteY60" fmla="*/ 143313 h 4275461"/>
                  <a:gd name="connsiteX61" fmla="*/ 2177615 w 3619883"/>
                  <a:gd name="connsiteY61" fmla="*/ 119007 h 4275461"/>
                  <a:gd name="connsiteX62" fmla="*/ 2255883 w 3619883"/>
                  <a:gd name="connsiteY62" fmla="*/ 99047 h 4275461"/>
                  <a:gd name="connsiteX63" fmla="*/ 2344622 w 3619883"/>
                  <a:gd name="connsiteY63" fmla="*/ 91388 h 4275461"/>
                  <a:gd name="connsiteX64" fmla="*/ 2455682 w 3619883"/>
                  <a:gd name="connsiteY64" fmla="*/ 78869 h 4275461"/>
                  <a:gd name="connsiteX65" fmla="*/ 2632609 w 3619883"/>
                  <a:gd name="connsiteY65" fmla="*/ 75338 h 4275461"/>
                  <a:gd name="connsiteX66" fmla="*/ 2742291 w 3619883"/>
                  <a:gd name="connsiteY66" fmla="*/ 92282 h 4275461"/>
                  <a:gd name="connsiteX67" fmla="*/ 2851974 w 3619883"/>
                  <a:gd name="connsiteY67" fmla="*/ 109227 h 4275461"/>
                  <a:gd name="connsiteX68" fmla="*/ 2907643 w 3619883"/>
                  <a:gd name="connsiteY68" fmla="*/ 100020 h 4275461"/>
                  <a:gd name="connsiteX69" fmla="*/ 2944022 w 3619883"/>
                  <a:gd name="connsiteY69" fmla="*/ 30853 h 4275461"/>
                  <a:gd name="connsiteX70" fmla="*/ 3022289 w 3619883"/>
                  <a:gd name="connsiteY70" fmla="*/ 10893 h 4275461"/>
                  <a:gd name="connsiteX71" fmla="*/ 3054807 w 3619883"/>
                  <a:gd name="connsiteY71" fmla="*/ 24226 h 4275461"/>
                  <a:gd name="connsiteX72" fmla="*/ 3141892 w 3619883"/>
                  <a:gd name="connsiteY72" fmla="*/ 51925 h 4275461"/>
                  <a:gd name="connsiteX73" fmla="*/ 3185711 w 3619883"/>
                  <a:gd name="connsiteY73" fmla="*/ 59881 h 4275461"/>
                  <a:gd name="connsiteX74" fmla="*/ 3219056 w 3619883"/>
                  <a:gd name="connsiteY74" fmla="*/ 55536 h 4275461"/>
                  <a:gd name="connsiteX75" fmla="*/ 3263425 w 3619883"/>
                  <a:gd name="connsiteY75" fmla="*/ 51706 h 4275461"/>
                  <a:gd name="connsiteX76" fmla="*/ 3296219 w 3619883"/>
                  <a:gd name="connsiteY76" fmla="*/ 59147 h 4275461"/>
                  <a:gd name="connsiteX77" fmla="*/ 3319094 w 3619883"/>
                  <a:gd name="connsiteY77" fmla="*/ 42500 h 4275461"/>
                  <a:gd name="connsiteX78" fmla="*/ 3420511 w 3619883"/>
                  <a:gd name="connsiteY78" fmla="*/ 0 h 4275461"/>
                  <a:gd name="connsiteX79" fmla="*/ 3453305 w 3619883"/>
                  <a:gd name="connsiteY79" fmla="*/ 7440 h 4275461"/>
                  <a:gd name="connsiteX80" fmla="*/ 3496571 w 3619883"/>
                  <a:gd name="connsiteY80" fmla="*/ 27182 h 4275461"/>
                  <a:gd name="connsiteX81" fmla="*/ 3602117 w 3619883"/>
                  <a:gd name="connsiteY81" fmla="*/ 132521 h 4275461"/>
                  <a:gd name="connsiteX82" fmla="*/ 3619883 w 3619883"/>
                  <a:gd name="connsiteY82" fmla="*/ 140049 h 4275461"/>
                  <a:gd name="connsiteX83" fmla="*/ 3619883 w 3619883"/>
                  <a:gd name="connsiteY8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294572 w 3619883"/>
                  <a:gd name="connsiteY22" fmla="*/ 4128157 h 4275461"/>
                  <a:gd name="connsiteX23" fmla="*/ 339106 w 3619883"/>
                  <a:gd name="connsiteY23" fmla="*/ 4128157 h 4275461"/>
                  <a:gd name="connsiteX24" fmla="*/ 339106 w 3619883"/>
                  <a:gd name="connsiteY24" fmla="*/ 3951392 h 4275461"/>
                  <a:gd name="connsiteX25" fmla="*/ 161321 w 3619883"/>
                  <a:gd name="connsiteY25" fmla="*/ 3951392 h 4275461"/>
                  <a:gd name="connsiteX26" fmla="*/ 161321 w 3619883"/>
                  <a:gd name="connsiteY26" fmla="*/ 4128157 h 4275461"/>
                  <a:gd name="connsiteX27" fmla="*/ 230914 w 3619883"/>
                  <a:gd name="connsiteY27" fmla="*/ 4128157 h 4275461"/>
                  <a:gd name="connsiteX28" fmla="*/ 189322 w 3619883"/>
                  <a:gd name="connsiteY28" fmla="*/ 4275461 h 4275461"/>
                  <a:gd name="connsiteX29" fmla="*/ 0 w 3619883"/>
                  <a:gd name="connsiteY29" fmla="*/ 4275461 h 4275461"/>
                  <a:gd name="connsiteX30" fmla="*/ 0 w 3619883"/>
                  <a:gd name="connsiteY30" fmla="*/ 42229 h 4275461"/>
                  <a:gd name="connsiteX31" fmla="*/ 42464 w 3619883"/>
                  <a:gd name="connsiteY31" fmla="*/ 40518 h 4275461"/>
                  <a:gd name="connsiteX32" fmla="*/ 137733 w 3619883"/>
                  <a:gd name="connsiteY32" fmla="*/ 35355 h 4275461"/>
                  <a:gd name="connsiteX33" fmla="*/ 270565 w 3619883"/>
                  <a:gd name="connsiteY33" fmla="*/ 29759 h 4275461"/>
                  <a:gd name="connsiteX34" fmla="*/ 479734 w 3619883"/>
                  <a:gd name="connsiteY34" fmla="*/ 45455 h 4275461"/>
                  <a:gd name="connsiteX35" fmla="*/ 524103 w 3619883"/>
                  <a:gd name="connsiteY35" fmla="*/ 41625 h 4275461"/>
                  <a:gd name="connsiteX36" fmla="*/ 624416 w 3619883"/>
                  <a:gd name="connsiteY36" fmla="*/ 22696 h 4275461"/>
                  <a:gd name="connsiteX37" fmla="*/ 657762 w 3619883"/>
                  <a:gd name="connsiteY37" fmla="*/ 18351 h 4275461"/>
                  <a:gd name="connsiteX38" fmla="*/ 690557 w 3619883"/>
                  <a:gd name="connsiteY38" fmla="*/ 25792 h 4275461"/>
                  <a:gd name="connsiteX39" fmla="*/ 745123 w 3619883"/>
                  <a:gd name="connsiteY39" fmla="*/ 40157 h 4275461"/>
                  <a:gd name="connsiteX40" fmla="*/ 789493 w 3619883"/>
                  <a:gd name="connsiteY40" fmla="*/ 36327 h 4275461"/>
                  <a:gd name="connsiteX41" fmla="*/ 854255 w 3619883"/>
                  <a:gd name="connsiteY41" fmla="*/ 68887 h 4275461"/>
                  <a:gd name="connsiteX42" fmla="*/ 897520 w 3619883"/>
                  <a:gd name="connsiteY42" fmla="*/ 88629 h 4275461"/>
                  <a:gd name="connsiteX43" fmla="*/ 940510 w 3619883"/>
                  <a:gd name="connsiteY43" fmla="*/ 114265 h 4275461"/>
                  <a:gd name="connsiteX44" fmla="*/ 1082712 w 3619883"/>
                  <a:gd name="connsiteY44" fmla="*/ 144543 h 4275461"/>
                  <a:gd name="connsiteX45" fmla="*/ 1205348 w 3619883"/>
                  <a:gd name="connsiteY45" fmla="*/ 120753 h 4275461"/>
                  <a:gd name="connsiteX46" fmla="*/ 1271764 w 3619883"/>
                  <a:gd name="connsiteY46" fmla="*/ 117956 h 4275461"/>
                  <a:gd name="connsiteX47" fmla="*/ 1315583 w 3619883"/>
                  <a:gd name="connsiteY47" fmla="*/ 125912 h 4275461"/>
                  <a:gd name="connsiteX48" fmla="*/ 1359125 w 3619883"/>
                  <a:gd name="connsiteY48" fmla="*/ 139761 h 4275461"/>
                  <a:gd name="connsiteX49" fmla="*/ 1391919 w 3619883"/>
                  <a:gd name="connsiteY49" fmla="*/ 147202 h 4275461"/>
                  <a:gd name="connsiteX50" fmla="*/ 1436563 w 3619883"/>
                  <a:gd name="connsiteY50" fmla="*/ 137480 h 4275461"/>
                  <a:gd name="connsiteX51" fmla="*/ 1471566 w 3619883"/>
                  <a:gd name="connsiteY51" fmla="*/ 97777 h 4275461"/>
                  <a:gd name="connsiteX52" fmla="*/ 1505739 w 3619883"/>
                  <a:gd name="connsiteY52" fmla="*/ 75753 h 4275461"/>
                  <a:gd name="connsiteX53" fmla="*/ 1590891 w 3619883"/>
                  <a:gd name="connsiteY53" fmla="*/ 144702 h 4275461"/>
                  <a:gd name="connsiteX54" fmla="*/ 1625616 w 3619883"/>
                  <a:gd name="connsiteY54" fmla="*/ 110893 h 4275461"/>
                  <a:gd name="connsiteX55" fmla="*/ 1658964 w 3619883"/>
                  <a:gd name="connsiteY55" fmla="*/ 106547 h 4275461"/>
                  <a:gd name="connsiteX56" fmla="*/ 1746598 w 3619883"/>
                  <a:gd name="connsiteY56" fmla="*/ 122460 h 4275461"/>
                  <a:gd name="connsiteX57" fmla="*/ 1811913 w 3619883"/>
                  <a:gd name="connsiteY57" fmla="*/ 143234 h 4275461"/>
                  <a:gd name="connsiteX58" fmla="*/ 1856557 w 3619883"/>
                  <a:gd name="connsiteY58" fmla="*/ 133511 h 4275461"/>
                  <a:gd name="connsiteX59" fmla="*/ 2066003 w 3619883"/>
                  <a:gd name="connsiteY59" fmla="*/ 143313 h 4275461"/>
                  <a:gd name="connsiteX60" fmla="*/ 2177615 w 3619883"/>
                  <a:gd name="connsiteY60" fmla="*/ 119007 h 4275461"/>
                  <a:gd name="connsiteX61" fmla="*/ 2255883 w 3619883"/>
                  <a:gd name="connsiteY61" fmla="*/ 99047 h 4275461"/>
                  <a:gd name="connsiteX62" fmla="*/ 2344622 w 3619883"/>
                  <a:gd name="connsiteY62" fmla="*/ 91388 h 4275461"/>
                  <a:gd name="connsiteX63" fmla="*/ 2455682 w 3619883"/>
                  <a:gd name="connsiteY63" fmla="*/ 78869 h 4275461"/>
                  <a:gd name="connsiteX64" fmla="*/ 2632609 w 3619883"/>
                  <a:gd name="connsiteY64" fmla="*/ 75338 h 4275461"/>
                  <a:gd name="connsiteX65" fmla="*/ 2742291 w 3619883"/>
                  <a:gd name="connsiteY65" fmla="*/ 92282 h 4275461"/>
                  <a:gd name="connsiteX66" fmla="*/ 2851974 w 3619883"/>
                  <a:gd name="connsiteY66" fmla="*/ 109227 h 4275461"/>
                  <a:gd name="connsiteX67" fmla="*/ 2907643 w 3619883"/>
                  <a:gd name="connsiteY67" fmla="*/ 100020 h 4275461"/>
                  <a:gd name="connsiteX68" fmla="*/ 2944022 w 3619883"/>
                  <a:gd name="connsiteY68" fmla="*/ 30853 h 4275461"/>
                  <a:gd name="connsiteX69" fmla="*/ 3022289 w 3619883"/>
                  <a:gd name="connsiteY69" fmla="*/ 10893 h 4275461"/>
                  <a:gd name="connsiteX70" fmla="*/ 3054807 w 3619883"/>
                  <a:gd name="connsiteY70" fmla="*/ 24226 h 4275461"/>
                  <a:gd name="connsiteX71" fmla="*/ 3141892 w 3619883"/>
                  <a:gd name="connsiteY71" fmla="*/ 51925 h 4275461"/>
                  <a:gd name="connsiteX72" fmla="*/ 3185711 w 3619883"/>
                  <a:gd name="connsiteY72" fmla="*/ 59881 h 4275461"/>
                  <a:gd name="connsiteX73" fmla="*/ 3219056 w 3619883"/>
                  <a:gd name="connsiteY73" fmla="*/ 55536 h 4275461"/>
                  <a:gd name="connsiteX74" fmla="*/ 3263425 w 3619883"/>
                  <a:gd name="connsiteY74" fmla="*/ 51706 h 4275461"/>
                  <a:gd name="connsiteX75" fmla="*/ 3296219 w 3619883"/>
                  <a:gd name="connsiteY75" fmla="*/ 59147 h 4275461"/>
                  <a:gd name="connsiteX76" fmla="*/ 3319094 w 3619883"/>
                  <a:gd name="connsiteY76" fmla="*/ 42500 h 4275461"/>
                  <a:gd name="connsiteX77" fmla="*/ 3420511 w 3619883"/>
                  <a:gd name="connsiteY77" fmla="*/ 0 h 4275461"/>
                  <a:gd name="connsiteX78" fmla="*/ 3453305 w 3619883"/>
                  <a:gd name="connsiteY78" fmla="*/ 7440 h 4275461"/>
                  <a:gd name="connsiteX79" fmla="*/ 3496571 w 3619883"/>
                  <a:gd name="connsiteY79" fmla="*/ 27182 h 4275461"/>
                  <a:gd name="connsiteX80" fmla="*/ 3602117 w 3619883"/>
                  <a:gd name="connsiteY80" fmla="*/ 132521 h 4275461"/>
                  <a:gd name="connsiteX81" fmla="*/ 3619883 w 3619883"/>
                  <a:gd name="connsiteY81" fmla="*/ 140049 h 4275461"/>
                  <a:gd name="connsiteX82" fmla="*/ 3619883 w 3619883"/>
                  <a:gd name="connsiteY8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294572 w 3619883"/>
                  <a:gd name="connsiteY22" fmla="*/ 4128157 h 4275461"/>
                  <a:gd name="connsiteX23" fmla="*/ 339106 w 3619883"/>
                  <a:gd name="connsiteY23" fmla="*/ 4128157 h 4275461"/>
                  <a:gd name="connsiteX24" fmla="*/ 339106 w 3619883"/>
                  <a:gd name="connsiteY24" fmla="*/ 3951392 h 4275461"/>
                  <a:gd name="connsiteX25" fmla="*/ 161321 w 3619883"/>
                  <a:gd name="connsiteY25" fmla="*/ 4128157 h 4275461"/>
                  <a:gd name="connsiteX26" fmla="*/ 230914 w 3619883"/>
                  <a:gd name="connsiteY26" fmla="*/ 4128157 h 4275461"/>
                  <a:gd name="connsiteX27" fmla="*/ 189322 w 3619883"/>
                  <a:gd name="connsiteY27" fmla="*/ 4275461 h 4275461"/>
                  <a:gd name="connsiteX28" fmla="*/ 0 w 3619883"/>
                  <a:gd name="connsiteY28" fmla="*/ 4275461 h 4275461"/>
                  <a:gd name="connsiteX29" fmla="*/ 0 w 3619883"/>
                  <a:gd name="connsiteY29" fmla="*/ 42229 h 4275461"/>
                  <a:gd name="connsiteX30" fmla="*/ 42464 w 3619883"/>
                  <a:gd name="connsiteY30" fmla="*/ 40518 h 4275461"/>
                  <a:gd name="connsiteX31" fmla="*/ 137733 w 3619883"/>
                  <a:gd name="connsiteY31" fmla="*/ 35355 h 4275461"/>
                  <a:gd name="connsiteX32" fmla="*/ 270565 w 3619883"/>
                  <a:gd name="connsiteY32" fmla="*/ 29759 h 4275461"/>
                  <a:gd name="connsiteX33" fmla="*/ 479734 w 3619883"/>
                  <a:gd name="connsiteY33" fmla="*/ 45455 h 4275461"/>
                  <a:gd name="connsiteX34" fmla="*/ 524103 w 3619883"/>
                  <a:gd name="connsiteY34" fmla="*/ 41625 h 4275461"/>
                  <a:gd name="connsiteX35" fmla="*/ 624416 w 3619883"/>
                  <a:gd name="connsiteY35" fmla="*/ 22696 h 4275461"/>
                  <a:gd name="connsiteX36" fmla="*/ 657762 w 3619883"/>
                  <a:gd name="connsiteY36" fmla="*/ 18351 h 4275461"/>
                  <a:gd name="connsiteX37" fmla="*/ 690557 w 3619883"/>
                  <a:gd name="connsiteY37" fmla="*/ 25792 h 4275461"/>
                  <a:gd name="connsiteX38" fmla="*/ 745123 w 3619883"/>
                  <a:gd name="connsiteY38" fmla="*/ 40157 h 4275461"/>
                  <a:gd name="connsiteX39" fmla="*/ 789493 w 3619883"/>
                  <a:gd name="connsiteY39" fmla="*/ 36327 h 4275461"/>
                  <a:gd name="connsiteX40" fmla="*/ 854255 w 3619883"/>
                  <a:gd name="connsiteY40" fmla="*/ 68887 h 4275461"/>
                  <a:gd name="connsiteX41" fmla="*/ 897520 w 3619883"/>
                  <a:gd name="connsiteY41" fmla="*/ 88629 h 4275461"/>
                  <a:gd name="connsiteX42" fmla="*/ 940510 w 3619883"/>
                  <a:gd name="connsiteY42" fmla="*/ 114265 h 4275461"/>
                  <a:gd name="connsiteX43" fmla="*/ 1082712 w 3619883"/>
                  <a:gd name="connsiteY43" fmla="*/ 144543 h 4275461"/>
                  <a:gd name="connsiteX44" fmla="*/ 1205348 w 3619883"/>
                  <a:gd name="connsiteY44" fmla="*/ 120753 h 4275461"/>
                  <a:gd name="connsiteX45" fmla="*/ 1271764 w 3619883"/>
                  <a:gd name="connsiteY45" fmla="*/ 117956 h 4275461"/>
                  <a:gd name="connsiteX46" fmla="*/ 1315583 w 3619883"/>
                  <a:gd name="connsiteY46" fmla="*/ 125912 h 4275461"/>
                  <a:gd name="connsiteX47" fmla="*/ 1359125 w 3619883"/>
                  <a:gd name="connsiteY47" fmla="*/ 139761 h 4275461"/>
                  <a:gd name="connsiteX48" fmla="*/ 1391919 w 3619883"/>
                  <a:gd name="connsiteY48" fmla="*/ 147202 h 4275461"/>
                  <a:gd name="connsiteX49" fmla="*/ 1436563 w 3619883"/>
                  <a:gd name="connsiteY49" fmla="*/ 137480 h 4275461"/>
                  <a:gd name="connsiteX50" fmla="*/ 1471566 w 3619883"/>
                  <a:gd name="connsiteY50" fmla="*/ 97777 h 4275461"/>
                  <a:gd name="connsiteX51" fmla="*/ 1505739 w 3619883"/>
                  <a:gd name="connsiteY51" fmla="*/ 75753 h 4275461"/>
                  <a:gd name="connsiteX52" fmla="*/ 1590891 w 3619883"/>
                  <a:gd name="connsiteY52" fmla="*/ 144702 h 4275461"/>
                  <a:gd name="connsiteX53" fmla="*/ 1625616 w 3619883"/>
                  <a:gd name="connsiteY53" fmla="*/ 110893 h 4275461"/>
                  <a:gd name="connsiteX54" fmla="*/ 1658964 w 3619883"/>
                  <a:gd name="connsiteY54" fmla="*/ 106547 h 4275461"/>
                  <a:gd name="connsiteX55" fmla="*/ 1746598 w 3619883"/>
                  <a:gd name="connsiteY55" fmla="*/ 122460 h 4275461"/>
                  <a:gd name="connsiteX56" fmla="*/ 1811913 w 3619883"/>
                  <a:gd name="connsiteY56" fmla="*/ 143234 h 4275461"/>
                  <a:gd name="connsiteX57" fmla="*/ 1856557 w 3619883"/>
                  <a:gd name="connsiteY57" fmla="*/ 133511 h 4275461"/>
                  <a:gd name="connsiteX58" fmla="*/ 2066003 w 3619883"/>
                  <a:gd name="connsiteY58" fmla="*/ 143313 h 4275461"/>
                  <a:gd name="connsiteX59" fmla="*/ 2177615 w 3619883"/>
                  <a:gd name="connsiteY59" fmla="*/ 119007 h 4275461"/>
                  <a:gd name="connsiteX60" fmla="*/ 2255883 w 3619883"/>
                  <a:gd name="connsiteY60" fmla="*/ 99047 h 4275461"/>
                  <a:gd name="connsiteX61" fmla="*/ 2344622 w 3619883"/>
                  <a:gd name="connsiteY61" fmla="*/ 91388 h 4275461"/>
                  <a:gd name="connsiteX62" fmla="*/ 2455682 w 3619883"/>
                  <a:gd name="connsiteY62" fmla="*/ 78869 h 4275461"/>
                  <a:gd name="connsiteX63" fmla="*/ 2632609 w 3619883"/>
                  <a:gd name="connsiteY63" fmla="*/ 75338 h 4275461"/>
                  <a:gd name="connsiteX64" fmla="*/ 2742291 w 3619883"/>
                  <a:gd name="connsiteY64" fmla="*/ 92282 h 4275461"/>
                  <a:gd name="connsiteX65" fmla="*/ 2851974 w 3619883"/>
                  <a:gd name="connsiteY65" fmla="*/ 109227 h 4275461"/>
                  <a:gd name="connsiteX66" fmla="*/ 2907643 w 3619883"/>
                  <a:gd name="connsiteY66" fmla="*/ 100020 h 4275461"/>
                  <a:gd name="connsiteX67" fmla="*/ 2944022 w 3619883"/>
                  <a:gd name="connsiteY67" fmla="*/ 30853 h 4275461"/>
                  <a:gd name="connsiteX68" fmla="*/ 3022289 w 3619883"/>
                  <a:gd name="connsiteY68" fmla="*/ 10893 h 4275461"/>
                  <a:gd name="connsiteX69" fmla="*/ 3054807 w 3619883"/>
                  <a:gd name="connsiteY69" fmla="*/ 24226 h 4275461"/>
                  <a:gd name="connsiteX70" fmla="*/ 3141892 w 3619883"/>
                  <a:gd name="connsiteY70" fmla="*/ 51925 h 4275461"/>
                  <a:gd name="connsiteX71" fmla="*/ 3185711 w 3619883"/>
                  <a:gd name="connsiteY71" fmla="*/ 59881 h 4275461"/>
                  <a:gd name="connsiteX72" fmla="*/ 3219056 w 3619883"/>
                  <a:gd name="connsiteY72" fmla="*/ 55536 h 4275461"/>
                  <a:gd name="connsiteX73" fmla="*/ 3263425 w 3619883"/>
                  <a:gd name="connsiteY73" fmla="*/ 51706 h 4275461"/>
                  <a:gd name="connsiteX74" fmla="*/ 3296219 w 3619883"/>
                  <a:gd name="connsiteY74" fmla="*/ 59147 h 4275461"/>
                  <a:gd name="connsiteX75" fmla="*/ 3319094 w 3619883"/>
                  <a:gd name="connsiteY75" fmla="*/ 42500 h 4275461"/>
                  <a:gd name="connsiteX76" fmla="*/ 3420511 w 3619883"/>
                  <a:gd name="connsiteY76" fmla="*/ 0 h 4275461"/>
                  <a:gd name="connsiteX77" fmla="*/ 3453305 w 3619883"/>
                  <a:gd name="connsiteY77" fmla="*/ 7440 h 4275461"/>
                  <a:gd name="connsiteX78" fmla="*/ 3496571 w 3619883"/>
                  <a:gd name="connsiteY78" fmla="*/ 27182 h 4275461"/>
                  <a:gd name="connsiteX79" fmla="*/ 3602117 w 3619883"/>
                  <a:gd name="connsiteY79" fmla="*/ 132521 h 4275461"/>
                  <a:gd name="connsiteX80" fmla="*/ 3619883 w 3619883"/>
                  <a:gd name="connsiteY80" fmla="*/ 140049 h 4275461"/>
                  <a:gd name="connsiteX81" fmla="*/ 3619883 w 3619883"/>
                  <a:gd name="connsiteY81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294572 w 3619883"/>
                  <a:gd name="connsiteY22" fmla="*/ 4128157 h 4275461"/>
                  <a:gd name="connsiteX23" fmla="*/ 339106 w 3619883"/>
                  <a:gd name="connsiteY23" fmla="*/ 4128157 h 4275461"/>
                  <a:gd name="connsiteX24" fmla="*/ 339106 w 3619883"/>
                  <a:gd name="connsiteY24" fmla="*/ 3951392 h 4275461"/>
                  <a:gd name="connsiteX25" fmla="*/ 161321 w 3619883"/>
                  <a:gd name="connsiteY25" fmla="*/ 4128157 h 4275461"/>
                  <a:gd name="connsiteX26" fmla="*/ 189322 w 3619883"/>
                  <a:gd name="connsiteY26" fmla="*/ 4275461 h 4275461"/>
                  <a:gd name="connsiteX27" fmla="*/ 0 w 3619883"/>
                  <a:gd name="connsiteY27" fmla="*/ 4275461 h 4275461"/>
                  <a:gd name="connsiteX28" fmla="*/ 0 w 3619883"/>
                  <a:gd name="connsiteY28" fmla="*/ 42229 h 4275461"/>
                  <a:gd name="connsiteX29" fmla="*/ 42464 w 3619883"/>
                  <a:gd name="connsiteY29" fmla="*/ 40518 h 4275461"/>
                  <a:gd name="connsiteX30" fmla="*/ 137733 w 3619883"/>
                  <a:gd name="connsiteY30" fmla="*/ 35355 h 4275461"/>
                  <a:gd name="connsiteX31" fmla="*/ 270565 w 3619883"/>
                  <a:gd name="connsiteY31" fmla="*/ 29759 h 4275461"/>
                  <a:gd name="connsiteX32" fmla="*/ 479734 w 3619883"/>
                  <a:gd name="connsiteY32" fmla="*/ 45455 h 4275461"/>
                  <a:gd name="connsiteX33" fmla="*/ 524103 w 3619883"/>
                  <a:gd name="connsiteY33" fmla="*/ 41625 h 4275461"/>
                  <a:gd name="connsiteX34" fmla="*/ 624416 w 3619883"/>
                  <a:gd name="connsiteY34" fmla="*/ 22696 h 4275461"/>
                  <a:gd name="connsiteX35" fmla="*/ 657762 w 3619883"/>
                  <a:gd name="connsiteY35" fmla="*/ 18351 h 4275461"/>
                  <a:gd name="connsiteX36" fmla="*/ 690557 w 3619883"/>
                  <a:gd name="connsiteY36" fmla="*/ 25792 h 4275461"/>
                  <a:gd name="connsiteX37" fmla="*/ 745123 w 3619883"/>
                  <a:gd name="connsiteY37" fmla="*/ 40157 h 4275461"/>
                  <a:gd name="connsiteX38" fmla="*/ 789493 w 3619883"/>
                  <a:gd name="connsiteY38" fmla="*/ 36327 h 4275461"/>
                  <a:gd name="connsiteX39" fmla="*/ 854255 w 3619883"/>
                  <a:gd name="connsiteY39" fmla="*/ 68887 h 4275461"/>
                  <a:gd name="connsiteX40" fmla="*/ 897520 w 3619883"/>
                  <a:gd name="connsiteY40" fmla="*/ 88629 h 4275461"/>
                  <a:gd name="connsiteX41" fmla="*/ 940510 w 3619883"/>
                  <a:gd name="connsiteY41" fmla="*/ 114265 h 4275461"/>
                  <a:gd name="connsiteX42" fmla="*/ 1082712 w 3619883"/>
                  <a:gd name="connsiteY42" fmla="*/ 144543 h 4275461"/>
                  <a:gd name="connsiteX43" fmla="*/ 1205348 w 3619883"/>
                  <a:gd name="connsiteY43" fmla="*/ 120753 h 4275461"/>
                  <a:gd name="connsiteX44" fmla="*/ 1271764 w 3619883"/>
                  <a:gd name="connsiteY44" fmla="*/ 117956 h 4275461"/>
                  <a:gd name="connsiteX45" fmla="*/ 1315583 w 3619883"/>
                  <a:gd name="connsiteY45" fmla="*/ 125912 h 4275461"/>
                  <a:gd name="connsiteX46" fmla="*/ 1359125 w 3619883"/>
                  <a:gd name="connsiteY46" fmla="*/ 139761 h 4275461"/>
                  <a:gd name="connsiteX47" fmla="*/ 1391919 w 3619883"/>
                  <a:gd name="connsiteY47" fmla="*/ 147202 h 4275461"/>
                  <a:gd name="connsiteX48" fmla="*/ 1436563 w 3619883"/>
                  <a:gd name="connsiteY48" fmla="*/ 137480 h 4275461"/>
                  <a:gd name="connsiteX49" fmla="*/ 1471566 w 3619883"/>
                  <a:gd name="connsiteY49" fmla="*/ 97777 h 4275461"/>
                  <a:gd name="connsiteX50" fmla="*/ 1505739 w 3619883"/>
                  <a:gd name="connsiteY50" fmla="*/ 75753 h 4275461"/>
                  <a:gd name="connsiteX51" fmla="*/ 1590891 w 3619883"/>
                  <a:gd name="connsiteY51" fmla="*/ 144702 h 4275461"/>
                  <a:gd name="connsiteX52" fmla="*/ 1625616 w 3619883"/>
                  <a:gd name="connsiteY52" fmla="*/ 110893 h 4275461"/>
                  <a:gd name="connsiteX53" fmla="*/ 1658964 w 3619883"/>
                  <a:gd name="connsiteY53" fmla="*/ 106547 h 4275461"/>
                  <a:gd name="connsiteX54" fmla="*/ 1746598 w 3619883"/>
                  <a:gd name="connsiteY54" fmla="*/ 122460 h 4275461"/>
                  <a:gd name="connsiteX55" fmla="*/ 1811913 w 3619883"/>
                  <a:gd name="connsiteY55" fmla="*/ 143234 h 4275461"/>
                  <a:gd name="connsiteX56" fmla="*/ 1856557 w 3619883"/>
                  <a:gd name="connsiteY56" fmla="*/ 133511 h 4275461"/>
                  <a:gd name="connsiteX57" fmla="*/ 2066003 w 3619883"/>
                  <a:gd name="connsiteY57" fmla="*/ 143313 h 4275461"/>
                  <a:gd name="connsiteX58" fmla="*/ 2177615 w 3619883"/>
                  <a:gd name="connsiteY58" fmla="*/ 119007 h 4275461"/>
                  <a:gd name="connsiteX59" fmla="*/ 2255883 w 3619883"/>
                  <a:gd name="connsiteY59" fmla="*/ 99047 h 4275461"/>
                  <a:gd name="connsiteX60" fmla="*/ 2344622 w 3619883"/>
                  <a:gd name="connsiteY60" fmla="*/ 91388 h 4275461"/>
                  <a:gd name="connsiteX61" fmla="*/ 2455682 w 3619883"/>
                  <a:gd name="connsiteY61" fmla="*/ 78869 h 4275461"/>
                  <a:gd name="connsiteX62" fmla="*/ 2632609 w 3619883"/>
                  <a:gd name="connsiteY62" fmla="*/ 75338 h 4275461"/>
                  <a:gd name="connsiteX63" fmla="*/ 2742291 w 3619883"/>
                  <a:gd name="connsiteY63" fmla="*/ 92282 h 4275461"/>
                  <a:gd name="connsiteX64" fmla="*/ 2851974 w 3619883"/>
                  <a:gd name="connsiteY64" fmla="*/ 109227 h 4275461"/>
                  <a:gd name="connsiteX65" fmla="*/ 2907643 w 3619883"/>
                  <a:gd name="connsiteY65" fmla="*/ 100020 h 4275461"/>
                  <a:gd name="connsiteX66" fmla="*/ 2944022 w 3619883"/>
                  <a:gd name="connsiteY66" fmla="*/ 30853 h 4275461"/>
                  <a:gd name="connsiteX67" fmla="*/ 3022289 w 3619883"/>
                  <a:gd name="connsiteY67" fmla="*/ 10893 h 4275461"/>
                  <a:gd name="connsiteX68" fmla="*/ 3054807 w 3619883"/>
                  <a:gd name="connsiteY68" fmla="*/ 24226 h 4275461"/>
                  <a:gd name="connsiteX69" fmla="*/ 3141892 w 3619883"/>
                  <a:gd name="connsiteY69" fmla="*/ 51925 h 4275461"/>
                  <a:gd name="connsiteX70" fmla="*/ 3185711 w 3619883"/>
                  <a:gd name="connsiteY70" fmla="*/ 59881 h 4275461"/>
                  <a:gd name="connsiteX71" fmla="*/ 3219056 w 3619883"/>
                  <a:gd name="connsiteY71" fmla="*/ 55536 h 4275461"/>
                  <a:gd name="connsiteX72" fmla="*/ 3263425 w 3619883"/>
                  <a:gd name="connsiteY72" fmla="*/ 51706 h 4275461"/>
                  <a:gd name="connsiteX73" fmla="*/ 3296219 w 3619883"/>
                  <a:gd name="connsiteY73" fmla="*/ 59147 h 4275461"/>
                  <a:gd name="connsiteX74" fmla="*/ 3319094 w 3619883"/>
                  <a:gd name="connsiteY74" fmla="*/ 42500 h 4275461"/>
                  <a:gd name="connsiteX75" fmla="*/ 3420511 w 3619883"/>
                  <a:gd name="connsiteY75" fmla="*/ 0 h 4275461"/>
                  <a:gd name="connsiteX76" fmla="*/ 3453305 w 3619883"/>
                  <a:gd name="connsiteY76" fmla="*/ 7440 h 4275461"/>
                  <a:gd name="connsiteX77" fmla="*/ 3496571 w 3619883"/>
                  <a:gd name="connsiteY77" fmla="*/ 27182 h 4275461"/>
                  <a:gd name="connsiteX78" fmla="*/ 3602117 w 3619883"/>
                  <a:gd name="connsiteY78" fmla="*/ 132521 h 4275461"/>
                  <a:gd name="connsiteX79" fmla="*/ 3619883 w 3619883"/>
                  <a:gd name="connsiteY79" fmla="*/ 140049 h 4275461"/>
                  <a:gd name="connsiteX80" fmla="*/ 3619883 w 3619883"/>
                  <a:gd name="connsiteY80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294572 w 3619883"/>
                  <a:gd name="connsiteY22" fmla="*/ 4128157 h 4275461"/>
                  <a:gd name="connsiteX23" fmla="*/ 339106 w 3619883"/>
                  <a:gd name="connsiteY23" fmla="*/ 4128157 h 4275461"/>
                  <a:gd name="connsiteX24" fmla="*/ 339106 w 3619883"/>
                  <a:gd name="connsiteY24" fmla="*/ 3951392 h 4275461"/>
                  <a:gd name="connsiteX25" fmla="*/ 189322 w 3619883"/>
                  <a:gd name="connsiteY25" fmla="*/ 4275461 h 4275461"/>
                  <a:gd name="connsiteX26" fmla="*/ 0 w 3619883"/>
                  <a:gd name="connsiteY26" fmla="*/ 4275461 h 4275461"/>
                  <a:gd name="connsiteX27" fmla="*/ 0 w 3619883"/>
                  <a:gd name="connsiteY27" fmla="*/ 42229 h 4275461"/>
                  <a:gd name="connsiteX28" fmla="*/ 42464 w 3619883"/>
                  <a:gd name="connsiteY28" fmla="*/ 40518 h 4275461"/>
                  <a:gd name="connsiteX29" fmla="*/ 137733 w 3619883"/>
                  <a:gd name="connsiteY29" fmla="*/ 35355 h 4275461"/>
                  <a:gd name="connsiteX30" fmla="*/ 270565 w 3619883"/>
                  <a:gd name="connsiteY30" fmla="*/ 29759 h 4275461"/>
                  <a:gd name="connsiteX31" fmla="*/ 479734 w 3619883"/>
                  <a:gd name="connsiteY31" fmla="*/ 45455 h 4275461"/>
                  <a:gd name="connsiteX32" fmla="*/ 524103 w 3619883"/>
                  <a:gd name="connsiteY32" fmla="*/ 41625 h 4275461"/>
                  <a:gd name="connsiteX33" fmla="*/ 624416 w 3619883"/>
                  <a:gd name="connsiteY33" fmla="*/ 22696 h 4275461"/>
                  <a:gd name="connsiteX34" fmla="*/ 657762 w 3619883"/>
                  <a:gd name="connsiteY34" fmla="*/ 18351 h 4275461"/>
                  <a:gd name="connsiteX35" fmla="*/ 690557 w 3619883"/>
                  <a:gd name="connsiteY35" fmla="*/ 25792 h 4275461"/>
                  <a:gd name="connsiteX36" fmla="*/ 745123 w 3619883"/>
                  <a:gd name="connsiteY36" fmla="*/ 40157 h 4275461"/>
                  <a:gd name="connsiteX37" fmla="*/ 789493 w 3619883"/>
                  <a:gd name="connsiteY37" fmla="*/ 36327 h 4275461"/>
                  <a:gd name="connsiteX38" fmla="*/ 854255 w 3619883"/>
                  <a:gd name="connsiteY38" fmla="*/ 68887 h 4275461"/>
                  <a:gd name="connsiteX39" fmla="*/ 897520 w 3619883"/>
                  <a:gd name="connsiteY39" fmla="*/ 88629 h 4275461"/>
                  <a:gd name="connsiteX40" fmla="*/ 940510 w 3619883"/>
                  <a:gd name="connsiteY40" fmla="*/ 114265 h 4275461"/>
                  <a:gd name="connsiteX41" fmla="*/ 1082712 w 3619883"/>
                  <a:gd name="connsiteY41" fmla="*/ 144543 h 4275461"/>
                  <a:gd name="connsiteX42" fmla="*/ 1205348 w 3619883"/>
                  <a:gd name="connsiteY42" fmla="*/ 120753 h 4275461"/>
                  <a:gd name="connsiteX43" fmla="*/ 1271764 w 3619883"/>
                  <a:gd name="connsiteY43" fmla="*/ 117956 h 4275461"/>
                  <a:gd name="connsiteX44" fmla="*/ 1315583 w 3619883"/>
                  <a:gd name="connsiteY44" fmla="*/ 125912 h 4275461"/>
                  <a:gd name="connsiteX45" fmla="*/ 1359125 w 3619883"/>
                  <a:gd name="connsiteY45" fmla="*/ 139761 h 4275461"/>
                  <a:gd name="connsiteX46" fmla="*/ 1391919 w 3619883"/>
                  <a:gd name="connsiteY46" fmla="*/ 147202 h 4275461"/>
                  <a:gd name="connsiteX47" fmla="*/ 1436563 w 3619883"/>
                  <a:gd name="connsiteY47" fmla="*/ 137480 h 4275461"/>
                  <a:gd name="connsiteX48" fmla="*/ 1471566 w 3619883"/>
                  <a:gd name="connsiteY48" fmla="*/ 97777 h 4275461"/>
                  <a:gd name="connsiteX49" fmla="*/ 1505739 w 3619883"/>
                  <a:gd name="connsiteY49" fmla="*/ 75753 h 4275461"/>
                  <a:gd name="connsiteX50" fmla="*/ 1590891 w 3619883"/>
                  <a:gd name="connsiteY50" fmla="*/ 144702 h 4275461"/>
                  <a:gd name="connsiteX51" fmla="*/ 1625616 w 3619883"/>
                  <a:gd name="connsiteY51" fmla="*/ 110893 h 4275461"/>
                  <a:gd name="connsiteX52" fmla="*/ 1658964 w 3619883"/>
                  <a:gd name="connsiteY52" fmla="*/ 106547 h 4275461"/>
                  <a:gd name="connsiteX53" fmla="*/ 1746598 w 3619883"/>
                  <a:gd name="connsiteY53" fmla="*/ 122460 h 4275461"/>
                  <a:gd name="connsiteX54" fmla="*/ 1811913 w 3619883"/>
                  <a:gd name="connsiteY54" fmla="*/ 143234 h 4275461"/>
                  <a:gd name="connsiteX55" fmla="*/ 1856557 w 3619883"/>
                  <a:gd name="connsiteY55" fmla="*/ 133511 h 4275461"/>
                  <a:gd name="connsiteX56" fmla="*/ 2066003 w 3619883"/>
                  <a:gd name="connsiteY56" fmla="*/ 143313 h 4275461"/>
                  <a:gd name="connsiteX57" fmla="*/ 2177615 w 3619883"/>
                  <a:gd name="connsiteY57" fmla="*/ 119007 h 4275461"/>
                  <a:gd name="connsiteX58" fmla="*/ 2255883 w 3619883"/>
                  <a:gd name="connsiteY58" fmla="*/ 99047 h 4275461"/>
                  <a:gd name="connsiteX59" fmla="*/ 2344622 w 3619883"/>
                  <a:gd name="connsiteY59" fmla="*/ 91388 h 4275461"/>
                  <a:gd name="connsiteX60" fmla="*/ 2455682 w 3619883"/>
                  <a:gd name="connsiteY60" fmla="*/ 78869 h 4275461"/>
                  <a:gd name="connsiteX61" fmla="*/ 2632609 w 3619883"/>
                  <a:gd name="connsiteY61" fmla="*/ 75338 h 4275461"/>
                  <a:gd name="connsiteX62" fmla="*/ 2742291 w 3619883"/>
                  <a:gd name="connsiteY62" fmla="*/ 92282 h 4275461"/>
                  <a:gd name="connsiteX63" fmla="*/ 2851974 w 3619883"/>
                  <a:gd name="connsiteY63" fmla="*/ 109227 h 4275461"/>
                  <a:gd name="connsiteX64" fmla="*/ 2907643 w 3619883"/>
                  <a:gd name="connsiteY64" fmla="*/ 100020 h 4275461"/>
                  <a:gd name="connsiteX65" fmla="*/ 2944022 w 3619883"/>
                  <a:gd name="connsiteY65" fmla="*/ 30853 h 4275461"/>
                  <a:gd name="connsiteX66" fmla="*/ 3022289 w 3619883"/>
                  <a:gd name="connsiteY66" fmla="*/ 10893 h 4275461"/>
                  <a:gd name="connsiteX67" fmla="*/ 3054807 w 3619883"/>
                  <a:gd name="connsiteY67" fmla="*/ 24226 h 4275461"/>
                  <a:gd name="connsiteX68" fmla="*/ 3141892 w 3619883"/>
                  <a:gd name="connsiteY68" fmla="*/ 51925 h 4275461"/>
                  <a:gd name="connsiteX69" fmla="*/ 3185711 w 3619883"/>
                  <a:gd name="connsiteY69" fmla="*/ 59881 h 4275461"/>
                  <a:gd name="connsiteX70" fmla="*/ 3219056 w 3619883"/>
                  <a:gd name="connsiteY70" fmla="*/ 55536 h 4275461"/>
                  <a:gd name="connsiteX71" fmla="*/ 3263425 w 3619883"/>
                  <a:gd name="connsiteY71" fmla="*/ 51706 h 4275461"/>
                  <a:gd name="connsiteX72" fmla="*/ 3296219 w 3619883"/>
                  <a:gd name="connsiteY72" fmla="*/ 59147 h 4275461"/>
                  <a:gd name="connsiteX73" fmla="*/ 3319094 w 3619883"/>
                  <a:gd name="connsiteY73" fmla="*/ 42500 h 4275461"/>
                  <a:gd name="connsiteX74" fmla="*/ 3420511 w 3619883"/>
                  <a:gd name="connsiteY74" fmla="*/ 0 h 4275461"/>
                  <a:gd name="connsiteX75" fmla="*/ 3453305 w 3619883"/>
                  <a:gd name="connsiteY75" fmla="*/ 7440 h 4275461"/>
                  <a:gd name="connsiteX76" fmla="*/ 3496571 w 3619883"/>
                  <a:gd name="connsiteY76" fmla="*/ 27182 h 4275461"/>
                  <a:gd name="connsiteX77" fmla="*/ 3602117 w 3619883"/>
                  <a:gd name="connsiteY77" fmla="*/ 132521 h 4275461"/>
                  <a:gd name="connsiteX78" fmla="*/ 3619883 w 3619883"/>
                  <a:gd name="connsiteY78" fmla="*/ 140049 h 4275461"/>
                  <a:gd name="connsiteX79" fmla="*/ 3619883 w 3619883"/>
                  <a:gd name="connsiteY79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339106 w 3619883"/>
                  <a:gd name="connsiteY22" fmla="*/ 4128157 h 4275461"/>
                  <a:gd name="connsiteX23" fmla="*/ 339106 w 3619883"/>
                  <a:gd name="connsiteY23" fmla="*/ 3951392 h 4275461"/>
                  <a:gd name="connsiteX24" fmla="*/ 189322 w 3619883"/>
                  <a:gd name="connsiteY24" fmla="*/ 4275461 h 4275461"/>
                  <a:gd name="connsiteX25" fmla="*/ 0 w 3619883"/>
                  <a:gd name="connsiteY25" fmla="*/ 4275461 h 4275461"/>
                  <a:gd name="connsiteX26" fmla="*/ 0 w 3619883"/>
                  <a:gd name="connsiteY26" fmla="*/ 42229 h 4275461"/>
                  <a:gd name="connsiteX27" fmla="*/ 42464 w 3619883"/>
                  <a:gd name="connsiteY27" fmla="*/ 40518 h 4275461"/>
                  <a:gd name="connsiteX28" fmla="*/ 137733 w 3619883"/>
                  <a:gd name="connsiteY28" fmla="*/ 35355 h 4275461"/>
                  <a:gd name="connsiteX29" fmla="*/ 270565 w 3619883"/>
                  <a:gd name="connsiteY29" fmla="*/ 29759 h 4275461"/>
                  <a:gd name="connsiteX30" fmla="*/ 479734 w 3619883"/>
                  <a:gd name="connsiteY30" fmla="*/ 45455 h 4275461"/>
                  <a:gd name="connsiteX31" fmla="*/ 524103 w 3619883"/>
                  <a:gd name="connsiteY31" fmla="*/ 41625 h 4275461"/>
                  <a:gd name="connsiteX32" fmla="*/ 624416 w 3619883"/>
                  <a:gd name="connsiteY32" fmla="*/ 22696 h 4275461"/>
                  <a:gd name="connsiteX33" fmla="*/ 657762 w 3619883"/>
                  <a:gd name="connsiteY33" fmla="*/ 18351 h 4275461"/>
                  <a:gd name="connsiteX34" fmla="*/ 690557 w 3619883"/>
                  <a:gd name="connsiteY34" fmla="*/ 25792 h 4275461"/>
                  <a:gd name="connsiteX35" fmla="*/ 745123 w 3619883"/>
                  <a:gd name="connsiteY35" fmla="*/ 40157 h 4275461"/>
                  <a:gd name="connsiteX36" fmla="*/ 789493 w 3619883"/>
                  <a:gd name="connsiteY36" fmla="*/ 36327 h 4275461"/>
                  <a:gd name="connsiteX37" fmla="*/ 854255 w 3619883"/>
                  <a:gd name="connsiteY37" fmla="*/ 68887 h 4275461"/>
                  <a:gd name="connsiteX38" fmla="*/ 897520 w 3619883"/>
                  <a:gd name="connsiteY38" fmla="*/ 88629 h 4275461"/>
                  <a:gd name="connsiteX39" fmla="*/ 940510 w 3619883"/>
                  <a:gd name="connsiteY39" fmla="*/ 114265 h 4275461"/>
                  <a:gd name="connsiteX40" fmla="*/ 1082712 w 3619883"/>
                  <a:gd name="connsiteY40" fmla="*/ 144543 h 4275461"/>
                  <a:gd name="connsiteX41" fmla="*/ 1205348 w 3619883"/>
                  <a:gd name="connsiteY41" fmla="*/ 120753 h 4275461"/>
                  <a:gd name="connsiteX42" fmla="*/ 1271764 w 3619883"/>
                  <a:gd name="connsiteY42" fmla="*/ 117956 h 4275461"/>
                  <a:gd name="connsiteX43" fmla="*/ 1315583 w 3619883"/>
                  <a:gd name="connsiteY43" fmla="*/ 125912 h 4275461"/>
                  <a:gd name="connsiteX44" fmla="*/ 1359125 w 3619883"/>
                  <a:gd name="connsiteY44" fmla="*/ 139761 h 4275461"/>
                  <a:gd name="connsiteX45" fmla="*/ 1391919 w 3619883"/>
                  <a:gd name="connsiteY45" fmla="*/ 147202 h 4275461"/>
                  <a:gd name="connsiteX46" fmla="*/ 1436563 w 3619883"/>
                  <a:gd name="connsiteY46" fmla="*/ 137480 h 4275461"/>
                  <a:gd name="connsiteX47" fmla="*/ 1471566 w 3619883"/>
                  <a:gd name="connsiteY47" fmla="*/ 97777 h 4275461"/>
                  <a:gd name="connsiteX48" fmla="*/ 1505739 w 3619883"/>
                  <a:gd name="connsiteY48" fmla="*/ 75753 h 4275461"/>
                  <a:gd name="connsiteX49" fmla="*/ 1590891 w 3619883"/>
                  <a:gd name="connsiteY49" fmla="*/ 144702 h 4275461"/>
                  <a:gd name="connsiteX50" fmla="*/ 1625616 w 3619883"/>
                  <a:gd name="connsiteY50" fmla="*/ 110893 h 4275461"/>
                  <a:gd name="connsiteX51" fmla="*/ 1658964 w 3619883"/>
                  <a:gd name="connsiteY51" fmla="*/ 106547 h 4275461"/>
                  <a:gd name="connsiteX52" fmla="*/ 1746598 w 3619883"/>
                  <a:gd name="connsiteY52" fmla="*/ 122460 h 4275461"/>
                  <a:gd name="connsiteX53" fmla="*/ 1811913 w 3619883"/>
                  <a:gd name="connsiteY53" fmla="*/ 143234 h 4275461"/>
                  <a:gd name="connsiteX54" fmla="*/ 1856557 w 3619883"/>
                  <a:gd name="connsiteY54" fmla="*/ 133511 h 4275461"/>
                  <a:gd name="connsiteX55" fmla="*/ 2066003 w 3619883"/>
                  <a:gd name="connsiteY55" fmla="*/ 143313 h 4275461"/>
                  <a:gd name="connsiteX56" fmla="*/ 2177615 w 3619883"/>
                  <a:gd name="connsiteY56" fmla="*/ 119007 h 4275461"/>
                  <a:gd name="connsiteX57" fmla="*/ 2255883 w 3619883"/>
                  <a:gd name="connsiteY57" fmla="*/ 99047 h 4275461"/>
                  <a:gd name="connsiteX58" fmla="*/ 2344622 w 3619883"/>
                  <a:gd name="connsiteY58" fmla="*/ 91388 h 4275461"/>
                  <a:gd name="connsiteX59" fmla="*/ 2455682 w 3619883"/>
                  <a:gd name="connsiteY59" fmla="*/ 78869 h 4275461"/>
                  <a:gd name="connsiteX60" fmla="*/ 2632609 w 3619883"/>
                  <a:gd name="connsiteY60" fmla="*/ 75338 h 4275461"/>
                  <a:gd name="connsiteX61" fmla="*/ 2742291 w 3619883"/>
                  <a:gd name="connsiteY61" fmla="*/ 92282 h 4275461"/>
                  <a:gd name="connsiteX62" fmla="*/ 2851974 w 3619883"/>
                  <a:gd name="connsiteY62" fmla="*/ 109227 h 4275461"/>
                  <a:gd name="connsiteX63" fmla="*/ 2907643 w 3619883"/>
                  <a:gd name="connsiteY63" fmla="*/ 100020 h 4275461"/>
                  <a:gd name="connsiteX64" fmla="*/ 2944022 w 3619883"/>
                  <a:gd name="connsiteY64" fmla="*/ 30853 h 4275461"/>
                  <a:gd name="connsiteX65" fmla="*/ 3022289 w 3619883"/>
                  <a:gd name="connsiteY65" fmla="*/ 10893 h 4275461"/>
                  <a:gd name="connsiteX66" fmla="*/ 3054807 w 3619883"/>
                  <a:gd name="connsiteY66" fmla="*/ 24226 h 4275461"/>
                  <a:gd name="connsiteX67" fmla="*/ 3141892 w 3619883"/>
                  <a:gd name="connsiteY67" fmla="*/ 51925 h 4275461"/>
                  <a:gd name="connsiteX68" fmla="*/ 3185711 w 3619883"/>
                  <a:gd name="connsiteY68" fmla="*/ 59881 h 4275461"/>
                  <a:gd name="connsiteX69" fmla="*/ 3219056 w 3619883"/>
                  <a:gd name="connsiteY69" fmla="*/ 55536 h 4275461"/>
                  <a:gd name="connsiteX70" fmla="*/ 3263425 w 3619883"/>
                  <a:gd name="connsiteY70" fmla="*/ 51706 h 4275461"/>
                  <a:gd name="connsiteX71" fmla="*/ 3296219 w 3619883"/>
                  <a:gd name="connsiteY71" fmla="*/ 59147 h 4275461"/>
                  <a:gd name="connsiteX72" fmla="*/ 3319094 w 3619883"/>
                  <a:gd name="connsiteY72" fmla="*/ 42500 h 4275461"/>
                  <a:gd name="connsiteX73" fmla="*/ 3420511 w 3619883"/>
                  <a:gd name="connsiteY73" fmla="*/ 0 h 4275461"/>
                  <a:gd name="connsiteX74" fmla="*/ 3453305 w 3619883"/>
                  <a:gd name="connsiteY74" fmla="*/ 7440 h 4275461"/>
                  <a:gd name="connsiteX75" fmla="*/ 3496571 w 3619883"/>
                  <a:gd name="connsiteY75" fmla="*/ 27182 h 4275461"/>
                  <a:gd name="connsiteX76" fmla="*/ 3602117 w 3619883"/>
                  <a:gd name="connsiteY76" fmla="*/ 132521 h 4275461"/>
                  <a:gd name="connsiteX77" fmla="*/ 3619883 w 3619883"/>
                  <a:gd name="connsiteY77" fmla="*/ 140049 h 4275461"/>
                  <a:gd name="connsiteX78" fmla="*/ 3619883 w 3619883"/>
                  <a:gd name="connsiteY78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339106 w 3619883"/>
                  <a:gd name="connsiteY22" fmla="*/ 3951392 h 4275461"/>
                  <a:gd name="connsiteX23" fmla="*/ 189322 w 3619883"/>
                  <a:gd name="connsiteY23" fmla="*/ 4275461 h 4275461"/>
                  <a:gd name="connsiteX24" fmla="*/ 0 w 3619883"/>
                  <a:gd name="connsiteY24" fmla="*/ 4275461 h 4275461"/>
                  <a:gd name="connsiteX25" fmla="*/ 0 w 3619883"/>
                  <a:gd name="connsiteY25" fmla="*/ 42229 h 4275461"/>
                  <a:gd name="connsiteX26" fmla="*/ 42464 w 3619883"/>
                  <a:gd name="connsiteY26" fmla="*/ 40518 h 4275461"/>
                  <a:gd name="connsiteX27" fmla="*/ 137733 w 3619883"/>
                  <a:gd name="connsiteY27" fmla="*/ 35355 h 4275461"/>
                  <a:gd name="connsiteX28" fmla="*/ 270565 w 3619883"/>
                  <a:gd name="connsiteY28" fmla="*/ 29759 h 4275461"/>
                  <a:gd name="connsiteX29" fmla="*/ 479734 w 3619883"/>
                  <a:gd name="connsiteY29" fmla="*/ 45455 h 4275461"/>
                  <a:gd name="connsiteX30" fmla="*/ 524103 w 3619883"/>
                  <a:gd name="connsiteY30" fmla="*/ 41625 h 4275461"/>
                  <a:gd name="connsiteX31" fmla="*/ 624416 w 3619883"/>
                  <a:gd name="connsiteY31" fmla="*/ 22696 h 4275461"/>
                  <a:gd name="connsiteX32" fmla="*/ 657762 w 3619883"/>
                  <a:gd name="connsiteY32" fmla="*/ 18351 h 4275461"/>
                  <a:gd name="connsiteX33" fmla="*/ 690557 w 3619883"/>
                  <a:gd name="connsiteY33" fmla="*/ 25792 h 4275461"/>
                  <a:gd name="connsiteX34" fmla="*/ 745123 w 3619883"/>
                  <a:gd name="connsiteY34" fmla="*/ 40157 h 4275461"/>
                  <a:gd name="connsiteX35" fmla="*/ 789493 w 3619883"/>
                  <a:gd name="connsiteY35" fmla="*/ 36327 h 4275461"/>
                  <a:gd name="connsiteX36" fmla="*/ 854255 w 3619883"/>
                  <a:gd name="connsiteY36" fmla="*/ 68887 h 4275461"/>
                  <a:gd name="connsiteX37" fmla="*/ 897520 w 3619883"/>
                  <a:gd name="connsiteY37" fmla="*/ 88629 h 4275461"/>
                  <a:gd name="connsiteX38" fmla="*/ 940510 w 3619883"/>
                  <a:gd name="connsiteY38" fmla="*/ 114265 h 4275461"/>
                  <a:gd name="connsiteX39" fmla="*/ 1082712 w 3619883"/>
                  <a:gd name="connsiteY39" fmla="*/ 144543 h 4275461"/>
                  <a:gd name="connsiteX40" fmla="*/ 1205348 w 3619883"/>
                  <a:gd name="connsiteY40" fmla="*/ 120753 h 4275461"/>
                  <a:gd name="connsiteX41" fmla="*/ 1271764 w 3619883"/>
                  <a:gd name="connsiteY41" fmla="*/ 117956 h 4275461"/>
                  <a:gd name="connsiteX42" fmla="*/ 1315583 w 3619883"/>
                  <a:gd name="connsiteY42" fmla="*/ 125912 h 4275461"/>
                  <a:gd name="connsiteX43" fmla="*/ 1359125 w 3619883"/>
                  <a:gd name="connsiteY43" fmla="*/ 139761 h 4275461"/>
                  <a:gd name="connsiteX44" fmla="*/ 1391919 w 3619883"/>
                  <a:gd name="connsiteY44" fmla="*/ 147202 h 4275461"/>
                  <a:gd name="connsiteX45" fmla="*/ 1436563 w 3619883"/>
                  <a:gd name="connsiteY45" fmla="*/ 137480 h 4275461"/>
                  <a:gd name="connsiteX46" fmla="*/ 1471566 w 3619883"/>
                  <a:gd name="connsiteY46" fmla="*/ 97777 h 4275461"/>
                  <a:gd name="connsiteX47" fmla="*/ 1505739 w 3619883"/>
                  <a:gd name="connsiteY47" fmla="*/ 75753 h 4275461"/>
                  <a:gd name="connsiteX48" fmla="*/ 1590891 w 3619883"/>
                  <a:gd name="connsiteY48" fmla="*/ 144702 h 4275461"/>
                  <a:gd name="connsiteX49" fmla="*/ 1625616 w 3619883"/>
                  <a:gd name="connsiteY49" fmla="*/ 110893 h 4275461"/>
                  <a:gd name="connsiteX50" fmla="*/ 1658964 w 3619883"/>
                  <a:gd name="connsiteY50" fmla="*/ 106547 h 4275461"/>
                  <a:gd name="connsiteX51" fmla="*/ 1746598 w 3619883"/>
                  <a:gd name="connsiteY51" fmla="*/ 122460 h 4275461"/>
                  <a:gd name="connsiteX52" fmla="*/ 1811913 w 3619883"/>
                  <a:gd name="connsiteY52" fmla="*/ 143234 h 4275461"/>
                  <a:gd name="connsiteX53" fmla="*/ 1856557 w 3619883"/>
                  <a:gd name="connsiteY53" fmla="*/ 133511 h 4275461"/>
                  <a:gd name="connsiteX54" fmla="*/ 2066003 w 3619883"/>
                  <a:gd name="connsiteY54" fmla="*/ 143313 h 4275461"/>
                  <a:gd name="connsiteX55" fmla="*/ 2177615 w 3619883"/>
                  <a:gd name="connsiteY55" fmla="*/ 119007 h 4275461"/>
                  <a:gd name="connsiteX56" fmla="*/ 2255883 w 3619883"/>
                  <a:gd name="connsiteY56" fmla="*/ 99047 h 4275461"/>
                  <a:gd name="connsiteX57" fmla="*/ 2344622 w 3619883"/>
                  <a:gd name="connsiteY57" fmla="*/ 91388 h 4275461"/>
                  <a:gd name="connsiteX58" fmla="*/ 2455682 w 3619883"/>
                  <a:gd name="connsiteY58" fmla="*/ 78869 h 4275461"/>
                  <a:gd name="connsiteX59" fmla="*/ 2632609 w 3619883"/>
                  <a:gd name="connsiteY59" fmla="*/ 75338 h 4275461"/>
                  <a:gd name="connsiteX60" fmla="*/ 2742291 w 3619883"/>
                  <a:gd name="connsiteY60" fmla="*/ 92282 h 4275461"/>
                  <a:gd name="connsiteX61" fmla="*/ 2851974 w 3619883"/>
                  <a:gd name="connsiteY61" fmla="*/ 109227 h 4275461"/>
                  <a:gd name="connsiteX62" fmla="*/ 2907643 w 3619883"/>
                  <a:gd name="connsiteY62" fmla="*/ 100020 h 4275461"/>
                  <a:gd name="connsiteX63" fmla="*/ 2944022 w 3619883"/>
                  <a:gd name="connsiteY63" fmla="*/ 30853 h 4275461"/>
                  <a:gd name="connsiteX64" fmla="*/ 3022289 w 3619883"/>
                  <a:gd name="connsiteY64" fmla="*/ 10893 h 4275461"/>
                  <a:gd name="connsiteX65" fmla="*/ 3054807 w 3619883"/>
                  <a:gd name="connsiteY65" fmla="*/ 24226 h 4275461"/>
                  <a:gd name="connsiteX66" fmla="*/ 3141892 w 3619883"/>
                  <a:gd name="connsiteY66" fmla="*/ 51925 h 4275461"/>
                  <a:gd name="connsiteX67" fmla="*/ 3185711 w 3619883"/>
                  <a:gd name="connsiteY67" fmla="*/ 59881 h 4275461"/>
                  <a:gd name="connsiteX68" fmla="*/ 3219056 w 3619883"/>
                  <a:gd name="connsiteY68" fmla="*/ 55536 h 4275461"/>
                  <a:gd name="connsiteX69" fmla="*/ 3263425 w 3619883"/>
                  <a:gd name="connsiteY69" fmla="*/ 51706 h 4275461"/>
                  <a:gd name="connsiteX70" fmla="*/ 3296219 w 3619883"/>
                  <a:gd name="connsiteY70" fmla="*/ 59147 h 4275461"/>
                  <a:gd name="connsiteX71" fmla="*/ 3319094 w 3619883"/>
                  <a:gd name="connsiteY71" fmla="*/ 42500 h 4275461"/>
                  <a:gd name="connsiteX72" fmla="*/ 3420511 w 3619883"/>
                  <a:gd name="connsiteY72" fmla="*/ 0 h 4275461"/>
                  <a:gd name="connsiteX73" fmla="*/ 3453305 w 3619883"/>
                  <a:gd name="connsiteY73" fmla="*/ 7440 h 4275461"/>
                  <a:gd name="connsiteX74" fmla="*/ 3496571 w 3619883"/>
                  <a:gd name="connsiteY74" fmla="*/ 27182 h 4275461"/>
                  <a:gd name="connsiteX75" fmla="*/ 3602117 w 3619883"/>
                  <a:gd name="connsiteY75" fmla="*/ 132521 h 4275461"/>
                  <a:gd name="connsiteX76" fmla="*/ 3619883 w 3619883"/>
                  <a:gd name="connsiteY76" fmla="*/ 140049 h 4275461"/>
                  <a:gd name="connsiteX77" fmla="*/ 3619883 w 3619883"/>
                  <a:gd name="connsiteY77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189322 w 3619883"/>
                  <a:gd name="connsiteY22" fmla="*/ 4275461 h 4275461"/>
                  <a:gd name="connsiteX23" fmla="*/ 0 w 3619883"/>
                  <a:gd name="connsiteY23" fmla="*/ 4275461 h 4275461"/>
                  <a:gd name="connsiteX24" fmla="*/ 0 w 3619883"/>
                  <a:gd name="connsiteY24" fmla="*/ 42229 h 4275461"/>
                  <a:gd name="connsiteX25" fmla="*/ 42464 w 3619883"/>
                  <a:gd name="connsiteY25" fmla="*/ 40518 h 4275461"/>
                  <a:gd name="connsiteX26" fmla="*/ 137733 w 3619883"/>
                  <a:gd name="connsiteY26" fmla="*/ 35355 h 4275461"/>
                  <a:gd name="connsiteX27" fmla="*/ 270565 w 3619883"/>
                  <a:gd name="connsiteY27" fmla="*/ 29759 h 4275461"/>
                  <a:gd name="connsiteX28" fmla="*/ 479734 w 3619883"/>
                  <a:gd name="connsiteY28" fmla="*/ 45455 h 4275461"/>
                  <a:gd name="connsiteX29" fmla="*/ 524103 w 3619883"/>
                  <a:gd name="connsiteY29" fmla="*/ 41625 h 4275461"/>
                  <a:gd name="connsiteX30" fmla="*/ 624416 w 3619883"/>
                  <a:gd name="connsiteY30" fmla="*/ 22696 h 4275461"/>
                  <a:gd name="connsiteX31" fmla="*/ 657762 w 3619883"/>
                  <a:gd name="connsiteY31" fmla="*/ 18351 h 4275461"/>
                  <a:gd name="connsiteX32" fmla="*/ 690557 w 3619883"/>
                  <a:gd name="connsiteY32" fmla="*/ 25792 h 4275461"/>
                  <a:gd name="connsiteX33" fmla="*/ 745123 w 3619883"/>
                  <a:gd name="connsiteY33" fmla="*/ 40157 h 4275461"/>
                  <a:gd name="connsiteX34" fmla="*/ 789493 w 3619883"/>
                  <a:gd name="connsiteY34" fmla="*/ 36327 h 4275461"/>
                  <a:gd name="connsiteX35" fmla="*/ 854255 w 3619883"/>
                  <a:gd name="connsiteY35" fmla="*/ 68887 h 4275461"/>
                  <a:gd name="connsiteX36" fmla="*/ 897520 w 3619883"/>
                  <a:gd name="connsiteY36" fmla="*/ 88629 h 4275461"/>
                  <a:gd name="connsiteX37" fmla="*/ 940510 w 3619883"/>
                  <a:gd name="connsiteY37" fmla="*/ 114265 h 4275461"/>
                  <a:gd name="connsiteX38" fmla="*/ 1082712 w 3619883"/>
                  <a:gd name="connsiteY38" fmla="*/ 144543 h 4275461"/>
                  <a:gd name="connsiteX39" fmla="*/ 1205348 w 3619883"/>
                  <a:gd name="connsiteY39" fmla="*/ 120753 h 4275461"/>
                  <a:gd name="connsiteX40" fmla="*/ 1271764 w 3619883"/>
                  <a:gd name="connsiteY40" fmla="*/ 117956 h 4275461"/>
                  <a:gd name="connsiteX41" fmla="*/ 1315583 w 3619883"/>
                  <a:gd name="connsiteY41" fmla="*/ 125912 h 4275461"/>
                  <a:gd name="connsiteX42" fmla="*/ 1359125 w 3619883"/>
                  <a:gd name="connsiteY42" fmla="*/ 139761 h 4275461"/>
                  <a:gd name="connsiteX43" fmla="*/ 1391919 w 3619883"/>
                  <a:gd name="connsiteY43" fmla="*/ 147202 h 4275461"/>
                  <a:gd name="connsiteX44" fmla="*/ 1436563 w 3619883"/>
                  <a:gd name="connsiteY44" fmla="*/ 137480 h 4275461"/>
                  <a:gd name="connsiteX45" fmla="*/ 1471566 w 3619883"/>
                  <a:gd name="connsiteY45" fmla="*/ 97777 h 4275461"/>
                  <a:gd name="connsiteX46" fmla="*/ 1505739 w 3619883"/>
                  <a:gd name="connsiteY46" fmla="*/ 75753 h 4275461"/>
                  <a:gd name="connsiteX47" fmla="*/ 1590891 w 3619883"/>
                  <a:gd name="connsiteY47" fmla="*/ 144702 h 4275461"/>
                  <a:gd name="connsiteX48" fmla="*/ 1625616 w 3619883"/>
                  <a:gd name="connsiteY48" fmla="*/ 110893 h 4275461"/>
                  <a:gd name="connsiteX49" fmla="*/ 1658964 w 3619883"/>
                  <a:gd name="connsiteY49" fmla="*/ 106547 h 4275461"/>
                  <a:gd name="connsiteX50" fmla="*/ 1746598 w 3619883"/>
                  <a:gd name="connsiteY50" fmla="*/ 122460 h 4275461"/>
                  <a:gd name="connsiteX51" fmla="*/ 1811913 w 3619883"/>
                  <a:gd name="connsiteY51" fmla="*/ 143234 h 4275461"/>
                  <a:gd name="connsiteX52" fmla="*/ 1856557 w 3619883"/>
                  <a:gd name="connsiteY52" fmla="*/ 133511 h 4275461"/>
                  <a:gd name="connsiteX53" fmla="*/ 2066003 w 3619883"/>
                  <a:gd name="connsiteY53" fmla="*/ 143313 h 4275461"/>
                  <a:gd name="connsiteX54" fmla="*/ 2177615 w 3619883"/>
                  <a:gd name="connsiteY54" fmla="*/ 119007 h 4275461"/>
                  <a:gd name="connsiteX55" fmla="*/ 2255883 w 3619883"/>
                  <a:gd name="connsiteY55" fmla="*/ 99047 h 4275461"/>
                  <a:gd name="connsiteX56" fmla="*/ 2344622 w 3619883"/>
                  <a:gd name="connsiteY56" fmla="*/ 91388 h 4275461"/>
                  <a:gd name="connsiteX57" fmla="*/ 2455682 w 3619883"/>
                  <a:gd name="connsiteY57" fmla="*/ 78869 h 4275461"/>
                  <a:gd name="connsiteX58" fmla="*/ 2632609 w 3619883"/>
                  <a:gd name="connsiteY58" fmla="*/ 75338 h 4275461"/>
                  <a:gd name="connsiteX59" fmla="*/ 2742291 w 3619883"/>
                  <a:gd name="connsiteY59" fmla="*/ 92282 h 4275461"/>
                  <a:gd name="connsiteX60" fmla="*/ 2851974 w 3619883"/>
                  <a:gd name="connsiteY60" fmla="*/ 109227 h 4275461"/>
                  <a:gd name="connsiteX61" fmla="*/ 2907643 w 3619883"/>
                  <a:gd name="connsiteY61" fmla="*/ 100020 h 4275461"/>
                  <a:gd name="connsiteX62" fmla="*/ 2944022 w 3619883"/>
                  <a:gd name="connsiteY62" fmla="*/ 30853 h 4275461"/>
                  <a:gd name="connsiteX63" fmla="*/ 3022289 w 3619883"/>
                  <a:gd name="connsiteY63" fmla="*/ 10893 h 4275461"/>
                  <a:gd name="connsiteX64" fmla="*/ 3054807 w 3619883"/>
                  <a:gd name="connsiteY64" fmla="*/ 24226 h 4275461"/>
                  <a:gd name="connsiteX65" fmla="*/ 3141892 w 3619883"/>
                  <a:gd name="connsiteY65" fmla="*/ 51925 h 4275461"/>
                  <a:gd name="connsiteX66" fmla="*/ 3185711 w 3619883"/>
                  <a:gd name="connsiteY66" fmla="*/ 59881 h 4275461"/>
                  <a:gd name="connsiteX67" fmla="*/ 3219056 w 3619883"/>
                  <a:gd name="connsiteY67" fmla="*/ 55536 h 4275461"/>
                  <a:gd name="connsiteX68" fmla="*/ 3263425 w 3619883"/>
                  <a:gd name="connsiteY68" fmla="*/ 51706 h 4275461"/>
                  <a:gd name="connsiteX69" fmla="*/ 3296219 w 3619883"/>
                  <a:gd name="connsiteY69" fmla="*/ 59147 h 4275461"/>
                  <a:gd name="connsiteX70" fmla="*/ 3319094 w 3619883"/>
                  <a:gd name="connsiteY70" fmla="*/ 42500 h 4275461"/>
                  <a:gd name="connsiteX71" fmla="*/ 3420511 w 3619883"/>
                  <a:gd name="connsiteY71" fmla="*/ 0 h 4275461"/>
                  <a:gd name="connsiteX72" fmla="*/ 3453305 w 3619883"/>
                  <a:gd name="connsiteY72" fmla="*/ 7440 h 4275461"/>
                  <a:gd name="connsiteX73" fmla="*/ 3496571 w 3619883"/>
                  <a:gd name="connsiteY73" fmla="*/ 27182 h 4275461"/>
                  <a:gd name="connsiteX74" fmla="*/ 3602117 w 3619883"/>
                  <a:gd name="connsiteY74" fmla="*/ 132521 h 4275461"/>
                  <a:gd name="connsiteX75" fmla="*/ 3619883 w 3619883"/>
                  <a:gd name="connsiteY75" fmla="*/ 140049 h 4275461"/>
                  <a:gd name="connsiteX76" fmla="*/ 3619883 w 3619883"/>
                  <a:gd name="connsiteY76" fmla="*/ 4275461 h 4275461"/>
                  <a:gd name="connsiteX0" fmla="*/ 3619883 w 3619883"/>
                  <a:gd name="connsiteY0" fmla="*/ 755612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189322 w 3619883"/>
                  <a:gd name="connsiteY22" fmla="*/ 4275461 h 4275461"/>
                  <a:gd name="connsiteX23" fmla="*/ 0 w 3619883"/>
                  <a:gd name="connsiteY23" fmla="*/ 4275461 h 4275461"/>
                  <a:gd name="connsiteX24" fmla="*/ 0 w 3619883"/>
                  <a:gd name="connsiteY24" fmla="*/ 42229 h 4275461"/>
                  <a:gd name="connsiteX25" fmla="*/ 42464 w 3619883"/>
                  <a:gd name="connsiteY25" fmla="*/ 40518 h 4275461"/>
                  <a:gd name="connsiteX26" fmla="*/ 137733 w 3619883"/>
                  <a:gd name="connsiteY26" fmla="*/ 35355 h 4275461"/>
                  <a:gd name="connsiteX27" fmla="*/ 270565 w 3619883"/>
                  <a:gd name="connsiteY27" fmla="*/ 29759 h 4275461"/>
                  <a:gd name="connsiteX28" fmla="*/ 479734 w 3619883"/>
                  <a:gd name="connsiteY28" fmla="*/ 45455 h 4275461"/>
                  <a:gd name="connsiteX29" fmla="*/ 524103 w 3619883"/>
                  <a:gd name="connsiteY29" fmla="*/ 41625 h 4275461"/>
                  <a:gd name="connsiteX30" fmla="*/ 624416 w 3619883"/>
                  <a:gd name="connsiteY30" fmla="*/ 22696 h 4275461"/>
                  <a:gd name="connsiteX31" fmla="*/ 657762 w 3619883"/>
                  <a:gd name="connsiteY31" fmla="*/ 18351 h 4275461"/>
                  <a:gd name="connsiteX32" fmla="*/ 690557 w 3619883"/>
                  <a:gd name="connsiteY32" fmla="*/ 25792 h 4275461"/>
                  <a:gd name="connsiteX33" fmla="*/ 745123 w 3619883"/>
                  <a:gd name="connsiteY33" fmla="*/ 40157 h 4275461"/>
                  <a:gd name="connsiteX34" fmla="*/ 789493 w 3619883"/>
                  <a:gd name="connsiteY34" fmla="*/ 36327 h 4275461"/>
                  <a:gd name="connsiteX35" fmla="*/ 854255 w 3619883"/>
                  <a:gd name="connsiteY35" fmla="*/ 68887 h 4275461"/>
                  <a:gd name="connsiteX36" fmla="*/ 897520 w 3619883"/>
                  <a:gd name="connsiteY36" fmla="*/ 88629 h 4275461"/>
                  <a:gd name="connsiteX37" fmla="*/ 940510 w 3619883"/>
                  <a:gd name="connsiteY37" fmla="*/ 114265 h 4275461"/>
                  <a:gd name="connsiteX38" fmla="*/ 1082712 w 3619883"/>
                  <a:gd name="connsiteY38" fmla="*/ 144543 h 4275461"/>
                  <a:gd name="connsiteX39" fmla="*/ 1205348 w 3619883"/>
                  <a:gd name="connsiteY39" fmla="*/ 120753 h 4275461"/>
                  <a:gd name="connsiteX40" fmla="*/ 1271764 w 3619883"/>
                  <a:gd name="connsiteY40" fmla="*/ 117956 h 4275461"/>
                  <a:gd name="connsiteX41" fmla="*/ 1315583 w 3619883"/>
                  <a:gd name="connsiteY41" fmla="*/ 125912 h 4275461"/>
                  <a:gd name="connsiteX42" fmla="*/ 1359125 w 3619883"/>
                  <a:gd name="connsiteY42" fmla="*/ 139761 h 4275461"/>
                  <a:gd name="connsiteX43" fmla="*/ 1391919 w 3619883"/>
                  <a:gd name="connsiteY43" fmla="*/ 147202 h 4275461"/>
                  <a:gd name="connsiteX44" fmla="*/ 1436563 w 3619883"/>
                  <a:gd name="connsiteY44" fmla="*/ 137480 h 4275461"/>
                  <a:gd name="connsiteX45" fmla="*/ 1471566 w 3619883"/>
                  <a:gd name="connsiteY45" fmla="*/ 97777 h 4275461"/>
                  <a:gd name="connsiteX46" fmla="*/ 1505739 w 3619883"/>
                  <a:gd name="connsiteY46" fmla="*/ 75753 h 4275461"/>
                  <a:gd name="connsiteX47" fmla="*/ 1590891 w 3619883"/>
                  <a:gd name="connsiteY47" fmla="*/ 144702 h 4275461"/>
                  <a:gd name="connsiteX48" fmla="*/ 1625616 w 3619883"/>
                  <a:gd name="connsiteY48" fmla="*/ 110893 h 4275461"/>
                  <a:gd name="connsiteX49" fmla="*/ 1658964 w 3619883"/>
                  <a:gd name="connsiteY49" fmla="*/ 106547 h 4275461"/>
                  <a:gd name="connsiteX50" fmla="*/ 1746598 w 3619883"/>
                  <a:gd name="connsiteY50" fmla="*/ 122460 h 4275461"/>
                  <a:gd name="connsiteX51" fmla="*/ 1811913 w 3619883"/>
                  <a:gd name="connsiteY51" fmla="*/ 143234 h 4275461"/>
                  <a:gd name="connsiteX52" fmla="*/ 1856557 w 3619883"/>
                  <a:gd name="connsiteY52" fmla="*/ 133511 h 4275461"/>
                  <a:gd name="connsiteX53" fmla="*/ 2066003 w 3619883"/>
                  <a:gd name="connsiteY53" fmla="*/ 143313 h 4275461"/>
                  <a:gd name="connsiteX54" fmla="*/ 2177615 w 3619883"/>
                  <a:gd name="connsiteY54" fmla="*/ 119007 h 4275461"/>
                  <a:gd name="connsiteX55" fmla="*/ 2255883 w 3619883"/>
                  <a:gd name="connsiteY55" fmla="*/ 99047 h 4275461"/>
                  <a:gd name="connsiteX56" fmla="*/ 2344622 w 3619883"/>
                  <a:gd name="connsiteY56" fmla="*/ 91388 h 4275461"/>
                  <a:gd name="connsiteX57" fmla="*/ 2455682 w 3619883"/>
                  <a:gd name="connsiteY57" fmla="*/ 78869 h 4275461"/>
                  <a:gd name="connsiteX58" fmla="*/ 2632609 w 3619883"/>
                  <a:gd name="connsiteY58" fmla="*/ 75338 h 4275461"/>
                  <a:gd name="connsiteX59" fmla="*/ 2742291 w 3619883"/>
                  <a:gd name="connsiteY59" fmla="*/ 92282 h 4275461"/>
                  <a:gd name="connsiteX60" fmla="*/ 2851974 w 3619883"/>
                  <a:gd name="connsiteY60" fmla="*/ 109227 h 4275461"/>
                  <a:gd name="connsiteX61" fmla="*/ 2907643 w 3619883"/>
                  <a:gd name="connsiteY61" fmla="*/ 100020 h 4275461"/>
                  <a:gd name="connsiteX62" fmla="*/ 2944022 w 3619883"/>
                  <a:gd name="connsiteY62" fmla="*/ 30853 h 4275461"/>
                  <a:gd name="connsiteX63" fmla="*/ 3022289 w 3619883"/>
                  <a:gd name="connsiteY63" fmla="*/ 10893 h 4275461"/>
                  <a:gd name="connsiteX64" fmla="*/ 3054807 w 3619883"/>
                  <a:gd name="connsiteY64" fmla="*/ 24226 h 4275461"/>
                  <a:gd name="connsiteX65" fmla="*/ 3141892 w 3619883"/>
                  <a:gd name="connsiteY65" fmla="*/ 51925 h 4275461"/>
                  <a:gd name="connsiteX66" fmla="*/ 3185711 w 3619883"/>
                  <a:gd name="connsiteY66" fmla="*/ 59881 h 4275461"/>
                  <a:gd name="connsiteX67" fmla="*/ 3219056 w 3619883"/>
                  <a:gd name="connsiteY67" fmla="*/ 55536 h 4275461"/>
                  <a:gd name="connsiteX68" fmla="*/ 3263425 w 3619883"/>
                  <a:gd name="connsiteY68" fmla="*/ 51706 h 4275461"/>
                  <a:gd name="connsiteX69" fmla="*/ 3296219 w 3619883"/>
                  <a:gd name="connsiteY69" fmla="*/ 59147 h 4275461"/>
                  <a:gd name="connsiteX70" fmla="*/ 3319094 w 3619883"/>
                  <a:gd name="connsiteY70" fmla="*/ 42500 h 4275461"/>
                  <a:gd name="connsiteX71" fmla="*/ 3420511 w 3619883"/>
                  <a:gd name="connsiteY71" fmla="*/ 0 h 4275461"/>
                  <a:gd name="connsiteX72" fmla="*/ 3453305 w 3619883"/>
                  <a:gd name="connsiteY72" fmla="*/ 7440 h 4275461"/>
                  <a:gd name="connsiteX73" fmla="*/ 3496571 w 3619883"/>
                  <a:gd name="connsiteY73" fmla="*/ 27182 h 4275461"/>
                  <a:gd name="connsiteX74" fmla="*/ 3602117 w 3619883"/>
                  <a:gd name="connsiteY74" fmla="*/ 132521 h 4275461"/>
                  <a:gd name="connsiteX75" fmla="*/ 3619883 w 3619883"/>
                  <a:gd name="connsiteY75" fmla="*/ 140049 h 4275461"/>
                  <a:gd name="connsiteX76" fmla="*/ 3619883 w 3619883"/>
                  <a:gd name="connsiteY76" fmla="*/ 755612 h 4275461"/>
                  <a:gd name="connsiteX0" fmla="*/ 3619883 w 3619883"/>
                  <a:gd name="connsiteY0" fmla="*/ 755612 h 4275461"/>
                  <a:gd name="connsiteX1" fmla="*/ 3269726 w 3619883"/>
                  <a:gd name="connsiteY1" fmla="*/ 4275461 h 4275461"/>
                  <a:gd name="connsiteX2" fmla="*/ 3052674 w 3619883"/>
                  <a:gd name="connsiteY2" fmla="*/ 4275461 h 4275461"/>
                  <a:gd name="connsiteX3" fmla="*/ 3014011 w 3619883"/>
                  <a:gd name="connsiteY3" fmla="*/ 4275461 h 4275461"/>
                  <a:gd name="connsiteX4" fmla="*/ 2761042 w 3619883"/>
                  <a:gd name="connsiteY4" fmla="*/ 4275461 h 4275461"/>
                  <a:gd name="connsiteX5" fmla="*/ 2690646 w 3619883"/>
                  <a:gd name="connsiteY5" fmla="*/ 4275461 h 4275461"/>
                  <a:gd name="connsiteX6" fmla="*/ 2511710 w 3619883"/>
                  <a:gd name="connsiteY6" fmla="*/ 4275461 h 4275461"/>
                  <a:gd name="connsiteX7" fmla="*/ 2337697 w 3619883"/>
                  <a:gd name="connsiteY7" fmla="*/ 4275461 h 4275461"/>
                  <a:gd name="connsiteX8" fmla="*/ 2150155 w 3619883"/>
                  <a:gd name="connsiteY8" fmla="*/ 4275461 h 4275461"/>
                  <a:gd name="connsiteX9" fmla="*/ 2079759 w 3619883"/>
                  <a:gd name="connsiteY9" fmla="*/ 4275461 h 4275461"/>
                  <a:gd name="connsiteX10" fmla="*/ 1824703 w 3619883"/>
                  <a:gd name="connsiteY10" fmla="*/ 4275461 h 4275461"/>
                  <a:gd name="connsiteX11" fmla="*/ 1796694 w 3619883"/>
                  <a:gd name="connsiteY11" fmla="*/ 4275461 h 4275461"/>
                  <a:gd name="connsiteX12" fmla="*/ 1558844 w 3619883"/>
                  <a:gd name="connsiteY12" fmla="*/ 4275461 h 4275461"/>
                  <a:gd name="connsiteX13" fmla="*/ 1427396 w 3619883"/>
                  <a:gd name="connsiteY13" fmla="*/ 4275461 h 4275461"/>
                  <a:gd name="connsiteX14" fmla="*/ 1210751 w 3619883"/>
                  <a:gd name="connsiteY14" fmla="*/ 4275461 h 4275461"/>
                  <a:gd name="connsiteX15" fmla="*/ 1140354 w 3619883"/>
                  <a:gd name="connsiteY15" fmla="*/ 4275461 h 4275461"/>
                  <a:gd name="connsiteX16" fmla="*/ 953807 w 3619883"/>
                  <a:gd name="connsiteY16" fmla="*/ 4275461 h 4275461"/>
                  <a:gd name="connsiteX17" fmla="*/ 829432 w 3619883"/>
                  <a:gd name="connsiteY17" fmla="*/ 4275461 h 4275461"/>
                  <a:gd name="connsiteX18" fmla="*/ 611484 w 3619883"/>
                  <a:gd name="connsiteY18" fmla="*/ 4275461 h 4275461"/>
                  <a:gd name="connsiteX19" fmla="*/ 573998 w 3619883"/>
                  <a:gd name="connsiteY19" fmla="*/ 4275461 h 4275461"/>
                  <a:gd name="connsiteX20" fmla="*/ 336164 w 3619883"/>
                  <a:gd name="connsiteY20" fmla="*/ 4275461 h 4275461"/>
                  <a:gd name="connsiteX21" fmla="*/ 189322 w 3619883"/>
                  <a:gd name="connsiteY21" fmla="*/ 4275461 h 4275461"/>
                  <a:gd name="connsiteX22" fmla="*/ 0 w 3619883"/>
                  <a:gd name="connsiteY22" fmla="*/ 4275461 h 4275461"/>
                  <a:gd name="connsiteX23" fmla="*/ 0 w 3619883"/>
                  <a:gd name="connsiteY23" fmla="*/ 42229 h 4275461"/>
                  <a:gd name="connsiteX24" fmla="*/ 42464 w 3619883"/>
                  <a:gd name="connsiteY24" fmla="*/ 40518 h 4275461"/>
                  <a:gd name="connsiteX25" fmla="*/ 137733 w 3619883"/>
                  <a:gd name="connsiteY25" fmla="*/ 35355 h 4275461"/>
                  <a:gd name="connsiteX26" fmla="*/ 270565 w 3619883"/>
                  <a:gd name="connsiteY26" fmla="*/ 29759 h 4275461"/>
                  <a:gd name="connsiteX27" fmla="*/ 479734 w 3619883"/>
                  <a:gd name="connsiteY27" fmla="*/ 45455 h 4275461"/>
                  <a:gd name="connsiteX28" fmla="*/ 524103 w 3619883"/>
                  <a:gd name="connsiteY28" fmla="*/ 41625 h 4275461"/>
                  <a:gd name="connsiteX29" fmla="*/ 624416 w 3619883"/>
                  <a:gd name="connsiteY29" fmla="*/ 22696 h 4275461"/>
                  <a:gd name="connsiteX30" fmla="*/ 657762 w 3619883"/>
                  <a:gd name="connsiteY30" fmla="*/ 18351 h 4275461"/>
                  <a:gd name="connsiteX31" fmla="*/ 690557 w 3619883"/>
                  <a:gd name="connsiteY31" fmla="*/ 25792 h 4275461"/>
                  <a:gd name="connsiteX32" fmla="*/ 745123 w 3619883"/>
                  <a:gd name="connsiteY32" fmla="*/ 40157 h 4275461"/>
                  <a:gd name="connsiteX33" fmla="*/ 789493 w 3619883"/>
                  <a:gd name="connsiteY33" fmla="*/ 36327 h 4275461"/>
                  <a:gd name="connsiteX34" fmla="*/ 854255 w 3619883"/>
                  <a:gd name="connsiteY34" fmla="*/ 68887 h 4275461"/>
                  <a:gd name="connsiteX35" fmla="*/ 897520 w 3619883"/>
                  <a:gd name="connsiteY35" fmla="*/ 88629 h 4275461"/>
                  <a:gd name="connsiteX36" fmla="*/ 940510 w 3619883"/>
                  <a:gd name="connsiteY36" fmla="*/ 114265 h 4275461"/>
                  <a:gd name="connsiteX37" fmla="*/ 1082712 w 3619883"/>
                  <a:gd name="connsiteY37" fmla="*/ 144543 h 4275461"/>
                  <a:gd name="connsiteX38" fmla="*/ 1205348 w 3619883"/>
                  <a:gd name="connsiteY38" fmla="*/ 120753 h 4275461"/>
                  <a:gd name="connsiteX39" fmla="*/ 1271764 w 3619883"/>
                  <a:gd name="connsiteY39" fmla="*/ 117956 h 4275461"/>
                  <a:gd name="connsiteX40" fmla="*/ 1315583 w 3619883"/>
                  <a:gd name="connsiteY40" fmla="*/ 125912 h 4275461"/>
                  <a:gd name="connsiteX41" fmla="*/ 1359125 w 3619883"/>
                  <a:gd name="connsiteY41" fmla="*/ 139761 h 4275461"/>
                  <a:gd name="connsiteX42" fmla="*/ 1391919 w 3619883"/>
                  <a:gd name="connsiteY42" fmla="*/ 147202 h 4275461"/>
                  <a:gd name="connsiteX43" fmla="*/ 1436563 w 3619883"/>
                  <a:gd name="connsiteY43" fmla="*/ 137480 h 4275461"/>
                  <a:gd name="connsiteX44" fmla="*/ 1471566 w 3619883"/>
                  <a:gd name="connsiteY44" fmla="*/ 97777 h 4275461"/>
                  <a:gd name="connsiteX45" fmla="*/ 1505739 w 3619883"/>
                  <a:gd name="connsiteY45" fmla="*/ 75753 h 4275461"/>
                  <a:gd name="connsiteX46" fmla="*/ 1590891 w 3619883"/>
                  <a:gd name="connsiteY46" fmla="*/ 144702 h 4275461"/>
                  <a:gd name="connsiteX47" fmla="*/ 1625616 w 3619883"/>
                  <a:gd name="connsiteY47" fmla="*/ 110893 h 4275461"/>
                  <a:gd name="connsiteX48" fmla="*/ 1658964 w 3619883"/>
                  <a:gd name="connsiteY48" fmla="*/ 106547 h 4275461"/>
                  <a:gd name="connsiteX49" fmla="*/ 1746598 w 3619883"/>
                  <a:gd name="connsiteY49" fmla="*/ 122460 h 4275461"/>
                  <a:gd name="connsiteX50" fmla="*/ 1811913 w 3619883"/>
                  <a:gd name="connsiteY50" fmla="*/ 143234 h 4275461"/>
                  <a:gd name="connsiteX51" fmla="*/ 1856557 w 3619883"/>
                  <a:gd name="connsiteY51" fmla="*/ 133511 h 4275461"/>
                  <a:gd name="connsiteX52" fmla="*/ 2066003 w 3619883"/>
                  <a:gd name="connsiteY52" fmla="*/ 143313 h 4275461"/>
                  <a:gd name="connsiteX53" fmla="*/ 2177615 w 3619883"/>
                  <a:gd name="connsiteY53" fmla="*/ 119007 h 4275461"/>
                  <a:gd name="connsiteX54" fmla="*/ 2255883 w 3619883"/>
                  <a:gd name="connsiteY54" fmla="*/ 99047 h 4275461"/>
                  <a:gd name="connsiteX55" fmla="*/ 2344622 w 3619883"/>
                  <a:gd name="connsiteY55" fmla="*/ 91388 h 4275461"/>
                  <a:gd name="connsiteX56" fmla="*/ 2455682 w 3619883"/>
                  <a:gd name="connsiteY56" fmla="*/ 78869 h 4275461"/>
                  <a:gd name="connsiteX57" fmla="*/ 2632609 w 3619883"/>
                  <a:gd name="connsiteY57" fmla="*/ 75338 h 4275461"/>
                  <a:gd name="connsiteX58" fmla="*/ 2742291 w 3619883"/>
                  <a:gd name="connsiteY58" fmla="*/ 92282 h 4275461"/>
                  <a:gd name="connsiteX59" fmla="*/ 2851974 w 3619883"/>
                  <a:gd name="connsiteY59" fmla="*/ 109227 h 4275461"/>
                  <a:gd name="connsiteX60" fmla="*/ 2907643 w 3619883"/>
                  <a:gd name="connsiteY60" fmla="*/ 100020 h 4275461"/>
                  <a:gd name="connsiteX61" fmla="*/ 2944022 w 3619883"/>
                  <a:gd name="connsiteY61" fmla="*/ 30853 h 4275461"/>
                  <a:gd name="connsiteX62" fmla="*/ 3022289 w 3619883"/>
                  <a:gd name="connsiteY62" fmla="*/ 10893 h 4275461"/>
                  <a:gd name="connsiteX63" fmla="*/ 3054807 w 3619883"/>
                  <a:gd name="connsiteY63" fmla="*/ 24226 h 4275461"/>
                  <a:gd name="connsiteX64" fmla="*/ 3141892 w 3619883"/>
                  <a:gd name="connsiteY64" fmla="*/ 51925 h 4275461"/>
                  <a:gd name="connsiteX65" fmla="*/ 3185711 w 3619883"/>
                  <a:gd name="connsiteY65" fmla="*/ 59881 h 4275461"/>
                  <a:gd name="connsiteX66" fmla="*/ 3219056 w 3619883"/>
                  <a:gd name="connsiteY66" fmla="*/ 55536 h 4275461"/>
                  <a:gd name="connsiteX67" fmla="*/ 3263425 w 3619883"/>
                  <a:gd name="connsiteY67" fmla="*/ 51706 h 4275461"/>
                  <a:gd name="connsiteX68" fmla="*/ 3296219 w 3619883"/>
                  <a:gd name="connsiteY68" fmla="*/ 59147 h 4275461"/>
                  <a:gd name="connsiteX69" fmla="*/ 3319094 w 3619883"/>
                  <a:gd name="connsiteY69" fmla="*/ 42500 h 4275461"/>
                  <a:gd name="connsiteX70" fmla="*/ 3420511 w 3619883"/>
                  <a:gd name="connsiteY70" fmla="*/ 0 h 4275461"/>
                  <a:gd name="connsiteX71" fmla="*/ 3453305 w 3619883"/>
                  <a:gd name="connsiteY71" fmla="*/ 7440 h 4275461"/>
                  <a:gd name="connsiteX72" fmla="*/ 3496571 w 3619883"/>
                  <a:gd name="connsiteY72" fmla="*/ 27182 h 4275461"/>
                  <a:gd name="connsiteX73" fmla="*/ 3602117 w 3619883"/>
                  <a:gd name="connsiteY73" fmla="*/ 132521 h 4275461"/>
                  <a:gd name="connsiteX74" fmla="*/ 3619883 w 3619883"/>
                  <a:gd name="connsiteY74" fmla="*/ 140049 h 4275461"/>
                  <a:gd name="connsiteX75" fmla="*/ 3619883 w 3619883"/>
                  <a:gd name="connsiteY75" fmla="*/ 755612 h 4275461"/>
                  <a:gd name="connsiteX0" fmla="*/ 3619883 w 3619883"/>
                  <a:gd name="connsiteY0" fmla="*/ 755612 h 4275461"/>
                  <a:gd name="connsiteX1" fmla="*/ 3052674 w 3619883"/>
                  <a:gd name="connsiteY1" fmla="*/ 4275461 h 4275461"/>
                  <a:gd name="connsiteX2" fmla="*/ 3014011 w 3619883"/>
                  <a:gd name="connsiteY2" fmla="*/ 4275461 h 4275461"/>
                  <a:gd name="connsiteX3" fmla="*/ 2761042 w 3619883"/>
                  <a:gd name="connsiteY3" fmla="*/ 4275461 h 4275461"/>
                  <a:gd name="connsiteX4" fmla="*/ 2690646 w 3619883"/>
                  <a:gd name="connsiteY4" fmla="*/ 4275461 h 4275461"/>
                  <a:gd name="connsiteX5" fmla="*/ 2511710 w 3619883"/>
                  <a:gd name="connsiteY5" fmla="*/ 4275461 h 4275461"/>
                  <a:gd name="connsiteX6" fmla="*/ 2337697 w 3619883"/>
                  <a:gd name="connsiteY6" fmla="*/ 4275461 h 4275461"/>
                  <a:gd name="connsiteX7" fmla="*/ 2150155 w 3619883"/>
                  <a:gd name="connsiteY7" fmla="*/ 4275461 h 4275461"/>
                  <a:gd name="connsiteX8" fmla="*/ 2079759 w 3619883"/>
                  <a:gd name="connsiteY8" fmla="*/ 4275461 h 4275461"/>
                  <a:gd name="connsiteX9" fmla="*/ 1824703 w 3619883"/>
                  <a:gd name="connsiteY9" fmla="*/ 4275461 h 4275461"/>
                  <a:gd name="connsiteX10" fmla="*/ 1796694 w 3619883"/>
                  <a:gd name="connsiteY10" fmla="*/ 4275461 h 4275461"/>
                  <a:gd name="connsiteX11" fmla="*/ 1558844 w 3619883"/>
                  <a:gd name="connsiteY11" fmla="*/ 4275461 h 4275461"/>
                  <a:gd name="connsiteX12" fmla="*/ 1427396 w 3619883"/>
                  <a:gd name="connsiteY12" fmla="*/ 4275461 h 4275461"/>
                  <a:gd name="connsiteX13" fmla="*/ 1210751 w 3619883"/>
                  <a:gd name="connsiteY13" fmla="*/ 4275461 h 4275461"/>
                  <a:gd name="connsiteX14" fmla="*/ 1140354 w 3619883"/>
                  <a:gd name="connsiteY14" fmla="*/ 4275461 h 4275461"/>
                  <a:gd name="connsiteX15" fmla="*/ 953807 w 3619883"/>
                  <a:gd name="connsiteY15" fmla="*/ 4275461 h 4275461"/>
                  <a:gd name="connsiteX16" fmla="*/ 829432 w 3619883"/>
                  <a:gd name="connsiteY16" fmla="*/ 4275461 h 4275461"/>
                  <a:gd name="connsiteX17" fmla="*/ 611484 w 3619883"/>
                  <a:gd name="connsiteY17" fmla="*/ 4275461 h 4275461"/>
                  <a:gd name="connsiteX18" fmla="*/ 573998 w 3619883"/>
                  <a:gd name="connsiteY18" fmla="*/ 4275461 h 4275461"/>
                  <a:gd name="connsiteX19" fmla="*/ 336164 w 3619883"/>
                  <a:gd name="connsiteY19" fmla="*/ 4275461 h 4275461"/>
                  <a:gd name="connsiteX20" fmla="*/ 189322 w 3619883"/>
                  <a:gd name="connsiteY20" fmla="*/ 4275461 h 4275461"/>
                  <a:gd name="connsiteX21" fmla="*/ 0 w 3619883"/>
                  <a:gd name="connsiteY21" fmla="*/ 4275461 h 4275461"/>
                  <a:gd name="connsiteX22" fmla="*/ 0 w 3619883"/>
                  <a:gd name="connsiteY22" fmla="*/ 42229 h 4275461"/>
                  <a:gd name="connsiteX23" fmla="*/ 42464 w 3619883"/>
                  <a:gd name="connsiteY23" fmla="*/ 40518 h 4275461"/>
                  <a:gd name="connsiteX24" fmla="*/ 137733 w 3619883"/>
                  <a:gd name="connsiteY24" fmla="*/ 35355 h 4275461"/>
                  <a:gd name="connsiteX25" fmla="*/ 270565 w 3619883"/>
                  <a:gd name="connsiteY25" fmla="*/ 29759 h 4275461"/>
                  <a:gd name="connsiteX26" fmla="*/ 479734 w 3619883"/>
                  <a:gd name="connsiteY26" fmla="*/ 45455 h 4275461"/>
                  <a:gd name="connsiteX27" fmla="*/ 524103 w 3619883"/>
                  <a:gd name="connsiteY27" fmla="*/ 41625 h 4275461"/>
                  <a:gd name="connsiteX28" fmla="*/ 624416 w 3619883"/>
                  <a:gd name="connsiteY28" fmla="*/ 22696 h 4275461"/>
                  <a:gd name="connsiteX29" fmla="*/ 657762 w 3619883"/>
                  <a:gd name="connsiteY29" fmla="*/ 18351 h 4275461"/>
                  <a:gd name="connsiteX30" fmla="*/ 690557 w 3619883"/>
                  <a:gd name="connsiteY30" fmla="*/ 25792 h 4275461"/>
                  <a:gd name="connsiteX31" fmla="*/ 745123 w 3619883"/>
                  <a:gd name="connsiteY31" fmla="*/ 40157 h 4275461"/>
                  <a:gd name="connsiteX32" fmla="*/ 789493 w 3619883"/>
                  <a:gd name="connsiteY32" fmla="*/ 36327 h 4275461"/>
                  <a:gd name="connsiteX33" fmla="*/ 854255 w 3619883"/>
                  <a:gd name="connsiteY33" fmla="*/ 68887 h 4275461"/>
                  <a:gd name="connsiteX34" fmla="*/ 897520 w 3619883"/>
                  <a:gd name="connsiteY34" fmla="*/ 88629 h 4275461"/>
                  <a:gd name="connsiteX35" fmla="*/ 940510 w 3619883"/>
                  <a:gd name="connsiteY35" fmla="*/ 114265 h 4275461"/>
                  <a:gd name="connsiteX36" fmla="*/ 1082712 w 3619883"/>
                  <a:gd name="connsiteY36" fmla="*/ 144543 h 4275461"/>
                  <a:gd name="connsiteX37" fmla="*/ 1205348 w 3619883"/>
                  <a:gd name="connsiteY37" fmla="*/ 120753 h 4275461"/>
                  <a:gd name="connsiteX38" fmla="*/ 1271764 w 3619883"/>
                  <a:gd name="connsiteY38" fmla="*/ 117956 h 4275461"/>
                  <a:gd name="connsiteX39" fmla="*/ 1315583 w 3619883"/>
                  <a:gd name="connsiteY39" fmla="*/ 125912 h 4275461"/>
                  <a:gd name="connsiteX40" fmla="*/ 1359125 w 3619883"/>
                  <a:gd name="connsiteY40" fmla="*/ 139761 h 4275461"/>
                  <a:gd name="connsiteX41" fmla="*/ 1391919 w 3619883"/>
                  <a:gd name="connsiteY41" fmla="*/ 147202 h 4275461"/>
                  <a:gd name="connsiteX42" fmla="*/ 1436563 w 3619883"/>
                  <a:gd name="connsiteY42" fmla="*/ 137480 h 4275461"/>
                  <a:gd name="connsiteX43" fmla="*/ 1471566 w 3619883"/>
                  <a:gd name="connsiteY43" fmla="*/ 97777 h 4275461"/>
                  <a:gd name="connsiteX44" fmla="*/ 1505739 w 3619883"/>
                  <a:gd name="connsiteY44" fmla="*/ 75753 h 4275461"/>
                  <a:gd name="connsiteX45" fmla="*/ 1590891 w 3619883"/>
                  <a:gd name="connsiteY45" fmla="*/ 144702 h 4275461"/>
                  <a:gd name="connsiteX46" fmla="*/ 1625616 w 3619883"/>
                  <a:gd name="connsiteY46" fmla="*/ 110893 h 4275461"/>
                  <a:gd name="connsiteX47" fmla="*/ 1658964 w 3619883"/>
                  <a:gd name="connsiteY47" fmla="*/ 106547 h 4275461"/>
                  <a:gd name="connsiteX48" fmla="*/ 1746598 w 3619883"/>
                  <a:gd name="connsiteY48" fmla="*/ 122460 h 4275461"/>
                  <a:gd name="connsiteX49" fmla="*/ 1811913 w 3619883"/>
                  <a:gd name="connsiteY49" fmla="*/ 143234 h 4275461"/>
                  <a:gd name="connsiteX50" fmla="*/ 1856557 w 3619883"/>
                  <a:gd name="connsiteY50" fmla="*/ 133511 h 4275461"/>
                  <a:gd name="connsiteX51" fmla="*/ 2066003 w 3619883"/>
                  <a:gd name="connsiteY51" fmla="*/ 143313 h 4275461"/>
                  <a:gd name="connsiteX52" fmla="*/ 2177615 w 3619883"/>
                  <a:gd name="connsiteY52" fmla="*/ 119007 h 4275461"/>
                  <a:gd name="connsiteX53" fmla="*/ 2255883 w 3619883"/>
                  <a:gd name="connsiteY53" fmla="*/ 99047 h 4275461"/>
                  <a:gd name="connsiteX54" fmla="*/ 2344622 w 3619883"/>
                  <a:gd name="connsiteY54" fmla="*/ 91388 h 4275461"/>
                  <a:gd name="connsiteX55" fmla="*/ 2455682 w 3619883"/>
                  <a:gd name="connsiteY55" fmla="*/ 78869 h 4275461"/>
                  <a:gd name="connsiteX56" fmla="*/ 2632609 w 3619883"/>
                  <a:gd name="connsiteY56" fmla="*/ 75338 h 4275461"/>
                  <a:gd name="connsiteX57" fmla="*/ 2742291 w 3619883"/>
                  <a:gd name="connsiteY57" fmla="*/ 92282 h 4275461"/>
                  <a:gd name="connsiteX58" fmla="*/ 2851974 w 3619883"/>
                  <a:gd name="connsiteY58" fmla="*/ 109227 h 4275461"/>
                  <a:gd name="connsiteX59" fmla="*/ 2907643 w 3619883"/>
                  <a:gd name="connsiteY59" fmla="*/ 100020 h 4275461"/>
                  <a:gd name="connsiteX60" fmla="*/ 2944022 w 3619883"/>
                  <a:gd name="connsiteY60" fmla="*/ 30853 h 4275461"/>
                  <a:gd name="connsiteX61" fmla="*/ 3022289 w 3619883"/>
                  <a:gd name="connsiteY61" fmla="*/ 10893 h 4275461"/>
                  <a:gd name="connsiteX62" fmla="*/ 3054807 w 3619883"/>
                  <a:gd name="connsiteY62" fmla="*/ 24226 h 4275461"/>
                  <a:gd name="connsiteX63" fmla="*/ 3141892 w 3619883"/>
                  <a:gd name="connsiteY63" fmla="*/ 51925 h 4275461"/>
                  <a:gd name="connsiteX64" fmla="*/ 3185711 w 3619883"/>
                  <a:gd name="connsiteY64" fmla="*/ 59881 h 4275461"/>
                  <a:gd name="connsiteX65" fmla="*/ 3219056 w 3619883"/>
                  <a:gd name="connsiteY65" fmla="*/ 55536 h 4275461"/>
                  <a:gd name="connsiteX66" fmla="*/ 3263425 w 3619883"/>
                  <a:gd name="connsiteY66" fmla="*/ 51706 h 4275461"/>
                  <a:gd name="connsiteX67" fmla="*/ 3296219 w 3619883"/>
                  <a:gd name="connsiteY67" fmla="*/ 59147 h 4275461"/>
                  <a:gd name="connsiteX68" fmla="*/ 3319094 w 3619883"/>
                  <a:gd name="connsiteY68" fmla="*/ 42500 h 4275461"/>
                  <a:gd name="connsiteX69" fmla="*/ 3420511 w 3619883"/>
                  <a:gd name="connsiteY69" fmla="*/ 0 h 4275461"/>
                  <a:gd name="connsiteX70" fmla="*/ 3453305 w 3619883"/>
                  <a:gd name="connsiteY70" fmla="*/ 7440 h 4275461"/>
                  <a:gd name="connsiteX71" fmla="*/ 3496571 w 3619883"/>
                  <a:gd name="connsiteY71" fmla="*/ 27182 h 4275461"/>
                  <a:gd name="connsiteX72" fmla="*/ 3602117 w 3619883"/>
                  <a:gd name="connsiteY72" fmla="*/ 132521 h 4275461"/>
                  <a:gd name="connsiteX73" fmla="*/ 3619883 w 3619883"/>
                  <a:gd name="connsiteY73" fmla="*/ 140049 h 4275461"/>
                  <a:gd name="connsiteX74" fmla="*/ 3619883 w 3619883"/>
                  <a:gd name="connsiteY74" fmla="*/ 755612 h 4275461"/>
                  <a:gd name="connsiteX0" fmla="*/ 3619883 w 3619883"/>
                  <a:gd name="connsiteY0" fmla="*/ 755612 h 4275461"/>
                  <a:gd name="connsiteX1" fmla="*/ 3014011 w 3619883"/>
                  <a:gd name="connsiteY1" fmla="*/ 4275461 h 4275461"/>
                  <a:gd name="connsiteX2" fmla="*/ 2761042 w 3619883"/>
                  <a:gd name="connsiteY2" fmla="*/ 4275461 h 4275461"/>
                  <a:gd name="connsiteX3" fmla="*/ 2690646 w 3619883"/>
                  <a:gd name="connsiteY3" fmla="*/ 4275461 h 4275461"/>
                  <a:gd name="connsiteX4" fmla="*/ 2511710 w 3619883"/>
                  <a:gd name="connsiteY4" fmla="*/ 4275461 h 4275461"/>
                  <a:gd name="connsiteX5" fmla="*/ 2337697 w 3619883"/>
                  <a:gd name="connsiteY5" fmla="*/ 4275461 h 4275461"/>
                  <a:gd name="connsiteX6" fmla="*/ 2150155 w 3619883"/>
                  <a:gd name="connsiteY6" fmla="*/ 4275461 h 4275461"/>
                  <a:gd name="connsiteX7" fmla="*/ 2079759 w 3619883"/>
                  <a:gd name="connsiteY7" fmla="*/ 4275461 h 4275461"/>
                  <a:gd name="connsiteX8" fmla="*/ 1824703 w 3619883"/>
                  <a:gd name="connsiteY8" fmla="*/ 4275461 h 4275461"/>
                  <a:gd name="connsiteX9" fmla="*/ 1796694 w 3619883"/>
                  <a:gd name="connsiteY9" fmla="*/ 4275461 h 4275461"/>
                  <a:gd name="connsiteX10" fmla="*/ 1558844 w 3619883"/>
                  <a:gd name="connsiteY10" fmla="*/ 4275461 h 4275461"/>
                  <a:gd name="connsiteX11" fmla="*/ 1427396 w 3619883"/>
                  <a:gd name="connsiteY11" fmla="*/ 4275461 h 4275461"/>
                  <a:gd name="connsiteX12" fmla="*/ 1210751 w 3619883"/>
                  <a:gd name="connsiteY12" fmla="*/ 4275461 h 4275461"/>
                  <a:gd name="connsiteX13" fmla="*/ 1140354 w 3619883"/>
                  <a:gd name="connsiteY13" fmla="*/ 4275461 h 4275461"/>
                  <a:gd name="connsiteX14" fmla="*/ 953807 w 3619883"/>
                  <a:gd name="connsiteY14" fmla="*/ 4275461 h 4275461"/>
                  <a:gd name="connsiteX15" fmla="*/ 829432 w 3619883"/>
                  <a:gd name="connsiteY15" fmla="*/ 4275461 h 4275461"/>
                  <a:gd name="connsiteX16" fmla="*/ 611484 w 3619883"/>
                  <a:gd name="connsiteY16" fmla="*/ 4275461 h 4275461"/>
                  <a:gd name="connsiteX17" fmla="*/ 573998 w 3619883"/>
                  <a:gd name="connsiteY17" fmla="*/ 4275461 h 4275461"/>
                  <a:gd name="connsiteX18" fmla="*/ 336164 w 3619883"/>
                  <a:gd name="connsiteY18" fmla="*/ 4275461 h 4275461"/>
                  <a:gd name="connsiteX19" fmla="*/ 189322 w 3619883"/>
                  <a:gd name="connsiteY19" fmla="*/ 4275461 h 4275461"/>
                  <a:gd name="connsiteX20" fmla="*/ 0 w 3619883"/>
                  <a:gd name="connsiteY20" fmla="*/ 4275461 h 4275461"/>
                  <a:gd name="connsiteX21" fmla="*/ 0 w 3619883"/>
                  <a:gd name="connsiteY21" fmla="*/ 42229 h 4275461"/>
                  <a:gd name="connsiteX22" fmla="*/ 42464 w 3619883"/>
                  <a:gd name="connsiteY22" fmla="*/ 40518 h 4275461"/>
                  <a:gd name="connsiteX23" fmla="*/ 137733 w 3619883"/>
                  <a:gd name="connsiteY23" fmla="*/ 35355 h 4275461"/>
                  <a:gd name="connsiteX24" fmla="*/ 270565 w 3619883"/>
                  <a:gd name="connsiteY24" fmla="*/ 29759 h 4275461"/>
                  <a:gd name="connsiteX25" fmla="*/ 479734 w 3619883"/>
                  <a:gd name="connsiteY25" fmla="*/ 45455 h 4275461"/>
                  <a:gd name="connsiteX26" fmla="*/ 524103 w 3619883"/>
                  <a:gd name="connsiteY26" fmla="*/ 41625 h 4275461"/>
                  <a:gd name="connsiteX27" fmla="*/ 624416 w 3619883"/>
                  <a:gd name="connsiteY27" fmla="*/ 22696 h 4275461"/>
                  <a:gd name="connsiteX28" fmla="*/ 657762 w 3619883"/>
                  <a:gd name="connsiteY28" fmla="*/ 18351 h 4275461"/>
                  <a:gd name="connsiteX29" fmla="*/ 690557 w 3619883"/>
                  <a:gd name="connsiteY29" fmla="*/ 25792 h 4275461"/>
                  <a:gd name="connsiteX30" fmla="*/ 745123 w 3619883"/>
                  <a:gd name="connsiteY30" fmla="*/ 40157 h 4275461"/>
                  <a:gd name="connsiteX31" fmla="*/ 789493 w 3619883"/>
                  <a:gd name="connsiteY31" fmla="*/ 36327 h 4275461"/>
                  <a:gd name="connsiteX32" fmla="*/ 854255 w 3619883"/>
                  <a:gd name="connsiteY32" fmla="*/ 68887 h 4275461"/>
                  <a:gd name="connsiteX33" fmla="*/ 897520 w 3619883"/>
                  <a:gd name="connsiteY33" fmla="*/ 88629 h 4275461"/>
                  <a:gd name="connsiteX34" fmla="*/ 940510 w 3619883"/>
                  <a:gd name="connsiteY34" fmla="*/ 114265 h 4275461"/>
                  <a:gd name="connsiteX35" fmla="*/ 1082712 w 3619883"/>
                  <a:gd name="connsiteY35" fmla="*/ 144543 h 4275461"/>
                  <a:gd name="connsiteX36" fmla="*/ 1205348 w 3619883"/>
                  <a:gd name="connsiteY36" fmla="*/ 120753 h 4275461"/>
                  <a:gd name="connsiteX37" fmla="*/ 1271764 w 3619883"/>
                  <a:gd name="connsiteY37" fmla="*/ 117956 h 4275461"/>
                  <a:gd name="connsiteX38" fmla="*/ 1315583 w 3619883"/>
                  <a:gd name="connsiteY38" fmla="*/ 125912 h 4275461"/>
                  <a:gd name="connsiteX39" fmla="*/ 1359125 w 3619883"/>
                  <a:gd name="connsiteY39" fmla="*/ 139761 h 4275461"/>
                  <a:gd name="connsiteX40" fmla="*/ 1391919 w 3619883"/>
                  <a:gd name="connsiteY40" fmla="*/ 147202 h 4275461"/>
                  <a:gd name="connsiteX41" fmla="*/ 1436563 w 3619883"/>
                  <a:gd name="connsiteY41" fmla="*/ 137480 h 4275461"/>
                  <a:gd name="connsiteX42" fmla="*/ 1471566 w 3619883"/>
                  <a:gd name="connsiteY42" fmla="*/ 97777 h 4275461"/>
                  <a:gd name="connsiteX43" fmla="*/ 1505739 w 3619883"/>
                  <a:gd name="connsiteY43" fmla="*/ 75753 h 4275461"/>
                  <a:gd name="connsiteX44" fmla="*/ 1590891 w 3619883"/>
                  <a:gd name="connsiteY44" fmla="*/ 144702 h 4275461"/>
                  <a:gd name="connsiteX45" fmla="*/ 1625616 w 3619883"/>
                  <a:gd name="connsiteY45" fmla="*/ 110893 h 4275461"/>
                  <a:gd name="connsiteX46" fmla="*/ 1658964 w 3619883"/>
                  <a:gd name="connsiteY46" fmla="*/ 106547 h 4275461"/>
                  <a:gd name="connsiteX47" fmla="*/ 1746598 w 3619883"/>
                  <a:gd name="connsiteY47" fmla="*/ 122460 h 4275461"/>
                  <a:gd name="connsiteX48" fmla="*/ 1811913 w 3619883"/>
                  <a:gd name="connsiteY48" fmla="*/ 143234 h 4275461"/>
                  <a:gd name="connsiteX49" fmla="*/ 1856557 w 3619883"/>
                  <a:gd name="connsiteY49" fmla="*/ 133511 h 4275461"/>
                  <a:gd name="connsiteX50" fmla="*/ 2066003 w 3619883"/>
                  <a:gd name="connsiteY50" fmla="*/ 143313 h 4275461"/>
                  <a:gd name="connsiteX51" fmla="*/ 2177615 w 3619883"/>
                  <a:gd name="connsiteY51" fmla="*/ 119007 h 4275461"/>
                  <a:gd name="connsiteX52" fmla="*/ 2255883 w 3619883"/>
                  <a:gd name="connsiteY52" fmla="*/ 99047 h 4275461"/>
                  <a:gd name="connsiteX53" fmla="*/ 2344622 w 3619883"/>
                  <a:gd name="connsiteY53" fmla="*/ 91388 h 4275461"/>
                  <a:gd name="connsiteX54" fmla="*/ 2455682 w 3619883"/>
                  <a:gd name="connsiteY54" fmla="*/ 78869 h 4275461"/>
                  <a:gd name="connsiteX55" fmla="*/ 2632609 w 3619883"/>
                  <a:gd name="connsiteY55" fmla="*/ 75338 h 4275461"/>
                  <a:gd name="connsiteX56" fmla="*/ 2742291 w 3619883"/>
                  <a:gd name="connsiteY56" fmla="*/ 92282 h 4275461"/>
                  <a:gd name="connsiteX57" fmla="*/ 2851974 w 3619883"/>
                  <a:gd name="connsiteY57" fmla="*/ 109227 h 4275461"/>
                  <a:gd name="connsiteX58" fmla="*/ 2907643 w 3619883"/>
                  <a:gd name="connsiteY58" fmla="*/ 100020 h 4275461"/>
                  <a:gd name="connsiteX59" fmla="*/ 2944022 w 3619883"/>
                  <a:gd name="connsiteY59" fmla="*/ 30853 h 4275461"/>
                  <a:gd name="connsiteX60" fmla="*/ 3022289 w 3619883"/>
                  <a:gd name="connsiteY60" fmla="*/ 10893 h 4275461"/>
                  <a:gd name="connsiteX61" fmla="*/ 3054807 w 3619883"/>
                  <a:gd name="connsiteY61" fmla="*/ 24226 h 4275461"/>
                  <a:gd name="connsiteX62" fmla="*/ 3141892 w 3619883"/>
                  <a:gd name="connsiteY62" fmla="*/ 51925 h 4275461"/>
                  <a:gd name="connsiteX63" fmla="*/ 3185711 w 3619883"/>
                  <a:gd name="connsiteY63" fmla="*/ 59881 h 4275461"/>
                  <a:gd name="connsiteX64" fmla="*/ 3219056 w 3619883"/>
                  <a:gd name="connsiteY64" fmla="*/ 55536 h 4275461"/>
                  <a:gd name="connsiteX65" fmla="*/ 3263425 w 3619883"/>
                  <a:gd name="connsiteY65" fmla="*/ 51706 h 4275461"/>
                  <a:gd name="connsiteX66" fmla="*/ 3296219 w 3619883"/>
                  <a:gd name="connsiteY66" fmla="*/ 59147 h 4275461"/>
                  <a:gd name="connsiteX67" fmla="*/ 3319094 w 3619883"/>
                  <a:gd name="connsiteY67" fmla="*/ 42500 h 4275461"/>
                  <a:gd name="connsiteX68" fmla="*/ 3420511 w 3619883"/>
                  <a:gd name="connsiteY68" fmla="*/ 0 h 4275461"/>
                  <a:gd name="connsiteX69" fmla="*/ 3453305 w 3619883"/>
                  <a:gd name="connsiteY69" fmla="*/ 7440 h 4275461"/>
                  <a:gd name="connsiteX70" fmla="*/ 3496571 w 3619883"/>
                  <a:gd name="connsiteY70" fmla="*/ 27182 h 4275461"/>
                  <a:gd name="connsiteX71" fmla="*/ 3602117 w 3619883"/>
                  <a:gd name="connsiteY71" fmla="*/ 132521 h 4275461"/>
                  <a:gd name="connsiteX72" fmla="*/ 3619883 w 3619883"/>
                  <a:gd name="connsiteY72" fmla="*/ 140049 h 4275461"/>
                  <a:gd name="connsiteX73" fmla="*/ 3619883 w 3619883"/>
                  <a:gd name="connsiteY73" fmla="*/ 755612 h 4275461"/>
                  <a:gd name="connsiteX0" fmla="*/ 3619883 w 3619883"/>
                  <a:gd name="connsiteY0" fmla="*/ 755612 h 4275461"/>
                  <a:gd name="connsiteX1" fmla="*/ 2761042 w 3619883"/>
                  <a:gd name="connsiteY1" fmla="*/ 4275461 h 4275461"/>
                  <a:gd name="connsiteX2" fmla="*/ 2690646 w 3619883"/>
                  <a:gd name="connsiteY2" fmla="*/ 4275461 h 4275461"/>
                  <a:gd name="connsiteX3" fmla="*/ 2511710 w 3619883"/>
                  <a:gd name="connsiteY3" fmla="*/ 4275461 h 4275461"/>
                  <a:gd name="connsiteX4" fmla="*/ 2337697 w 3619883"/>
                  <a:gd name="connsiteY4" fmla="*/ 4275461 h 4275461"/>
                  <a:gd name="connsiteX5" fmla="*/ 2150155 w 3619883"/>
                  <a:gd name="connsiteY5" fmla="*/ 4275461 h 4275461"/>
                  <a:gd name="connsiteX6" fmla="*/ 2079759 w 3619883"/>
                  <a:gd name="connsiteY6" fmla="*/ 4275461 h 4275461"/>
                  <a:gd name="connsiteX7" fmla="*/ 1824703 w 3619883"/>
                  <a:gd name="connsiteY7" fmla="*/ 4275461 h 4275461"/>
                  <a:gd name="connsiteX8" fmla="*/ 1796694 w 3619883"/>
                  <a:gd name="connsiteY8" fmla="*/ 4275461 h 4275461"/>
                  <a:gd name="connsiteX9" fmla="*/ 1558844 w 3619883"/>
                  <a:gd name="connsiteY9" fmla="*/ 4275461 h 4275461"/>
                  <a:gd name="connsiteX10" fmla="*/ 1427396 w 3619883"/>
                  <a:gd name="connsiteY10" fmla="*/ 4275461 h 4275461"/>
                  <a:gd name="connsiteX11" fmla="*/ 1210751 w 3619883"/>
                  <a:gd name="connsiteY11" fmla="*/ 4275461 h 4275461"/>
                  <a:gd name="connsiteX12" fmla="*/ 1140354 w 3619883"/>
                  <a:gd name="connsiteY12" fmla="*/ 4275461 h 4275461"/>
                  <a:gd name="connsiteX13" fmla="*/ 953807 w 3619883"/>
                  <a:gd name="connsiteY13" fmla="*/ 4275461 h 4275461"/>
                  <a:gd name="connsiteX14" fmla="*/ 829432 w 3619883"/>
                  <a:gd name="connsiteY14" fmla="*/ 4275461 h 4275461"/>
                  <a:gd name="connsiteX15" fmla="*/ 611484 w 3619883"/>
                  <a:gd name="connsiteY15" fmla="*/ 4275461 h 4275461"/>
                  <a:gd name="connsiteX16" fmla="*/ 573998 w 3619883"/>
                  <a:gd name="connsiteY16" fmla="*/ 4275461 h 4275461"/>
                  <a:gd name="connsiteX17" fmla="*/ 336164 w 3619883"/>
                  <a:gd name="connsiteY17" fmla="*/ 4275461 h 4275461"/>
                  <a:gd name="connsiteX18" fmla="*/ 189322 w 3619883"/>
                  <a:gd name="connsiteY18" fmla="*/ 4275461 h 4275461"/>
                  <a:gd name="connsiteX19" fmla="*/ 0 w 3619883"/>
                  <a:gd name="connsiteY19" fmla="*/ 4275461 h 4275461"/>
                  <a:gd name="connsiteX20" fmla="*/ 0 w 3619883"/>
                  <a:gd name="connsiteY20" fmla="*/ 42229 h 4275461"/>
                  <a:gd name="connsiteX21" fmla="*/ 42464 w 3619883"/>
                  <a:gd name="connsiteY21" fmla="*/ 40518 h 4275461"/>
                  <a:gd name="connsiteX22" fmla="*/ 137733 w 3619883"/>
                  <a:gd name="connsiteY22" fmla="*/ 35355 h 4275461"/>
                  <a:gd name="connsiteX23" fmla="*/ 270565 w 3619883"/>
                  <a:gd name="connsiteY23" fmla="*/ 29759 h 4275461"/>
                  <a:gd name="connsiteX24" fmla="*/ 479734 w 3619883"/>
                  <a:gd name="connsiteY24" fmla="*/ 45455 h 4275461"/>
                  <a:gd name="connsiteX25" fmla="*/ 524103 w 3619883"/>
                  <a:gd name="connsiteY25" fmla="*/ 41625 h 4275461"/>
                  <a:gd name="connsiteX26" fmla="*/ 624416 w 3619883"/>
                  <a:gd name="connsiteY26" fmla="*/ 22696 h 4275461"/>
                  <a:gd name="connsiteX27" fmla="*/ 657762 w 3619883"/>
                  <a:gd name="connsiteY27" fmla="*/ 18351 h 4275461"/>
                  <a:gd name="connsiteX28" fmla="*/ 690557 w 3619883"/>
                  <a:gd name="connsiteY28" fmla="*/ 25792 h 4275461"/>
                  <a:gd name="connsiteX29" fmla="*/ 745123 w 3619883"/>
                  <a:gd name="connsiteY29" fmla="*/ 40157 h 4275461"/>
                  <a:gd name="connsiteX30" fmla="*/ 789493 w 3619883"/>
                  <a:gd name="connsiteY30" fmla="*/ 36327 h 4275461"/>
                  <a:gd name="connsiteX31" fmla="*/ 854255 w 3619883"/>
                  <a:gd name="connsiteY31" fmla="*/ 68887 h 4275461"/>
                  <a:gd name="connsiteX32" fmla="*/ 897520 w 3619883"/>
                  <a:gd name="connsiteY32" fmla="*/ 88629 h 4275461"/>
                  <a:gd name="connsiteX33" fmla="*/ 940510 w 3619883"/>
                  <a:gd name="connsiteY33" fmla="*/ 114265 h 4275461"/>
                  <a:gd name="connsiteX34" fmla="*/ 1082712 w 3619883"/>
                  <a:gd name="connsiteY34" fmla="*/ 144543 h 4275461"/>
                  <a:gd name="connsiteX35" fmla="*/ 1205348 w 3619883"/>
                  <a:gd name="connsiteY35" fmla="*/ 120753 h 4275461"/>
                  <a:gd name="connsiteX36" fmla="*/ 1271764 w 3619883"/>
                  <a:gd name="connsiteY36" fmla="*/ 117956 h 4275461"/>
                  <a:gd name="connsiteX37" fmla="*/ 1315583 w 3619883"/>
                  <a:gd name="connsiteY37" fmla="*/ 125912 h 4275461"/>
                  <a:gd name="connsiteX38" fmla="*/ 1359125 w 3619883"/>
                  <a:gd name="connsiteY38" fmla="*/ 139761 h 4275461"/>
                  <a:gd name="connsiteX39" fmla="*/ 1391919 w 3619883"/>
                  <a:gd name="connsiteY39" fmla="*/ 147202 h 4275461"/>
                  <a:gd name="connsiteX40" fmla="*/ 1436563 w 3619883"/>
                  <a:gd name="connsiteY40" fmla="*/ 137480 h 4275461"/>
                  <a:gd name="connsiteX41" fmla="*/ 1471566 w 3619883"/>
                  <a:gd name="connsiteY41" fmla="*/ 97777 h 4275461"/>
                  <a:gd name="connsiteX42" fmla="*/ 1505739 w 3619883"/>
                  <a:gd name="connsiteY42" fmla="*/ 75753 h 4275461"/>
                  <a:gd name="connsiteX43" fmla="*/ 1590891 w 3619883"/>
                  <a:gd name="connsiteY43" fmla="*/ 144702 h 4275461"/>
                  <a:gd name="connsiteX44" fmla="*/ 1625616 w 3619883"/>
                  <a:gd name="connsiteY44" fmla="*/ 110893 h 4275461"/>
                  <a:gd name="connsiteX45" fmla="*/ 1658964 w 3619883"/>
                  <a:gd name="connsiteY45" fmla="*/ 106547 h 4275461"/>
                  <a:gd name="connsiteX46" fmla="*/ 1746598 w 3619883"/>
                  <a:gd name="connsiteY46" fmla="*/ 122460 h 4275461"/>
                  <a:gd name="connsiteX47" fmla="*/ 1811913 w 3619883"/>
                  <a:gd name="connsiteY47" fmla="*/ 143234 h 4275461"/>
                  <a:gd name="connsiteX48" fmla="*/ 1856557 w 3619883"/>
                  <a:gd name="connsiteY48" fmla="*/ 133511 h 4275461"/>
                  <a:gd name="connsiteX49" fmla="*/ 2066003 w 3619883"/>
                  <a:gd name="connsiteY49" fmla="*/ 143313 h 4275461"/>
                  <a:gd name="connsiteX50" fmla="*/ 2177615 w 3619883"/>
                  <a:gd name="connsiteY50" fmla="*/ 119007 h 4275461"/>
                  <a:gd name="connsiteX51" fmla="*/ 2255883 w 3619883"/>
                  <a:gd name="connsiteY51" fmla="*/ 99047 h 4275461"/>
                  <a:gd name="connsiteX52" fmla="*/ 2344622 w 3619883"/>
                  <a:gd name="connsiteY52" fmla="*/ 91388 h 4275461"/>
                  <a:gd name="connsiteX53" fmla="*/ 2455682 w 3619883"/>
                  <a:gd name="connsiteY53" fmla="*/ 78869 h 4275461"/>
                  <a:gd name="connsiteX54" fmla="*/ 2632609 w 3619883"/>
                  <a:gd name="connsiteY54" fmla="*/ 75338 h 4275461"/>
                  <a:gd name="connsiteX55" fmla="*/ 2742291 w 3619883"/>
                  <a:gd name="connsiteY55" fmla="*/ 92282 h 4275461"/>
                  <a:gd name="connsiteX56" fmla="*/ 2851974 w 3619883"/>
                  <a:gd name="connsiteY56" fmla="*/ 109227 h 4275461"/>
                  <a:gd name="connsiteX57" fmla="*/ 2907643 w 3619883"/>
                  <a:gd name="connsiteY57" fmla="*/ 100020 h 4275461"/>
                  <a:gd name="connsiteX58" fmla="*/ 2944022 w 3619883"/>
                  <a:gd name="connsiteY58" fmla="*/ 30853 h 4275461"/>
                  <a:gd name="connsiteX59" fmla="*/ 3022289 w 3619883"/>
                  <a:gd name="connsiteY59" fmla="*/ 10893 h 4275461"/>
                  <a:gd name="connsiteX60" fmla="*/ 3054807 w 3619883"/>
                  <a:gd name="connsiteY60" fmla="*/ 24226 h 4275461"/>
                  <a:gd name="connsiteX61" fmla="*/ 3141892 w 3619883"/>
                  <a:gd name="connsiteY61" fmla="*/ 51925 h 4275461"/>
                  <a:gd name="connsiteX62" fmla="*/ 3185711 w 3619883"/>
                  <a:gd name="connsiteY62" fmla="*/ 59881 h 4275461"/>
                  <a:gd name="connsiteX63" fmla="*/ 3219056 w 3619883"/>
                  <a:gd name="connsiteY63" fmla="*/ 55536 h 4275461"/>
                  <a:gd name="connsiteX64" fmla="*/ 3263425 w 3619883"/>
                  <a:gd name="connsiteY64" fmla="*/ 51706 h 4275461"/>
                  <a:gd name="connsiteX65" fmla="*/ 3296219 w 3619883"/>
                  <a:gd name="connsiteY65" fmla="*/ 59147 h 4275461"/>
                  <a:gd name="connsiteX66" fmla="*/ 3319094 w 3619883"/>
                  <a:gd name="connsiteY66" fmla="*/ 42500 h 4275461"/>
                  <a:gd name="connsiteX67" fmla="*/ 3420511 w 3619883"/>
                  <a:gd name="connsiteY67" fmla="*/ 0 h 4275461"/>
                  <a:gd name="connsiteX68" fmla="*/ 3453305 w 3619883"/>
                  <a:gd name="connsiteY68" fmla="*/ 7440 h 4275461"/>
                  <a:gd name="connsiteX69" fmla="*/ 3496571 w 3619883"/>
                  <a:gd name="connsiteY69" fmla="*/ 27182 h 4275461"/>
                  <a:gd name="connsiteX70" fmla="*/ 3602117 w 3619883"/>
                  <a:gd name="connsiteY70" fmla="*/ 132521 h 4275461"/>
                  <a:gd name="connsiteX71" fmla="*/ 3619883 w 3619883"/>
                  <a:gd name="connsiteY71" fmla="*/ 140049 h 4275461"/>
                  <a:gd name="connsiteX72" fmla="*/ 3619883 w 3619883"/>
                  <a:gd name="connsiteY72" fmla="*/ 755612 h 4275461"/>
                  <a:gd name="connsiteX0" fmla="*/ 3619883 w 3619883"/>
                  <a:gd name="connsiteY0" fmla="*/ 755612 h 4275461"/>
                  <a:gd name="connsiteX1" fmla="*/ 2690646 w 3619883"/>
                  <a:gd name="connsiteY1" fmla="*/ 4275461 h 4275461"/>
                  <a:gd name="connsiteX2" fmla="*/ 2511710 w 3619883"/>
                  <a:gd name="connsiteY2" fmla="*/ 4275461 h 4275461"/>
                  <a:gd name="connsiteX3" fmla="*/ 2337697 w 3619883"/>
                  <a:gd name="connsiteY3" fmla="*/ 4275461 h 4275461"/>
                  <a:gd name="connsiteX4" fmla="*/ 2150155 w 3619883"/>
                  <a:gd name="connsiteY4" fmla="*/ 4275461 h 4275461"/>
                  <a:gd name="connsiteX5" fmla="*/ 2079759 w 3619883"/>
                  <a:gd name="connsiteY5" fmla="*/ 4275461 h 4275461"/>
                  <a:gd name="connsiteX6" fmla="*/ 1824703 w 3619883"/>
                  <a:gd name="connsiteY6" fmla="*/ 4275461 h 4275461"/>
                  <a:gd name="connsiteX7" fmla="*/ 1796694 w 3619883"/>
                  <a:gd name="connsiteY7" fmla="*/ 4275461 h 4275461"/>
                  <a:gd name="connsiteX8" fmla="*/ 1558844 w 3619883"/>
                  <a:gd name="connsiteY8" fmla="*/ 4275461 h 4275461"/>
                  <a:gd name="connsiteX9" fmla="*/ 1427396 w 3619883"/>
                  <a:gd name="connsiteY9" fmla="*/ 4275461 h 4275461"/>
                  <a:gd name="connsiteX10" fmla="*/ 1210751 w 3619883"/>
                  <a:gd name="connsiteY10" fmla="*/ 4275461 h 4275461"/>
                  <a:gd name="connsiteX11" fmla="*/ 1140354 w 3619883"/>
                  <a:gd name="connsiteY11" fmla="*/ 4275461 h 4275461"/>
                  <a:gd name="connsiteX12" fmla="*/ 953807 w 3619883"/>
                  <a:gd name="connsiteY12" fmla="*/ 4275461 h 4275461"/>
                  <a:gd name="connsiteX13" fmla="*/ 829432 w 3619883"/>
                  <a:gd name="connsiteY13" fmla="*/ 4275461 h 4275461"/>
                  <a:gd name="connsiteX14" fmla="*/ 611484 w 3619883"/>
                  <a:gd name="connsiteY14" fmla="*/ 4275461 h 4275461"/>
                  <a:gd name="connsiteX15" fmla="*/ 573998 w 3619883"/>
                  <a:gd name="connsiteY15" fmla="*/ 4275461 h 4275461"/>
                  <a:gd name="connsiteX16" fmla="*/ 336164 w 3619883"/>
                  <a:gd name="connsiteY16" fmla="*/ 4275461 h 4275461"/>
                  <a:gd name="connsiteX17" fmla="*/ 189322 w 3619883"/>
                  <a:gd name="connsiteY17" fmla="*/ 4275461 h 4275461"/>
                  <a:gd name="connsiteX18" fmla="*/ 0 w 3619883"/>
                  <a:gd name="connsiteY18" fmla="*/ 4275461 h 4275461"/>
                  <a:gd name="connsiteX19" fmla="*/ 0 w 3619883"/>
                  <a:gd name="connsiteY19" fmla="*/ 42229 h 4275461"/>
                  <a:gd name="connsiteX20" fmla="*/ 42464 w 3619883"/>
                  <a:gd name="connsiteY20" fmla="*/ 40518 h 4275461"/>
                  <a:gd name="connsiteX21" fmla="*/ 137733 w 3619883"/>
                  <a:gd name="connsiteY21" fmla="*/ 35355 h 4275461"/>
                  <a:gd name="connsiteX22" fmla="*/ 270565 w 3619883"/>
                  <a:gd name="connsiteY22" fmla="*/ 29759 h 4275461"/>
                  <a:gd name="connsiteX23" fmla="*/ 479734 w 3619883"/>
                  <a:gd name="connsiteY23" fmla="*/ 45455 h 4275461"/>
                  <a:gd name="connsiteX24" fmla="*/ 524103 w 3619883"/>
                  <a:gd name="connsiteY24" fmla="*/ 41625 h 4275461"/>
                  <a:gd name="connsiteX25" fmla="*/ 624416 w 3619883"/>
                  <a:gd name="connsiteY25" fmla="*/ 22696 h 4275461"/>
                  <a:gd name="connsiteX26" fmla="*/ 657762 w 3619883"/>
                  <a:gd name="connsiteY26" fmla="*/ 18351 h 4275461"/>
                  <a:gd name="connsiteX27" fmla="*/ 690557 w 3619883"/>
                  <a:gd name="connsiteY27" fmla="*/ 25792 h 4275461"/>
                  <a:gd name="connsiteX28" fmla="*/ 745123 w 3619883"/>
                  <a:gd name="connsiteY28" fmla="*/ 40157 h 4275461"/>
                  <a:gd name="connsiteX29" fmla="*/ 789493 w 3619883"/>
                  <a:gd name="connsiteY29" fmla="*/ 36327 h 4275461"/>
                  <a:gd name="connsiteX30" fmla="*/ 854255 w 3619883"/>
                  <a:gd name="connsiteY30" fmla="*/ 68887 h 4275461"/>
                  <a:gd name="connsiteX31" fmla="*/ 897520 w 3619883"/>
                  <a:gd name="connsiteY31" fmla="*/ 88629 h 4275461"/>
                  <a:gd name="connsiteX32" fmla="*/ 940510 w 3619883"/>
                  <a:gd name="connsiteY32" fmla="*/ 114265 h 4275461"/>
                  <a:gd name="connsiteX33" fmla="*/ 1082712 w 3619883"/>
                  <a:gd name="connsiteY33" fmla="*/ 144543 h 4275461"/>
                  <a:gd name="connsiteX34" fmla="*/ 1205348 w 3619883"/>
                  <a:gd name="connsiteY34" fmla="*/ 120753 h 4275461"/>
                  <a:gd name="connsiteX35" fmla="*/ 1271764 w 3619883"/>
                  <a:gd name="connsiteY35" fmla="*/ 117956 h 4275461"/>
                  <a:gd name="connsiteX36" fmla="*/ 1315583 w 3619883"/>
                  <a:gd name="connsiteY36" fmla="*/ 125912 h 4275461"/>
                  <a:gd name="connsiteX37" fmla="*/ 1359125 w 3619883"/>
                  <a:gd name="connsiteY37" fmla="*/ 139761 h 4275461"/>
                  <a:gd name="connsiteX38" fmla="*/ 1391919 w 3619883"/>
                  <a:gd name="connsiteY38" fmla="*/ 147202 h 4275461"/>
                  <a:gd name="connsiteX39" fmla="*/ 1436563 w 3619883"/>
                  <a:gd name="connsiteY39" fmla="*/ 137480 h 4275461"/>
                  <a:gd name="connsiteX40" fmla="*/ 1471566 w 3619883"/>
                  <a:gd name="connsiteY40" fmla="*/ 97777 h 4275461"/>
                  <a:gd name="connsiteX41" fmla="*/ 1505739 w 3619883"/>
                  <a:gd name="connsiteY41" fmla="*/ 75753 h 4275461"/>
                  <a:gd name="connsiteX42" fmla="*/ 1590891 w 3619883"/>
                  <a:gd name="connsiteY42" fmla="*/ 144702 h 4275461"/>
                  <a:gd name="connsiteX43" fmla="*/ 1625616 w 3619883"/>
                  <a:gd name="connsiteY43" fmla="*/ 110893 h 4275461"/>
                  <a:gd name="connsiteX44" fmla="*/ 1658964 w 3619883"/>
                  <a:gd name="connsiteY44" fmla="*/ 106547 h 4275461"/>
                  <a:gd name="connsiteX45" fmla="*/ 1746598 w 3619883"/>
                  <a:gd name="connsiteY45" fmla="*/ 122460 h 4275461"/>
                  <a:gd name="connsiteX46" fmla="*/ 1811913 w 3619883"/>
                  <a:gd name="connsiteY46" fmla="*/ 143234 h 4275461"/>
                  <a:gd name="connsiteX47" fmla="*/ 1856557 w 3619883"/>
                  <a:gd name="connsiteY47" fmla="*/ 133511 h 4275461"/>
                  <a:gd name="connsiteX48" fmla="*/ 2066003 w 3619883"/>
                  <a:gd name="connsiteY48" fmla="*/ 143313 h 4275461"/>
                  <a:gd name="connsiteX49" fmla="*/ 2177615 w 3619883"/>
                  <a:gd name="connsiteY49" fmla="*/ 119007 h 4275461"/>
                  <a:gd name="connsiteX50" fmla="*/ 2255883 w 3619883"/>
                  <a:gd name="connsiteY50" fmla="*/ 99047 h 4275461"/>
                  <a:gd name="connsiteX51" fmla="*/ 2344622 w 3619883"/>
                  <a:gd name="connsiteY51" fmla="*/ 91388 h 4275461"/>
                  <a:gd name="connsiteX52" fmla="*/ 2455682 w 3619883"/>
                  <a:gd name="connsiteY52" fmla="*/ 78869 h 4275461"/>
                  <a:gd name="connsiteX53" fmla="*/ 2632609 w 3619883"/>
                  <a:gd name="connsiteY53" fmla="*/ 75338 h 4275461"/>
                  <a:gd name="connsiteX54" fmla="*/ 2742291 w 3619883"/>
                  <a:gd name="connsiteY54" fmla="*/ 92282 h 4275461"/>
                  <a:gd name="connsiteX55" fmla="*/ 2851974 w 3619883"/>
                  <a:gd name="connsiteY55" fmla="*/ 109227 h 4275461"/>
                  <a:gd name="connsiteX56" fmla="*/ 2907643 w 3619883"/>
                  <a:gd name="connsiteY56" fmla="*/ 100020 h 4275461"/>
                  <a:gd name="connsiteX57" fmla="*/ 2944022 w 3619883"/>
                  <a:gd name="connsiteY57" fmla="*/ 30853 h 4275461"/>
                  <a:gd name="connsiteX58" fmla="*/ 3022289 w 3619883"/>
                  <a:gd name="connsiteY58" fmla="*/ 10893 h 4275461"/>
                  <a:gd name="connsiteX59" fmla="*/ 3054807 w 3619883"/>
                  <a:gd name="connsiteY59" fmla="*/ 24226 h 4275461"/>
                  <a:gd name="connsiteX60" fmla="*/ 3141892 w 3619883"/>
                  <a:gd name="connsiteY60" fmla="*/ 51925 h 4275461"/>
                  <a:gd name="connsiteX61" fmla="*/ 3185711 w 3619883"/>
                  <a:gd name="connsiteY61" fmla="*/ 59881 h 4275461"/>
                  <a:gd name="connsiteX62" fmla="*/ 3219056 w 3619883"/>
                  <a:gd name="connsiteY62" fmla="*/ 55536 h 4275461"/>
                  <a:gd name="connsiteX63" fmla="*/ 3263425 w 3619883"/>
                  <a:gd name="connsiteY63" fmla="*/ 51706 h 4275461"/>
                  <a:gd name="connsiteX64" fmla="*/ 3296219 w 3619883"/>
                  <a:gd name="connsiteY64" fmla="*/ 59147 h 4275461"/>
                  <a:gd name="connsiteX65" fmla="*/ 3319094 w 3619883"/>
                  <a:gd name="connsiteY65" fmla="*/ 42500 h 4275461"/>
                  <a:gd name="connsiteX66" fmla="*/ 3420511 w 3619883"/>
                  <a:gd name="connsiteY66" fmla="*/ 0 h 4275461"/>
                  <a:gd name="connsiteX67" fmla="*/ 3453305 w 3619883"/>
                  <a:gd name="connsiteY67" fmla="*/ 7440 h 4275461"/>
                  <a:gd name="connsiteX68" fmla="*/ 3496571 w 3619883"/>
                  <a:gd name="connsiteY68" fmla="*/ 27182 h 4275461"/>
                  <a:gd name="connsiteX69" fmla="*/ 3602117 w 3619883"/>
                  <a:gd name="connsiteY69" fmla="*/ 132521 h 4275461"/>
                  <a:gd name="connsiteX70" fmla="*/ 3619883 w 3619883"/>
                  <a:gd name="connsiteY70" fmla="*/ 140049 h 4275461"/>
                  <a:gd name="connsiteX71" fmla="*/ 3619883 w 3619883"/>
                  <a:gd name="connsiteY71" fmla="*/ 755612 h 4275461"/>
                  <a:gd name="connsiteX0" fmla="*/ 3619883 w 3619883"/>
                  <a:gd name="connsiteY0" fmla="*/ 755612 h 4275461"/>
                  <a:gd name="connsiteX1" fmla="*/ 2511710 w 3619883"/>
                  <a:gd name="connsiteY1" fmla="*/ 4275461 h 4275461"/>
                  <a:gd name="connsiteX2" fmla="*/ 2337697 w 3619883"/>
                  <a:gd name="connsiteY2" fmla="*/ 4275461 h 4275461"/>
                  <a:gd name="connsiteX3" fmla="*/ 2150155 w 3619883"/>
                  <a:gd name="connsiteY3" fmla="*/ 4275461 h 4275461"/>
                  <a:gd name="connsiteX4" fmla="*/ 2079759 w 3619883"/>
                  <a:gd name="connsiteY4" fmla="*/ 4275461 h 4275461"/>
                  <a:gd name="connsiteX5" fmla="*/ 1824703 w 3619883"/>
                  <a:gd name="connsiteY5" fmla="*/ 4275461 h 4275461"/>
                  <a:gd name="connsiteX6" fmla="*/ 1796694 w 3619883"/>
                  <a:gd name="connsiteY6" fmla="*/ 4275461 h 4275461"/>
                  <a:gd name="connsiteX7" fmla="*/ 1558844 w 3619883"/>
                  <a:gd name="connsiteY7" fmla="*/ 4275461 h 4275461"/>
                  <a:gd name="connsiteX8" fmla="*/ 1427396 w 3619883"/>
                  <a:gd name="connsiteY8" fmla="*/ 4275461 h 4275461"/>
                  <a:gd name="connsiteX9" fmla="*/ 1210751 w 3619883"/>
                  <a:gd name="connsiteY9" fmla="*/ 4275461 h 4275461"/>
                  <a:gd name="connsiteX10" fmla="*/ 1140354 w 3619883"/>
                  <a:gd name="connsiteY10" fmla="*/ 4275461 h 4275461"/>
                  <a:gd name="connsiteX11" fmla="*/ 953807 w 3619883"/>
                  <a:gd name="connsiteY11" fmla="*/ 4275461 h 4275461"/>
                  <a:gd name="connsiteX12" fmla="*/ 829432 w 3619883"/>
                  <a:gd name="connsiteY12" fmla="*/ 4275461 h 4275461"/>
                  <a:gd name="connsiteX13" fmla="*/ 611484 w 3619883"/>
                  <a:gd name="connsiteY13" fmla="*/ 4275461 h 4275461"/>
                  <a:gd name="connsiteX14" fmla="*/ 573998 w 3619883"/>
                  <a:gd name="connsiteY14" fmla="*/ 4275461 h 4275461"/>
                  <a:gd name="connsiteX15" fmla="*/ 336164 w 3619883"/>
                  <a:gd name="connsiteY15" fmla="*/ 4275461 h 4275461"/>
                  <a:gd name="connsiteX16" fmla="*/ 189322 w 3619883"/>
                  <a:gd name="connsiteY16" fmla="*/ 4275461 h 4275461"/>
                  <a:gd name="connsiteX17" fmla="*/ 0 w 3619883"/>
                  <a:gd name="connsiteY17" fmla="*/ 4275461 h 4275461"/>
                  <a:gd name="connsiteX18" fmla="*/ 0 w 3619883"/>
                  <a:gd name="connsiteY18" fmla="*/ 42229 h 4275461"/>
                  <a:gd name="connsiteX19" fmla="*/ 42464 w 3619883"/>
                  <a:gd name="connsiteY19" fmla="*/ 40518 h 4275461"/>
                  <a:gd name="connsiteX20" fmla="*/ 137733 w 3619883"/>
                  <a:gd name="connsiteY20" fmla="*/ 35355 h 4275461"/>
                  <a:gd name="connsiteX21" fmla="*/ 270565 w 3619883"/>
                  <a:gd name="connsiteY21" fmla="*/ 29759 h 4275461"/>
                  <a:gd name="connsiteX22" fmla="*/ 479734 w 3619883"/>
                  <a:gd name="connsiteY22" fmla="*/ 45455 h 4275461"/>
                  <a:gd name="connsiteX23" fmla="*/ 524103 w 3619883"/>
                  <a:gd name="connsiteY23" fmla="*/ 41625 h 4275461"/>
                  <a:gd name="connsiteX24" fmla="*/ 624416 w 3619883"/>
                  <a:gd name="connsiteY24" fmla="*/ 22696 h 4275461"/>
                  <a:gd name="connsiteX25" fmla="*/ 657762 w 3619883"/>
                  <a:gd name="connsiteY25" fmla="*/ 18351 h 4275461"/>
                  <a:gd name="connsiteX26" fmla="*/ 690557 w 3619883"/>
                  <a:gd name="connsiteY26" fmla="*/ 25792 h 4275461"/>
                  <a:gd name="connsiteX27" fmla="*/ 745123 w 3619883"/>
                  <a:gd name="connsiteY27" fmla="*/ 40157 h 4275461"/>
                  <a:gd name="connsiteX28" fmla="*/ 789493 w 3619883"/>
                  <a:gd name="connsiteY28" fmla="*/ 36327 h 4275461"/>
                  <a:gd name="connsiteX29" fmla="*/ 854255 w 3619883"/>
                  <a:gd name="connsiteY29" fmla="*/ 68887 h 4275461"/>
                  <a:gd name="connsiteX30" fmla="*/ 897520 w 3619883"/>
                  <a:gd name="connsiteY30" fmla="*/ 88629 h 4275461"/>
                  <a:gd name="connsiteX31" fmla="*/ 940510 w 3619883"/>
                  <a:gd name="connsiteY31" fmla="*/ 114265 h 4275461"/>
                  <a:gd name="connsiteX32" fmla="*/ 1082712 w 3619883"/>
                  <a:gd name="connsiteY32" fmla="*/ 144543 h 4275461"/>
                  <a:gd name="connsiteX33" fmla="*/ 1205348 w 3619883"/>
                  <a:gd name="connsiteY33" fmla="*/ 120753 h 4275461"/>
                  <a:gd name="connsiteX34" fmla="*/ 1271764 w 3619883"/>
                  <a:gd name="connsiteY34" fmla="*/ 117956 h 4275461"/>
                  <a:gd name="connsiteX35" fmla="*/ 1315583 w 3619883"/>
                  <a:gd name="connsiteY35" fmla="*/ 125912 h 4275461"/>
                  <a:gd name="connsiteX36" fmla="*/ 1359125 w 3619883"/>
                  <a:gd name="connsiteY36" fmla="*/ 139761 h 4275461"/>
                  <a:gd name="connsiteX37" fmla="*/ 1391919 w 3619883"/>
                  <a:gd name="connsiteY37" fmla="*/ 147202 h 4275461"/>
                  <a:gd name="connsiteX38" fmla="*/ 1436563 w 3619883"/>
                  <a:gd name="connsiteY38" fmla="*/ 137480 h 4275461"/>
                  <a:gd name="connsiteX39" fmla="*/ 1471566 w 3619883"/>
                  <a:gd name="connsiteY39" fmla="*/ 97777 h 4275461"/>
                  <a:gd name="connsiteX40" fmla="*/ 1505739 w 3619883"/>
                  <a:gd name="connsiteY40" fmla="*/ 75753 h 4275461"/>
                  <a:gd name="connsiteX41" fmla="*/ 1590891 w 3619883"/>
                  <a:gd name="connsiteY41" fmla="*/ 144702 h 4275461"/>
                  <a:gd name="connsiteX42" fmla="*/ 1625616 w 3619883"/>
                  <a:gd name="connsiteY42" fmla="*/ 110893 h 4275461"/>
                  <a:gd name="connsiteX43" fmla="*/ 1658964 w 3619883"/>
                  <a:gd name="connsiteY43" fmla="*/ 106547 h 4275461"/>
                  <a:gd name="connsiteX44" fmla="*/ 1746598 w 3619883"/>
                  <a:gd name="connsiteY44" fmla="*/ 122460 h 4275461"/>
                  <a:gd name="connsiteX45" fmla="*/ 1811913 w 3619883"/>
                  <a:gd name="connsiteY45" fmla="*/ 143234 h 4275461"/>
                  <a:gd name="connsiteX46" fmla="*/ 1856557 w 3619883"/>
                  <a:gd name="connsiteY46" fmla="*/ 133511 h 4275461"/>
                  <a:gd name="connsiteX47" fmla="*/ 2066003 w 3619883"/>
                  <a:gd name="connsiteY47" fmla="*/ 143313 h 4275461"/>
                  <a:gd name="connsiteX48" fmla="*/ 2177615 w 3619883"/>
                  <a:gd name="connsiteY48" fmla="*/ 119007 h 4275461"/>
                  <a:gd name="connsiteX49" fmla="*/ 2255883 w 3619883"/>
                  <a:gd name="connsiteY49" fmla="*/ 99047 h 4275461"/>
                  <a:gd name="connsiteX50" fmla="*/ 2344622 w 3619883"/>
                  <a:gd name="connsiteY50" fmla="*/ 91388 h 4275461"/>
                  <a:gd name="connsiteX51" fmla="*/ 2455682 w 3619883"/>
                  <a:gd name="connsiteY51" fmla="*/ 78869 h 4275461"/>
                  <a:gd name="connsiteX52" fmla="*/ 2632609 w 3619883"/>
                  <a:gd name="connsiteY52" fmla="*/ 75338 h 4275461"/>
                  <a:gd name="connsiteX53" fmla="*/ 2742291 w 3619883"/>
                  <a:gd name="connsiteY53" fmla="*/ 92282 h 4275461"/>
                  <a:gd name="connsiteX54" fmla="*/ 2851974 w 3619883"/>
                  <a:gd name="connsiteY54" fmla="*/ 109227 h 4275461"/>
                  <a:gd name="connsiteX55" fmla="*/ 2907643 w 3619883"/>
                  <a:gd name="connsiteY55" fmla="*/ 100020 h 4275461"/>
                  <a:gd name="connsiteX56" fmla="*/ 2944022 w 3619883"/>
                  <a:gd name="connsiteY56" fmla="*/ 30853 h 4275461"/>
                  <a:gd name="connsiteX57" fmla="*/ 3022289 w 3619883"/>
                  <a:gd name="connsiteY57" fmla="*/ 10893 h 4275461"/>
                  <a:gd name="connsiteX58" fmla="*/ 3054807 w 3619883"/>
                  <a:gd name="connsiteY58" fmla="*/ 24226 h 4275461"/>
                  <a:gd name="connsiteX59" fmla="*/ 3141892 w 3619883"/>
                  <a:gd name="connsiteY59" fmla="*/ 51925 h 4275461"/>
                  <a:gd name="connsiteX60" fmla="*/ 3185711 w 3619883"/>
                  <a:gd name="connsiteY60" fmla="*/ 59881 h 4275461"/>
                  <a:gd name="connsiteX61" fmla="*/ 3219056 w 3619883"/>
                  <a:gd name="connsiteY61" fmla="*/ 55536 h 4275461"/>
                  <a:gd name="connsiteX62" fmla="*/ 3263425 w 3619883"/>
                  <a:gd name="connsiteY62" fmla="*/ 51706 h 4275461"/>
                  <a:gd name="connsiteX63" fmla="*/ 3296219 w 3619883"/>
                  <a:gd name="connsiteY63" fmla="*/ 59147 h 4275461"/>
                  <a:gd name="connsiteX64" fmla="*/ 3319094 w 3619883"/>
                  <a:gd name="connsiteY64" fmla="*/ 42500 h 4275461"/>
                  <a:gd name="connsiteX65" fmla="*/ 3420511 w 3619883"/>
                  <a:gd name="connsiteY65" fmla="*/ 0 h 4275461"/>
                  <a:gd name="connsiteX66" fmla="*/ 3453305 w 3619883"/>
                  <a:gd name="connsiteY66" fmla="*/ 7440 h 4275461"/>
                  <a:gd name="connsiteX67" fmla="*/ 3496571 w 3619883"/>
                  <a:gd name="connsiteY67" fmla="*/ 27182 h 4275461"/>
                  <a:gd name="connsiteX68" fmla="*/ 3602117 w 3619883"/>
                  <a:gd name="connsiteY68" fmla="*/ 132521 h 4275461"/>
                  <a:gd name="connsiteX69" fmla="*/ 3619883 w 3619883"/>
                  <a:gd name="connsiteY69" fmla="*/ 140049 h 4275461"/>
                  <a:gd name="connsiteX70" fmla="*/ 3619883 w 3619883"/>
                  <a:gd name="connsiteY70" fmla="*/ 755612 h 4275461"/>
                  <a:gd name="connsiteX0" fmla="*/ 3619883 w 3619883"/>
                  <a:gd name="connsiteY0" fmla="*/ 755612 h 4275461"/>
                  <a:gd name="connsiteX1" fmla="*/ 2337697 w 3619883"/>
                  <a:gd name="connsiteY1" fmla="*/ 4275461 h 4275461"/>
                  <a:gd name="connsiteX2" fmla="*/ 2150155 w 3619883"/>
                  <a:gd name="connsiteY2" fmla="*/ 4275461 h 4275461"/>
                  <a:gd name="connsiteX3" fmla="*/ 2079759 w 3619883"/>
                  <a:gd name="connsiteY3" fmla="*/ 4275461 h 4275461"/>
                  <a:gd name="connsiteX4" fmla="*/ 1824703 w 3619883"/>
                  <a:gd name="connsiteY4" fmla="*/ 4275461 h 4275461"/>
                  <a:gd name="connsiteX5" fmla="*/ 1796694 w 3619883"/>
                  <a:gd name="connsiteY5" fmla="*/ 4275461 h 4275461"/>
                  <a:gd name="connsiteX6" fmla="*/ 1558844 w 3619883"/>
                  <a:gd name="connsiteY6" fmla="*/ 4275461 h 4275461"/>
                  <a:gd name="connsiteX7" fmla="*/ 1427396 w 3619883"/>
                  <a:gd name="connsiteY7" fmla="*/ 4275461 h 4275461"/>
                  <a:gd name="connsiteX8" fmla="*/ 1210751 w 3619883"/>
                  <a:gd name="connsiteY8" fmla="*/ 4275461 h 4275461"/>
                  <a:gd name="connsiteX9" fmla="*/ 1140354 w 3619883"/>
                  <a:gd name="connsiteY9" fmla="*/ 4275461 h 4275461"/>
                  <a:gd name="connsiteX10" fmla="*/ 953807 w 3619883"/>
                  <a:gd name="connsiteY10" fmla="*/ 4275461 h 4275461"/>
                  <a:gd name="connsiteX11" fmla="*/ 829432 w 3619883"/>
                  <a:gd name="connsiteY11" fmla="*/ 4275461 h 4275461"/>
                  <a:gd name="connsiteX12" fmla="*/ 611484 w 3619883"/>
                  <a:gd name="connsiteY12" fmla="*/ 4275461 h 4275461"/>
                  <a:gd name="connsiteX13" fmla="*/ 573998 w 3619883"/>
                  <a:gd name="connsiteY13" fmla="*/ 4275461 h 4275461"/>
                  <a:gd name="connsiteX14" fmla="*/ 336164 w 3619883"/>
                  <a:gd name="connsiteY14" fmla="*/ 4275461 h 4275461"/>
                  <a:gd name="connsiteX15" fmla="*/ 189322 w 3619883"/>
                  <a:gd name="connsiteY15" fmla="*/ 4275461 h 4275461"/>
                  <a:gd name="connsiteX16" fmla="*/ 0 w 3619883"/>
                  <a:gd name="connsiteY16" fmla="*/ 4275461 h 4275461"/>
                  <a:gd name="connsiteX17" fmla="*/ 0 w 3619883"/>
                  <a:gd name="connsiteY17" fmla="*/ 42229 h 4275461"/>
                  <a:gd name="connsiteX18" fmla="*/ 42464 w 3619883"/>
                  <a:gd name="connsiteY18" fmla="*/ 40518 h 4275461"/>
                  <a:gd name="connsiteX19" fmla="*/ 137733 w 3619883"/>
                  <a:gd name="connsiteY19" fmla="*/ 35355 h 4275461"/>
                  <a:gd name="connsiteX20" fmla="*/ 270565 w 3619883"/>
                  <a:gd name="connsiteY20" fmla="*/ 29759 h 4275461"/>
                  <a:gd name="connsiteX21" fmla="*/ 479734 w 3619883"/>
                  <a:gd name="connsiteY21" fmla="*/ 45455 h 4275461"/>
                  <a:gd name="connsiteX22" fmla="*/ 524103 w 3619883"/>
                  <a:gd name="connsiteY22" fmla="*/ 41625 h 4275461"/>
                  <a:gd name="connsiteX23" fmla="*/ 624416 w 3619883"/>
                  <a:gd name="connsiteY23" fmla="*/ 22696 h 4275461"/>
                  <a:gd name="connsiteX24" fmla="*/ 657762 w 3619883"/>
                  <a:gd name="connsiteY24" fmla="*/ 18351 h 4275461"/>
                  <a:gd name="connsiteX25" fmla="*/ 690557 w 3619883"/>
                  <a:gd name="connsiteY25" fmla="*/ 25792 h 4275461"/>
                  <a:gd name="connsiteX26" fmla="*/ 745123 w 3619883"/>
                  <a:gd name="connsiteY26" fmla="*/ 40157 h 4275461"/>
                  <a:gd name="connsiteX27" fmla="*/ 789493 w 3619883"/>
                  <a:gd name="connsiteY27" fmla="*/ 36327 h 4275461"/>
                  <a:gd name="connsiteX28" fmla="*/ 854255 w 3619883"/>
                  <a:gd name="connsiteY28" fmla="*/ 68887 h 4275461"/>
                  <a:gd name="connsiteX29" fmla="*/ 897520 w 3619883"/>
                  <a:gd name="connsiteY29" fmla="*/ 88629 h 4275461"/>
                  <a:gd name="connsiteX30" fmla="*/ 940510 w 3619883"/>
                  <a:gd name="connsiteY30" fmla="*/ 114265 h 4275461"/>
                  <a:gd name="connsiteX31" fmla="*/ 1082712 w 3619883"/>
                  <a:gd name="connsiteY31" fmla="*/ 144543 h 4275461"/>
                  <a:gd name="connsiteX32" fmla="*/ 1205348 w 3619883"/>
                  <a:gd name="connsiteY32" fmla="*/ 120753 h 4275461"/>
                  <a:gd name="connsiteX33" fmla="*/ 1271764 w 3619883"/>
                  <a:gd name="connsiteY33" fmla="*/ 117956 h 4275461"/>
                  <a:gd name="connsiteX34" fmla="*/ 1315583 w 3619883"/>
                  <a:gd name="connsiteY34" fmla="*/ 125912 h 4275461"/>
                  <a:gd name="connsiteX35" fmla="*/ 1359125 w 3619883"/>
                  <a:gd name="connsiteY35" fmla="*/ 139761 h 4275461"/>
                  <a:gd name="connsiteX36" fmla="*/ 1391919 w 3619883"/>
                  <a:gd name="connsiteY36" fmla="*/ 147202 h 4275461"/>
                  <a:gd name="connsiteX37" fmla="*/ 1436563 w 3619883"/>
                  <a:gd name="connsiteY37" fmla="*/ 137480 h 4275461"/>
                  <a:gd name="connsiteX38" fmla="*/ 1471566 w 3619883"/>
                  <a:gd name="connsiteY38" fmla="*/ 97777 h 4275461"/>
                  <a:gd name="connsiteX39" fmla="*/ 1505739 w 3619883"/>
                  <a:gd name="connsiteY39" fmla="*/ 75753 h 4275461"/>
                  <a:gd name="connsiteX40" fmla="*/ 1590891 w 3619883"/>
                  <a:gd name="connsiteY40" fmla="*/ 144702 h 4275461"/>
                  <a:gd name="connsiteX41" fmla="*/ 1625616 w 3619883"/>
                  <a:gd name="connsiteY41" fmla="*/ 110893 h 4275461"/>
                  <a:gd name="connsiteX42" fmla="*/ 1658964 w 3619883"/>
                  <a:gd name="connsiteY42" fmla="*/ 106547 h 4275461"/>
                  <a:gd name="connsiteX43" fmla="*/ 1746598 w 3619883"/>
                  <a:gd name="connsiteY43" fmla="*/ 122460 h 4275461"/>
                  <a:gd name="connsiteX44" fmla="*/ 1811913 w 3619883"/>
                  <a:gd name="connsiteY44" fmla="*/ 143234 h 4275461"/>
                  <a:gd name="connsiteX45" fmla="*/ 1856557 w 3619883"/>
                  <a:gd name="connsiteY45" fmla="*/ 133511 h 4275461"/>
                  <a:gd name="connsiteX46" fmla="*/ 2066003 w 3619883"/>
                  <a:gd name="connsiteY46" fmla="*/ 143313 h 4275461"/>
                  <a:gd name="connsiteX47" fmla="*/ 2177615 w 3619883"/>
                  <a:gd name="connsiteY47" fmla="*/ 119007 h 4275461"/>
                  <a:gd name="connsiteX48" fmla="*/ 2255883 w 3619883"/>
                  <a:gd name="connsiteY48" fmla="*/ 99047 h 4275461"/>
                  <a:gd name="connsiteX49" fmla="*/ 2344622 w 3619883"/>
                  <a:gd name="connsiteY49" fmla="*/ 91388 h 4275461"/>
                  <a:gd name="connsiteX50" fmla="*/ 2455682 w 3619883"/>
                  <a:gd name="connsiteY50" fmla="*/ 78869 h 4275461"/>
                  <a:gd name="connsiteX51" fmla="*/ 2632609 w 3619883"/>
                  <a:gd name="connsiteY51" fmla="*/ 75338 h 4275461"/>
                  <a:gd name="connsiteX52" fmla="*/ 2742291 w 3619883"/>
                  <a:gd name="connsiteY52" fmla="*/ 92282 h 4275461"/>
                  <a:gd name="connsiteX53" fmla="*/ 2851974 w 3619883"/>
                  <a:gd name="connsiteY53" fmla="*/ 109227 h 4275461"/>
                  <a:gd name="connsiteX54" fmla="*/ 2907643 w 3619883"/>
                  <a:gd name="connsiteY54" fmla="*/ 100020 h 4275461"/>
                  <a:gd name="connsiteX55" fmla="*/ 2944022 w 3619883"/>
                  <a:gd name="connsiteY55" fmla="*/ 30853 h 4275461"/>
                  <a:gd name="connsiteX56" fmla="*/ 3022289 w 3619883"/>
                  <a:gd name="connsiteY56" fmla="*/ 10893 h 4275461"/>
                  <a:gd name="connsiteX57" fmla="*/ 3054807 w 3619883"/>
                  <a:gd name="connsiteY57" fmla="*/ 24226 h 4275461"/>
                  <a:gd name="connsiteX58" fmla="*/ 3141892 w 3619883"/>
                  <a:gd name="connsiteY58" fmla="*/ 51925 h 4275461"/>
                  <a:gd name="connsiteX59" fmla="*/ 3185711 w 3619883"/>
                  <a:gd name="connsiteY59" fmla="*/ 59881 h 4275461"/>
                  <a:gd name="connsiteX60" fmla="*/ 3219056 w 3619883"/>
                  <a:gd name="connsiteY60" fmla="*/ 55536 h 4275461"/>
                  <a:gd name="connsiteX61" fmla="*/ 3263425 w 3619883"/>
                  <a:gd name="connsiteY61" fmla="*/ 51706 h 4275461"/>
                  <a:gd name="connsiteX62" fmla="*/ 3296219 w 3619883"/>
                  <a:gd name="connsiteY62" fmla="*/ 59147 h 4275461"/>
                  <a:gd name="connsiteX63" fmla="*/ 3319094 w 3619883"/>
                  <a:gd name="connsiteY63" fmla="*/ 42500 h 4275461"/>
                  <a:gd name="connsiteX64" fmla="*/ 3420511 w 3619883"/>
                  <a:gd name="connsiteY64" fmla="*/ 0 h 4275461"/>
                  <a:gd name="connsiteX65" fmla="*/ 3453305 w 3619883"/>
                  <a:gd name="connsiteY65" fmla="*/ 7440 h 4275461"/>
                  <a:gd name="connsiteX66" fmla="*/ 3496571 w 3619883"/>
                  <a:gd name="connsiteY66" fmla="*/ 27182 h 4275461"/>
                  <a:gd name="connsiteX67" fmla="*/ 3602117 w 3619883"/>
                  <a:gd name="connsiteY67" fmla="*/ 132521 h 4275461"/>
                  <a:gd name="connsiteX68" fmla="*/ 3619883 w 3619883"/>
                  <a:gd name="connsiteY68" fmla="*/ 140049 h 4275461"/>
                  <a:gd name="connsiteX69" fmla="*/ 3619883 w 3619883"/>
                  <a:gd name="connsiteY69" fmla="*/ 755612 h 4275461"/>
                  <a:gd name="connsiteX0" fmla="*/ 3619883 w 3619883"/>
                  <a:gd name="connsiteY0" fmla="*/ 755612 h 4275461"/>
                  <a:gd name="connsiteX1" fmla="*/ 2150155 w 3619883"/>
                  <a:gd name="connsiteY1" fmla="*/ 4275461 h 4275461"/>
                  <a:gd name="connsiteX2" fmla="*/ 2079759 w 3619883"/>
                  <a:gd name="connsiteY2" fmla="*/ 4275461 h 4275461"/>
                  <a:gd name="connsiteX3" fmla="*/ 1824703 w 3619883"/>
                  <a:gd name="connsiteY3" fmla="*/ 4275461 h 4275461"/>
                  <a:gd name="connsiteX4" fmla="*/ 1796694 w 3619883"/>
                  <a:gd name="connsiteY4" fmla="*/ 4275461 h 4275461"/>
                  <a:gd name="connsiteX5" fmla="*/ 1558844 w 3619883"/>
                  <a:gd name="connsiteY5" fmla="*/ 4275461 h 4275461"/>
                  <a:gd name="connsiteX6" fmla="*/ 1427396 w 3619883"/>
                  <a:gd name="connsiteY6" fmla="*/ 4275461 h 4275461"/>
                  <a:gd name="connsiteX7" fmla="*/ 1210751 w 3619883"/>
                  <a:gd name="connsiteY7" fmla="*/ 4275461 h 4275461"/>
                  <a:gd name="connsiteX8" fmla="*/ 1140354 w 3619883"/>
                  <a:gd name="connsiteY8" fmla="*/ 4275461 h 4275461"/>
                  <a:gd name="connsiteX9" fmla="*/ 953807 w 3619883"/>
                  <a:gd name="connsiteY9" fmla="*/ 4275461 h 4275461"/>
                  <a:gd name="connsiteX10" fmla="*/ 829432 w 3619883"/>
                  <a:gd name="connsiteY10" fmla="*/ 4275461 h 4275461"/>
                  <a:gd name="connsiteX11" fmla="*/ 611484 w 3619883"/>
                  <a:gd name="connsiteY11" fmla="*/ 4275461 h 4275461"/>
                  <a:gd name="connsiteX12" fmla="*/ 573998 w 3619883"/>
                  <a:gd name="connsiteY12" fmla="*/ 4275461 h 4275461"/>
                  <a:gd name="connsiteX13" fmla="*/ 336164 w 3619883"/>
                  <a:gd name="connsiteY13" fmla="*/ 4275461 h 4275461"/>
                  <a:gd name="connsiteX14" fmla="*/ 189322 w 3619883"/>
                  <a:gd name="connsiteY14" fmla="*/ 4275461 h 4275461"/>
                  <a:gd name="connsiteX15" fmla="*/ 0 w 3619883"/>
                  <a:gd name="connsiteY15" fmla="*/ 4275461 h 4275461"/>
                  <a:gd name="connsiteX16" fmla="*/ 0 w 3619883"/>
                  <a:gd name="connsiteY16" fmla="*/ 42229 h 4275461"/>
                  <a:gd name="connsiteX17" fmla="*/ 42464 w 3619883"/>
                  <a:gd name="connsiteY17" fmla="*/ 40518 h 4275461"/>
                  <a:gd name="connsiteX18" fmla="*/ 137733 w 3619883"/>
                  <a:gd name="connsiteY18" fmla="*/ 35355 h 4275461"/>
                  <a:gd name="connsiteX19" fmla="*/ 270565 w 3619883"/>
                  <a:gd name="connsiteY19" fmla="*/ 29759 h 4275461"/>
                  <a:gd name="connsiteX20" fmla="*/ 479734 w 3619883"/>
                  <a:gd name="connsiteY20" fmla="*/ 45455 h 4275461"/>
                  <a:gd name="connsiteX21" fmla="*/ 524103 w 3619883"/>
                  <a:gd name="connsiteY21" fmla="*/ 41625 h 4275461"/>
                  <a:gd name="connsiteX22" fmla="*/ 624416 w 3619883"/>
                  <a:gd name="connsiteY22" fmla="*/ 22696 h 4275461"/>
                  <a:gd name="connsiteX23" fmla="*/ 657762 w 3619883"/>
                  <a:gd name="connsiteY23" fmla="*/ 18351 h 4275461"/>
                  <a:gd name="connsiteX24" fmla="*/ 690557 w 3619883"/>
                  <a:gd name="connsiteY24" fmla="*/ 25792 h 4275461"/>
                  <a:gd name="connsiteX25" fmla="*/ 745123 w 3619883"/>
                  <a:gd name="connsiteY25" fmla="*/ 40157 h 4275461"/>
                  <a:gd name="connsiteX26" fmla="*/ 789493 w 3619883"/>
                  <a:gd name="connsiteY26" fmla="*/ 36327 h 4275461"/>
                  <a:gd name="connsiteX27" fmla="*/ 854255 w 3619883"/>
                  <a:gd name="connsiteY27" fmla="*/ 68887 h 4275461"/>
                  <a:gd name="connsiteX28" fmla="*/ 897520 w 3619883"/>
                  <a:gd name="connsiteY28" fmla="*/ 88629 h 4275461"/>
                  <a:gd name="connsiteX29" fmla="*/ 940510 w 3619883"/>
                  <a:gd name="connsiteY29" fmla="*/ 114265 h 4275461"/>
                  <a:gd name="connsiteX30" fmla="*/ 1082712 w 3619883"/>
                  <a:gd name="connsiteY30" fmla="*/ 144543 h 4275461"/>
                  <a:gd name="connsiteX31" fmla="*/ 1205348 w 3619883"/>
                  <a:gd name="connsiteY31" fmla="*/ 120753 h 4275461"/>
                  <a:gd name="connsiteX32" fmla="*/ 1271764 w 3619883"/>
                  <a:gd name="connsiteY32" fmla="*/ 117956 h 4275461"/>
                  <a:gd name="connsiteX33" fmla="*/ 1315583 w 3619883"/>
                  <a:gd name="connsiteY33" fmla="*/ 125912 h 4275461"/>
                  <a:gd name="connsiteX34" fmla="*/ 1359125 w 3619883"/>
                  <a:gd name="connsiteY34" fmla="*/ 139761 h 4275461"/>
                  <a:gd name="connsiteX35" fmla="*/ 1391919 w 3619883"/>
                  <a:gd name="connsiteY35" fmla="*/ 147202 h 4275461"/>
                  <a:gd name="connsiteX36" fmla="*/ 1436563 w 3619883"/>
                  <a:gd name="connsiteY36" fmla="*/ 137480 h 4275461"/>
                  <a:gd name="connsiteX37" fmla="*/ 1471566 w 3619883"/>
                  <a:gd name="connsiteY37" fmla="*/ 97777 h 4275461"/>
                  <a:gd name="connsiteX38" fmla="*/ 1505739 w 3619883"/>
                  <a:gd name="connsiteY38" fmla="*/ 75753 h 4275461"/>
                  <a:gd name="connsiteX39" fmla="*/ 1590891 w 3619883"/>
                  <a:gd name="connsiteY39" fmla="*/ 144702 h 4275461"/>
                  <a:gd name="connsiteX40" fmla="*/ 1625616 w 3619883"/>
                  <a:gd name="connsiteY40" fmla="*/ 110893 h 4275461"/>
                  <a:gd name="connsiteX41" fmla="*/ 1658964 w 3619883"/>
                  <a:gd name="connsiteY41" fmla="*/ 106547 h 4275461"/>
                  <a:gd name="connsiteX42" fmla="*/ 1746598 w 3619883"/>
                  <a:gd name="connsiteY42" fmla="*/ 122460 h 4275461"/>
                  <a:gd name="connsiteX43" fmla="*/ 1811913 w 3619883"/>
                  <a:gd name="connsiteY43" fmla="*/ 143234 h 4275461"/>
                  <a:gd name="connsiteX44" fmla="*/ 1856557 w 3619883"/>
                  <a:gd name="connsiteY44" fmla="*/ 133511 h 4275461"/>
                  <a:gd name="connsiteX45" fmla="*/ 2066003 w 3619883"/>
                  <a:gd name="connsiteY45" fmla="*/ 143313 h 4275461"/>
                  <a:gd name="connsiteX46" fmla="*/ 2177615 w 3619883"/>
                  <a:gd name="connsiteY46" fmla="*/ 119007 h 4275461"/>
                  <a:gd name="connsiteX47" fmla="*/ 2255883 w 3619883"/>
                  <a:gd name="connsiteY47" fmla="*/ 99047 h 4275461"/>
                  <a:gd name="connsiteX48" fmla="*/ 2344622 w 3619883"/>
                  <a:gd name="connsiteY48" fmla="*/ 91388 h 4275461"/>
                  <a:gd name="connsiteX49" fmla="*/ 2455682 w 3619883"/>
                  <a:gd name="connsiteY49" fmla="*/ 78869 h 4275461"/>
                  <a:gd name="connsiteX50" fmla="*/ 2632609 w 3619883"/>
                  <a:gd name="connsiteY50" fmla="*/ 75338 h 4275461"/>
                  <a:gd name="connsiteX51" fmla="*/ 2742291 w 3619883"/>
                  <a:gd name="connsiteY51" fmla="*/ 92282 h 4275461"/>
                  <a:gd name="connsiteX52" fmla="*/ 2851974 w 3619883"/>
                  <a:gd name="connsiteY52" fmla="*/ 109227 h 4275461"/>
                  <a:gd name="connsiteX53" fmla="*/ 2907643 w 3619883"/>
                  <a:gd name="connsiteY53" fmla="*/ 100020 h 4275461"/>
                  <a:gd name="connsiteX54" fmla="*/ 2944022 w 3619883"/>
                  <a:gd name="connsiteY54" fmla="*/ 30853 h 4275461"/>
                  <a:gd name="connsiteX55" fmla="*/ 3022289 w 3619883"/>
                  <a:gd name="connsiteY55" fmla="*/ 10893 h 4275461"/>
                  <a:gd name="connsiteX56" fmla="*/ 3054807 w 3619883"/>
                  <a:gd name="connsiteY56" fmla="*/ 24226 h 4275461"/>
                  <a:gd name="connsiteX57" fmla="*/ 3141892 w 3619883"/>
                  <a:gd name="connsiteY57" fmla="*/ 51925 h 4275461"/>
                  <a:gd name="connsiteX58" fmla="*/ 3185711 w 3619883"/>
                  <a:gd name="connsiteY58" fmla="*/ 59881 h 4275461"/>
                  <a:gd name="connsiteX59" fmla="*/ 3219056 w 3619883"/>
                  <a:gd name="connsiteY59" fmla="*/ 55536 h 4275461"/>
                  <a:gd name="connsiteX60" fmla="*/ 3263425 w 3619883"/>
                  <a:gd name="connsiteY60" fmla="*/ 51706 h 4275461"/>
                  <a:gd name="connsiteX61" fmla="*/ 3296219 w 3619883"/>
                  <a:gd name="connsiteY61" fmla="*/ 59147 h 4275461"/>
                  <a:gd name="connsiteX62" fmla="*/ 3319094 w 3619883"/>
                  <a:gd name="connsiteY62" fmla="*/ 42500 h 4275461"/>
                  <a:gd name="connsiteX63" fmla="*/ 3420511 w 3619883"/>
                  <a:gd name="connsiteY63" fmla="*/ 0 h 4275461"/>
                  <a:gd name="connsiteX64" fmla="*/ 3453305 w 3619883"/>
                  <a:gd name="connsiteY64" fmla="*/ 7440 h 4275461"/>
                  <a:gd name="connsiteX65" fmla="*/ 3496571 w 3619883"/>
                  <a:gd name="connsiteY65" fmla="*/ 27182 h 4275461"/>
                  <a:gd name="connsiteX66" fmla="*/ 3602117 w 3619883"/>
                  <a:gd name="connsiteY66" fmla="*/ 132521 h 4275461"/>
                  <a:gd name="connsiteX67" fmla="*/ 3619883 w 3619883"/>
                  <a:gd name="connsiteY67" fmla="*/ 140049 h 4275461"/>
                  <a:gd name="connsiteX68" fmla="*/ 3619883 w 3619883"/>
                  <a:gd name="connsiteY68" fmla="*/ 755612 h 4275461"/>
                  <a:gd name="connsiteX0" fmla="*/ 3619883 w 3619883"/>
                  <a:gd name="connsiteY0" fmla="*/ 755612 h 4275461"/>
                  <a:gd name="connsiteX1" fmla="*/ 2079759 w 3619883"/>
                  <a:gd name="connsiteY1" fmla="*/ 4275461 h 4275461"/>
                  <a:gd name="connsiteX2" fmla="*/ 1824703 w 3619883"/>
                  <a:gd name="connsiteY2" fmla="*/ 4275461 h 4275461"/>
                  <a:gd name="connsiteX3" fmla="*/ 1796694 w 3619883"/>
                  <a:gd name="connsiteY3" fmla="*/ 4275461 h 4275461"/>
                  <a:gd name="connsiteX4" fmla="*/ 1558844 w 3619883"/>
                  <a:gd name="connsiteY4" fmla="*/ 4275461 h 4275461"/>
                  <a:gd name="connsiteX5" fmla="*/ 1427396 w 3619883"/>
                  <a:gd name="connsiteY5" fmla="*/ 4275461 h 4275461"/>
                  <a:gd name="connsiteX6" fmla="*/ 1210751 w 3619883"/>
                  <a:gd name="connsiteY6" fmla="*/ 4275461 h 4275461"/>
                  <a:gd name="connsiteX7" fmla="*/ 1140354 w 3619883"/>
                  <a:gd name="connsiteY7" fmla="*/ 4275461 h 4275461"/>
                  <a:gd name="connsiteX8" fmla="*/ 953807 w 3619883"/>
                  <a:gd name="connsiteY8" fmla="*/ 4275461 h 4275461"/>
                  <a:gd name="connsiteX9" fmla="*/ 829432 w 3619883"/>
                  <a:gd name="connsiteY9" fmla="*/ 4275461 h 4275461"/>
                  <a:gd name="connsiteX10" fmla="*/ 611484 w 3619883"/>
                  <a:gd name="connsiteY10" fmla="*/ 4275461 h 4275461"/>
                  <a:gd name="connsiteX11" fmla="*/ 573998 w 3619883"/>
                  <a:gd name="connsiteY11" fmla="*/ 4275461 h 4275461"/>
                  <a:gd name="connsiteX12" fmla="*/ 336164 w 3619883"/>
                  <a:gd name="connsiteY12" fmla="*/ 4275461 h 4275461"/>
                  <a:gd name="connsiteX13" fmla="*/ 189322 w 3619883"/>
                  <a:gd name="connsiteY13" fmla="*/ 4275461 h 4275461"/>
                  <a:gd name="connsiteX14" fmla="*/ 0 w 3619883"/>
                  <a:gd name="connsiteY14" fmla="*/ 4275461 h 4275461"/>
                  <a:gd name="connsiteX15" fmla="*/ 0 w 3619883"/>
                  <a:gd name="connsiteY15" fmla="*/ 42229 h 4275461"/>
                  <a:gd name="connsiteX16" fmla="*/ 42464 w 3619883"/>
                  <a:gd name="connsiteY16" fmla="*/ 40518 h 4275461"/>
                  <a:gd name="connsiteX17" fmla="*/ 137733 w 3619883"/>
                  <a:gd name="connsiteY17" fmla="*/ 35355 h 4275461"/>
                  <a:gd name="connsiteX18" fmla="*/ 270565 w 3619883"/>
                  <a:gd name="connsiteY18" fmla="*/ 29759 h 4275461"/>
                  <a:gd name="connsiteX19" fmla="*/ 479734 w 3619883"/>
                  <a:gd name="connsiteY19" fmla="*/ 45455 h 4275461"/>
                  <a:gd name="connsiteX20" fmla="*/ 524103 w 3619883"/>
                  <a:gd name="connsiteY20" fmla="*/ 41625 h 4275461"/>
                  <a:gd name="connsiteX21" fmla="*/ 624416 w 3619883"/>
                  <a:gd name="connsiteY21" fmla="*/ 22696 h 4275461"/>
                  <a:gd name="connsiteX22" fmla="*/ 657762 w 3619883"/>
                  <a:gd name="connsiteY22" fmla="*/ 18351 h 4275461"/>
                  <a:gd name="connsiteX23" fmla="*/ 690557 w 3619883"/>
                  <a:gd name="connsiteY23" fmla="*/ 25792 h 4275461"/>
                  <a:gd name="connsiteX24" fmla="*/ 745123 w 3619883"/>
                  <a:gd name="connsiteY24" fmla="*/ 40157 h 4275461"/>
                  <a:gd name="connsiteX25" fmla="*/ 789493 w 3619883"/>
                  <a:gd name="connsiteY25" fmla="*/ 36327 h 4275461"/>
                  <a:gd name="connsiteX26" fmla="*/ 854255 w 3619883"/>
                  <a:gd name="connsiteY26" fmla="*/ 68887 h 4275461"/>
                  <a:gd name="connsiteX27" fmla="*/ 897520 w 3619883"/>
                  <a:gd name="connsiteY27" fmla="*/ 88629 h 4275461"/>
                  <a:gd name="connsiteX28" fmla="*/ 940510 w 3619883"/>
                  <a:gd name="connsiteY28" fmla="*/ 114265 h 4275461"/>
                  <a:gd name="connsiteX29" fmla="*/ 1082712 w 3619883"/>
                  <a:gd name="connsiteY29" fmla="*/ 144543 h 4275461"/>
                  <a:gd name="connsiteX30" fmla="*/ 1205348 w 3619883"/>
                  <a:gd name="connsiteY30" fmla="*/ 120753 h 4275461"/>
                  <a:gd name="connsiteX31" fmla="*/ 1271764 w 3619883"/>
                  <a:gd name="connsiteY31" fmla="*/ 117956 h 4275461"/>
                  <a:gd name="connsiteX32" fmla="*/ 1315583 w 3619883"/>
                  <a:gd name="connsiteY32" fmla="*/ 125912 h 4275461"/>
                  <a:gd name="connsiteX33" fmla="*/ 1359125 w 3619883"/>
                  <a:gd name="connsiteY33" fmla="*/ 139761 h 4275461"/>
                  <a:gd name="connsiteX34" fmla="*/ 1391919 w 3619883"/>
                  <a:gd name="connsiteY34" fmla="*/ 147202 h 4275461"/>
                  <a:gd name="connsiteX35" fmla="*/ 1436563 w 3619883"/>
                  <a:gd name="connsiteY35" fmla="*/ 137480 h 4275461"/>
                  <a:gd name="connsiteX36" fmla="*/ 1471566 w 3619883"/>
                  <a:gd name="connsiteY36" fmla="*/ 97777 h 4275461"/>
                  <a:gd name="connsiteX37" fmla="*/ 1505739 w 3619883"/>
                  <a:gd name="connsiteY37" fmla="*/ 75753 h 4275461"/>
                  <a:gd name="connsiteX38" fmla="*/ 1590891 w 3619883"/>
                  <a:gd name="connsiteY38" fmla="*/ 144702 h 4275461"/>
                  <a:gd name="connsiteX39" fmla="*/ 1625616 w 3619883"/>
                  <a:gd name="connsiteY39" fmla="*/ 110893 h 4275461"/>
                  <a:gd name="connsiteX40" fmla="*/ 1658964 w 3619883"/>
                  <a:gd name="connsiteY40" fmla="*/ 106547 h 4275461"/>
                  <a:gd name="connsiteX41" fmla="*/ 1746598 w 3619883"/>
                  <a:gd name="connsiteY41" fmla="*/ 122460 h 4275461"/>
                  <a:gd name="connsiteX42" fmla="*/ 1811913 w 3619883"/>
                  <a:gd name="connsiteY42" fmla="*/ 143234 h 4275461"/>
                  <a:gd name="connsiteX43" fmla="*/ 1856557 w 3619883"/>
                  <a:gd name="connsiteY43" fmla="*/ 133511 h 4275461"/>
                  <a:gd name="connsiteX44" fmla="*/ 2066003 w 3619883"/>
                  <a:gd name="connsiteY44" fmla="*/ 143313 h 4275461"/>
                  <a:gd name="connsiteX45" fmla="*/ 2177615 w 3619883"/>
                  <a:gd name="connsiteY45" fmla="*/ 119007 h 4275461"/>
                  <a:gd name="connsiteX46" fmla="*/ 2255883 w 3619883"/>
                  <a:gd name="connsiteY46" fmla="*/ 99047 h 4275461"/>
                  <a:gd name="connsiteX47" fmla="*/ 2344622 w 3619883"/>
                  <a:gd name="connsiteY47" fmla="*/ 91388 h 4275461"/>
                  <a:gd name="connsiteX48" fmla="*/ 2455682 w 3619883"/>
                  <a:gd name="connsiteY48" fmla="*/ 78869 h 4275461"/>
                  <a:gd name="connsiteX49" fmla="*/ 2632609 w 3619883"/>
                  <a:gd name="connsiteY49" fmla="*/ 75338 h 4275461"/>
                  <a:gd name="connsiteX50" fmla="*/ 2742291 w 3619883"/>
                  <a:gd name="connsiteY50" fmla="*/ 92282 h 4275461"/>
                  <a:gd name="connsiteX51" fmla="*/ 2851974 w 3619883"/>
                  <a:gd name="connsiteY51" fmla="*/ 109227 h 4275461"/>
                  <a:gd name="connsiteX52" fmla="*/ 2907643 w 3619883"/>
                  <a:gd name="connsiteY52" fmla="*/ 100020 h 4275461"/>
                  <a:gd name="connsiteX53" fmla="*/ 2944022 w 3619883"/>
                  <a:gd name="connsiteY53" fmla="*/ 30853 h 4275461"/>
                  <a:gd name="connsiteX54" fmla="*/ 3022289 w 3619883"/>
                  <a:gd name="connsiteY54" fmla="*/ 10893 h 4275461"/>
                  <a:gd name="connsiteX55" fmla="*/ 3054807 w 3619883"/>
                  <a:gd name="connsiteY55" fmla="*/ 24226 h 4275461"/>
                  <a:gd name="connsiteX56" fmla="*/ 3141892 w 3619883"/>
                  <a:gd name="connsiteY56" fmla="*/ 51925 h 4275461"/>
                  <a:gd name="connsiteX57" fmla="*/ 3185711 w 3619883"/>
                  <a:gd name="connsiteY57" fmla="*/ 59881 h 4275461"/>
                  <a:gd name="connsiteX58" fmla="*/ 3219056 w 3619883"/>
                  <a:gd name="connsiteY58" fmla="*/ 55536 h 4275461"/>
                  <a:gd name="connsiteX59" fmla="*/ 3263425 w 3619883"/>
                  <a:gd name="connsiteY59" fmla="*/ 51706 h 4275461"/>
                  <a:gd name="connsiteX60" fmla="*/ 3296219 w 3619883"/>
                  <a:gd name="connsiteY60" fmla="*/ 59147 h 4275461"/>
                  <a:gd name="connsiteX61" fmla="*/ 3319094 w 3619883"/>
                  <a:gd name="connsiteY61" fmla="*/ 42500 h 4275461"/>
                  <a:gd name="connsiteX62" fmla="*/ 3420511 w 3619883"/>
                  <a:gd name="connsiteY62" fmla="*/ 0 h 4275461"/>
                  <a:gd name="connsiteX63" fmla="*/ 3453305 w 3619883"/>
                  <a:gd name="connsiteY63" fmla="*/ 7440 h 4275461"/>
                  <a:gd name="connsiteX64" fmla="*/ 3496571 w 3619883"/>
                  <a:gd name="connsiteY64" fmla="*/ 27182 h 4275461"/>
                  <a:gd name="connsiteX65" fmla="*/ 3602117 w 3619883"/>
                  <a:gd name="connsiteY65" fmla="*/ 132521 h 4275461"/>
                  <a:gd name="connsiteX66" fmla="*/ 3619883 w 3619883"/>
                  <a:gd name="connsiteY66" fmla="*/ 140049 h 4275461"/>
                  <a:gd name="connsiteX67" fmla="*/ 3619883 w 3619883"/>
                  <a:gd name="connsiteY67" fmla="*/ 755612 h 4275461"/>
                  <a:gd name="connsiteX0" fmla="*/ 3619883 w 3619883"/>
                  <a:gd name="connsiteY0" fmla="*/ 755612 h 4275461"/>
                  <a:gd name="connsiteX1" fmla="*/ 1824703 w 3619883"/>
                  <a:gd name="connsiteY1" fmla="*/ 4275461 h 4275461"/>
                  <a:gd name="connsiteX2" fmla="*/ 1796694 w 3619883"/>
                  <a:gd name="connsiteY2" fmla="*/ 4275461 h 4275461"/>
                  <a:gd name="connsiteX3" fmla="*/ 1558844 w 3619883"/>
                  <a:gd name="connsiteY3" fmla="*/ 4275461 h 4275461"/>
                  <a:gd name="connsiteX4" fmla="*/ 1427396 w 3619883"/>
                  <a:gd name="connsiteY4" fmla="*/ 4275461 h 4275461"/>
                  <a:gd name="connsiteX5" fmla="*/ 1210751 w 3619883"/>
                  <a:gd name="connsiteY5" fmla="*/ 4275461 h 4275461"/>
                  <a:gd name="connsiteX6" fmla="*/ 1140354 w 3619883"/>
                  <a:gd name="connsiteY6" fmla="*/ 4275461 h 4275461"/>
                  <a:gd name="connsiteX7" fmla="*/ 953807 w 3619883"/>
                  <a:gd name="connsiteY7" fmla="*/ 4275461 h 4275461"/>
                  <a:gd name="connsiteX8" fmla="*/ 829432 w 3619883"/>
                  <a:gd name="connsiteY8" fmla="*/ 4275461 h 4275461"/>
                  <a:gd name="connsiteX9" fmla="*/ 611484 w 3619883"/>
                  <a:gd name="connsiteY9" fmla="*/ 4275461 h 4275461"/>
                  <a:gd name="connsiteX10" fmla="*/ 573998 w 3619883"/>
                  <a:gd name="connsiteY10" fmla="*/ 4275461 h 4275461"/>
                  <a:gd name="connsiteX11" fmla="*/ 336164 w 3619883"/>
                  <a:gd name="connsiteY11" fmla="*/ 4275461 h 4275461"/>
                  <a:gd name="connsiteX12" fmla="*/ 189322 w 3619883"/>
                  <a:gd name="connsiteY12" fmla="*/ 4275461 h 4275461"/>
                  <a:gd name="connsiteX13" fmla="*/ 0 w 3619883"/>
                  <a:gd name="connsiteY13" fmla="*/ 4275461 h 4275461"/>
                  <a:gd name="connsiteX14" fmla="*/ 0 w 3619883"/>
                  <a:gd name="connsiteY14" fmla="*/ 42229 h 4275461"/>
                  <a:gd name="connsiteX15" fmla="*/ 42464 w 3619883"/>
                  <a:gd name="connsiteY15" fmla="*/ 40518 h 4275461"/>
                  <a:gd name="connsiteX16" fmla="*/ 137733 w 3619883"/>
                  <a:gd name="connsiteY16" fmla="*/ 35355 h 4275461"/>
                  <a:gd name="connsiteX17" fmla="*/ 270565 w 3619883"/>
                  <a:gd name="connsiteY17" fmla="*/ 29759 h 4275461"/>
                  <a:gd name="connsiteX18" fmla="*/ 479734 w 3619883"/>
                  <a:gd name="connsiteY18" fmla="*/ 45455 h 4275461"/>
                  <a:gd name="connsiteX19" fmla="*/ 524103 w 3619883"/>
                  <a:gd name="connsiteY19" fmla="*/ 41625 h 4275461"/>
                  <a:gd name="connsiteX20" fmla="*/ 624416 w 3619883"/>
                  <a:gd name="connsiteY20" fmla="*/ 22696 h 4275461"/>
                  <a:gd name="connsiteX21" fmla="*/ 657762 w 3619883"/>
                  <a:gd name="connsiteY21" fmla="*/ 18351 h 4275461"/>
                  <a:gd name="connsiteX22" fmla="*/ 690557 w 3619883"/>
                  <a:gd name="connsiteY22" fmla="*/ 25792 h 4275461"/>
                  <a:gd name="connsiteX23" fmla="*/ 745123 w 3619883"/>
                  <a:gd name="connsiteY23" fmla="*/ 40157 h 4275461"/>
                  <a:gd name="connsiteX24" fmla="*/ 789493 w 3619883"/>
                  <a:gd name="connsiteY24" fmla="*/ 36327 h 4275461"/>
                  <a:gd name="connsiteX25" fmla="*/ 854255 w 3619883"/>
                  <a:gd name="connsiteY25" fmla="*/ 68887 h 4275461"/>
                  <a:gd name="connsiteX26" fmla="*/ 897520 w 3619883"/>
                  <a:gd name="connsiteY26" fmla="*/ 88629 h 4275461"/>
                  <a:gd name="connsiteX27" fmla="*/ 940510 w 3619883"/>
                  <a:gd name="connsiteY27" fmla="*/ 114265 h 4275461"/>
                  <a:gd name="connsiteX28" fmla="*/ 1082712 w 3619883"/>
                  <a:gd name="connsiteY28" fmla="*/ 144543 h 4275461"/>
                  <a:gd name="connsiteX29" fmla="*/ 1205348 w 3619883"/>
                  <a:gd name="connsiteY29" fmla="*/ 120753 h 4275461"/>
                  <a:gd name="connsiteX30" fmla="*/ 1271764 w 3619883"/>
                  <a:gd name="connsiteY30" fmla="*/ 117956 h 4275461"/>
                  <a:gd name="connsiteX31" fmla="*/ 1315583 w 3619883"/>
                  <a:gd name="connsiteY31" fmla="*/ 125912 h 4275461"/>
                  <a:gd name="connsiteX32" fmla="*/ 1359125 w 3619883"/>
                  <a:gd name="connsiteY32" fmla="*/ 139761 h 4275461"/>
                  <a:gd name="connsiteX33" fmla="*/ 1391919 w 3619883"/>
                  <a:gd name="connsiteY33" fmla="*/ 147202 h 4275461"/>
                  <a:gd name="connsiteX34" fmla="*/ 1436563 w 3619883"/>
                  <a:gd name="connsiteY34" fmla="*/ 137480 h 4275461"/>
                  <a:gd name="connsiteX35" fmla="*/ 1471566 w 3619883"/>
                  <a:gd name="connsiteY35" fmla="*/ 97777 h 4275461"/>
                  <a:gd name="connsiteX36" fmla="*/ 1505739 w 3619883"/>
                  <a:gd name="connsiteY36" fmla="*/ 75753 h 4275461"/>
                  <a:gd name="connsiteX37" fmla="*/ 1590891 w 3619883"/>
                  <a:gd name="connsiteY37" fmla="*/ 144702 h 4275461"/>
                  <a:gd name="connsiteX38" fmla="*/ 1625616 w 3619883"/>
                  <a:gd name="connsiteY38" fmla="*/ 110893 h 4275461"/>
                  <a:gd name="connsiteX39" fmla="*/ 1658964 w 3619883"/>
                  <a:gd name="connsiteY39" fmla="*/ 106547 h 4275461"/>
                  <a:gd name="connsiteX40" fmla="*/ 1746598 w 3619883"/>
                  <a:gd name="connsiteY40" fmla="*/ 122460 h 4275461"/>
                  <a:gd name="connsiteX41" fmla="*/ 1811913 w 3619883"/>
                  <a:gd name="connsiteY41" fmla="*/ 143234 h 4275461"/>
                  <a:gd name="connsiteX42" fmla="*/ 1856557 w 3619883"/>
                  <a:gd name="connsiteY42" fmla="*/ 133511 h 4275461"/>
                  <a:gd name="connsiteX43" fmla="*/ 2066003 w 3619883"/>
                  <a:gd name="connsiteY43" fmla="*/ 143313 h 4275461"/>
                  <a:gd name="connsiteX44" fmla="*/ 2177615 w 3619883"/>
                  <a:gd name="connsiteY44" fmla="*/ 119007 h 4275461"/>
                  <a:gd name="connsiteX45" fmla="*/ 2255883 w 3619883"/>
                  <a:gd name="connsiteY45" fmla="*/ 99047 h 4275461"/>
                  <a:gd name="connsiteX46" fmla="*/ 2344622 w 3619883"/>
                  <a:gd name="connsiteY46" fmla="*/ 91388 h 4275461"/>
                  <a:gd name="connsiteX47" fmla="*/ 2455682 w 3619883"/>
                  <a:gd name="connsiteY47" fmla="*/ 78869 h 4275461"/>
                  <a:gd name="connsiteX48" fmla="*/ 2632609 w 3619883"/>
                  <a:gd name="connsiteY48" fmla="*/ 75338 h 4275461"/>
                  <a:gd name="connsiteX49" fmla="*/ 2742291 w 3619883"/>
                  <a:gd name="connsiteY49" fmla="*/ 92282 h 4275461"/>
                  <a:gd name="connsiteX50" fmla="*/ 2851974 w 3619883"/>
                  <a:gd name="connsiteY50" fmla="*/ 109227 h 4275461"/>
                  <a:gd name="connsiteX51" fmla="*/ 2907643 w 3619883"/>
                  <a:gd name="connsiteY51" fmla="*/ 100020 h 4275461"/>
                  <a:gd name="connsiteX52" fmla="*/ 2944022 w 3619883"/>
                  <a:gd name="connsiteY52" fmla="*/ 30853 h 4275461"/>
                  <a:gd name="connsiteX53" fmla="*/ 3022289 w 3619883"/>
                  <a:gd name="connsiteY53" fmla="*/ 10893 h 4275461"/>
                  <a:gd name="connsiteX54" fmla="*/ 3054807 w 3619883"/>
                  <a:gd name="connsiteY54" fmla="*/ 24226 h 4275461"/>
                  <a:gd name="connsiteX55" fmla="*/ 3141892 w 3619883"/>
                  <a:gd name="connsiteY55" fmla="*/ 51925 h 4275461"/>
                  <a:gd name="connsiteX56" fmla="*/ 3185711 w 3619883"/>
                  <a:gd name="connsiteY56" fmla="*/ 59881 h 4275461"/>
                  <a:gd name="connsiteX57" fmla="*/ 3219056 w 3619883"/>
                  <a:gd name="connsiteY57" fmla="*/ 55536 h 4275461"/>
                  <a:gd name="connsiteX58" fmla="*/ 3263425 w 3619883"/>
                  <a:gd name="connsiteY58" fmla="*/ 51706 h 4275461"/>
                  <a:gd name="connsiteX59" fmla="*/ 3296219 w 3619883"/>
                  <a:gd name="connsiteY59" fmla="*/ 59147 h 4275461"/>
                  <a:gd name="connsiteX60" fmla="*/ 3319094 w 3619883"/>
                  <a:gd name="connsiteY60" fmla="*/ 42500 h 4275461"/>
                  <a:gd name="connsiteX61" fmla="*/ 3420511 w 3619883"/>
                  <a:gd name="connsiteY61" fmla="*/ 0 h 4275461"/>
                  <a:gd name="connsiteX62" fmla="*/ 3453305 w 3619883"/>
                  <a:gd name="connsiteY62" fmla="*/ 7440 h 4275461"/>
                  <a:gd name="connsiteX63" fmla="*/ 3496571 w 3619883"/>
                  <a:gd name="connsiteY63" fmla="*/ 27182 h 4275461"/>
                  <a:gd name="connsiteX64" fmla="*/ 3602117 w 3619883"/>
                  <a:gd name="connsiteY64" fmla="*/ 132521 h 4275461"/>
                  <a:gd name="connsiteX65" fmla="*/ 3619883 w 3619883"/>
                  <a:gd name="connsiteY65" fmla="*/ 140049 h 4275461"/>
                  <a:gd name="connsiteX66" fmla="*/ 3619883 w 3619883"/>
                  <a:gd name="connsiteY66" fmla="*/ 755612 h 4275461"/>
                  <a:gd name="connsiteX0" fmla="*/ 3619883 w 3619883"/>
                  <a:gd name="connsiteY0" fmla="*/ 755612 h 4275461"/>
                  <a:gd name="connsiteX1" fmla="*/ 1824703 w 3619883"/>
                  <a:gd name="connsiteY1" fmla="*/ 4275461 h 4275461"/>
                  <a:gd name="connsiteX2" fmla="*/ 1558844 w 3619883"/>
                  <a:gd name="connsiteY2" fmla="*/ 4275461 h 4275461"/>
                  <a:gd name="connsiteX3" fmla="*/ 1427396 w 3619883"/>
                  <a:gd name="connsiteY3" fmla="*/ 4275461 h 4275461"/>
                  <a:gd name="connsiteX4" fmla="*/ 1210751 w 3619883"/>
                  <a:gd name="connsiteY4" fmla="*/ 4275461 h 4275461"/>
                  <a:gd name="connsiteX5" fmla="*/ 1140354 w 3619883"/>
                  <a:gd name="connsiteY5" fmla="*/ 4275461 h 4275461"/>
                  <a:gd name="connsiteX6" fmla="*/ 953807 w 3619883"/>
                  <a:gd name="connsiteY6" fmla="*/ 4275461 h 4275461"/>
                  <a:gd name="connsiteX7" fmla="*/ 829432 w 3619883"/>
                  <a:gd name="connsiteY7" fmla="*/ 4275461 h 4275461"/>
                  <a:gd name="connsiteX8" fmla="*/ 611484 w 3619883"/>
                  <a:gd name="connsiteY8" fmla="*/ 4275461 h 4275461"/>
                  <a:gd name="connsiteX9" fmla="*/ 573998 w 3619883"/>
                  <a:gd name="connsiteY9" fmla="*/ 4275461 h 4275461"/>
                  <a:gd name="connsiteX10" fmla="*/ 336164 w 3619883"/>
                  <a:gd name="connsiteY10" fmla="*/ 4275461 h 4275461"/>
                  <a:gd name="connsiteX11" fmla="*/ 189322 w 3619883"/>
                  <a:gd name="connsiteY11" fmla="*/ 4275461 h 4275461"/>
                  <a:gd name="connsiteX12" fmla="*/ 0 w 3619883"/>
                  <a:gd name="connsiteY12" fmla="*/ 4275461 h 4275461"/>
                  <a:gd name="connsiteX13" fmla="*/ 0 w 3619883"/>
                  <a:gd name="connsiteY13" fmla="*/ 42229 h 4275461"/>
                  <a:gd name="connsiteX14" fmla="*/ 42464 w 3619883"/>
                  <a:gd name="connsiteY14" fmla="*/ 40518 h 4275461"/>
                  <a:gd name="connsiteX15" fmla="*/ 137733 w 3619883"/>
                  <a:gd name="connsiteY15" fmla="*/ 35355 h 4275461"/>
                  <a:gd name="connsiteX16" fmla="*/ 270565 w 3619883"/>
                  <a:gd name="connsiteY16" fmla="*/ 29759 h 4275461"/>
                  <a:gd name="connsiteX17" fmla="*/ 479734 w 3619883"/>
                  <a:gd name="connsiteY17" fmla="*/ 45455 h 4275461"/>
                  <a:gd name="connsiteX18" fmla="*/ 524103 w 3619883"/>
                  <a:gd name="connsiteY18" fmla="*/ 41625 h 4275461"/>
                  <a:gd name="connsiteX19" fmla="*/ 624416 w 3619883"/>
                  <a:gd name="connsiteY19" fmla="*/ 22696 h 4275461"/>
                  <a:gd name="connsiteX20" fmla="*/ 657762 w 3619883"/>
                  <a:gd name="connsiteY20" fmla="*/ 18351 h 4275461"/>
                  <a:gd name="connsiteX21" fmla="*/ 690557 w 3619883"/>
                  <a:gd name="connsiteY21" fmla="*/ 25792 h 4275461"/>
                  <a:gd name="connsiteX22" fmla="*/ 745123 w 3619883"/>
                  <a:gd name="connsiteY22" fmla="*/ 40157 h 4275461"/>
                  <a:gd name="connsiteX23" fmla="*/ 789493 w 3619883"/>
                  <a:gd name="connsiteY23" fmla="*/ 36327 h 4275461"/>
                  <a:gd name="connsiteX24" fmla="*/ 854255 w 3619883"/>
                  <a:gd name="connsiteY24" fmla="*/ 68887 h 4275461"/>
                  <a:gd name="connsiteX25" fmla="*/ 897520 w 3619883"/>
                  <a:gd name="connsiteY25" fmla="*/ 88629 h 4275461"/>
                  <a:gd name="connsiteX26" fmla="*/ 940510 w 3619883"/>
                  <a:gd name="connsiteY26" fmla="*/ 114265 h 4275461"/>
                  <a:gd name="connsiteX27" fmla="*/ 1082712 w 3619883"/>
                  <a:gd name="connsiteY27" fmla="*/ 144543 h 4275461"/>
                  <a:gd name="connsiteX28" fmla="*/ 1205348 w 3619883"/>
                  <a:gd name="connsiteY28" fmla="*/ 120753 h 4275461"/>
                  <a:gd name="connsiteX29" fmla="*/ 1271764 w 3619883"/>
                  <a:gd name="connsiteY29" fmla="*/ 117956 h 4275461"/>
                  <a:gd name="connsiteX30" fmla="*/ 1315583 w 3619883"/>
                  <a:gd name="connsiteY30" fmla="*/ 125912 h 4275461"/>
                  <a:gd name="connsiteX31" fmla="*/ 1359125 w 3619883"/>
                  <a:gd name="connsiteY31" fmla="*/ 139761 h 4275461"/>
                  <a:gd name="connsiteX32" fmla="*/ 1391919 w 3619883"/>
                  <a:gd name="connsiteY32" fmla="*/ 147202 h 4275461"/>
                  <a:gd name="connsiteX33" fmla="*/ 1436563 w 3619883"/>
                  <a:gd name="connsiteY33" fmla="*/ 137480 h 4275461"/>
                  <a:gd name="connsiteX34" fmla="*/ 1471566 w 3619883"/>
                  <a:gd name="connsiteY34" fmla="*/ 97777 h 4275461"/>
                  <a:gd name="connsiteX35" fmla="*/ 1505739 w 3619883"/>
                  <a:gd name="connsiteY35" fmla="*/ 75753 h 4275461"/>
                  <a:gd name="connsiteX36" fmla="*/ 1590891 w 3619883"/>
                  <a:gd name="connsiteY36" fmla="*/ 144702 h 4275461"/>
                  <a:gd name="connsiteX37" fmla="*/ 1625616 w 3619883"/>
                  <a:gd name="connsiteY37" fmla="*/ 110893 h 4275461"/>
                  <a:gd name="connsiteX38" fmla="*/ 1658964 w 3619883"/>
                  <a:gd name="connsiteY38" fmla="*/ 106547 h 4275461"/>
                  <a:gd name="connsiteX39" fmla="*/ 1746598 w 3619883"/>
                  <a:gd name="connsiteY39" fmla="*/ 122460 h 4275461"/>
                  <a:gd name="connsiteX40" fmla="*/ 1811913 w 3619883"/>
                  <a:gd name="connsiteY40" fmla="*/ 143234 h 4275461"/>
                  <a:gd name="connsiteX41" fmla="*/ 1856557 w 3619883"/>
                  <a:gd name="connsiteY41" fmla="*/ 133511 h 4275461"/>
                  <a:gd name="connsiteX42" fmla="*/ 2066003 w 3619883"/>
                  <a:gd name="connsiteY42" fmla="*/ 143313 h 4275461"/>
                  <a:gd name="connsiteX43" fmla="*/ 2177615 w 3619883"/>
                  <a:gd name="connsiteY43" fmla="*/ 119007 h 4275461"/>
                  <a:gd name="connsiteX44" fmla="*/ 2255883 w 3619883"/>
                  <a:gd name="connsiteY44" fmla="*/ 99047 h 4275461"/>
                  <a:gd name="connsiteX45" fmla="*/ 2344622 w 3619883"/>
                  <a:gd name="connsiteY45" fmla="*/ 91388 h 4275461"/>
                  <a:gd name="connsiteX46" fmla="*/ 2455682 w 3619883"/>
                  <a:gd name="connsiteY46" fmla="*/ 78869 h 4275461"/>
                  <a:gd name="connsiteX47" fmla="*/ 2632609 w 3619883"/>
                  <a:gd name="connsiteY47" fmla="*/ 75338 h 4275461"/>
                  <a:gd name="connsiteX48" fmla="*/ 2742291 w 3619883"/>
                  <a:gd name="connsiteY48" fmla="*/ 92282 h 4275461"/>
                  <a:gd name="connsiteX49" fmla="*/ 2851974 w 3619883"/>
                  <a:gd name="connsiteY49" fmla="*/ 109227 h 4275461"/>
                  <a:gd name="connsiteX50" fmla="*/ 2907643 w 3619883"/>
                  <a:gd name="connsiteY50" fmla="*/ 100020 h 4275461"/>
                  <a:gd name="connsiteX51" fmla="*/ 2944022 w 3619883"/>
                  <a:gd name="connsiteY51" fmla="*/ 30853 h 4275461"/>
                  <a:gd name="connsiteX52" fmla="*/ 3022289 w 3619883"/>
                  <a:gd name="connsiteY52" fmla="*/ 10893 h 4275461"/>
                  <a:gd name="connsiteX53" fmla="*/ 3054807 w 3619883"/>
                  <a:gd name="connsiteY53" fmla="*/ 24226 h 4275461"/>
                  <a:gd name="connsiteX54" fmla="*/ 3141892 w 3619883"/>
                  <a:gd name="connsiteY54" fmla="*/ 51925 h 4275461"/>
                  <a:gd name="connsiteX55" fmla="*/ 3185711 w 3619883"/>
                  <a:gd name="connsiteY55" fmla="*/ 59881 h 4275461"/>
                  <a:gd name="connsiteX56" fmla="*/ 3219056 w 3619883"/>
                  <a:gd name="connsiteY56" fmla="*/ 55536 h 4275461"/>
                  <a:gd name="connsiteX57" fmla="*/ 3263425 w 3619883"/>
                  <a:gd name="connsiteY57" fmla="*/ 51706 h 4275461"/>
                  <a:gd name="connsiteX58" fmla="*/ 3296219 w 3619883"/>
                  <a:gd name="connsiteY58" fmla="*/ 59147 h 4275461"/>
                  <a:gd name="connsiteX59" fmla="*/ 3319094 w 3619883"/>
                  <a:gd name="connsiteY59" fmla="*/ 42500 h 4275461"/>
                  <a:gd name="connsiteX60" fmla="*/ 3420511 w 3619883"/>
                  <a:gd name="connsiteY60" fmla="*/ 0 h 4275461"/>
                  <a:gd name="connsiteX61" fmla="*/ 3453305 w 3619883"/>
                  <a:gd name="connsiteY61" fmla="*/ 7440 h 4275461"/>
                  <a:gd name="connsiteX62" fmla="*/ 3496571 w 3619883"/>
                  <a:gd name="connsiteY62" fmla="*/ 27182 h 4275461"/>
                  <a:gd name="connsiteX63" fmla="*/ 3602117 w 3619883"/>
                  <a:gd name="connsiteY63" fmla="*/ 132521 h 4275461"/>
                  <a:gd name="connsiteX64" fmla="*/ 3619883 w 3619883"/>
                  <a:gd name="connsiteY64" fmla="*/ 140049 h 4275461"/>
                  <a:gd name="connsiteX65" fmla="*/ 3619883 w 3619883"/>
                  <a:gd name="connsiteY65" fmla="*/ 755612 h 4275461"/>
                  <a:gd name="connsiteX0" fmla="*/ 3619883 w 3619883"/>
                  <a:gd name="connsiteY0" fmla="*/ 755612 h 4275461"/>
                  <a:gd name="connsiteX1" fmla="*/ 1558844 w 3619883"/>
                  <a:gd name="connsiteY1" fmla="*/ 4275461 h 4275461"/>
                  <a:gd name="connsiteX2" fmla="*/ 1427396 w 3619883"/>
                  <a:gd name="connsiteY2" fmla="*/ 4275461 h 4275461"/>
                  <a:gd name="connsiteX3" fmla="*/ 1210751 w 3619883"/>
                  <a:gd name="connsiteY3" fmla="*/ 4275461 h 4275461"/>
                  <a:gd name="connsiteX4" fmla="*/ 1140354 w 3619883"/>
                  <a:gd name="connsiteY4" fmla="*/ 4275461 h 4275461"/>
                  <a:gd name="connsiteX5" fmla="*/ 953807 w 3619883"/>
                  <a:gd name="connsiteY5" fmla="*/ 4275461 h 4275461"/>
                  <a:gd name="connsiteX6" fmla="*/ 829432 w 3619883"/>
                  <a:gd name="connsiteY6" fmla="*/ 4275461 h 4275461"/>
                  <a:gd name="connsiteX7" fmla="*/ 611484 w 3619883"/>
                  <a:gd name="connsiteY7" fmla="*/ 4275461 h 4275461"/>
                  <a:gd name="connsiteX8" fmla="*/ 573998 w 3619883"/>
                  <a:gd name="connsiteY8" fmla="*/ 4275461 h 4275461"/>
                  <a:gd name="connsiteX9" fmla="*/ 336164 w 3619883"/>
                  <a:gd name="connsiteY9" fmla="*/ 4275461 h 4275461"/>
                  <a:gd name="connsiteX10" fmla="*/ 189322 w 3619883"/>
                  <a:gd name="connsiteY10" fmla="*/ 4275461 h 4275461"/>
                  <a:gd name="connsiteX11" fmla="*/ 0 w 3619883"/>
                  <a:gd name="connsiteY11" fmla="*/ 4275461 h 4275461"/>
                  <a:gd name="connsiteX12" fmla="*/ 0 w 3619883"/>
                  <a:gd name="connsiteY12" fmla="*/ 42229 h 4275461"/>
                  <a:gd name="connsiteX13" fmla="*/ 42464 w 3619883"/>
                  <a:gd name="connsiteY13" fmla="*/ 40518 h 4275461"/>
                  <a:gd name="connsiteX14" fmla="*/ 137733 w 3619883"/>
                  <a:gd name="connsiteY14" fmla="*/ 35355 h 4275461"/>
                  <a:gd name="connsiteX15" fmla="*/ 270565 w 3619883"/>
                  <a:gd name="connsiteY15" fmla="*/ 29759 h 4275461"/>
                  <a:gd name="connsiteX16" fmla="*/ 479734 w 3619883"/>
                  <a:gd name="connsiteY16" fmla="*/ 45455 h 4275461"/>
                  <a:gd name="connsiteX17" fmla="*/ 524103 w 3619883"/>
                  <a:gd name="connsiteY17" fmla="*/ 41625 h 4275461"/>
                  <a:gd name="connsiteX18" fmla="*/ 624416 w 3619883"/>
                  <a:gd name="connsiteY18" fmla="*/ 22696 h 4275461"/>
                  <a:gd name="connsiteX19" fmla="*/ 657762 w 3619883"/>
                  <a:gd name="connsiteY19" fmla="*/ 18351 h 4275461"/>
                  <a:gd name="connsiteX20" fmla="*/ 690557 w 3619883"/>
                  <a:gd name="connsiteY20" fmla="*/ 25792 h 4275461"/>
                  <a:gd name="connsiteX21" fmla="*/ 745123 w 3619883"/>
                  <a:gd name="connsiteY21" fmla="*/ 40157 h 4275461"/>
                  <a:gd name="connsiteX22" fmla="*/ 789493 w 3619883"/>
                  <a:gd name="connsiteY22" fmla="*/ 36327 h 4275461"/>
                  <a:gd name="connsiteX23" fmla="*/ 854255 w 3619883"/>
                  <a:gd name="connsiteY23" fmla="*/ 68887 h 4275461"/>
                  <a:gd name="connsiteX24" fmla="*/ 897520 w 3619883"/>
                  <a:gd name="connsiteY24" fmla="*/ 88629 h 4275461"/>
                  <a:gd name="connsiteX25" fmla="*/ 940510 w 3619883"/>
                  <a:gd name="connsiteY25" fmla="*/ 114265 h 4275461"/>
                  <a:gd name="connsiteX26" fmla="*/ 1082712 w 3619883"/>
                  <a:gd name="connsiteY26" fmla="*/ 144543 h 4275461"/>
                  <a:gd name="connsiteX27" fmla="*/ 1205348 w 3619883"/>
                  <a:gd name="connsiteY27" fmla="*/ 120753 h 4275461"/>
                  <a:gd name="connsiteX28" fmla="*/ 1271764 w 3619883"/>
                  <a:gd name="connsiteY28" fmla="*/ 117956 h 4275461"/>
                  <a:gd name="connsiteX29" fmla="*/ 1315583 w 3619883"/>
                  <a:gd name="connsiteY29" fmla="*/ 125912 h 4275461"/>
                  <a:gd name="connsiteX30" fmla="*/ 1359125 w 3619883"/>
                  <a:gd name="connsiteY30" fmla="*/ 139761 h 4275461"/>
                  <a:gd name="connsiteX31" fmla="*/ 1391919 w 3619883"/>
                  <a:gd name="connsiteY31" fmla="*/ 147202 h 4275461"/>
                  <a:gd name="connsiteX32" fmla="*/ 1436563 w 3619883"/>
                  <a:gd name="connsiteY32" fmla="*/ 137480 h 4275461"/>
                  <a:gd name="connsiteX33" fmla="*/ 1471566 w 3619883"/>
                  <a:gd name="connsiteY33" fmla="*/ 97777 h 4275461"/>
                  <a:gd name="connsiteX34" fmla="*/ 1505739 w 3619883"/>
                  <a:gd name="connsiteY34" fmla="*/ 75753 h 4275461"/>
                  <a:gd name="connsiteX35" fmla="*/ 1590891 w 3619883"/>
                  <a:gd name="connsiteY35" fmla="*/ 144702 h 4275461"/>
                  <a:gd name="connsiteX36" fmla="*/ 1625616 w 3619883"/>
                  <a:gd name="connsiteY36" fmla="*/ 110893 h 4275461"/>
                  <a:gd name="connsiteX37" fmla="*/ 1658964 w 3619883"/>
                  <a:gd name="connsiteY37" fmla="*/ 106547 h 4275461"/>
                  <a:gd name="connsiteX38" fmla="*/ 1746598 w 3619883"/>
                  <a:gd name="connsiteY38" fmla="*/ 122460 h 4275461"/>
                  <a:gd name="connsiteX39" fmla="*/ 1811913 w 3619883"/>
                  <a:gd name="connsiteY39" fmla="*/ 143234 h 4275461"/>
                  <a:gd name="connsiteX40" fmla="*/ 1856557 w 3619883"/>
                  <a:gd name="connsiteY40" fmla="*/ 133511 h 4275461"/>
                  <a:gd name="connsiteX41" fmla="*/ 2066003 w 3619883"/>
                  <a:gd name="connsiteY41" fmla="*/ 143313 h 4275461"/>
                  <a:gd name="connsiteX42" fmla="*/ 2177615 w 3619883"/>
                  <a:gd name="connsiteY42" fmla="*/ 119007 h 4275461"/>
                  <a:gd name="connsiteX43" fmla="*/ 2255883 w 3619883"/>
                  <a:gd name="connsiteY43" fmla="*/ 99047 h 4275461"/>
                  <a:gd name="connsiteX44" fmla="*/ 2344622 w 3619883"/>
                  <a:gd name="connsiteY44" fmla="*/ 91388 h 4275461"/>
                  <a:gd name="connsiteX45" fmla="*/ 2455682 w 3619883"/>
                  <a:gd name="connsiteY45" fmla="*/ 78869 h 4275461"/>
                  <a:gd name="connsiteX46" fmla="*/ 2632609 w 3619883"/>
                  <a:gd name="connsiteY46" fmla="*/ 75338 h 4275461"/>
                  <a:gd name="connsiteX47" fmla="*/ 2742291 w 3619883"/>
                  <a:gd name="connsiteY47" fmla="*/ 92282 h 4275461"/>
                  <a:gd name="connsiteX48" fmla="*/ 2851974 w 3619883"/>
                  <a:gd name="connsiteY48" fmla="*/ 109227 h 4275461"/>
                  <a:gd name="connsiteX49" fmla="*/ 2907643 w 3619883"/>
                  <a:gd name="connsiteY49" fmla="*/ 100020 h 4275461"/>
                  <a:gd name="connsiteX50" fmla="*/ 2944022 w 3619883"/>
                  <a:gd name="connsiteY50" fmla="*/ 30853 h 4275461"/>
                  <a:gd name="connsiteX51" fmla="*/ 3022289 w 3619883"/>
                  <a:gd name="connsiteY51" fmla="*/ 10893 h 4275461"/>
                  <a:gd name="connsiteX52" fmla="*/ 3054807 w 3619883"/>
                  <a:gd name="connsiteY52" fmla="*/ 24226 h 4275461"/>
                  <a:gd name="connsiteX53" fmla="*/ 3141892 w 3619883"/>
                  <a:gd name="connsiteY53" fmla="*/ 51925 h 4275461"/>
                  <a:gd name="connsiteX54" fmla="*/ 3185711 w 3619883"/>
                  <a:gd name="connsiteY54" fmla="*/ 59881 h 4275461"/>
                  <a:gd name="connsiteX55" fmla="*/ 3219056 w 3619883"/>
                  <a:gd name="connsiteY55" fmla="*/ 55536 h 4275461"/>
                  <a:gd name="connsiteX56" fmla="*/ 3263425 w 3619883"/>
                  <a:gd name="connsiteY56" fmla="*/ 51706 h 4275461"/>
                  <a:gd name="connsiteX57" fmla="*/ 3296219 w 3619883"/>
                  <a:gd name="connsiteY57" fmla="*/ 59147 h 4275461"/>
                  <a:gd name="connsiteX58" fmla="*/ 3319094 w 3619883"/>
                  <a:gd name="connsiteY58" fmla="*/ 42500 h 4275461"/>
                  <a:gd name="connsiteX59" fmla="*/ 3420511 w 3619883"/>
                  <a:gd name="connsiteY59" fmla="*/ 0 h 4275461"/>
                  <a:gd name="connsiteX60" fmla="*/ 3453305 w 3619883"/>
                  <a:gd name="connsiteY60" fmla="*/ 7440 h 4275461"/>
                  <a:gd name="connsiteX61" fmla="*/ 3496571 w 3619883"/>
                  <a:gd name="connsiteY61" fmla="*/ 27182 h 4275461"/>
                  <a:gd name="connsiteX62" fmla="*/ 3602117 w 3619883"/>
                  <a:gd name="connsiteY62" fmla="*/ 132521 h 4275461"/>
                  <a:gd name="connsiteX63" fmla="*/ 3619883 w 3619883"/>
                  <a:gd name="connsiteY63" fmla="*/ 140049 h 4275461"/>
                  <a:gd name="connsiteX64" fmla="*/ 3619883 w 3619883"/>
                  <a:gd name="connsiteY64" fmla="*/ 755612 h 4275461"/>
                  <a:gd name="connsiteX0" fmla="*/ 3619883 w 3619883"/>
                  <a:gd name="connsiteY0" fmla="*/ 755612 h 4275461"/>
                  <a:gd name="connsiteX1" fmla="*/ 1427396 w 3619883"/>
                  <a:gd name="connsiteY1" fmla="*/ 4275461 h 4275461"/>
                  <a:gd name="connsiteX2" fmla="*/ 1210751 w 3619883"/>
                  <a:gd name="connsiteY2" fmla="*/ 4275461 h 4275461"/>
                  <a:gd name="connsiteX3" fmla="*/ 1140354 w 3619883"/>
                  <a:gd name="connsiteY3" fmla="*/ 4275461 h 4275461"/>
                  <a:gd name="connsiteX4" fmla="*/ 953807 w 3619883"/>
                  <a:gd name="connsiteY4" fmla="*/ 4275461 h 4275461"/>
                  <a:gd name="connsiteX5" fmla="*/ 829432 w 3619883"/>
                  <a:gd name="connsiteY5" fmla="*/ 4275461 h 4275461"/>
                  <a:gd name="connsiteX6" fmla="*/ 611484 w 3619883"/>
                  <a:gd name="connsiteY6" fmla="*/ 4275461 h 4275461"/>
                  <a:gd name="connsiteX7" fmla="*/ 573998 w 3619883"/>
                  <a:gd name="connsiteY7" fmla="*/ 4275461 h 4275461"/>
                  <a:gd name="connsiteX8" fmla="*/ 336164 w 3619883"/>
                  <a:gd name="connsiteY8" fmla="*/ 4275461 h 4275461"/>
                  <a:gd name="connsiteX9" fmla="*/ 189322 w 3619883"/>
                  <a:gd name="connsiteY9" fmla="*/ 4275461 h 4275461"/>
                  <a:gd name="connsiteX10" fmla="*/ 0 w 3619883"/>
                  <a:gd name="connsiteY10" fmla="*/ 4275461 h 4275461"/>
                  <a:gd name="connsiteX11" fmla="*/ 0 w 3619883"/>
                  <a:gd name="connsiteY11" fmla="*/ 42229 h 4275461"/>
                  <a:gd name="connsiteX12" fmla="*/ 42464 w 3619883"/>
                  <a:gd name="connsiteY12" fmla="*/ 40518 h 4275461"/>
                  <a:gd name="connsiteX13" fmla="*/ 137733 w 3619883"/>
                  <a:gd name="connsiteY13" fmla="*/ 35355 h 4275461"/>
                  <a:gd name="connsiteX14" fmla="*/ 270565 w 3619883"/>
                  <a:gd name="connsiteY14" fmla="*/ 29759 h 4275461"/>
                  <a:gd name="connsiteX15" fmla="*/ 479734 w 3619883"/>
                  <a:gd name="connsiteY15" fmla="*/ 45455 h 4275461"/>
                  <a:gd name="connsiteX16" fmla="*/ 524103 w 3619883"/>
                  <a:gd name="connsiteY16" fmla="*/ 41625 h 4275461"/>
                  <a:gd name="connsiteX17" fmla="*/ 624416 w 3619883"/>
                  <a:gd name="connsiteY17" fmla="*/ 22696 h 4275461"/>
                  <a:gd name="connsiteX18" fmla="*/ 657762 w 3619883"/>
                  <a:gd name="connsiteY18" fmla="*/ 18351 h 4275461"/>
                  <a:gd name="connsiteX19" fmla="*/ 690557 w 3619883"/>
                  <a:gd name="connsiteY19" fmla="*/ 25792 h 4275461"/>
                  <a:gd name="connsiteX20" fmla="*/ 745123 w 3619883"/>
                  <a:gd name="connsiteY20" fmla="*/ 40157 h 4275461"/>
                  <a:gd name="connsiteX21" fmla="*/ 789493 w 3619883"/>
                  <a:gd name="connsiteY21" fmla="*/ 36327 h 4275461"/>
                  <a:gd name="connsiteX22" fmla="*/ 854255 w 3619883"/>
                  <a:gd name="connsiteY22" fmla="*/ 68887 h 4275461"/>
                  <a:gd name="connsiteX23" fmla="*/ 897520 w 3619883"/>
                  <a:gd name="connsiteY23" fmla="*/ 88629 h 4275461"/>
                  <a:gd name="connsiteX24" fmla="*/ 940510 w 3619883"/>
                  <a:gd name="connsiteY24" fmla="*/ 114265 h 4275461"/>
                  <a:gd name="connsiteX25" fmla="*/ 1082712 w 3619883"/>
                  <a:gd name="connsiteY25" fmla="*/ 144543 h 4275461"/>
                  <a:gd name="connsiteX26" fmla="*/ 1205348 w 3619883"/>
                  <a:gd name="connsiteY26" fmla="*/ 120753 h 4275461"/>
                  <a:gd name="connsiteX27" fmla="*/ 1271764 w 3619883"/>
                  <a:gd name="connsiteY27" fmla="*/ 117956 h 4275461"/>
                  <a:gd name="connsiteX28" fmla="*/ 1315583 w 3619883"/>
                  <a:gd name="connsiteY28" fmla="*/ 125912 h 4275461"/>
                  <a:gd name="connsiteX29" fmla="*/ 1359125 w 3619883"/>
                  <a:gd name="connsiteY29" fmla="*/ 139761 h 4275461"/>
                  <a:gd name="connsiteX30" fmla="*/ 1391919 w 3619883"/>
                  <a:gd name="connsiteY30" fmla="*/ 147202 h 4275461"/>
                  <a:gd name="connsiteX31" fmla="*/ 1436563 w 3619883"/>
                  <a:gd name="connsiteY31" fmla="*/ 137480 h 4275461"/>
                  <a:gd name="connsiteX32" fmla="*/ 1471566 w 3619883"/>
                  <a:gd name="connsiteY32" fmla="*/ 97777 h 4275461"/>
                  <a:gd name="connsiteX33" fmla="*/ 1505739 w 3619883"/>
                  <a:gd name="connsiteY33" fmla="*/ 75753 h 4275461"/>
                  <a:gd name="connsiteX34" fmla="*/ 1590891 w 3619883"/>
                  <a:gd name="connsiteY34" fmla="*/ 144702 h 4275461"/>
                  <a:gd name="connsiteX35" fmla="*/ 1625616 w 3619883"/>
                  <a:gd name="connsiteY35" fmla="*/ 110893 h 4275461"/>
                  <a:gd name="connsiteX36" fmla="*/ 1658964 w 3619883"/>
                  <a:gd name="connsiteY36" fmla="*/ 106547 h 4275461"/>
                  <a:gd name="connsiteX37" fmla="*/ 1746598 w 3619883"/>
                  <a:gd name="connsiteY37" fmla="*/ 122460 h 4275461"/>
                  <a:gd name="connsiteX38" fmla="*/ 1811913 w 3619883"/>
                  <a:gd name="connsiteY38" fmla="*/ 143234 h 4275461"/>
                  <a:gd name="connsiteX39" fmla="*/ 1856557 w 3619883"/>
                  <a:gd name="connsiteY39" fmla="*/ 133511 h 4275461"/>
                  <a:gd name="connsiteX40" fmla="*/ 2066003 w 3619883"/>
                  <a:gd name="connsiteY40" fmla="*/ 143313 h 4275461"/>
                  <a:gd name="connsiteX41" fmla="*/ 2177615 w 3619883"/>
                  <a:gd name="connsiteY41" fmla="*/ 119007 h 4275461"/>
                  <a:gd name="connsiteX42" fmla="*/ 2255883 w 3619883"/>
                  <a:gd name="connsiteY42" fmla="*/ 99047 h 4275461"/>
                  <a:gd name="connsiteX43" fmla="*/ 2344622 w 3619883"/>
                  <a:gd name="connsiteY43" fmla="*/ 91388 h 4275461"/>
                  <a:gd name="connsiteX44" fmla="*/ 2455682 w 3619883"/>
                  <a:gd name="connsiteY44" fmla="*/ 78869 h 4275461"/>
                  <a:gd name="connsiteX45" fmla="*/ 2632609 w 3619883"/>
                  <a:gd name="connsiteY45" fmla="*/ 75338 h 4275461"/>
                  <a:gd name="connsiteX46" fmla="*/ 2742291 w 3619883"/>
                  <a:gd name="connsiteY46" fmla="*/ 92282 h 4275461"/>
                  <a:gd name="connsiteX47" fmla="*/ 2851974 w 3619883"/>
                  <a:gd name="connsiteY47" fmla="*/ 109227 h 4275461"/>
                  <a:gd name="connsiteX48" fmla="*/ 2907643 w 3619883"/>
                  <a:gd name="connsiteY48" fmla="*/ 100020 h 4275461"/>
                  <a:gd name="connsiteX49" fmla="*/ 2944022 w 3619883"/>
                  <a:gd name="connsiteY49" fmla="*/ 30853 h 4275461"/>
                  <a:gd name="connsiteX50" fmla="*/ 3022289 w 3619883"/>
                  <a:gd name="connsiteY50" fmla="*/ 10893 h 4275461"/>
                  <a:gd name="connsiteX51" fmla="*/ 3054807 w 3619883"/>
                  <a:gd name="connsiteY51" fmla="*/ 24226 h 4275461"/>
                  <a:gd name="connsiteX52" fmla="*/ 3141892 w 3619883"/>
                  <a:gd name="connsiteY52" fmla="*/ 51925 h 4275461"/>
                  <a:gd name="connsiteX53" fmla="*/ 3185711 w 3619883"/>
                  <a:gd name="connsiteY53" fmla="*/ 59881 h 4275461"/>
                  <a:gd name="connsiteX54" fmla="*/ 3219056 w 3619883"/>
                  <a:gd name="connsiteY54" fmla="*/ 55536 h 4275461"/>
                  <a:gd name="connsiteX55" fmla="*/ 3263425 w 3619883"/>
                  <a:gd name="connsiteY55" fmla="*/ 51706 h 4275461"/>
                  <a:gd name="connsiteX56" fmla="*/ 3296219 w 3619883"/>
                  <a:gd name="connsiteY56" fmla="*/ 59147 h 4275461"/>
                  <a:gd name="connsiteX57" fmla="*/ 3319094 w 3619883"/>
                  <a:gd name="connsiteY57" fmla="*/ 42500 h 4275461"/>
                  <a:gd name="connsiteX58" fmla="*/ 3420511 w 3619883"/>
                  <a:gd name="connsiteY58" fmla="*/ 0 h 4275461"/>
                  <a:gd name="connsiteX59" fmla="*/ 3453305 w 3619883"/>
                  <a:gd name="connsiteY59" fmla="*/ 7440 h 4275461"/>
                  <a:gd name="connsiteX60" fmla="*/ 3496571 w 3619883"/>
                  <a:gd name="connsiteY60" fmla="*/ 27182 h 4275461"/>
                  <a:gd name="connsiteX61" fmla="*/ 3602117 w 3619883"/>
                  <a:gd name="connsiteY61" fmla="*/ 132521 h 4275461"/>
                  <a:gd name="connsiteX62" fmla="*/ 3619883 w 3619883"/>
                  <a:gd name="connsiteY62" fmla="*/ 140049 h 4275461"/>
                  <a:gd name="connsiteX63" fmla="*/ 3619883 w 3619883"/>
                  <a:gd name="connsiteY63" fmla="*/ 755612 h 4275461"/>
                  <a:gd name="connsiteX0" fmla="*/ 3619883 w 3619883"/>
                  <a:gd name="connsiteY0" fmla="*/ 755612 h 4275461"/>
                  <a:gd name="connsiteX1" fmla="*/ 1210751 w 3619883"/>
                  <a:gd name="connsiteY1" fmla="*/ 4275461 h 4275461"/>
                  <a:gd name="connsiteX2" fmla="*/ 1140354 w 3619883"/>
                  <a:gd name="connsiteY2" fmla="*/ 4275461 h 4275461"/>
                  <a:gd name="connsiteX3" fmla="*/ 953807 w 3619883"/>
                  <a:gd name="connsiteY3" fmla="*/ 4275461 h 4275461"/>
                  <a:gd name="connsiteX4" fmla="*/ 829432 w 3619883"/>
                  <a:gd name="connsiteY4" fmla="*/ 4275461 h 4275461"/>
                  <a:gd name="connsiteX5" fmla="*/ 611484 w 3619883"/>
                  <a:gd name="connsiteY5" fmla="*/ 4275461 h 4275461"/>
                  <a:gd name="connsiteX6" fmla="*/ 573998 w 3619883"/>
                  <a:gd name="connsiteY6" fmla="*/ 4275461 h 4275461"/>
                  <a:gd name="connsiteX7" fmla="*/ 336164 w 3619883"/>
                  <a:gd name="connsiteY7" fmla="*/ 4275461 h 4275461"/>
                  <a:gd name="connsiteX8" fmla="*/ 189322 w 3619883"/>
                  <a:gd name="connsiteY8" fmla="*/ 4275461 h 4275461"/>
                  <a:gd name="connsiteX9" fmla="*/ 0 w 3619883"/>
                  <a:gd name="connsiteY9" fmla="*/ 4275461 h 4275461"/>
                  <a:gd name="connsiteX10" fmla="*/ 0 w 3619883"/>
                  <a:gd name="connsiteY10" fmla="*/ 42229 h 4275461"/>
                  <a:gd name="connsiteX11" fmla="*/ 42464 w 3619883"/>
                  <a:gd name="connsiteY11" fmla="*/ 40518 h 4275461"/>
                  <a:gd name="connsiteX12" fmla="*/ 137733 w 3619883"/>
                  <a:gd name="connsiteY12" fmla="*/ 35355 h 4275461"/>
                  <a:gd name="connsiteX13" fmla="*/ 270565 w 3619883"/>
                  <a:gd name="connsiteY13" fmla="*/ 29759 h 4275461"/>
                  <a:gd name="connsiteX14" fmla="*/ 479734 w 3619883"/>
                  <a:gd name="connsiteY14" fmla="*/ 45455 h 4275461"/>
                  <a:gd name="connsiteX15" fmla="*/ 524103 w 3619883"/>
                  <a:gd name="connsiteY15" fmla="*/ 41625 h 4275461"/>
                  <a:gd name="connsiteX16" fmla="*/ 624416 w 3619883"/>
                  <a:gd name="connsiteY16" fmla="*/ 22696 h 4275461"/>
                  <a:gd name="connsiteX17" fmla="*/ 657762 w 3619883"/>
                  <a:gd name="connsiteY17" fmla="*/ 18351 h 4275461"/>
                  <a:gd name="connsiteX18" fmla="*/ 690557 w 3619883"/>
                  <a:gd name="connsiteY18" fmla="*/ 25792 h 4275461"/>
                  <a:gd name="connsiteX19" fmla="*/ 745123 w 3619883"/>
                  <a:gd name="connsiteY19" fmla="*/ 40157 h 4275461"/>
                  <a:gd name="connsiteX20" fmla="*/ 789493 w 3619883"/>
                  <a:gd name="connsiteY20" fmla="*/ 36327 h 4275461"/>
                  <a:gd name="connsiteX21" fmla="*/ 854255 w 3619883"/>
                  <a:gd name="connsiteY21" fmla="*/ 68887 h 4275461"/>
                  <a:gd name="connsiteX22" fmla="*/ 897520 w 3619883"/>
                  <a:gd name="connsiteY22" fmla="*/ 88629 h 4275461"/>
                  <a:gd name="connsiteX23" fmla="*/ 940510 w 3619883"/>
                  <a:gd name="connsiteY23" fmla="*/ 114265 h 4275461"/>
                  <a:gd name="connsiteX24" fmla="*/ 1082712 w 3619883"/>
                  <a:gd name="connsiteY24" fmla="*/ 144543 h 4275461"/>
                  <a:gd name="connsiteX25" fmla="*/ 1205348 w 3619883"/>
                  <a:gd name="connsiteY25" fmla="*/ 120753 h 4275461"/>
                  <a:gd name="connsiteX26" fmla="*/ 1271764 w 3619883"/>
                  <a:gd name="connsiteY26" fmla="*/ 117956 h 4275461"/>
                  <a:gd name="connsiteX27" fmla="*/ 1315583 w 3619883"/>
                  <a:gd name="connsiteY27" fmla="*/ 125912 h 4275461"/>
                  <a:gd name="connsiteX28" fmla="*/ 1359125 w 3619883"/>
                  <a:gd name="connsiteY28" fmla="*/ 139761 h 4275461"/>
                  <a:gd name="connsiteX29" fmla="*/ 1391919 w 3619883"/>
                  <a:gd name="connsiteY29" fmla="*/ 147202 h 4275461"/>
                  <a:gd name="connsiteX30" fmla="*/ 1436563 w 3619883"/>
                  <a:gd name="connsiteY30" fmla="*/ 137480 h 4275461"/>
                  <a:gd name="connsiteX31" fmla="*/ 1471566 w 3619883"/>
                  <a:gd name="connsiteY31" fmla="*/ 97777 h 4275461"/>
                  <a:gd name="connsiteX32" fmla="*/ 1505739 w 3619883"/>
                  <a:gd name="connsiteY32" fmla="*/ 75753 h 4275461"/>
                  <a:gd name="connsiteX33" fmla="*/ 1590891 w 3619883"/>
                  <a:gd name="connsiteY33" fmla="*/ 144702 h 4275461"/>
                  <a:gd name="connsiteX34" fmla="*/ 1625616 w 3619883"/>
                  <a:gd name="connsiteY34" fmla="*/ 110893 h 4275461"/>
                  <a:gd name="connsiteX35" fmla="*/ 1658964 w 3619883"/>
                  <a:gd name="connsiteY35" fmla="*/ 106547 h 4275461"/>
                  <a:gd name="connsiteX36" fmla="*/ 1746598 w 3619883"/>
                  <a:gd name="connsiteY36" fmla="*/ 122460 h 4275461"/>
                  <a:gd name="connsiteX37" fmla="*/ 1811913 w 3619883"/>
                  <a:gd name="connsiteY37" fmla="*/ 143234 h 4275461"/>
                  <a:gd name="connsiteX38" fmla="*/ 1856557 w 3619883"/>
                  <a:gd name="connsiteY38" fmla="*/ 133511 h 4275461"/>
                  <a:gd name="connsiteX39" fmla="*/ 2066003 w 3619883"/>
                  <a:gd name="connsiteY39" fmla="*/ 143313 h 4275461"/>
                  <a:gd name="connsiteX40" fmla="*/ 2177615 w 3619883"/>
                  <a:gd name="connsiteY40" fmla="*/ 119007 h 4275461"/>
                  <a:gd name="connsiteX41" fmla="*/ 2255883 w 3619883"/>
                  <a:gd name="connsiteY41" fmla="*/ 99047 h 4275461"/>
                  <a:gd name="connsiteX42" fmla="*/ 2344622 w 3619883"/>
                  <a:gd name="connsiteY42" fmla="*/ 91388 h 4275461"/>
                  <a:gd name="connsiteX43" fmla="*/ 2455682 w 3619883"/>
                  <a:gd name="connsiteY43" fmla="*/ 78869 h 4275461"/>
                  <a:gd name="connsiteX44" fmla="*/ 2632609 w 3619883"/>
                  <a:gd name="connsiteY44" fmla="*/ 75338 h 4275461"/>
                  <a:gd name="connsiteX45" fmla="*/ 2742291 w 3619883"/>
                  <a:gd name="connsiteY45" fmla="*/ 92282 h 4275461"/>
                  <a:gd name="connsiteX46" fmla="*/ 2851974 w 3619883"/>
                  <a:gd name="connsiteY46" fmla="*/ 109227 h 4275461"/>
                  <a:gd name="connsiteX47" fmla="*/ 2907643 w 3619883"/>
                  <a:gd name="connsiteY47" fmla="*/ 100020 h 4275461"/>
                  <a:gd name="connsiteX48" fmla="*/ 2944022 w 3619883"/>
                  <a:gd name="connsiteY48" fmla="*/ 30853 h 4275461"/>
                  <a:gd name="connsiteX49" fmla="*/ 3022289 w 3619883"/>
                  <a:gd name="connsiteY49" fmla="*/ 10893 h 4275461"/>
                  <a:gd name="connsiteX50" fmla="*/ 3054807 w 3619883"/>
                  <a:gd name="connsiteY50" fmla="*/ 24226 h 4275461"/>
                  <a:gd name="connsiteX51" fmla="*/ 3141892 w 3619883"/>
                  <a:gd name="connsiteY51" fmla="*/ 51925 h 4275461"/>
                  <a:gd name="connsiteX52" fmla="*/ 3185711 w 3619883"/>
                  <a:gd name="connsiteY52" fmla="*/ 59881 h 4275461"/>
                  <a:gd name="connsiteX53" fmla="*/ 3219056 w 3619883"/>
                  <a:gd name="connsiteY53" fmla="*/ 55536 h 4275461"/>
                  <a:gd name="connsiteX54" fmla="*/ 3263425 w 3619883"/>
                  <a:gd name="connsiteY54" fmla="*/ 51706 h 4275461"/>
                  <a:gd name="connsiteX55" fmla="*/ 3296219 w 3619883"/>
                  <a:gd name="connsiteY55" fmla="*/ 59147 h 4275461"/>
                  <a:gd name="connsiteX56" fmla="*/ 3319094 w 3619883"/>
                  <a:gd name="connsiteY56" fmla="*/ 42500 h 4275461"/>
                  <a:gd name="connsiteX57" fmla="*/ 3420511 w 3619883"/>
                  <a:gd name="connsiteY57" fmla="*/ 0 h 4275461"/>
                  <a:gd name="connsiteX58" fmla="*/ 3453305 w 3619883"/>
                  <a:gd name="connsiteY58" fmla="*/ 7440 h 4275461"/>
                  <a:gd name="connsiteX59" fmla="*/ 3496571 w 3619883"/>
                  <a:gd name="connsiteY59" fmla="*/ 27182 h 4275461"/>
                  <a:gd name="connsiteX60" fmla="*/ 3602117 w 3619883"/>
                  <a:gd name="connsiteY60" fmla="*/ 132521 h 4275461"/>
                  <a:gd name="connsiteX61" fmla="*/ 3619883 w 3619883"/>
                  <a:gd name="connsiteY61" fmla="*/ 140049 h 4275461"/>
                  <a:gd name="connsiteX62" fmla="*/ 3619883 w 3619883"/>
                  <a:gd name="connsiteY62" fmla="*/ 755612 h 4275461"/>
                  <a:gd name="connsiteX0" fmla="*/ 3619883 w 3619883"/>
                  <a:gd name="connsiteY0" fmla="*/ 755612 h 4275461"/>
                  <a:gd name="connsiteX1" fmla="*/ 1140354 w 3619883"/>
                  <a:gd name="connsiteY1" fmla="*/ 4275461 h 4275461"/>
                  <a:gd name="connsiteX2" fmla="*/ 953807 w 3619883"/>
                  <a:gd name="connsiteY2" fmla="*/ 4275461 h 4275461"/>
                  <a:gd name="connsiteX3" fmla="*/ 829432 w 3619883"/>
                  <a:gd name="connsiteY3" fmla="*/ 4275461 h 4275461"/>
                  <a:gd name="connsiteX4" fmla="*/ 611484 w 3619883"/>
                  <a:gd name="connsiteY4" fmla="*/ 4275461 h 4275461"/>
                  <a:gd name="connsiteX5" fmla="*/ 573998 w 3619883"/>
                  <a:gd name="connsiteY5" fmla="*/ 4275461 h 4275461"/>
                  <a:gd name="connsiteX6" fmla="*/ 336164 w 3619883"/>
                  <a:gd name="connsiteY6" fmla="*/ 4275461 h 4275461"/>
                  <a:gd name="connsiteX7" fmla="*/ 189322 w 3619883"/>
                  <a:gd name="connsiteY7" fmla="*/ 4275461 h 4275461"/>
                  <a:gd name="connsiteX8" fmla="*/ 0 w 3619883"/>
                  <a:gd name="connsiteY8" fmla="*/ 4275461 h 4275461"/>
                  <a:gd name="connsiteX9" fmla="*/ 0 w 3619883"/>
                  <a:gd name="connsiteY9" fmla="*/ 42229 h 4275461"/>
                  <a:gd name="connsiteX10" fmla="*/ 42464 w 3619883"/>
                  <a:gd name="connsiteY10" fmla="*/ 40518 h 4275461"/>
                  <a:gd name="connsiteX11" fmla="*/ 137733 w 3619883"/>
                  <a:gd name="connsiteY11" fmla="*/ 35355 h 4275461"/>
                  <a:gd name="connsiteX12" fmla="*/ 270565 w 3619883"/>
                  <a:gd name="connsiteY12" fmla="*/ 29759 h 4275461"/>
                  <a:gd name="connsiteX13" fmla="*/ 479734 w 3619883"/>
                  <a:gd name="connsiteY13" fmla="*/ 45455 h 4275461"/>
                  <a:gd name="connsiteX14" fmla="*/ 524103 w 3619883"/>
                  <a:gd name="connsiteY14" fmla="*/ 41625 h 4275461"/>
                  <a:gd name="connsiteX15" fmla="*/ 624416 w 3619883"/>
                  <a:gd name="connsiteY15" fmla="*/ 22696 h 4275461"/>
                  <a:gd name="connsiteX16" fmla="*/ 657762 w 3619883"/>
                  <a:gd name="connsiteY16" fmla="*/ 18351 h 4275461"/>
                  <a:gd name="connsiteX17" fmla="*/ 690557 w 3619883"/>
                  <a:gd name="connsiteY17" fmla="*/ 25792 h 4275461"/>
                  <a:gd name="connsiteX18" fmla="*/ 745123 w 3619883"/>
                  <a:gd name="connsiteY18" fmla="*/ 40157 h 4275461"/>
                  <a:gd name="connsiteX19" fmla="*/ 789493 w 3619883"/>
                  <a:gd name="connsiteY19" fmla="*/ 36327 h 4275461"/>
                  <a:gd name="connsiteX20" fmla="*/ 854255 w 3619883"/>
                  <a:gd name="connsiteY20" fmla="*/ 68887 h 4275461"/>
                  <a:gd name="connsiteX21" fmla="*/ 897520 w 3619883"/>
                  <a:gd name="connsiteY21" fmla="*/ 88629 h 4275461"/>
                  <a:gd name="connsiteX22" fmla="*/ 940510 w 3619883"/>
                  <a:gd name="connsiteY22" fmla="*/ 114265 h 4275461"/>
                  <a:gd name="connsiteX23" fmla="*/ 1082712 w 3619883"/>
                  <a:gd name="connsiteY23" fmla="*/ 144543 h 4275461"/>
                  <a:gd name="connsiteX24" fmla="*/ 1205348 w 3619883"/>
                  <a:gd name="connsiteY24" fmla="*/ 120753 h 4275461"/>
                  <a:gd name="connsiteX25" fmla="*/ 1271764 w 3619883"/>
                  <a:gd name="connsiteY25" fmla="*/ 117956 h 4275461"/>
                  <a:gd name="connsiteX26" fmla="*/ 1315583 w 3619883"/>
                  <a:gd name="connsiteY26" fmla="*/ 125912 h 4275461"/>
                  <a:gd name="connsiteX27" fmla="*/ 1359125 w 3619883"/>
                  <a:gd name="connsiteY27" fmla="*/ 139761 h 4275461"/>
                  <a:gd name="connsiteX28" fmla="*/ 1391919 w 3619883"/>
                  <a:gd name="connsiteY28" fmla="*/ 147202 h 4275461"/>
                  <a:gd name="connsiteX29" fmla="*/ 1436563 w 3619883"/>
                  <a:gd name="connsiteY29" fmla="*/ 137480 h 4275461"/>
                  <a:gd name="connsiteX30" fmla="*/ 1471566 w 3619883"/>
                  <a:gd name="connsiteY30" fmla="*/ 97777 h 4275461"/>
                  <a:gd name="connsiteX31" fmla="*/ 1505739 w 3619883"/>
                  <a:gd name="connsiteY31" fmla="*/ 75753 h 4275461"/>
                  <a:gd name="connsiteX32" fmla="*/ 1590891 w 3619883"/>
                  <a:gd name="connsiteY32" fmla="*/ 144702 h 4275461"/>
                  <a:gd name="connsiteX33" fmla="*/ 1625616 w 3619883"/>
                  <a:gd name="connsiteY33" fmla="*/ 110893 h 4275461"/>
                  <a:gd name="connsiteX34" fmla="*/ 1658964 w 3619883"/>
                  <a:gd name="connsiteY34" fmla="*/ 106547 h 4275461"/>
                  <a:gd name="connsiteX35" fmla="*/ 1746598 w 3619883"/>
                  <a:gd name="connsiteY35" fmla="*/ 122460 h 4275461"/>
                  <a:gd name="connsiteX36" fmla="*/ 1811913 w 3619883"/>
                  <a:gd name="connsiteY36" fmla="*/ 143234 h 4275461"/>
                  <a:gd name="connsiteX37" fmla="*/ 1856557 w 3619883"/>
                  <a:gd name="connsiteY37" fmla="*/ 133511 h 4275461"/>
                  <a:gd name="connsiteX38" fmla="*/ 2066003 w 3619883"/>
                  <a:gd name="connsiteY38" fmla="*/ 143313 h 4275461"/>
                  <a:gd name="connsiteX39" fmla="*/ 2177615 w 3619883"/>
                  <a:gd name="connsiteY39" fmla="*/ 119007 h 4275461"/>
                  <a:gd name="connsiteX40" fmla="*/ 2255883 w 3619883"/>
                  <a:gd name="connsiteY40" fmla="*/ 99047 h 4275461"/>
                  <a:gd name="connsiteX41" fmla="*/ 2344622 w 3619883"/>
                  <a:gd name="connsiteY41" fmla="*/ 91388 h 4275461"/>
                  <a:gd name="connsiteX42" fmla="*/ 2455682 w 3619883"/>
                  <a:gd name="connsiteY42" fmla="*/ 78869 h 4275461"/>
                  <a:gd name="connsiteX43" fmla="*/ 2632609 w 3619883"/>
                  <a:gd name="connsiteY43" fmla="*/ 75338 h 4275461"/>
                  <a:gd name="connsiteX44" fmla="*/ 2742291 w 3619883"/>
                  <a:gd name="connsiteY44" fmla="*/ 92282 h 4275461"/>
                  <a:gd name="connsiteX45" fmla="*/ 2851974 w 3619883"/>
                  <a:gd name="connsiteY45" fmla="*/ 109227 h 4275461"/>
                  <a:gd name="connsiteX46" fmla="*/ 2907643 w 3619883"/>
                  <a:gd name="connsiteY46" fmla="*/ 100020 h 4275461"/>
                  <a:gd name="connsiteX47" fmla="*/ 2944022 w 3619883"/>
                  <a:gd name="connsiteY47" fmla="*/ 30853 h 4275461"/>
                  <a:gd name="connsiteX48" fmla="*/ 3022289 w 3619883"/>
                  <a:gd name="connsiteY48" fmla="*/ 10893 h 4275461"/>
                  <a:gd name="connsiteX49" fmla="*/ 3054807 w 3619883"/>
                  <a:gd name="connsiteY49" fmla="*/ 24226 h 4275461"/>
                  <a:gd name="connsiteX50" fmla="*/ 3141892 w 3619883"/>
                  <a:gd name="connsiteY50" fmla="*/ 51925 h 4275461"/>
                  <a:gd name="connsiteX51" fmla="*/ 3185711 w 3619883"/>
                  <a:gd name="connsiteY51" fmla="*/ 59881 h 4275461"/>
                  <a:gd name="connsiteX52" fmla="*/ 3219056 w 3619883"/>
                  <a:gd name="connsiteY52" fmla="*/ 55536 h 4275461"/>
                  <a:gd name="connsiteX53" fmla="*/ 3263425 w 3619883"/>
                  <a:gd name="connsiteY53" fmla="*/ 51706 h 4275461"/>
                  <a:gd name="connsiteX54" fmla="*/ 3296219 w 3619883"/>
                  <a:gd name="connsiteY54" fmla="*/ 59147 h 4275461"/>
                  <a:gd name="connsiteX55" fmla="*/ 3319094 w 3619883"/>
                  <a:gd name="connsiteY55" fmla="*/ 42500 h 4275461"/>
                  <a:gd name="connsiteX56" fmla="*/ 3420511 w 3619883"/>
                  <a:gd name="connsiteY56" fmla="*/ 0 h 4275461"/>
                  <a:gd name="connsiteX57" fmla="*/ 3453305 w 3619883"/>
                  <a:gd name="connsiteY57" fmla="*/ 7440 h 4275461"/>
                  <a:gd name="connsiteX58" fmla="*/ 3496571 w 3619883"/>
                  <a:gd name="connsiteY58" fmla="*/ 27182 h 4275461"/>
                  <a:gd name="connsiteX59" fmla="*/ 3602117 w 3619883"/>
                  <a:gd name="connsiteY59" fmla="*/ 132521 h 4275461"/>
                  <a:gd name="connsiteX60" fmla="*/ 3619883 w 3619883"/>
                  <a:gd name="connsiteY60" fmla="*/ 140049 h 4275461"/>
                  <a:gd name="connsiteX61" fmla="*/ 3619883 w 3619883"/>
                  <a:gd name="connsiteY61" fmla="*/ 755612 h 4275461"/>
                  <a:gd name="connsiteX0" fmla="*/ 3619883 w 3619883"/>
                  <a:gd name="connsiteY0" fmla="*/ 755612 h 4275461"/>
                  <a:gd name="connsiteX1" fmla="*/ 953807 w 3619883"/>
                  <a:gd name="connsiteY1" fmla="*/ 4275461 h 4275461"/>
                  <a:gd name="connsiteX2" fmla="*/ 829432 w 3619883"/>
                  <a:gd name="connsiteY2" fmla="*/ 4275461 h 4275461"/>
                  <a:gd name="connsiteX3" fmla="*/ 611484 w 3619883"/>
                  <a:gd name="connsiteY3" fmla="*/ 4275461 h 4275461"/>
                  <a:gd name="connsiteX4" fmla="*/ 573998 w 3619883"/>
                  <a:gd name="connsiteY4" fmla="*/ 4275461 h 4275461"/>
                  <a:gd name="connsiteX5" fmla="*/ 336164 w 3619883"/>
                  <a:gd name="connsiteY5" fmla="*/ 4275461 h 4275461"/>
                  <a:gd name="connsiteX6" fmla="*/ 189322 w 3619883"/>
                  <a:gd name="connsiteY6" fmla="*/ 4275461 h 4275461"/>
                  <a:gd name="connsiteX7" fmla="*/ 0 w 3619883"/>
                  <a:gd name="connsiteY7" fmla="*/ 4275461 h 4275461"/>
                  <a:gd name="connsiteX8" fmla="*/ 0 w 3619883"/>
                  <a:gd name="connsiteY8" fmla="*/ 42229 h 4275461"/>
                  <a:gd name="connsiteX9" fmla="*/ 42464 w 3619883"/>
                  <a:gd name="connsiteY9" fmla="*/ 40518 h 4275461"/>
                  <a:gd name="connsiteX10" fmla="*/ 137733 w 3619883"/>
                  <a:gd name="connsiteY10" fmla="*/ 35355 h 4275461"/>
                  <a:gd name="connsiteX11" fmla="*/ 270565 w 3619883"/>
                  <a:gd name="connsiteY11" fmla="*/ 29759 h 4275461"/>
                  <a:gd name="connsiteX12" fmla="*/ 479734 w 3619883"/>
                  <a:gd name="connsiteY12" fmla="*/ 45455 h 4275461"/>
                  <a:gd name="connsiteX13" fmla="*/ 524103 w 3619883"/>
                  <a:gd name="connsiteY13" fmla="*/ 41625 h 4275461"/>
                  <a:gd name="connsiteX14" fmla="*/ 624416 w 3619883"/>
                  <a:gd name="connsiteY14" fmla="*/ 22696 h 4275461"/>
                  <a:gd name="connsiteX15" fmla="*/ 657762 w 3619883"/>
                  <a:gd name="connsiteY15" fmla="*/ 18351 h 4275461"/>
                  <a:gd name="connsiteX16" fmla="*/ 690557 w 3619883"/>
                  <a:gd name="connsiteY16" fmla="*/ 25792 h 4275461"/>
                  <a:gd name="connsiteX17" fmla="*/ 745123 w 3619883"/>
                  <a:gd name="connsiteY17" fmla="*/ 40157 h 4275461"/>
                  <a:gd name="connsiteX18" fmla="*/ 789493 w 3619883"/>
                  <a:gd name="connsiteY18" fmla="*/ 36327 h 4275461"/>
                  <a:gd name="connsiteX19" fmla="*/ 854255 w 3619883"/>
                  <a:gd name="connsiteY19" fmla="*/ 68887 h 4275461"/>
                  <a:gd name="connsiteX20" fmla="*/ 897520 w 3619883"/>
                  <a:gd name="connsiteY20" fmla="*/ 88629 h 4275461"/>
                  <a:gd name="connsiteX21" fmla="*/ 940510 w 3619883"/>
                  <a:gd name="connsiteY21" fmla="*/ 114265 h 4275461"/>
                  <a:gd name="connsiteX22" fmla="*/ 1082712 w 3619883"/>
                  <a:gd name="connsiteY22" fmla="*/ 144543 h 4275461"/>
                  <a:gd name="connsiteX23" fmla="*/ 1205348 w 3619883"/>
                  <a:gd name="connsiteY23" fmla="*/ 120753 h 4275461"/>
                  <a:gd name="connsiteX24" fmla="*/ 1271764 w 3619883"/>
                  <a:gd name="connsiteY24" fmla="*/ 117956 h 4275461"/>
                  <a:gd name="connsiteX25" fmla="*/ 1315583 w 3619883"/>
                  <a:gd name="connsiteY25" fmla="*/ 125912 h 4275461"/>
                  <a:gd name="connsiteX26" fmla="*/ 1359125 w 3619883"/>
                  <a:gd name="connsiteY26" fmla="*/ 139761 h 4275461"/>
                  <a:gd name="connsiteX27" fmla="*/ 1391919 w 3619883"/>
                  <a:gd name="connsiteY27" fmla="*/ 147202 h 4275461"/>
                  <a:gd name="connsiteX28" fmla="*/ 1436563 w 3619883"/>
                  <a:gd name="connsiteY28" fmla="*/ 137480 h 4275461"/>
                  <a:gd name="connsiteX29" fmla="*/ 1471566 w 3619883"/>
                  <a:gd name="connsiteY29" fmla="*/ 97777 h 4275461"/>
                  <a:gd name="connsiteX30" fmla="*/ 1505739 w 3619883"/>
                  <a:gd name="connsiteY30" fmla="*/ 75753 h 4275461"/>
                  <a:gd name="connsiteX31" fmla="*/ 1590891 w 3619883"/>
                  <a:gd name="connsiteY31" fmla="*/ 144702 h 4275461"/>
                  <a:gd name="connsiteX32" fmla="*/ 1625616 w 3619883"/>
                  <a:gd name="connsiteY32" fmla="*/ 110893 h 4275461"/>
                  <a:gd name="connsiteX33" fmla="*/ 1658964 w 3619883"/>
                  <a:gd name="connsiteY33" fmla="*/ 106547 h 4275461"/>
                  <a:gd name="connsiteX34" fmla="*/ 1746598 w 3619883"/>
                  <a:gd name="connsiteY34" fmla="*/ 122460 h 4275461"/>
                  <a:gd name="connsiteX35" fmla="*/ 1811913 w 3619883"/>
                  <a:gd name="connsiteY35" fmla="*/ 143234 h 4275461"/>
                  <a:gd name="connsiteX36" fmla="*/ 1856557 w 3619883"/>
                  <a:gd name="connsiteY36" fmla="*/ 133511 h 4275461"/>
                  <a:gd name="connsiteX37" fmla="*/ 2066003 w 3619883"/>
                  <a:gd name="connsiteY37" fmla="*/ 143313 h 4275461"/>
                  <a:gd name="connsiteX38" fmla="*/ 2177615 w 3619883"/>
                  <a:gd name="connsiteY38" fmla="*/ 119007 h 4275461"/>
                  <a:gd name="connsiteX39" fmla="*/ 2255883 w 3619883"/>
                  <a:gd name="connsiteY39" fmla="*/ 99047 h 4275461"/>
                  <a:gd name="connsiteX40" fmla="*/ 2344622 w 3619883"/>
                  <a:gd name="connsiteY40" fmla="*/ 91388 h 4275461"/>
                  <a:gd name="connsiteX41" fmla="*/ 2455682 w 3619883"/>
                  <a:gd name="connsiteY41" fmla="*/ 78869 h 4275461"/>
                  <a:gd name="connsiteX42" fmla="*/ 2632609 w 3619883"/>
                  <a:gd name="connsiteY42" fmla="*/ 75338 h 4275461"/>
                  <a:gd name="connsiteX43" fmla="*/ 2742291 w 3619883"/>
                  <a:gd name="connsiteY43" fmla="*/ 92282 h 4275461"/>
                  <a:gd name="connsiteX44" fmla="*/ 2851974 w 3619883"/>
                  <a:gd name="connsiteY44" fmla="*/ 109227 h 4275461"/>
                  <a:gd name="connsiteX45" fmla="*/ 2907643 w 3619883"/>
                  <a:gd name="connsiteY45" fmla="*/ 100020 h 4275461"/>
                  <a:gd name="connsiteX46" fmla="*/ 2944022 w 3619883"/>
                  <a:gd name="connsiteY46" fmla="*/ 30853 h 4275461"/>
                  <a:gd name="connsiteX47" fmla="*/ 3022289 w 3619883"/>
                  <a:gd name="connsiteY47" fmla="*/ 10893 h 4275461"/>
                  <a:gd name="connsiteX48" fmla="*/ 3054807 w 3619883"/>
                  <a:gd name="connsiteY48" fmla="*/ 24226 h 4275461"/>
                  <a:gd name="connsiteX49" fmla="*/ 3141892 w 3619883"/>
                  <a:gd name="connsiteY49" fmla="*/ 51925 h 4275461"/>
                  <a:gd name="connsiteX50" fmla="*/ 3185711 w 3619883"/>
                  <a:gd name="connsiteY50" fmla="*/ 59881 h 4275461"/>
                  <a:gd name="connsiteX51" fmla="*/ 3219056 w 3619883"/>
                  <a:gd name="connsiteY51" fmla="*/ 55536 h 4275461"/>
                  <a:gd name="connsiteX52" fmla="*/ 3263425 w 3619883"/>
                  <a:gd name="connsiteY52" fmla="*/ 51706 h 4275461"/>
                  <a:gd name="connsiteX53" fmla="*/ 3296219 w 3619883"/>
                  <a:gd name="connsiteY53" fmla="*/ 59147 h 4275461"/>
                  <a:gd name="connsiteX54" fmla="*/ 3319094 w 3619883"/>
                  <a:gd name="connsiteY54" fmla="*/ 42500 h 4275461"/>
                  <a:gd name="connsiteX55" fmla="*/ 3420511 w 3619883"/>
                  <a:gd name="connsiteY55" fmla="*/ 0 h 4275461"/>
                  <a:gd name="connsiteX56" fmla="*/ 3453305 w 3619883"/>
                  <a:gd name="connsiteY56" fmla="*/ 7440 h 4275461"/>
                  <a:gd name="connsiteX57" fmla="*/ 3496571 w 3619883"/>
                  <a:gd name="connsiteY57" fmla="*/ 27182 h 4275461"/>
                  <a:gd name="connsiteX58" fmla="*/ 3602117 w 3619883"/>
                  <a:gd name="connsiteY58" fmla="*/ 132521 h 4275461"/>
                  <a:gd name="connsiteX59" fmla="*/ 3619883 w 3619883"/>
                  <a:gd name="connsiteY59" fmla="*/ 140049 h 4275461"/>
                  <a:gd name="connsiteX60" fmla="*/ 3619883 w 3619883"/>
                  <a:gd name="connsiteY60" fmla="*/ 755612 h 4275461"/>
                  <a:gd name="connsiteX0" fmla="*/ 3619883 w 3619883"/>
                  <a:gd name="connsiteY0" fmla="*/ 755612 h 4275461"/>
                  <a:gd name="connsiteX1" fmla="*/ 829432 w 3619883"/>
                  <a:gd name="connsiteY1" fmla="*/ 4275461 h 4275461"/>
                  <a:gd name="connsiteX2" fmla="*/ 611484 w 3619883"/>
                  <a:gd name="connsiteY2" fmla="*/ 4275461 h 4275461"/>
                  <a:gd name="connsiteX3" fmla="*/ 573998 w 3619883"/>
                  <a:gd name="connsiteY3" fmla="*/ 4275461 h 4275461"/>
                  <a:gd name="connsiteX4" fmla="*/ 336164 w 3619883"/>
                  <a:gd name="connsiteY4" fmla="*/ 4275461 h 4275461"/>
                  <a:gd name="connsiteX5" fmla="*/ 189322 w 3619883"/>
                  <a:gd name="connsiteY5" fmla="*/ 4275461 h 4275461"/>
                  <a:gd name="connsiteX6" fmla="*/ 0 w 3619883"/>
                  <a:gd name="connsiteY6" fmla="*/ 4275461 h 4275461"/>
                  <a:gd name="connsiteX7" fmla="*/ 0 w 3619883"/>
                  <a:gd name="connsiteY7" fmla="*/ 42229 h 4275461"/>
                  <a:gd name="connsiteX8" fmla="*/ 42464 w 3619883"/>
                  <a:gd name="connsiteY8" fmla="*/ 40518 h 4275461"/>
                  <a:gd name="connsiteX9" fmla="*/ 137733 w 3619883"/>
                  <a:gd name="connsiteY9" fmla="*/ 35355 h 4275461"/>
                  <a:gd name="connsiteX10" fmla="*/ 270565 w 3619883"/>
                  <a:gd name="connsiteY10" fmla="*/ 29759 h 4275461"/>
                  <a:gd name="connsiteX11" fmla="*/ 479734 w 3619883"/>
                  <a:gd name="connsiteY11" fmla="*/ 45455 h 4275461"/>
                  <a:gd name="connsiteX12" fmla="*/ 524103 w 3619883"/>
                  <a:gd name="connsiteY12" fmla="*/ 41625 h 4275461"/>
                  <a:gd name="connsiteX13" fmla="*/ 624416 w 3619883"/>
                  <a:gd name="connsiteY13" fmla="*/ 22696 h 4275461"/>
                  <a:gd name="connsiteX14" fmla="*/ 657762 w 3619883"/>
                  <a:gd name="connsiteY14" fmla="*/ 18351 h 4275461"/>
                  <a:gd name="connsiteX15" fmla="*/ 690557 w 3619883"/>
                  <a:gd name="connsiteY15" fmla="*/ 25792 h 4275461"/>
                  <a:gd name="connsiteX16" fmla="*/ 745123 w 3619883"/>
                  <a:gd name="connsiteY16" fmla="*/ 40157 h 4275461"/>
                  <a:gd name="connsiteX17" fmla="*/ 789493 w 3619883"/>
                  <a:gd name="connsiteY17" fmla="*/ 36327 h 4275461"/>
                  <a:gd name="connsiteX18" fmla="*/ 854255 w 3619883"/>
                  <a:gd name="connsiteY18" fmla="*/ 68887 h 4275461"/>
                  <a:gd name="connsiteX19" fmla="*/ 897520 w 3619883"/>
                  <a:gd name="connsiteY19" fmla="*/ 88629 h 4275461"/>
                  <a:gd name="connsiteX20" fmla="*/ 940510 w 3619883"/>
                  <a:gd name="connsiteY20" fmla="*/ 114265 h 4275461"/>
                  <a:gd name="connsiteX21" fmla="*/ 1082712 w 3619883"/>
                  <a:gd name="connsiteY21" fmla="*/ 144543 h 4275461"/>
                  <a:gd name="connsiteX22" fmla="*/ 1205348 w 3619883"/>
                  <a:gd name="connsiteY22" fmla="*/ 120753 h 4275461"/>
                  <a:gd name="connsiteX23" fmla="*/ 1271764 w 3619883"/>
                  <a:gd name="connsiteY23" fmla="*/ 117956 h 4275461"/>
                  <a:gd name="connsiteX24" fmla="*/ 1315583 w 3619883"/>
                  <a:gd name="connsiteY24" fmla="*/ 125912 h 4275461"/>
                  <a:gd name="connsiteX25" fmla="*/ 1359125 w 3619883"/>
                  <a:gd name="connsiteY25" fmla="*/ 139761 h 4275461"/>
                  <a:gd name="connsiteX26" fmla="*/ 1391919 w 3619883"/>
                  <a:gd name="connsiteY26" fmla="*/ 147202 h 4275461"/>
                  <a:gd name="connsiteX27" fmla="*/ 1436563 w 3619883"/>
                  <a:gd name="connsiteY27" fmla="*/ 137480 h 4275461"/>
                  <a:gd name="connsiteX28" fmla="*/ 1471566 w 3619883"/>
                  <a:gd name="connsiteY28" fmla="*/ 97777 h 4275461"/>
                  <a:gd name="connsiteX29" fmla="*/ 1505739 w 3619883"/>
                  <a:gd name="connsiteY29" fmla="*/ 75753 h 4275461"/>
                  <a:gd name="connsiteX30" fmla="*/ 1590891 w 3619883"/>
                  <a:gd name="connsiteY30" fmla="*/ 144702 h 4275461"/>
                  <a:gd name="connsiteX31" fmla="*/ 1625616 w 3619883"/>
                  <a:gd name="connsiteY31" fmla="*/ 110893 h 4275461"/>
                  <a:gd name="connsiteX32" fmla="*/ 1658964 w 3619883"/>
                  <a:gd name="connsiteY32" fmla="*/ 106547 h 4275461"/>
                  <a:gd name="connsiteX33" fmla="*/ 1746598 w 3619883"/>
                  <a:gd name="connsiteY33" fmla="*/ 122460 h 4275461"/>
                  <a:gd name="connsiteX34" fmla="*/ 1811913 w 3619883"/>
                  <a:gd name="connsiteY34" fmla="*/ 143234 h 4275461"/>
                  <a:gd name="connsiteX35" fmla="*/ 1856557 w 3619883"/>
                  <a:gd name="connsiteY35" fmla="*/ 133511 h 4275461"/>
                  <a:gd name="connsiteX36" fmla="*/ 2066003 w 3619883"/>
                  <a:gd name="connsiteY36" fmla="*/ 143313 h 4275461"/>
                  <a:gd name="connsiteX37" fmla="*/ 2177615 w 3619883"/>
                  <a:gd name="connsiteY37" fmla="*/ 119007 h 4275461"/>
                  <a:gd name="connsiteX38" fmla="*/ 2255883 w 3619883"/>
                  <a:gd name="connsiteY38" fmla="*/ 99047 h 4275461"/>
                  <a:gd name="connsiteX39" fmla="*/ 2344622 w 3619883"/>
                  <a:gd name="connsiteY39" fmla="*/ 91388 h 4275461"/>
                  <a:gd name="connsiteX40" fmla="*/ 2455682 w 3619883"/>
                  <a:gd name="connsiteY40" fmla="*/ 78869 h 4275461"/>
                  <a:gd name="connsiteX41" fmla="*/ 2632609 w 3619883"/>
                  <a:gd name="connsiteY41" fmla="*/ 75338 h 4275461"/>
                  <a:gd name="connsiteX42" fmla="*/ 2742291 w 3619883"/>
                  <a:gd name="connsiteY42" fmla="*/ 92282 h 4275461"/>
                  <a:gd name="connsiteX43" fmla="*/ 2851974 w 3619883"/>
                  <a:gd name="connsiteY43" fmla="*/ 109227 h 4275461"/>
                  <a:gd name="connsiteX44" fmla="*/ 2907643 w 3619883"/>
                  <a:gd name="connsiteY44" fmla="*/ 100020 h 4275461"/>
                  <a:gd name="connsiteX45" fmla="*/ 2944022 w 3619883"/>
                  <a:gd name="connsiteY45" fmla="*/ 30853 h 4275461"/>
                  <a:gd name="connsiteX46" fmla="*/ 3022289 w 3619883"/>
                  <a:gd name="connsiteY46" fmla="*/ 10893 h 4275461"/>
                  <a:gd name="connsiteX47" fmla="*/ 3054807 w 3619883"/>
                  <a:gd name="connsiteY47" fmla="*/ 24226 h 4275461"/>
                  <a:gd name="connsiteX48" fmla="*/ 3141892 w 3619883"/>
                  <a:gd name="connsiteY48" fmla="*/ 51925 h 4275461"/>
                  <a:gd name="connsiteX49" fmla="*/ 3185711 w 3619883"/>
                  <a:gd name="connsiteY49" fmla="*/ 59881 h 4275461"/>
                  <a:gd name="connsiteX50" fmla="*/ 3219056 w 3619883"/>
                  <a:gd name="connsiteY50" fmla="*/ 55536 h 4275461"/>
                  <a:gd name="connsiteX51" fmla="*/ 3263425 w 3619883"/>
                  <a:gd name="connsiteY51" fmla="*/ 51706 h 4275461"/>
                  <a:gd name="connsiteX52" fmla="*/ 3296219 w 3619883"/>
                  <a:gd name="connsiteY52" fmla="*/ 59147 h 4275461"/>
                  <a:gd name="connsiteX53" fmla="*/ 3319094 w 3619883"/>
                  <a:gd name="connsiteY53" fmla="*/ 42500 h 4275461"/>
                  <a:gd name="connsiteX54" fmla="*/ 3420511 w 3619883"/>
                  <a:gd name="connsiteY54" fmla="*/ 0 h 4275461"/>
                  <a:gd name="connsiteX55" fmla="*/ 3453305 w 3619883"/>
                  <a:gd name="connsiteY55" fmla="*/ 7440 h 4275461"/>
                  <a:gd name="connsiteX56" fmla="*/ 3496571 w 3619883"/>
                  <a:gd name="connsiteY56" fmla="*/ 27182 h 4275461"/>
                  <a:gd name="connsiteX57" fmla="*/ 3602117 w 3619883"/>
                  <a:gd name="connsiteY57" fmla="*/ 132521 h 4275461"/>
                  <a:gd name="connsiteX58" fmla="*/ 3619883 w 3619883"/>
                  <a:gd name="connsiteY58" fmla="*/ 140049 h 4275461"/>
                  <a:gd name="connsiteX59" fmla="*/ 3619883 w 3619883"/>
                  <a:gd name="connsiteY59" fmla="*/ 755612 h 4275461"/>
                  <a:gd name="connsiteX0" fmla="*/ 3619883 w 3619883"/>
                  <a:gd name="connsiteY0" fmla="*/ 755612 h 4275461"/>
                  <a:gd name="connsiteX1" fmla="*/ 611484 w 3619883"/>
                  <a:gd name="connsiteY1" fmla="*/ 4275461 h 4275461"/>
                  <a:gd name="connsiteX2" fmla="*/ 573998 w 3619883"/>
                  <a:gd name="connsiteY2" fmla="*/ 4275461 h 4275461"/>
                  <a:gd name="connsiteX3" fmla="*/ 336164 w 3619883"/>
                  <a:gd name="connsiteY3" fmla="*/ 4275461 h 4275461"/>
                  <a:gd name="connsiteX4" fmla="*/ 189322 w 3619883"/>
                  <a:gd name="connsiteY4" fmla="*/ 4275461 h 4275461"/>
                  <a:gd name="connsiteX5" fmla="*/ 0 w 3619883"/>
                  <a:gd name="connsiteY5" fmla="*/ 4275461 h 4275461"/>
                  <a:gd name="connsiteX6" fmla="*/ 0 w 3619883"/>
                  <a:gd name="connsiteY6" fmla="*/ 42229 h 4275461"/>
                  <a:gd name="connsiteX7" fmla="*/ 42464 w 3619883"/>
                  <a:gd name="connsiteY7" fmla="*/ 40518 h 4275461"/>
                  <a:gd name="connsiteX8" fmla="*/ 137733 w 3619883"/>
                  <a:gd name="connsiteY8" fmla="*/ 35355 h 4275461"/>
                  <a:gd name="connsiteX9" fmla="*/ 270565 w 3619883"/>
                  <a:gd name="connsiteY9" fmla="*/ 29759 h 4275461"/>
                  <a:gd name="connsiteX10" fmla="*/ 479734 w 3619883"/>
                  <a:gd name="connsiteY10" fmla="*/ 45455 h 4275461"/>
                  <a:gd name="connsiteX11" fmla="*/ 524103 w 3619883"/>
                  <a:gd name="connsiteY11" fmla="*/ 41625 h 4275461"/>
                  <a:gd name="connsiteX12" fmla="*/ 624416 w 3619883"/>
                  <a:gd name="connsiteY12" fmla="*/ 22696 h 4275461"/>
                  <a:gd name="connsiteX13" fmla="*/ 657762 w 3619883"/>
                  <a:gd name="connsiteY13" fmla="*/ 18351 h 4275461"/>
                  <a:gd name="connsiteX14" fmla="*/ 690557 w 3619883"/>
                  <a:gd name="connsiteY14" fmla="*/ 25792 h 4275461"/>
                  <a:gd name="connsiteX15" fmla="*/ 745123 w 3619883"/>
                  <a:gd name="connsiteY15" fmla="*/ 40157 h 4275461"/>
                  <a:gd name="connsiteX16" fmla="*/ 789493 w 3619883"/>
                  <a:gd name="connsiteY16" fmla="*/ 36327 h 4275461"/>
                  <a:gd name="connsiteX17" fmla="*/ 854255 w 3619883"/>
                  <a:gd name="connsiteY17" fmla="*/ 68887 h 4275461"/>
                  <a:gd name="connsiteX18" fmla="*/ 897520 w 3619883"/>
                  <a:gd name="connsiteY18" fmla="*/ 88629 h 4275461"/>
                  <a:gd name="connsiteX19" fmla="*/ 940510 w 3619883"/>
                  <a:gd name="connsiteY19" fmla="*/ 114265 h 4275461"/>
                  <a:gd name="connsiteX20" fmla="*/ 1082712 w 3619883"/>
                  <a:gd name="connsiteY20" fmla="*/ 144543 h 4275461"/>
                  <a:gd name="connsiteX21" fmla="*/ 1205348 w 3619883"/>
                  <a:gd name="connsiteY21" fmla="*/ 120753 h 4275461"/>
                  <a:gd name="connsiteX22" fmla="*/ 1271764 w 3619883"/>
                  <a:gd name="connsiteY22" fmla="*/ 117956 h 4275461"/>
                  <a:gd name="connsiteX23" fmla="*/ 1315583 w 3619883"/>
                  <a:gd name="connsiteY23" fmla="*/ 125912 h 4275461"/>
                  <a:gd name="connsiteX24" fmla="*/ 1359125 w 3619883"/>
                  <a:gd name="connsiteY24" fmla="*/ 139761 h 4275461"/>
                  <a:gd name="connsiteX25" fmla="*/ 1391919 w 3619883"/>
                  <a:gd name="connsiteY25" fmla="*/ 147202 h 4275461"/>
                  <a:gd name="connsiteX26" fmla="*/ 1436563 w 3619883"/>
                  <a:gd name="connsiteY26" fmla="*/ 137480 h 4275461"/>
                  <a:gd name="connsiteX27" fmla="*/ 1471566 w 3619883"/>
                  <a:gd name="connsiteY27" fmla="*/ 97777 h 4275461"/>
                  <a:gd name="connsiteX28" fmla="*/ 1505739 w 3619883"/>
                  <a:gd name="connsiteY28" fmla="*/ 75753 h 4275461"/>
                  <a:gd name="connsiteX29" fmla="*/ 1590891 w 3619883"/>
                  <a:gd name="connsiteY29" fmla="*/ 144702 h 4275461"/>
                  <a:gd name="connsiteX30" fmla="*/ 1625616 w 3619883"/>
                  <a:gd name="connsiteY30" fmla="*/ 110893 h 4275461"/>
                  <a:gd name="connsiteX31" fmla="*/ 1658964 w 3619883"/>
                  <a:gd name="connsiteY31" fmla="*/ 106547 h 4275461"/>
                  <a:gd name="connsiteX32" fmla="*/ 1746598 w 3619883"/>
                  <a:gd name="connsiteY32" fmla="*/ 122460 h 4275461"/>
                  <a:gd name="connsiteX33" fmla="*/ 1811913 w 3619883"/>
                  <a:gd name="connsiteY33" fmla="*/ 143234 h 4275461"/>
                  <a:gd name="connsiteX34" fmla="*/ 1856557 w 3619883"/>
                  <a:gd name="connsiteY34" fmla="*/ 133511 h 4275461"/>
                  <a:gd name="connsiteX35" fmla="*/ 2066003 w 3619883"/>
                  <a:gd name="connsiteY35" fmla="*/ 143313 h 4275461"/>
                  <a:gd name="connsiteX36" fmla="*/ 2177615 w 3619883"/>
                  <a:gd name="connsiteY36" fmla="*/ 119007 h 4275461"/>
                  <a:gd name="connsiteX37" fmla="*/ 2255883 w 3619883"/>
                  <a:gd name="connsiteY37" fmla="*/ 99047 h 4275461"/>
                  <a:gd name="connsiteX38" fmla="*/ 2344622 w 3619883"/>
                  <a:gd name="connsiteY38" fmla="*/ 91388 h 4275461"/>
                  <a:gd name="connsiteX39" fmla="*/ 2455682 w 3619883"/>
                  <a:gd name="connsiteY39" fmla="*/ 78869 h 4275461"/>
                  <a:gd name="connsiteX40" fmla="*/ 2632609 w 3619883"/>
                  <a:gd name="connsiteY40" fmla="*/ 75338 h 4275461"/>
                  <a:gd name="connsiteX41" fmla="*/ 2742291 w 3619883"/>
                  <a:gd name="connsiteY41" fmla="*/ 92282 h 4275461"/>
                  <a:gd name="connsiteX42" fmla="*/ 2851974 w 3619883"/>
                  <a:gd name="connsiteY42" fmla="*/ 109227 h 4275461"/>
                  <a:gd name="connsiteX43" fmla="*/ 2907643 w 3619883"/>
                  <a:gd name="connsiteY43" fmla="*/ 100020 h 4275461"/>
                  <a:gd name="connsiteX44" fmla="*/ 2944022 w 3619883"/>
                  <a:gd name="connsiteY44" fmla="*/ 30853 h 4275461"/>
                  <a:gd name="connsiteX45" fmla="*/ 3022289 w 3619883"/>
                  <a:gd name="connsiteY45" fmla="*/ 10893 h 4275461"/>
                  <a:gd name="connsiteX46" fmla="*/ 3054807 w 3619883"/>
                  <a:gd name="connsiteY46" fmla="*/ 24226 h 4275461"/>
                  <a:gd name="connsiteX47" fmla="*/ 3141892 w 3619883"/>
                  <a:gd name="connsiteY47" fmla="*/ 51925 h 4275461"/>
                  <a:gd name="connsiteX48" fmla="*/ 3185711 w 3619883"/>
                  <a:gd name="connsiteY48" fmla="*/ 59881 h 4275461"/>
                  <a:gd name="connsiteX49" fmla="*/ 3219056 w 3619883"/>
                  <a:gd name="connsiteY49" fmla="*/ 55536 h 4275461"/>
                  <a:gd name="connsiteX50" fmla="*/ 3263425 w 3619883"/>
                  <a:gd name="connsiteY50" fmla="*/ 51706 h 4275461"/>
                  <a:gd name="connsiteX51" fmla="*/ 3296219 w 3619883"/>
                  <a:gd name="connsiteY51" fmla="*/ 59147 h 4275461"/>
                  <a:gd name="connsiteX52" fmla="*/ 3319094 w 3619883"/>
                  <a:gd name="connsiteY52" fmla="*/ 42500 h 4275461"/>
                  <a:gd name="connsiteX53" fmla="*/ 3420511 w 3619883"/>
                  <a:gd name="connsiteY53" fmla="*/ 0 h 4275461"/>
                  <a:gd name="connsiteX54" fmla="*/ 3453305 w 3619883"/>
                  <a:gd name="connsiteY54" fmla="*/ 7440 h 4275461"/>
                  <a:gd name="connsiteX55" fmla="*/ 3496571 w 3619883"/>
                  <a:gd name="connsiteY55" fmla="*/ 27182 h 4275461"/>
                  <a:gd name="connsiteX56" fmla="*/ 3602117 w 3619883"/>
                  <a:gd name="connsiteY56" fmla="*/ 132521 h 4275461"/>
                  <a:gd name="connsiteX57" fmla="*/ 3619883 w 3619883"/>
                  <a:gd name="connsiteY57" fmla="*/ 140049 h 4275461"/>
                  <a:gd name="connsiteX58" fmla="*/ 3619883 w 3619883"/>
                  <a:gd name="connsiteY58" fmla="*/ 755612 h 4275461"/>
                  <a:gd name="connsiteX0" fmla="*/ 3619883 w 3619883"/>
                  <a:gd name="connsiteY0" fmla="*/ 755612 h 4275461"/>
                  <a:gd name="connsiteX1" fmla="*/ 573998 w 3619883"/>
                  <a:gd name="connsiteY1" fmla="*/ 4275461 h 4275461"/>
                  <a:gd name="connsiteX2" fmla="*/ 336164 w 3619883"/>
                  <a:gd name="connsiteY2" fmla="*/ 4275461 h 4275461"/>
                  <a:gd name="connsiteX3" fmla="*/ 189322 w 3619883"/>
                  <a:gd name="connsiteY3" fmla="*/ 4275461 h 4275461"/>
                  <a:gd name="connsiteX4" fmla="*/ 0 w 3619883"/>
                  <a:gd name="connsiteY4" fmla="*/ 4275461 h 4275461"/>
                  <a:gd name="connsiteX5" fmla="*/ 0 w 3619883"/>
                  <a:gd name="connsiteY5" fmla="*/ 42229 h 4275461"/>
                  <a:gd name="connsiteX6" fmla="*/ 42464 w 3619883"/>
                  <a:gd name="connsiteY6" fmla="*/ 40518 h 4275461"/>
                  <a:gd name="connsiteX7" fmla="*/ 137733 w 3619883"/>
                  <a:gd name="connsiteY7" fmla="*/ 35355 h 4275461"/>
                  <a:gd name="connsiteX8" fmla="*/ 270565 w 3619883"/>
                  <a:gd name="connsiteY8" fmla="*/ 29759 h 4275461"/>
                  <a:gd name="connsiteX9" fmla="*/ 479734 w 3619883"/>
                  <a:gd name="connsiteY9" fmla="*/ 45455 h 4275461"/>
                  <a:gd name="connsiteX10" fmla="*/ 524103 w 3619883"/>
                  <a:gd name="connsiteY10" fmla="*/ 41625 h 4275461"/>
                  <a:gd name="connsiteX11" fmla="*/ 624416 w 3619883"/>
                  <a:gd name="connsiteY11" fmla="*/ 22696 h 4275461"/>
                  <a:gd name="connsiteX12" fmla="*/ 657762 w 3619883"/>
                  <a:gd name="connsiteY12" fmla="*/ 18351 h 4275461"/>
                  <a:gd name="connsiteX13" fmla="*/ 690557 w 3619883"/>
                  <a:gd name="connsiteY13" fmla="*/ 25792 h 4275461"/>
                  <a:gd name="connsiteX14" fmla="*/ 745123 w 3619883"/>
                  <a:gd name="connsiteY14" fmla="*/ 40157 h 4275461"/>
                  <a:gd name="connsiteX15" fmla="*/ 789493 w 3619883"/>
                  <a:gd name="connsiteY15" fmla="*/ 36327 h 4275461"/>
                  <a:gd name="connsiteX16" fmla="*/ 854255 w 3619883"/>
                  <a:gd name="connsiteY16" fmla="*/ 68887 h 4275461"/>
                  <a:gd name="connsiteX17" fmla="*/ 897520 w 3619883"/>
                  <a:gd name="connsiteY17" fmla="*/ 88629 h 4275461"/>
                  <a:gd name="connsiteX18" fmla="*/ 940510 w 3619883"/>
                  <a:gd name="connsiteY18" fmla="*/ 114265 h 4275461"/>
                  <a:gd name="connsiteX19" fmla="*/ 1082712 w 3619883"/>
                  <a:gd name="connsiteY19" fmla="*/ 144543 h 4275461"/>
                  <a:gd name="connsiteX20" fmla="*/ 1205348 w 3619883"/>
                  <a:gd name="connsiteY20" fmla="*/ 120753 h 4275461"/>
                  <a:gd name="connsiteX21" fmla="*/ 1271764 w 3619883"/>
                  <a:gd name="connsiteY21" fmla="*/ 117956 h 4275461"/>
                  <a:gd name="connsiteX22" fmla="*/ 1315583 w 3619883"/>
                  <a:gd name="connsiteY22" fmla="*/ 125912 h 4275461"/>
                  <a:gd name="connsiteX23" fmla="*/ 1359125 w 3619883"/>
                  <a:gd name="connsiteY23" fmla="*/ 139761 h 4275461"/>
                  <a:gd name="connsiteX24" fmla="*/ 1391919 w 3619883"/>
                  <a:gd name="connsiteY24" fmla="*/ 147202 h 4275461"/>
                  <a:gd name="connsiteX25" fmla="*/ 1436563 w 3619883"/>
                  <a:gd name="connsiteY25" fmla="*/ 137480 h 4275461"/>
                  <a:gd name="connsiteX26" fmla="*/ 1471566 w 3619883"/>
                  <a:gd name="connsiteY26" fmla="*/ 97777 h 4275461"/>
                  <a:gd name="connsiteX27" fmla="*/ 1505739 w 3619883"/>
                  <a:gd name="connsiteY27" fmla="*/ 75753 h 4275461"/>
                  <a:gd name="connsiteX28" fmla="*/ 1590891 w 3619883"/>
                  <a:gd name="connsiteY28" fmla="*/ 144702 h 4275461"/>
                  <a:gd name="connsiteX29" fmla="*/ 1625616 w 3619883"/>
                  <a:gd name="connsiteY29" fmla="*/ 110893 h 4275461"/>
                  <a:gd name="connsiteX30" fmla="*/ 1658964 w 3619883"/>
                  <a:gd name="connsiteY30" fmla="*/ 106547 h 4275461"/>
                  <a:gd name="connsiteX31" fmla="*/ 1746598 w 3619883"/>
                  <a:gd name="connsiteY31" fmla="*/ 122460 h 4275461"/>
                  <a:gd name="connsiteX32" fmla="*/ 1811913 w 3619883"/>
                  <a:gd name="connsiteY32" fmla="*/ 143234 h 4275461"/>
                  <a:gd name="connsiteX33" fmla="*/ 1856557 w 3619883"/>
                  <a:gd name="connsiteY33" fmla="*/ 133511 h 4275461"/>
                  <a:gd name="connsiteX34" fmla="*/ 2066003 w 3619883"/>
                  <a:gd name="connsiteY34" fmla="*/ 143313 h 4275461"/>
                  <a:gd name="connsiteX35" fmla="*/ 2177615 w 3619883"/>
                  <a:gd name="connsiteY35" fmla="*/ 119007 h 4275461"/>
                  <a:gd name="connsiteX36" fmla="*/ 2255883 w 3619883"/>
                  <a:gd name="connsiteY36" fmla="*/ 99047 h 4275461"/>
                  <a:gd name="connsiteX37" fmla="*/ 2344622 w 3619883"/>
                  <a:gd name="connsiteY37" fmla="*/ 91388 h 4275461"/>
                  <a:gd name="connsiteX38" fmla="*/ 2455682 w 3619883"/>
                  <a:gd name="connsiteY38" fmla="*/ 78869 h 4275461"/>
                  <a:gd name="connsiteX39" fmla="*/ 2632609 w 3619883"/>
                  <a:gd name="connsiteY39" fmla="*/ 75338 h 4275461"/>
                  <a:gd name="connsiteX40" fmla="*/ 2742291 w 3619883"/>
                  <a:gd name="connsiteY40" fmla="*/ 92282 h 4275461"/>
                  <a:gd name="connsiteX41" fmla="*/ 2851974 w 3619883"/>
                  <a:gd name="connsiteY41" fmla="*/ 109227 h 4275461"/>
                  <a:gd name="connsiteX42" fmla="*/ 2907643 w 3619883"/>
                  <a:gd name="connsiteY42" fmla="*/ 100020 h 4275461"/>
                  <a:gd name="connsiteX43" fmla="*/ 2944022 w 3619883"/>
                  <a:gd name="connsiteY43" fmla="*/ 30853 h 4275461"/>
                  <a:gd name="connsiteX44" fmla="*/ 3022289 w 3619883"/>
                  <a:gd name="connsiteY44" fmla="*/ 10893 h 4275461"/>
                  <a:gd name="connsiteX45" fmla="*/ 3054807 w 3619883"/>
                  <a:gd name="connsiteY45" fmla="*/ 24226 h 4275461"/>
                  <a:gd name="connsiteX46" fmla="*/ 3141892 w 3619883"/>
                  <a:gd name="connsiteY46" fmla="*/ 51925 h 4275461"/>
                  <a:gd name="connsiteX47" fmla="*/ 3185711 w 3619883"/>
                  <a:gd name="connsiteY47" fmla="*/ 59881 h 4275461"/>
                  <a:gd name="connsiteX48" fmla="*/ 3219056 w 3619883"/>
                  <a:gd name="connsiteY48" fmla="*/ 55536 h 4275461"/>
                  <a:gd name="connsiteX49" fmla="*/ 3263425 w 3619883"/>
                  <a:gd name="connsiteY49" fmla="*/ 51706 h 4275461"/>
                  <a:gd name="connsiteX50" fmla="*/ 3296219 w 3619883"/>
                  <a:gd name="connsiteY50" fmla="*/ 59147 h 4275461"/>
                  <a:gd name="connsiteX51" fmla="*/ 3319094 w 3619883"/>
                  <a:gd name="connsiteY51" fmla="*/ 42500 h 4275461"/>
                  <a:gd name="connsiteX52" fmla="*/ 3420511 w 3619883"/>
                  <a:gd name="connsiteY52" fmla="*/ 0 h 4275461"/>
                  <a:gd name="connsiteX53" fmla="*/ 3453305 w 3619883"/>
                  <a:gd name="connsiteY53" fmla="*/ 7440 h 4275461"/>
                  <a:gd name="connsiteX54" fmla="*/ 3496571 w 3619883"/>
                  <a:gd name="connsiteY54" fmla="*/ 27182 h 4275461"/>
                  <a:gd name="connsiteX55" fmla="*/ 3602117 w 3619883"/>
                  <a:gd name="connsiteY55" fmla="*/ 132521 h 4275461"/>
                  <a:gd name="connsiteX56" fmla="*/ 3619883 w 3619883"/>
                  <a:gd name="connsiteY56" fmla="*/ 140049 h 4275461"/>
                  <a:gd name="connsiteX57" fmla="*/ 3619883 w 3619883"/>
                  <a:gd name="connsiteY57" fmla="*/ 755612 h 4275461"/>
                  <a:gd name="connsiteX0" fmla="*/ 3619883 w 3619883"/>
                  <a:gd name="connsiteY0" fmla="*/ 755612 h 4275461"/>
                  <a:gd name="connsiteX1" fmla="*/ 336164 w 3619883"/>
                  <a:gd name="connsiteY1" fmla="*/ 4275461 h 4275461"/>
                  <a:gd name="connsiteX2" fmla="*/ 189322 w 3619883"/>
                  <a:gd name="connsiteY2" fmla="*/ 4275461 h 4275461"/>
                  <a:gd name="connsiteX3" fmla="*/ 0 w 3619883"/>
                  <a:gd name="connsiteY3" fmla="*/ 4275461 h 4275461"/>
                  <a:gd name="connsiteX4" fmla="*/ 0 w 3619883"/>
                  <a:gd name="connsiteY4" fmla="*/ 42229 h 4275461"/>
                  <a:gd name="connsiteX5" fmla="*/ 42464 w 3619883"/>
                  <a:gd name="connsiteY5" fmla="*/ 40518 h 4275461"/>
                  <a:gd name="connsiteX6" fmla="*/ 137733 w 3619883"/>
                  <a:gd name="connsiteY6" fmla="*/ 35355 h 4275461"/>
                  <a:gd name="connsiteX7" fmla="*/ 270565 w 3619883"/>
                  <a:gd name="connsiteY7" fmla="*/ 29759 h 4275461"/>
                  <a:gd name="connsiteX8" fmla="*/ 479734 w 3619883"/>
                  <a:gd name="connsiteY8" fmla="*/ 45455 h 4275461"/>
                  <a:gd name="connsiteX9" fmla="*/ 524103 w 3619883"/>
                  <a:gd name="connsiteY9" fmla="*/ 41625 h 4275461"/>
                  <a:gd name="connsiteX10" fmla="*/ 624416 w 3619883"/>
                  <a:gd name="connsiteY10" fmla="*/ 22696 h 4275461"/>
                  <a:gd name="connsiteX11" fmla="*/ 657762 w 3619883"/>
                  <a:gd name="connsiteY11" fmla="*/ 18351 h 4275461"/>
                  <a:gd name="connsiteX12" fmla="*/ 690557 w 3619883"/>
                  <a:gd name="connsiteY12" fmla="*/ 25792 h 4275461"/>
                  <a:gd name="connsiteX13" fmla="*/ 745123 w 3619883"/>
                  <a:gd name="connsiteY13" fmla="*/ 40157 h 4275461"/>
                  <a:gd name="connsiteX14" fmla="*/ 789493 w 3619883"/>
                  <a:gd name="connsiteY14" fmla="*/ 36327 h 4275461"/>
                  <a:gd name="connsiteX15" fmla="*/ 854255 w 3619883"/>
                  <a:gd name="connsiteY15" fmla="*/ 68887 h 4275461"/>
                  <a:gd name="connsiteX16" fmla="*/ 897520 w 3619883"/>
                  <a:gd name="connsiteY16" fmla="*/ 88629 h 4275461"/>
                  <a:gd name="connsiteX17" fmla="*/ 940510 w 3619883"/>
                  <a:gd name="connsiteY17" fmla="*/ 114265 h 4275461"/>
                  <a:gd name="connsiteX18" fmla="*/ 1082712 w 3619883"/>
                  <a:gd name="connsiteY18" fmla="*/ 144543 h 4275461"/>
                  <a:gd name="connsiteX19" fmla="*/ 1205348 w 3619883"/>
                  <a:gd name="connsiteY19" fmla="*/ 120753 h 4275461"/>
                  <a:gd name="connsiteX20" fmla="*/ 1271764 w 3619883"/>
                  <a:gd name="connsiteY20" fmla="*/ 117956 h 4275461"/>
                  <a:gd name="connsiteX21" fmla="*/ 1315583 w 3619883"/>
                  <a:gd name="connsiteY21" fmla="*/ 125912 h 4275461"/>
                  <a:gd name="connsiteX22" fmla="*/ 1359125 w 3619883"/>
                  <a:gd name="connsiteY22" fmla="*/ 139761 h 4275461"/>
                  <a:gd name="connsiteX23" fmla="*/ 1391919 w 3619883"/>
                  <a:gd name="connsiteY23" fmla="*/ 147202 h 4275461"/>
                  <a:gd name="connsiteX24" fmla="*/ 1436563 w 3619883"/>
                  <a:gd name="connsiteY24" fmla="*/ 137480 h 4275461"/>
                  <a:gd name="connsiteX25" fmla="*/ 1471566 w 3619883"/>
                  <a:gd name="connsiteY25" fmla="*/ 97777 h 4275461"/>
                  <a:gd name="connsiteX26" fmla="*/ 1505739 w 3619883"/>
                  <a:gd name="connsiteY26" fmla="*/ 75753 h 4275461"/>
                  <a:gd name="connsiteX27" fmla="*/ 1590891 w 3619883"/>
                  <a:gd name="connsiteY27" fmla="*/ 144702 h 4275461"/>
                  <a:gd name="connsiteX28" fmla="*/ 1625616 w 3619883"/>
                  <a:gd name="connsiteY28" fmla="*/ 110893 h 4275461"/>
                  <a:gd name="connsiteX29" fmla="*/ 1658964 w 3619883"/>
                  <a:gd name="connsiteY29" fmla="*/ 106547 h 4275461"/>
                  <a:gd name="connsiteX30" fmla="*/ 1746598 w 3619883"/>
                  <a:gd name="connsiteY30" fmla="*/ 122460 h 4275461"/>
                  <a:gd name="connsiteX31" fmla="*/ 1811913 w 3619883"/>
                  <a:gd name="connsiteY31" fmla="*/ 143234 h 4275461"/>
                  <a:gd name="connsiteX32" fmla="*/ 1856557 w 3619883"/>
                  <a:gd name="connsiteY32" fmla="*/ 133511 h 4275461"/>
                  <a:gd name="connsiteX33" fmla="*/ 2066003 w 3619883"/>
                  <a:gd name="connsiteY33" fmla="*/ 143313 h 4275461"/>
                  <a:gd name="connsiteX34" fmla="*/ 2177615 w 3619883"/>
                  <a:gd name="connsiteY34" fmla="*/ 119007 h 4275461"/>
                  <a:gd name="connsiteX35" fmla="*/ 2255883 w 3619883"/>
                  <a:gd name="connsiteY35" fmla="*/ 99047 h 4275461"/>
                  <a:gd name="connsiteX36" fmla="*/ 2344622 w 3619883"/>
                  <a:gd name="connsiteY36" fmla="*/ 91388 h 4275461"/>
                  <a:gd name="connsiteX37" fmla="*/ 2455682 w 3619883"/>
                  <a:gd name="connsiteY37" fmla="*/ 78869 h 4275461"/>
                  <a:gd name="connsiteX38" fmla="*/ 2632609 w 3619883"/>
                  <a:gd name="connsiteY38" fmla="*/ 75338 h 4275461"/>
                  <a:gd name="connsiteX39" fmla="*/ 2742291 w 3619883"/>
                  <a:gd name="connsiteY39" fmla="*/ 92282 h 4275461"/>
                  <a:gd name="connsiteX40" fmla="*/ 2851974 w 3619883"/>
                  <a:gd name="connsiteY40" fmla="*/ 109227 h 4275461"/>
                  <a:gd name="connsiteX41" fmla="*/ 2907643 w 3619883"/>
                  <a:gd name="connsiteY41" fmla="*/ 100020 h 4275461"/>
                  <a:gd name="connsiteX42" fmla="*/ 2944022 w 3619883"/>
                  <a:gd name="connsiteY42" fmla="*/ 30853 h 4275461"/>
                  <a:gd name="connsiteX43" fmla="*/ 3022289 w 3619883"/>
                  <a:gd name="connsiteY43" fmla="*/ 10893 h 4275461"/>
                  <a:gd name="connsiteX44" fmla="*/ 3054807 w 3619883"/>
                  <a:gd name="connsiteY44" fmla="*/ 24226 h 4275461"/>
                  <a:gd name="connsiteX45" fmla="*/ 3141892 w 3619883"/>
                  <a:gd name="connsiteY45" fmla="*/ 51925 h 4275461"/>
                  <a:gd name="connsiteX46" fmla="*/ 3185711 w 3619883"/>
                  <a:gd name="connsiteY46" fmla="*/ 59881 h 4275461"/>
                  <a:gd name="connsiteX47" fmla="*/ 3219056 w 3619883"/>
                  <a:gd name="connsiteY47" fmla="*/ 55536 h 4275461"/>
                  <a:gd name="connsiteX48" fmla="*/ 3263425 w 3619883"/>
                  <a:gd name="connsiteY48" fmla="*/ 51706 h 4275461"/>
                  <a:gd name="connsiteX49" fmla="*/ 3296219 w 3619883"/>
                  <a:gd name="connsiteY49" fmla="*/ 59147 h 4275461"/>
                  <a:gd name="connsiteX50" fmla="*/ 3319094 w 3619883"/>
                  <a:gd name="connsiteY50" fmla="*/ 42500 h 4275461"/>
                  <a:gd name="connsiteX51" fmla="*/ 3420511 w 3619883"/>
                  <a:gd name="connsiteY51" fmla="*/ 0 h 4275461"/>
                  <a:gd name="connsiteX52" fmla="*/ 3453305 w 3619883"/>
                  <a:gd name="connsiteY52" fmla="*/ 7440 h 4275461"/>
                  <a:gd name="connsiteX53" fmla="*/ 3496571 w 3619883"/>
                  <a:gd name="connsiteY53" fmla="*/ 27182 h 4275461"/>
                  <a:gd name="connsiteX54" fmla="*/ 3602117 w 3619883"/>
                  <a:gd name="connsiteY54" fmla="*/ 132521 h 4275461"/>
                  <a:gd name="connsiteX55" fmla="*/ 3619883 w 3619883"/>
                  <a:gd name="connsiteY55" fmla="*/ 140049 h 4275461"/>
                  <a:gd name="connsiteX56" fmla="*/ 3619883 w 3619883"/>
                  <a:gd name="connsiteY56" fmla="*/ 755612 h 4275461"/>
                  <a:gd name="connsiteX0" fmla="*/ 3619883 w 3619883"/>
                  <a:gd name="connsiteY0" fmla="*/ 755612 h 4275461"/>
                  <a:gd name="connsiteX1" fmla="*/ 189322 w 3619883"/>
                  <a:gd name="connsiteY1" fmla="*/ 4275461 h 4275461"/>
                  <a:gd name="connsiteX2" fmla="*/ 0 w 3619883"/>
                  <a:gd name="connsiteY2" fmla="*/ 4275461 h 4275461"/>
                  <a:gd name="connsiteX3" fmla="*/ 0 w 3619883"/>
                  <a:gd name="connsiteY3" fmla="*/ 42229 h 4275461"/>
                  <a:gd name="connsiteX4" fmla="*/ 42464 w 3619883"/>
                  <a:gd name="connsiteY4" fmla="*/ 40518 h 4275461"/>
                  <a:gd name="connsiteX5" fmla="*/ 137733 w 3619883"/>
                  <a:gd name="connsiteY5" fmla="*/ 35355 h 4275461"/>
                  <a:gd name="connsiteX6" fmla="*/ 270565 w 3619883"/>
                  <a:gd name="connsiteY6" fmla="*/ 29759 h 4275461"/>
                  <a:gd name="connsiteX7" fmla="*/ 479734 w 3619883"/>
                  <a:gd name="connsiteY7" fmla="*/ 45455 h 4275461"/>
                  <a:gd name="connsiteX8" fmla="*/ 524103 w 3619883"/>
                  <a:gd name="connsiteY8" fmla="*/ 41625 h 4275461"/>
                  <a:gd name="connsiteX9" fmla="*/ 624416 w 3619883"/>
                  <a:gd name="connsiteY9" fmla="*/ 22696 h 4275461"/>
                  <a:gd name="connsiteX10" fmla="*/ 657762 w 3619883"/>
                  <a:gd name="connsiteY10" fmla="*/ 18351 h 4275461"/>
                  <a:gd name="connsiteX11" fmla="*/ 690557 w 3619883"/>
                  <a:gd name="connsiteY11" fmla="*/ 25792 h 4275461"/>
                  <a:gd name="connsiteX12" fmla="*/ 745123 w 3619883"/>
                  <a:gd name="connsiteY12" fmla="*/ 40157 h 4275461"/>
                  <a:gd name="connsiteX13" fmla="*/ 789493 w 3619883"/>
                  <a:gd name="connsiteY13" fmla="*/ 36327 h 4275461"/>
                  <a:gd name="connsiteX14" fmla="*/ 854255 w 3619883"/>
                  <a:gd name="connsiteY14" fmla="*/ 68887 h 4275461"/>
                  <a:gd name="connsiteX15" fmla="*/ 897520 w 3619883"/>
                  <a:gd name="connsiteY15" fmla="*/ 88629 h 4275461"/>
                  <a:gd name="connsiteX16" fmla="*/ 940510 w 3619883"/>
                  <a:gd name="connsiteY16" fmla="*/ 114265 h 4275461"/>
                  <a:gd name="connsiteX17" fmla="*/ 1082712 w 3619883"/>
                  <a:gd name="connsiteY17" fmla="*/ 144543 h 4275461"/>
                  <a:gd name="connsiteX18" fmla="*/ 1205348 w 3619883"/>
                  <a:gd name="connsiteY18" fmla="*/ 120753 h 4275461"/>
                  <a:gd name="connsiteX19" fmla="*/ 1271764 w 3619883"/>
                  <a:gd name="connsiteY19" fmla="*/ 117956 h 4275461"/>
                  <a:gd name="connsiteX20" fmla="*/ 1315583 w 3619883"/>
                  <a:gd name="connsiteY20" fmla="*/ 125912 h 4275461"/>
                  <a:gd name="connsiteX21" fmla="*/ 1359125 w 3619883"/>
                  <a:gd name="connsiteY21" fmla="*/ 139761 h 4275461"/>
                  <a:gd name="connsiteX22" fmla="*/ 1391919 w 3619883"/>
                  <a:gd name="connsiteY22" fmla="*/ 147202 h 4275461"/>
                  <a:gd name="connsiteX23" fmla="*/ 1436563 w 3619883"/>
                  <a:gd name="connsiteY23" fmla="*/ 137480 h 4275461"/>
                  <a:gd name="connsiteX24" fmla="*/ 1471566 w 3619883"/>
                  <a:gd name="connsiteY24" fmla="*/ 97777 h 4275461"/>
                  <a:gd name="connsiteX25" fmla="*/ 1505739 w 3619883"/>
                  <a:gd name="connsiteY25" fmla="*/ 75753 h 4275461"/>
                  <a:gd name="connsiteX26" fmla="*/ 1590891 w 3619883"/>
                  <a:gd name="connsiteY26" fmla="*/ 144702 h 4275461"/>
                  <a:gd name="connsiteX27" fmla="*/ 1625616 w 3619883"/>
                  <a:gd name="connsiteY27" fmla="*/ 110893 h 4275461"/>
                  <a:gd name="connsiteX28" fmla="*/ 1658964 w 3619883"/>
                  <a:gd name="connsiteY28" fmla="*/ 106547 h 4275461"/>
                  <a:gd name="connsiteX29" fmla="*/ 1746598 w 3619883"/>
                  <a:gd name="connsiteY29" fmla="*/ 122460 h 4275461"/>
                  <a:gd name="connsiteX30" fmla="*/ 1811913 w 3619883"/>
                  <a:gd name="connsiteY30" fmla="*/ 143234 h 4275461"/>
                  <a:gd name="connsiteX31" fmla="*/ 1856557 w 3619883"/>
                  <a:gd name="connsiteY31" fmla="*/ 133511 h 4275461"/>
                  <a:gd name="connsiteX32" fmla="*/ 2066003 w 3619883"/>
                  <a:gd name="connsiteY32" fmla="*/ 143313 h 4275461"/>
                  <a:gd name="connsiteX33" fmla="*/ 2177615 w 3619883"/>
                  <a:gd name="connsiteY33" fmla="*/ 119007 h 4275461"/>
                  <a:gd name="connsiteX34" fmla="*/ 2255883 w 3619883"/>
                  <a:gd name="connsiteY34" fmla="*/ 99047 h 4275461"/>
                  <a:gd name="connsiteX35" fmla="*/ 2344622 w 3619883"/>
                  <a:gd name="connsiteY35" fmla="*/ 91388 h 4275461"/>
                  <a:gd name="connsiteX36" fmla="*/ 2455682 w 3619883"/>
                  <a:gd name="connsiteY36" fmla="*/ 78869 h 4275461"/>
                  <a:gd name="connsiteX37" fmla="*/ 2632609 w 3619883"/>
                  <a:gd name="connsiteY37" fmla="*/ 75338 h 4275461"/>
                  <a:gd name="connsiteX38" fmla="*/ 2742291 w 3619883"/>
                  <a:gd name="connsiteY38" fmla="*/ 92282 h 4275461"/>
                  <a:gd name="connsiteX39" fmla="*/ 2851974 w 3619883"/>
                  <a:gd name="connsiteY39" fmla="*/ 109227 h 4275461"/>
                  <a:gd name="connsiteX40" fmla="*/ 2907643 w 3619883"/>
                  <a:gd name="connsiteY40" fmla="*/ 100020 h 4275461"/>
                  <a:gd name="connsiteX41" fmla="*/ 2944022 w 3619883"/>
                  <a:gd name="connsiteY41" fmla="*/ 30853 h 4275461"/>
                  <a:gd name="connsiteX42" fmla="*/ 3022289 w 3619883"/>
                  <a:gd name="connsiteY42" fmla="*/ 10893 h 4275461"/>
                  <a:gd name="connsiteX43" fmla="*/ 3054807 w 3619883"/>
                  <a:gd name="connsiteY43" fmla="*/ 24226 h 4275461"/>
                  <a:gd name="connsiteX44" fmla="*/ 3141892 w 3619883"/>
                  <a:gd name="connsiteY44" fmla="*/ 51925 h 4275461"/>
                  <a:gd name="connsiteX45" fmla="*/ 3185711 w 3619883"/>
                  <a:gd name="connsiteY45" fmla="*/ 59881 h 4275461"/>
                  <a:gd name="connsiteX46" fmla="*/ 3219056 w 3619883"/>
                  <a:gd name="connsiteY46" fmla="*/ 55536 h 4275461"/>
                  <a:gd name="connsiteX47" fmla="*/ 3263425 w 3619883"/>
                  <a:gd name="connsiteY47" fmla="*/ 51706 h 4275461"/>
                  <a:gd name="connsiteX48" fmla="*/ 3296219 w 3619883"/>
                  <a:gd name="connsiteY48" fmla="*/ 59147 h 4275461"/>
                  <a:gd name="connsiteX49" fmla="*/ 3319094 w 3619883"/>
                  <a:gd name="connsiteY49" fmla="*/ 42500 h 4275461"/>
                  <a:gd name="connsiteX50" fmla="*/ 3420511 w 3619883"/>
                  <a:gd name="connsiteY50" fmla="*/ 0 h 4275461"/>
                  <a:gd name="connsiteX51" fmla="*/ 3453305 w 3619883"/>
                  <a:gd name="connsiteY51" fmla="*/ 7440 h 4275461"/>
                  <a:gd name="connsiteX52" fmla="*/ 3496571 w 3619883"/>
                  <a:gd name="connsiteY52" fmla="*/ 27182 h 4275461"/>
                  <a:gd name="connsiteX53" fmla="*/ 3602117 w 3619883"/>
                  <a:gd name="connsiteY53" fmla="*/ 132521 h 4275461"/>
                  <a:gd name="connsiteX54" fmla="*/ 3619883 w 3619883"/>
                  <a:gd name="connsiteY54" fmla="*/ 140049 h 4275461"/>
                  <a:gd name="connsiteX55" fmla="*/ 3619883 w 3619883"/>
                  <a:gd name="connsiteY55" fmla="*/ 755612 h 4275461"/>
                  <a:gd name="connsiteX0" fmla="*/ 3619883 w 3619883"/>
                  <a:gd name="connsiteY0" fmla="*/ 755612 h 4275461"/>
                  <a:gd name="connsiteX1" fmla="*/ 0 w 3619883"/>
                  <a:gd name="connsiteY1" fmla="*/ 4275461 h 4275461"/>
                  <a:gd name="connsiteX2" fmla="*/ 0 w 3619883"/>
                  <a:gd name="connsiteY2" fmla="*/ 42229 h 4275461"/>
                  <a:gd name="connsiteX3" fmla="*/ 42464 w 3619883"/>
                  <a:gd name="connsiteY3" fmla="*/ 40518 h 4275461"/>
                  <a:gd name="connsiteX4" fmla="*/ 137733 w 3619883"/>
                  <a:gd name="connsiteY4" fmla="*/ 35355 h 4275461"/>
                  <a:gd name="connsiteX5" fmla="*/ 270565 w 3619883"/>
                  <a:gd name="connsiteY5" fmla="*/ 29759 h 4275461"/>
                  <a:gd name="connsiteX6" fmla="*/ 479734 w 3619883"/>
                  <a:gd name="connsiteY6" fmla="*/ 45455 h 4275461"/>
                  <a:gd name="connsiteX7" fmla="*/ 524103 w 3619883"/>
                  <a:gd name="connsiteY7" fmla="*/ 41625 h 4275461"/>
                  <a:gd name="connsiteX8" fmla="*/ 624416 w 3619883"/>
                  <a:gd name="connsiteY8" fmla="*/ 22696 h 4275461"/>
                  <a:gd name="connsiteX9" fmla="*/ 657762 w 3619883"/>
                  <a:gd name="connsiteY9" fmla="*/ 18351 h 4275461"/>
                  <a:gd name="connsiteX10" fmla="*/ 690557 w 3619883"/>
                  <a:gd name="connsiteY10" fmla="*/ 25792 h 4275461"/>
                  <a:gd name="connsiteX11" fmla="*/ 745123 w 3619883"/>
                  <a:gd name="connsiteY11" fmla="*/ 40157 h 4275461"/>
                  <a:gd name="connsiteX12" fmla="*/ 789493 w 3619883"/>
                  <a:gd name="connsiteY12" fmla="*/ 36327 h 4275461"/>
                  <a:gd name="connsiteX13" fmla="*/ 854255 w 3619883"/>
                  <a:gd name="connsiteY13" fmla="*/ 68887 h 4275461"/>
                  <a:gd name="connsiteX14" fmla="*/ 897520 w 3619883"/>
                  <a:gd name="connsiteY14" fmla="*/ 88629 h 4275461"/>
                  <a:gd name="connsiteX15" fmla="*/ 940510 w 3619883"/>
                  <a:gd name="connsiteY15" fmla="*/ 114265 h 4275461"/>
                  <a:gd name="connsiteX16" fmla="*/ 1082712 w 3619883"/>
                  <a:gd name="connsiteY16" fmla="*/ 144543 h 4275461"/>
                  <a:gd name="connsiteX17" fmla="*/ 1205348 w 3619883"/>
                  <a:gd name="connsiteY17" fmla="*/ 120753 h 4275461"/>
                  <a:gd name="connsiteX18" fmla="*/ 1271764 w 3619883"/>
                  <a:gd name="connsiteY18" fmla="*/ 117956 h 4275461"/>
                  <a:gd name="connsiteX19" fmla="*/ 1315583 w 3619883"/>
                  <a:gd name="connsiteY19" fmla="*/ 125912 h 4275461"/>
                  <a:gd name="connsiteX20" fmla="*/ 1359125 w 3619883"/>
                  <a:gd name="connsiteY20" fmla="*/ 139761 h 4275461"/>
                  <a:gd name="connsiteX21" fmla="*/ 1391919 w 3619883"/>
                  <a:gd name="connsiteY21" fmla="*/ 147202 h 4275461"/>
                  <a:gd name="connsiteX22" fmla="*/ 1436563 w 3619883"/>
                  <a:gd name="connsiteY22" fmla="*/ 137480 h 4275461"/>
                  <a:gd name="connsiteX23" fmla="*/ 1471566 w 3619883"/>
                  <a:gd name="connsiteY23" fmla="*/ 97777 h 4275461"/>
                  <a:gd name="connsiteX24" fmla="*/ 1505739 w 3619883"/>
                  <a:gd name="connsiteY24" fmla="*/ 75753 h 4275461"/>
                  <a:gd name="connsiteX25" fmla="*/ 1590891 w 3619883"/>
                  <a:gd name="connsiteY25" fmla="*/ 144702 h 4275461"/>
                  <a:gd name="connsiteX26" fmla="*/ 1625616 w 3619883"/>
                  <a:gd name="connsiteY26" fmla="*/ 110893 h 4275461"/>
                  <a:gd name="connsiteX27" fmla="*/ 1658964 w 3619883"/>
                  <a:gd name="connsiteY27" fmla="*/ 106547 h 4275461"/>
                  <a:gd name="connsiteX28" fmla="*/ 1746598 w 3619883"/>
                  <a:gd name="connsiteY28" fmla="*/ 122460 h 4275461"/>
                  <a:gd name="connsiteX29" fmla="*/ 1811913 w 3619883"/>
                  <a:gd name="connsiteY29" fmla="*/ 143234 h 4275461"/>
                  <a:gd name="connsiteX30" fmla="*/ 1856557 w 3619883"/>
                  <a:gd name="connsiteY30" fmla="*/ 133511 h 4275461"/>
                  <a:gd name="connsiteX31" fmla="*/ 2066003 w 3619883"/>
                  <a:gd name="connsiteY31" fmla="*/ 143313 h 4275461"/>
                  <a:gd name="connsiteX32" fmla="*/ 2177615 w 3619883"/>
                  <a:gd name="connsiteY32" fmla="*/ 119007 h 4275461"/>
                  <a:gd name="connsiteX33" fmla="*/ 2255883 w 3619883"/>
                  <a:gd name="connsiteY33" fmla="*/ 99047 h 4275461"/>
                  <a:gd name="connsiteX34" fmla="*/ 2344622 w 3619883"/>
                  <a:gd name="connsiteY34" fmla="*/ 91388 h 4275461"/>
                  <a:gd name="connsiteX35" fmla="*/ 2455682 w 3619883"/>
                  <a:gd name="connsiteY35" fmla="*/ 78869 h 4275461"/>
                  <a:gd name="connsiteX36" fmla="*/ 2632609 w 3619883"/>
                  <a:gd name="connsiteY36" fmla="*/ 75338 h 4275461"/>
                  <a:gd name="connsiteX37" fmla="*/ 2742291 w 3619883"/>
                  <a:gd name="connsiteY37" fmla="*/ 92282 h 4275461"/>
                  <a:gd name="connsiteX38" fmla="*/ 2851974 w 3619883"/>
                  <a:gd name="connsiteY38" fmla="*/ 109227 h 4275461"/>
                  <a:gd name="connsiteX39" fmla="*/ 2907643 w 3619883"/>
                  <a:gd name="connsiteY39" fmla="*/ 100020 h 4275461"/>
                  <a:gd name="connsiteX40" fmla="*/ 2944022 w 3619883"/>
                  <a:gd name="connsiteY40" fmla="*/ 30853 h 4275461"/>
                  <a:gd name="connsiteX41" fmla="*/ 3022289 w 3619883"/>
                  <a:gd name="connsiteY41" fmla="*/ 10893 h 4275461"/>
                  <a:gd name="connsiteX42" fmla="*/ 3054807 w 3619883"/>
                  <a:gd name="connsiteY42" fmla="*/ 24226 h 4275461"/>
                  <a:gd name="connsiteX43" fmla="*/ 3141892 w 3619883"/>
                  <a:gd name="connsiteY43" fmla="*/ 51925 h 4275461"/>
                  <a:gd name="connsiteX44" fmla="*/ 3185711 w 3619883"/>
                  <a:gd name="connsiteY44" fmla="*/ 59881 h 4275461"/>
                  <a:gd name="connsiteX45" fmla="*/ 3219056 w 3619883"/>
                  <a:gd name="connsiteY45" fmla="*/ 55536 h 4275461"/>
                  <a:gd name="connsiteX46" fmla="*/ 3263425 w 3619883"/>
                  <a:gd name="connsiteY46" fmla="*/ 51706 h 4275461"/>
                  <a:gd name="connsiteX47" fmla="*/ 3296219 w 3619883"/>
                  <a:gd name="connsiteY47" fmla="*/ 59147 h 4275461"/>
                  <a:gd name="connsiteX48" fmla="*/ 3319094 w 3619883"/>
                  <a:gd name="connsiteY48" fmla="*/ 42500 h 4275461"/>
                  <a:gd name="connsiteX49" fmla="*/ 3420511 w 3619883"/>
                  <a:gd name="connsiteY49" fmla="*/ 0 h 4275461"/>
                  <a:gd name="connsiteX50" fmla="*/ 3453305 w 3619883"/>
                  <a:gd name="connsiteY50" fmla="*/ 7440 h 4275461"/>
                  <a:gd name="connsiteX51" fmla="*/ 3496571 w 3619883"/>
                  <a:gd name="connsiteY51" fmla="*/ 27182 h 4275461"/>
                  <a:gd name="connsiteX52" fmla="*/ 3602117 w 3619883"/>
                  <a:gd name="connsiteY52" fmla="*/ 132521 h 4275461"/>
                  <a:gd name="connsiteX53" fmla="*/ 3619883 w 3619883"/>
                  <a:gd name="connsiteY53" fmla="*/ 140049 h 4275461"/>
                  <a:gd name="connsiteX54" fmla="*/ 3619883 w 3619883"/>
                  <a:gd name="connsiteY54" fmla="*/ 755612 h 4275461"/>
                  <a:gd name="connsiteX0" fmla="*/ 3619883 w 3619883"/>
                  <a:gd name="connsiteY0" fmla="*/ 755612 h 755612"/>
                  <a:gd name="connsiteX1" fmla="*/ 21113 w 3619883"/>
                  <a:gd name="connsiteY1" fmla="*/ 580168 h 755612"/>
                  <a:gd name="connsiteX2" fmla="*/ 0 w 3619883"/>
                  <a:gd name="connsiteY2" fmla="*/ 42229 h 755612"/>
                  <a:gd name="connsiteX3" fmla="*/ 42464 w 3619883"/>
                  <a:gd name="connsiteY3" fmla="*/ 40518 h 755612"/>
                  <a:gd name="connsiteX4" fmla="*/ 137733 w 3619883"/>
                  <a:gd name="connsiteY4" fmla="*/ 35355 h 755612"/>
                  <a:gd name="connsiteX5" fmla="*/ 270565 w 3619883"/>
                  <a:gd name="connsiteY5" fmla="*/ 29759 h 755612"/>
                  <a:gd name="connsiteX6" fmla="*/ 479734 w 3619883"/>
                  <a:gd name="connsiteY6" fmla="*/ 45455 h 755612"/>
                  <a:gd name="connsiteX7" fmla="*/ 524103 w 3619883"/>
                  <a:gd name="connsiteY7" fmla="*/ 41625 h 755612"/>
                  <a:gd name="connsiteX8" fmla="*/ 624416 w 3619883"/>
                  <a:gd name="connsiteY8" fmla="*/ 22696 h 755612"/>
                  <a:gd name="connsiteX9" fmla="*/ 657762 w 3619883"/>
                  <a:gd name="connsiteY9" fmla="*/ 18351 h 755612"/>
                  <a:gd name="connsiteX10" fmla="*/ 690557 w 3619883"/>
                  <a:gd name="connsiteY10" fmla="*/ 25792 h 755612"/>
                  <a:gd name="connsiteX11" fmla="*/ 745123 w 3619883"/>
                  <a:gd name="connsiteY11" fmla="*/ 40157 h 755612"/>
                  <a:gd name="connsiteX12" fmla="*/ 789493 w 3619883"/>
                  <a:gd name="connsiteY12" fmla="*/ 36327 h 755612"/>
                  <a:gd name="connsiteX13" fmla="*/ 854255 w 3619883"/>
                  <a:gd name="connsiteY13" fmla="*/ 68887 h 755612"/>
                  <a:gd name="connsiteX14" fmla="*/ 897520 w 3619883"/>
                  <a:gd name="connsiteY14" fmla="*/ 88629 h 755612"/>
                  <a:gd name="connsiteX15" fmla="*/ 940510 w 3619883"/>
                  <a:gd name="connsiteY15" fmla="*/ 114265 h 755612"/>
                  <a:gd name="connsiteX16" fmla="*/ 1082712 w 3619883"/>
                  <a:gd name="connsiteY16" fmla="*/ 144543 h 755612"/>
                  <a:gd name="connsiteX17" fmla="*/ 1205348 w 3619883"/>
                  <a:gd name="connsiteY17" fmla="*/ 120753 h 755612"/>
                  <a:gd name="connsiteX18" fmla="*/ 1271764 w 3619883"/>
                  <a:gd name="connsiteY18" fmla="*/ 117956 h 755612"/>
                  <a:gd name="connsiteX19" fmla="*/ 1315583 w 3619883"/>
                  <a:gd name="connsiteY19" fmla="*/ 125912 h 755612"/>
                  <a:gd name="connsiteX20" fmla="*/ 1359125 w 3619883"/>
                  <a:gd name="connsiteY20" fmla="*/ 139761 h 755612"/>
                  <a:gd name="connsiteX21" fmla="*/ 1391919 w 3619883"/>
                  <a:gd name="connsiteY21" fmla="*/ 147202 h 755612"/>
                  <a:gd name="connsiteX22" fmla="*/ 1436563 w 3619883"/>
                  <a:gd name="connsiteY22" fmla="*/ 137480 h 755612"/>
                  <a:gd name="connsiteX23" fmla="*/ 1471566 w 3619883"/>
                  <a:gd name="connsiteY23" fmla="*/ 97777 h 755612"/>
                  <a:gd name="connsiteX24" fmla="*/ 1505739 w 3619883"/>
                  <a:gd name="connsiteY24" fmla="*/ 75753 h 755612"/>
                  <a:gd name="connsiteX25" fmla="*/ 1590891 w 3619883"/>
                  <a:gd name="connsiteY25" fmla="*/ 144702 h 755612"/>
                  <a:gd name="connsiteX26" fmla="*/ 1625616 w 3619883"/>
                  <a:gd name="connsiteY26" fmla="*/ 110893 h 755612"/>
                  <a:gd name="connsiteX27" fmla="*/ 1658964 w 3619883"/>
                  <a:gd name="connsiteY27" fmla="*/ 106547 h 755612"/>
                  <a:gd name="connsiteX28" fmla="*/ 1746598 w 3619883"/>
                  <a:gd name="connsiteY28" fmla="*/ 122460 h 755612"/>
                  <a:gd name="connsiteX29" fmla="*/ 1811913 w 3619883"/>
                  <a:gd name="connsiteY29" fmla="*/ 143234 h 755612"/>
                  <a:gd name="connsiteX30" fmla="*/ 1856557 w 3619883"/>
                  <a:gd name="connsiteY30" fmla="*/ 133511 h 755612"/>
                  <a:gd name="connsiteX31" fmla="*/ 2066003 w 3619883"/>
                  <a:gd name="connsiteY31" fmla="*/ 143313 h 755612"/>
                  <a:gd name="connsiteX32" fmla="*/ 2177615 w 3619883"/>
                  <a:gd name="connsiteY32" fmla="*/ 119007 h 755612"/>
                  <a:gd name="connsiteX33" fmla="*/ 2255883 w 3619883"/>
                  <a:gd name="connsiteY33" fmla="*/ 99047 h 755612"/>
                  <a:gd name="connsiteX34" fmla="*/ 2344622 w 3619883"/>
                  <a:gd name="connsiteY34" fmla="*/ 91388 h 755612"/>
                  <a:gd name="connsiteX35" fmla="*/ 2455682 w 3619883"/>
                  <a:gd name="connsiteY35" fmla="*/ 78869 h 755612"/>
                  <a:gd name="connsiteX36" fmla="*/ 2632609 w 3619883"/>
                  <a:gd name="connsiteY36" fmla="*/ 75338 h 755612"/>
                  <a:gd name="connsiteX37" fmla="*/ 2742291 w 3619883"/>
                  <a:gd name="connsiteY37" fmla="*/ 92282 h 755612"/>
                  <a:gd name="connsiteX38" fmla="*/ 2851974 w 3619883"/>
                  <a:gd name="connsiteY38" fmla="*/ 109227 h 755612"/>
                  <a:gd name="connsiteX39" fmla="*/ 2907643 w 3619883"/>
                  <a:gd name="connsiteY39" fmla="*/ 100020 h 755612"/>
                  <a:gd name="connsiteX40" fmla="*/ 2944022 w 3619883"/>
                  <a:gd name="connsiteY40" fmla="*/ 30853 h 755612"/>
                  <a:gd name="connsiteX41" fmla="*/ 3022289 w 3619883"/>
                  <a:gd name="connsiteY41" fmla="*/ 10893 h 755612"/>
                  <a:gd name="connsiteX42" fmla="*/ 3054807 w 3619883"/>
                  <a:gd name="connsiteY42" fmla="*/ 24226 h 755612"/>
                  <a:gd name="connsiteX43" fmla="*/ 3141892 w 3619883"/>
                  <a:gd name="connsiteY43" fmla="*/ 51925 h 755612"/>
                  <a:gd name="connsiteX44" fmla="*/ 3185711 w 3619883"/>
                  <a:gd name="connsiteY44" fmla="*/ 59881 h 755612"/>
                  <a:gd name="connsiteX45" fmla="*/ 3219056 w 3619883"/>
                  <a:gd name="connsiteY45" fmla="*/ 55536 h 755612"/>
                  <a:gd name="connsiteX46" fmla="*/ 3263425 w 3619883"/>
                  <a:gd name="connsiteY46" fmla="*/ 51706 h 755612"/>
                  <a:gd name="connsiteX47" fmla="*/ 3296219 w 3619883"/>
                  <a:gd name="connsiteY47" fmla="*/ 59147 h 755612"/>
                  <a:gd name="connsiteX48" fmla="*/ 3319094 w 3619883"/>
                  <a:gd name="connsiteY48" fmla="*/ 42500 h 755612"/>
                  <a:gd name="connsiteX49" fmla="*/ 3420511 w 3619883"/>
                  <a:gd name="connsiteY49" fmla="*/ 0 h 755612"/>
                  <a:gd name="connsiteX50" fmla="*/ 3453305 w 3619883"/>
                  <a:gd name="connsiteY50" fmla="*/ 7440 h 755612"/>
                  <a:gd name="connsiteX51" fmla="*/ 3496571 w 3619883"/>
                  <a:gd name="connsiteY51" fmla="*/ 27182 h 755612"/>
                  <a:gd name="connsiteX52" fmla="*/ 3602117 w 3619883"/>
                  <a:gd name="connsiteY52" fmla="*/ 132521 h 755612"/>
                  <a:gd name="connsiteX53" fmla="*/ 3619883 w 3619883"/>
                  <a:gd name="connsiteY53" fmla="*/ 140049 h 755612"/>
                  <a:gd name="connsiteX54" fmla="*/ 3619883 w 3619883"/>
                  <a:gd name="connsiteY54" fmla="*/ 755612 h 755612"/>
                  <a:gd name="connsiteX0" fmla="*/ 3619883 w 3619883"/>
                  <a:gd name="connsiteY0" fmla="*/ 755612 h 766576"/>
                  <a:gd name="connsiteX1" fmla="*/ 4223 w 3619883"/>
                  <a:gd name="connsiteY1" fmla="*/ 766576 h 766576"/>
                  <a:gd name="connsiteX2" fmla="*/ 0 w 3619883"/>
                  <a:gd name="connsiteY2" fmla="*/ 42229 h 766576"/>
                  <a:gd name="connsiteX3" fmla="*/ 42464 w 3619883"/>
                  <a:gd name="connsiteY3" fmla="*/ 40518 h 766576"/>
                  <a:gd name="connsiteX4" fmla="*/ 137733 w 3619883"/>
                  <a:gd name="connsiteY4" fmla="*/ 35355 h 766576"/>
                  <a:gd name="connsiteX5" fmla="*/ 270565 w 3619883"/>
                  <a:gd name="connsiteY5" fmla="*/ 29759 h 766576"/>
                  <a:gd name="connsiteX6" fmla="*/ 479734 w 3619883"/>
                  <a:gd name="connsiteY6" fmla="*/ 45455 h 766576"/>
                  <a:gd name="connsiteX7" fmla="*/ 524103 w 3619883"/>
                  <a:gd name="connsiteY7" fmla="*/ 41625 h 766576"/>
                  <a:gd name="connsiteX8" fmla="*/ 624416 w 3619883"/>
                  <a:gd name="connsiteY8" fmla="*/ 22696 h 766576"/>
                  <a:gd name="connsiteX9" fmla="*/ 657762 w 3619883"/>
                  <a:gd name="connsiteY9" fmla="*/ 18351 h 766576"/>
                  <a:gd name="connsiteX10" fmla="*/ 690557 w 3619883"/>
                  <a:gd name="connsiteY10" fmla="*/ 25792 h 766576"/>
                  <a:gd name="connsiteX11" fmla="*/ 745123 w 3619883"/>
                  <a:gd name="connsiteY11" fmla="*/ 40157 h 766576"/>
                  <a:gd name="connsiteX12" fmla="*/ 789493 w 3619883"/>
                  <a:gd name="connsiteY12" fmla="*/ 36327 h 766576"/>
                  <a:gd name="connsiteX13" fmla="*/ 854255 w 3619883"/>
                  <a:gd name="connsiteY13" fmla="*/ 68887 h 766576"/>
                  <a:gd name="connsiteX14" fmla="*/ 897520 w 3619883"/>
                  <a:gd name="connsiteY14" fmla="*/ 88629 h 766576"/>
                  <a:gd name="connsiteX15" fmla="*/ 940510 w 3619883"/>
                  <a:gd name="connsiteY15" fmla="*/ 114265 h 766576"/>
                  <a:gd name="connsiteX16" fmla="*/ 1082712 w 3619883"/>
                  <a:gd name="connsiteY16" fmla="*/ 144543 h 766576"/>
                  <a:gd name="connsiteX17" fmla="*/ 1205348 w 3619883"/>
                  <a:gd name="connsiteY17" fmla="*/ 120753 h 766576"/>
                  <a:gd name="connsiteX18" fmla="*/ 1271764 w 3619883"/>
                  <a:gd name="connsiteY18" fmla="*/ 117956 h 766576"/>
                  <a:gd name="connsiteX19" fmla="*/ 1315583 w 3619883"/>
                  <a:gd name="connsiteY19" fmla="*/ 125912 h 766576"/>
                  <a:gd name="connsiteX20" fmla="*/ 1359125 w 3619883"/>
                  <a:gd name="connsiteY20" fmla="*/ 139761 h 766576"/>
                  <a:gd name="connsiteX21" fmla="*/ 1391919 w 3619883"/>
                  <a:gd name="connsiteY21" fmla="*/ 147202 h 766576"/>
                  <a:gd name="connsiteX22" fmla="*/ 1436563 w 3619883"/>
                  <a:gd name="connsiteY22" fmla="*/ 137480 h 766576"/>
                  <a:gd name="connsiteX23" fmla="*/ 1471566 w 3619883"/>
                  <a:gd name="connsiteY23" fmla="*/ 97777 h 766576"/>
                  <a:gd name="connsiteX24" fmla="*/ 1505739 w 3619883"/>
                  <a:gd name="connsiteY24" fmla="*/ 75753 h 766576"/>
                  <a:gd name="connsiteX25" fmla="*/ 1590891 w 3619883"/>
                  <a:gd name="connsiteY25" fmla="*/ 144702 h 766576"/>
                  <a:gd name="connsiteX26" fmla="*/ 1625616 w 3619883"/>
                  <a:gd name="connsiteY26" fmla="*/ 110893 h 766576"/>
                  <a:gd name="connsiteX27" fmla="*/ 1658964 w 3619883"/>
                  <a:gd name="connsiteY27" fmla="*/ 106547 h 766576"/>
                  <a:gd name="connsiteX28" fmla="*/ 1746598 w 3619883"/>
                  <a:gd name="connsiteY28" fmla="*/ 122460 h 766576"/>
                  <a:gd name="connsiteX29" fmla="*/ 1811913 w 3619883"/>
                  <a:gd name="connsiteY29" fmla="*/ 143234 h 766576"/>
                  <a:gd name="connsiteX30" fmla="*/ 1856557 w 3619883"/>
                  <a:gd name="connsiteY30" fmla="*/ 133511 h 766576"/>
                  <a:gd name="connsiteX31" fmla="*/ 2066003 w 3619883"/>
                  <a:gd name="connsiteY31" fmla="*/ 143313 h 766576"/>
                  <a:gd name="connsiteX32" fmla="*/ 2177615 w 3619883"/>
                  <a:gd name="connsiteY32" fmla="*/ 119007 h 766576"/>
                  <a:gd name="connsiteX33" fmla="*/ 2255883 w 3619883"/>
                  <a:gd name="connsiteY33" fmla="*/ 99047 h 766576"/>
                  <a:gd name="connsiteX34" fmla="*/ 2344622 w 3619883"/>
                  <a:gd name="connsiteY34" fmla="*/ 91388 h 766576"/>
                  <a:gd name="connsiteX35" fmla="*/ 2455682 w 3619883"/>
                  <a:gd name="connsiteY35" fmla="*/ 78869 h 766576"/>
                  <a:gd name="connsiteX36" fmla="*/ 2632609 w 3619883"/>
                  <a:gd name="connsiteY36" fmla="*/ 75338 h 766576"/>
                  <a:gd name="connsiteX37" fmla="*/ 2742291 w 3619883"/>
                  <a:gd name="connsiteY37" fmla="*/ 92282 h 766576"/>
                  <a:gd name="connsiteX38" fmla="*/ 2851974 w 3619883"/>
                  <a:gd name="connsiteY38" fmla="*/ 109227 h 766576"/>
                  <a:gd name="connsiteX39" fmla="*/ 2907643 w 3619883"/>
                  <a:gd name="connsiteY39" fmla="*/ 100020 h 766576"/>
                  <a:gd name="connsiteX40" fmla="*/ 2944022 w 3619883"/>
                  <a:gd name="connsiteY40" fmla="*/ 30853 h 766576"/>
                  <a:gd name="connsiteX41" fmla="*/ 3022289 w 3619883"/>
                  <a:gd name="connsiteY41" fmla="*/ 10893 h 766576"/>
                  <a:gd name="connsiteX42" fmla="*/ 3054807 w 3619883"/>
                  <a:gd name="connsiteY42" fmla="*/ 24226 h 766576"/>
                  <a:gd name="connsiteX43" fmla="*/ 3141892 w 3619883"/>
                  <a:gd name="connsiteY43" fmla="*/ 51925 h 766576"/>
                  <a:gd name="connsiteX44" fmla="*/ 3185711 w 3619883"/>
                  <a:gd name="connsiteY44" fmla="*/ 59881 h 766576"/>
                  <a:gd name="connsiteX45" fmla="*/ 3219056 w 3619883"/>
                  <a:gd name="connsiteY45" fmla="*/ 55536 h 766576"/>
                  <a:gd name="connsiteX46" fmla="*/ 3263425 w 3619883"/>
                  <a:gd name="connsiteY46" fmla="*/ 51706 h 766576"/>
                  <a:gd name="connsiteX47" fmla="*/ 3296219 w 3619883"/>
                  <a:gd name="connsiteY47" fmla="*/ 59147 h 766576"/>
                  <a:gd name="connsiteX48" fmla="*/ 3319094 w 3619883"/>
                  <a:gd name="connsiteY48" fmla="*/ 42500 h 766576"/>
                  <a:gd name="connsiteX49" fmla="*/ 3420511 w 3619883"/>
                  <a:gd name="connsiteY49" fmla="*/ 0 h 766576"/>
                  <a:gd name="connsiteX50" fmla="*/ 3453305 w 3619883"/>
                  <a:gd name="connsiteY50" fmla="*/ 7440 h 766576"/>
                  <a:gd name="connsiteX51" fmla="*/ 3496571 w 3619883"/>
                  <a:gd name="connsiteY51" fmla="*/ 27182 h 766576"/>
                  <a:gd name="connsiteX52" fmla="*/ 3602117 w 3619883"/>
                  <a:gd name="connsiteY52" fmla="*/ 132521 h 766576"/>
                  <a:gd name="connsiteX53" fmla="*/ 3619883 w 3619883"/>
                  <a:gd name="connsiteY53" fmla="*/ 140049 h 766576"/>
                  <a:gd name="connsiteX54" fmla="*/ 3619883 w 3619883"/>
                  <a:gd name="connsiteY54" fmla="*/ 755612 h 7665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3619883" h="766576" extrusionOk="0">
                    <a:moveTo>
                      <a:pt x="3619883" y="755612"/>
                    </a:moveTo>
                    <a:lnTo>
                      <a:pt x="4223" y="766576"/>
                    </a:lnTo>
                    <a:cubicBezTo>
                      <a:pt x="2815" y="525127"/>
                      <a:pt x="1408" y="283678"/>
                      <a:pt x="0" y="42229"/>
                    </a:cubicBezTo>
                    <a:lnTo>
                      <a:pt x="42464" y="40518"/>
                    </a:lnTo>
                    <a:cubicBezTo>
                      <a:pt x="74971" y="39124"/>
                      <a:pt x="107865" y="37493"/>
                      <a:pt x="137733" y="35355"/>
                    </a:cubicBezTo>
                    <a:cubicBezTo>
                      <a:pt x="190259" y="31594"/>
                      <a:pt x="207620" y="26813"/>
                      <a:pt x="270565" y="29759"/>
                    </a:cubicBezTo>
                    <a:cubicBezTo>
                      <a:pt x="340476" y="33031"/>
                      <a:pt x="410011" y="40222"/>
                      <a:pt x="479734" y="45455"/>
                    </a:cubicBezTo>
                    <a:cubicBezTo>
                      <a:pt x="494525" y="44178"/>
                      <a:pt x="509610" y="43513"/>
                      <a:pt x="524103" y="41625"/>
                    </a:cubicBezTo>
                    <a:cubicBezTo>
                      <a:pt x="601697" y="31514"/>
                      <a:pt x="556443" y="34957"/>
                      <a:pt x="624416" y="22696"/>
                    </a:cubicBezTo>
                    <a:cubicBezTo>
                      <a:pt x="635212" y="20749"/>
                      <a:pt x="646648" y="19799"/>
                      <a:pt x="657762" y="18351"/>
                    </a:cubicBezTo>
                    <a:cubicBezTo>
                      <a:pt x="668693" y="20831"/>
                      <a:pt x="679780" y="23102"/>
                      <a:pt x="690557" y="25792"/>
                    </a:cubicBezTo>
                    <a:cubicBezTo>
                      <a:pt x="708912" y="30373"/>
                      <a:pt x="725511" y="38069"/>
                      <a:pt x="745123" y="40157"/>
                    </a:cubicBezTo>
                    <a:cubicBezTo>
                      <a:pt x="760140" y="41756"/>
                      <a:pt x="774703" y="37604"/>
                      <a:pt x="789493" y="36327"/>
                    </a:cubicBezTo>
                    <a:cubicBezTo>
                      <a:pt x="861365" y="65797"/>
                      <a:pt x="781581" y="31381"/>
                      <a:pt x="854255" y="68887"/>
                    </a:cubicBezTo>
                    <a:cubicBezTo>
                      <a:pt x="867904" y="75932"/>
                      <a:pt x="883997" y="81514"/>
                      <a:pt x="897520" y="88629"/>
                    </a:cubicBezTo>
                    <a:cubicBezTo>
                      <a:pt x="912821" y="96679"/>
                      <a:pt x="924193" y="106820"/>
                      <a:pt x="940510" y="114265"/>
                    </a:cubicBezTo>
                    <a:cubicBezTo>
                      <a:pt x="978926" y="131794"/>
                      <a:pt x="1040358" y="137490"/>
                      <a:pt x="1082712" y="144543"/>
                    </a:cubicBezTo>
                    <a:cubicBezTo>
                      <a:pt x="1118214" y="136811"/>
                      <a:pt x="1170817" y="124786"/>
                      <a:pt x="1205348" y="120753"/>
                    </a:cubicBezTo>
                    <a:cubicBezTo>
                      <a:pt x="1226874" y="118238"/>
                      <a:pt x="1249625" y="118888"/>
                      <a:pt x="1271764" y="117956"/>
                    </a:cubicBezTo>
                    <a:cubicBezTo>
                      <a:pt x="1286371" y="120607"/>
                      <a:pt x="1301530" y="122404"/>
                      <a:pt x="1315583" y="125912"/>
                    </a:cubicBezTo>
                    <a:cubicBezTo>
                      <a:pt x="1330825" y="129716"/>
                      <a:pt x="1344183" y="135594"/>
                      <a:pt x="1359125" y="139761"/>
                    </a:cubicBezTo>
                    <a:cubicBezTo>
                      <a:pt x="1369691" y="142709"/>
                      <a:pt x="1380988" y="144722"/>
                      <a:pt x="1391919" y="147202"/>
                    </a:cubicBezTo>
                    <a:cubicBezTo>
                      <a:pt x="1406801" y="143961"/>
                      <a:pt x="1423676" y="142513"/>
                      <a:pt x="1436563" y="137480"/>
                    </a:cubicBezTo>
                    <a:cubicBezTo>
                      <a:pt x="1471672" y="123768"/>
                      <a:pt x="1451884" y="116940"/>
                      <a:pt x="1471566" y="97777"/>
                    </a:cubicBezTo>
                    <a:cubicBezTo>
                      <a:pt x="1480193" y="89377"/>
                      <a:pt x="1494348" y="83095"/>
                      <a:pt x="1505739" y="75753"/>
                    </a:cubicBezTo>
                    <a:cubicBezTo>
                      <a:pt x="1577183" y="91962"/>
                      <a:pt x="1533597" y="77394"/>
                      <a:pt x="1590891" y="144702"/>
                    </a:cubicBezTo>
                    <a:cubicBezTo>
                      <a:pt x="1598697" y="133398"/>
                      <a:pt x="1605803" y="118291"/>
                      <a:pt x="1625616" y="110893"/>
                    </a:cubicBezTo>
                    <a:cubicBezTo>
                      <a:pt x="1634871" y="107437"/>
                      <a:pt x="1647847" y="107996"/>
                      <a:pt x="1658964" y="106547"/>
                    </a:cubicBezTo>
                    <a:lnTo>
                      <a:pt x="1746598" y="122460"/>
                    </a:lnTo>
                    <a:cubicBezTo>
                      <a:pt x="1784954" y="129898"/>
                      <a:pt x="1777755" y="129229"/>
                      <a:pt x="1811913" y="143234"/>
                    </a:cubicBezTo>
                    <a:cubicBezTo>
                      <a:pt x="1826795" y="139993"/>
                      <a:pt x="1840838" y="135560"/>
                      <a:pt x="1856557" y="133511"/>
                    </a:cubicBezTo>
                    <a:cubicBezTo>
                      <a:pt x="1928018" y="124200"/>
                      <a:pt x="1988968" y="136755"/>
                      <a:pt x="2066003" y="143313"/>
                    </a:cubicBezTo>
                    <a:lnTo>
                      <a:pt x="2177615" y="119007"/>
                    </a:lnTo>
                    <a:cubicBezTo>
                      <a:pt x="2204144" y="112823"/>
                      <a:pt x="2229794" y="105701"/>
                      <a:pt x="2255883" y="99047"/>
                    </a:cubicBezTo>
                    <a:lnTo>
                      <a:pt x="2344622" y="91388"/>
                    </a:lnTo>
                    <a:cubicBezTo>
                      <a:pt x="2381841" y="87629"/>
                      <a:pt x="2417828" y="80978"/>
                      <a:pt x="2455682" y="78869"/>
                    </a:cubicBezTo>
                    <a:cubicBezTo>
                      <a:pt x="2514146" y="75610"/>
                      <a:pt x="2573634" y="76515"/>
                      <a:pt x="2632609" y="75338"/>
                    </a:cubicBezTo>
                    <a:lnTo>
                      <a:pt x="2742291" y="92282"/>
                    </a:lnTo>
                    <a:lnTo>
                      <a:pt x="2851974" y="109227"/>
                    </a:lnTo>
                    <a:cubicBezTo>
                      <a:pt x="2870530" y="106158"/>
                      <a:pt x="2892297" y="106201"/>
                      <a:pt x="2907643" y="100020"/>
                    </a:cubicBezTo>
                    <a:cubicBezTo>
                      <a:pt x="2937923" y="87823"/>
                      <a:pt x="2940565" y="43036"/>
                      <a:pt x="2944022" y="30853"/>
                    </a:cubicBezTo>
                    <a:cubicBezTo>
                      <a:pt x="2970111" y="24199"/>
                      <a:pt x="2993094" y="12639"/>
                      <a:pt x="3022289" y="10893"/>
                    </a:cubicBezTo>
                    <a:cubicBezTo>
                      <a:pt x="3035344" y="10111"/>
                      <a:pt x="3043336" y="20290"/>
                      <a:pt x="3054807" y="24226"/>
                    </a:cubicBezTo>
                    <a:cubicBezTo>
                      <a:pt x="3083266" y="33989"/>
                      <a:pt x="3112862" y="42692"/>
                      <a:pt x="3141892" y="51925"/>
                    </a:cubicBezTo>
                    <a:cubicBezTo>
                      <a:pt x="3156498" y="54577"/>
                      <a:pt x="3173315" y="54799"/>
                      <a:pt x="3185711" y="59881"/>
                    </a:cubicBezTo>
                    <a:cubicBezTo>
                      <a:pt x="3221000" y="74351"/>
                      <a:pt x="3196552" y="98318"/>
                      <a:pt x="3219056" y="55536"/>
                    </a:cubicBezTo>
                    <a:cubicBezTo>
                      <a:pt x="3233847" y="54259"/>
                      <a:pt x="3248275" y="50997"/>
                      <a:pt x="3263425" y="51706"/>
                    </a:cubicBezTo>
                    <a:cubicBezTo>
                      <a:pt x="3275045" y="52250"/>
                      <a:pt x="3285322" y="60949"/>
                      <a:pt x="3296219" y="59147"/>
                    </a:cubicBezTo>
                    <a:cubicBezTo>
                      <a:pt x="3308643" y="57093"/>
                      <a:pt x="3311469" y="48049"/>
                      <a:pt x="3319094" y="42500"/>
                    </a:cubicBezTo>
                    <a:cubicBezTo>
                      <a:pt x="3399611" y="29185"/>
                      <a:pt x="3363375" y="41582"/>
                      <a:pt x="3420511" y="0"/>
                    </a:cubicBezTo>
                    <a:cubicBezTo>
                      <a:pt x="3431442" y="2480"/>
                      <a:pt x="3443361" y="3886"/>
                      <a:pt x="3453305" y="7440"/>
                    </a:cubicBezTo>
                    <a:cubicBezTo>
                      <a:pt x="3469029" y="13059"/>
                      <a:pt x="3483905" y="19630"/>
                      <a:pt x="3496571" y="27182"/>
                    </a:cubicBezTo>
                    <a:cubicBezTo>
                      <a:pt x="3535674" y="50500"/>
                      <a:pt x="3592081" y="121578"/>
                      <a:pt x="3602117" y="132521"/>
                    </a:cubicBezTo>
                    <a:lnTo>
                      <a:pt x="3619883" y="140049"/>
                    </a:lnTo>
                    <a:lnTo>
                      <a:pt x="3619883" y="755612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 dirty="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0" name="Serbest Form 39"/>
            <p:cNvSpPr/>
            <p:nvPr/>
          </p:nvSpPr>
          <p:spPr>
            <a:xfrm>
              <a:off x="1548733" y="4392750"/>
              <a:ext cx="2436176" cy="480977"/>
            </a:xfrm>
            <a:custGeom>
              <a:avLst/>
              <a:gdLst>
                <a:gd name="connsiteX0" fmla="*/ 34035 w 1403962"/>
                <a:gd name="connsiteY0" fmla="*/ 19072 h 466809"/>
                <a:gd name="connsiteX1" fmla="*/ 313435 w 1403962"/>
                <a:gd name="connsiteY1" fmla="*/ 6372 h 466809"/>
                <a:gd name="connsiteX2" fmla="*/ 561085 w 1403962"/>
                <a:gd name="connsiteY2" fmla="*/ 6372 h 466809"/>
                <a:gd name="connsiteX3" fmla="*/ 792860 w 1403962"/>
                <a:gd name="connsiteY3" fmla="*/ 9547 h 466809"/>
                <a:gd name="connsiteX4" fmla="*/ 1043685 w 1403962"/>
                <a:gd name="connsiteY4" fmla="*/ 22 h 466809"/>
                <a:gd name="connsiteX5" fmla="*/ 1246885 w 1403962"/>
                <a:gd name="connsiteY5" fmla="*/ 12722 h 466809"/>
                <a:gd name="connsiteX6" fmla="*/ 1354835 w 1403962"/>
                <a:gd name="connsiteY6" fmla="*/ 22247 h 466809"/>
                <a:gd name="connsiteX7" fmla="*/ 1386585 w 1403962"/>
                <a:gd name="connsiteY7" fmla="*/ 38122 h 466809"/>
                <a:gd name="connsiteX8" fmla="*/ 1402460 w 1403962"/>
                <a:gd name="connsiteY8" fmla="*/ 298472 h 466809"/>
                <a:gd name="connsiteX9" fmla="*/ 1396110 w 1403962"/>
                <a:gd name="connsiteY9" fmla="*/ 450872 h 466809"/>
                <a:gd name="connsiteX10" fmla="*/ 1338960 w 1403962"/>
                <a:gd name="connsiteY10" fmla="*/ 463572 h 466809"/>
                <a:gd name="connsiteX11" fmla="*/ 1234185 w 1403962"/>
                <a:gd name="connsiteY11" fmla="*/ 463572 h 466809"/>
                <a:gd name="connsiteX12" fmla="*/ 1040510 w 1403962"/>
                <a:gd name="connsiteY12" fmla="*/ 454047 h 466809"/>
                <a:gd name="connsiteX13" fmla="*/ 913510 w 1403962"/>
                <a:gd name="connsiteY13" fmla="*/ 444522 h 466809"/>
                <a:gd name="connsiteX14" fmla="*/ 703960 w 1403962"/>
                <a:gd name="connsiteY14" fmla="*/ 457222 h 466809"/>
                <a:gd name="connsiteX15" fmla="*/ 570610 w 1403962"/>
                <a:gd name="connsiteY15" fmla="*/ 450872 h 466809"/>
                <a:gd name="connsiteX16" fmla="*/ 415035 w 1403962"/>
                <a:gd name="connsiteY16" fmla="*/ 454047 h 466809"/>
                <a:gd name="connsiteX17" fmla="*/ 415035 w 1403962"/>
                <a:gd name="connsiteY17" fmla="*/ 454047 h 466809"/>
                <a:gd name="connsiteX18" fmla="*/ 256285 w 1403962"/>
                <a:gd name="connsiteY18" fmla="*/ 457222 h 466809"/>
                <a:gd name="connsiteX19" fmla="*/ 148335 w 1403962"/>
                <a:gd name="connsiteY19" fmla="*/ 457222 h 466809"/>
                <a:gd name="connsiteX20" fmla="*/ 37210 w 1403962"/>
                <a:gd name="connsiteY20" fmla="*/ 457222 h 466809"/>
                <a:gd name="connsiteX21" fmla="*/ 11810 w 1403962"/>
                <a:gd name="connsiteY21" fmla="*/ 422297 h 466809"/>
                <a:gd name="connsiteX22" fmla="*/ 2285 w 1403962"/>
                <a:gd name="connsiteY22" fmla="*/ 212747 h 466809"/>
                <a:gd name="connsiteX23" fmla="*/ 2285 w 1403962"/>
                <a:gd name="connsiteY23" fmla="*/ 60347 h 466809"/>
                <a:gd name="connsiteX24" fmla="*/ 34035 w 1403962"/>
                <a:gd name="connsiteY24" fmla="*/ 19072 h 466809"/>
                <a:gd name="connsiteX0" fmla="*/ 34035 w 1403962"/>
                <a:gd name="connsiteY0" fmla="*/ 19072 h 466809"/>
                <a:gd name="connsiteX1" fmla="*/ 313435 w 1403962"/>
                <a:gd name="connsiteY1" fmla="*/ 6372 h 466809"/>
                <a:gd name="connsiteX2" fmla="*/ 561085 w 1403962"/>
                <a:gd name="connsiteY2" fmla="*/ 6372 h 466809"/>
                <a:gd name="connsiteX3" fmla="*/ 792860 w 1403962"/>
                <a:gd name="connsiteY3" fmla="*/ 9547 h 466809"/>
                <a:gd name="connsiteX4" fmla="*/ 1043685 w 1403962"/>
                <a:gd name="connsiteY4" fmla="*/ 22 h 466809"/>
                <a:gd name="connsiteX5" fmla="*/ 1246885 w 1403962"/>
                <a:gd name="connsiteY5" fmla="*/ 12722 h 466809"/>
                <a:gd name="connsiteX6" fmla="*/ 1329435 w 1403962"/>
                <a:gd name="connsiteY6" fmla="*/ 12722 h 466809"/>
                <a:gd name="connsiteX7" fmla="*/ 1386585 w 1403962"/>
                <a:gd name="connsiteY7" fmla="*/ 38122 h 466809"/>
                <a:gd name="connsiteX8" fmla="*/ 1402460 w 1403962"/>
                <a:gd name="connsiteY8" fmla="*/ 298472 h 466809"/>
                <a:gd name="connsiteX9" fmla="*/ 1396110 w 1403962"/>
                <a:gd name="connsiteY9" fmla="*/ 450872 h 466809"/>
                <a:gd name="connsiteX10" fmla="*/ 1338960 w 1403962"/>
                <a:gd name="connsiteY10" fmla="*/ 463572 h 466809"/>
                <a:gd name="connsiteX11" fmla="*/ 1234185 w 1403962"/>
                <a:gd name="connsiteY11" fmla="*/ 463572 h 466809"/>
                <a:gd name="connsiteX12" fmla="*/ 1040510 w 1403962"/>
                <a:gd name="connsiteY12" fmla="*/ 454047 h 466809"/>
                <a:gd name="connsiteX13" fmla="*/ 913510 w 1403962"/>
                <a:gd name="connsiteY13" fmla="*/ 444522 h 466809"/>
                <a:gd name="connsiteX14" fmla="*/ 703960 w 1403962"/>
                <a:gd name="connsiteY14" fmla="*/ 457222 h 466809"/>
                <a:gd name="connsiteX15" fmla="*/ 570610 w 1403962"/>
                <a:gd name="connsiteY15" fmla="*/ 450872 h 466809"/>
                <a:gd name="connsiteX16" fmla="*/ 415035 w 1403962"/>
                <a:gd name="connsiteY16" fmla="*/ 454047 h 466809"/>
                <a:gd name="connsiteX17" fmla="*/ 415035 w 1403962"/>
                <a:gd name="connsiteY17" fmla="*/ 454047 h 466809"/>
                <a:gd name="connsiteX18" fmla="*/ 256285 w 1403962"/>
                <a:gd name="connsiteY18" fmla="*/ 457222 h 466809"/>
                <a:gd name="connsiteX19" fmla="*/ 148335 w 1403962"/>
                <a:gd name="connsiteY19" fmla="*/ 457222 h 466809"/>
                <a:gd name="connsiteX20" fmla="*/ 37210 w 1403962"/>
                <a:gd name="connsiteY20" fmla="*/ 457222 h 466809"/>
                <a:gd name="connsiteX21" fmla="*/ 11810 w 1403962"/>
                <a:gd name="connsiteY21" fmla="*/ 422297 h 466809"/>
                <a:gd name="connsiteX22" fmla="*/ 2285 w 1403962"/>
                <a:gd name="connsiteY22" fmla="*/ 212747 h 466809"/>
                <a:gd name="connsiteX23" fmla="*/ 2285 w 1403962"/>
                <a:gd name="connsiteY23" fmla="*/ 60347 h 466809"/>
                <a:gd name="connsiteX24" fmla="*/ 34035 w 1403962"/>
                <a:gd name="connsiteY24" fmla="*/ 19072 h 466809"/>
                <a:gd name="connsiteX0" fmla="*/ 34035 w 1403962"/>
                <a:gd name="connsiteY0" fmla="*/ 19072 h 466809"/>
                <a:gd name="connsiteX1" fmla="*/ 313435 w 1403962"/>
                <a:gd name="connsiteY1" fmla="*/ 6372 h 466809"/>
                <a:gd name="connsiteX2" fmla="*/ 561085 w 1403962"/>
                <a:gd name="connsiteY2" fmla="*/ 6372 h 466809"/>
                <a:gd name="connsiteX3" fmla="*/ 792860 w 1403962"/>
                <a:gd name="connsiteY3" fmla="*/ 9547 h 466809"/>
                <a:gd name="connsiteX4" fmla="*/ 1043685 w 1403962"/>
                <a:gd name="connsiteY4" fmla="*/ 22 h 466809"/>
                <a:gd name="connsiteX5" fmla="*/ 1246885 w 1403962"/>
                <a:gd name="connsiteY5" fmla="*/ 12722 h 466809"/>
                <a:gd name="connsiteX6" fmla="*/ 1329435 w 1403962"/>
                <a:gd name="connsiteY6" fmla="*/ 12722 h 466809"/>
                <a:gd name="connsiteX7" fmla="*/ 1386585 w 1403962"/>
                <a:gd name="connsiteY7" fmla="*/ 38122 h 466809"/>
                <a:gd name="connsiteX8" fmla="*/ 1402460 w 1403962"/>
                <a:gd name="connsiteY8" fmla="*/ 298472 h 466809"/>
                <a:gd name="connsiteX9" fmla="*/ 1396110 w 1403962"/>
                <a:gd name="connsiteY9" fmla="*/ 450872 h 466809"/>
                <a:gd name="connsiteX10" fmla="*/ 1338960 w 1403962"/>
                <a:gd name="connsiteY10" fmla="*/ 463572 h 466809"/>
                <a:gd name="connsiteX11" fmla="*/ 1234185 w 1403962"/>
                <a:gd name="connsiteY11" fmla="*/ 463572 h 466809"/>
                <a:gd name="connsiteX12" fmla="*/ 1040510 w 1403962"/>
                <a:gd name="connsiteY12" fmla="*/ 454047 h 466809"/>
                <a:gd name="connsiteX13" fmla="*/ 913510 w 1403962"/>
                <a:gd name="connsiteY13" fmla="*/ 450872 h 466809"/>
                <a:gd name="connsiteX14" fmla="*/ 703960 w 1403962"/>
                <a:gd name="connsiteY14" fmla="*/ 457222 h 466809"/>
                <a:gd name="connsiteX15" fmla="*/ 570610 w 1403962"/>
                <a:gd name="connsiteY15" fmla="*/ 450872 h 466809"/>
                <a:gd name="connsiteX16" fmla="*/ 415035 w 1403962"/>
                <a:gd name="connsiteY16" fmla="*/ 454047 h 466809"/>
                <a:gd name="connsiteX17" fmla="*/ 415035 w 1403962"/>
                <a:gd name="connsiteY17" fmla="*/ 454047 h 466809"/>
                <a:gd name="connsiteX18" fmla="*/ 256285 w 1403962"/>
                <a:gd name="connsiteY18" fmla="*/ 457222 h 466809"/>
                <a:gd name="connsiteX19" fmla="*/ 148335 w 1403962"/>
                <a:gd name="connsiteY19" fmla="*/ 457222 h 466809"/>
                <a:gd name="connsiteX20" fmla="*/ 37210 w 1403962"/>
                <a:gd name="connsiteY20" fmla="*/ 457222 h 466809"/>
                <a:gd name="connsiteX21" fmla="*/ 11810 w 1403962"/>
                <a:gd name="connsiteY21" fmla="*/ 422297 h 466809"/>
                <a:gd name="connsiteX22" fmla="*/ 2285 w 1403962"/>
                <a:gd name="connsiteY22" fmla="*/ 212747 h 466809"/>
                <a:gd name="connsiteX23" fmla="*/ 2285 w 1403962"/>
                <a:gd name="connsiteY23" fmla="*/ 60347 h 466809"/>
                <a:gd name="connsiteX24" fmla="*/ 34035 w 1403962"/>
                <a:gd name="connsiteY24" fmla="*/ 19072 h 466809"/>
                <a:gd name="connsiteX0" fmla="*/ 34035 w 1403962"/>
                <a:gd name="connsiteY0" fmla="*/ 19072 h 466809"/>
                <a:gd name="connsiteX1" fmla="*/ 313435 w 1403962"/>
                <a:gd name="connsiteY1" fmla="*/ 6372 h 466809"/>
                <a:gd name="connsiteX2" fmla="*/ 561085 w 1403962"/>
                <a:gd name="connsiteY2" fmla="*/ 6372 h 466809"/>
                <a:gd name="connsiteX3" fmla="*/ 792860 w 1403962"/>
                <a:gd name="connsiteY3" fmla="*/ 9547 h 466809"/>
                <a:gd name="connsiteX4" fmla="*/ 1043685 w 1403962"/>
                <a:gd name="connsiteY4" fmla="*/ 22 h 466809"/>
                <a:gd name="connsiteX5" fmla="*/ 1246885 w 1403962"/>
                <a:gd name="connsiteY5" fmla="*/ 12722 h 466809"/>
                <a:gd name="connsiteX6" fmla="*/ 1329435 w 1403962"/>
                <a:gd name="connsiteY6" fmla="*/ 12722 h 466809"/>
                <a:gd name="connsiteX7" fmla="*/ 1386585 w 1403962"/>
                <a:gd name="connsiteY7" fmla="*/ 38122 h 466809"/>
                <a:gd name="connsiteX8" fmla="*/ 1402460 w 1403962"/>
                <a:gd name="connsiteY8" fmla="*/ 298472 h 466809"/>
                <a:gd name="connsiteX9" fmla="*/ 1396110 w 1403962"/>
                <a:gd name="connsiteY9" fmla="*/ 450872 h 466809"/>
                <a:gd name="connsiteX10" fmla="*/ 1338960 w 1403962"/>
                <a:gd name="connsiteY10" fmla="*/ 463572 h 466809"/>
                <a:gd name="connsiteX11" fmla="*/ 1234185 w 1403962"/>
                <a:gd name="connsiteY11" fmla="*/ 463572 h 466809"/>
                <a:gd name="connsiteX12" fmla="*/ 1040510 w 1403962"/>
                <a:gd name="connsiteY12" fmla="*/ 454047 h 466809"/>
                <a:gd name="connsiteX13" fmla="*/ 913510 w 1403962"/>
                <a:gd name="connsiteY13" fmla="*/ 450872 h 466809"/>
                <a:gd name="connsiteX14" fmla="*/ 703960 w 1403962"/>
                <a:gd name="connsiteY14" fmla="*/ 457222 h 466809"/>
                <a:gd name="connsiteX15" fmla="*/ 570610 w 1403962"/>
                <a:gd name="connsiteY15" fmla="*/ 450872 h 466809"/>
                <a:gd name="connsiteX16" fmla="*/ 415035 w 1403962"/>
                <a:gd name="connsiteY16" fmla="*/ 454047 h 466809"/>
                <a:gd name="connsiteX17" fmla="*/ 415035 w 1403962"/>
                <a:gd name="connsiteY17" fmla="*/ 454047 h 466809"/>
                <a:gd name="connsiteX18" fmla="*/ 256285 w 1403962"/>
                <a:gd name="connsiteY18" fmla="*/ 457222 h 466809"/>
                <a:gd name="connsiteX19" fmla="*/ 148335 w 1403962"/>
                <a:gd name="connsiteY19" fmla="*/ 457222 h 466809"/>
                <a:gd name="connsiteX20" fmla="*/ 37210 w 1403962"/>
                <a:gd name="connsiteY20" fmla="*/ 457222 h 466809"/>
                <a:gd name="connsiteX21" fmla="*/ 11810 w 1403962"/>
                <a:gd name="connsiteY21" fmla="*/ 422297 h 466809"/>
                <a:gd name="connsiteX22" fmla="*/ 2285 w 1403962"/>
                <a:gd name="connsiteY22" fmla="*/ 212747 h 466809"/>
                <a:gd name="connsiteX23" fmla="*/ 2285 w 1403962"/>
                <a:gd name="connsiteY23" fmla="*/ 60347 h 466809"/>
                <a:gd name="connsiteX24" fmla="*/ 34035 w 1403962"/>
                <a:gd name="connsiteY24" fmla="*/ 19072 h 466809"/>
                <a:gd name="connsiteX0" fmla="*/ 34035 w 1403962"/>
                <a:gd name="connsiteY0" fmla="*/ 13641 h 461378"/>
                <a:gd name="connsiteX1" fmla="*/ 313435 w 1403962"/>
                <a:gd name="connsiteY1" fmla="*/ 941 h 461378"/>
                <a:gd name="connsiteX2" fmla="*/ 561085 w 1403962"/>
                <a:gd name="connsiteY2" fmla="*/ 941 h 461378"/>
                <a:gd name="connsiteX3" fmla="*/ 792860 w 1403962"/>
                <a:gd name="connsiteY3" fmla="*/ 4116 h 461378"/>
                <a:gd name="connsiteX4" fmla="*/ 1018285 w 1403962"/>
                <a:gd name="connsiteY4" fmla="*/ 4116 h 461378"/>
                <a:gd name="connsiteX5" fmla="*/ 1246885 w 1403962"/>
                <a:gd name="connsiteY5" fmla="*/ 7291 h 461378"/>
                <a:gd name="connsiteX6" fmla="*/ 1329435 w 1403962"/>
                <a:gd name="connsiteY6" fmla="*/ 7291 h 461378"/>
                <a:gd name="connsiteX7" fmla="*/ 1386585 w 1403962"/>
                <a:gd name="connsiteY7" fmla="*/ 32691 h 461378"/>
                <a:gd name="connsiteX8" fmla="*/ 1402460 w 1403962"/>
                <a:gd name="connsiteY8" fmla="*/ 293041 h 461378"/>
                <a:gd name="connsiteX9" fmla="*/ 1396110 w 1403962"/>
                <a:gd name="connsiteY9" fmla="*/ 445441 h 461378"/>
                <a:gd name="connsiteX10" fmla="*/ 1338960 w 1403962"/>
                <a:gd name="connsiteY10" fmla="*/ 458141 h 461378"/>
                <a:gd name="connsiteX11" fmla="*/ 1234185 w 1403962"/>
                <a:gd name="connsiteY11" fmla="*/ 458141 h 461378"/>
                <a:gd name="connsiteX12" fmla="*/ 1040510 w 1403962"/>
                <a:gd name="connsiteY12" fmla="*/ 448616 h 461378"/>
                <a:gd name="connsiteX13" fmla="*/ 913510 w 1403962"/>
                <a:gd name="connsiteY13" fmla="*/ 445441 h 461378"/>
                <a:gd name="connsiteX14" fmla="*/ 703960 w 1403962"/>
                <a:gd name="connsiteY14" fmla="*/ 451791 h 461378"/>
                <a:gd name="connsiteX15" fmla="*/ 570610 w 1403962"/>
                <a:gd name="connsiteY15" fmla="*/ 445441 h 461378"/>
                <a:gd name="connsiteX16" fmla="*/ 415035 w 1403962"/>
                <a:gd name="connsiteY16" fmla="*/ 448616 h 461378"/>
                <a:gd name="connsiteX17" fmla="*/ 415035 w 1403962"/>
                <a:gd name="connsiteY17" fmla="*/ 448616 h 461378"/>
                <a:gd name="connsiteX18" fmla="*/ 256285 w 1403962"/>
                <a:gd name="connsiteY18" fmla="*/ 451791 h 461378"/>
                <a:gd name="connsiteX19" fmla="*/ 148335 w 1403962"/>
                <a:gd name="connsiteY19" fmla="*/ 451791 h 461378"/>
                <a:gd name="connsiteX20" fmla="*/ 37210 w 1403962"/>
                <a:gd name="connsiteY20" fmla="*/ 451791 h 461378"/>
                <a:gd name="connsiteX21" fmla="*/ 11810 w 1403962"/>
                <a:gd name="connsiteY21" fmla="*/ 416866 h 461378"/>
                <a:gd name="connsiteX22" fmla="*/ 2285 w 1403962"/>
                <a:gd name="connsiteY22" fmla="*/ 207316 h 461378"/>
                <a:gd name="connsiteX23" fmla="*/ 2285 w 1403962"/>
                <a:gd name="connsiteY23" fmla="*/ 54916 h 461378"/>
                <a:gd name="connsiteX24" fmla="*/ 34035 w 1403962"/>
                <a:gd name="connsiteY24" fmla="*/ 13641 h 461378"/>
                <a:gd name="connsiteX0" fmla="*/ 34035 w 1403524"/>
                <a:gd name="connsiteY0" fmla="*/ 13641 h 461378"/>
                <a:gd name="connsiteX1" fmla="*/ 313435 w 1403524"/>
                <a:gd name="connsiteY1" fmla="*/ 941 h 461378"/>
                <a:gd name="connsiteX2" fmla="*/ 561085 w 1403524"/>
                <a:gd name="connsiteY2" fmla="*/ 941 h 461378"/>
                <a:gd name="connsiteX3" fmla="*/ 792860 w 1403524"/>
                <a:gd name="connsiteY3" fmla="*/ 4116 h 461378"/>
                <a:gd name="connsiteX4" fmla="*/ 1018285 w 1403524"/>
                <a:gd name="connsiteY4" fmla="*/ 4116 h 461378"/>
                <a:gd name="connsiteX5" fmla="*/ 1246885 w 1403524"/>
                <a:gd name="connsiteY5" fmla="*/ 7291 h 461378"/>
                <a:gd name="connsiteX6" fmla="*/ 1329435 w 1403524"/>
                <a:gd name="connsiteY6" fmla="*/ 7291 h 461378"/>
                <a:gd name="connsiteX7" fmla="*/ 1386585 w 1403524"/>
                <a:gd name="connsiteY7" fmla="*/ 32691 h 461378"/>
                <a:gd name="connsiteX8" fmla="*/ 1402460 w 1403524"/>
                <a:gd name="connsiteY8" fmla="*/ 293041 h 461378"/>
                <a:gd name="connsiteX9" fmla="*/ 1396110 w 1403524"/>
                <a:gd name="connsiteY9" fmla="*/ 445441 h 461378"/>
                <a:gd name="connsiteX10" fmla="*/ 1348485 w 1403524"/>
                <a:gd name="connsiteY10" fmla="*/ 458141 h 461378"/>
                <a:gd name="connsiteX11" fmla="*/ 1234185 w 1403524"/>
                <a:gd name="connsiteY11" fmla="*/ 458141 h 461378"/>
                <a:gd name="connsiteX12" fmla="*/ 1040510 w 1403524"/>
                <a:gd name="connsiteY12" fmla="*/ 448616 h 461378"/>
                <a:gd name="connsiteX13" fmla="*/ 913510 w 1403524"/>
                <a:gd name="connsiteY13" fmla="*/ 445441 h 461378"/>
                <a:gd name="connsiteX14" fmla="*/ 703960 w 1403524"/>
                <a:gd name="connsiteY14" fmla="*/ 451791 h 461378"/>
                <a:gd name="connsiteX15" fmla="*/ 570610 w 1403524"/>
                <a:gd name="connsiteY15" fmla="*/ 445441 h 461378"/>
                <a:gd name="connsiteX16" fmla="*/ 415035 w 1403524"/>
                <a:gd name="connsiteY16" fmla="*/ 448616 h 461378"/>
                <a:gd name="connsiteX17" fmla="*/ 415035 w 1403524"/>
                <a:gd name="connsiteY17" fmla="*/ 448616 h 461378"/>
                <a:gd name="connsiteX18" fmla="*/ 256285 w 1403524"/>
                <a:gd name="connsiteY18" fmla="*/ 451791 h 461378"/>
                <a:gd name="connsiteX19" fmla="*/ 148335 w 1403524"/>
                <a:gd name="connsiteY19" fmla="*/ 451791 h 461378"/>
                <a:gd name="connsiteX20" fmla="*/ 37210 w 1403524"/>
                <a:gd name="connsiteY20" fmla="*/ 451791 h 461378"/>
                <a:gd name="connsiteX21" fmla="*/ 11810 w 1403524"/>
                <a:gd name="connsiteY21" fmla="*/ 416866 h 461378"/>
                <a:gd name="connsiteX22" fmla="*/ 2285 w 1403524"/>
                <a:gd name="connsiteY22" fmla="*/ 207316 h 461378"/>
                <a:gd name="connsiteX23" fmla="*/ 2285 w 1403524"/>
                <a:gd name="connsiteY23" fmla="*/ 54916 h 461378"/>
                <a:gd name="connsiteX24" fmla="*/ 34035 w 1403524"/>
                <a:gd name="connsiteY24" fmla="*/ 13641 h 461378"/>
                <a:gd name="connsiteX0" fmla="*/ 34035 w 1403524"/>
                <a:gd name="connsiteY0" fmla="*/ 13641 h 461378"/>
                <a:gd name="connsiteX1" fmla="*/ 313435 w 1403524"/>
                <a:gd name="connsiteY1" fmla="*/ 941 h 461378"/>
                <a:gd name="connsiteX2" fmla="*/ 561085 w 1403524"/>
                <a:gd name="connsiteY2" fmla="*/ 941 h 461378"/>
                <a:gd name="connsiteX3" fmla="*/ 792860 w 1403524"/>
                <a:gd name="connsiteY3" fmla="*/ 4116 h 461378"/>
                <a:gd name="connsiteX4" fmla="*/ 1018285 w 1403524"/>
                <a:gd name="connsiteY4" fmla="*/ 4116 h 461378"/>
                <a:gd name="connsiteX5" fmla="*/ 1246885 w 1403524"/>
                <a:gd name="connsiteY5" fmla="*/ 7291 h 461378"/>
                <a:gd name="connsiteX6" fmla="*/ 1348485 w 1403524"/>
                <a:gd name="connsiteY6" fmla="*/ 4910 h 461378"/>
                <a:gd name="connsiteX7" fmla="*/ 1386585 w 1403524"/>
                <a:gd name="connsiteY7" fmla="*/ 32691 h 461378"/>
                <a:gd name="connsiteX8" fmla="*/ 1402460 w 1403524"/>
                <a:gd name="connsiteY8" fmla="*/ 293041 h 461378"/>
                <a:gd name="connsiteX9" fmla="*/ 1396110 w 1403524"/>
                <a:gd name="connsiteY9" fmla="*/ 445441 h 461378"/>
                <a:gd name="connsiteX10" fmla="*/ 1348485 w 1403524"/>
                <a:gd name="connsiteY10" fmla="*/ 458141 h 461378"/>
                <a:gd name="connsiteX11" fmla="*/ 1234185 w 1403524"/>
                <a:gd name="connsiteY11" fmla="*/ 458141 h 461378"/>
                <a:gd name="connsiteX12" fmla="*/ 1040510 w 1403524"/>
                <a:gd name="connsiteY12" fmla="*/ 448616 h 461378"/>
                <a:gd name="connsiteX13" fmla="*/ 913510 w 1403524"/>
                <a:gd name="connsiteY13" fmla="*/ 445441 h 461378"/>
                <a:gd name="connsiteX14" fmla="*/ 703960 w 1403524"/>
                <a:gd name="connsiteY14" fmla="*/ 451791 h 461378"/>
                <a:gd name="connsiteX15" fmla="*/ 570610 w 1403524"/>
                <a:gd name="connsiteY15" fmla="*/ 445441 h 461378"/>
                <a:gd name="connsiteX16" fmla="*/ 415035 w 1403524"/>
                <a:gd name="connsiteY16" fmla="*/ 448616 h 461378"/>
                <a:gd name="connsiteX17" fmla="*/ 415035 w 1403524"/>
                <a:gd name="connsiteY17" fmla="*/ 448616 h 461378"/>
                <a:gd name="connsiteX18" fmla="*/ 256285 w 1403524"/>
                <a:gd name="connsiteY18" fmla="*/ 451791 h 461378"/>
                <a:gd name="connsiteX19" fmla="*/ 148335 w 1403524"/>
                <a:gd name="connsiteY19" fmla="*/ 451791 h 461378"/>
                <a:gd name="connsiteX20" fmla="*/ 37210 w 1403524"/>
                <a:gd name="connsiteY20" fmla="*/ 451791 h 461378"/>
                <a:gd name="connsiteX21" fmla="*/ 11810 w 1403524"/>
                <a:gd name="connsiteY21" fmla="*/ 416866 h 461378"/>
                <a:gd name="connsiteX22" fmla="*/ 2285 w 1403524"/>
                <a:gd name="connsiteY22" fmla="*/ 207316 h 461378"/>
                <a:gd name="connsiteX23" fmla="*/ 2285 w 1403524"/>
                <a:gd name="connsiteY23" fmla="*/ 54916 h 461378"/>
                <a:gd name="connsiteX24" fmla="*/ 34035 w 1403524"/>
                <a:gd name="connsiteY24" fmla="*/ 13641 h 461378"/>
                <a:gd name="connsiteX0" fmla="*/ 34035 w 1403349"/>
                <a:gd name="connsiteY0" fmla="*/ 13641 h 461378"/>
                <a:gd name="connsiteX1" fmla="*/ 313435 w 1403349"/>
                <a:gd name="connsiteY1" fmla="*/ 941 h 461378"/>
                <a:gd name="connsiteX2" fmla="*/ 561085 w 1403349"/>
                <a:gd name="connsiteY2" fmla="*/ 941 h 461378"/>
                <a:gd name="connsiteX3" fmla="*/ 792860 w 1403349"/>
                <a:gd name="connsiteY3" fmla="*/ 4116 h 461378"/>
                <a:gd name="connsiteX4" fmla="*/ 1018285 w 1403349"/>
                <a:gd name="connsiteY4" fmla="*/ 4116 h 461378"/>
                <a:gd name="connsiteX5" fmla="*/ 1246885 w 1403349"/>
                <a:gd name="connsiteY5" fmla="*/ 7291 h 461378"/>
                <a:gd name="connsiteX6" fmla="*/ 1348485 w 1403349"/>
                <a:gd name="connsiteY6" fmla="*/ 4910 h 461378"/>
                <a:gd name="connsiteX7" fmla="*/ 1388966 w 1403349"/>
                <a:gd name="connsiteY7" fmla="*/ 42216 h 461378"/>
                <a:gd name="connsiteX8" fmla="*/ 1402460 w 1403349"/>
                <a:gd name="connsiteY8" fmla="*/ 293041 h 461378"/>
                <a:gd name="connsiteX9" fmla="*/ 1396110 w 1403349"/>
                <a:gd name="connsiteY9" fmla="*/ 445441 h 461378"/>
                <a:gd name="connsiteX10" fmla="*/ 1348485 w 1403349"/>
                <a:gd name="connsiteY10" fmla="*/ 458141 h 461378"/>
                <a:gd name="connsiteX11" fmla="*/ 1234185 w 1403349"/>
                <a:gd name="connsiteY11" fmla="*/ 458141 h 461378"/>
                <a:gd name="connsiteX12" fmla="*/ 1040510 w 1403349"/>
                <a:gd name="connsiteY12" fmla="*/ 448616 h 461378"/>
                <a:gd name="connsiteX13" fmla="*/ 913510 w 1403349"/>
                <a:gd name="connsiteY13" fmla="*/ 445441 h 461378"/>
                <a:gd name="connsiteX14" fmla="*/ 703960 w 1403349"/>
                <a:gd name="connsiteY14" fmla="*/ 451791 h 461378"/>
                <a:gd name="connsiteX15" fmla="*/ 570610 w 1403349"/>
                <a:gd name="connsiteY15" fmla="*/ 445441 h 461378"/>
                <a:gd name="connsiteX16" fmla="*/ 415035 w 1403349"/>
                <a:gd name="connsiteY16" fmla="*/ 448616 h 461378"/>
                <a:gd name="connsiteX17" fmla="*/ 415035 w 1403349"/>
                <a:gd name="connsiteY17" fmla="*/ 448616 h 461378"/>
                <a:gd name="connsiteX18" fmla="*/ 256285 w 1403349"/>
                <a:gd name="connsiteY18" fmla="*/ 451791 h 461378"/>
                <a:gd name="connsiteX19" fmla="*/ 148335 w 1403349"/>
                <a:gd name="connsiteY19" fmla="*/ 451791 h 461378"/>
                <a:gd name="connsiteX20" fmla="*/ 37210 w 1403349"/>
                <a:gd name="connsiteY20" fmla="*/ 451791 h 461378"/>
                <a:gd name="connsiteX21" fmla="*/ 11810 w 1403349"/>
                <a:gd name="connsiteY21" fmla="*/ 416866 h 461378"/>
                <a:gd name="connsiteX22" fmla="*/ 2285 w 1403349"/>
                <a:gd name="connsiteY22" fmla="*/ 207316 h 461378"/>
                <a:gd name="connsiteX23" fmla="*/ 2285 w 1403349"/>
                <a:gd name="connsiteY23" fmla="*/ 54916 h 461378"/>
                <a:gd name="connsiteX24" fmla="*/ 34035 w 1403349"/>
                <a:gd name="connsiteY24" fmla="*/ 13641 h 461378"/>
                <a:gd name="connsiteX0" fmla="*/ 34035 w 1409444"/>
                <a:gd name="connsiteY0" fmla="*/ 13641 h 460369"/>
                <a:gd name="connsiteX1" fmla="*/ 313435 w 1409444"/>
                <a:gd name="connsiteY1" fmla="*/ 941 h 460369"/>
                <a:gd name="connsiteX2" fmla="*/ 561085 w 1409444"/>
                <a:gd name="connsiteY2" fmla="*/ 941 h 460369"/>
                <a:gd name="connsiteX3" fmla="*/ 792860 w 1409444"/>
                <a:gd name="connsiteY3" fmla="*/ 4116 h 460369"/>
                <a:gd name="connsiteX4" fmla="*/ 1018285 w 1409444"/>
                <a:gd name="connsiteY4" fmla="*/ 4116 h 460369"/>
                <a:gd name="connsiteX5" fmla="*/ 1246885 w 1409444"/>
                <a:gd name="connsiteY5" fmla="*/ 7291 h 460369"/>
                <a:gd name="connsiteX6" fmla="*/ 1348485 w 1409444"/>
                <a:gd name="connsiteY6" fmla="*/ 4910 h 460369"/>
                <a:gd name="connsiteX7" fmla="*/ 1388966 w 1409444"/>
                <a:gd name="connsiteY7" fmla="*/ 42216 h 460369"/>
                <a:gd name="connsiteX8" fmla="*/ 1402460 w 1409444"/>
                <a:gd name="connsiteY8" fmla="*/ 293041 h 460369"/>
                <a:gd name="connsiteX9" fmla="*/ 1405635 w 1409444"/>
                <a:gd name="connsiteY9" fmla="*/ 433535 h 460369"/>
                <a:gd name="connsiteX10" fmla="*/ 1348485 w 1409444"/>
                <a:gd name="connsiteY10" fmla="*/ 458141 h 460369"/>
                <a:gd name="connsiteX11" fmla="*/ 1234185 w 1409444"/>
                <a:gd name="connsiteY11" fmla="*/ 458141 h 460369"/>
                <a:gd name="connsiteX12" fmla="*/ 1040510 w 1409444"/>
                <a:gd name="connsiteY12" fmla="*/ 448616 h 460369"/>
                <a:gd name="connsiteX13" fmla="*/ 913510 w 1409444"/>
                <a:gd name="connsiteY13" fmla="*/ 445441 h 460369"/>
                <a:gd name="connsiteX14" fmla="*/ 703960 w 1409444"/>
                <a:gd name="connsiteY14" fmla="*/ 451791 h 460369"/>
                <a:gd name="connsiteX15" fmla="*/ 570610 w 1409444"/>
                <a:gd name="connsiteY15" fmla="*/ 445441 h 460369"/>
                <a:gd name="connsiteX16" fmla="*/ 415035 w 1409444"/>
                <a:gd name="connsiteY16" fmla="*/ 448616 h 460369"/>
                <a:gd name="connsiteX17" fmla="*/ 415035 w 1409444"/>
                <a:gd name="connsiteY17" fmla="*/ 448616 h 460369"/>
                <a:gd name="connsiteX18" fmla="*/ 256285 w 1409444"/>
                <a:gd name="connsiteY18" fmla="*/ 451791 h 460369"/>
                <a:gd name="connsiteX19" fmla="*/ 148335 w 1409444"/>
                <a:gd name="connsiteY19" fmla="*/ 451791 h 460369"/>
                <a:gd name="connsiteX20" fmla="*/ 37210 w 1409444"/>
                <a:gd name="connsiteY20" fmla="*/ 451791 h 460369"/>
                <a:gd name="connsiteX21" fmla="*/ 11810 w 1409444"/>
                <a:gd name="connsiteY21" fmla="*/ 416866 h 460369"/>
                <a:gd name="connsiteX22" fmla="*/ 2285 w 1409444"/>
                <a:gd name="connsiteY22" fmla="*/ 207316 h 460369"/>
                <a:gd name="connsiteX23" fmla="*/ 2285 w 1409444"/>
                <a:gd name="connsiteY23" fmla="*/ 54916 h 460369"/>
                <a:gd name="connsiteX24" fmla="*/ 34035 w 1409444"/>
                <a:gd name="connsiteY24" fmla="*/ 13641 h 460369"/>
                <a:gd name="connsiteX0" fmla="*/ 34035 w 1403349"/>
                <a:gd name="connsiteY0" fmla="*/ 13641 h 460369"/>
                <a:gd name="connsiteX1" fmla="*/ 313435 w 1403349"/>
                <a:gd name="connsiteY1" fmla="*/ 941 h 460369"/>
                <a:gd name="connsiteX2" fmla="*/ 561085 w 1403349"/>
                <a:gd name="connsiteY2" fmla="*/ 941 h 460369"/>
                <a:gd name="connsiteX3" fmla="*/ 792860 w 1403349"/>
                <a:gd name="connsiteY3" fmla="*/ 4116 h 460369"/>
                <a:gd name="connsiteX4" fmla="*/ 1018285 w 1403349"/>
                <a:gd name="connsiteY4" fmla="*/ 4116 h 460369"/>
                <a:gd name="connsiteX5" fmla="*/ 1246885 w 1403349"/>
                <a:gd name="connsiteY5" fmla="*/ 7291 h 460369"/>
                <a:gd name="connsiteX6" fmla="*/ 1348485 w 1403349"/>
                <a:gd name="connsiteY6" fmla="*/ 4910 h 460369"/>
                <a:gd name="connsiteX7" fmla="*/ 1388966 w 1403349"/>
                <a:gd name="connsiteY7" fmla="*/ 42216 h 460369"/>
                <a:gd name="connsiteX8" fmla="*/ 1402460 w 1403349"/>
                <a:gd name="connsiteY8" fmla="*/ 293041 h 460369"/>
                <a:gd name="connsiteX9" fmla="*/ 1396110 w 1403349"/>
                <a:gd name="connsiteY9" fmla="*/ 433535 h 460369"/>
                <a:gd name="connsiteX10" fmla="*/ 1348485 w 1403349"/>
                <a:gd name="connsiteY10" fmla="*/ 458141 h 460369"/>
                <a:gd name="connsiteX11" fmla="*/ 1234185 w 1403349"/>
                <a:gd name="connsiteY11" fmla="*/ 458141 h 460369"/>
                <a:gd name="connsiteX12" fmla="*/ 1040510 w 1403349"/>
                <a:gd name="connsiteY12" fmla="*/ 448616 h 460369"/>
                <a:gd name="connsiteX13" fmla="*/ 913510 w 1403349"/>
                <a:gd name="connsiteY13" fmla="*/ 445441 h 460369"/>
                <a:gd name="connsiteX14" fmla="*/ 703960 w 1403349"/>
                <a:gd name="connsiteY14" fmla="*/ 451791 h 460369"/>
                <a:gd name="connsiteX15" fmla="*/ 570610 w 1403349"/>
                <a:gd name="connsiteY15" fmla="*/ 445441 h 460369"/>
                <a:gd name="connsiteX16" fmla="*/ 415035 w 1403349"/>
                <a:gd name="connsiteY16" fmla="*/ 448616 h 460369"/>
                <a:gd name="connsiteX17" fmla="*/ 415035 w 1403349"/>
                <a:gd name="connsiteY17" fmla="*/ 448616 h 460369"/>
                <a:gd name="connsiteX18" fmla="*/ 256285 w 1403349"/>
                <a:gd name="connsiteY18" fmla="*/ 451791 h 460369"/>
                <a:gd name="connsiteX19" fmla="*/ 148335 w 1403349"/>
                <a:gd name="connsiteY19" fmla="*/ 451791 h 460369"/>
                <a:gd name="connsiteX20" fmla="*/ 37210 w 1403349"/>
                <a:gd name="connsiteY20" fmla="*/ 451791 h 460369"/>
                <a:gd name="connsiteX21" fmla="*/ 11810 w 1403349"/>
                <a:gd name="connsiteY21" fmla="*/ 416866 h 460369"/>
                <a:gd name="connsiteX22" fmla="*/ 2285 w 1403349"/>
                <a:gd name="connsiteY22" fmla="*/ 207316 h 460369"/>
                <a:gd name="connsiteX23" fmla="*/ 2285 w 1403349"/>
                <a:gd name="connsiteY23" fmla="*/ 54916 h 460369"/>
                <a:gd name="connsiteX24" fmla="*/ 34035 w 1403349"/>
                <a:gd name="connsiteY24" fmla="*/ 13641 h 460369"/>
                <a:gd name="connsiteX0" fmla="*/ 34035 w 1403349"/>
                <a:gd name="connsiteY0" fmla="*/ 13641 h 460369"/>
                <a:gd name="connsiteX1" fmla="*/ 313435 w 1403349"/>
                <a:gd name="connsiteY1" fmla="*/ 941 h 460369"/>
                <a:gd name="connsiteX2" fmla="*/ 561085 w 1403349"/>
                <a:gd name="connsiteY2" fmla="*/ 941 h 460369"/>
                <a:gd name="connsiteX3" fmla="*/ 792860 w 1403349"/>
                <a:gd name="connsiteY3" fmla="*/ 4116 h 460369"/>
                <a:gd name="connsiteX4" fmla="*/ 1018285 w 1403349"/>
                <a:gd name="connsiteY4" fmla="*/ 4116 h 460369"/>
                <a:gd name="connsiteX5" fmla="*/ 1246885 w 1403349"/>
                <a:gd name="connsiteY5" fmla="*/ 7291 h 460369"/>
                <a:gd name="connsiteX6" fmla="*/ 1348485 w 1403349"/>
                <a:gd name="connsiteY6" fmla="*/ 4910 h 460369"/>
                <a:gd name="connsiteX7" fmla="*/ 1388966 w 1403349"/>
                <a:gd name="connsiteY7" fmla="*/ 54123 h 460369"/>
                <a:gd name="connsiteX8" fmla="*/ 1402460 w 1403349"/>
                <a:gd name="connsiteY8" fmla="*/ 293041 h 460369"/>
                <a:gd name="connsiteX9" fmla="*/ 1396110 w 1403349"/>
                <a:gd name="connsiteY9" fmla="*/ 433535 h 460369"/>
                <a:gd name="connsiteX10" fmla="*/ 1348485 w 1403349"/>
                <a:gd name="connsiteY10" fmla="*/ 458141 h 460369"/>
                <a:gd name="connsiteX11" fmla="*/ 1234185 w 1403349"/>
                <a:gd name="connsiteY11" fmla="*/ 458141 h 460369"/>
                <a:gd name="connsiteX12" fmla="*/ 1040510 w 1403349"/>
                <a:gd name="connsiteY12" fmla="*/ 448616 h 460369"/>
                <a:gd name="connsiteX13" fmla="*/ 913510 w 1403349"/>
                <a:gd name="connsiteY13" fmla="*/ 445441 h 460369"/>
                <a:gd name="connsiteX14" fmla="*/ 703960 w 1403349"/>
                <a:gd name="connsiteY14" fmla="*/ 451791 h 460369"/>
                <a:gd name="connsiteX15" fmla="*/ 570610 w 1403349"/>
                <a:gd name="connsiteY15" fmla="*/ 445441 h 460369"/>
                <a:gd name="connsiteX16" fmla="*/ 415035 w 1403349"/>
                <a:gd name="connsiteY16" fmla="*/ 448616 h 460369"/>
                <a:gd name="connsiteX17" fmla="*/ 415035 w 1403349"/>
                <a:gd name="connsiteY17" fmla="*/ 448616 h 460369"/>
                <a:gd name="connsiteX18" fmla="*/ 256285 w 1403349"/>
                <a:gd name="connsiteY18" fmla="*/ 451791 h 460369"/>
                <a:gd name="connsiteX19" fmla="*/ 148335 w 1403349"/>
                <a:gd name="connsiteY19" fmla="*/ 451791 h 460369"/>
                <a:gd name="connsiteX20" fmla="*/ 37210 w 1403349"/>
                <a:gd name="connsiteY20" fmla="*/ 451791 h 460369"/>
                <a:gd name="connsiteX21" fmla="*/ 11810 w 1403349"/>
                <a:gd name="connsiteY21" fmla="*/ 416866 h 460369"/>
                <a:gd name="connsiteX22" fmla="*/ 2285 w 1403349"/>
                <a:gd name="connsiteY22" fmla="*/ 207316 h 460369"/>
                <a:gd name="connsiteX23" fmla="*/ 2285 w 1403349"/>
                <a:gd name="connsiteY23" fmla="*/ 54916 h 460369"/>
                <a:gd name="connsiteX24" fmla="*/ 34035 w 1403349"/>
                <a:gd name="connsiteY24" fmla="*/ 13641 h 460369"/>
                <a:gd name="connsiteX0" fmla="*/ 34035 w 1403349"/>
                <a:gd name="connsiteY0" fmla="*/ 14438 h 461166"/>
                <a:gd name="connsiteX1" fmla="*/ 313435 w 1403349"/>
                <a:gd name="connsiteY1" fmla="*/ 1738 h 461166"/>
                <a:gd name="connsiteX2" fmla="*/ 561085 w 1403349"/>
                <a:gd name="connsiteY2" fmla="*/ 1738 h 461166"/>
                <a:gd name="connsiteX3" fmla="*/ 792860 w 1403349"/>
                <a:gd name="connsiteY3" fmla="*/ 4913 h 461166"/>
                <a:gd name="connsiteX4" fmla="*/ 1018285 w 1403349"/>
                <a:gd name="connsiteY4" fmla="*/ 4913 h 461166"/>
                <a:gd name="connsiteX5" fmla="*/ 1246885 w 1403349"/>
                <a:gd name="connsiteY5" fmla="*/ 944 h 461166"/>
                <a:gd name="connsiteX6" fmla="*/ 1348485 w 1403349"/>
                <a:gd name="connsiteY6" fmla="*/ 5707 h 461166"/>
                <a:gd name="connsiteX7" fmla="*/ 1388966 w 1403349"/>
                <a:gd name="connsiteY7" fmla="*/ 54920 h 461166"/>
                <a:gd name="connsiteX8" fmla="*/ 1402460 w 1403349"/>
                <a:gd name="connsiteY8" fmla="*/ 293838 h 461166"/>
                <a:gd name="connsiteX9" fmla="*/ 1396110 w 1403349"/>
                <a:gd name="connsiteY9" fmla="*/ 434332 h 461166"/>
                <a:gd name="connsiteX10" fmla="*/ 1348485 w 1403349"/>
                <a:gd name="connsiteY10" fmla="*/ 458938 h 461166"/>
                <a:gd name="connsiteX11" fmla="*/ 1234185 w 1403349"/>
                <a:gd name="connsiteY11" fmla="*/ 458938 h 461166"/>
                <a:gd name="connsiteX12" fmla="*/ 1040510 w 1403349"/>
                <a:gd name="connsiteY12" fmla="*/ 449413 h 461166"/>
                <a:gd name="connsiteX13" fmla="*/ 913510 w 1403349"/>
                <a:gd name="connsiteY13" fmla="*/ 446238 h 461166"/>
                <a:gd name="connsiteX14" fmla="*/ 703960 w 1403349"/>
                <a:gd name="connsiteY14" fmla="*/ 452588 h 461166"/>
                <a:gd name="connsiteX15" fmla="*/ 570610 w 1403349"/>
                <a:gd name="connsiteY15" fmla="*/ 446238 h 461166"/>
                <a:gd name="connsiteX16" fmla="*/ 415035 w 1403349"/>
                <a:gd name="connsiteY16" fmla="*/ 449413 h 461166"/>
                <a:gd name="connsiteX17" fmla="*/ 415035 w 1403349"/>
                <a:gd name="connsiteY17" fmla="*/ 449413 h 461166"/>
                <a:gd name="connsiteX18" fmla="*/ 256285 w 1403349"/>
                <a:gd name="connsiteY18" fmla="*/ 452588 h 461166"/>
                <a:gd name="connsiteX19" fmla="*/ 148335 w 1403349"/>
                <a:gd name="connsiteY19" fmla="*/ 452588 h 461166"/>
                <a:gd name="connsiteX20" fmla="*/ 37210 w 1403349"/>
                <a:gd name="connsiteY20" fmla="*/ 452588 h 461166"/>
                <a:gd name="connsiteX21" fmla="*/ 11810 w 1403349"/>
                <a:gd name="connsiteY21" fmla="*/ 417663 h 461166"/>
                <a:gd name="connsiteX22" fmla="*/ 2285 w 1403349"/>
                <a:gd name="connsiteY22" fmla="*/ 208113 h 461166"/>
                <a:gd name="connsiteX23" fmla="*/ 2285 w 1403349"/>
                <a:gd name="connsiteY23" fmla="*/ 55713 h 461166"/>
                <a:gd name="connsiteX24" fmla="*/ 34035 w 1403349"/>
                <a:gd name="connsiteY24" fmla="*/ 14438 h 461166"/>
                <a:gd name="connsiteX0" fmla="*/ 34035 w 1403349"/>
                <a:gd name="connsiteY0" fmla="*/ 13641 h 460369"/>
                <a:gd name="connsiteX1" fmla="*/ 313435 w 1403349"/>
                <a:gd name="connsiteY1" fmla="*/ 941 h 460369"/>
                <a:gd name="connsiteX2" fmla="*/ 561085 w 1403349"/>
                <a:gd name="connsiteY2" fmla="*/ 941 h 460369"/>
                <a:gd name="connsiteX3" fmla="*/ 792860 w 1403349"/>
                <a:gd name="connsiteY3" fmla="*/ 4116 h 460369"/>
                <a:gd name="connsiteX4" fmla="*/ 1018285 w 1403349"/>
                <a:gd name="connsiteY4" fmla="*/ 4116 h 460369"/>
                <a:gd name="connsiteX5" fmla="*/ 1246885 w 1403349"/>
                <a:gd name="connsiteY5" fmla="*/ 147 h 460369"/>
                <a:gd name="connsiteX6" fmla="*/ 1355629 w 1403349"/>
                <a:gd name="connsiteY6" fmla="*/ 7291 h 460369"/>
                <a:gd name="connsiteX7" fmla="*/ 1388966 w 1403349"/>
                <a:gd name="connsiteY7" fmla="*/ 54123 h 460369"/>
                <a:gd name="connsiteX8" fmla="*/ 1402460 w 1403349"/>
                <a:gd name="connsiteY8" fmla="*/ 293041 h 460369"/>
                <a:gd name="connsiteX9" fmla="*/ 1396110 w 1403349"/>
                <a:gd name="connsiteY9" fmla="*/ 433535 h 460369"/>
                <a:gd name="connsiteX10" fmla="*/ 1348485 w 1403349"/>
                <a:gd name="connsiteY10" fmla="*/ 458141 h 460369"/>
                <a:gd name="connsiteX11" fmla="*/ 1234185 w 1403349"/>
                <a:gd name="connsiteY11" fmla="*/ 458141 h 460369"/>
                <a:gd name="connsiteX12" fmla="*/ 1040510 w 1403349"/>
                <a:gd name="connsiteY12" fmla="*/ 448616 h 460369"/>
                <a:gd name="connsiteX13" fmla="*/ 913510 w 1403349"/>
                <a:gd name="connsiteY13" fmla="*/ 445441 h 460369"/>
                <a:gd name="connsiteX14" fmla="*/ 703960 w 1403349"/>
                <a:gd name="connsiteY14" fmla="*/ 451791 h 460369"/>
                <a:gd name="connsiteX15" fmla="*/ 570610 w 1403349"/>
                <a:gd name="connsiteY15" fmla="*/ 445441 h 460369"/>
                <a:gd name="connsiteX16" fmla="*/ 415035 w 1403349"/>
                <a:gd name="connsiteY16" fmla="*/ 448616 h 460369"/>
                <a:gd name="connsiteX17" fmla="*/ 415035 w 1403349"/>
                <a:gd name="connsiteY17" fmla="*/ 448616 h 460369"/>
                <a:gd name="connsiteX18" fmla="*/ 256285 w 1403349"/>
                <a:gd name="connsiteY18" fmla="*/ 451791 h 460369"/>
                <a:gd name="connsiteX19" fmla="*/ 148335 w 1403349"/>
                <a:gd name="connsiteY19" fmla="*/ 451791 h 460369"/>
                <a:gd name="connsiteX20" fmla="*/ 37210 w 1403349"/>
                <a:gd name="connsiteY20" fmla="*/ 451791 h 460369"/>
                <a:gd name="connsiteX21" fmla="*/ 11810 w 1403349"/>
                <a:gd name="connsiteY21" fmla="*/ 416866 h 460369"/>
                <a:gd name="connsiteX22" fmla="*/ 2285 w 1403349"/>
                <a:gd name="connsiteY22" fmla="*/ 207316 h 460369"/>
                <a:gd name="connsiteX23" fmla="*/ 2285 w 1403349"/>
                <a:gd name="connsiteY23" fmla="*/ 54916 h 460369"/>
                <a:gd name="connsiteX24" fmla="*/ 34035 w 1403349"/>
                <a:gd name="connsiteY24" fmla="*/ 13641 h 460369"/>
                <a:gd name="connsiteX0" fmla="*/ 34035 w 1403349"/>
                <a:gd name="connsiteY0" fmla="*/ 13645 h 460373"/>
                <a:gd name="connsiteX1" fmla="*/ 313435 w 1403349"/>
                <a:gd name="connsiteY1" fmla="*/ 945 h 460373"/>
                <a:gd name="connsiteX2" fmla="*/ 561085 w 1403349"/>
                <a:gd name="connsiteY2" fmla="*/ 945 h 460373"/>
                <a:gd name="connsiteX3" fmla="*/ 792860 w 1403349"/>
                <a:gd name="connsiteY3" fmla="*/ 4120 h 460373"/>
                <a:gd name="connsiteX4" fmla="*/ 1018285 w 1403349"/>
                <a:gd name="connsiteY4" fmla="*/ 4120 h 460373"/>
                <a:gd name="connsiteX5" fmla="*/ 1246885 w 1403349"/>
                <a:gd name="connsiteY5" fmla="*/ 151 h 460373"/>
                <a:gd name="connsiteX6" fmla="*/ 1369917 w 1403349"/>
                <a:gd name="connsiteY6" fmla="*/ 9677 h 460373"/>
                <a:gd name="connsiteX7" fmla="*/ 1388966 w 1403349"/>
                <a:gd name="connsiteY7" fmla="*/ 54127 h 460373"/>
                <a:gd name="connsiteX8" fmla="*/ 1402460 w 1403349"/>
                <a:gd name="connsiteY8" fmla="*/ 293045 h 460373"/>
                <a:gd name="connsiteX9" fmla="*/ 1396110 w 1403349"/>
                <a:gd name="connsiteY9" fmla="*/ 433539 h 460373"/>
                <a:gd name="connsiteX10" fmla="*/ 1348485 w 1403349"/>
                <a:gd name="connsiteY10" fmla="*/ 458145 h 460373"/>
                <a:gd name="connsiteX11" fmla="*/ 1234185 w 1403349"/>
                <a:gd name="connsiteY11" fmla="*/ 458145 h 460373"/>
                <a:gd name="connsiteX12" fmla="*/ 1040510 w 1403349"/>
                <a:gd name="connsiteY12" fmla="*/ 448620 h 460373"/>
                <a:gd name="connsiteX13" fmla="*/ 913510 w 1403349"/>
                <a:gd name="connsiteY13" fmla="*/ 445445 h 460373"/>
                <a:gd name="connsiteX14" fmla="*/ 703960 w 1403349"/>
                <a:gd name="connsiteY14" fmla="*/ 451795 h 460373"/>
                <a:gd name="connsiteX15" fmla="*/ 570610 w 1403349"/>
                <a:gd name="connsiteY15" fmla="*/ 445445 h 460373"/>
                <a:gd name="connsiteX16" fmla="*/ 415035 w 1403349"/>
                <a:gd name="connsiteY16" fmla="*/ 448620 h 460373"/>
                <a:gd name="connsiteX17" fmla="*/ 415035 w 1403349"/>
                <a:gd name="connsiteY17" fmla="*/ 448620 h 460373"/>
                <a:gd name="connsiteX18" fmla="*/ 256285 w 1403349"/>
                <a:gd name="connsiteY18" fmla="*/ 451795 h 460373"/>
                <a:gd name="connsiteX19" fmla="*/ 148335 w 1403349"/>
                <a:gd name="connsiteY19" fmla="*/ 451795 h 460373"/>
                <a:gd name="connsiteX20" fmla="*/ 37210 w 1403349"/>
                <a:gd name="connsiteY20" fmla="*/ 451795 h 460373"/>
                <a:gd name="connsiteX21" fmla="*/ 11810 w 1403349"/>
                <a:gd name="connsiteY21" fmla="*/ 416870 h 460373"/>
                <a:gd name="connsiteX22" fmla="*/ 2285 w 1403349"/>
                <a:gd name="connsiteY22" fmla="*/ 207320 h 460373"/>
                <a:gd name="connsiteX23" fmla="*/ 2285 w 1403349"/>
                <a:gd name="connsiteY23" fmla="*/ 54920 h 460373"/>
                <a:gd name="connsiteX24" fmla="*/ 34035 w 1403349"/>
                <a:gd name="connsiteY24" fmla="*/ 13645 h 460373"/>
                <a:gd name="connsiteX0" fmla="*/ 34035 w 1403349"/>
                <a:gd name="connsiteY0" fmla="*/ 13645 h 460373"/>
                <a:gd name="connsiteX1" fmla="*/ 313435 w 1403349"/>
                <a:gd name="connsiteY1" fmla="*/ 945 h 460373"/>
                <a:gd name="connsiteX2" fmla="*/ 561085 w 1403349"/>
                <a:gd name="connsiteY2" fmla="*/ 945 h 460373"/>
                <a:gd name="connsiteX3" fmla="*/ 792860 w 1403349"/>
                <a:gd name="connsiteY3" fmla="*/ 4120 h 460373"/>
                <a:gd name="connsiteX4" fmla="*/ 1018285 w 1403349"/>
                <a:gd name="connsiteY4" fmla="*/ 4120 h 460373"/>
                <a:gd name="connsiteX5" fmla="*/ 1246885 w 1403349"/>
                <a:gd name="connsiteY5" fmla="*/ 151 h 460373"/>
                <a:gd name="connsiteX6" fmla="*/ 1369917 w 1403349"/>
                <a:gd name="connsiteY6" fmla="*/ 9677 h 460373"/>
                <a:gd name="connsiteX7" fmla="*/ 1388966 w 1403349"/>
                <a:gd name="connsiteY7" fmla="*/ 54127 h 460373"/>
                <a:gd name="connsiteX8" fmla="*/ 1402460 w 1403349"/>
                <a:gd name="connsiteY8" fmla="*/ 293045 h 460373"/>
                <a:gd name="connsiteX9" fmla="*/ 1396110 w 1403349"/>
                <a:gd name="connsiteY9" fmla="*/ 433539 h 460373"/>
                <a:gd name="connsiteX10" fmla="*/ 1348485 w 1403349"/>
                <a:gd name="connsiteY10" fmla="*/ 458145 h 460373"/>
                <a:gd name="connsiteX11" fmla="*/ 1234185 w 1403349"/>
                <a:gd name="connsiteY11" fmla="*/ 458145 h 460373"/>
                <a:gd name="connsiteX12" fmla="*/ 1040510 w 1403349"/>
                <a:gd name="connsiteY12" fmla="*/ 448620 h 460373"/>
                <a:gd name="connsiteX13" fmla="*/ 913510 w 1403349"/>
                <a:gd name="connsiteY13" fmla="*/ 445445 h 460373"/>
                <a:gd name="connsiteX14" fmla="*/ 703960 w 1403349"/>
                <a:gd name="connsiteY14" fmla="*/ 451795 h 460373"/>
                <a:gd name="connsiteX15" fmla="*/ 570610 w 1403349"/>
                <a:gd name="connsiteY15" fmla="*/ 445445 h 460373"/>
                <a:gd name="connsiteX16" fmla="*/ 415035 w 1403349"/>
                <a:gd name="connsiteY16" fmla="*/ 448620 h 460373"/>
                <a:gd name="connsiteX17" fmla="*/ 415035 w 1403349"/>
                <a:gd name="connsiteY17" fmla="*/ 448620 h 460373"/>
                <a:gd name="connsiteX18" fmla="*/ 256285 w 1403349"/>
                <a:gd name="connsiteY18" fmla="*/ 451795 h 460373"/>
                <a:gd name="connsiteX19" fmla="*/ 148335 w 1403349"/>
                <a:gd name="connsiteY19" fmla="*/ 451795 h 460373"/>
                <a:gd name="connsiteX20" fmla="*/ 37210 w 1403349"/>
                <a:gd name="connsiteY20" fmla="*/ 451795 h 460373"/>
                <a:gd name="connsiteX21" fmla="*/ 11810 w 1403349"/>
                <a:gd name="connsiteY21" fmla="*/ 416870 h 460373"/>
                <a:gd name="connsiteX22" fmla="*/ 2285 w 1403349"/>
                <a:gd name="connsiteY22" fmla="*/ 207320 h 460373"/>
                <a:gd name="connsiteX23" fmla="*/ 2285 w 1403349"/>
                <a:gd name="connsiteY23" fmla="*/ 54920 h 460373"/>
                <a:gd name="connsiteX24" fmla="*/ 34035 w 1403349"/>
                <a:gd name="connsiteY24" fmla="*/ 13645 h 460373"/>
                <a:gd name="connsiteX0" fmla="*/ 34035 w 1403349"/>
                <a:gd name="connsiteY0" fmla="*/ 13645 h 460373"/>
                <a:gd name="connsiteX1" fmla="*/ 313435 w 1403349"/>
                <a:gd name="connsiteY1" fmla="*/ 945 h 460373"/>
                <a:gd name="connsiteX2" fmla="*/ 561085 w 1403349"/>
                <a:gd name="connsiteY2" fmla="*/ 945 h 460373"/>
                <a:gd name="connsiteX3" fmla="*/ 792860 w 1403349"/>
                <a:gd name="connsiteY3" fmla="*/ 4120 h 460373"/>
                <a:gd name="connsiteX4" fmla="*/ 1018285 w 1403349"/>
                <a:gd name="connsiteY4" fmla="*/ 4120 h 460373"/>
                <a:gd name="connsiteX5" fmla="*/ 1246885 w 1403349"/>
                <a:gd name="connsiteY5" fmla="*/ 151 h 460373"/>
                <a:gd name="connsiteX6" fmla="*/ 1374679 w 1403349"/>
                <a:gd name="connsiteY6" fmla="*/ 9677 h 460373"/>
                <a:gd name="connsiteX7" fmla="*/ 1388966 w 1403349"/>
                <a:gd name="connsiteY7" fmla="*/ 54127 h 460373"/>
                <a:gd name="connsiteX8" fmla="*/ 1402460 w 1403349"/>
                <a:gd name="connsiteY8" fmla="*/ 293045 h 460373"/>
                <a:gd name="connsiteX9" fmla="*/ 1396110 w 1403349"/>
                <a:gd name="connsiteY9" fmla="*/ 433539 h 460373"/>
                <a:gd name="connsiteX10" fmla="*/ 1348485 w 1403349"/>
                <a:gd name="connsiteY10" fmla="*/ 458145 h 460373"/>
                <a:gd name="connsiteX11" fmla="*/ 1234185 w 1403349"/>
                <a:gd name="connsiteY11" fmla="*/ 458145 h 460373"/>
                <a:gd name="connsiteX12" fmla="*/ 1040510 w 1403349"/>
                <a:gd name="connsiteY12" fmla="*/ 448620 h 460373"/>
                <a:gd name="connsiteX13" fmla="*/ 913510 w 1403349"/>
                <a:gd name="connsiteY13" fmla="*/ 445445 h 460373"/>
                <a:gd name="connsiteX14" fmla="*/ 703960 w 1403349"/>
                <a:gd name="connsiteY14" fmla="*/ 451795 h 460373"/>
                <a:gd name="connsiteX15" fmla="*/ 570610 w 1403349"/>
                <a:gd name="connsiteY15" fmla="*/ 445445 h 460373"/>
                <a:gd name="connsiteX16" fmla="*/ 415035 w 1403349"/>
                <a:gd name="connsiteY16" fmla="*/ 448620 h 460373"/>
                <a:gd name="connsiteX17" fmla="*/ 415035 w 1403349"/>
                <a:gd name="connsiteY17" fmla="*/ 448620 h 460373"/>
                <a:gd name="connsiteX18" fmla="*/ 256285 w 1403349"/>
                <a:gd name="connsiteY18" fmla="*/ 451795 h 460373"/>
                <a:gd name="connsiteX19" fmla="*/ 148335 w 1403349"/>
                <a:gd name="connsiteY19" fmla="*/ 451795 h 460373"/>
                <a:gd name="connsiteX20" fmla="*/ 37210 w 1403349"/>
                <a:gd name="connsiteY20" fmla="*/ 451795 h 460373"/>
                <a:gd name="connsiteX21" fmla="*/ 11810 w 1403349"/>
                <a:gd name="connsiteY21" fmla="*/ 416870 h 460373"/>
                <a:gd name="connsiteX22" fmla="*/ 2285 w 1403349"/>
                <a:gd name="connsiteY22" fmla="*/ 207320 h 460373"/>
                <a:gd name="connsiteX23" fmla="*/ 2285 w 1403349"/>
                <a:gd name="connsiteY23" fmla="*/ 54920 h 460373"/>
                <a:gd name="connsiteX24" fmla="*/ 34035 w 1403349"/>
                <a:gd name="connsiteY24" fmla="*/ 13645 h 460373"/>
                <a:gd name="connsiteX0" fmla="*/ 34035 w 1403349"/>
                <a:gd name="connsiteY0" fmla="*/ 13641 h 460369"/>
                <a:gd name="connsiteX1" fmla="*/ 313435 w 1403349"/>
                <a:gd name="connsiteY1" fmla="*/ 941 h 460369"/>
                <a:gd name="connsiteX2" fmla="*/ 561085 w 1403349"/>
                <a:gd name="connsiteY2" fmla="*/ 941 h 460369"/>
                <a:gd name="connsiteX3" fmla="*/ 792860 w 1403349"/>
                <a:gd name="connsiteY3" fmla="*/ 4116 h 460369"/>
                <a:gd name="connsiteX4" fmla="*/ 1018285 w 1403349"/>
                <a:gd name="connsiteY4" fmla="*/ 4116 h 460369"/>
                <a:gd name="connsiteX5" fmla="*/ 1246885 w 1403349"/>
                <a:gd name="connsiteY5" fmla="*/ 147 h 460369"/>
                <a:gd name="connsiteX6" fmla="*/ 1360391 w 1403349"/>
                <a:gd name="connsiteY6" fmla="*/ 7292 h 460369"/>
                <a:gd name="connsiteX7" fmla="*/ 1388966 w 1403349"/>
                <a:gd name="connsiteY7" fmla="*/ 54123 h 460369"/>
                <a:gd name="connsiteX8" fmla="*/ 1402460 w 1403349"/>
                <a:gd name="connsiteY8" fmla="*/ 293041 h 460369"/>
                <a:gd name="connsiteX9" fmla="*/ 1396110 w 1403349"/>
                <a:gd name="connsiteY9" fmla="*/ 433535 h 460369"/>
                <a:gd name="connsiteX10" fmla="*/ 1348485 w 1403349"/>
                <a:gd name="connsiteY10" fmla="*/ 458141 h 460369"/>
                <a:gd name="connsiteX11" fmla="*/ 1234185 w 1403349"/>
                <a:gd name="connsiteY11" fmla="*/ 458141 h 460369"/>
                <a:gd name="connsiteX12" fmla="*/ 1040510 w 1403349"/>
                <a:gd name="connsiteY12" fmla="*/ 448616 h 460369"/>
                <a:gd name="connsiteX13" fmla="*/ 913510 w 1403349"/>
                <a:gd name="connsiteY13" fmla="*/ 445441 h 460369"/>
                <a:gd name="connsiteX14" fmla="*/ 703960 w 1403349"/>
                <a:gd name="connsiteY14" fmla="*/ 451791 h 460369"/>
                <a:gd name="connsiteX15" fmla="*/ 570610 w 1403349"/>
                <a:gd name="connsiteY15" fmla="*/ 445441 h 460369"/>
                <a:gd name="connsiteX16" fmla="*/ 415035 w 1403349"/>
                <a:gd name="connsiteY16" fmla="*/ 448616 h 460369"/>
                <a:gd name="connsiteX17" fmla="*/ 415035 w 1403349"/>
                <a:gd name="connsiteY17" fmla="*/ 448616 h 460369"/>
                <a:gd name="connsiteX18" fmla="*/ 256285 w 1403349"/>
                <a:gd name="connsiteY18" fmla="*/ 451791 h 460369"/>
                <a:gd name="connsiteX19" fmla="*/ 148335 w 1403349"/>
                <a:gd name="connsiteY19" fmla="*/ 451791 h 460369"/>
                <a:gd name="connsiteX20" fmla="*/ 37210 w 1403349"/>
                <a:gd name="connsiteY20" fmla="*/ 451791 h 460369"/>
                <a:gd name="connsiteX21" fmla="*/ 11810 w 1403349"/>
                <a:gd name="connsiteY21" fmla="*/ 416866 h 460369"/>
                <a:gd name="connsiteX22" fmla="*/ 2285 w 1403349"/>
                <a:gd name="connsiteY22" fmla="*/ 207316 h 460369"/>
                <a:gd name="connsiteX23" fmla="*/ 2285 w 1403349"/>
                <a:gd name="connsiteY23" fmla="*/ 54916 h 460369"/>
                <a:gd name="connsiteX24" fmla="*/ 34035 w 1403349"/>
                <a:gd name="connsiteY24" fmla="*/ 13641 h 460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03349" h="460369">
                  <a:moveTo>
                    <a:pt x="34035" y="13641"/>
                  </a:moveTo>
                  <a:cubicBezTo>
                    <a:pt x="85893" y="4645"/>
                    <a:pt x="225593" y="3058"/>
                    <a:pt x="313435" y="941"/>
                  </a:cubicBezTo>
                  <a:cubicBezTo>
                    <a:pt x="401277" y="-1176"/>
                    <a:pt x="561085" y="941"/>
                    <a:pt x="561085" y="941"/>
                  </a:cubicBezTo>
                  <a:lnTo>
                    <a:pt x="792860" y="4116"/>
                  </a:lnTo>
                  <a:lnTo>
                    <a:pt x="1018285" y="4116"/>
                  </a:lnTo>
                  <a:lnTo>
                    <a:pt x="1246885" y="147"/>
                  </a:lnTo>
                  <a:cubicBezTo>
                    <a:pt x="1303903" y="676"/>
                    <a:pt x="1336711" y="-1704"/>
                    <a:pt x="1360391" y="7292"/>
                  </a:cubicBezTo>
                  <a:cubicBezTo>
                    <a:pt x="1384071" y="16288"/>
                    <a:pt x="1381955" y="6498"/>
                    <a:pt x="1388966" y="54123"/>
                  </a:cubicBezTo>
                  <a:cubicBezTo>
                    <a:pt x="1395977" y="101748"/>
                    <a:pt x="1401269" y="229806"/>
                    <a:pt x="1402460" y="293041"/>
                  </a:cubicBezTo>
                  <a:cubicBezTo>
                    <a:pt x="1403651" y="356276"/>
                    <a:pt x="1405106" y="406018"/>
                    <a:pt x="1396110" y="433535"/>
                  </a:cubicBezTo>
                  <a:cubicBezTo>
                    <a:pt x="1387114" y="461052"/>
                    <a:pt x="1375472" y="454040"/>
                    <a:pt x="1348485" y="458141"/>
                  </a:cubicBezTo>
                  <a:cubicBezTo>
                    <a:pt x="1321498" y="462242"/>
                    <a:pt x="1285514" y="459728"/>
                    <a:pt x="1234185" y="458141"/>
                  </a:cubicBezTo>
                  <a:cubicBezTo>
                    <a:pt x="1182856" y="456554"/>
                    <a:pt x="1093956" y="450733"/>
                    <a:pt x="1040510" y="448616"/>
                  </a:cubicBezTo>
                  <a:cubicBezTo>
                    <a:pt x="987064" y="446499"/>
                    <a:pt x="969602" y="444912"/>
                    <a:pt x="913510" y="445441"/>
                  </a:cubicBezTo>
                  <a:cubicBezTo>
                    <a:pt x="857418" y="445970"/>
                    <a:pt x="761110" y="451791"/>
                    <a:pt x="703960" y="451791"/>
                  </a:cubicBezTo>
                  <a:cubicBezTo>
                    <a:pt x="646810" y="451791"/>
                    <a:pt x="570610" y="445441"/>
                    <a:pt x="570610" y="445441"/>
                  </a:cubicBezTo>
                  <a:lnTo>
                    <a:pt x="415035" y="448616"/>
                  </a:lnTo>
                  <a:lnTo>
                    <a:pt x="415035" y="448616"/>
                  </a:lnTo>
                  <a:lnTo>
                    <a:pt x="256285" y="451791"/>
                  </a:lnTo>
                  <a:cubicBezTo>
                    <a:pt x="211835" y="452320"/>
                    <a:pt x="148335" y="451791"/>
                    <a:pt x="148335" y="451791"/>
                  </a:cubicBezTo>
                  <a:cubicBezTo>
                    <a:pt x="111823" y="451791"/>
                    <a:pt x="59964" y="457612"/>
                    <a:pt x="37210" y="451791"/>
                  </a:cubicBezTo>
                  <a:cubicBezTo>
                    <a:pt x="14456" y="445970"/>
                    <a:pt x="17631" y="457612"/>
                    <a:pt x="11810" y="416866"/>
                  </a:cubicBezTo>
                  <a:cubicBezTo>
                    <a:pt x="5989" y="376120"/>
                    <a:pt x="3872" y="267641"/>
                    <a:pt x="2285" y="207316"/>
                  </a:cubicBezTo>
                  <a:cubicBezTo>
                    <a:pt x="698" y="146991"/>
                    <a:pt x="-1948" y="87724"/>
                    <a:pt x="2285" y="54916"/>
                  </a:cubicBezTo>
                  <a:cubicBezTo>
                    <a:pt x="6518" y="22108"/>
                    <a:pt x="-17823" y="22637"/>
                    <a:pt x="34035" y="13641"/>
                  </a:cubicBezTo>
                  <a:close/>
                </a:path>
              </a:pathLst>
            </a:custGeom>
            <a:solidFill>
              <a:srgbClr val="ED9F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dirty="0" smtClean="0">
                  <a:solidFill>
                    <a:schemeClr val="tx1"/>
                  </a:solidFill>
                </a:rPr>
                <a:t>Eşitlik</a:t>
              </a:r>
              <a:endParaRPr lang="tr-TR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" name="Grup 5"/>
          <p:cNvGrpSpPr/>
          <p:nvPr/>
        </p:nvGrpSpPr>
        <p:grpSpPr>
          <a:xfrm>
            <a:off x="6429091" y="4206240"/>
            <a:ext cx="5598160" cy="2550160"/>
            <a:chOff x="6429091" y="4392750"/>
            <a:chExt cx="5598160" cy="2363650"/>
          </a:xfrm>
        </p:grpSpPr>
        <p:grpSp>
          <p:nvGrpSpPr>
            <p:cNvPr id="41" name="Grup 40"/>
            <p:cNvGrpSpPr/>
            <p:nvPr/>
          </p:nvGrpSpPr>
          <p:grpSpPr>
            <a:xfrm>
              <a:off x="6429091" y="4744470"/>
              <a:ext cx="5598160" cy="2011930"/>
              <a:chOff x="2176004" y="1358281"/>
              <a:chExt cx="4082752" cy="2947536"/>
            </a:xfrm>
          </p:grpSpPr>
          <p:sp>
            <p:nvSpPr>
              <p:cNvPr id="42" name="Google Shape;835;p38"/>
              <p:cNvSpPr/>
              <p:nvPr/>
            </p:nvSpPr>
            <p:spPr>
              <a:xfrm rot="10800000" flipV="1">
                <a:off x="2176005" y="1358281"/>
                <a:ext cx="4082751" cy="2840855"/>
              </a:xfrm>
              <a:custGeom>
                <a:avLst/>
                <a:gdLst/>
                <a:ahLst/>
                <a:cxnLst/>
                <a:rect l="l" t="t" r="r" b="b"/>
                <a:pathLst>
                  <a:path w="3619883" h="4275461" extrusionOk="0">
                    <a:moveTo>
                      <a:pt x="3619883" y="4275461"/>
                    </a:moveTo>
                    <a:lnTo>
                      <a:pt x="3439718" y="4275461"/>
                    </a:lnTo>
                    <a:lnTo>
                      <a:pt x="3382296" y="4128157"/>
                    </a:lnTo>
                    <a:lnTo>
                      <a:pt x="3448683" y="4128157"/>
                    </a:lnTo>
                    <a:lnTo>
                      <a:pt x="3448683" y="3951392"/>
                    </a:lnTo>
                    <a:lnTo>
                      <a:pt x="3270899" y="3951392"/>
                    </a:lnTo>
                    <a:lnTo>
                      <a:pt x="3270899" y="4128157"/>
                    </a:lnTo>
                    <a:lnTo>
                      <a:pt x="3327149" y="4128157"/>
                    </a:lnTo>
                    <a:lnTo>
                      <a:pt x="3269726" y="4275461"/>
                    </a:lnTo>
                    <a:lnTo>
                      <a:pt x="3052674" y="4275461"/>
                    </a:lnTo>
                    <a:lnTo>
                      <a:pt x="3096002" y="4128157"/>
                    </a:lnTo>
                    <a:lnTo>
                      <a:pt x="3137725" y="4128157"/>
                    </a:lnTo>
                    <a:lnTo>
                      <a:pt x="3137725" y="3951392"/>
                    </a:lnTo>
                    <a:lnTo>
                      <a:pt x="2959941" y="3951392"/>
                    </a:lnTo>
                    <a:lnTo>
                      <a:pt x="2959941" y="4128157"/>
                    </a:lnTo>
                    <a:lnTo>
                      <a:pt x="2996846" y="4128157"/>
                    </a:lnTo>
                    <a:lnTo>
                      <a:pt x="3014011" y="4275461"/>
                    </a:lnTo>
                    <a:lnTo>
                      <a:pt x="2761042" y="4275461"/>
                    </a:lnTo>
                    <a:lnTo>
                      <a:pt x="2761042" y="4128157"/>
                    </a:lnTo>
                    <a:lnTo>
                      <a:pt x="2826768" y="4128157"/>
                    </a:lnTo>
                    <a:lnTo>
                      <a:pt x="2826768" y="3951392"/>
                    </a:lnTo>
                    <a:lnTo>
                      <a:pt x="2648983" y="3951392"/>
                    </a:lnTo>
                    <a:lnTo>
                      <a:pt x="2648983" y="4128157"/>
                    </a:lnTo>
                    <a:lnTo>
                      <a:pt x="2690646" y="4128157"/>
                    </a:lnTo>
                    <a:lnTo>
                      <a:pt x="2690646" y="4275461"/>
                    </a:lnTo>
                    <a:lnTo>
                      <a:pt x="2511710" y="4275461"/>
                    </a:lnTo>
                    <a:lnTo>
                      <a:pt x="2454288" y="4128157"/>
                    </a:lnTo>
                    <a:lnTo>
                      <a:pt x="2515810" y="4128157"/>
                    </a:lnTo>
                    <a:lnTo>
                      <a:pt x="2515810" y="3951392"/>
                    </a:lnTo>
                    <a:lnTo>
                      <a:pt x="2338025" y="3951392"/>
                    </a:lnTo>
                    <a:lnTo>
                      <a:pt x="2338025" y="4128157"/>
                    </a:lnTo>
                    <a:lnTo>
                      <a:pt x="2395120" y="4128157"/>
                    </a:lnTo>
                    <a:lnTo>
                      <a:pt x="2337697" y="4275461"/>
                    </a:lnTo>
                    <a:lnTo>
                      <a:pt x="2150155" y="4275461"/>
                    </a:lnTo>
                    <a:lnTo>
                      <a:pt x="2150155" y="4128157"/>
                    </a:lnTo>
                    <a:lnTo>
                      <a:pt x="2204852" y="4128157"/>
                    </a:lnTo>
                    <a:lnTo>
                      <a:pt x="2204852" y="3951392"/>
                    </a:lnTo>
                    <a:lnTo>
                      <a:pt x="2027068" y="3951392"/>
                    </a:lnTo>
                    <a:lnTo>
                      <a:pt x="2027068" y="4128157"/>
                    </a:lnTo>
                    <a:lnTo>
                      <a:pt x="2079759" y="4128157"/>
                    </a:lnTo>
                    <a:lnTo>
                      <a:pt x="2079759" y="4275461"/>
                    </a:lnTo>
                    <a:lnTo>
                      <a:pt x="1824703" y="4275461"/>
                    </a:lnTo>
                    <a:lnTo>
                      <a:pt x="1834468" y="4128157"/>
                    </a:lnTo>
                    <a:lnTo>
                      <a:pt x="1893894" y="4128157"/>
                    </a:lnTo>
                    <a:lnTo>
                      <a:pt x="1893894" y="3951392"/>
                    </a:lnTo>
                    <a:lnTo>
                      <a:pt x="1716110" y="3951392"/>
                    </a:lnTo>
                    <a:lnTo>
                      <a:pt x="1716110" y="4006431"/>
                    </a:lnTo>
                    <a:lnTo>
                      <a:pt x="1703447" y="4007960"/>
                    </a:lnTo>
                    <a:lnTo>
                      <a:pt x="1716110" y="4044284"/>
                    </a:lnTo>
                    <a:lnTo>
                      <a:pt x="1716110" y="4128157"/>
                    </a:lnTo>
                    <a:lnTo>
                      <a:pt x="1745346" y="4128157"/>
                    </a:lnTo>
                    <a:lnTo>
                      <a:pt x="1796694" y="4275461"/>
                    </a:lnTo>
                    <a:lnTo>
                      <a:pt x="1558844" y="4275461"/>
                    </a:lnTo>
                    <a:lnTo>
                      <a:pt x="1517252" y="4128157"/>
                    </a:lnTo>
                    <a:lnTo>
                      <a:pt x="1582936" y="4128157"/>
                    </a:lnTo>
                    <a:lnTo>
                      <a:pt x="1582936" y="3951392"/>
                    </a:lnTo>
                    <a:lnTo>
                      <a:pt x="1405151" y="3951392"/>
                    </a:lnTo>
                    <a:lnTo>
                      <a:pt x="1405151" y="4128157"/>
                    </a:lnTo>
                    <a:lnTo>
                      <a:pt x="1468988" y="4128157"/>
                    </a:lnTo>
                    <a:lnTo>
                      <a:pt x="1427396" y="4275461"/>
                    </a:lnTo>
                    <a:lnTo>
                      <a:pt x="1210751" y="4275461"/>
                    </a:lnTo>
                    <a:lnTo>
                      <a:pt x="1210751" y="4128157"/>
                    </a:lnTo>
                    <a:lnTo>
                      <a:pt x="1271978" y="4128157"/>
                    </a:lnTo>
                    <a:lnTo>
                      <a:pt x="1271978" y="3951392"/>
                    </a:lnTo>
                    <a:lnTo>
                      <a:pt x="1094193" y="3951392"/>
                    </a:lnTo>
                    <a:lnTo>
                      <a:pt x="1094193" y="4128157"/>
                    </a:lnTo>
                    <a:lnTo>
                      <a:pt x="1140354" y="4128157"/>
                    </a:lnTo>
                    <a:lnTo>
                      <a:pt x="1140354" y="4275461"/>
                    </a:lnTo>
                    <a:lnTo>
                      <a:pt x="953807" y="4275461"/>
                    </a:lnTo>
                    <a:lnTo>
                      <a:pt x="912215" y="4128157"/>
                    </a:lnTo>
                    <a:lnTo>
                      <a:pt x="961020" y="4128157"/>
                    </a:lnTo>
                    <a:lnTo>
                      <a:pt x="961020" y="3951392"/>
                    </a:lnTo>
                    <a:lnTo>
                      <a:pt x="783235" y="3951392"/>
                    </a:lnTo>
                    <a:lnTo>
                      <a:pt x="783235" y="4128157"/>
                    </a:lnTo>
                    <a:lnTo>
                      <a:pt x="871024" y="4128157"/>
                    </a:lnTo>
                    <a:lnTo>
                      <a:pt x="829432" y="4275461"/>
                    </a:lnTo>
                    <a:lnTo>
                      <a:pt x="611484" y="4275461"/>
                    </a:lnTo>
                    <a:lnTo>
                      <a:pt x="621247" y="4128157"/>
                    </a:lnTo>
                    <a:lnTo>
                      <a:pt x="650062" y="4128157"/>
                    </a:lnTo>
                    <a:lnTo>
                      <a:pt x="650062" y="3951392"/>
                    </a:lnTo>
                    <a:lnTo>
                      <a:pt x="472277" y="3951392"/>
                    </a:lnTo>
                    <a:lnTo>
                      <a:pt x="472277" y="4128157"/>
                    </a:lnTo>
                    <a:lnTo>
                      <a:pt x="522650" y="4128157"/>
                    </a:lnTo>
                    <a:lnTo>
                      <a:pt x="573998" y="4275461"/>
                    </a:lnTo>
                    <a:lnTo>
                      <a:pt x="336164" y="4275461"/>
                    </a:lnTo>
                    <a:lnTo>
                      <a:pt x="294572" y="4128157"/>
                    </a:lnTo>
                    <a:lnTo>
                      <a:pt x="339106" y="4128157"/>
                    </a:lnTo>
                    <a:lnTo>
                      <a:pt x="339106" y="3951392"/>
                    </a:lnTo>
                    <a:lnTo>
                      <a:pt x="161321" y="3951392"/>
                    </a:lnTo>
                    <a:lnTo>
                      <a:pt x="161321" y="4128157"/>
                    </a:lnTo>
                    <a:lnTo>
                      <a:pt x="230914" y="4128157"/>
                    </a:lnTo>
                    <a:lnTo>
                      <a:pt x="189322" y="4275461"/>
                    </a:lnTo>
                    <a:lnTo>
                      <a:pt x="0" y="4275461"/>
                    </a:lnTo>
                    <a:lnTo>
                      <a:pt x="0" y="42229"/>
                    </a:lnTo>
                    <a:lnTo>
                      <a:pt x="42464" y="40518"/>
                    </a:lnTo>
                    <a:cubicBezTo>
                      <a:pt x="74971" y="39124"/>
                      <a:pt x="107865" y="37493"/>
                      <a:pt x="137733" y="35355"/>
                    </a:cubicBezTo>
                    <a:cubicBezTo>
                      <a:pt x="190259" y="31594"/>
                      <a:pt x="207620" y="26813"/>
                      <a:pt x="270565" y="29759"/>
                    </a:cubicBezTo>
                    <a:cubicBezTo>
                      <a:pt x="340476" y="33031"/>
                      <a:pt x="410011" y="40222"/>
                      <a:pt x="479734" y="45455"/>
                    </a:cubicBezTo>
                    <a:cubicBezTo>
                      <a:pt x="494525" y="44178"/>
                      <a:pt x="509610" y="43513"/>
                      <a:pt x="524103" y="41625"/>
                    </a:cubicBezTo>
                    <a:cubicBezTo>
                      <a:pt x="601697" y="31514"/>
                      <a:pt x="556443" y="34957"/>
                      <a:pt x="624416" y="22696"/>
                    </a:cubicBezTo>
                    <a:cubicBezTo>
                      <a:pt x="635212" y="20749"/>
                      <a:pt x="646648" y="19799"/>
                      <a:pt x="657762" y="18351"/>
                    </a:cubicBezTo>
                    <a:cubicBezTo>
                      <a:pt x="668693" y="20831"/>
                      <a:pt x="679780" y="23102"/>
                      <a:pt x="690557" y="25792"/>
                    </a:cubicBezTo>
                    <a:cubicBezTo>
                      <a:pt x="708912" y="30373"/>
                      <a:pt x="725511" y="38069"/>
                      <a:pt x="745123" y="40157"/>
                    </a:cubicBezTo>
                    <a:cubicBezTo>
                      <a:pt x="760140" y="41756"/>
                      <a:pt x="774703" y="37604"/>
                      <a:pt x="789493" y="36327"/>
                    </a:cubicBezTo>
                    <a:cubicBezTo>
                      <a:pt x="861365" y="65797"/>
                      <a:pt x="781581" y="31381"/>
                      <a:pt x="854255" y="68887"/>
                    </a:cubicBezTo>
                    <a:cubicBezTo>
                      <a:pt x="867904" y="75932"/>
                      <a:pt x="883997" y="81514"/>
                      <a:pt x="897520" y="88629"/>
                    </a:cubicBezTo>
                    <a:cubicBezTo>
                      <a:pt x="912821" y="96679"/>
                      <a:pt x="924193" y="106820"/>
                      <a:pt x="940510" y="114265"/>
                    </a:cubicBezTo>
                    <a:cubicBezTo>
                      <a:pt x="978926" y="131794"/>
                      <a:pt x="1040358" y="137490"/>
                      <a:pt x="1082712" y="144543"/>
                    </a:cubicBezTo>
                    <a:cubicBezTo>
                      <a:pt x="1118214" y="136811"/>
                      <a:pt x="1170817" y="124786"/>
                      <a:pt x="1205348" y="120753"/>
                    </a:cubicBezTo>
                    <a:cubicBezTo>
                      <a:pt x="1226874" y="118238"/>
                      <a:pt x="1249625" y="118888"/>
                      <a:pt x="1271764" y="117956"/>
                    </a:cubicBezTo>
                    <a:cubicBezTo>
                      <a:pt x="1286371" y="120607"/>
                      <a:pt x="1301530" y="122404"/>
                      <a:pt x="1315583" y="125912"/>
                    </a:cubicBezTo>
                    <a:cubicBezTo>
                      <a:pt x="1330825" y="129716"/>
                      <a:pt x="1344183" y="135594"/>
                      <a:pt x="1359125" y="139761"/>
                    </a:cubicBezTo>
                    <a:cubicBezTo>
                      <a:pt x="1369691" y="142709"/>
                      <a:pt x="1380988" y="144722"/>
                      <a:pt x="1391919" y="147202"/>
                    </a:cubicBezTo>
                    <a:cubicBezTo>
                      <a:pt x="1406801" y="143961"/>
                      <a:pt x="1423676" y="142513"/>
                      <a:pt x="1436563" y="137480"/>
                    </a:cubicBezTo>
                    <a:cubicBezTo>
                      <a:pt x="1471672" y="123768"/>
                      <a:pt x="1451884" y="116940"/>
                      <a:pt x="1471566" y="97777"/>
                    </a:cubicBezTo>
                    <a:cubicBezTo>
                      <a:pt x="1480193" y="89377"/>
                      <a:pt x="1494348" y="83095"/>
                      <a:pt x="1505739" y="75753"/>
                    </a:cubicBezTo>
                    <a:cubicBezTo>
                      <a:pt x="1577183" y="91962"/>
                      <a:pt x="1533597" y="77394"/>
                      <a:pt x="1590891" y="144702"/>
                    </a:cubicBezTo>
                    <a:cubicBezTo>
                      <a:pt x="1598697" y="133398"/>
                      <a:pt x="1605803" y="118291"/>
                      <a:pt x="1625616" y="110893"/>
                    </a:cubicBezTo>
                    <a:cubicBezTo>
                      <a:pt x="1634871" y="107437"/>
                      <a:pt x="1647847" y="107996"/>
                      <a:pt x="1658964" y="106547"/>
                    </a:cubicBezTo>
                    <a:cubicBezTo>
                      <a:pt x="1658964" y="106547"/>
                      <a:pt x="1717565" y="116830"/>
                      <a:pt x="1746598" y="122460"/>
                    </a:cubicBezTo>
                    <a:cubicBezTo>
                      <a:pt x="1784954" y="129898"/>
                      <a:pt x="1777755" y="129229"/>
                      <a:pt x="1811913" y="143234"/>
                    </a:cubicBezTo>
                    <a:cubicBezTo>
                      <a:pt x="1826795" y="139993"/>
                      <a:pt x="1840838" y="135560"/>
                      <a:pt x="1856557" y="133511"/>
                    </a:cubicBezTo>
                    <a:cubicBezTo>
                      <a:pt x="1928018" y="124200"/>
                      <a:pt x="1988968" y="136755"/>
                      <a:pt x="2066003" y="143313"/>
                    </a:cubicBezTo>
                    <a:cubicBezTo>
                      <a:pt x="2066003" y="143313"/>
                      <a:pt x="2140825" y="127584"/>
                      <a:pt x="2177615" y="119007"/>
                    </a:cubicBezTo>
                    <a:cubicBezTo>
                      <a:pt x="2204144" y="112823"/>
                      <a:pt x="2229794" y="105701"/>
                      <a:pt x="2255883" y="99047"/>
                    </a:cubicBezTo>
                    <a:cubicBezTo>
                      <a:pt x="2285463" y="96494"/>
                      <a:pt x="2315224" y="94357"/>
                      <a:pt x="2344622" y="91388"/>
                    </a:cubicBezTo>
                    <a:cubicBezTo>
                      <a:pt x="2381841" y="87629"/>
                      <a:pt x="2417828" y="80978"/>
                      <a:pt x="2455682" y="78869"/>
                    </a:cubicBezTo>
                    <a:cubicBezTo>
                      <a:pt x="2514146" y="75610"/>
                      <a:pt x="2573634" y="76515"/>
                      <a:pt x="2632609" y="75338"/>
                    </a:cubicBezTo>
                    <a:lnTo>
                      <a:pt x="2742291" y="92282"/>
                    </a:lnTo>
                    <a:lnTo>
                      <a:pt x="2851974" y="109227"/>
                    </a:lnTo>
                    <a:cubicBezTo>
                      <a:pt x="2870530" y="106158"/>
                      <a:pt x="2892297" y="106201"/>
                      <a:pt x="2907643" y="100020"/>
                    </a:cubicBezTo>
                    <a:cubicBezTo>
                      <a:pt x="2937923" y="87823"/>
                      <a:pt x="2940565" y="43036"/>
                      <a:pt x="2944022" y="30853"/>
                    </a:cubicBezTo>
                    <a:cubicBezTo>
                      <a:pt x="2970111" y="24199"/>
                      <a:pt x="2993094" y="12639"/>
                      <a:pt x="3022289" y="10893"/>
                    </a:cubicBezTo>
                    <a:cubicBezTo>
                      <a:pt x="3035344" y="10111"/>
                      <a:pt x="3043336" y="20290"/>
                      <a:pt x="3054807" y="24226"/>
                    </a:cubicBezTo>
                    <a:cubicBezTo>
                      <a:pt x="3083266" y="33989"/>
                      <a:pt x="3112862" y="42692"/>
                      <a:pt x="3141892" y="51925"/>
                    </a:cubicBezTo>
                    <a:cubicBezTo>
                      <a:pt x="3156498" y="54577"/>
                      <a:pt x="3173315" y="54799"/>
                      <a:pt x="3185711" y="59881"/>
                    </a:cubicBezTo>
                    <a:cubicBezTo>
                      <a:pt x="3221000" y="74351"/>
                      <a:pt x="3196552" y="98318"/>
                      <a:pt x="3219056" y="55536"/>
                    </a:cubicBezTo>
                    <a:cubicBezTo>
                      <a:pt x="3233847" y="54259"/>
                      <a:pt x="3248275" y="50997"/>
                      <a:pt x="3263425" y="51706"/>
                    </a:cubicBezTo>
                    <a:cubicBezTo>
                      <a:pt x="3275045" y="52250"/>
                      <a:pt x="3285322" y="60949"/>
                      <a:pt x="3296219" y="59147"/>
                    </a:cubicBezTo>
                    <a:cubicBezTo>
                      <a:pt x="3308643" y="57093"/>
                      <a:pt x="3311469" y="48049"/>
                      <a:pt x="3319094" y="42500"/>
                    </a:cubicBezTo>
                    <a:cubicBezTo>
                      <a:pt x="3399611" y="29185"/>
                      <a:pt x="3363375" y="41582"/>
                      <a:pt x="3420511" y="0"/>
                    </a:cubicBezTo>
                    <a:cubicBezTo>
                      <a:pt x="3431442" y="2480"/>
                      <a:pt x="3443361" y="3886"/>
                      <a:pt x="3453305" y="7440"/>
                    </a:cubicBezTo>
                    <a:cubicBezTo>
                      <a:pt x="3469029" y="13059"/>
                      <a:pt x="3483905" y="19630"/>
                      <a:pt x="3496571" y="27182"/>
                    </a:cubicBezTo>
                    <a:cubicBezTo>
                      <a:pt x="3535674" y="50500"/>
                      <a:pt x="3592081" y="121578"/>
                      <a:pt x="3602117" y="132521"/>
                    </a:cubicBezTo>
                    <a:lnTo>
                      <a:pt x="3619883" y="140049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lvl="0" algn="ctr"/>
                <a:r>
                  <a:rPr lang="tr-TR" sz="2400" dirty="0" smtClean="0"/>
                  <a:t>İnsanların doğdukları </a:t>
                </a:r>
                <a:r>
                  <a:rPr lang="tr-TR" sz="2400" dirty="0"/>
                  <a:t>yer, cinsiyetleri, ailelerinin ekonomik durumu veya bireysel özellikleri ne olursa olsun eğitim, sağlık, çalışma ve diğer temel alanlarda eşit fırsatlara sahip olmasıdır.</a:t>
                </a:r>
                <a:endParaRPr sz="3200" i="0" u="none" strike="noStrike" cap="none" dirty="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1" name="Google Shape;835;p38"/>
              <p:cNvSpPr/>
              <p:nvPr/>
            </p:nvSpPr>
            <p:spPr>
              <a:xfrm flipV="1">
                <a:off x="2176004" y="3972873"/>
                <a:ext cx="4082751" cy="332944"/>
              </a:xfrm>
              <a:custGeom>
                <a:avLst/>
                <a:gdLst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382296 w 3619883"/>
                  <a:gd name="connsiteY2" fmla="*/ 4128157 h 4275461"/>
                  <a:gd name="connsiteX3" fmla="*/ 3448683 w 3619883"/>
                  <a:gd name="connsiteY3" fmla="*/ 4128157 h 4275461"/>
                  <a:gd name="connsiteX4" fmla="*/ 3270899 w 3619883"/>
                  <a:gd name="connsiteY4" fmla="*/ 3951392 h 4275461"/>
                  <a:gd name="connsiteX5" fmla="*/ 3270899 w 3619883"/>
                  <a:gd name="connsiteY5" fmla="*/ 4128157 h 4275461"/>
                  <a:gd name="connsiteX6" fmla="*/ 3327149 w 3619883"/>
                  <a:gd name="connsiteY6" fmla="*/ 4128157 h 4275461"/>
                  <a:gd name="connsiteX7" fmla="*/ 3269726 w 3619883"/>
                  <a:gd name="connsiteY7" fmla="*/ 4275461 h 4275461"/>
                  <a:gd name="connsiteX8" fmla="*/ 3052674 w 3619883"/>
                  <a:gd name="connsiteY8" fmla="*/ 4275461 h 4275461"/>
                  <a:gd name="connsiteX9" fmla="*/ 3096002 w 3619883"/>
                  <a:gd name="connsiteY9" fmla="*/ 4128157 h 4275461"/>
                  <a:gd name="connsiteX10" fmla="*/ 3137725 w 3619883"/>
                  <a:gd name="connsiteY10" fmla="*/ 4128157 h 4275461"/>
                  <a:gd name="connsiteX11" fmla="*/ 3137725 w 3619883"/>
                  <a:gd name="connsiteY11" fmla="*/ 3951392 h 4275461"/>
                  <a:gd name="connsiteX12" fmla="*/ 2959941 w 3619883"/>
                  <a:gd name="connsiteY12" fmla="*/ 3951392 h 4275461"/>
                  <a:gd name="connsiteX13" fmla="*/ 2959941 w 3619883"/>
                  <a:gd name="connsiteY13" fmla="*/ 4128157 h 4275461"/>
                  <a:gd name="connsiteX14" fmla="*/ 2996846 w 3619883"/>
                  <a:gd name="connsiteY14" fmla="*/ 4128157 h 4275461"/>
                  <a:gd name="connsiteX15" fmla="*/ 3014011 w 3619883"/>
                  <a:gd name="connsiteY15" fmla="*/ 4275461 h 4275461"/>
                  <a:gd name="connsiteX16" fmla="*/ 2761042 w 3619883"/>
                  <a:gd name="connsiteY16" fmla="*/ 4275461 h 4275461"/>
                  <a:gd name="connsiteX17" fmla="*/ 2761042 w 3619883"/>
                  <a:gd name="connsiteY17" fmla="*/ 4128157 h 4275461"/>
                  <a:gd name="connsiteX18" fmla="*/ 2826768 w 3619883"/>
                  <a:gd name="connsiteY18" fmla="*/ 4128157 h 4275461"/>
                  <a:gd name="connsiteX19" fmla="*/ 2826768 w 3619883"/>
                  <a:gd name="connsiteY19" fmla="*/ 3951392 h 4275461"/>
                  <a:gd name="connsiteX20" fmla="*/ 2648983 w 3619883"/>
                  <a:gd name="connsiteY20" fmla="*/ 3951392 h 4275461"/>
                  <a:gd name="connsiteX21" fmla="*/ 2648983 w 3619883"/>
                  <a:gd name="connsiteY21" fmla="*/ 4128157 h 4275461"/>
                  <a:gd name="connsiteX22" fmla="*/ 2690646 w 3619883"/>
                  <a:gd name="connsiteY22" fmla="*/ 4128157 h 4275461"/>
                  <a:gd name="connsiteX23" fmla="*/ 2690646 w 3619883"/>
                  <a:gd name="connsiteY23" fmla="*/ 4275461 h 4275461"/>
                  <a:gd name="connsiteX24" fmla="*/ 2511710 w 3619883"/>
                  <a:gd name="connsiteY24" fmla="*/ 4275461 h 4275461"/>
                  <a:gd name="connsiteX25" fmla="*/ 2454288 w 3619883"/>
                  <a:gd name="connsiteY25" fmla="*/ 4128157 h 4275461"/>
                  <a:gd name="connsiteX26" fmla="*/ 2515810 w 3619883"/>
                  <a:gd name="connsiteY26" fmla="*/ 4128157 h 4275461"/>
                  <a:gd name="connsiteX27" fmla="*/ 2515810 w 3619883"/>
                  <a:gd name="connsiteY27" fmla="*/ 3951392 h 4275461"/>
                  <a:gd name="connsiteX28" fmla="*/ 2338025 w 3619883"/>
                  <a:gd name="connsiteY28" fmla="*/ 3951392 h 4275461"/>
                  <a:gd name="connsiteX29" fmla="*/ 2338025 w 3619883"/>
                  <a:gd name="connsiteY29" fmla="*/ 4128157 h 4275461"/>
                  <a:gd name="connsiteX30" fmla="*/ 2395120 w 3619883"/>
                  <a:gd name="connsiteY30" fmla="*/ 4128157 h 4275461"/>
                  <a:gd name="connsiteX31" fmla="*/ 2337697 w 3619883"/>
                  <a:gd name="connsiteY31" fmla="*/ 4275461 h 4275461"/>
                  <a:gd name="connsiteX32" fmla="*/ 2150155 w 3619883"/>
                  <a:gd name="connsiteY32" fmla="*/ 4275461 h 4275461"/>
                  <a:gd name="connsiteX33" fmla="*/ 2150155 w 3619883"/>
                  <a:gd name="connsiteY33" fmla="*/ 4128157 h 4275461"/>
                  <a:gd name="connsiteX34" fmla="*/ 2204852 w 3619883"/>
                  <a:gd name="connsiteY34" fmla="*/ 4128157 h 4275461"/>
                  <a:gd name="connsiteX35" fmla="*/ 2204852 w 3619883"/>
                  <a:gd name="connsiteY35" fmla="*/ 3951392 h 4275461"/>
                  <a:gd name="connsiteX36" fmla="*/ 2027068 w 3619883"/>
                  <a:gd name="connsiteY36" fmla="*/ 3951392 h 4275461"/>
                  <a:gd name="connsiteX37" fmla="*/ 2027068 w 3619883"/>
                  <a:gd name="connsiteY37" fmla="*/ 4128157 h 4275461"/>
                  <a:gd name="connsiteX38" fmla="*/ 2079759 w 3619883"/>
                  <a:gd name="connsiteY38" fmla="*/ 4128157 h 4275461"/>
                  <a:gd name="connsiteX39" fmla="*/ 2079759 w 3619883"/>
                  <a:gd name="connsiteY39" fmla="*/ 4275461 h 4275461"/>
                  <a:gd name="connsiteX40" fmla="*/ 1824703 w 3619883"/>
                  <a:gd name="connsiteY40" fmla="*/ 4275461 h 4275461"/>
                  <a:gd name="connsiteX41" fmla="*/ 1834468 w 3619883"/>
                  <a:gd name="connsiteY41" fmla="*/ 4128157 h 4275461"/>
                  <a:gd name="connsiteX42" fmla="*/ 1893894 w 3619883"/>
                  <a:gd name="connsiteY42" fmla="*/ 4128157 h 4275461"/>
                  <a:gd name="connsiteX43" fmla="*/ 1893894 w 3619883"/>
                  <a:gd name="connsiteY43" fmla="*/ 3951392 h 4275461"/>
                  <a:gd name="connsiteX44" fmla="*/ 1716110 w 3619883"/>
                  <a:gd name="connsiteY44" fmla="*/ 3951392 h 4275461"/>
                  <a:gd name="connsiteX45" fmla="*/ 1716110 w 3619883"/>
                  <a:gd name="connsiteY45" fmla="*/ 4006431 h 4275461"/>
                  <a:gd name="connsiteX46" fmla="*/ 1703447 w 3619883"/>
                  <a:gd name="connsiteY46" fmla="*/ 4007960 h 4275461"/>
                  <a:gd name="connsiteX47" fmla="*/ 1716110 w 3619883"/>
                  <a:gd name="connsiteY47" fmla="*/ 4044284 h 4275461"/>
                  <a:gd name="connsiteX48" fmla="*/ 1716110 w 3619883"/>
                  <a:gd name="connsiteY48" fmla="*/ 4128157 h 4275461"/>
                  <a:gd name="connsiteX49" fmla="*/ 1745346 w 3619883"/>
                  <a:gd name="connsiteY49" fmla="*/ 4128157 h 4275461"/>
                  <a:gd name="connsiteX50" fmla="*/ 1796694 w 3619883"/>
                  <a:gd name="connsiteY50" fmla="*/ 4275461 h 4275461"/>
                  <a:gd name="connsiteX51" fmla="*/ 1558844 w 3619883"/>
                  <a:gd name="connsiteY51" fmla="*/ 4275461 h 4275461"/>
                  <a:gd name="connsiteX52" fmla="*/ 1517252 w 3619883"/>
                  <a:gd name="connsiteY52" fmla="*/ 4128157 h 4275461"/>
                  <a:gd name="connsiteX53" fmla="*/ 1582936 w 3619883"/>
                  <a:gd name="connsiteY53" fmla="*/ 4128157 h 4275461"/>
                  <a:gd name="connsiteX54" fmla="*/ 1582936 w 3619883"/>
                  <a:gd name="connsiteY54" fmla="*/ 3951392 h 4275461"/>
                  <a:gd name="connsiteX55" fmla="*/ 1405151 w 3619883"/>
                  <a:gd name="connsiteY55" fmla="*/ 3951392 h 4275461"/>
                  <a:gd name="connsiteX56" fmla="*/ 1405151 w 3619883"/>
                  <a:gd name="connsiteY56" fmla="*/ 4128157 h 4275461"/>
                  <a:gd name="connsiteX57" fmla="*/ 1468988 w 3619883"/>
                  <a:gd name="connsiteY57" fmla="*/ 4128157 h 4275461"/>
                  <a:gd name="connsiteX58" fmla="*/ 1427396 w 3619883"/>
                  <a:gd name="connsiteY58" fmla="*/ 4275461 h 4275461"/>
                  <a:gd name="connsiteX59" fmla="*/ 1210751 w 3619883"/>
                  <a:gd name="connsiteY59" fmla="*/ 4275461 h 4275461"/>
                  <a:gd name="connsiteX60" fmla="*/ 1210751 w 3619883"/>
                  <a:gd name="connsiteY60" fmla="*/ 4128157 h 4275461"/>
                  <a:gd name="connsiteX61" fmla="*/ 1271978 w 3619883"/>
                  <a:gd name="connsiteY61" fmla="*/ 4128157 h 4275461"/>
                  <a:gd name="connsiteX62" fmla="*/ 1271978 w 3619883"/>
                  <a:gd name="connsiteY62" fmla="*/ 3951392 h 4275461"/>
                  <a:gd name="connsiteX63" fmla="*/ 1094193 w 3619883"/>
                  <a:gd name="connsiteY63" fmla="*/ 3951392 h 4275461"/>
                  <a:gd name="connsiteX64" fmla="*/ 1094193 w 3619883"/>
                  <a:gd name="connsiteY64" fmla="*/ 4128157 h 4275461"/>
                  <a:gd name="connsiteX65" fmla="*/ 1140354 w 3619883"/>
                  <a:gd name="connsiteY65" fmla="*/ 4128157 h 4275461"/>
                  <a:gd name="connsiteX66" fmla="*/ 1140354 w 3619883"/>
                  <a:gd name="connsiteY66" fmla="*/ 4275461 h 4275461"/>
                  <a:gd name="connsiteX67" fmla="*/ 953807 w 3619883"/>
                  <a:gd name="connsiteY67" fmla="*/ 4275461 h 4275461"/>
                  <a:gd name="connsiteX68" fmla="*/ 912215 w 3619883"/>
                  <a:gd name="connsiteY68" fmla="*/ 4128157 h 4275461"/>
                  <a:gd name="connsiteX69" fmla="*/ 961020 w 3619883"/>
                  <a:gd name="connsiteY69" fmla="*/ 4128157 h 4275461"/>
                  <a:gd name="connsiteX70" fmla="*/ 961020 w 3619883"/>
                  <a:gd name="connsiteY70" fmla="*/ 3951392 h 4275461"/>
                  <a:gd name="connsiteX71" fmla="*/ 783235 w 3619883"/>
                  <a:gd name="connsiteY71" fmla="*/ 3951392 h 4275461"/>
                  <a:gd name="connsiteX72" fmla="*/ 783235 w 3619883"/>
                  <a:gd name="connsiteY72" fmla="*/ 4128157 h 4275461"/>
                  <a:gd name="connsiteX73" fmla="*/ 871024 w 3619883"/>
                  <a:gd name="connsiteY73" fmla="*/ 4128157 h 4275461"/>
                  <a:gd name="connsiteX74" fmla="*/ 829432 w 3619883"/>
                  <a:gd name="connsiteY74" fmla="*/ 4275461 h 4275461"/>
                  <a:gd name="connsiteX75" fmla="*/ 611484 w 3619883"/>
                  <a:gd name="connsiteY75" fmla="*/ 4275461 h 4275461"/>
                  <a:gd name="connsiteX76" fmla="*/ 621247 w 3619883"/>
                  <a:gd name="connsiteY76" fmla="*/ 4128157 h 4275461"/>
                  <a:gd name="connsiteX77" fmla="*/ 650062 w 3619883"/>
                  <a:gd name="connsiteY77" fmla="*/ 4128157 h 4275461"/>
                  <a:gd name="connsiteX78" fmla="*/ 650062 w 3619883"/>
                  <a:gd name="connsiteY78" fmla="*/ 3951392 h 4275461"/>
                  <a:gd name="connsiteX79" fmla="*/ 472277 w 3619883"/>
                  <a:gd name="connsiteY79" fmla="*/ 3951392 h 4275461"/>
                  <a:gd name="connsiteX80" fmla="*/ 472277 w 3619883"/>
                  <a:gd name="connsiteY80" fmla="*/ 4128157 h 4275461"/>
                  <a:gd name="connsiteX81" fmla="*/ 522650 w 3619883"/>
                  <a:gd name="connsiteY81" fmla="*/ 4128157 h 4275461"/>
                  <a:gd name="connsiteX82" fmla="*/ 573998 w 3619883"/>
                  <a:gd name="connsiteY82" fmla="*/ 4275461 h 4275461"/>
                  <a:gd name="connsiteX83" fmla="*/ 336164 w 3619883"/>
                  <a:gd name="connsiteY83" fmla="*/ 4275461 h 4275461"/>
                  <a:gd name="connsiteX84" fmla="*/ 294572 w 3619883"/>
                  <a:gd name="connsiteY84" fmla="*/ 4128157 h 4275461"/>
                  <a:gd name="connsiteX85" fmla="*/ 339106 w 3619883"/>
                  <a:gd name="connsiteY85" fmla="*/ 4128157 h 4275461"/>
                  <a:gd name="connsiteX86" fmla="*/ 339106 w 3619883"/>
                  <a:gd name="connsiteY86" fmla="*/ 3951392 h 4275461"/>
                  <a:gd name="connsiteX87" fmla="*/ 161321 w 3619883"/>
                  <a:gd name="connsiteY87" fmla="*/ 3951392 h 4275461"/>
                  <a:gd name="connsiteX88" fmla="*/ 161321 w 3619883"/>
                  <a:gd name="connsiteY88" fmla="*/ 4128157 h 4275461"/>
                  <a:gd name="connsiteX89" fmla="*/ 230914 w 3619883"/>
                  <a:gd name="connsiteY89" fmla="*/ 4128157 h 4275461"/>
                  <a:gd name="connsiteX90" fmla="*/ 189322 w 3619883"/>
                  <a:gd name="connsiteY90" fmla="*/ 4275461 h 4275461"/>
                  <a:gd name="connsiteX91" fmla="*/ 0 w 3619883"/>
                  <a:gd name="connsiteY91" fmla="*/ 4275461 h 4275461"/>
                  <a:gd name="connsiteX92" fmla="*/ 0 w 3619883"/>
                  <a:gd name="connsiteY92" fmla="*/ 42229 h 4275461"/>
                  <a:gd name="connsiteX93" fmla="*/ 42464 w 3619883"/>
                  <a:gd name="connsiteY93" fmla="*/ 40518 h 4275461"/>
                  <a:gd name="connsiteX94" fmla="*/ 137733 w 3619883"/>
                  <a:gd name="connsiteY94" fmla="*/ 35355 h 4275461"/>
                  <a:gd name="connsiteX95" fmla="*/ 270565 w 3619883"/>
                  <a:gd name="connsiteY95" fmla="*/ 29759 h 4275461"/>
                  <a:gd name="connsiteX96" fmla="*/ 479734 w 3619883"/>
                  <a:gd name="connsiteY96" fmla="*/ 45455 h 4275461"/>
                  <a:gd name="connsiteX97" fmla="*/ 524103 w 3619883"/>
                  <a:gd name="connsiteY97" fmla="*/ 41625 h 4275461"/>
                  <a:gd name="connsiteX98" fmla="*/ 624416 w 3619883"/>
                  <a:gd name="connsiteY98" fmla="*/ 22696 h 4275461"/>
                  <a:gd name="connsiteX99" fmla="*/ 657762 w 3619883"/>
                  <a:gd name="connsiteY99" fmla="*/ 18351 h 4275461"/>
                  <a:gd name="connsiteX100" fmla="*/ 690557 w 3619883"/>
                  <a:gd name="connsiteY100" fmla="*/ 25792 h 4275461"/>
                  <a:gd name="connsiteX101" fmla="*/ 745123 w 3619883"/>
                  <a:gd name="connsiteY101" fmla="*/ 40157 h 4275461"/>
                  <a:gd name="connsiteX102" fmla="*/ 789493 w 3619883"/>
                  <a:gd name="connsiteY102" fmla="*/ 36327 h 4275461"/>
                  <a:gd name="connsiteX103" fmla="*/ 854255 w 3619883"/>
                  <a:gd name="connsiteY103" fmla="*/ 68887 h 4275461"/>
                  <a:gd name="connsiteX104" fmla="*/ 897520 w 3619883"/>
                  <a:gd name="connsiteY104" fmla="*/ 88629 h 4275461"/>
                  <a:gd name="connsiteX105" fmla="*/ 940510 w 3619883"/>
                  <a:gd name="connsiteY105" fmla="*/ 114265 h 4275461"/>
                  <a:gd name="connsiteX106" fmla="*/ 1082712 w 3619883"/>
                  <a:gd name="connsiteY106" fmla="*/ 144543 h 4275461"/>
                  <a:gd name="connsiteX107" fmla="*/ 1205348 w 3619883"/>
                  <a:gd name="connsiteY107" fmla="*/ 120753 h 4275461"/>
                  <a:gd name="connsiteX108" fmla="*/ 1271764 w 3619883"/>
                  <a:gd name="connsiteY108" fmla="*/ 117956 h 4275461"/>
                  <a:gd name="connsiteX109" fmla="*/ 1315583 w 3619883"/>
                  <a:gd name="connsiteY109" fmla="*/ 125912 h 4275461"/>
                  <a:gd name="connsiteX110" fmla="*/ 1359125 w 3619883"/>
                  <a:gd name="connsiteY110" fmla="*/ 139761 h 4275461"/>
                  <a:gd name="connsiteX111" fmla="*/ 1391919 w 3619883"/>
                  <a:gd name="connsiteY111" fmla="*/ 147202 h 4275461"/>
                  <a:gd name="connsiteX112" fmla="*/ 1436563 w 3619883"/>
                  <a:gd name="connsiteY112" fmla="*/ 137480 h 4275461"/>
                  <a:gd name="connsiteX113" fmla="*/ 1471566 w 3619883"/>
                  <a:gd name="connsiteY113" fmla="*/ 97777 h 4275461"/>
                  <a:gd name="connsiteX114" fmla="*/ 1505739 w 3619883"/>
                  <a:gd name="connsiteY114" fmla="*/ 75753 h 4275461"/>
                  <a:gd name="connsiteX115" fmla="*/ 1590891 w 3619883"/>
                  <a:gd name="connsiteY115" fmla="*/ 144702 h 4275461"/>
                  <a:gd name="connsiteX116" fmla="*/ 1625616 w 3619883"/>
                  <a:gd name="connsiteY116" fmla="*/ 110893 h 4275461"/>
                  <a:gd name="connsiteX117" fmla="*/ 1658964 w 3619883"/>
                  <a:gd name="connsiteY117" fmla="*/ 106547 h 4275461"/>
                  <a:gd name="connsiteX118" fmla="*/ 1746598 w 3619883"/>
                  <a:gd name="connsiteY118" fmla="*/ 122460 h 4275461"/>
                  <a:gd name="connsiteX119" fmla="*/ 1811913 w 3619883"/>
                  <a:gd name="connsiteY119" fmla="*/ 143234 h 4275461"/>
                  <a:gd name="connsiteX120" fmla="*/ 1856557 w 3619883"/>
                  <a:gd name="connsiteY120" fmla="*/ 133511 h 4275461"/>
                  <a:gd name="connsiteX121" fmla="*/ 2066003 w 3619883"/>
                  <a:gd name="connsiteY121" fmla="*/ 143313 h 4275461"/>
                  <a:gd name="connsiteX122" fmla="*/ 2177615 w 3619883"/>
                  <a:gd name="connsiteY122" fmla="*/ 119007 h 4275461"/>
                  <a:gd name="connsiteX123" fmla="*/ 2255883 w 3619883"/>
                  <a:gd name="connsiteY123" fmla="*/ 99047 h 4275461"/>
                  <a:gd name="connsiteX124" fmla="*/ 2344622 w 3619883"/>
                  <a:gd name="connsiteY124" fmla="*/ 91388 h 4275461"/>
                  <a:gd name="connsiteX125" fmla="*/ 2455682 w 3619883"/>
                  <a:gd name="connsiteY125" fmla="*/ 78869 h 4275461"/>
                  <a:gd name="connsiteX126" fmla="*/ 2632609 w 3619883"/>
                  <a:gd name="connsiteY126" fmla="*/ 75338 h 4275461"/>
                  <a:gd name="connsiteX127" fmla="*/ 2742291 w 3619883"/>
                  <a:gd name="connsiteY127" fmla="*/ 92282 h 4275461"/>
                  <a:gd name="connsiteX128" fmla="*/ 2851974 w 3619883"/>
                  <a:gd name="connsiteY128" fmla="*/ 109227 h 4275461"/>
                  <a:gd name="connsiteX129" fmla="*/ 2907643 w 3619883"/>
                  <a:gd name="connsiteY129" fmla="*/ 100020 h 4275461"/>
                  <a:gd name="connsiteX130" fmla="*/ 2944022 w 3619883"/>
                  <a:gd name="connsiteY130" fmla="*/ 30853 h 4275461"/>
                  <a:gd name="connsiteX131" fmla="*/ 3022289 w 3619883"/>
                  <a:gd name="connsiteY131" fmla="*/ 10893 h 4275461"/>
                  <a:gd name="connsiteX132" fmla="*/ 3054807 w 3619883"/>
                  <a:gd name="connsiteY132" fmla="*/ 24226 h 4275461"/>
                  <a:gd name="connsiteX133" fmla="*/ 3141892 w 3619883"/>
                  <a:gd name="connsiteY133" fmla="*/ 51925 h 4275461"/>
                  <a:gd name="connsiteX134" fmla="*/ 3185711 w 3619883"/>
                  <a:gd name="connsiteY134" fmla="*/ 59881 h 4275461"/>
                  <a:gd name="connsiteX135" fmla="*/ 3219056 w 3619883"/>
                  <a:gd name="connsiteY135" fmla="*/ 55536 h 4275461"/>
                  <a:gd name="connsiteX136" fmla="*/ 3263425 w 3619883"/>
                  <a:gd name="connsiteY136" fmla="*/ 51706 h 4275461"/>
                  <a:gd name="connsiteX137" fmla="*/ 3296219 w 3619883"/>
                  <a:gd name="connsiteY137" fmla="*/ 59147 h 4275461"/>
                  <a:gd name="connsiteX138" fmla="*/ 3319094 w 3619883"/>
                  <a:gd name="connsiteY138" fmla="*/ 42500 h 4275461"/>
                  <a:gd name="connsiteX139" fmla="*/ 3420511 w 3619883"/>
                  <a:gd name="connsiteY139" fmla="*/ 0 h 4275461"/>
                  <a:gd name="connsiteX140" fmla="*/ 3453305 w 3619883"/>
                  <a:gd name="connsiteY140" fmla="*/ 7440 h 4275461"/>
                  <a:gd name="connsiteX141" fmla="*/ 3496571 w 3619883"/>
                  <a:gd name="connsiteY141" fmla="*/ 27182 h 4275461"/>
                  <a:gd name="connsiteX142" fmla="*/ 3602117 w 3619883"/>
                  <a:gd name="connsiteY142" fmla="*/ 132521 h 4275461"/>
                  <a:gd name="connsiteX143" fmla="*/ 3619883 w 3619883"/>
                  <a:gd name="connsiteY143" fmla="*/ 140049 h 4275461"/>
                  <a:gd name="connsiteX144" fmla="*/ 3619883 w 3619883"/>
                  <a:gd name="connsiteY144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382296 w 3619883"/>
                  <a:gd name="connsiteY2" fmla="*/ 4128157 h 4275461"/>
                  <a:gd name="connsiteX3" fmla="*/ 3448683 w 3619883"/>
                  <a:gd name="connsiteY3" fmla="*/ 4128157 h 4275461"/>
                  <a:gd name="connsiteX4" fmla="*/ 3270899 w 3619883"/>
                  <a:gd name="connsiteY4" fmla="*/ 4128157 h 4275461"/>
                  <a:gd name="connsiteX5" fmla="*/ 3327149 w 3619883"/>
                  <a:gd name="connsiteY5" fmla="*/ 4128157 h 4275461"/>
                  <a:gd name="connsiteX6" fmla="*/ 3269726 w 3619883"/>
                  <a:gd name="connsiteY6" fmla="*/ 4275461 h 4275461"/>
                  <a:gd name="connsiteX7" fmla="*/ 3052674 w 3619883"/>
                  <a:gd name="connsiteY7" fmla="*/ 4275461 h 4275461"/>
                  <a:gd name="connsiteX8" fmla="*/ 3096002 w 3619883"/>
                  <a:gd name="connsiteY8" fmla="*/ 4128157 h 4275461"/>
                  <a:gd name="connsiteX9" fmla="*/ 3137725 w 3619883"/>
                  <a:gd name="connsiteY9" fmla="*/ 4128157 h 4275461"/>
                  <a:gd name="connsiteX10" fmla="*/ 3137725 w 3619883"/>
                  <a:gd name="connsiteY10" fmla="*/ 3951392 h 4275461"/>
                  <a:gd name="connsiteX11" fmla="*/ 2959941 w 3619883"/>
                  <a:gd name="connsiteY11" fmla="*/ 3951392 h 4275461"/>
                  <a:gd name="connsiteX12" fmla="*/ 2959941 w 3619883"/>
                  <a:gd name="connsiteY12" fmla="*/ 4128157 h 4275461"/>
                  <a:gd name="connsiteX13" fmla="*/ 2996846 w 3619883"/>
                  <a:gd name="connsiteY13" fmla="*/ 4128157 h 4275461"/>
                  <a:gd name="connsiteX14" fmla="*/ 3014011 w 3619883"/>
                  <a:gd name="connsiteY14" fmla="*/ 4275461 h 4275461"/>
                  <a:gd name="connsiteX15" fmla="*/ 2761042 w 3619883"/>
                  <a:gd name="connsiteY15" fmla="*/ 4275461 h 4275461"/>
                  <a:gd name="connsiteX16" fmla="*/ 2761042 w 3619883"/>
                  <a:gd name="connsiteY16" fmla="*/ 4128157 h 4275461"/>
                  <a:gd name="connsiteX17" fmla="*/ 2826768 w 3619883"/>
                  <a:gd name="connsiteY17" fmla="*/ 4128157 h 4275461"/>
                  <a:gd name="connsiteX18" fmla="*/ 2826768 w 3619883"/>
                  <a:gd name="connsiteY18" fmla="*/ 3951392 h 4275461"/>
                  <a:gd name="connsiteX19" fmla="*/ 2648983 w 3619883"/>
                  <a:gd name="connsiteY19" fmla="*/ 3951392 h 4275461"/>
                  <a:gd name="connsiteX20" fmla="*/ 2648983 w 3619883"/>
                  <a:gd name="connsiteY20" fmla="*/ 4128157 h 4275461"/>
                  <a:gd name="connsiteX21" fmla="*/ 2690646 w 3619883"/>
                  <a:gd name="connsiteY21" fmla="*/ 4128157 h 4275461"/>
                  <a:gd name="connsiteX22" fmla="*/ 2690646 w 3619883"/>
                  <a:gd name="connsiteY22" fmla="*/ 4275461 h 4275461"/>
                  <a:gd name="connsiteX23" fmla="*/ 2511710 w 3619883"/>
                  <a:gd name="connsiteY23" fmla="*/ 4275461 h 4275461"/>
                  <a:gd name="connsiteX24" fmla="*/ 2454288 w 3619883"/>
                  <a:gd name="connsiteY24" fmla="*/ 4128157 h 4275461"/>
                  <a:gd name="connsiteX25" fmla="*/ 2515810 w 3619883"/>
                  <a:gd name="connsiteY25" fmla="*/ 4128157 h 4275461"/>
                  <a:gd name="connsiteX26" fmla="*/ 2515810 w 3619883"/>
                  <a:gd name="connsiteY26" fmla="*/ 3951392 h 4275461"/>
                  <a:gd name="connsiteX27" fmla="*/ 2338025 w 3619883"/>
                  <a:gd name="connsiteY27" fmla="*/ 3951392 h 4275461"/>
                  <a:gd name="connsiteX28" fmla="*/ 2338025 w 3619883"/>
                  <a:gd name="connsiteY28" fmla="*/ 4128157 h 4275461"/>
                  <a:gd name="connsiteX29" fmla="*/ 2395120 w 3619883"/>
                  <a:gd name="connsiteY29" fmla="*/ 4128157 h 4275461"/>
                  <a:gd name="connsiteX30" fmla="*/ 2337697 w 3619883"/>
                  <a:gd name="connsiteY30" fmla="*/ 4275461 h 4275461"/>
                  <a:gd name="connsiteX31" fmla="*/ 2150155 w 3619883"/>
                  <a:gd name="connsiteY31" fmla="*/ 4275461 h 4275461"/>
                  <a:gd name="connsiteX32" fmla="*/ 2150155 w 3619883"/>
                  <a:gd name="connsiteY32" fmla="*/ 4128157 h 4275461"/>
                  <a:gd name="connsiteX33" fmla="*/ 2204852 w 3619883"/>
                  <a:gd name="connsiteY33" fmla="*/ 4128157 h 4275461"/>
                  <a:gd name="connsiteX34" fmla="*/ 2204852 w 3619883"/>
                  <a:gd name="connsiteY34" fmla="*/ 3951392 h 4275461"/>
                  <a:gd name="connsiteX35" fmla="*/ 2027068 w 3619883"/>
                  <a:gd name="connsiteY35" fmla="*/ 3951392 h 4275461"/>
                  <a:gd name="connsiteX36" fmla="*/ 2027068 w 3619883"/>
                  <a:gd name="connsiteY36" fmla="*/ 4128157 h 4275461"/>
                  <a:gd name="connsiteX37" fmla="*/ 2079759 w 3619883"/>
                  <a:gd name="connsiteY37" fmla="*/ 4128157 h 4275461"/>
                  <a:gd name="connsiteX38" fmla="*/ 2079759 w 3619883"/>
                  <a:gd name="connsiteY38" fmla="*/ 4275461 h 4275461"/>
                  <a:gd name="connsiteX39" fmla="*/ 1824703 w 3619883"/>
                  <a:gd name="connsiteY39" fmla="*/ 4275461 h 4275461"/>
                  <a:gd name="connsiteX40" fmla="*/ 1834468 w 3619883"/>
                  <a:gd name="connsiteY40" fmla="*/ 4128157 h 4275461"/>
                  <a:gd name="connsiteX41" fmla="*/ 1893894 w 3619883"/>
                  <a:gd name="connsiteY41" fmla="*/ 4128157 h 4275461"/>
                  <a:gd name="connsiteX42" fmla="*/ 1893894 w 3619883"/>
                  <a:gd name="connsiteY42" fmla="*/ 3951392 h 4275461"/>
                  <a:gd name="connsiteX43" fmla="*/ 1716110 w 3619883"/>
                  <a:gd name="connsiteY43" fmla="*/ 3951392 h 4275461"/>
                  <a:gd name="connsiteX44" fmla="*/ 1716110 w 3619883"/>
                  <a:gd name="connsiteY44" fmla="*/ 4006431 h 4275461"/>
                  <a:gd name="connsiteX45" fmla="*/ 1703447 w 3619883"/>
                  <a:gd name="connsiteY45" fmla="*/ 4007960 h 4275461"/>
                  <a:gd name="connsiteX46" fmla="*/ 1716110 w 3619883"/>
                  <a:gd name="connsiteY46" fmla="*/ 4044284 h 4275461"/>
                  <a:gd name="connsiteX47" fmla="*/ 1716110 w 3619883"/>
                  <a:gd name="connsiteY47" fmla="*/ 4128157 h 4275461"/>
                  <a:gd name="connsiteX48" fmla="*/ 1745346 w 3619883"/>
                  <a:gd name="connsiteY48" fmla="*/ 4128157 h 4275461"/>
                  <a:gd name="connsiteX49" fmla="*/ 1796694 w 3619883"/>
                  <a:gd name="connsiteY49" fmla="*/ 4275461 h 4275461"/>
                  <a:gd name="connsiteX50" fmla="*/ 1558844 w 3619883"/>
                  <a:gd name="connsiteY50" fmla="*/ 4275461 h 4275461"/>
                  <a:gd name="connsiteX51" fmla="*/ 1517252 w 3619883"/>
                  <a:gd name="connsiteY51" fmla="*/ 4128157 h 4275461"/>
                  <a:gd name="connsiteX52" fmla="*/ 1582936 w 3619883"/>
                  <a:gd name="connsiteY52" fmla="*/ 4128157 h 4275461"/>
                  <a:gd name="connsiteX53" fmla="*/ 1582936 w 3619883"/>
                  <a:gd name="connsiteY53" fmla="*/ 3951392 h 4275461"/>
                  <a:gd name="connsiteX54" fmla="*/ 1405151 w 3619883"/>
                  <a:gd name="connsiteY54" fmla="*/ 3951392 h 4275461"/>
                  <a:gd name="connsiteX55" fmla="*/ 1405151 w 3619883"/>
                  <a:gd name="connsiteY55" fmla="*/ 4128157 h 4275461"/>
                  <a:gd name="connsiteX56" fmla="*/ 1468988 w 3619883"/>
                  <a:gd name="connsiteY56" fmla="*/ 4128157 h 4275461"/>
                  <a:gd name="connsiteX57" fmla="*/ 1427396 w 3619883"/>
                  <a:gd name="connsiteY57" fmla="*/ 4275461 h 4275461"/>
                  <a:gd name="connsiteX58" fmla="*/ 1210751 w 3619883"/>
                  <a:gd name="connsiteY58" fmla="*/ 4275461 h 4275461"/>
                  <a:gd name="connsiteX59" fmla="*/ 1210751 w 3619883"/>
                  <a:gd name="connsiteY59" fmla="*/ 4128157 h 4275461"/>
                  <a:gd name="connsiteX60" fmla="*/ 1271978 w 3619883"/>
                  <a:gd name="connsiteY60" fmla="*/ 4128157 h 4275461"/>
                  <a:gd name="connsiteX61" fmla="*/ 1271978 w 3619883"/>
                  <a:gd name="connsiteY61" fmla="*/ 3951392 h 4275461"/>
                  <a:gd name="connsiteX62" fmla="*/ 1094193 w 3619883"/>
                  <a:gd name="connsiteY62" fmla="*/ 3951392 h 4275461"/>
                  <a:gd name="connsiteX63" fmla="*/ 1094193 w 3619883"/>
                  <a:gd name="connsiteY63" fmla="*/ 4128157 h 4275461"/>
                  <a:gd name="connsiteX64" fmla="*/ 1140354 w 3619883"/>
                  <a:gd name="connsiteY64" fmla="*/ 4128157 h 4275461"/>
                  <a:gd name="connsiteX65" fmla="*/ 1140354 w 3619883"/>
                  <a:gd name="connsiteY65" fmla="*/ 4275461 h 4275461"/>
                  <a:gd name="connsiteX66" fmla="*/ 953807 w 3619883"/>
                  <a:gd name="connsiteY66" fmla="*/ 4275461 h 4275461"/>
                  <a:gd name="connsiteX67" fmla="*/ 912215 w 3619883"/>
                  <a:gd name="connsiteY67" fmla="*/ 4128157 h 4275461"/>
                  <a:gd name="connsiteX68" fmla="*/ 961020 w 3619883"/>
                  <a:gd name="connsiteY68" fmla="*/ 4128157 h 4275461"/>
                  <a:gd name="connsiteX69" fmla="*/ 961020 w 3619883"/>
                  <a:gd name="connsiteY69" fmla="*/ 3951392 h 4275461"/>
                  <a:gd name="connsiteX70" fmla="*/ 783235 w 3619883"/>
                  <a:gd name="connsiteY70" fmla="*/ 3951392 h 4275461"/>
                  <a:gd name="connsiteX71" fmla="*/ 783235 w 3619883"/>
                  <a:gd name="connsiteY71" fmla="*/ 4128157 h 4275461"/>
                  <a:gd name="connsiteX72" fmla="*/ 871024 w 3619883"/>
                  <a:gd name="connsiteY72" fmla="*/ 4128157 h 4275461"/>
                  <a:gd name="connsiteX73" fmla="*/ 829432 w 3619883"/>
                  <a:gd name="connsiteY73" fmla="*/ 4275461 h 4275461"/>
                  <a:gd name="connsiteX74" fmla="*/ 611484 w 3619883"/>
                  <a:gd name="connsiteY74" fmla="*/ 4275461 h 4275461"/>
                  <a:gd name="connsiteX75" fmla="*/ 621247 w 3619883"/>
                  <a:gd name="connsiteY75" fmla="*/ 4128157 h 4275461"/>
                  <a:gd name="connsiteX76" fmla="*/ 650062 w 3619883"/>
                  <a:gd name="connsiteY76" fmla="*/ 4128157 h 4275461"/>
                  <a:gd name="connsiteX77" fmla="*/ 650062 w 3619883"/>
                  <a:gd name="connsiteY77" fmla="*/ 3951392 h 4275461"/>
                  <a:gd name="connsiteX78" fmla="*/ 472277 w 3619883"/>
                  <a:gd name="connsiteY78" fmla="*/ 3951392 h 4275461"/>
                  <a:gd name="connsiteX79" fmla="*/ 472277 w 3619883"/>
                  <a:gd name="connsiteY79" fmla="*/ 4128157 h 4275461"/>
                  <a:gd name="connsiteX80" fmla="*/ 522650 w 3619883"/>
                  <a:gd name="connsiteY80" fmla="*/ 4128157 h 4275461"/>
                  <a:gd name="connsiteX81" fmla="*/ 573998 w 3619883"/>
                  <a:gd name="connsiteY81" fmla="*/ 4275461 h 4275461"/>
                  <a:gd name="connsiteX82" fmla="*/ 336164 w 3619883"/>
                  <a:gd name="connsiteY82" fmla="*/ 4275461 h 4275461"/>
                  <a:gd name="connsiteX83" fmla="*/ 294572 w 3619883"/>
                  <a:gd name="connsiteY83" fmla="*/ 4128157 h 4275461"/>
                  <a:gd name="connsiteX84" fmla="*/ 339106 w 3619883"/>
                  <a:gd name="connsiteY84" fmla="*/ 4128157 h 4275461"/>
                  <a:gd name="connsiteX85" fmla="*/ 339106 w 3619883"/>
                  <a:gd name="connsiteY85" fmla="*/ 3951392 h 4275461"/>
                  <a:gd name="connsiteX86" fmla="*/ 161321 w 3619883"/>
                  <a:gd name="connsiteY86" fmla="*/ 3951392 h 4275461"/>
                  <a:gd name="connsiteX87" fmla="*/ 161321 w 3619883"/>
                  <a:gd name="connsiteY87" fmla="*/ 4128157 h 4275461"/>
                  <a:gd name="connsiteX88" fmla="*/ 230914 w 3619883"/>
                  <a:gd name="connsiteY88" fmla="*/ 4128157 h 4275461"/>
                  <a:gd name="connsiteX89" fmla="*/ 189322 w 3619883"/>
                  <a:gd name="connsiteY89" fmla="*/ 4275461 h 4275461"/>
                  <a:gd name="connsiteX90" fmla="*/ 0 w 3619883"/>
                  <a:gd name="connsiteY90" fmla="*/ 4275461 h 4275461"/>
                  <a:gd name="connsiteX91" fmla="*/ 0 w 3619883"/>
                  <a:gd name="connsiteY91" fmla="*/ 42229 h 4275461"/>
                  <a:gd name="connsiteX92" fmla="*/ 42464 w 3619883"/>
                  <a:gd name="connsiteY92" fmla="*/ 40518 h 4275461"/>
                  <a:gd name="connsiteX93" fmla="*/ 137733 w 3619883"/>
                  <a:gd name="connsiteY93" fmla="*/ 35355 h 4275461"/>
                  <a:gd name="connsiteX94" fmla="*/ 270565 w 3619883"/>
                  <a:gd name="connsiteY94" fmla="*/ 29759 h 4275461"/>
                  <a:gd name="connsiteX95" fmla="*/ 479734 w 3619883"/>
                  <a:gd name="connsiteY95" fmla="*/ 45455 h 4275461"/>
                  <a:gd name="connsiteX96" fmla="*/ 524103 w 3619883"/>
                  <a:gd name="connsiteY96" fmla="*/ 41625 h 4275461"/>
                  <a:gd name="connsiteX97" fmla="*/ 624416 w 3619883"/>
                  <a:gd name="connsiteY97" fmla="*/ 22696 h 4275461"/>
                  <a:gd name="connsiteX98" fmla="*/ 657762 w 3619883"/>
                  <a:gd name="connsiteY98" fmla="*/ 18351 h 4275461"/>
                  <a:gd name="connsiteX99" fmla="*/ 690557 w 3619883"/>
                  <a:gd name="connsiteY99" fmla="*/ 25792 h 4275461"/>
                  <a:gd name="connsiteX100" fmla="*/ 745123 w 3619883"/>
                  <a:gd name="connsiteY100" fmla="*/ 40157 h 4275461"/>
                  <a:gd name="connsiteX101" fmla="*/ 789493 w 3619883"/>
                  <a:gd name="connsiteY101" fmla="*/ 36327 h 4275461"/>
                  <a:gd name="connsiteX102" fmla="*/ 854255 w 3619883"/>
                  <a:gd name="connsiteY102" fmla="*/ 68887 h 4275461"/>
                  <a:gd name="connsiteX103" fmla="*/ 897520 w 3619883"/>
                  <a:gd name="connsiteY103" fmla="*/ 88629 h 4275461"/>
                  <a:gd name="connsiteX104" fmla="*/ 940510 w 3619883"/>
                  <a:gd name="connsiteY104" fmla="*/ 114265 h 4275461"/>
                  <a:gd name="connsiteX105" fmla="*/ 1082712 w 3619883"/>
                  <a:gd name="connsiteY105" fmla="*/ 144543 h 4275461"/>
                  <a:gd name="connsiteX106" fmla="*/ 1205348 w 3619883"/>
                  <a:gd name="connsiteY106" fmla="*/ 120753 h 4275461"/>
                  <a:gd name="connsiteX107" fmla="*/ 1271764 w 3619883"/>
                  <a:gd name="connsiteY107" fmla="*/ 117956 h 4275461"/>
                  <a:gd name="connsiteX108" fmla="*/ 1315583 w 3619883"/>
                  <a:gd name="connsiteY108" fmla="*/ 125912 h 4275461"/>
                  <a:gd name="connsiteX109" fmla="*/ 1359125 w 3619883"/>
                  <a:gd name="connsiteY109" fmla="*/ 139761 h 4275461"/>
                  <a:gd name="connsiteX110" fmla="*/ 1391919 w 3619883"/>
                  <a:gd name="connsiteY110" fmla="*/ 147202 h 4275461"/>
                  <a:gd name="connsiteX111" fmla="*/ 1436563 w 3619883"/>
                  <a:gd name="connsiteY111" fmla="*/ 137480 h 4275461"/>
                  <a:gd name="connsiteX112" fmla="*/ 1471566 w 3619883"/>
                  <a:gd name="connsiteY112" fmla="*/ 97777 h 4275461"/>
                  <a:gd name="connsiteX113" fmla="*/ 1505739 w 3619883"/>
                  <a:gd name="connsiteY113" fmla="*/ 75753 h 4275461"/>
                  <a:gd name="connsiteX114" fmla="*/ 1590891 w 3619883"/>
                  <a:gd name="connsiteY114" fmla="*/ 144702 h 4275461"/>
                  <a:gd name="connsiteX115" fmla="*/ 1625616 w 3619883"/>
                  <a:gd name="connsiteY115" fmla="*/ 110893 h 4275461"/>
                  <a:gd name="connsiteX116" fmla="*/ 1658964 w 3619883"/>
                  <a:gd name="connsiteY116" fmla="*/ 106547 h 4275461"/>
                  <a:gd name="connsiteX117" fmla="*/ 1746598 w 3619883"/>
                  <a:gd name="connsiteY117" fmla="*/ 122460 h 4275461"/>
                  <a:gd name="connsiteX118" fmla="*/ 1811913 w 3619883"/>
                  <a:gd name="connsiteY118" fmla="*/ 143234 h 4275461"/>
                  <a:gd name="connsiteX119" fmla="*/ 1856557 w 3619883"/>
                  <a:gd name="connsiteY119" fmla="*/ 133511 h 4275461"/>
                  <a:gd name="connsiteX120" fmla="*/ 2066003 w 3619883"/>
                  <a:gd name="connsiteY120" fmla="*/ 143313 h 4275461"/>
                  <a:gd name="connsiteX121" fmla="*/ 2177615 w 3619883"/>
                  <a:gd name="connsiteY121" fmla="*/ 119007 h 4275461"/>
                  <a:gd name="connsiteX122" fmla="*/ 2255883 w 3619883"/>
                  <a:gd name="connsiteY122" fmla="*/ 99047 h 4275461"/>
                  <a:gd name="connsiteX123" fmla="*/ 2344622 w 3619883"/>
                  <a:gd name="connsiteY123" fmla="*/ 91388 h 4275461"/>
                  <a:gd name="connsiteX124" fmla="*/ 2455682 w 3619883"/>
                  <a:gd name="connsiteY124" fmla="*/ 78869 h 4275461"/>
                  <a:gd name="connsiteX125" fmla="*/ 2632609 w 3619883"/>
                  <a:gd name="connsiteY125" fmla="*/ 75338 h 4275461"/>
                  <a:gd name="connsiteX126" fmla="*/ 2742291 w 3619883"/>
                  <a:gd name="connsiteY126" fmla="*/ 92282 h 4275461"/>
                  <a:gd name="connsiteX127" fmla="*/ 2851974 w 3619883"/>
                  <a:gd name="connsiteY127" fmla="*/ 109227 h 4275461"/>
                  <a:gd name="connsiteX128" fmla="*/ 2907643 w 3619883"/>
                  <a:gd name="connsiteY128" fmla="*/ 100020 h 4275461"/>
                  <a:gd name="connsiteX129" fmla="*/ 2944022 w 3619883"/>
                  <a:gd name="connsiteY129" fmla="*/ 30853 h 4275461"/>
                  <a:gd name="connsiteX130" fmla="*/ 3022289 w 3619883"/>
                  <a:gd name="connsiteY130" fmla="*/ 10893 h 4275461"/>
                  <a:gd name="connsiteX131" fmla="*/ 3054807 w 3619883"/>
                  <a:gd name="connsiteY131" fmla="*/ 24226 h 4275461"/>
                  <a:gd name="connsiteX132" fmla="*/ 3141892 w 3619883"/>
                  <a:gd name="connsiteY132" fmla="*/ 51925 h 4275461"/>
                  <a:gd name="connsiteX133" fmla="*/ 3185711 w 3619883"/>
                  <a:gd name="connsiteY133" fmla="*/ 59881 h 4275461"/>
                  <a:gd name="connsiteX134" fmla="*/ 3219056 w 3619883"/>
                  <a:gd name="connsiteY134" fmla="*/ 55536 h 4275461"/>
                  <a:gd name="connsiteX135" fmla="*/ 3263425 w 3619883"/>
                  <a:gd name="connsiteY135" fmla="*/ 51706 h 4275461"/>
                  <a:gd name="connsiteX136" fmla="*/ 3296219 w 3619883"/>
                  <a:gd name="connsiteY136" fmla="*/ 59147 h 4275461"/>
                  <a:gd name="connsiteX137" fmla="*/ 3319094 w 3619883"/>
                  <a:gd name="connsiteY137" fmla="*/ 42500 h 4275461"/>
                  <a:gd name="connsiteX138" fmla="*/ 3420511 w 3619883"/>
                  <a:gd name="connsiteY138" fmla="*/ 0 h 4275461"/>
                  <a:gd name="connsiteX139" fmla="*/ 3453305 w 3619883"/>
                  <a:gd name="connsiteY139" fmla="*/ 7440 h 4275461"/>
                  <a:gd name="connsiteX140" fmla="*/ 3496571 w 3619883"/>
                  <a:gd name="connsiteY140" fmla="*/ 27182 h 4275461"/>
                  <a:gd name="connsiteX141" fmla="*/ 3602117 w 3619883"/>
                  <a:gd name="connsiteY141" fmla="*/ 132521 h 4275461"/>
                  <a:gd name="connsiteX142" fmla="*/ 3619883 w 3619883"/>
                  <a:gd name="connsiteY142" fmla="*/ 140049 h 4275461"/>
                  <a:gd name="connsiteX143" fmla="*/ 3619883 w 3619883"/>
                  <a:gd name="connsiteY14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382296 w 3619883"/>
                  <a:gd name="connsiteY2" fmla="*/ 4128157 h 4275461"/>
                  <a:gd name="connsiteX3" fmla="*/ 3270899 w 3619883"/>
                  <a:gd name="connsiteY3" fmla="*/ 4128157 h 4275461"/>
                  <a:gd name="connsiteX4" fmla="*/ 3327149 w 3619883"/>
                  <a:gd name="connsiteY4" fmla="*/ 4128157 h 4275461"/>
                  <a:gd name="connsiteX5" fmla="*/ 3269726 w 3619883"/>
                  <a:gd name="connsiteY5" fmla="*/ 4275461 h 4275461"/>
                  <a:gd name="connsiteX6" fmla="*/ 3052674 w 3619883"/>
                  <a:gd name="connsiteY6" fmla="*/ 4275461 h 4275461"/>
                  <a:gd name="connsiteX7" fmla="*/ 3096002 w 3619883"/>
                  <a:gd name="connsiteY7" fmla="*/ 4128157 h 4275461"/>
                  <a:gd name="connsiteX8" fmla="*/ 3137725 w 3619883"/>
                  <a:gd name="connsiteY8" fmla="*/ 4128157 h 4275461"/>
                  <a:gd name="connsiteX9" fmla="*/ 3137725 w 3619883"/>
                  <a:gd name="connsiteY9" fmla="*/ 3951392 h 4275461"/>
                  <a:gd name="connsiteX10" fmla="*/ 2959941 w 3619883"/>
                  <a:gd name="connsiteY10" fmla="*/ 3951392 h 4275461"/>
                  <a:gd name="connsiteX11" fmla="*/ 2959941 w 3619883"/>
                  <a:gd name="connsiteY11" fmla="*/ 4128157 h 4275461"/>
                  <a:gd name="connsiteX12" fmla="*/ 2996846 w 3619883"/>
                  <a:gd name="connsiteY12" fmla="*/ 4128157 h 4275461"/>
                  <a:gd name="connsiteX13" fmla="*/ 3014011 w 3619883"/>
                  <a:gd name="connsiteY13" fmla="*/ 4275461 h 4275461"/>
                  <a:gd name="connsiteX14" fmla="*/ 2761042 w 3619883"/>
                  <a:gd name="connsiteY14" fmla="*/ 4275461 h 4275461"/>
                  <a:gd name="connsiteX15" fmla="*/ 2761042 w 3619883"/>
                  <a:gd name="connsiteY15" fmla="*/ 4128157 h 4275461"/>
                  <a:gd name="connsiteX16" fmla="*/ 2826768 w 3619883"/>
                  <a:gd name="connsiteY16" fmla="*/ 4128157 h 4275461"/>
                  <a:gd name="connsiteX17" fmla="*/ 2826768 w 3619883"/>
                  <a:gd name="connsiteY17" fmla="*/ 3951392 h 4275461"/>
                  <a:gd name="connsiteX18" fmla="*/ 2648983 w 3619883"/>
                  <a:gd name="connsiteY18" fmla="*/ 3951392 h 4275461"/>
                  <a:gd name="connsiteX19" fmla="*/ 2648983 w 3619883"/>
                  <a:gd name="connsiteY19" fmla="*/ 4128157 h 4275461"/>
                  <a:gd name="connsiteX20" fmla="*/ 2690646 w 3619883"/>
                  <a:gd name="connsiteY20" fmla="*/ 4128157 h 4275461"/>
                  <a:gd name="connsiteX21" fmla="*/ 2690646 w 3619883"/>
                  <a:gd name="connsiteY21" fmla="*/ 4275461 h 4275461"/>
                  <a:gd name="connsiteX22" fmla="*/ 2511710 w 3619883"/>
                  <a:gd name="connsiteY22" fmla="*/ 4275461 h 4275461"/>
                  <a:gd name="connsiteX23" fmla="*/ 2454288 w 3619883"/>
                  <a:gd name="connsiteY23" fmla="*/ 4128157 h 4275461"/>
                  <a:gd name="connsiteX24" fmla="*/ 2515810 w 3619883"/>
                  <a:gd name="connsiteY24" fmla="*/ 4128157 h 4275461"/>
                  <a:gd name="connsiteX25" fmla="*/ 2515810 w 3619883"/>
                  <a:gd name="connsiteY25" fmla="*/ 3951392 h 4275461"/>
                  <a:gd name="connsiteX26" fmla="*/ 2338025 w 3619883"/>
                  <a:gd name="connsiteY26" fmla="*/ 3951392 h 4275461"/>
                  <a:gd name="connsiteX27" fmla="*/ 2338025 w 3619883"/>
                  <a:gd name="connsiteY27" fmla="*/ 4128157 h 4275461"/>
                  <a:gd name="connsiteX28" fmla="*/ 2395120 w 3619883"/>
                  <a:gd name="connsiteY28" fmla="*/ 4128157 h 4275461"/>
                  <a:gd name="connsiteX29" fmla="*/ 2337697 w 3619883"/>
                  <a:gd name="connsiteY29" fmla="*/ 4275461 h 4275461"/>
                  <a:gd name="connsiteX30" fmla="*/ 2150155 w 3619883"/>
                  <a:gd name="connsiteY30" fmla="*/ 4275461 h 4275461"/>
                  <a:gd name="connsiteX31" fmla="*/ 2150155 w 3619883"/>
                  <a:gd name="connsiteY31" fmla="*/ 4128157 h 4275461"/>
                  <a:gd name="connsiteX32" fmla="*/ 2204852 w 3619883"/>
                  <a:gd name="connsiteY32" fmla="*/ 4128157 h 4275461"/>
                  <a:gd name="connsiteX33" fmla="*/ 2204852 w 3619883"/>
                  <a:gd name="connsiteY33" fmla="*/ 3951392 h 4275461"/>
                  <a:gd name="connsiteX34" fmla="*/ 2027068 w 3619883"/>
                  <a:gd name="connsiteY34" fmla="*/ 3951392 h 4275461"/>
                  <a:gd name="connsiteX35" fmla="*/ 2027068 w 3619883"/>
                  <a:gd name="connsiteY35" fmla="*/ 4128157 h 4275461"/>
                  <a:gd name="connsiteX36" fmla="*/ 2079759 w 3619883"/>
                  <a:gd name="connsiteY36" fmla="*/ 4128157 h 4275461"/>
                  <a:gd name="connsiteX37" fmla="*/ 2079759 w 3619883"/>
                  <a:gd name="connsiteY37" fmla="*/ 4275461 h 4275461"/>
                  <a:gd name="connsiteX38" fmla="*/ 1824703 w 3619883"/>
                  <a:gd name="connsiteY38" fmla="*/ 4275461 h 4275461"/>
                  <a:gd name="connsiteX39" fmla="*/ 1834468 w 3619883"/>
                  <a:gd name="connsiteY39" fmla="*/ 4128157 h 4275461"/>
                  <a:gd name="connsiteX40" fmla="*/ 1893894 w 3619883"/>
                  <a:gd name="connsiteY40" fmla="*/ 4128157 h 4275461"/>
                  <a:gd name="connsiteX41" fmla="*/ 1893894 w 3619883"/>
                  <a:gd name="connsiteY41" fmla="*/ 3951392 h 4275461"/>
                  <a:gd name="connsiteX42" fmla="*/ 1716110 w 3619883"/>
                  <a:gd name="connsiteY42" fmla="*/ 3951392 h 4275461"/>
                  <a:gd name="connsiteX43" fmla="*/ 1716110 w 3619883"/>
                  <a:gd name="connsiteY43" fmla="*/ 4006431 h 4275461"/>
                  <a:gd name="connsiteX44" fmla="*/ 1703447 w 3619883"/>
                  <a:gd name="connsiteY44" fmla="*/ 4007960 h 4275461"/>
                  <a:gd name="connsiteX45" fmla="*/ 1716110 w 3619883"/>
                  <a:gd name="connsiteY45" fmla="*/ 4044284 h 4275461"/>
                  <a:gd name="connsiteX46" fmla="*/ 1716110 w 3619883"/>
                  <a:gd name="connsiteY46" fmla="*/ 4128157 h 4275461"/>
                  <a:gd name="connsiteX47" fmla="*/ 1745346 w 3619883"/>
                  <a:gd name="connsiteY47" fmla="*/ 4128157 h 4275461"/>
                  <a:gd name="connsiteX48" fmla="*/ 1796694 w 3619883"/>
                  <a:gd name="connsiteY48" fmla="*/ 4275461 h 4275461"/>
                  <a:gd name="connsiteX49" fmla="*/ 1558844 w 3619883"/>
                  <a:gd name="connsiteY49" fmla="*/ 4275461 h 4275461"/>
                  <a:gd name="connsiteX50" fmla="*/ 1517252 w 3619883"/>
                  <a:gd name="connsiteY50" fmla="*/ 4128157 h 4275461"/>
                  <a:gd name="connsiteX51" fmla="*/ 1582936 w 3619883"/>
                  <a:gd name="connsiteY51" fmla="*/ 4128157 h 4275461"/>
                  <a:gd name="connsiteX52" fmla="*/ 1582936 w 3619883"/>
                  <a:gd name="connsiteY52" fmla="*/ 3951392 h 4275461"/>
                  <a:gd name="connsiteX53" fmla="*/ 1405151 w 3619883"/>
                  <a:gd name="connsiteY53" fmla="*/ 3951392 h 4275461"/>
                  <a:gd name="connsiteX54" fmla="*/ 1405151 w 3619883"/>
                  <a:gd name="connsiteY54" fmla="*/ 4128157 h 4275461"/>
                  <a:gd name="connsiteX55" fmla="*/ 1468988 w 3619883"/>
                  <a:gd name="connsiteY55" fmla="*/ 4128157 h 4275461"/>
                  <a:gd name="connsiteX56" fmla="*/ 1427396 w 3619883"/>
                  <a:gd name="connsiteY56" fmla="*/ 4275461 h 4275461"/>
                  <a:gd name="connsiteX57" fmla="*/ 1210751 w 3619883"/>
                  <a:gd name="connsiteY57" fmla="*/ 4275461 h 4275461"/>
                  <a:gd name="connsiteX58" fmla="*/ 1210751 w 3619883"/>
                  <a:gd name="connsiteY58" fmla="*/ 4128157 h 4275461"/>
                  <a:gd name="connsiteX59" fmla="*/ 1271978 w 3619883"/>
                  <a:gd name="connsiteY59" fmla="*/ 4128157 h 4275461"/>
                  <a:gd name="connsiteX60" fmla="*/ 1271978 w 3619883"/>
                  <a:gd name="connsiteY60" fmla="*/ 3951392 h 4275461"/>
                  <a:gd name="connsiteX61" fmla="*/ 1094193 w 3619883"/>
                  <a:gd name="connsiteY61" fmla="*/ 3951392 h 4275461"/>
                  <a:gd name="connsiteX62" fmla="*/ 1094193 w 3619883"/>
                  <a:gd name="connsiteY62" fmla="*/ 4128157 h 4275461"/>
                  <a:gd name="connsiteX63" fmla="*/ 1140354 w 3619883"/>
                  <a:gd name="connsiteY63" fmla="*/ 4128157 h 4275461"/>
                  <a:gd name="connsiteX64" fmla="*/ 1140354 w 3619883"/>
                  <a:gd name="connsiteY64" fmla="*/ 4275461 h 4275461"/>
                  <a:gd name="connsiteX65" fmla="*/ 953807 w 3619883"/>
                  <a:gd name="connsiteY65" fmla="*/ 4275461 h 4275461"/>
                  <a:gd name="connsiteX66" fmla="*/ 912215 w 3619883"/>
                  <a:gd name="connsiteY66" fmla="*/ 4128157 h 4275461"/>
                  <a:gd name="connsiteX67" fmla="*/ 961020 w 3619883"/>
                  <a:gd name="connsiteY67" fmla="*/ 4128157 h 4275461"/>
                  <a:gd name="connsiteX68" fmla="*/ 961020 w 3619883"/>
                  <a:gd name="connsiteY68" fmla="*/ 3951392 h 4275461"/>
                  <a:gd name="connsiteX69" fmla="*/ 783235 w 3619883"/>
                  <a:gd name="connsiteY69" fmla="*/ 3951392 h 4275461"/>
                  <a:gd name="connsiteX70" fmla="*/ 783235 w 3619883"/>
                  <a:gd name="connsiteY70" fmla="*/ 4128157 h 4275461"/>
                  <a:gd name="connsiteX71" fmla="*/ 871024 w 3619883"/>
                  <a:gd name="connsiteY71" fmla="*/ 4128157 h 4275461"/>
                  <a:gd name="connsiteX72" fmla="*/ 829432 w 3619883"/>
                  <a:gd name="connsiteY72" fmla="*/ 4275461 h 4275461"/>
                  <a:gd name="connsiteX73" fmla="*/ 611484 w 3619883"/>
                  <a:gd name="connsiteY73" fmla="*/ 4275461 h 4275461"/>
                  <a:gd name="connsiteX74" fmla="*/ 621247 w 3619883"/>
                  <a:gd name="connsiteY74" fmla="*/ 4128157 h 4275461"/>
                  <a:gd name="connsiteX75" fmla="*/ 650062 w 3619883"/>
                  <a:gd name="connsiteY75" fmla="*/ 4128157 h 4275461"/>
                  <a:gd name="connsiteX76" fmla="*/ 650062 w 3619883"/>
                  <a:gd name="connsiteY76" fmla="*/ 3951392 h 4275461"/>
                  <a:gd name="connsiteX77" fmla="*/ 472277 w 3619883"/>
                  <a:gd name="connsiteY77" fmla="*/ 3951392 h 4275461"/>
                  <a:gd name="connsiteX78" fmla="*/ 472277 w 3619883"/>
                  <a:gd name="connsiteY78" fmla="*/ 4128157 h 4275461"/>
                  <a:gd name="connsiteX79" fmla="*/ 522650 w 3619883"/>
                  <a:gd name="connsiteY79" fmla="*/ 4128157 h 4275461"/>
                  <a:gd name="connsiteX80" fmla="*/ 573998 w 3619883"/>
                  <a:gd name="connsiteY80" fmla="*/ 4275461 h 4275461"/>
                  <a:gd name="connsiteX81" fmla="*/ 336164 w 3619883"/>
                  <a:gd name="connsiteY81" fmla="*/ 4275461 h 4275461"/>
                  <a:gd name="connsiteX82" fmla="*/ 294572 w 3619883"/>
                  <a:gd name="connsiteY82" fmla="*/ 4128157 h 4275461"/>
                  <a:gd name="connsiteX83" fmla="*/ 339106 w 3619883"/>
                  <a:gd name="connsiteY83" fmla="*/ 4128157 h 4275461"/>
                  <a:gd name="connsiteX84" fmla="*/ 339106 w 3619883"/>
                  <a:gd name="connsiteY84" fmla="*/ 3951392 h 4275461"/>
                  <a:gd name="connsiteX85" fmla="*/ 161321 w 3619883"/>
                  <a:gd name="connsiteY85" fmla="*/ 3951392 h 4275461"/>
                  <a:gd name="connsiteX86" fmla="*/ 161321 w 3619883"/>
                  <a:gd name="connsiteY86" fmla="*/ 4128157 h 4275461"/>
                  <a:gd name="connsiteX87" fmla="*/ 230914 w 3619883"/>
                  <a:gd name="connsiteY87" fmla="*/ 4128157 h 4275461"/>
                  <a:gd name="connsiteX88" fmla="*/ 189322 w 3619883"/>
                  <a:gd name="connsiteY88" fmla="*/ 4275461 h 4275461"/>
                  <a:gd name="connsiteX89" fmla="*/ 0 w 3619883"/>
                  <a:gd name="connsiteY89" fmla="*/ 4275461 h 4275461"/>
                  <a:gd name="connsiteX90" fmla="*/ 0 w 3619883"/>
                  <a:gd name="connsiteY90" fmla="*/ 42229 h 4275461"/>
                  <a:gd name="connsiteX91" fmla="*/ 42464 w 3619883"/>
                  <a:gd name="connsiteY91" fmla="*/ 40518 h 4275461"/>
                  <a:gd name="connsiteX92" fmla="*/ 137733 w 3619883"/>
                  <a:gd name="connsiteY92" fmla="*/ 35355 h 4275461"/>
                  <a:gd name="connsiteX93" fmla="*/ 270565 w 3619883"/>
                  <a:gd name="connsiteY93" fmla="*/ 29759 h 4275461"/>
                  <a:gd name="connsiteX94" fmla="*/ 479734 w 3619883"/>
                  <a:gd name="connsiteY94" fmla="*/ 45455 h 4275461"/>
                  <a:gd name="connsiteX95" fmla="*/ 524103 w 3619883"/>
                  <a:gd name="connsiteY95" fmla="*/ 41625 h 4275461"/>
                  <a:gd name="connsiteX96" fmla="*/ 624416 w 3619883"/>
                  <a:gd name="connsiteY96" fmla="*/ 22696 h 4275461"/>
                  <a:gd name="connsiteX97" fmla="*/ 657762 w 3619883"/>
                  <a:gd name="connsiteY97" fmla="*/ 18351 h 4275461"/>
                  <a:gd name="connsiteX98" fmla="*/ 690557 w 3619883"/>
                  <a:gd name="connsiteY98" fmla="*/ 25792 h 4275461"/>
                  <a:gd name="connsiteX99" fmla="*/ 745123 w 3619883"/>
                  <a:gd name="connsiteY99" fmla="*/ 40157 h 4275461"/>
                  <a:gd name="connsiteX100" fmla="*/ 789493 w 3619883"/>
                  <a:gd name="connsiteY100" fmla="*/ 36327 h 4275461"/>
                  <a:gd name="connsiteX101" fmla="*/ 854255 w 3619883"/>
                  <a:gd name="connsiteY101" fmla="*/ 68887 h 4275461"/>
                  <a:gd name="connsiteX102" fmla="*/ 897520 w 3619883"/>
                  <a:gd name="connsiteY102" fmla="*/ 88629 h 4275461"/>
                  <a:gd name="connsiteX103" fmla="*/ 940510 w 3619883"/>
                  <a:gd name="connsiteY103" fmla="*/ 114265 h 4275461"/>
                  <a:gd name="connsiteX104" fmla="*/ 1082712 w 3619883"/>
                  <a:gd name="connsiteY104" fmla="*/ 144543 h 4275461"/>
                  <a:gd name="connsiteX105" fmla="*/ 1205348 w 3619883"/>
                  <a:gd name="connsiteY105" fmla="*/ 120753 h 4275461"/>
                  <a:gd name="connsiteX106" fmla="*/ 1271764 w 3619883"/>
                  <a:gd name="connsiteY106" fmla="*/ 117956 h 4275461"/>
                  <a:gd name="connsiteX107" fmla="*/ 1315583 w 3619883"/>
                  <a:gd name="connsiteY107" fmla="*/ 125912 h 4275461"/>
                  <a:gd name="connsiteX108" fmla="*/ 1359125 w 3619883"/>
                  <a:gd name="connsiteY108" fmla="*/ 139761 h 4275461"/>
                  <a:gd name="connsiteX109" fmla="*/ 1391919 w 3619883"/>
                  <a:gd name="connsiteY109" fmla="*/ 147202 h 4275461"/>
                  <a:gd name="connsiteX110" fmla="*/ 1436563 w 3619883"/>
                  <a:gd name="connsiteY110" fmla="*/ 137480 h 4275461"/>
                  <a:gd name="connsiteX111" fmla="*/ 1471566 w 3619883"/>
                  <a:gd name="connsiteY111" fmla="*/ 97777 h 4275461"/>
                  <a:gd name="connsiteX112" fmla="*/ 1505739 w 3619883"/>
                  <a:gd name="connsiteY112" fmla="*/ 75753 h 4275461"/>
                  <a:gd name="connsiteX113" fmla="*/ 1590891 w 3619883"/>
                  <a:gd name="connsiteY113" fmla="*/ 144702 h 4275461"/>
                  <a:gd name="connsiteX114" fmla="*/ 1625616 w 3619883"/>
                  <a:gd name="connsiteY114" fmla="*/ 110893 h 4275461"/>
                  <a:gd name="connsiteX115" fmla="*/ 1658964 w 3619883"/>
                  <a:gd name="connsiteY115" fmla="*/ 106547 h 4275461"/>
                  <a:gd name="connsiteX116" fmla="*/ 1746598 w 3619883"/>
                  <a:gd name="connsiteY116" fmla="*/ 122460 h 4275461"/>
                  <a:gd name="connsiteX117" fmla="*/ 1811913 w 3619883"/>
                  <a:gd name="connsiteY117" fmla="*/ 143234 h 4275461"/>
                  <a:gd name="connsiteX118" fmla="*/ 1856557 w 3619883"/>
                  <a:gd name="connsiteY118" fmla="*/ 133511 h 4275461"/>
                  <a:gd name="connsiteX119" fmla="*/ 2066003 w 3619883"/>
                  <a:gd name="connsiteY119" fmla="*/ 143313 h 4275461"/>
                  <a:gd name="connsiteX120" fmla="*/ 2177615 w 3619883"/>
                  <a:gd name="connsiteY120" fmla="*/ 119007 h 4275461"/>
                  <a:gd name="connsiteX121" fmla="*/ 2255883 w 3619883"/>
                  <a:gd name="connsiteY121" fmla="*/ 99047 h 4275461"/>
                  <a:gd name="connsiteX122" fmla="*/ 2344622 w 3619883"/>
                  <a:gd name="connsiteY122" fmla="*/ 91388 h 4275461"/>
                  <a:gd name="connsiteX123" fmla="*/ 2455682 w 3619883"/>
                  <a:gd name="connsiteY123" fmla="*/ 78869 h 4275461"/>
                  <a:gd name="connsiteX124" fmla="*/ 2632609 w 3619883"/>
                  <a:gd name="connsiteY124" fmla="*/ 75338 h 4275461"/>
                  <a:gd name="connsiteX125" fmla="*/ 2742291 w 3619883"/>
                  <a:gd name="connsiteY125" fmla="*/ 92282 h 4275461"/>
                  <a:gd name="connsiteX126" fmla="*/ 2851974 w 3619883"/>
                  <a:gd name="connsiteY126" fmla="*/ 109227 h 4275461"/>
                  <a:gd name="connsiteX127" fmla="*/ 2907643 w 3619883"/>
                  <a:gd name="connsiteY127" fmla="*/ 100020 h 4275461"/>
                  <a:gd name="connsiteX128" fmla="*/ 2944022 w 3619883"/>
                  <a:gd name="connsiteY128" fmla="*/ 30853 h 4275461"/>
                  <a:gd name="connsiteX129" fmla="*/ 3022289 w 3619883"/>
                  <a:gd name="connsiteY129" fmla="*/ 10893 h 4275461"/>
                  <a:gd name="connsiteX130" fmla="*/ 3054807 w 3619883"/>
                  <a:gd name="connsiteY130" fmla="*/ 24226 h 4275461"/>
                  <a:gd name="connsiteX131" fmla="*/ 3141892 w 3619883"/>
                  <a:gd name="connsiteY131" fmla="*/ 51925 h 4275461"/>
                  <a:gd name="connsiteX132" fmla="*/ 3185711 w 3619883"/>
                  <a:gd name="connsiteY132" fmla="*/ 59881 h 4275461"/>
                  <a:gd name="connsiteX133" fmla="*/ 3219056 w 3619883"/>
                  <a:gd name="connsiteY133" fmla="*/ 55536 h 4275461"/>
                  <a:gd name="connsiteX134" fmla="*/ 3263425 w 3619883"/>
                  <a:gd name="connsiteY134" fmla="*/ 51706 h 4275461"/>
                  <a:gd name="connsiteX135" fmla="*/ 3296219 w 3619883"/>
                  <a:gd name="connsiteY135" fmla="*/ 59147 h 4275461"/>
                  <a:gd name="connsiteX136" fmla="*/ 3319094 w 3619883"/>
                  <a:gd name="connsiteY136" fmla="*/ 42500 h 4275461"/>
                  <a:gd name="connsiteX137" fmla="*/ 3420511 w 3619883"/>
                  <a:gd name="connsiteY137" fmla="*/ 0 h 4275461"/>
                  <a:gd name="connsiteX138" fmla="*/ 3453305 w 3619883"/>
                  <a:gd name="connsiteY138" fmla="*/ 7440 h 4275461"/>
                  <a:gd name="connsiteX139" fmla="*/ 3496571 w 3619883"/>
                  <a:gd name="connsiteY139" fmla="*/ 27182 h 4275461"/>
                  <a:gd name="connsiteX140" fmla="*/ 3602117 w 3619883"/>
                  <a:gd name="connsiteY140" fmla="*/ 132521 h 4275461"/>
                  <a:gd name="connsiteX141" fmla="*/ 3619883 w 3619883"/>
                  <a:gd name="connsiteY141" fmla="*/ 140049 h 4275461"/>
                  <a:gd name="connsiteX142" fmla="*/ 3619883 w 3619883"/>
                  <a:gd name="connsiteY14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70899 w 3619883"/>
                  <a:gd name="connsiteY2" fmla="*/ 4128157 h 4275461"/>
                  <a:gd name="connsiteX3" fmla="*/ 3327149 w 3619883"/>
                  <a:gd name="connsiteY3" fmla="*/ 4128157 h 4275461"/>
                  <a:gd name="connsiteX4" fmla="*/ 3269726 w 3619883"/>
                  <a:gd name="connsiteY4" fmla="*/ 4275461 h 4275461"/>
                  <a:gd name="connsiteX5" fmla="*/ 3052674 w 3619883"/>
                  <a:gd name="connsiteY5" fmla="*/ 4275461 h 4275461"/>
                  <a:gd name="connsiteX6" fmla="*/ 3096002 w 3619883"/>
                  <a:gd name="connsiteY6" fmla="*/ 4128157 h 4275461"/>
                  <a:gd name="connsiteX7" fmla="*/ 3137725 w 3619883"/>
                  <a:gd name="connsiteY7" fmla="*/ 4128157 h 4275461"/>
                  <a:gd name="connsiteX8" fmla="*/ 3137725 w 3619883"/>
                  <a:gd name="connsiteY8" fmla="*/ 3951392 h 4275461"/>
                  <a:gd name="connsiteX9" fmla="*/ 2959941 w 3619883"/>
                  <a:gd name="connsiteY9" fmla="*/ 3951392 h 4275461"/>
                  <a:gd name="connsiteX10" fmla="*/ 2959941 w 3619883"/>
                  <a:gd name="connsiteY10" fmla="*/ 4128157 h 4275461"/>
                  <a:gd name="connsiteX11" fmla="*/ 2996846 w 3619883"/>
                  <a:gd name="connsiteY11" fmla="*/ 4128157 h 4275461"/>
                  <a:gd name="connsiteX12" fmla="*/ 3014011 w 3619883"/>
                  <a:gd name="connsiteY12" fmla="*/ 4275461 h 4275461"/>
                  <a:gd name="connsiteX13" fmla="*/ 2761042 w 3619883"/>
                  <a:gd name="connsiteY13" fmla="*/ 4275461 h 4275461"/>
                  <a:gd name="connsiteX14" fmla="*/ 2761042 w 3619883"/>
                  <a:gd name="connsiteY14" fmla="*/ 4128157 h 4275461"/>
                  <a:gd name="connsiteX15" fmla="*/ 2826768 w 3619883"/>
                  <a:gd name="connsiteY15" fmla="*/ 4128157 h 4275461"/>
                  <a:gd name="connsiteX16" fmla="*/ 2826768 w 3619883"/>
                  <a:gd name="connsiteY16" fmla="*/ 3951392 h 4275461"/>
                  <a:gd name="connsiteX17" fmla="*/ 2648983 w 3619883"/>
                  <a:gd name="connsiteY17" fmla="*/ 3951392 h 4275461"/>
                  <a:gd name="connsiteX18" fmla="*/ 2648983 w 3619883"/>
                  <a:gd name="connsiteY18" fmla="*/ 4128157 h 4275461"/>
                  <a:gd name="connsiteX19" fmla="*/ 2690646 w 3619883"/>
                  <a:gd name="connsiteY19" fmla="*/ 4128157 h 4275461"/>
                  <a:gd name="connsiteX20" fmla="*/ 2690646 w 3619883"/>
                  <a:gd name="connsiteY20" fmla="*/ 4275461 h 4275461"/>
                  <a:gd name="connsiteX21" fmla="*/ 2511710 w 3619883"/>
                  <a:gd name="connsiteY21" fmla="*/ 4275461 h 4275461"/>
                  <a:gd name="connsiteX22" fmla="*/ 2454288 w 3619883"/>
                  <a:gd name="connsiteY22" fmla="*/ 4128157 h 4275461"/>
                  <a:gd name="connsiteX23" fmla="*/ 2515810 w 3619883"/>
                  <a:gd name="connsiteY23" fmla="*/ 4128157 h 4275461"/>
                  <a:gd name="connsiteX24" fmla="*/ 2515810 w 3619883"/>
                  <a:gd name="connsiteY24" fmla="*/ 3951392 h 4275461"/>
                  <a:gd name="connsiteX25" fmla="*/ 2338025 w 3619883"/>
                  <a:gd name="connsiteY25" fmla="*/ 3951392 h 4275461"/>
                  <a:gd name="connsiteX26" fmla="*/ 2338025 w 3619883"/>
                  <a:gd name="connsiteY26" fmla="*/ 4128157 h 4275461"/>
                  <a:gd name="connsiteX27" fmla="*/ 2395120 w 3619883"/>
                  <a:gd name="connsiteY27" fmla="*/ 4128157 h 4275461"/>
                  <a:gd name="connsiteX28" fmla="*/ 2337697 w 3619883"/>
                  <a:gd name="connsiteY28" fmla="*/ 4275461 h 4275461"/>
                  <a:gd name="connsiteX29" fmla="*/ 2150155 w 3619883"/>
                  <a:gd name="connsiteY29" fmla="*/ 4275461 h 4275461"/>
                  <a:gd name="connsiteX30" fmla="*/ 2150155 w 3619883"/>
                  <a:gd name="connsiteY30" fmla="*/ 4128157 h 4275461"/>
                  <a:gd name="connsiteX31" fmla="*/ 2204852 w 3619883"/>
                  <a:gd name="connsiteY31" fmla="*/ 4128157 h 4275461"/>
                  <a:gd name="connsiteX32" fmla="*/ 2204852 w 3619883"/>
                  <a:gd name="connsiteY32" fmla="*/ 3951392 h 4275461"/>
                  <a:gd name="connsiteX33" fmla="*/ 2027068 w 3619883"/>
                  <a:gd name="connsiteY33" fmla="*/ 3951392 h 4275461"/>
                  <a:gd name="connsiteX34" fmla="*/ 2027068 w 3619883"/>
                  <a:gd name="connsiteY34" fmla="*/ 4128157 h 4275461"/>
                  <a:gd name="connsiteX35" fmla="*/ 2079759 w 3619883"/>
                  <a:gd name="connsiteY35" fmla="*/ 4128157 h 4275461"/>
                  <a:gd name="connsiteX36" fmla="*/ 2079759 w 3619883"/>
                  <a:gd name="connsiteY36" fmla="*/ 4275461 h 4275461"/>
                  <a:gd name="connsiteX37" fmla="*/ 1824703 w 3619883"/>
                  <a:gd name="connsiteY37" fmla="*/ 4275461 h 4275461"/>
                  <a:gd name="connsiteX38" fmla="*/ 1834468 w 3619883"/>
                  <a:gd name="connsiteY38" fmla="*/ 4128157 h 4275461"/>
                  <a:gd name="connsiteX39" fmla="*/ 1893894 w 3619883"/>
                  <a:gd name="connsiteY39" fmla="*/ 4128157 h 4275461"/>
                  <a:gd name="connsiteX40" fmla="*/ 1893894 w 3619883"/>
                  <a:gd name="connsiteY40" fmla="*/ 3951392 h 4275461"/>
                  <a:gd name="connsiteX41" fmla="*/ 1716110 w 3619883"/>
                  <a:gd name="connsiteY41" fmla="*/ 3951392 h 4275461"/>
                  <a:gd name="connsiteX42" fmla="*/ 1716110 w 3619883"/>
                  <a:gd name="connsiteY42" fmla="*/ 4006431 h 4275461"/>
                  <a:gd name="connsiteX43" fmla="*/ 1703447 w 3619883"/>
                  <a:gd name="connsiteY43" fmla="*/ 4007960 h 4275461"/>
                  <a:gd name="connsiteX44" fmla="*/ 1716110 w 3619883"/>
                  <a:gd name="connsiteY44" fmla="*/ 4044284 h 4275461"/>
                  <a:gd name="connsiteX45" fmla="*/ 1716110 w 3619883"/>
                  <a:gd name="connsiteY45" fmla="*/ 4128157 h 4275461"/>
                  <a:gd name="connsiteX46" fmla="*/ 1745346 w 3619883"/>
                  <a:gd name="connsiteY46" fmla="*/ 4128157 h 4275461"/>
                  <a:gd name="connsiteX47" fmla="*/ 1796694 w 3619883"/>
                  <a:gd name="connsiteY47" fmla="*/ 4275461 h 4275461"/>
                  <a:gd name="connsiteX48" fmla="*/ 1558844 w 3619883"/>
                  <a:gd name="connsiteY48" fmla="*/ 4275461 h 4275461"/>
                  <a:gd name="connsiteX49" fmla="*/ 1517252 w 3619883"/>
                  <a:gd name="connsiteY49" fmla="*/ 4128157 h 4275461"/>
                  <a:gd name="connsiteX50" fmla="*/ 1582936 w 3619883"/>
                  <a:gd name="connsiteY50" fmla="*/ 4128157 h 4275461"/>
                  <a:gd name="connsiteX51" fmla="*/ 1582936 w 3619883"/>
                  <a:gd name="connsiteY51" fmla="*/ 3951392 h 4275461"/>
                  <a:gd name="connsiteX52" fmla="*/ 1405151 w 3619883"/>
                  <a:gd name="connsiteY52" fmla="*/ 3951392 h 4275461"/>
                  <a:gd name="connsiteX53" fmla="*/ 1405151 w 3619883"/>
                  <a:gd name="connsiteY53" fmla="*/ 4128157 h 4275461"/>
                  <a:gd name="connsiteX54" fmla="*/ 1468988 w 3619883"/>
                  <a:gd name="connsiteY54" fmla="*/ 4128157 h 4275461"/>
                  <a:gd name="connsiteX55" fmla="*/ 1427396 w 3619883"/>
                  <a:gd name="connsiteY55" fmla="*/ 4275461 h 4275461"/>
                  <a:gd name="connsiteX56" fmla="*/ 1210751 w 3619883"/>
                  <a:gd name="connsiteY56" fmla="*/ 4275461 h 4275461"/>
                  <a:gd name="connsiteX57" fmla="*/ 1210751 w 3619883"/>
                  <a:gd name="connsiteY57" fmla="*/ 4128157 h 4275461"/>
                  <a:gd name="connsiteX58" fmla="*/ 1271978 w 3619883"/>
                  <a:gd name="connsiteY58" fmla="*/ 4128157 h 4275461"/>
                  <a:gd name="connsiteX59" fmla="*/ 1271978 w 3619883"/>
                  <a:gd name="connsiteY59" fmla="*/ 3951392 h 4275461"/>
                  <a:gd name="connsiteX60" fmla="*/ 1094193 w 3619883"/>
                  <a:gd name="connsiteY60" fmla="*/ 3951392 h 4275461"/>
                  <a:gd name="connsiteX61" fmla="*/ 1094193 w 3619883"/>
                  <a:gd name="connsiteY61" fmla="*/ 4128157 h 4275461"/>
                  <a:gd name="connsiteX62" fmla="*/ 1140354 w 3619883"/>
                  <a:gd name="connsiteY62" fmla="*/ 4128157 h 4275461"/>
                  <a:gd name="connsiteX63" fmla="*/ 1140354 w 3619883"/>
                  <a:gd name="connsiteY63" fmla="*/ 4275461 h 4275461"/>
                  <a:gd name="connsiteX64" fmla="*/ 953807 w 3619883"/>
                  <a:gd name="connsiteY64" fmla="*/ 4275461 h 4275461"/>
                  <a:gd name="connsiteX65" fmla="*/ 912215 w 3619883"/>
                  <a:gd name="connsiteY65" fmla="*/ 4128157 h 4275461"/>
                  <a:gd name="connsiteX66" fmla="*/ 961020 w 3619883"/>
                  <a:gd name="connsiteY66" fmla="*/ 4128157 h 4275461"/>
                  <a:gd name="connsiteX67" fmla="*/ 961020 w 3619883"/>
                  <a:gd name="connsiteY67" fmla="*/ 3951392 h 4275461"/>
                  <a:gd name="connsiteX68" fmla="*/ 783235 w 3619883"/>
                  <a:gd name="connsiteY68" fmla="*/ 3951392 h 4275461"/>
                  <a:gd name="connsiteX69" fmla="*/ 783235 w 3619883"/>
                  <a:gd name="connsiteY69" fmla="*/ 4128157 h 4275461"/>
                  <a:gd name="connsiteX70" fmla="*/ 871024 w 3619883"/>
                  <a:gd name="connsiteY70" fmla="*/ 4128157 h 4275461"/>
                  <a:gd name="connsiteX71" fmla="*/ 829432 w 3619883"/>
                  <a:gd name="connsiteY71" fmla="*/ 4275461 h 4275461"/>
                  <a:gd name="connsiteX72" fmla="*/ 611484 w 3619883"/>
                  <a:gd name="connsiteY72" fmla="*/ 4275461 h 4275461"/>
                  <a:gd name="connsiteX73" fmla="*/ 621247 w 3619883"/>
                  <a:gd name="connsiteY73" fmla="*/ 4128157 h 4275461"/>
                  <a:gd name="connsiteX74" fmla="*/ 650062 w 3619883"/>
                  <a:gd name="connsiteY74" fmla="*/ 4128157 h 4275461"/>
                  <a:gd name="connsiteX75" fmla="*/ 650062 w 3619883"/>
                  <a:gd name="connsiteY75" fmla="*/ 3951392 h 4275461"/>
                  <a:gd name="connsiteX76" fmla="*/ 472277 w 3619883"/>
                  <a:gd name="connsiteY76" fmla="*/ 3951392 h 4275461"/>
                  <a:gd name="connsiteX77" fmla="*/ 472277 w 3619883"/>
                  <a:gd name="connsiteY77" fmla="*/ 4128157 h 4275461"/>
                  <a:gd name="connsiteX78" fmla="*/ 522650 w 3619883"/>
                  <a:gd name="connsiteY78" fmla="*/ 4128157 h 4275461"/>
                  <a:gd name="connsiteX79" fmla="*/ 573998 w 3619883"/>
                  <a:gd name="connsiteY79" fmla="*/ 4275461 h 4275461"/>
                  <a:gd name="connsiteX80" fmla="*/ 336164 w 3619883"/>
                  <a:gd name="connsiteY80" fmla="*/ 4275461 h 4275461"/>
                  <a:gd name="connsiteX81" fmla="*/ 294572 w 3619883"/>
                  <a:gd name="connsiteY81" fmla="*/ 4128157 h 4275461"/>
                  <a:gd name="connsiteX82" fmla="*/ 339106 w 3619883"/>
                  <a:gd name="connsiteY82" fmla="*/ 4128157 h 4275461"/>
                  <a:gd name="connsiteX83" fmla="*/ 339106 w 3619883"/>
                  <a:gd name="connsiteY83" fmla="*/ 3951392 h 4275461"/>
                  <a:gd name="connsiteX84" fmla="*/ 161321 w 3619883"/>
                  <a:gd name="connsiteY84" fmla="*/ 3951392 h 4275461"/>
                  <a:gd name="connsiteX85" fmla="*/ 161321 w 3619883"/>
                  <a:gd name="connsiteY85" fmla="*/ 4128157 h 4275461"/>
                  <a:gd name="connsiteX86" fmla="*/ 230914 w 3619883"/>
                  <a:gd name="connsiteY86" fmla="*/ 4128157 h 4275461"/>
                  <a:gd name="connsiteX87" fmla="*/ 189322 w 3619883"/>
                  <a:gd name="connsiteY87" fmla="*/ 4275461 h 4275461"/>
                  <a:gd name="connsiteX88" fmla="*/ 0 w 3619883"/>
                  <a:gd name="connsiteY88" fmla="*/ 4275461 h 4275461"/>
                  <a:gd name="connsiteX89" fmla="*/ 0 w 3619883"/>
                  <a:gd name="connsiteY89" fmla="*/ 42229 h 4275461"/>
                  <a:gd name="connsiteX90" fmla="*/ 42464 w 3619883"/>
                  <a:gd name="connsiteY90" fmla="*/ 40518 h 4275461"/>
                  <a:gd name="connsiteX91" fmla="*/ 137733 w 3619883"/>
                  <a:gd name="connsiteY91" fmla="*/ 35355 h 4275461"/>
                  <a:gd name="connsiteX92" fmla="*/ 270565 w 3619883"/>
                  <a:gd name="connsiteY92" fmla="*/ 29759 h 4275461"/>
                  <a:gd name="connsiteX93" fmla="*/ 479734 w 3619883"/>
                  <a:gd name="connsiteY93" fmla="*/ 45455 h 4275461"/>
                  <a:gd name="connsiteX94" fmla="*/ 524103 w 3619883"/>
                  <a:gd name="connsiteY94" fmla="*/ 41625 h 4275461"/>
                  <a:gd name="connsiteX95" fmla="*/ 624416 w 3619883"/>
                  <a:gd name="connsiteY95" fmla="*/ 22696 h 4275461"/>
                  <a:gd name="connsiteX96" fmla="*/ 657762 w 3619883"/>
                  <a:gd name="connsiteY96" fmla="*/ 18351 h 4275461"/>
                  <a:gd name="connsiteX97" fmla="*/ 690557 w 3619883"/>
                  <a:gd name="connsiteY97" fmla="*/ 25792 h 4275461"/>
                  <a:gd name="connsiteX98" fmla="*/ 745123 w 3619883"/>
                  <a:gd name="connsiteY98" fmla="*/ 40157 h 4275461"/>
                  <a:gd name="connsiteX99" fmla="*/ 789493 w 3619883"/>
                  <a:gd name="connsiteY99" fmla="*/ 36327 h 4275461"/>
                  <a:gd name="connsiteX100" fmla="*/ 854255 w 3619883"/>
                  <a:gd name="connsiteY100" fmla="*/ 68887 h 4275461"/>
                  <a:gd name="connsiteX101" fmla="*/ 897520 w 3619883"/>
                  <a:gd name="connsiteY101" fmla="*/ 88629 h 4275461"/>
                  <a:gd name="connsiteX102" fmla="*/ 940510 w 3619883"/>
                  <a:gd name="connsiteY102" fmla="*/ 114265 h 4275461"/>
                  <a:gd name="connsiteX103" fmla="*/ 1082712 w 3619883"/>
                  <a:gd name="connsiteY103" fmla="*/ 144543 h 4275461"/>
                  <a:gd name="connsiteX104" fmla="*/ 1205348 w 3619883"/>
                  <a:gd name="connsiteY104" fmla="*/ 120753 h 4275461"/>
                  <a:gd name="connsiteX105" fmla="*/ 1271764 w 3619883"/>
                  <a:gd name="connsiteY105" fmla="*/ 117956 h 4275461"/>
                  <a:gd name="connsiteX106" fmla="*/ 1315583 w 3619883"/>
                  <a:gd name="connsiteY106" fmla="*/ 125912 h 4275461"/>
                  <a:gd name="connsiteX107" fmla="*/ 1359125 w 3619883"/>
                  <a:gd name="connsiteY107" fmla="*/ 139761 h 4275461"/>
                  <a:gd name="connsiteX108" fmla="*/ 1391919 w 3619883"/>
                  <a:gd name="connsiteY108" fmla="*/ 147202 h 4275461"/>
                  <a:gd name="connsiteX109" fmla="*/ 1436563 w 3619883"/>
                  <a:gd name="connsiteY109" fmla="*/ 137480 h 4275461"/>
                  <a:gd name="connsiteX110" fmla="*/ 1471566 w 3619883"/>
                  <a:gd name="connsiteY110" fmla="*/ 97777 h 4275461"/>
                  <a:gd name="connsiteX111" fmla="*/ 1505739 w 3619883"/>
                  <a:gd name="connsiteY111" fmla="*/ 75753 h 4275461"/>
                  <a:gd name="connsiteX112" fmla="*/ 1590891 w 3619883"/>
                  <a:gd name="connsiteY112" fmla="*/ 144702 h 4275461"/>
                  <a:gd name="connsiteX113" fmla="*/ 1625616 w 3619883"/>
                  <a:gd name="connsiteY113" fmla="*/ 110893 h 4275461"/>
                  <a:gd name="connsiteX114" fmla="*/ 1658964 w 3619883"/>
                  <a:gd name="connsiteY114" fmla="*/ 106547 h 4275461"/>
                  <a:gd name="connsiteX115" fmla="*/ 1746598 w 3619883"/>
                  <a:gd name="connsiteY115" fmla="*/ 122460 h 4275461"/>
                  <a:gd name="connsiteX116" fmla="*/ 1811913 w 3619883"/>
                  <a:gd name="connsiteY116" fmla="*/ 143234 h 4275461"/>
                  <a:gd name="connsiteX117" fmla="*/ 1856557 w 3619883"/>
                  <a:gd name="connsiteY117" fmla="*/ 133511 h 4275461"/>
                  <a:gd name="connsiteX118" fmla="*/ 2066003 w 3619883"/>
                  <a:gd name="connsiteY118" fmla="*/ 143313 h 4275461"/>
                  <a:gd name="connsiteX119" fmla="*/ 2177615 w 3619883"/>
                  <a:gd name="connsiteY119" fmla="*/ 119007 h 4275461"/>
                  <a:gd name="connsiteX120" fmla="*/ 2255883 w 3619883"/>
                  <a:gd name="connsiteY120" fmla="*/ 99047 h 4275461"/>
                  <a:gd name="connsiteX121" fmla="*/ 2344622 w 3619883"/>
                  <a:gd name="connsiteY121" fmla="*/ 91388 h 4275461"/>
                  <a:gd name="connsiteX122" fmla="*/ 2455682 w 3619883"/>
                  <a:gd name="connsiteY122" fmla="*/ 78869 h 4275461"/>
                  <a:gd name="connsiteX123" fmla="*/ 2632609 w 3619883"/>
                  <a:gd name="connsiteY123" fmla="*/ 75338 h 4275461"/>
                  <a:gd name="connsiteX124" fmla="*/ 2742291 w 3619883"/>
                  <a:gd name="connsiteY124" fmla="*/ 92282 h 4275461"/>
                  <a:gd name="connsiteX125" fmla="*/ 2851974 w 3619883"/>
                  <a:gd name="connsiteY125" fmla="*/ 109227 h 4275461"/>
                  <a:gd name="connsiteX126" fmla="*/ 2907643 w 3619883"/>
                  <a:gd name="connsiteY126" fmla="*/ 100020 h 4275461"/>
                  <a:gd name="connsiteX127" fmla="*/ 2944022 w 3619883"/>
                  <a:gd name="connsiteY127" fmla="*/ 30853 h 4275461"/>
                  <a:gd name="connsiteX128" fmla="*/ 3022289 w 3619883"/>
                  <a:gd name="connsiteY128" fmla="*/ 10893 h 4275461"/>
                  <a:gd name="connsiteX129" fmla="*/ 3054807 w 3619883"/>
                  <a:gd name="connsiteY129" fmla="*/ 24226 h 4275461"/>
                  <a:gd name="connsiteX130" fmla="*/ 3141892 w 3619883"/>
                  <a:gd name="connsiteY130" fmla="*/ 51925 h 4275461"/>
                  <a:gd name="connsiteX131" fmla="*/ 3185711 w 3619883"/>
                  <a:gd name="connsiteY131" fmla="*/ 59881 h 4275461"/>
                  <a:gd name="connsiteX132" fmla="*/ 3219056 w 3619883"/>
                  <a:gd name="connsiteY132" fmla="*/ 55536 h 4275461"/>
                  <a:gd name="connsiteX133" fmla="*/ 3263425 w 3619883"/>
                  <a:gd name="connsiteY133" fmla="*/ 51706 h 4275461"/>
                  <a:gd name="connsiteX134" fmla="*/ 3296219 w 3619883"/>
                  <a:gd name="connsiteY134" fmla="*/ 59147 h 4275461"/>
                  <a:gd name="connsiteX135" fmla="*/ 3319094 w 3619883"/>
                  <a:gd name="connsiteY135" fmla="*/ 42500 h 4275461"/>
                  <a:gd name="connsiteX136" fmla="*/ 3420511 w 3619883"/>
                  <a:gd name="connsiteY136" fmla="*/ 0 h 4275461"/>
                  <a:gd name="connsiteX137" fmla="*/ 3453305 w 3619883"/>
                  <a:gd name="connsiteY137" fmla="*/ 7440 h 4275461"/>
                  <a:gd name="connsiteX138" fmla="*/ 3496571 w 3619883"/>
                  <a:gd name="connsiteY138" fmla="*/ 27182 h 4275461"/>
                  <a:gd name="connsiteX139" fmla="*/ 3602117 w 3619883"/>
                  <a:gd name="connsiteY139" fmla="*/ 132521 h 4275461"/>
                  <a:gd name="connsiteX140" fmla="*/ 3619883 w 3619883"/>
                  <a:gd name="connsiteY140" fmla="*/ 140049 h 4275461"/>
                  <a:gd name="connsiteX141" fmla="*/ 3619883 w 3619883"/>
                  <a:gd name="connsiteY141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70899 w 3619883"/>
                  <a:gd name="connsiteY2" fmla="*/ 4128157 h 4275461"/>
                  <a:gd name="connsiteX3" fmla="*/ 3269726 w 3619883"/>
                  <a:gd name="connsiteY3" fmla="*/ 4275461 h 4275461"/>
                  <a:gd name="connsiteX4" fmla="*/ 3052674 w 3619883"/>
                  <a:gd name="connsiteY4" fmla="*/ 4275461 h 4275461"/>
                  <a:gd name="connsiteX5" fmla="*/ 3096002 w 3619883"/>
                  <a:gd name="connsiteY5" fmla="*/ 4128157 h 4275461"/>
                  <a:gd name="connsiteX6" fmla="*/ 3137725 w 3619883"/>
                  <a:gd name="connsiteY6" fmla="*/ 4128157 h 4275461"/>
                  <a:gd name="connsiteX7" fmla="*/ 3137725 w 3619883"/>
                  <a:gd name="connsiteY7" fmla="*/ 3951392 h 4275461"/>
                  <a:gd name="connsiteX8" fmla="*/ 2959941 w 3619883"/>
                  <a:gd name="connsiteY8" fmla="*/ 3951392 h 4275461"/>
                  <a:gd name="connsiteX9" fmla="*/ 2959941 w 3619883"/>
                  <a:gd name="connsiteY9" fmla="*/ 4128157 h 4275461"/>
                  <a:gd name="connsiteX10" fmla="*/ 2996846 w 3619883"/>
                  <a:gd name="connsiteY10" fmla="*/ 4128157 h 4275461"/>
                  <a:gd name="connsiteX11" fmla="*/ 3014011 w 3619883"/>
                  <a:gd name="connsiteY11" fmla="*/ 4275461 h 4275461"/>
                  <a:gd name="connsiteX12" fmla="*/ 2761042 w 3619883"/>
                  <a:gd name="connsiteY12" fmla="*/ 4275461 h 4275461"/>
                  <a:gd name="connsiteX13" fmla="*/ 2761042 w 3619883"/>
                  <a:gd name="connsiteY13" fmla="*/ 4128157 h 4275461"/>
                  <a:gd name="connsiteX14" fmla="*/ 2826768 w 3619883"/>
                  <a:gd name="connsiteY14" fmla="*/ 4128157 h 4275461"/>
                  <a:gd name="connsiteX15" fmla="*/ 2826768 w 3619883"/>
                  <a:gd name="connsiteY15" fmla="*/ 3951392 h 4275461"/>
                  <a:gd name="connsiteX16" fmla="*/ 2648983 w 3619883"/>
                  <a:gd name="connsiteY16" fmla="*/ 3951392 h 4275461"/>
                  <a:gd name="connsiteX17" fmla="*/ 2648983 w 3619883"/>
                  <a:gd name="connsiteY17" fmla="*/ 4128157 h 4275461"/>
                  <a:gd name="connsiteX18" fmla="*/ 2690646 w 3619883"/>
                  <a:gd name="connsiteY18" fmla="*/ 4128157 h 4275461"/>
                  <a:gd name="connsiteX19" fmla="*/ 2690646 w 3619883"/>
                  <a:gd name="connsiteY19" fmla="*/ 4275461 h 4275461"/>
                  <a:gd name="connsiteX20" fmla="*/ 2511710 w 3619883"/>
                  <a:gd name="connsiteY20" fmla="*/ 4275461 h 4275461"/>
                  <a:gd name="connsiteX21" fmla="*/ 2454288 w 3619883"/>
                  <a:gd name="connsiteY21" fmla="*/ 4128157 h 4275461"/>
                  <a:gd name="connsiteX22" fmla="*/ 2515810 w 3619883"/>
                  <a:gd name="connsiteY22" fmla="*/ 4128157 h 4275461"/>
                  <a:gd name="connsiteX23" fmla="*/ 2515810 w 3619883"/>
                  <a:gd name="connsiteY23" fmla="*/ 3951392 h 4275461"/>
                  <a:gd name="connsiteX24" fmla="*/ 2338025 w 3619883"/>
                  <a:gd name="connsiteY24" fmla="*/ 3951392 h 4275461"/>
                  <a:gd name="connsiteX25" fmla="*/ 2338025 w 3619883"/>
                  <a:gd name="connsiteY25" fmla="*/ 4128157 h 4275461"/>
                  <a:gd name="connsiteX26" fmla="*/ 2395120 w 3619883"/>
                  <a:gd name="connsiteY26" fmla="*/ 4128157 h 4275461"/>
                  <a:gd name="connsiteX27" fmla="*/ 2337697 w 3619883"/>
                  <a:gd name="connsiteY27" fmla="*/ 4275461 h 4275461"/>
                  <a:gd name="connsiteX28" fmla="*/ 2150155 w 3619883"/>
                  <a:gd name="connsiteY28" fmla="*/ 4275461 h 4275461"/>
                  <a:gd name="connsiteX29" fmla="*/ 2150155 w 3619883"/>
                  <a:gd name="connsiteY29" fmla="*/ 4128157 h 4275461"/>
                  <a:gd name="connsiteX30" fmla="*/ 2204852 w 3619883"/>
                  <a:gd name="connsiteY30" fmla="*/ 4128157 h 4275461"/>
                  <a:gd name="connsiteX31" fmla="*/ 2204852 w 3619883"/>
                  <a:gd name="connsiteY31" fmla="*/ 3951392 h 4275461"/>
                  <a:gd name="connsiteX32" fmla="*/ 2027068 w 3619883"/>
                  <a:gd name="connsiteY32" fmla="*/ 3951392 h 4275461"/>
                  <a:gd name="connsiteX33" fmla="*/ 2027068 w 3619883"/>
                  <a:gd name="connsiteY33" fmla="*/ 4128157 h 4275461"/>
                  <a:gd name="connsiteX34" fmla="*/ 2079759 w 3619883"/>
                  <a:gd name="connsiteY34" fmla="*/ 4128157 h 4275461"/>
                  <a:gd name="connsiteX35" fmla="*/ 2079759 w 3619883"/>
                  <a:gd name="connsiteY35" fmla="*/ 4275461 h 4275461"/>
                  <a:gd name="connsiteX36" fmla="*/ 1824703 w 3619883"/>
                  <a:gd name="connsiteY36" fmla="*/ 4275461 h 4275461"/>
                  <a:gd name="connsiteX37" fmla="*/ 1834468 w 3619883"/>
                  <a:gd name="connsiteY37" fmla="*/ 4128157 h 4275461"/>
                  <a:gd name="connsiteX38" fmla="*/ 1893894 w 3619883"/>
                  <a:gd name="connsiteY38" fmla="*/ 4128157 h 4275461"/>
                  <a:gd name="connsiteX39" fmla="*/ 1893894 w 3619883"/>
                  <a:gd name="connsiteY39" fmla="*/ 3951392 h 4275461"/>
                  <a:gd name="connsiteX40" fmla="*/ 1716110 w 3619883"/>
                  <a:gd name="connsiteY40" fmla="*/ 3951392 h 4275461"/>
                  <a:gd name="connsiteX41" fmla="*/ 1716110 w 3619883"/>
                  <a:gd name="connsiteY41" fmla="*/ 4006431 h 4275461"/>
                  <a:gd name="connsiteX42" fmla="*/ 1703447 w 3619883"/>
                  <a:gd name="connsiteY42" fmla="*/ 4007960 h 4275461"/>
                  <a:gd name="connsiteX43" fmla="*/ 1716110 w 3619883"/>
                  <a:gd name="connsiteY43" fmla="*/ 4044284 h 4275461"/>
                  <a:gd name="connsiteX44" fmla="*/ 1716110 w 3619883"/>
                  <a:gd name="connsiteY44" fmla="*/ 4128157 h 4275461"/>
                  <a:gd name="connsiteX45" fmla="*/ 1745346 w 3619883"/>
                  <a:gd name="connsiteY45" fmla="*/ 4128157 h 4275461"/>
                  <a:gd name="connsiteX46" fmla="*/ 1796694 w 3619883"/>
                  <a:gd name="connsiteY46" fmla="*/ 4275461 h 4275461"/>
                  <a:gd name="connsiteX47" fmla="*/ 1558844 w 3619883"/>
                  <a:gd name="connsiteY47" fmla="*/ 4275461 h 4275461"/>
                  <a:gd name="connsiteX48" fmla="*/ 1517252 w 3619883"/>
                  <a:gd name="connsiteY48" fmla="*/ 4128157 h 4275461"/>
                  <a:gd name="connsiteX49" fmla="*/ 1582936 w 3619883"/>
                  <a:gd name="connsiteY49" fmla="*/ 4128157 h 4275461"/>
                  <a:gd name="connsiteX50" fmla="*/ 1582936 w 3619883"/>
                  <a:gd name="connsiteY50" fmla="*/ 3951392 h 4275461"/>
                  <a:gd name="connsiteX51" fmla="*/ 1405151 w 3619883"/>
                  <a:gd name="connsiteY51" fmla="*/ 3951392 h 4275461"/>
                  <a:gd name="connsiteX52" fmla="*/ 1405151 w 3619883"/>
                  <a:gd name="connsiteY52" fmla="*/ 4128157 h 4275461"/>
                  <a:gd name="connsiteX53" fmla="*/ 1468988 w 3619883"/>
                  <a:gd name="connsiteY53" fmla="*/ 4128157 h 4275461"/>
                  <a:gd name="connsiteX54" fmla="*/ 1427396 w 3619883"/>
                  <a:gd name="connsiteY54" fmla="*/ 4275461 h 4275461"/>
                  <a:gd name="connsiteX55" fmla="*/ 1210751 w 3619883"/>
                  <a:gd name="connsiteY55" fmla="*/ 4275461 h 4275461"/>
                  <a:gd name="connsiteX56" fmla="*/ 1210751 w 3619883"/>
                  <a:gd name="connsiteY56" fmla="*/ 4128157 h 4275461"/>
                  <a:gd name="connsiteX57" fmla="*/ 1271978 w 3619883"/>
                  <a:gd name="connsiteY57" fmla="*/ 4128157 h 4275461"/>
                  <a:gd name="connsiteX58" fmla="*/ 1271978 w 3619883"/>
                  <a:gd name="connsiteY58" fmla="*/ 3951392 h 4275461"/>
                  <a:gd name="connsiteX59" fmla="*/ 1094193 w 3619883"/>
                  <a:gd name="connsiteY59" fmla="*/ 3951392 h 4275461"/>
                  <a:gd name="connsiteX60" fmla="*/ 1094193 w 3619883"/>
                  <a:gd name="connsiteY60" fmla="*/ 4128157 h 4275461"/>
                  <a:gd name="connsiteX61" fmla="*/ 1140354 w 3619883"/>
                  <a:gd name="connsiteY61" fmla="*/ 4128157 h 4275461"/>
                  <a:gd name="connsiteX62" fmla="*/ 1140354 w 3619883"/>
                  <a:gd name="connsiteY62" fmla="*/ 4275461 h 4275461"/>
                  <a:gd name="connsiteX63" fmla="*/ 953807 w 3619883"/>
                  <a:gd name="connsiteY63" fmla="*/ 4275461 h 4275461"/>
                  <a:gd name="connsiteX64" fmla="*/ 912215 w 3619883"/>
                  <a:gd name="connsiteY64" fmla="*/ 4128157 h 4275461"/>
                  <a:gd name="connsiteX65" fmla="*/ 961020 w 3619883"/>
                  <a:gd name="connsiteY65" fmla="*/ 4128157 h 4275461"/>
                  <a:gd name="connsiteX66" fmla="*/ 961020 w 3619883"/>
                  <a:gd name="connsiteY66" fmla="*/ 3951392 h 4275461"/>
                  <a:gd name="connsiteX67" fmla="*/ 783235 w 3619883"/>
                  <a:gd name="connsiteY67" fmla="*/ 3951392 h 4275461"/>
                  <a:gd name="connsiteX68" fmla="*/ 783235 w 3619883"/>
                  <a:gd name="connsiteY68" fmla="*/ 4128157 h 4275461"/>
                  <a:gd name="connsiteX69" fmla="*/ 871024 w 3619883"/>
                  <a:gd name="connsiteY69" fmla="*/ 4128157 h 4275461"/>
                  <a:gd name="connsiteX70" fmla="*/ 829432 w 3619883"/>
                  <a:gd name="connsiteY70" fmla="*/ 4275461 h 4275461"/>
                  <a:gd name="connsiteX71" fmla="*/ 611484 w 3619883"/>
                  <a:gd name="connsiteY71" fmla="*/ 4275461 h 4275461"/>
                  <a:gd name="connsiteX72" fmla="*/ 621247 w 3619883"/>
                  <a:gd name="connsiteY72" fmla="*/ 4128157 h 4275461"/>
                  <a:gd name="connsiteX73" fmla="*/ 650062 w 3619883"/>
                  <a:gd name="connsiteY73" fmla="*/ 4128157 h 4275461"/>
                  <a:gd name="connsiteX74" fmla="*/ 650062 w 3619883"/>
                  <a:gd name="connsiteY74" fmla="*/ 3951392 h 4275461"/>
                  <a:gd name="connsiteX75" fmla="*/ 472277 w 3619883"/>
                  <a:gd name="connsiteY75" fmla="*/ 3951392 h 4275461"/>
                  <a:gd name="connsiteX76" fmla="*/ 472277 w 3619883"/>
                  <a:gd name="connsiteY76" fmla="*/ 4128157 h 4275461"/>
                  <a:gd name="connsiteX77" fmla="*/ 522650 w 3619883"/>
                  <a:gd name="connsiteY77" fmla="*/ 4128157 h 4275461"/>
                  <a:gd name="connsiteX78" fmla="*/ 573998 w 3619883"/>
                  <a:gd name="connsiteY78" fmla="*/ 4275461 h 4275461"/>
                  <a:gd name="connsiteX79" fmla="*/ 336164 w 3619883"/>
                  <a:gd name="connsiteY79" fmla="*/ 4275461 h 4275461"/>
                  <a:gd name="connsiteX80" fmla="*/ 294572 w 3619883"/>
                  <a:gd name="connsiteY80" fmla="*/ 4128157 h 4275461"/>
                  <a:gd name="connsiteX81" fmla="*/ 339106 w 3619883"/>
                  <a:gd name="connsiteY81" fmla="*/ 4128157 h 4275461"/>
                  <a:gd name="connsiteX82" fmla="*/ 339106 w 3619883"/>
                  <a:gd name="connsiteY82" fmla="*/ 3951392 h 4275461"/>
                  <a:gd name="connsiteX83" fmla="*/ 161321 w 3619883"/>
                  <a:gd name="connsiteY83" fmla="*/ 3951392 h 4275461"/>
                  <a:gd name="connsiteX84" fmla="*/ 161321 w 3619883"/>
                  <a:gd name="connsiteY84" fmla="*/ 4128157 h 4275461"/>
                  <a:gd name="connsiteX85" fmla="*/ 230914 w 3619883"/>
                  <a:gd name="connsiteY85" fmla="*/ 4128157 h 4275461"/>
                  <a:gd name="connsiteX86" fmla="*/ 189322 w 3619883"/>
                  <a:gd name="connsiteY86" fmla="*/ 4275461 h 4275461"/>
                  <a:gd name="connsiteX87" fmla="*/ 0 w 3619883"/>
                  <a:gd name="connsiteY87" fmla="*/ 4275461 h 4275461"/>
                  <a:gd name="connsiteX88" fmla="*/ 0 w 3619883"/>
                  <a:gd name="connsiteY88" fmla="*/ 42229 h 4275461"/>
                  <a:gd name="connsiteX89" fmla="*/ 42464 w 3619883"/>
                  <a:gd name="connsiteY89" fmla="*/ 40518 h 4275461"/>
                  <a:gd name="connsiteX90" fmla="*/ 137733 w 3619883"/>
                  <a:gd name="connsiteY90" fmla="*/ 35355 h 4275461"/>
                  <a:gd name="connsiteX91" fmla="*/ 270565 w 3619883"/>
                  <a:gd name="connsiteY91" fmla="*/ 29759 h 4275461"/>
                  <a:gd name="connsiteX92" fmla="*/ 479734 w 3619883"/>
                  <a:gd name="connsiteY92" fmla="*/ 45455 h 4275461"/>
                  <a:gd name="connsiteX93" fmla="*/ 524103 w 3619883"/>
                  <a:gd name="connsiteY93" fmla="*/ 41625 h 4275461"/>
                  <a:gd name="connsiteX94" fmla="*/ 624416 w 3619883"/>
                  <a:gd name="connsiteY94" fmla="*/ 22696 h 4275461"/>
                  <a:gd name="connsiteX95" fmla="*/ 657762 w 3619883"/>
                  <a:gd name="connsiteY95" fmla="*/ 18351 h 4275461"/>
                  <a:gd name="connsiteX96" fmla="*/ 690557 w 3619883"/>
                  <a:gd name="connsiteY96" fmla="*/ 25792 h 4275461"/>
                  <a:gd name="connsiteX97" fmla="*/ 745123 w 3619883"/>
                  <a:gd name="connsiteY97" fmla="*/ 40157 h 4275461"/>
                  <a:gd name="connsiteX98" fmla="*/ 789493 w 3619883"/>
                  <a:gd name="connsiteY98" fmla="*/ 36327 h 4275461"/>
                  <a:gd name="connsiteX99" fmla="*/ 854255 w 3619883"/>
                  <a:gd name="connsiteY99" fmla="*/ 68887 h 4275461"/>
                  <a:gd name="connsiteX100" fmla="*/ 897520 w 3619883"/>
                  <a:gd name="connsiteY100" fmla="*/ 88629 h 4275461"/>
                  <a:gd name="connsiteX101" fmla="*/ 940510 w 3619883"/>
                  <a:gd name="connsiteY101" fmla="*/ 114265 h 4275461"/>
                  <a:gd name="connsiteX102" fmla="*/ 1082712 w 3619883"/>
                  <a:gd name="connsiteY102" fmla="*/ 144543 h 4275461"/>
                  <a:gd name="connsiteX103" fmla="*/ 1205348 w 3619883"/>
                  <a:gd name="connsiteY103" fmla="*/ 120753 h 4275461"/>
                  <a:gd name="connsiteX104" fmla="*/ 1271764 w 3619883"/>
                  <a:gd name="connsiteY104" fmla="*/ 117956 h 4275461"/>
                  <a:gd name="connsiteX105" fmla="*/ 1315583 w 3619883"/>
                  <a:gd name="connsiteY105" fmla="*/ 125912 h 4275461"/>
                  <a:gd name="connsiteX106" fmla="*/ 1359125 w 3619883"/>
                  <a:gd name="connsiteY106" fmla="*/ 139761 h 4275461"/>
                  <a:gd name="connsiteX107" fmla="*/ 1391919 w 3619883"/>
                  <a:gd name="connsiteY107" fmla="*/ 147202 h 4275461"/>
                  <a:gd name="connsiteX108" fmla="*/ 1436563 w 3619883"/>
                  <a:gd name="connsiteY108" fmla="*/ 137480 h 4275461"/>
                  <a:gd name="connsiteX109" fmla="*/ 1471566 w 3619883"/>
                  <a:gd name="connsiteY109" fmla="*/ 97777 h 4275461"/>
                  <a:gd name="connsiteX110" fmla="*/ 1505739 w 3619883"/>
                  <a:gd name="connsiteY110" fmla="*/ 75753 h 4275461"/>
                  <a:gd name="connsiteX111" fmla="*/ 1590891 w 3619883"/>
                  <a:gd name="connsiteY111" fmla="*/ 144702 h 4275461"/>
                  <a:gd name="connsiteX112" fmla="*/ 1625616 w 3619883"/>
                  <a:gd name="connsiteY112" fmla="*/ 110893 h 4275461"/>
                  <a:gd name="connsiteX113" fmla="*/ 1658964 w 3619883"/>
                  <a:gd name="connsiteY113" fmla="*/ 106547 h 4275461"/>
                  <a:gd name="connsiteX114" fmla="*/ 1746598 w 3619883"/>
                  <a:gd name="connsiteY114" fmla="*/ 122460 h 4275461"/>
                  <a:gd name="connsiteX115" fmla="*/ 1811913 w 3619883"/>
                  <a:gd name="connsiteY115" fmla="*/ 143234 h 4275461"/>
                  <a:gd name="connsiteX116" fmla="*/ 1856557 w 3619883"/>
                  <a:gd name="connsiteY116" fmla="*/ 133511 h 4275461"/>
                  <a:gd name="connsiteX117" fmla="*/ 2066003 w 3619883"/>
                  <a:gd name="connsiteY117" fmla="*/ 143313 h 4275461"/>
                  <a:gd name="connsiteX118" fmla="*/ 2177615 w 3619883"/>
                  <a:gd name="connsiteY118" fmla="*/ 119007 h 4275461"/>
                  <a:gd name="connsiteX119" fmla="*/ 2255883 w 3619883"/>
                  <a:gd name="connsiteY119" fmla="*/ 99047 h 4275461"/>
                  <a:gd name="connsiteX120" fmla="*/ 2344622 w 3619883"/>
                  <a:gd name="connsiteY120" fmla="*/ 91388 h 4275461"/>
                  <a:gd name="connsiteX121" fmla="*/ 2455682 w 3619883"/>
                  <a:gd name="connsiteY121" fmla="*/ 78869 h 4275461"/>
                  <a:gd name="connsiteX122" fmla="*/ 2632609 w 3619883"/>
                  <a:gd name="connsiteY122" fmla="*/ 75338 h 4275461"/>
                  <a:gd name="connsiteX123" fmla="*/ 2742291 w 3619883"/>
                  <a:gd name="connsiteY123" fmla="*/ 92282 h 4275461"/>
                  <a:gd name="connsiteX124" fmla="*/ 2851974 w 3619883"/>
                  <a:gd name="connsiteY124" fmla="*/ 109227 h 4275461"/>
                  <a:gd name="connsiteX125" fmla="*/ 2907643 w 3619883"/>
                  <a:gd name="connsiteY125" fmla="*/ 100020 h 4275461"/>
                  <a:gd name="connsiteX126" fmla="*/ 2944022 w 3619883"/>
                  <a:gd name="connsiteY126" fmla="*/ 30853 h 4275461"/>
                  <a:gd name="connsiteX127" fmla="*/ 3022289 w 3619883"/>
                  <a:gd name="connsiteY127" fmla="*/ 10893 h 4275461"/>
                  <a:gd name="connsiteX128" fmla="*/ 3054807 w 3619883"/>
                  <a:gd name="connsiteY128" fmla="*/ 24226 h 4275461"/>
                  <a:gd name="connsiteX129" fmla="*/ 3141892 w 3619883"/>
                  <a:gd name="connsiteY129" fmla="*/ 51925 h 4275461"/>
                  <a:gd name="connsiteX130" fmla="*/ 3185711 w 3619883"/>
                  <a:gd name="connsiteY130" fmla="*/ 59881 h 4275461"/>
                  <a:gd name="connsiteX131" fmla="*/ 3219056 w 3619883"/>
                  <a:gd name="connsiteY131" fmla="*/ 55536 h 4275461"/>
                  <a:gd name="connsiteX132" fmla="*/ 3263425 w 3619883"/>
                  <a:gd name="connsiteY132" fmla="*/ 51706 h 4275461"/>
                  <a:gd name="connsiteX133" fmla="*/ 3296219 w 3619883"/>
                  <a:gd name="connsiteY133" fmla="*/ 59147 h 4275461"/>
                  <a:gd name="connsiteX134" fmla="*/ 3319094 w 3619883"/>
                  <a:gd name="connsiteY134" fmla="*/ 42500 h 4275461"/>
                  <a:gd name="connsiteX135" fmla="*/ 3420511 w 3619883"/>
                  <a:gd name="connsiteY135" fmla="*/ 0 h 4275461"/>
                  <a:gd name="connsiteX136" fmla="*/ 3453305 w 3619883"/>
                  <a:gd name="connsiteY136" fmla="*/ 7440 h 4275461"/>
                  <a:gd name="connsiteX137" fmla="*/ 3496571 w 3619883"/>
                  <a:gd name="connsiteY137" fmla="*/ 27182 h 4275461"/>
                  <a:gd name="connsiteX138" fmla="*/ 3602117 w 3619883"/>
                  <a:gd name="connsiteY138" fmla="*/ 132521 h 4275461"/>
                  <a:gd name="connsiteX139" fmla="*/ 3619883 w 3619883"/>
                  <a:gd name="connsiteY139" fmla="*/ 140049 h 4275461"/>
                  <a:gd name="connsiteX140" fmla="*/ 3619883 w 3619883"/>
                  <a:gd name="connsiteY140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96002 w 3619883"/>
                  <a:gd name="connsiteY4" fmla="*/ 4128157 h 4275461"/>
                  <a:gd name="connsiteX5" fmla="*/ 3137725 w 3619883"/>
                  <a:gd name="connsiteY5" fmla="*/ 4128157 h 4275461"/>
                  <a:gd name="connsiteX6" fmla="*/ 3137725 w 3619883"/>
                  <a:gd name="connsiteY6" fmla="*/ 3951392 h 4275461"/>
                  <a:gd name="connsiteX7" fmla="*/ 2959941 w 3619883"/>
                  <a:gd name="connsiteY7" fmla="*/ 3951392 h 4275461"/>
                  <a:gd name="connsiteX8" fmla="*/ 2959941 w 3619883"/>
                  <a:gd name="connsiteY8" fmla="*/ 4128157 h 4275461"/>
                  <a:gd name="connsiteX9" fmla="*/ 2996846 w 3619883"/>
                  <a:gd name="connsiteY9" fmla="*/ 4128157 h 4275461"/>
                  <a:gd name="connsiteX10" fmla="*/ 3014011 w 3619883"/>
                  <a:gd name="connsiteY10" fmla="*/ 4275461 h 4275461"/>
                  <a:gd name="connsiteX11" fmla="*/ 2761042 w 3619883"/>
                  <a:gd name="connsiteY11" fmla="*/ 4275461 h 4275461"/>
                  <a:gd name="connsiteX12" fmla="*/ 2761042 w 3619883"/>
                  <a:gd name="connsiteY12" fmla="*/ 4128157 h 4275461"/>
                  <a:gd name="connsiteX13" fmla="*/ 2826768 w 3619883"/>
                  <a:gd name="connsiteY13" fmla="*/ 4128157 h 4275461"/>
                  <a:gd name="connsiteX14" fmla="*/ 2826768 w 3619883"/>
                  <a:gd name="connsiteY14" fmla="*/ 3951392 h 4275461"/>
                  <a:gd name="connsiteX15" fmla="*/ 2648983 w 3619883"/>
                  <a:gd name="connsiteY15" fmla="*/ 3951392 h 4275461"/>
                  <a:gd name="connsiteX16" fmla="*/ 2648983 w 3619883"/>
                  <a:gd name="connsiteY16" fmla="*/ 4128157 h 4275461"/>
                  <a:gd name="connsiteX17" fmla="*/ 2690646 w 3619883"/>
                  <a:gd name="connsiteY17" fmla="*/ 4128157 h 4275461"/>
                  <a:gd name="connsiteX18" fmla="*/ 2690646 w 3619883"/>
                  <a:gd name="connsiteY18" fmla="*/ 4275461 h 4275461"/>
                  <a:gd name="connsiteX19" fmla="*/ 2511710 w 3619883"/>
                  <a:gd name="connsiteY19" fmla="*/ 4275461 h 4275461"/>
                  <a:gd name="connsiteX20" fmla="*/ 2454288 w 3619883"/>
                  <a:gd name="connsiteY20" fmla="*/ 4128157 h 4275461"/>
                  <a:gd name="connsiteX21" fmla="*/ 2515810 w 3619883"/>
                  <a:gd name="connsiteY21" fmla="*/ 4128157 h 4275461"/>
                  <a:gd name="connsiteX22" fmla="*/ 2515810 w 3619883"/>
                  <a:gd name="connsiteY22" fmla="*/ 3951392 h 4275461"/>
                  <a:gd name="connsiteX23" fmla="*/ 2338025 w 3619883"/>
                  <a:gd name="connsiteY23" fmla="*/ 3951392 h 4275461"/>
                  <a:gd name="connsiteX24" fmla="*/ 2338025 w 3619883"/>
                  <a:gd name="connsiteY24" fmla="*/ 4128157 h 4275461"/>
                  <a:gd name="connsiteX25" fmla="*/ 2395120 w 3619883"/>
                  <a:gd name="connsiteY25" fmla="*/ 4128157 h 4275461"/>
                  <a:gd name="connsiteX26" fmla="*/ 2337697 w 3619883"/>
                  <a:gd name="connsiteY26" fmla="*/ 4275461 h 4275461"/>
                  <a:gd name="connsiteX27" fmla="*/ 2150155 w 3619883"/>
                  <a:gd name="connsiteY27" fmla="*/ 4275461 h 4275461"/>
                  <a:gd name="connsiteX28" fmla="*/ 2150155 w 3619883"/>
                  <a:gd name="connsiteY28" fmla="*/ 4128157 h 4275461"/>
                  <a:gd name="connsiteX29" fmla="*/ 2204852 w 3619883"/>
                  <a:gd name="connsiteY29" fmla="*/ 4128157 h 4275461"/>
                  <a:gd name="connsiteX30" fmla="*/ 2204852 w 3619883"/>
                  <a:gd name="connsiteY30" fmla="*/ 3951392 h 4275461"/>
                  <a:gd name="connsiteX31" fmla="*/ 2027068 w 3619883"/>
                  <a:gd name="connsiteY31" fmla="*/ 3951392 h 4275461"/>
                  <a:gd name="connsiteX32" fmla="*/ 2027068 w 3619883"/>
                  <a:gd name="connsiteY32" fmla="*/ 4128157 h 4275461"/>
                  <a:gd name="connsiteX33" fmla="*/ 2079759 w 3619883"/>
                  <a:gd name="connsiteY33" fmla="*/ 4128157 h 4275461"/>
                  <a:gd name="connsiteX34" fmla="*/ 2079759 w 3619883"/>
                  <a:gd name="connsiteY34" fmla="*/ 4275461 h 4275461"/>
                  <a:gd name="connsiteX35" fmla="*/ 1824703 w 3619883"/>
                  <a:gd name="connsiteY35" fmla="*/ 4275461 h 4275461"/>
                  <a:gd name="connsiteX36" fmla="*/ 1834468 w 3619883"/>
                  <a:gd name="connsiteY36" fmla="*/ 4128157 h 4275461"/>
                  <a:gd name="connsiteX37" fmla="*/ 1893894 w 3619883"/>
                  <a:gd name="connsiteY37" fmla="*/ 4128157 h 4275461"/>
                  <a:gd name="connsiteX38" fmla="*/ 1893894 w 3619883"/>
                  <a:gd name="connsiteY38" fmla="*/ 3951392 h 4275461"/>
                  <a:gd name="connsiteX39" fmla="*/ 1716110 w 3619883"/>
                  <a:gd name="connsiteY39" fmla="*/ 3951392 h 4275461"/>
                  <a:gd name="connsiteX40" fmla="*/ 1716110 w 3619883"/>
                  <a:gd name="connsiteY40" fmla="*/ 4006431 h 4275461"/>
                  <a:gd name="connsiteX41" fmla="*/ 1703447 w 3619883"/>
                  <a:gd name="connsiteY41" fmla="*/ 4007960 h 4275461"/>
                  <a:gd name="connsiteX42" fmla="*/ 1716110 w 3619883"/>
                  <a:gd name="connsiteY42" fmla="*/ 4044284 h 4275461"/>
                  <a:gd name="connsiteX43" fmla="*/ 1716110 w 3619883"/>
                  <a:gd name="connsiteY43" fmla="*/ 4128157 h 4275461"/>
                  <a:gd name="connsiteX44" fmla="*/ 1745346 w 3619883"/>
                  <a:gd name="connsiteY44" fmla="*/ 4128157 h 4275461"/>
                  <a:gd name="connsiteX45" fmla="*/ 1796694 w 3619883"/>
                  <a:gd name="connsiteY45" fmla="*/ 4275461 h 4275461"/>
                  <a:gd name="connsiteX46" fmla="*/ 1558844 w 3619883"/>
                  <a:gd name="connsiteY46" fmla="*/ 4275461 h 4275461"/>
                  <a:gd name="connsiteX47" fmla="*/ 1517252 w 3619883"/>
                  <a:gd name="connsiteY47" fmla="*/ 4128157 h 4275461"/>
                  <a:gd name="connsiteX48" fmla="*/ 1582936 w 3619883"/>
                  <a:gd name="connsiteY48" fmla="*/ 4128157 h 4275461"/>
                  <a:gd name="connsiteX49" fmla="*/ 1582936 w 3619883"/>
                  <a:gd name="connsiteY49" fmla="*/ 3951392 h 4275461"/>
                  <a:gd name="connsiteX50" fmla="*/ 1405151 w 3619883"/>
                  <a:gd name="connsiteY50" fmla="*/ 3951392 h 4275461"/>
                  <a:gd name="connsiteX51" fmla="*/ 1405151 w 3619883"/>
                  <a:gd name="connsiteY51" fmla="*/ 4128157 h 4275461"/>
                  <a:gd name="connsiteX52" fmla="*/ 1468988 w 3619883"/>
                  <a:gd name="connsiteY52" fmla="*/ 4128157 h 4275461"/>
                  <a:gd name="connsiteX53" fmla="*/ 1427396 w 3619883"/>
                  <a:gd name="connsiteY53" fmla="*/ 4275461 h 4275461"/>
                  <a:gd name="connsiteX54" fmla="*/ 1210751 w 3619883"/>
                  <a:gd name="connsiteY54" fmla="*/ 4275461 h 4275461"/>
                  <a:gd name="connsiteX55" fmla="*/ 1210751 w 3619883"/>
                  <a:gd name="connsiteY55" fmla="*/ 4128157 h 4275461"/>
                  <a:gd name="connsiteX56" fmla="*/ 1271978 w 3619883"/>
                  <a:gd name="connsiteY56" fmla="*/ 4128157 h 4275461"/>
                  <a:gd name="connsiteX57" fmla="*/ 1271978 w 3619883"/>
                  <a:gd name="connsiteY57" fmla="*/ 3951392 h 4275461"/>
                  <a:gd name="connsiteX58" fmla="*/ 1094193 w 3619883"/>
                  <a:gd name="connsiteY58" fmla="*/ 3951392 h 4275461"/>
                  <a:gd name="connsiteX59" fmla="*/ 1094193 w 3619883"/>
                  <a:gd name="connsiteY59" fmla="*/ 4128157 h 4275461"/>
                  <a:gd name="connsiteX60" fmla="*/ 1140354 w 3619883"/>
                  <a:gd name="connsiteY60" fmla="*/ 4128157 h 4275461"/>
                  <a:gd name="connsiteX61" fmla="*/ 1140354 w 3619883"/>
                  <a:gd name="connsiteY61" fmla="*/ 4275461 h 4275461"/>
                  <a:gd name="connsiteX62" fmla="*/ 953807 w 3619883"/>
                  <a:gd name="connsiteY62" fmla="*/ 4275461 h 4275461"/>
                  <a:gd name="connsiteX63" fmla="*/ 912215 w 3619883"/>
                  <a:gd name="connsiteY63" fmla="*/ 4128157 h 4275461"/>
                  <a:gd name="connsiteX64" fmla="*/ 961020 w 3619883"/>
                  <a:gd name="connsiteY64" fmla="*/ 4128157 h 4275461"/>
                  <a:gd name="connsiteX65" fmla="*/ 961020 w 3619883"/>
                  <a:gd name="connsiteY65" fmla="*/ 3951392 h 4275461"/>
                  <a:gd name="connsiteX66" fmla="*/ 783235 w 3619883"/>
                  <a:gd name="connsiteY66" fmla="*/ 3951392 h 4275461"/>
                  <a:gd name="connsiteX67" fmla="*/ 783235 w 3619883"/>
                  <a:gd name="connsiteY67" fmla="*/ 4128157 h 4275461"/>
                  <a:gd name="connsiteX68" fmla="*/ 871024 w 3619883"/>
                  <a:gd name="connsiteY68" fmla="*/ 4128157 h 4275461"/>
                  <a:gd name="connsiteX69" fmla="*/ 829432 w 3619883"/>
                  <a:gd name="connsiteY69" fmla="*/ 4275461 h 4275461"/>
                  <a:gd name="connsiteX70" fmla="*/ 611484 w 3619883"/>
                  <a:gd name="connsiteY70" fmla="*/ 4275461 h 4275461"/>
                  <a:gd name="connsiteX71" fmla="*/ 621247 w 3619883"/>
                  <a:gd name="connsiteY71" fmla="*/ 4128157 h 4275461"/>
                  <a:gd name="connsiteX72" fmla="*/ 650062 w 3619883"/>
                  <a:gd name="connsiteY72" fmla="*/ 4128157 h 4275461"/>
                  <a:gd name="connsiteX73" fmla="*/ 650062 w 3619883"/>
                  <a:gd name="connsiteY73" fmla="*/ 3951392 h 4275461"/>
                  <a:gd name="connsiteX74" fmla="*/ 472277 w 3619883"/>
                  <a:gd name="connsiteY74" fmla="*/ 3951392 h 4275461"/>
                  <a:gd name="connsiteX75" fmla="*/ 472277 w 3619883"/>
                  <a:gd name="connsiteY75" fmla="*/ 4128157 h 4275461"/>
                  <a:gd name="connsiteX76" fmla="*/ 522650 w 3619883"/>
                  <a:gd name="connsiteY76" fmla="*/ 4128157 h 4275461"/>
                  <a:gd name="connsiteX77" fmla="*/ 573998 w 3619883"/>
                  <a:gd name="connsiteY77" fmla="*/ 4275461 h 4275461"/>
                  <a:gd name="connsiteX78" fmla="*/ 336164 w 3619883"/>
                  <a:gd name="connsiteY78" fmla="*/ 4275461 h 4275461"/>
                  <a:gd name="connsiteX79" fmla="*/ 294572 w 3619883"/>
                  <a:gd name="connsiteY79" fmla="*/ 4128157 h 4275461"/>
                  <a:gd name="connsiteX80" fmla="*/ 339106 w 3619883"/>
                  <a:gd name="connsiteY80" fmla="*/ 4128157 h 4275461"/>
                  <a:gd name="connsiteX81" fmla="*/ 339106 w 3619883"/>
                  <a:gd name="connsiteY81" fmla="*/ 3951392 h 4275461"/>
                  <a:gd name="connsiteX82" fmla="*/ 161321 w 3619883"/>
                  <a:gd name="connsiteY82" fmla="*/ 3951392 h 4275461"/>
                  <a:gd name="connsiteX83" fmla="*/ 161321 w 3619883"/>
                  <a:gd name="connsiteY83" fmla="*/ 4128157 h 4275461"/>
                  <a:gd name="connsiteX84" fmla="*/ 230914 w 3619883"/>
                  <a:gd name="connsiteY84" fmla="*/ 4128157 h 4275461"/>
                  <a:gd name="connsiteX85" fmla="*/ 189322 w 3619883"/>
                  <a:gd name="connsiteY85" fmla="*/ 4275461 h 4275461"/>
                  <a:gd name="connsiteX86" fmla="*/ 0 w 3619883"/>
                  <a:gd name="connsiteY86" fmla="*/ 4275461 h 4275461"/>
                  <a:gd name="connsiteX87" fmla="*/ 0 w 3619883"/>
                  <a:gd name="connsiteY87" fmla="*/ 42229 h 4275461"/>
                  <a:gd name="connsiteX88" fmla="*/ 42464 w 3619883"/>
                  <a:gd name="connsiteY88" fmla="*/ 40518 h 4275461"/>
                  <a:gd name="connsiteX89" fmla="*/ 137733 w 3619883"/>
                  <a:gd name="connsiteY89" fmla="*/ 35355 h 4275461"/>
                  <a:gd name="connsiteX90" fmla="*/ 270565 w 3619883"/>
                  <a:gd name="connsiteY90" fmla="*/ 29759 h 4275461"/>
                  <a:gd name="connsiteX91" fmla="*/ 479734 w 3619883"/>
                  <a:gd name="connsiteY91" fmla="*/ 45455 h 4275461"/>
                  <a:gd name="connsiteX92" fmla="*/ 524103 w 3619883"/>
                  <a:gd name="connsiteY92" fmla="*/ 41625 h 4275461"/>
                  <a:gd name="connsiteX93" fmla="*/ 624416 w 3619883"/>
                  <a:gd name="connsiteY93" fmla="*/ 22696 h 4275461"/>
                  <a:gd name="connsiteX94" fmla="*/ 657762 w 3619883"/>
                  <a:gd name="connsiteY94" fmla="*/ 18351 h 4275461"/>
                  <a:gd name="connsiteX95" fmla="*/ 690557 w 3619883"/>
                  <a:gd name="connsiteY95" fmla="*/ 25792 h 4275461"/>
                  <a:gd name="connsiteX96" fmla="*/ 745123 w 3619883"/>
                  <a:gd name="connsiteY96" fmla="*/ 40157 h 4275461"/>
                  <a:gd name="connsiteX97" fmla="*/ 789493 w 3619883"/>
                  <a:gd name="connsiteY97" fmla="*/ 36327 h 4275461"/>
                  <a:gd name="connsiteX98" fmla="*/ 854255 w 3619883"/>
                  <a:gd name="connsiteY98" fmla="*/ 68887 h 4275461"/>
                  <a:gd name="connsiteX99" fmla="*/ 897520 w 3619883"/>
                  <a:gd name="connsiteY99" fmla="*/ 88629 h 4275461"/>
                  <a:gd name="connsiteX100" fmla="*/ 940510 w 3619883"/>
                  <a:gd name="connsiteY100" fmla="*/ 114265 h 4275461"/>
                  <a:gd name="connsiteX101" fmla="*/ 1082712 w 3619883"/>
                  <a:gd name="connsiteY101" fmla="*/ 144543 h 4275461"/>
                  <a:gd name="connsiteX102" fmla="*/ 1205348 w 3619883"/>
                  <a:gd name="connsiteY102" fmla="*/ 120753 h 4275461"/>
                  <a:gd name="connsiteX103" fmla="*/ 1271764 w 3619883"/>
                  <a:gd name="connsiteY103" fmla="*/ 117956 h 4275461"/>
                  <a:gd name="connsiteX104" fmla="*/ 1315583 w 3619883"/>
                  <a:gd name="connsiteY104" fmla="*/ 125912 h 4275461"/>
                  <a:gd name="connsiteX105" fmla="*/ 1359125 w 3619883"/>
                  <a:gd name="connsiteY105" fmla="*/ 139761 h 4275461"/>
                  <a:gd name="connsiteX106" fmla="*/ 1391919 w 3619883"/>
                  <a:gd name="connsiteY106" fmla="*/ 147202 h 4275461"/>
                  <a:gd name="connsiteX107" fmla="*/ 1436563 w 3619883"/>
                  <a:gd name="connsiteY107" fmla="*/ 137480 h 4275461"/>
                  <a:gd name="connsiteX108" fmla="*/ 1471566 w 3619883"/>
                  <a:gd name="connsiteY108" fmla="*/ 97777 h 4275461"/>
                  <a:gd name="connsiteX109" fmla="*/ 1505739 w 3619883"/>
                  <a:gd name="connsiteY109" fmla="*/ 75753 h 4275461"/>
                  <a:gd name="connsiteX110" fmla="*/ 1590891 w 3619883"/>
                  <a:gd name="connsiteY110" fmla="*/ 144702 h 4275461"/>
                  <a:gd name="connsiteX111" fmla="*/ 1625616 w 3619883"/>
                  <a:gd name="connsiteY111" fmla="*/ 110893 h 4275461"/>
                  <a:gd name="connsiteX112" fmla="*/ 1658964 w 3619883"/>
                  <a:gd name="connsiteY112" fmla="*/ 106547 h 4275461"/>
                  <a:gd name="connsiteX113" fmla="*/ 1746598 w 3619883"/>
                  <a:gd name="connsiteY113" fmla="*/ 122460 h 4275461"/>
                  <a:gd name="connsiteX114" fmla="*/ 1811913 w 3619883"/>
                  <a:gd name="connsiteY114" fmla="*/ 143234 h 4275461"/>
                  <a:gd name="connsiteX115" fmla="*/ 1856557 w 3619883"/>
                  <a:gd name="connsiteY115" fmla="*/ 133511 h 4275461"/>
                  <a:gd name="connsiteX116" fmla="*/ 2066003 w 3619883"/>
                  <a:gd name="connsiteY116" fmla="*/ 143313 h 4275461"/>
                  <a:gd name="connsiteX117" fmla="*/ 2177615 w 3619883"/>
                  <a:gd name="connsiteY117" fmla="*/ 119007 h 4275461"/>
                  <a:gd name="connsiteX118" fmla="*/ 2255883 w 3619883"/>
                  <a:gd name="connsiteY118" fmla="*/ 99047 h 4275461"/>
                  <a:gd name="connsiteX119" fmla="*/ 2344622 w 3619883"/>
                  <a:gd name="connsiteY119" fmla="*/ 91388 h 4275461"/>
                  <a:gd name="connsiteX120" fmla="*/ 2455682 w 3619883"/>
                  <a:gd name="connsiteY120" fmla="*/ 78869 h 4275461"/>
                  <a:gd name="connsiteX121" fmla="*/ 2632609 w 3619883"/>
                  <a:gd name="connsiteY121" fmla="*/ 75338 h 4275461"/>
                  <a:gd name="connsiteX122" fmla="*/ 2742291 w 3619883"/>
                  <a:gd name="connsiteY122" fmla="*/ 92282 h 4275461"/>
                  <a:gd name="connsiteX123" fmla="*/ 2851974 w 3619883"/>
                  <a:gd name="connsiteY123" fmla="*/ 109227 h 4275461"/>
                  <a:gd name="connsiteX124" fmla="*/ 2907643 w 3619883"/>
                  <a:gd name="connsiteY124" fmla="*/ 100020 h 4275461"/>
                  <a:gd name="connsiteX125" fmla="*/ 2944022 w 3619883"/>
                  <a:gd name="connsiteY125" fmla="*/ 30853 h 4275461"/>
                  <a:gd name="connsiteX126" fmla="*/ 3022289 w 3619883"/>
                  <a:gd name="connsiteY126" fmla="*/ 10893 h 4275461"/>
                  <a:gd name="connsiteX127" fmla="*/ 3054807 w 3619883"/>
                  <a:gd name="connsiteY127" fmla="*/ 24226 h 4275461"/>
                  <a:gd name="connsiteX128" fmla="*/ 3141892 w 3619883"/>
                  <a:gd name="connsiteY128" fmla="*/ 51925 h 4275461"/>
                  <a:gd name="connsiteX129" fmla="*/ 3185711 w 3619883"/>
                  <a:gd name="connsiteY129" fmla="*/ 59881 h 4275461"/>
                  <a:gd name="connsiteX130" fmla="*/ 3219056 w 3619883"/>
                  <a:gd name="connsiteY130" fmla="*/ 55536 h 4275461"/>
                  <a:gd name="connsiteX131" fmla="*/ 3263425 w 3619883"/>
                  <a:gd name="connsiteY131" fmla="*/ 51706 h 4275461"/>
                  <a:gd name="connsiteX132" fmla="*/ 3296219 w 3619883"/>
                  <a:gd name="connsiteY132" fmla="*/ 59147 h 4275461"/>
                  <a:gd name="connsiteX133" fmla="*/ 3319094 w 3619883"/>
                  <a:gd name="connsiteY133" fmla="*/ 42500 h 4275461"/>
                  <a:gd name="connsiteX134" fmla="*/ 3420511 w 3619883"/>
                  <a:gd name="connsiteY134" fmla="*/ 0 h 4275461"/>
                  <a:gd name="connsiteX135" fmla="*/ 3453305 w 3619883"/>
                  <a:gd name="connsiteY135" fmla="*/ 7440 h 4275461"/>
                  <a:gd name="connsiteX136" fmla="*/ 3496571 w 3619883"/>
                  <a:gd name="connsiteY136" fmla="*/ 27182 h 4275461"/>
                  <a:gd name="connsiteX137" fmla="*/ 3602117 w 3619883"/>
                  <a:gd name="connsiteY137" fmla="*/ 132521 h 4275461"/>
                  <a:gd name="connsiteX138" fmla="*/ 3619883 w 3619883"/>
                  <a:gd name="connsiteY138" fmla="*/ 140049 h 4275461"/>
                  <a:gd name="connsiteX139" fmla="*/ 3619883 w 3619883"/>
                  <a:gd name="connsiteY139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96002 w 3619883"/>
                  <a:gd name="connsiteY4" fmla="*/ 4128157 h 4275461"/>
                  <a:gd name="connsiteX5" fmla="*/ 3137725 w 3619883"/>
                  <a:gd name="connsiteY5" fmla="*/ 3951392 h 4275461"/>
                  <a:gd name="connsiteX6" fmla="*/ 2959941 w 3619883"/>
                  <a:gd name="connsiteY6" fmla="*/ 3951392 h 4275461"/>
                  <a:gd name="connsiteX7" fmla="*/ 2959941 w 3619883"/>
                  <a:gd name="connsiteY7" fmla="*/ 4128157 h 4275461"/>
                  <a:gd name="connsiteX8" fmla="*/ 2996846 w 3619883"/>
                  <a:gd name="connsiteY8" fmla="*/ 4128157 h 4275461"/>
                  <a:gd name="connsiteX9" fmla="*/ 3014011 w 3619883"/>
                  <a:gd name="connsiteY9" fmla="*/ 4275461 h 4275461"/>
                  <a:gd name="connsiteX10" fmla="*/ 2761042 w 3619883"/>
                  <a:gd name="connsiteY10" fmla="*/ 4275461 h 4275461"/>
                  <a:gd name="connsiteX11" fmla="*/ 2761042 w 3619883"/>
                  <a:gd name="connsiteY11" fmla="*/ 4128157 h 4275461"/>
                  <a:gd name="connsiteX12" fmla="*/ 2826768 w 3619883"/>
                  <a:gd name="connsiteY12" fmla="*/ 4128157 h 4275461"/>
                  <a:gd name="connsiteX13" fmla="*/ 2826768 w 3619883"/>
                  <a:gd name="connsiteY13" fmla="*/ 3951392 h 4275461"/>
                  <a:gd name="connsiteX14" fmla="*/ 2648983 w 3619883"/>
                  <a:gd name="connsiteY14" fmla="*/ 3951392 h 4275461"/>
                  <a:gd name="connsiteX15" fmla="*/ 2648983 w 3619883"/>
                  <a:gd name="connsiteY15" fmla="*/ 4128157 h 4275461"/>
                  <a:gd name="connsiteX16" fmla="*/ 2690646 w 3619883"/>
                  <a:gd name="connsiteY16" fmla="*/ 4128157 h 4275461"/>
                  <a:gd name="connsiteX17" fmla="*/ 2690646 w 3619883"/>
                  <a:gd name="connsiteY17" fmla="*/ 4275461 h 4275461"/>
                  <a:gd name="connsiteX18" fmla="*/ 2511710 w 3619883"/>
                  <a:gd name="connsiteY18" fmla="*/ 4275461 h 4275461"/>
                  <a:gd name="connsiteX19" fmla="*/ 2454288 w 3619883"/>
                  <a:gd name="connsiteY19" fmla="*/ 4128157 h 4275461"/>
                  <a:gd name="connsiteX20" fmla="*/ 2515810 w 3619883"/>
                  <a:gd name="connsiteY20" fmla="*/ 4128157 h 4275461"/>
                  <a:gd name="connsiteX21" fmla="*/ 2515810 w 3619883"/>
                  <a:gd name="connsiteY21" fmla="*/ 3951392 h 4275461"/>
                  <a:gd name="connsiteX22" fmla="*/ 2338025 w 3619883"/>
                  <a:gd name="connsiteY22" fmla="*/ 3951392 h 4275461"/>
                  <a:gd name="connsiteX23" fmla="*/ 2338025 w 3619883"/>
                  <a:gd name="connsiteY23" fmla="*/ 4128157 h 4275461"/>
                  <a:gd name="connsiteX24" fmla="*/ 2395120 w 3619883"/>
                  <a:gd name="connsiteY24" fmla="*/ 4128157 h 4275461"/>
                  <a:gd name="connsiteX25" fmla="*/ 2337697 w 3619883"/>
                  <a:gd name="connsiteY25" fmla="*/ 4275461 h 4275461"/>
                  <a:gd name="connsiteX26" fmla="*/ 2150155 w 3619883"/>
                  <a:gd name="connsiteY26" fmla="*/ 4275461 h 4275461"/>
                  <a:gd name="connsiteX27" fmla="*/ 2150155 w 3619883"/>
                  <a:gd name="connsiteY27" fmla="*/ 4128157 h 4275461"/>
                  <a:gd name="connsiteX28" fmla="*/ 2204852 w 3619883"/>
                  <a:gd name="connsiteY28" fmla="*/ 4128157 h 4275461"/>
                  <a:gd name="connsiteX29" fmla="*/ 2204852 w 3619883"/>
                  <a:gd name="connsiteY29" fmla="*/ 3951392 h 4275461"/>
                  <a:gd name="connsiteX30" fmla="*/ 2027068 w 3619883"/>
                  <a:gd name="connsiteY30" fmla="*/ 3951392 h 4275461"/>
                  <a:gd name="connsiteX31" fmla="*/ 2027068 w 3619883"/>
                  <a:gd name="connsiteY31" fmla="*/ 4128157 h 4275461"/>
                  <a:gd name="connsiteX32" fmla="*/ 2079759 w 3619883"/>
                  <a:gd name="connsiteY32" fmla="*/ 4128157 h 4275461"/>
                  <a:gd name="connsiteX33" fmla="*/ 2079759 w 3619883"/>
                  <a:gd name="connsiteY33" fmla="*/ 4275461 h 4275461"/>
                  <a:gd name="connsiteX34" fmla="*/ 1824703 w 3619883"/>
                  <a:gd name="connsiteY34" fmla="*/ 4275461 h 4275461"/>
                  <a:gd name="connsiteX35" fmla="*/ 1834468 w 3619883"/>
                  <a:gd name="connsiteY35" fmla="*/ 4128157 h 4275461"/>
                  <a:gd name="connsiteX36" fmla="*/ 1893894 w 3619883"/>
                  <a:gd name="connsiteY36" fmla="*/ 4128157 h 4275461"/>
                  <a:gd name="connsiteX37" fmla="*/ 1893894 w 3619883"/>
                  <a:gd name="connsiteY37" fmla="*/ 3951392 h 4275461"/>
                  <a:gd name="connsiteX38" fmla="*/ 1716110 w 3619883"/>
                  <a:gd name="connsiteY38" fmla="*/ 3951392 h 4275461"/>
                  <a:gd name="connsiteX39" fmla="*/ 1716110 w 3619883"/>
                  <a:gd name="connsiteY39" fmla="*/ 4006431 h 4275461"/>
                  <a:gd name="connsiteX40" fmla="*/ 1703447 w 3619883"/>
                  <a:gd name="connsiteY40" fmla="*/ 4007960 h 4275461"/>
                  <a:gd name="connsiteX41" fmla="*/ 1716110 w 3619883"/>
                  <a:gd name="connsiteY41" fmla="*/ 4044284 h 4275461"/>
                  <a:gd name="connsiteX42" fmla="*/ 1716110 w 3619883"/>
                  <a:gd name="connsiteY42" fmla="*/ 4128157 h 4275461"/>
                  <a:gd name="connsiteX43" fmla="*/ 1745346 w 3619883"/>
                  <a:gd name="connsiteY43" fmla="*/ 4128157 h 4275461"/>
                  <a:gd name="connsiteX44" fmla="*/ 1796694 w 3619883"/>
                  <a:gd name="connsiteY44" fmla="*/ 4275461 h 4275461"/>
                  <a:gd name="connsiteX45" fmla="*/ 1558844 w 3619883"/>
                  <a:gd name="connsiteY45" fmla="*/ 4275461 h 4275461"/>
                  <a:gd name="connsiteX46" fmla="*/ 1517252 w 3619883"/>
                  <a:gd name="connsiteY46" fmla="*/ 4128157 h 4275461"/>
                  <a:gd name="connsiteX47" fmla="*/ 1582936 w 3619883"/>
                  <a:gd name="connsiteY47" fmla="*/ 4128157 h 4275461"/>
                  <a:gd name="connsiteX48" fmla="*/ 1582936 w 3619883"/>
                  <a:gd name="connsiteY48" fmla="*/ 3951392 h 4275461"/>
                  <a:gd name="connsiteX49" fmla="*/ 1405151 w 3619883"/>
                  <a:gd name="connsiteY49" fmla="*/ 3951392 h 4275461"/>
                  <a:gd name="connsiteX50" fmla="*/ 1405151 w 3619883"/>
                  <a:gd name="connsiteY50" fmla="*/ 4128157 h 4275461"/>
                  <a:gd name="connsiteX51" fmla="*/ 1468988 w 3619883"/>
                  <a:gd name="connsiteY51" fmla="*/ 4128157 h 4275461"/>
                  <a:gd name="connsiteX52" fmla="*/ 1427396 w 3619883"/>
                  <a:gd name="connsiteY52" fmla="*/ 4275461 h 4275461"/>
                  <a:gd name="connsiteX53" fmla="*/ 1210751 w 3619883"/>
                  <a:gd name="connsiteY53" fmla="*/ 4275461 h 4275461"/>
                  <a:gd name="connsiteX54" fmla="*/ 1210751 w 3619883"/>
                  <a:gd name="connsiteY54" fmla="*/ 4128157 h 4275461"/>
                  <a:gd name="connsiteX55" fmla="*/ 1271978 w 3619883"/>
                  <a:gd name="connsiteY55" fmla="*/ 4128157 h 4275461"/>
                  <a:gd name="connsiteX56" fmla="*/ 1271978 w 3619883"/>
                  <a:gd name="connsiteY56" fmla="*/ 3951392 h 4275461"/>
                  <a:gd name="connsiteX57" fmla="*/ 1094193 w 3619883"/>
                  <a:gd name="connsiteY57" fmla="*/ 3951392 h 4275461"/>
                  <a:gd name="connsiteX58" fmla="*/ 1094193 w 3619883"/>
                  <a:gd name="connsiteY58" fmla="*/ 4128157 h 4275461"/>
                  <a:gd name="connsiteX59" fmla="*/ 1140354 w 3619883"/>
                  <a:gd name="connsiteY59" fmla="*/ 4128157 h 4275461"/>
                  <a:gd name="connsiteX60" fmla="*/ 1140354 w 3619883"/>
                  <a:gd name="connsiteY60" fmla="*/ 4275461 h 4275461"/>
                  <a:gd name="connsiteX61" fmla="*/ 953807 w 3619883"/>
                  <a:gd name="connsiteY61" fmla="*/ 4275461 h 4275461"/>
                  <a:gd name="connsiteX62" fmla="*/ 912215 w 3619883"/>
                  <a:gd name="connsiteY62" fmla="*/ 4128157 h 4275461"/>
                  <a:gd name="connsiteX63" fmla="*/ 961020 w 3619883"/>
                  <a:gd name="connsiteY63" fmla="*/ 4128157 h 4275461"/>
                  <a:gd name="connsiteX64" fmla="*/ 961020 w 3619883"/>
                  <a:gd name="connsiteY64" fmla="*/ 3951392 h 4275461"/>
                  <a:gd name="connsiteX65" fmla="*/ 783235 w 3619883"/>
                  <a:gd name="connsiteY65" fmla="*/ 3951392 h 4275461"/>
                  <a:gd name="connsiteX66" fmla="*/ 783235 w 3619883"/>
                  <a:gd name="connsiteY66" fmla="*/ 4128157 h 4275461"/>
                  <a:gd name="connsiteX67" fmla="*/ 871024 w 3619883"/>
                  <a:gd name="connsiteY67" fmla="*/ 4128157 h 4275461"/>
                  <a:gd name="connsiteX68" fmla="*/ 829432 w 3619883"/>
                  <a:gd name="connsiteY68" fmla="*/ 4275461 h 4275461"/>
                  <a:gd name="connsiteX69" fmla="*/ 611484 w 3619883"/>
                  <a:gd name="connsiteY69" fmla="*/ 4275461 h 4275461"/>
                  <a:gd name="connsiteX70" fmla="*/ 621247 w 3619883"/>
                  <a:gd name="connsiteY70" fmla="*/ 4128157 h 4275461"/>
                  <a:gd name="connsiteX71" fmla="*/ 650062 w 3619883"/>
                  <a:gd name="connsiteY71" fmla="*/ 4128157 h 4275461"/>
                  <a:gd name="connsiteX72" fmla="*/ 650062 w 3619883"/>
                  <a:gd name="connsiteY72" fmla="*/ 3951392 h 4275461"/>
                  <a:gd name="connsiteX73" fmla="*/ 472277 w 3619883"/>
                  <a:gd name="connsiteY73" fmla="*/ 3951392 h 4275461"/>
                  <a:gd name="connsiteX74" fmla="*/ 472277 w 3619883"/>
                  <a:gd name="connsiteY74" fmla="*/ 4128157 h 4275461"/>
                  <a:gd name="connsiteX75" fmla="*/ 522650 w 3619883"/>
                  <a:gd name="connsiteY75" fmla="*/ 4128157 h 4275461"/>
                  <a:gd name="connsiteX76" fmla="*/ 573998 w 3619883"/>
                  <a:gd name="connsiteY76" fmla="*/ 4275461 h 4275461"/>
                  <a:gd name="connsiteX77" fmla="*/ 336164 w 3619883"/>
                  <a:gd name="connsiteY77" fmla="*/ 4275461 h 4275461"/>
                  <a:gd name="connsiteX78" fmla="*/ 294572 w 3619883"/>
                  <a:gd name="connsiteY78" fmla="*/ 4128157 h 4275461"/>
                  <a:gd name="connsiteX79" fmla="*/ 339106 w 3619883"/>
                  <a:gd name="connsiteY79" fmla="*/ 4128157 h 4275461"/>
                  <a:gd name="connsiteX80" fmla="*/ 339106 w 3619883"/>
                  <a:gd name="connsiteY80" fmla="*/ 3951392 h 4275461"/>
                  <a:gd name="connsiteX81" fmla="*/ 161321 w 3619883"/>
                  <a:gd name="connsiteY81" fmla="*/ 3951392 h 4275461"/>
                  <a:gd name="connsiteX82" fmla="*/ 161321 w 3619883"/>
                  <a:gd name="connsiteY82" fmla="*/ 4128157 h 4275461"/>
                  <a:gd name="connsiteX83" fmla="*/ 230914 w 3619883"/>
                  <a:gd name="connsiteY83" fmla="*/ 4128157 h 4275461"/>
                  <a:gd name="connsiteX84" fmla="*/ 189322 w 3619883"/>
                  <a:gd name="connsiteY84" fmla="*/ 4275461 h 4275461"/>
                  <a:gd name="connsiteX85" fmla="*/ 0 w 3619883"/>
                  <a:gd name="connsiteY85" fmla="*/ 4275461 h 4275461"/>
                  <a:gd name="connsiteX86" fmla="*/ 0 w 3619883"/>
                  <a:gd name="connsiteY86" fmla="*/ 42229 h 4275461"/>
                  <a:gd name="connsiteX87" fmla="*/ 42464 w 3619883"/>
                  <a:gd name="connsiteY87" fmla="*/ 40518 h 4275461"/>
                  <a:gd name="connsiteX88" fmla="*/ 137733 w 3619883"/>
                  <a:gd name="connsiteY88" fmla="*/ 35355 h 4275461"/>
                  <a:gd name="connsiteX89" fmla="*/ 270565 w 3619883"/>
                  <a:gd name="connsiteY89" fmla="*/ 29759 h 4275461"/>
                  <a:gd name="connsiteX90" fmla="*/ 479734 w 3619883"/>
                  <a:gd name="connsiteY90" fmla="*/ 45455 h 4275461"/>
                  <a:gd name="connsiteX91" fmla="*/ 524103 w 3619883"/>
                  <a:gd name="connsiteY91" fmla="*/ 41625 h 4275461"/>
                  <a:gd name="connsiteX92" fmla="*/ 624416 w 3619883"/>
                  <a:gd name="connsiteY92" fmla="*/ 22696 h 4275461"/>
                  <a:gd name="connsiteX93" fmla="*/ 657762 w 3619883"/>
                  <a:gd name="connsiteY93" fmla="*/ 18351 h 4275461"/>
                  <a:gd name="connsiteX94" fmla="*/ 690557 w 3619883"/>
                  <a:gd name="connsiteY94" fmla="*/ 25792 h 4275461"/>
                  <a:gd name="connsiteX95" fmla="*/ 745123 w 3619883"/>
                  <a:gd name="connsiteY95" fmla="*/ 40157 h 4275461"/>
                  <a:gd name="connsiteX96" fmla="*/ 789493 w 3619883"/>
                  <a:gd name="connsiteY96" fmla="*/ 36327 h 4275461"/>
                  <a:gd name="connsiteX97" fmla="*/ 854255 w 3619883"/>
                  <a:gd name="connsiteY97" fmla="*/ 68887 h 4275461"/>
                  <a:gd name="connsiteX98" fmla="*/ 897520 w 3619883"/>
                  <a:gd name="connsiteY98" fmla="*/ 88629 h 4275461"/>
                  <a:gd name="connsiteX99" fmla="*/ 940510 w 3619883"/>
                  <a:gd name="connsiteY99" fmla="*/ 114265 h 4275461"/>
                  <a:gd name="connsiteX100" fmla="*/ 1082712 w 3619883"/>
                  <a:gd name="connsiteY100" fmla="*/ 144543 h 4275461"/>
                  <a:gd name="connsiteX101" fmla="*/ 1205348 w 3619883"/>
                  <a:gd name="connsiteY101" fmla="*/ 120753 h 4275461"/>
                  <a:gd name="connsiteX102" fmla="*/ 1271764 w 3619883"/>
                  <a:gd name="connsiteY102" fmla="*/ 117956 h 4275461"/>
                  <a:gd name="connsiteX103" fmla="*/ 1315583 w 3619883"/>
                  <a:gd name="connsiteY103" fmla="*/ 125912 h 4275461"/>
                  <a:gd name="connsiteX104" fmla="*/ 1359125 w 3619883"/>
                  <a:gd name="connsiteY104" fmla="*/ 139761 h 4275461"/>
                  <a:gd name="connsiteX105" fmla="*/ 1391919 w 3619883"/>
                  <a:gd name="connsiteY105" fmla="*/ 147202 h 4275461"/>
                  <a:gd name="connsiteX106" fmla="*/ 1436563 w 3619883"/>
                  <a:gd name="connsiteY106" fmla="*/ 137480 h 4275461"/>
                  <a:gd name="connsiteX107" fmla="*/ 1471566 w 3619883"/>
                  <a:gd name="connsiteY107" fmla="*/ 97777 h 4275461"/>
                  <a:gd name="connsiteX108" fmla="*/ 1505739 w 3619883"/>
                  <a:gd name="connsiteY108" fmla="*/ 75753 h 4275461"/>
                  <a:gd name="connsiteX109" fmla="*/ 1590891 w 3619883"/>
                  <a:gd name="connsiteY109" fmla="*/ 144702 h 4275461"/>
                  <a:gd name="connsiteX110" fmla="*/ 1625616 w 3619883"/>
                  <a:gd name="connsiteY110" fmla="*/ 110893 h 4275461"/>
                  <a:gd name="connsiteX111" fmla="*/ 1658964 w 3619883"/>
                  <a:gd name="connsiteY111" fmla="*/ 106547 h 4275461"/>
                  <a:gd name="connsiteX112" fmla="*/ 1746598 w 3619883"/>
                  <a:gd name="connsiteY112" fmla="*/ 122460 h 4275461"/>
                  <a:gd name="connsiteX113" fmla="*/ 1811913 w 3619883"/>
                  <a:gd name="connsiteY113" fmla="*/ 143234 h 4275461"/>
                  <a:gd name="connsiteX114" fmla="*/ 1856557 w 3619883"/>
                  <a:gd name="connsiteY114" fmla="*/ 133511 h 4275461"/>
                  <a:gd name="connsiteX115" fmla="*/ 2066003 w 3619883"/>
                  <a:gd name="connsiteY115" fmla="*/ 143313 h 4275461"/>
                  <a:gd name="connsiteX116" fmla="*/ 2177615 w 3619883"/>
                  <a:gd name="connsiteY116" fmla="*/ 119007 h 4275461"/>
                  <a:gd name="connsiteX117" fmla="*/ 2255883 w 3619883"/>
                  <a:gd name="connsiteY117" fmla="*/ 99047 h 4275461"/>
                  <a:gd name="connsiteX118" fmla="*/ 2344622 w 3619883"/>
                  <a:gd name="connsiteY118" fmla="*/ 91388 h 4275461"/>
                  <a:gd name="connsiteX119" fmla="*/ 2455682 w 3619883"/>
                  <a:gd name="connsiteY119" fmla="*/ 78869 h 4275461"/>
                  <a:gd name="connsiteX120" fmla="*/ 2632609 w 3619883"/>
                  <a:gd name="connsiteY120" fmla="*/ 75338 h 4275461"/>
                  <a:gd name="connsiteX121" fmla="*/ 2742291 w 3619883"/>
                  <a:gd name="connsiteY121" fmla="*/ 92282 h 4275461"/>
                  <a:gd name="connsiteX122" fmla="*/ 2851974 w 3619883"/>
                  <a:gd name="connsiteY122" fmla="*/ 109227 h 4275461"/>
                  <a:gd name="connsiteX123" fmla="*/ 2907643 w 3619883"/>
                  <a:gd name="connsiteY123" fmla="*/ 100020 h 4275461"/>
                  <a:gd name="connsiteX124" fmla="*/ 2944022 w 3619883"/>
                  <a:gd name="connsiteY124" fmla="*/ 30853 h 4275461"/>
                  <a:gd name="connsiteX125" fmla="*/ 3022289 w 3619883"/>
                  <a:gd name="connsiteY125" fmla="*/ 10893 h 4275461"/>
                  <a:gd name="connsiteX126" fmla="*/ 3054807 w 3619883"/>
                  <a:gd name="connsiteY126" fmla="*/ 24226 h 4275461"/>
                  <a:gd name="connsiteX127" fmla="*/ 3141892 w 3619883"/>
                  <a:gd name="connsiteY127" fmla="*/ 51925 h 4275461"/>
                  <a:gd name="connsiteX128" fmla="*/ 3185711 w 3619883"/>
                  <a:gd name="connsiteY128" fmla="*/ 59881 h 4275461"/>
                  <a:gd name="connsiteX129" fmla="*/ 3219056 w 3619883"/>
                  <a:gd name="connsiteY129" fmla="*/ 55536 h 4275461"/>
                  <a:gd name="connsiteX130" fmla="*/ 3263425 w 3619883"/>
                  <a:gd name="connsiteY130" fmla="*/ 51706 h 4275461"/>
                  <a:gd name="connsiteX131" fmla="*/ 3296219 w 3619883"/>
                  <a:gd name="connsiteY131" fmla="*/ 59147 h 4275461"/>
                  <a:gd name="connsiteX132" fmla="*/ 3319094 w 3619883"/>
                  <a:gd name="connsiteY132" fmla="*/ 42500 h 4275461"/>
                  <a:gd name="connsiteX133" fmla="*/ 3420511 w 3619883"/>
                  <a:gd name="connsiteY133" fmla="*/ 0 h 4275461"/>
                  <a:gd name="connsiteX134" fmla="*/ 3453305 w 3619883"/>
                  <a:gd name="connsiteY134" fmla="*/ 7440 h 4275461"/>
                  <a:gd name="connsiteX135" fmla="*/ 3496571 w 3619883"/>
                  <a:gd name="connsiteY135" fmla="*/ 27182 h 4275461"/>
                  <a:gd name="connsiteX136" fmla="*/ 3602117 w 3619883"/>
                  <a:gd name="connsiteY136" fmla="*/ 132521 h 4275461"/>
                  <a:gd name="connsiteX137" fmla="*/ 3619883 w 3619883"/>
                  <a:gd name="connsiteY137" fmla="*/ 140049 h 4275461"/>
                  <a:gd name="connsiteX138" fmla="*/ 3619883 w 3619883"/>
                  <a:gd name="connsiteY138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96002 w 3619883"/>
                  <a:gd name="connsiteY4" fmla="*/ 4128157 h 4275461"/>
                  <a:gd name="connsiteX5" fmla="*/ 3137725 w 3619883"/>
                  <a:gd name="connsiteY5" fmla="*/ 3951392 h 4275461"/>
                  <a:gd name="connsiteX6" fmla="*/ 2959941 w 3619883"/>
                  <a:gd name="connsiteY6" fmla="*/ 4128157 h 4275461"/>
                  <a:gd name="connsiteX7" fmla="*/ 2996846 w 3619883"/>
                  <a:gd name="connsiteY7" fmla="*/ 4128157 h 4275461"/>
                  <a:gd name="connsiteX8" fmla="*/ 3014011 w 3619883"/>
                  <a:gd name="connsiteY8" fmla="*/ 4275461 h 4275461"/>
                  <a:gd name="connsiteX9" fmla="*/ 2761042 w 3619883"/>
                  <a:gd name="connsiteY9" fmla="*/ 4275461 h 4275461"/>
                  <a:gd name="connsiteX10" fmla="*/ 2761042 w 3619883"/>
                  <a:gd name="connsiteY10" fmla="*/ 4128157 h 4275461"/>
                  <a:gd name="connsiteX11" fmla="*/ 2826768 w 3619883"/>
                  <a:gd name="connsiteY11" fmla="*/ 4128157 h 4275461"/>
                  <a:gd name="connsiteX12" fmla="*/ 2826768 w 3619883"/>
                  <a:gd name="connsiteY12" fmla="*/ 3951392 h 4275461"/>
                  <a:gd name="connsiteX13" fmla="*/ 2648983 w 3619883"/>
                  <a:gd name="connsiteY13" fmla="*/ 3951392 h 4275461"/>
                  <a:gd name="connsiteX14" fmla="*/ 2648983 w 3619883"/>
                  <a:gd name="connsiteY14" fmla="*/ 4128157 h 4275461"/>
                  <a:gd name="connsiteX15" fmla="*/ 2690646 w 3619883"/>
                  <a:gd name="connsiteY15" fmla="*/ 4128157 h 4275461"/>
                  <a:gd name="connsiteX16" fmla="*/ 2690646 w 3619883"/>
                  <a:gd name="connsiteY16" fmla="*/ 4275461 h 4275461"/>
                  <a:gd name="connsiteX17" fmla="*/ 2511710 w 3619883"/>
                  <a:gd name="connsiteY17" fmla="*/ 4275461 h 4275461"/>
                  <a:gd name="connsiteX18" fmla="*/ 2454288 w 3619883"/>
                  <a:gd name="connsiteY18" fmla="*/ 4128157 h 4275461"/>
                  <a:gd name="connsiteX19" fmla="*/ 2515810 w 3619883"/>
                  <a:gd name="connsiteY19" fmla="*/ 4128157 h 4275461"/>
                  <a:gd name="connsiteX20" fmla="*/ 2515810 w 3619883"/>
                  <a:gd name="connsiteY20" fmla="*/ 3951392 h 4275461"/>
                  <a:gd name="connsiteX21" fmla="*/ 2338025 w 3619883"/>
                  <a:gd name="connsiteY21" fmla="*/ 3951392 h 4275461"/>
                  <a:gd name="connsiteX22" fmla="*/ 2338025 w 3619883"/>
                  <a:gd name="connsiteY22" fmla="*/ 4128157 h 4275461"/>
                  <a:gd name="connsiteX23" fmla="*/ 2395120 w 3619883"/>
                  <a:gd name="connsiteY23" fmla="*/ 4128157 h 4275461"/>
                  <a:gd name="connsiteX24" fmla="*/ 2337697 w 3619883"/>
                  <a:gd name="connsiteY24" fmla="*/ 4275461 h 4275461"/>
                  <a:gd name="connsiteX25" fmla="*/ 2150155 w 3619883"/>
                  <a:gd name="connsiteY25" fmla="*/ 4275461 h 4275461"/>
                  <a:gd name="connsiteX26" fmla="*/ 2150155 w 3619883"/>
                  <a:gd name="connsiteY26" fmla="*/ 4128157 h 4275461"/>
                  <a:gd name="connsiteX27" fmla="*/ 2204852 w 3619883"/>
                  <a:gd name="connsiteY27" fmla="*/ 4128157 h 4275461"/>
                  <a:gd name="connsiteX28" fmla="*/ 2204852 w 3619883"/>
                  <a:gd name="connsiteY28" fmla="*/ 3951392 h 4275461"/>
                  <a:gd name="connsiteX29" fmla="*/ 2027068 w 3619883"/>
                  <a:gd name="connsiteY29" fmla="*/ 3951392 h 4275461"/>
                  <a:gd name="connsiteX30" fmla="*/ 2027068 w 3619883"/>
                  <a:gd name="connsiteY30" fmla="*/ 4128157 h 4275461"/>
                  <a:gd name="connsiteX31" fmla="*/ 2079759 w 3619883"/>
                  <a:gd name="connsiteY31" fmla="*/ 4128157 h 4275461"/>
                  <a:gd name="connsiteX32" fmla="*/ 2079759 w 3619883"/>
                  <a:gd name="connsiteY32" fmla="*/ 4275461 h 4275461"/>
                  <a:gd name="connsiteX33" fmla="*/ 1824703 w 3619883"/>
                  <a:gd name="connsiteY33" fmla="*/ 4275461 h 4275461"/>
                  <a:gd name="connsiteX34" fmla="*/ 1834468 w 3619883"/>
                  <a:gd name="connsiteY34" fmla="*/ 4128157 h 4275461"/>
                  <a:gd name="connsiteX35" fmla="*/ 1893894 w 3619883"/>
                  <a:gd name="connsiteY35" fmla="*/ 4128157 h 4275461"/>
                  <a:gd name="connsiteX36" fmla="*/ 1893894 w 3619883"/>
                  <a:gd name="connsiteY36" fmla="*/ 3951392 h 4275461"/>
                  <a:gd name="connsiteX37" fmla="*/ 1716110 w 3619883"/>
                  <a:gd name="connsiteY37" fmla="*/ 3951392 h 4275461"/>
                  <a:gd name="connsiteX38" fmla="*/ 1716110 w 3619883"/>
                  <a:gd name="connsiteY38" fmla="*/ 4006431 h 4275461"/>
                  <a:gd name="connsiteX39" fmla="*/ 1703447 w 3619883"/>
                  <a:gd name="connsiteY39" fmla="*/ 4007960 h 4275461"/>
                  <a:gd name="connsiteX40" fmla="*/ 1716110 w 3619883"/>
                  <a:gd name="connsiteY40" fmla="*/ 4044284 h 4275461"/>
                  <a:gd name="connsiteX41" fmla="*/ 1716110 w 3619883"/>
                  <a:gd name="connsiteY41" fmla="*/ 4128157 h 4275461"/>
                  <a:gd name="connsiteX42" fmla="*/ 1745346 w 3619883"/>
                  <a:gd name="connsiteY42" fmla="*/ 4128157 h 4275461"/>
                  <a:gd name="connsiteX43" fmla="*/ 1796694 w 3619883"/>
                  <a:gd name="connsiteY43" fmla="*/ 4275461 h 4275461"/>
                  <a:gd name="connsiteX44" fmla="*/ 1558844 w 3619883"/>
                  <a:gd name="connsiteY44" fmla="*/ 4275461 h 4275461"/>
                  <a:gd name="connsiteX45" fmla="*/ 1517252 w 3619883"/>
                  <a:gd name="connsiteY45" fmla="*/ 4128157 h 4275461"/>
                  <a:gd name="connsiteX46" fmla="*/ 1582936 w 3619883"/>
                  <a:gd name="connsiteY46" fmla="*/ 4128157 h 4275461"/>
                  <a:gd name="connsiteX47" fmla="*/ 1582936 w 3619883"/>
                  <a:gd name="connsiteY47" fmla="*/ 3951392 h 4275461"/>
                  <a:gd name="connsiteX48" fmla="*/ 1405151 w 3619883"/>
                  <a:gd name="connsiteY48" fmla="*/ 3951392 h 4275461"/>
                  <a:gd name="connsiteX49" fmla="*/ 1405151 w 3619883"/>
                  <a:gd name="connsiteY49" fmla="*/ 4128157 h 4275461"/>
                  <a:gd name="connsiteX50" fmla="*/ 1468988 w 3619883"/>
                  <a:gd name="connsiteY50" fmla="*/ 4128157 h 4275461"/>
                  <a:gd name="connsiteX51" fmla="*/ 1427396 w 3619883"/>
                  <a:gd name="connsiteY51" fmla="*/ 4275461 h 4275461"/>
                  <a:gd name="connsiteX52" fmla="*/ 1210751 w 3619883"/>
                  <a:gd name="connsiteY52" fmla="*/ 4275461 h 4275461"/>
                  <a:gd name="connsiteX53" fmla="*/ 1210751 w 3619883"/>
                  <a:gd name="connsiteY53" fmla="*/ 4128157 h 4275461"/>
                  <a:gd name="connsiteX54" fmla="*/ 1271978 w 3619883"/>
                  <a:gd name="connsiteY54" fmla="*/ 4128157 h 4275461"/>
                  <a:gd name="connsiteX55" fmla="*/ 1271978 w 3619883"/>
                  <a:gd name="connsiteY55" fmla="*/ 3951392 h 4275461"/>
                  <a:gd name="connsiteX56" fmla="*/ 1094193 w 3619883"/>
                  <a:gd name="connsiteY56" fmla="*/ 3951392 h 4275461"/>
                  <a:gd name="connsiteX57" fmla="*/ 1094193 w 3619883"/>
                  <a:gd name="connsiteY57" fmla="*/ 4128157 h 4275461"/>
                  <a:gd name="connsiteX58" fmla="*/ 1140354 w 3619883"/>
                  <a:gd name="connsiteY58" fmla="*/ 4128157 h 4275461"/>
                  <a:gd name="connsiteX59" fmla="*/ 1140354 w 3619883"/>
                  <a:gd name="connsiteY59" fmla="*/ 4275461 h 4275461"/>
                  <a:gd name="connsiteX60" fmla="*/ 953807 w 3619883"/>
                  <a:gd name="connsiteY60" fmla="*/ 4275461 h 4275461"/>
                  <a:gd name="connsiteX61" fmla="*/ 912215 w 3619883"/>
                  <a:gd name="connsiteY61" fmla="*/ 4128157 h 4275461"/>
                  <a:gd name="connsiteX62" fmla="*/ 961020 w 3619883"/>
                  <a:gd name="connsiteY62" fmla="*/ 4128157 h 4275461"/>
                  <a:gd name="connsiteX63" fmla="*/ 961020 w 3619883"/>
                  <a:gd name="connsiteY63" fmla="*/ 3951392 h 4275461"/>
                  <a:gd name="connsiteX64" fmla="*/ 783235 w 3619883"/>
                  <a:gd name="connsiteY64" fmla="*/ 3951392 h 4275461"/>
                  <a:gd name="connsiteX65" fmla="*/ 783235 w 3619883"/>
                  <a:gd name="connsiteY65" fmla="*/ 4128157 h 4275461"/>
                  <a:gd name="connsiteX66" fmla="*/ 871024 w 3619883"/>
                  <a:gd name="connsiteY66" fmla="*/ 4128157 h 4275461"/>
                  <a:gd name="connsiteX67" fmla="*/ 829432 w 3619883"/>
                  <a:gd name="connsiteY67" fmla="*/ 4275461 h 4275461"/>
                  <a:gd name="connsiteX68" fmla="*/ 611484 w 3619883"/>
                  <a:gd name="connsiteY68" fmla="*/ 4275461 h 4275461"/>
                  <a:gd name="connsiteX69" fmla="*/ 621247 w 3619883"/>
                  <a:gd name="connsiteY69" fmla="*/ 4128157 h 4275461"/>
                  <a:gd name="connsiteX70" fmla="*/ 650062 w 3619883"/>
                  <a:gd name="connsiteY70" fmla="*/ 4128157 h 4275461"/>
                  <a:gd name="connsiteX71" fmla="*/ 650062 w 3619883"/>
                  <a:gd name="connsiteY71" fmla="*/ 3951392 h 4275461"/>
                  <a:gd name="connsiteX72" fmla="*/ 472277 w 3619883"/>
                  <a:gd name="connsiteY72" fmla="*/ 3951392 h 4275461"/>
                  <a:gd name="connsiteX73" fmla="*/ 472277 w 3619883"/>
                  <a:gd name="connsiteY73" fmla="*/ 4128157 h 4275461"/>
                  <a:gd name="connsiteX74" fmla="*/ 522650 w 3619883"/>
                  <a:gd name="connsiteY74" fmla="*/ 4128157 h 4275461"/>
                  <a:gd name="connsiteX75" fmla="*/ 573998 w 3619883"/>
                  <a:gd name="connsiteY75" fmla="*/ 4275461 h 4275461"/>
                  <a:gd name="connsiteX76" fmla="*/ 336164 w 3619883"/>
                  <a:gd name="connsiteY76" fmla="*/ 4275461 h 4275461"/>
                  <a:gd name="connsiteX77" fmla="*/ 294572 w 3619883"/>
                  <a:gd name="connsiteY77" fmla="*/ 4128157 h 4275461"/>
                  <a:gd name="connsiteX78" fmla="*/ 339106 w 3619883"/>
                  <a:gd name="connsiteY78" fmla="*/ 4128157 h 4275461"/>
                  <a:gd name="connsiteX79" fmla="*/ 339106 w 3619883"/>
                  <a:gd name="connsiteY79" fmla="*/ 3951392 h 4275461"/>
                  <a:gd name="connsiteX80" fmla="*/ 161321 w 3619883"/>
                  <a:gd name="connsiteY80" fmla="*/ 3951392 h 4275461"/>
                  <a:gd name="connsiteX81" fmla="*/ 161321 w 3619883"/>
                  <a:gd name="connsiteY81" fmla="*/ 4128157 h 4275461"/>
                  <a:gd name="connsiteX82" fmla="*/ 230914 w 3619883"/>
                  <a:gd name="connsiteY82" fmla="*/ 4128157 h 4275461"/>
                  <a:gd name="connsiteX83" fmla="*/ 189322 w 3619883"/>
                  <a:gd name="connsiteY83" fmla="*/ 4275461 h 4275461"/>
                  <a:gd name="connsiteX84" fmla="*/ 0 w 3619883"/>
                  <a:gd name="connsiteY84" fmla="*/ 4275461 h 4275461"/>
                  <a:gd name="connsiteX85" fmla="*/ 0 w 3619883"/>
                  <a:gd name="connsiteY85" fmla="*/ 42229 h 4275461"/>
                  <a:gd name="connsiteX86" fmla="*/ 42464 w 3619883"/>
                  <a:gd name="connsiteY86" fmla="*/ 40518 h 4275461"/>
                  <a:gd name="connsiteX87" fmla="*/ 137733 w 3619883"/>
                  <a:gd name="connsiteY87" fmla="*/ 35355 h 4275461"/>
                  <a:gd name="connsiteX88" fmla="*/ 270565 w 3619883"/>
                  <a:gd name="connsiteY88" fmla="*/ 29759 h 4275461"/>
                  <a:gd name="connsiteX89" fmla="*/ 479734 w 3619883"/>
                  <a:gd name="connsiteY89" fmla="*/ 45455 h 4275461"/>
                  <a:gd name="connsiteX90" fmla="*/ 524103 w 3619883"/>
                  <a:gd name="connsiteY90" fmla="*/ 41625 h 4275461"/>
                  <a:gd name="connsiteX91" fmla="*/ 624416 w 3619883"/>
                  <a:gd name="connsiteY91" fmla="*/ 22696 h 4275461"/>
                  <a:gd name="connsiteX92" fmla="*/ 657762 w 3619883"/>
                  <a:gd name="connsiteY92" fmla="*/ 18351 h 4275461"/>
                  <a:gd name="connsiteX93" fmla="*/ 690557 w 3619883"/>
                  <a:gd name="connsiteY93" fmla="*/ 25792 h 4275461"/>
                  <a:gd name="connsiteX94" fmla="*/ 745123 w 3619883"/>
                  <a:gd name="connsiteY94" fmla="*/ 40157 h 4275461"/>
                  <a:gd name="connsiteX95" fmla="*/ 789493 w 3619883"/>
                  <a:gd name="connsiteY95" fmla="*/ 36327 h 4275461"/>
                  <a:gd name="connsiteX96" fmla="*/ 854255 w 3619883"/>
                  <a:gd name="connsiteY96" fmla="*/ 68887 h 4275461"/>
                  <a:gd name="connsiteX97" fmla="*/ 897520 w 3619883"/>
                  <a:gd name="connsiteY97" fmla="*/ 88629 h 4275461"/>
                  <a:gd name="connsiteX98" fmla="*/ 940510 w 3619883"/>
                  <a:gd name="connsiteY98" fmla="*/ 114265 h 4275461"/>
                  <a:gd name="connsiteX99" fmla="*/ 1082712 w 3619883"/>
                  <a:gd name="connsiteY99" fmla="*/ 144543 h 4275461"/>
                  <a:gd name="connsiteX100" fmla="*/ 1205348 w 3619883"/>
                  <a:gd name="connsiteY100" fmla="*/ 120753 h 4275461"/>
                  <a:gd name="connsiteX101" fmla="*/ 1271764 w 3619883"/>
                  <a:gd name="connsiteY101" fmla="*/ 117956 h 4275461"/>
                  <a:gd name="connsiteX102" fmla="*/ 1315583 w 3619883"/>
                  <a:gd name="connsiteY102" fmla="*/ 125912 h 4275461"/>
                  <a:gd name="connsiteX103" fmla="*/ 1359125 w 3619883"/>
                  <a:gd name="connsiteY103" fmla="*/ 139761 h 4275461"/>
                  <a:gd name="connsiteX104" fmla="*/ 1391919 w 3619883"/>
                  <a:gd name="connsiteY104" fmla="*/ 147202 h 4275461"/>
                  <a:gd name="connsiteX105" fmla="*/ 1436563 w 3619883"/>
                  <a:gd name="connsiteY105" fmla="*/ 137480 h 4275461"/>
                  <a:gd name="connsiteX106" fmla="*/ 1471566 w 3619883"/>
                  <a:gd name="connsiteY106" fmla="*/ 97777 h 4275461"/>
                  <a:gd name="connsiteX107" fmla="*/ 1505739 w 3619883"/>
                  <a:gd name="connsiteY107" fmla="*/ 75753 h 4275461"/>
                  <a:gd name="connsiteX108" fmla="*/ 1590891 w 3619883"/>
                  <a:gd name="connsiteY108" fmla="*/ 144702 h 4275461"/>
                  <a:gd name="connsiteX109" fmla="*/ 1625616 w 3619883"/>
                  <a:gd name="connsiteY109" fmla="*/ 110893 h 4275461"/>
                  <a:gd name="connsiteX110" fmla="*/ 1658964 w 3619883"/>
                  <a:gd name="connsiteY110" fmla="*/ 106547 h 4275461"/>
                  <a:gd name="connsiteX111" fmla="*/ 1746598 w 3619883"/>
                  <a:gd name="connsiteY111" fmla="*/ 122460 h 4275461"/>
                  <a:gd name="connsiteX112" fmla="*/ 1811913 w 3619883"/>
                  <a:gd name="connsiteY112" fmla="*/ 143234 h 4275461"/>
                  <a:gd name="connsiteX113" fmla="*/ 1856557 w 3619883"/>
                  <a:gd name="connsiteY113" fmla="*/ 133511 h 4275461"/>
                  <a:gd name="connsiteX114" fmla="*/ 2066003 w 3619883"/>
                  <a:gd name="connsiteY114" fmla="*/ 143313 h 4275461"/>
                  <a:gd name="connsiteX115" fmla="*/ 2177615 w 3619883"/>
                  <a:gd name="connsiteY115" fmla="*/ 119007 h 4275461"/>
                  <a:gd name="connsiteX116" fmla="*/ 2255883 w 3619883"/>
                  <a:gd name="connsiteY116" fmla="*/ 99047 h 4275461"/>
                  <a:gd name="connsiteX117" fmla="*/ 2344622 w 3619883"/>
                  <a:gd name="connsiteY117" fmla="*/ 91388 h 4275461"/>
                  <a:gd name="connsiteX118" fmla="*/ 2455682 w 3619883"/>
                  <a:gd name="connsiteY118" fmla="*/ 78869 h 4275461"/>
                  <a:gd name="connsiteX119" fmla="*/ 2632609 w 3619883"/>
                  <a:gd name="connsiteY119" fmla="*/ 75338 h 4275461"/>
                  <a:gd name="connsiteX120" fmla="*/ 2742291 w 3619883"/>
                  <a:gd name="connsiteY120" fmla="*/ 92282 h 4275461"/>
                  <a:gd name="connsiteX121" fmla="*/ 2851974 w 3619883"/>
                  <a:gd name="connsiteY121" fmla="*/ 109227 h 4275461"/>
                  <a:gd name="connsiteX122" fmla="*/ 2907643 w 3619883"/>
                  <a:gd name="connsiteY122" fmla="*/ 100020 h 4275461"/>
                  <a:gd name="connsiteX123" fmla="*/ 2944022 w 3619883"/>
                  <a:gd name="connsiteY123" fmla="*/ 30853 h 4275461"/>
                  <a:gd name="connsiteX124" fmla="*/ 3022289 w 3619883"/>
                  <a:gd name="connsiteY124" fmla="*/ 10893 h 4275461"/>
                  <a:gd name="connsiteX125" fmla="*/ 3054807 w 3619883"/>
                  <a:gd name="connsiteY125" fmla="*/ 24226 h 4275461"/>
                  <a:gd name="connsiteX126" fmla="*/ 3141892 w 3619883"/>
                  <a:gd name="connsiteY126" fmla="*/ 51925 h 4275461"/>
                  <a:gd name="connsiteX127" fmla="*/ 3185711 w 3619883"/>
                  <a:gd name="connsiteY127" fmla="*/ 59881 h 4275461"/>
                  <a:gd name="connsiteX128" fmla="*/ 3219056 w 3619883"/>
                  <a:gd name="connsiteY128" fmla="*/ 55536 h 4275461"/>
                  <a:gd name="connsiteX129" fmla="*/ 3263425 w 3619883"/>
                  <a:gd name="connsiteY129" fmla="*/ 51706 h 4275461"/>
                  <a:gd name="connsiteX130" fmla="*/ 3296219 w 3619883"/>
                  <a:gd name="connsiteY130" fmla="*/ 59147 h 4275461"/>
                  <a:gd name="connsiteX131" fmla="*/ 3319094 w 3619883"/>
                  <a:gd name="connsiteY131" fmla="*/ 42500 h 4275461"/>
                  <a:gd name="connsiteX132" fmla="*/ 3420511 w 3619883"/>
                  <a:gd name="connsiteY132" fmla="*/ 0 h 4275461"/>
                  <a:gd name="connsiteX133" fmla="*/ 3453305 w 3619883"/>
                  <a:gd name="connsiteY133" fmla="*/ 7440 h 4275461"/>
                  <a:gd name="connsiteX134" fmla="*/ 3496571 w 3619883"/>
                  <a:gd name="connsiteY134" fmla="*/ 27182 h 4275461"/>
                  <a:gd name="connsiteX135" fmla="*/ 3602117 w 3619883"/>
                  <a:gd name="connsiteY135" fmla="*/ 132521 h 4275461"/>
                  <a:gd name="connsiteX136" fmla="*/ 3619883 w 3619883"/>
                  <a:gd name="connsiteY136" fmla="*/ 140049 h 4275461"/>
                  <a:gd name="connsiteX137" fmla="*/ 3619883 w 3619883"/>
                  <a:gd name="connsiteY137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96002 w 3619883"/>
                  <a:gd name="connsiteY4" fmla="*/ 4128157 h 4275461"/>
                  <a:gd name="connsiteX5" fmla="*/ 3137725 w 3619883"/>
                  <a:gd name="connsiteY5" fmla="*/ 3951392 h 4275461"/>
                  <a:gd name="connsiteX6" fmla="*/ 2996846 w 3619883"/>
                  <a:gd name="connsiteY6" fmla="*/ 4128157 h 4275461"/>
                  <a:gd name="connsiteX7" fmla="*/ 3014011 w 3619883"/>
                  <a:gd name="connsiteY7" fmla="*/ 4275461 h 4275461"/>
                  <a:gd name="connsiteX8" fmla="*/ 2761042 w 3619883"/>
                  <a:gd name="connsiteY8" fmla="*/ 4275461 h 4275461"/>
                  <a:gd name="connsiteX9" fmla="*/ 2761042 w 3619883"/>
                  <a:gd name="connsiteY9" fmla="*/ 4128157 h 4275461"/>
                  <a:gd name="connsiteX10" fmla="*/ 2826768 w 3619883"/>
                  <a:gd name="connsiteY10" fmla="*/ 4128157 h 4275461"/>
                  <a:gd name="connsiteX11" fmla="*/ 2826768 w 3619883"/>
                  <a:gd name="connsiteY11" fmla="*/ 3951392 h 4275461"/>
                  <a:gd name="connsiteX12" fmla="*/ 2648983 w 3619883"/>
                  <a:gd name="connsiteY12" fmla="*/ 3951392 h 4275461"/>
                  <a:gd name="connsiteX13" fmla="*/ 2648983 w 3619883"/>
                  <a:gd name="connsiteY13" fmla="*/ 4128157 h 4275461"/>
                  <a:gd name="connsiteX14" fmla="*/ 2690646 w 3619883"/>
                  <a:gd name="connsiteY14" fmla="*/ 4128157 h 4275461"/>
                  <a:gd name="connsiteX15" fmla="*/ 2690646 w 3619883"/>
                  <a:gd name="connsiteY15" fmla="*/ 4275461 h 4275461"/>
                  <a:gd name="connsiteX16" fmla="*/ 2511710 w 3619883"/>
                  <a:gd name="connsiteY16" fmla="*/ 4275461 h 4275461"/>
                  <a:gd name="connsiteX17" fmla="*/ 2454288 w 3619883"/>
                  <a:gd name="connsiteY17" fmla="*/ 4128157 h 4275461"/>
                  <a:gd name="connsiteX18" fmla="*/ 2515810 w 3619883"/>
                  <a:gd name="connsiteY18" fmla="*/ 4128157 h 4275461"/>
                  <a:gd name="connsiteX19" fmla="*/ 2515810 w 3619883"/>
                  <a:gd name="connsiteY19" fmla="*/ 3951392 h 4275461"/>
                  <a:gd name="connsiteX20" fmla="*/ 2338025 w 3619883"/>
                  <a:gd name="connsiteY20" fmla="*/ 3951392 h 4275461"/>
                  <a:gd name="connsiteX21" fmla="*/ 2338025 w 3619883"/>
                  <a:gd name="connsiteY21" fmla="*/ 4128157 h 4275461"/>
                  <a:gd name="connsiteX22" fmla="*/ 2395120 w 3619883"/>
                  <a:gd name="connsiteY22" fmla="*/ 4128157 h 4275461"/>
                  <a:gd name="connsiteX23" fmla="*/ 2337697 w 3619883"/>
                  <a:gd name="connsiteY23" fmla="*/ 4275461 h 4275461"/>
                  <a:gd name="connsiteX24" fmla="*/ 2150155 w 3619883"/>
                  <a:gd name="connsiteY24" fmla="*/ 4275461 h 4275461"/>
                  <a:gd name="connsiteX25" fmla="*/ 2150155 w 3619883"/>
                  <a:gd name="connsiteY25" fmla="*/ 4128157 h 4275461"/>
                  <a:gd name="connsiteX26" fmla="*/ 2204852 w 3619883"/>
                  <a:gd name="connsiteY26" fmla="*/ 4128157 h 4275461"/>
                  <a:gd name="connsiteX27" fmla="*/ 2204852 w 3619883"/>
                  <a:gd name="connsiteY27" fmla="*/ 3951392 h 4275461"/>
                  <a:gd name="connsiteX28" fmla="*/ 2027068 w 3619883"/>
                  <a:gd name="connsiteY28" fmla="*/ 3951392 h 4275461"/>
                  <a:gd name="connsiteX29" fmla="*/ 2027068 w 3619883"/>
                  <a:gd name="connsiteY29" fmla="*/ 4128157 h 4275461"/>
                  <a:gd name="connsiteX30" fmla="*/ 2079759 w 3619883"/>
                  <a:gd name="connsiteY30" fmla="*/ 4128157 h 4275461"/>
                  <a:gd name="connsiteX31" fmla="*/ 2079759 w 3619883"/>
                  <a:gd name="connsiteY31" fmla="*/ 4275461 h 4275461"/>
                  <a:gd name="connsiteX32" fmla="*/ 1824703 w 3619883"/>
                  <a:gd name="connsiteY32" fmla="*/ 4275461 h 4275461"/>
                  <a:gd name="connsiteX33" fmla="*/ 1834468 w 3619883"/>
                  <a:gd name="connsiteY33" fmla="*/ 4128157 h 4275461"/>
                  <a:gd name="connsiteX34" fmla="*/ 1893894 w 3619883"/>
                  <a:gd name="connsiteY34" fmla="*/ 4128157 h 4275461"/>
                  <a:gd name="connsiteX35" fmla="*/ 1893894 w 3619883"/>
                  <a:gd name="connsiteY35" fmla="*/ 3951392 h 4275461"/>
                  <a:gd name="connsiteX36" fmla="*/ 1716110 w 3619883"/>
                  <a:gd name="connsiteY36" fmla="*/ 3951392 h 4275461"/>
                  <a:gd name="connsiteX37" fmla="*/ 1716110 w 3619883"/>
                  <a:gd name="connsiteY37" fmla="*/ 4006431 h 4275461"/>
                  <a:gd name="connsiteX38" fmla="*/ 1703447 w 3619883"/>
                  <a:gd name="connsiteY38" fmla="*/ 4007960 h 4275461"/>
                  <a:gd name="connsiteX39" fmla="*/ 1716110 w 3619883"/>
                  <a:gd name="connsiteY39" fmla="*/ 4044284 h 4275461"/>
                  <a:gd name="connsiteX40" fmla="*/ 1716110 w 3619883"/>
                  <a:gd name="connsiteY40" fmla="*/ 4128157 h 4275461"/>
                  <a:gd name="connsiteX41" fmla="*/ 1745346 w 3619883"/>
                  <a:gd name="connsiteY41" fmla="*/ 4128157 h 4275461"/>
                  <a:gd name="connsiteX42" fmla="*/ 1796694 w 3619883"/>
                  <a:gd name="connsiteY42" fmla="*/ 4275461 h 4275461"/>
                  <a:gd name="connsiteX43" fmla="*/ 1558844 w 3619883"/>
                  <a:gd name="connsiteY43" fmla="*/ 4275461 h 4275461"/>
                  <a:gd name="connsiteX44" fmla="*/ 1517252 w 3619883"/>
                  <a:gd name="connsiteY44" fmla="*/ 4128157 h 4275461"/>
                  <a:gd name="connsiteX45" fmla="*/ 1582936 w 3619883"/>
                  <a:gd name="connsiteY45" fmla="*/ 4128157 h 4275461"/>
                  <a:gd name="connsiteX46" fmla="*/ 1582936 w 3619883"/>
                  <a:gd name="connsiteY46" fmla="*/ 3951392 h 4275461"/>
                  <a:gd name="connsiteX47" fmla="*/ 1405151 w 3619883"/>
                  <a:gd name="connsiteY47" fmla="*/ 3951392 h 4275461"/>
                  <a:gd name="connsiteX48" fmla="*/ 1405151 w 3619883"/>
                  <a:gd name="connsiteY48" fmla="*/ 4128157 h 4275461"/>
                  <a:gd name="connsiteX49" fmla="*/ 1468988 w 3619883"/>
                  <a:gd name="connsiteY49" fmla="*/ 4128157 h 4275461"/>
                  <a:gd name="connsiteX50" fmla="*/ 1427396 w 3619883"/>
                  <a:gd name="connsiteY50" fmla="*/ 4275461 h 4275461"/>
                  <a:gd name="connsiteX51" fmla="*/ 1210751 w 3619883"/>
                  <a:gd name="connsiteY51" fmla="*/ 4275461 h 4275461"/>
                  <a:gd name="connsiteX52" fmla="*/ 1210751 w 3619883"/>
                  <a:gd name="connsiteY52" fmla="*/ 4128157 h 4275461"/>
                  <a:gd name="connsiteX53" fmla="*/ 1271978 w 3619883"/>
                  <a:gd name="connsiteY53" fmla="*/ 4128157 h 4275461"/>
                  <a:gd name="connsiteX54" fmla="*/ 1271978 w 3619883"/>
                  <a:gd name="connsiteY54" fmla="*/ 3951392 h 4275461"/>
                  <a:gd name="connsiteX55" fmla="*/ 1094193 w 3619883"/>
                  <a:gd name="connsiteY55" fmla="*/ 3951392 h 4275461"/>
                  <a:gd name="connsiteX56" fmla="*/ 1094193 w 3619883"/>
                  <a:gd name="connsiteY56" fmla="*/ 4128157 h 4275461"/>
                  <a:gd name="connsiteX57" fmla="*/ 1140354 w 3619883"/>
                  <a:gd name="connsiteY57" fmla="*/ 4128157 h 4275461"/>
                  <a:gd name="connsiteX58" fmla="*/ 1140354 w 3619883"/>
                  <a:gd name="connsiteY58" fmla="*/ 4275461 h 4275461"/>
                  <a:gd name="connsiteX59" fmla="*/ 953807 w 3619883"/>
                  <a:gd name="connsiteY59" fmla="*/ 4275461 h 4275461"/>
                  <a:gd name="connsiteX60" fmla="*/ 912215 w 3619883"/>
                  <a:gd name="connsiteY60" fmla="*/ 4128157 h 4275461"/>
                  <a:gd name="connsiteX61" fmla="*/ 961020 w 3619883"/>
                  <a:gd name="connsiteY61" fmla="*/ 4128157 h 4275461"/>
                  <a:gd name="connsiteX62" fmla="*/ 961020 w 3619883"/>
                  <a:gd name="connsiteY62" fmla="*/ 3951392 h 4275461"/>
                  <a:gd name="connsiteX63" fmla="*/ 783235 w 3619883"/>
                  <a:gd name="connsiteY63" fmla="*/ 3951392 h 4275461"/>
                  <a:gd name="connsiteX64" fmla="*/ 783235 w 3619883"/>
                  <a:gd name="connsiteY64" fmla="*/ 4128157 h 4275461"/>
                  <a:gd name="connsiteX65" fmla="*/ 871024 w 3619883"/>
                  <a:gd name="connsiteY65" fmla="*/ 4128157 h 4275461"/>
                  <a:gd name="connsiteX66" fmla="*/ 829432 w 3619883"/>
                  <a:gd name="connsiteY66" fmla="*/ 4275461 h 4275461"/>
                  <a:gd name="connsiteX67" fmla="*/ 611484 w 3619883"/>
                  <a:gd name="connsiteY67" fmla="*/ 4275461 h 4275461"/>
                  <a:gd name="connsiteX68" fmla="*/ 621247 w 3619883"/>
                  <a:gd name="connsiteY68" fmla="*/ 4128157 h 4275461"/>
                  <a:gd name="connsiteX69" fmla="*/ 650062 w 3619883"/>
                  <a:gd name="connsiteY69" fmla="*/ 4128157 h 4275461"/>
                  <a:gd name="connsiteX70" fmla="*/ 650062 w 3619883"/>
                  <a:gd name="connsiteY70" fmla="*/ 3951392 h 4275461"/>
                  <a:gd name="connsiteX71" fmla="*/ 472277 w 3619883"/>
                  <a:gd name="connsiteY71" fmla="*/ 3951392 h 4275461"/>
                  <a:gd name="connsiteX72" fmla="*/ 472277 w 3619883"/>
                  <a:gd name="connsiteY72" fmla="*/ 4128157 h 4275461"/>
                  <a:gd name="connsiteX73" fmla="*/ 522650 w 3619883"/>
                  <a:gd name="connsiteY73" fmla="*/ 4128157 h 4275461"/>
                  <a:gd name="connsiteX74" fmla="*/ 573998 w 3619883"/>
                  <a:gd name="connsiteY74" fmla="*/ 4275461 h 4275461"/>
                  <a:gd name="connsiteX75" fmla="*/ 336164 w 3619883"/>
                  <a:gd name="connsiteY75" fmla="*/ 4275461 h 4275461"/>
                  <a:gd name="connsiteX76" fmla="*/ 294572 w 3619883"/>
                  <a:gd name="connsiteY76" fmla="*/ 4128157 h 4275461"/>
                  <a:gd name="connsiteX77" fmla="*/ 339106 w 3619883"/>
                  <a:gd name="connsiteY77" fmla="*/ 4128157 h 4275461"/>
                  <a:gd name="connsiteX78" fmla="*/ 339106 w 3619883"/>
                  <a:gd name="connsiteY78" fmla="*/ 3951392 h 4275461"/>
                  <a:gd name="connsiteX79" fmla="*/ 161321 w 3619883"/>
                  <a:gd name="connsiteY79" fmla="*/ 3951392 h 4275461"/>
                  <a:gd name="connsiteX80" fmla="*/ 161321 w 3619883"/>
                  <a:gd name="connsiteY80" fmla="*/ 4128157 h 4275461"/>
                  <a:gd name="connsiteX81" fmla="*/ 230914 w 3619883"/>
                  <a:gd name="connsiteY81" fmla="*/ 4128157 h 4275461"/>
                  <a:gd name="connsiteX82" fmla="*/ 189322 w 3619883"/>
                  <a:gd name="connsiteY82" fmla="*/ 4275461 h 4275461"/>
                  <a:gd name="connsiteX83" fmla="*/ 0 w 3619883"/>
                  <a:gd name="connsiteY83" fmla="*/ 4275461 h 4275461"/>
                  <a:gd name="connsiteX84" fmla="*/ 0 w 3619883"/>
                  <a:gd name="connsiteY84" fmla="*/ 42229 h 4275461"/>
                  <a:gd name="connsiteX85" fmla="*/ 42464 w 3619883"/>
                  <a:gd name="connsiteY85" fmla="*/ 40518 h 4275461"/>
                  <a:gd name="connsiteX86" fmla="*/ 137733 w 3619883"/>
                  <a:gd name="connsiteY86" fmla="*/ 35355 h 4275461"/>
                  <a:gd name="connsiteX87" fmla="*/ 270565 w 3619883"/>
                  <a:gd name="connsiteY87" fmla="*/ 29759 h 4275461"/>
                  <a:gd name="connsiteX88" fmla="*/ 479734 w 3619883"/>
                  <a:gd name="connsiteY88" fmla="*/ 45455 h 4275461"/>
                  <a:gd name="connsiteX89" fmla="*/ 524103 w 3619883"/>
                  <a:gd name="connsiteY89" fmla="*/ 41625 h 4275461"/>
                  <a:gd name="connsiteX90" fmla="*/ 624416 w 3619883"/>
                  <a:gd name="connsiteY90" fmla="*/ 22696 h 4275461"/>
                  <a:gd name="connsiteX91" fmla="*/ 657762 w 3619883"/>
                  <a:gd name="connsiteY91" fmla="*/ 18351 h 4275461"/>
                  <a:gd name="connsiteX92" fmla="*/ 690557 w 3619883"/>
                  <a:gd name="connsiteY92" fmla="*/ 25792 h 4275461"/>
                  <a:gd name="connsiteX93" fmla="*/ 745123 w 3619883"/>
                  <a:gd name="connsiteY93" fmla="*/ 40157 h 4275461"/>
                  <a:gd name="connsiteX94" fmla="*/ 789493 w 3619883"/>
                  <a:gd name="connsiteY94" fmla="*/ 36327 h 4275461"/>
                  <a:gd name="connsiteX95" fmla="*/ 854255 w 3619883"/>
                  <a:gd name="connsiteY95" fmla="*/ 68887 h 4275461"/>
                  <a:gd name="connsiteX96" fmla="*/ 897520 w 3619883"/>
                  <a:gd name="connsiteY96" fmla="*/ 88629 h 4275461"/>
                  <a:gd name="connsiteX97" fmla="*/ 940510 w 3619883"/>
                  <a:gd name="connsiteY97" fmla="*/ 114265 h 4275461"/>
                  <a:gd name="connsiteX98" fmla="*/ 1082712 w 3619883"/>
                  <a:gd name="connsiteY98" fmla="*/ 144543 h 4275461"/>
                  <a:gd name="connsiteX99" fmla="*/ 1205348 w 3619883"/>
                  <a:gd name="connsiteY99" fmla="*/ 120753 h 4275461"/>
                  <a:gd name="connsiteX100" fmla="*/ 1271764 w 3619883"/>
                  <a:gd name="connsiteY100" fmla="*/ 117956 h 4275461"/>
                  <a:gd name="connsiteX101" fmla="*/ 1315583 w 3619883"/>
                  <a:gd name="connsiteY101" fmla="*/ 125912 h 4275461"/>
                  <a:gd name="connsiteX102" fmla="*/ 1359125 w 3619883"/>
                  <a:gd name="connsiteY102" fmla="*/ 139761 h 4275461"/>
                  <a:gd name="connsiteX103" fmla="*/ 1391919 w 3619883"/>
                  <a:gd name="connsiteY103" fmla="*/ 147202 h 4275461"/>
                  <a:gd name="connsiteX104" fmla="*/ 1436563 w 3619883"/>
                  <a:gd name="connsiteY104" fmla="*/ 137480 h 4275461"/>
                  <a:gd name="connsiteX105" fmla="*/ 1471566 w 3619883"/>
                  <a:gd name="connsiteY105" fmla="*/ 97777 h 4275461"/>
                  <a:gd name="connsiteX106" fmla="*/ 1505739 w 3619883"/>
                  <a:gd name="connsiteY106" fmla="*/ 75753 h 4275461"/>
                  <a:gd name="connsiteX107" fmla="*/ 1590891 w 3619883"/>
                  <a:gd name="connsiteY107" fmla="*/ 144702 h 4275461"/>
                  <a:gd name="connsiteX108" fmla="*/ 1625616 w 3619883"/>
                  <a:gd name="connsiteY108" fmla="*/ 110893 h 4275461"/>
                  <a:gd name="connsiteX109" fmla="*/ 1658964 w 3619883"/>
                  <a:gd name="connsiteY109" fmla="*/ 106547 h 4275461"/>
                  <a:gd name="connsiteX110" fmla="*/ 1746598 w 3619883"/>
                  <a:gd name="connsiteY110" fmla="*/ 122460 h 4275461"/>
                  <a:gd name="connsiteX111" fmla="*/ 1811913 w 3619883"/>
                  <a:gd name="connsiteY111" fmla="*/ 143234 h 4275461"/>
                  <a:gd name="connsiteX112" fmla="*/ 1856557 w 3619883"/>
                  <a:gd name="connsiteY112" fmla="*/ 133511 h 4275461"/>
                  <a:gd name="connsiteX113" fmla="*/ 2066003 w 3619883"/>
                  <a:gd name="connsiteY113" fmla="*/ 143313 h 4275461"/>
                  <a:gd name="connsiteX114" fmla="*/ 2177615 w 3619883"/>
                  <a:gd name="connsiteY114" fmla="*/ 119007 h 4275461"/>
                  <a:gd name="connsiteX115" fmla="*/ 2255883 w 3619883"/>
                  <a:gd name="connsiteY115" fmla="*/ 99047 h 4275461"/>
                  <a:gd name="connsiteX116" fmla="*/ 2344622 w 3619883"/>
                  <a:gd name="connsiteY116" fmla="*/ 91388 h 4275461"/>
                  <a:gd name="connsiteX117" fmla="*/ 2455682 w 3619883"/>
                  <a:gd name="connsiteY117" fmla="*/ 78869 h 4275461"/>
                  <a:gd name="connsiteX118" fmla="*/ 2632609 w 3619883"/>
                  <a:gd name="connsiteY118" fmla="*/ 75338 h 4275461"/>
                  <a:gd name="connsiteX119" fmla="*/ 2742291 w 3619883"/>
                  <a:gd name="connsiteY119" fmla="*/ 92282 h 4275461"/>
                  <a:gd name="connsiteX120" fmla="*/ 2851974 w 3619883"/>
                  <a:gd name="connsiteY120" fmla="*/ 109227 h 4275461"/>
                  <a:gd name="connsiteX121" fmla="*/ 2907643 w 3619883"/>
                  <a:gd name="connsiteY121" fmla="*/ 100020 h 4275461"/>
                  <a:gd name="connsiteX122" fmla="*/ 2944022 w 3619883"/>
                  <a:gd name="connsiteY122" fmla="*/ 30853 h 4275461"/>
                  <a:gd name="connsiteX123" fmla="*/ 3022289 w 3619883"/>
                  <a:gd name="connsiteY123" fmla="*/ 10893 h 4275461"/>
                  <a:gd name="connsiteX124" fmla="*/ 3054807 w 3619883"/>
                  <a:gd name="connsiteY124" fmla="*/ 24226 h 4275461"/>
                  <a:gd name="connsiteX125" fmla="*/ 3141892 w 3619883"/>
                  <a:gd name="connsiteY125" fmla="*/ 51925 h 4275461"/>
                  <a:gd name="connsiteX126" fmla="*/ 3185711 w 3619883"/>
                  <a:gd name="connsiteY126" fmla="*/ 59881 h 4275461"/>
                  <a:gd name="connsiteX127" fmla="*/ 3219056 w 3619883"/>
                  <a:gd name="connsiteY127" fmla="*/ 55536 h 4275461"/>
                  <a:gd name="connsiteX128" fmla="*/ 3263425 w 3619883"/>
                  <a:gd name="connsiteY128" fmla="*/ 51706 h 4275461"/>
                  <a:gd name="connsiteX129" fmla="*/ 3296219 w 3619883"/>
                  <a:gd name="connsiteY129" fmla="*/ 59147 h 4275461"/>
                  <a:gd name="connsiteX130" fmla="*/ 3319094 w 3619883"/>
                  <a:gd name="connsiteY130" fmla="*/ 42500 h 4275461"/>
                  <a:gd name="connsiteX131" fmla="*/ 3420511 w 3619883"/>
                  <a:gd name="connsiteY131" fmla="*/ 0 h 4275461"/>
                  <a:gd name="connsiteX132" fmla="*/ 3453305 w 3619883"/>
                  <a:gd name="connsiteY132" fmla="*/ 7440 h 4275461"/>
                  <a:gd name="connsiteX133" fmla="*/ 3496571 w 3619883"/>
                  <a:gd name="connsiteY133" fmla="*/ 27182 h 4275461"/>
                  <a:gd name="connsiteX134" fmla="*/ 3602117 w 3619883"/>
                  <a:gd name="connsiteY134" fmla="*/ 132521 h 4275461"/>
                  <a:gd name="connsiteX135" fmla="*/ 3619883 w 3619883"/>
                  <a:gd name="connsiteY135" fmla="*/ 140049 h 4275461"/>
                  <a:gd name="connsiteX136" fmla="*/ 3619883 w 3619883"/>
                  <a:gd name="connsiteY136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96002 w 3619883"/>
                  <a:gd name="connsiteY4" fmla="*/ 4128157 h 4275461"/>
                  <a:gd name="connsiteX5" fmla="*/ 3137725 w 3619883"/>
                  <a:gd name="connsiteY5" fmla="*/ 3951392 h 4275461"/>
                  <a:gd name="connsiteX6" fmla="*/ 3014011 w 3619883"/>
                  <a:gd name="connsiteY6" fmla="*/ 4275461 h 4275461"/>
                  <a:gd name="connsiteX7" fmla="*/ 2761042 w 3619883"/>
                  <a:gd name="connsiteY7" fmla="*/ 4275461 h 4275461"/>
                  <a:gd name="connsiteX8" fmla="*/ 2761042 w 3619883"/>
                  <a:gd name="connsiteY8" fmla="*/ 4128157 h 4275461"/>
                  <a:gd name="connsiteX9" fmla="*/ 2826768 w 3619883"/>
                  <a:gd name="connsiteY9" fmla="*/ 4128157 h 4275461"/>
                  <a:gd name="connsiteX10" fmla="*/ 2826768 w 3619883"/>
                  <a:gd name="connsiteY10" fmla="*/ 3951392 h 4275461"/>
                  <a:gd name="connsiteX11" fmla="*/ 2648983 w 3619883"/>
                  <a:gd name="connsiteY11" fmla="*/ 3951392 h 4275461"/>
                  <a:gd name="connsiteX12" fmla="*/ 2648983 w 3619883"/>
                  <a:gd name="connsiteY12" fmla="*/ 4128157 h 4275461"/>
                  <a:gd name="connsiteX13" fmla="*/ 2690646 w 3619883"/>
                  <a:gd name="connsiteY13" fmla="*/ 4128157 h 4275461"/>
                  <a:gd name="connsiteX14" fmla="*/ 2690646 w 3619883"/>
                  <a:gd name="connsiteY14" fmla="*/ 4275461 h 4275461"/>
                  <a:gd name="connsiteX15" fmla="*/ 2511710 w 3619883"/>
                  <a:gd name="connsiteY15" fmla="*/ 4275461 h 4275461"/>
                  <a:gd name="connsiteX16" fmla="*/ 2454288 w 3619883"/>
                  <a:gd name="connsiteY16" fmla="*/ 4128157 h 4275461"/>
                  <a:gd name="connsiteX17" fmla="*/ 2515810 w 3619883"/>
                  <a:gd name="connsiteY17" fmla="*/ 4128157 h 4275461"/>
                  <a:gd name="connsiteX18" fmla="*/ 2515810 w 3619883"/>
                  <a:gd name="connsiteY18" fmla="*/ 3951392 h 4275461"/>
                  <a:gd name="connsiteX19" fmla="*/ 2338025 w 3619883"/>
                  <a:gd name="connsiteY19" fmla="*/ 3951392 h 4275461"/>
                  <a:gd name="connsiteX20" fmla="*/ 2338025 w 3619883"/>
                  <a:gd name="connsiteY20" fmla="*/ 4128157 h 4275461"/>
                  <a:gd name="connsiteX21" fmla="*/ 2395120 w 3619883"/>
                  <a:gd name="connsiteY21" fmla="*/ 4128157 h 4275461"/>
                  <a:gd name="connsiteX22" fmla="*/ 2337697 w 3619883"/>
                  <a:gd name="connsiteY22" fmla="*/ 4275461 h 4275461"/>
                  <a:gd name="connsiteX23" fmla="*/ 2150155 w 3619883"/>
                  <a:gd name="connsiteY23" fmla="*/ 4275461 h 4275461"/>
                  <a:gd name="connsiteX24" fmla="*/ 2150155 w 3619883"/>
                  <a:gd name="connsiteY24" fmla="*/ 4128157 h 4275461"/>
                  <a:gd name="connsiteX25" fmla="*/ 2204852 w 3619883"/>
                  <a:gd name="connsiteY25" fmla="*/ 4128157 h 4275461"/>
                  <a:gd name="connsiteX26" fmla="*/ 2204852 w 3619883"/>
                  <a:gd name="connsiteY26" fmla="*/ 3951392 h 4275461"/>
                  <a:gd name="connsiteX27" fmla="*/ 2027068 w 3619883"/>
                  <a:gd name="connsiteY27" fmla="*/ 3951392 h 4275461"/>
                  <a:gd name="connsiteX28" fmla="*/ 2027068 w 3619883"/>
                  <a:gd name="connsiteY28" fmla="*/ 4128157 h 4275461"/>
                  <a:gd name="connsiteX29" fmla="*/ 2079759 w 3619883"/>
                  <a:gd name="connsiteY29" fmla="*/ 4128157 h 4275461"/>
                  <a:gd name="connsiteX30" fmla="*/ 2079759 w 3619883"/>
                  <a:gd name="connsiteY30" fmla="*/ 4275461 h 4275461"/>
                  <a:gd name="connsiteX31" fmla="*/ 1824703 w 3619883"/>
                  <a:gd name="connsiteY31" fmla="*/ 4275461 h 4275461"/>
                  <a:gd name="connsiteX32" fmla="*/ 1834468 w 3619883"/>
                  <a:gd name="connsiteY32" fmla="*/ 4128157 h 4275461"/>
                  <a:gd name="connsiteX33" fmla="*/ 1893894 w 3619883"/>
                  <a:gd name="connsiteY33" fmla="*/ 4128157 h 4275461"/>
                  <a:gd name="connsiteX34" fmla="*/ 1893894 w 3619883"/>
                  <a:gd name="connsiteY34" fmla="*/ 3951392 h 4275461"/>
                  <a:gd name="connsiteX35" fmla="*/ 1716110 w 3619883"/>
                  <a:gd name="connsiteY35" fmla="*/ 3951392 h 4275461"/>
                  <a:gd name="connsiteX36" fmla="*/ 1716110 w 3619883"/>
                  <a:gd name="connsiteY36" fmla="*/ 4006431 h 4275461"/>
                  <a:gd name="connsiteX37" fmla="*/ 1703447 w 3619883"/>
                  <a:gd name="connsiteY37" fmla="*/ 4007960 h 4275461"/>
                  <a:gd name="connsiteX38" fmla="*/ 1716110 w 3619883"/>
                  <a:gd name="connsiteY38" fmla="*/ 4044284 h 4275461"/>
                  <a:gd name="connsiteX39" fmla="*/ 1716110 w 3619883"/>
                  <a:gd name="connsiteY39" fmla="*/ 4128157 h 4275461"/>
                  <a:gd name="connsiteX40" fmla="*/ 1745346 w 3619883"/>
                  <a:gd name="connsiteY40" fmla="*/ 4128157 h 4275461"/>
                  <a:gd name="connsiteX41" fmla="*/ 1796694 w 3619883"/>
                  <a:gd name="connsiteY41" fmla="*/ 4275461 h 4275461"/>
                  <a:gd name="connsiteX42" fmla="*/ 1558844 w 3619883"/>
                  <a:gd name="connsiteY42" fmla="*/ 4275461 h 4275461"/>
                  <a:gd name="connsiteX43" fmla="*/ 1517252 w 3619883"/>
                  <a:gd name="connsiteY43" fmla="*/ 4128157 h 4275461"/>
                  <a:gd name="connsiteX44" fmla="*/ 1582936 w 3619883"/>
                  <a:gd name="connsiteY44" fmla="*/ 4128157 h 4275461"/>
                  <a:gd name="connsiteX45" fmla="*/ 1582936 w 3619883"/>
                  <a:gd name="connsiteY45" fmla="*/ 3951392 h 4275461"/>
                  <a:gd name="connsiteX46" fmla="*/ 1405151 w 3619883"/>
                  <a:gd name="connsiteY46" fmla="*/ 3951392 h 4275461"/>
                  <a:gd name="connsiteX47" fmla="*/ 1405151 w 3619883"/>
                  <a:gd name="connsiteY47" fmla="*/ 4128157 h 4275461"/>
                  <a:gd name="connsiteX48" fmla="*/ 1468988 w 3619883"/>
                  <a:gd name="connsiteY48" fmla="*/ 4128157 h 4275461"/>
                  <a:gd name="connsiteX49" fmla="*/ 1427396 w 3619883"/>
                  <a:gd name="connsiteY49" fmla="*/ 4275461 h 4275461"/>
                  <a:gd name="connsiteX50" fmla="*/ 1210751 w 3619883"/>
                  <a:gd name="connsiteY50" fmla="*/ 4275461 h 4275461"/>
                  <a:gd name="connsiteX51" fmla="*/ 1210751 w 3619883"/>
                  <a:gd name="connsiteY51" fmla="*/ 4128157 h 4275461"/>
                  <a:gd name="connsiteX52" fmla="*/ 1271978 w 3619883"/>
                  <a:gd name="connsiteY52" fmla="*/ 4128157 h 4275461"/>
                  <a:gd name="connsiteX53" fmla="*/ 1271978 w 3619883"/>
                  <a:gd name="connsiteY53" fmla="*/ 3951392 h 4275461"/>
                  <a:gd name="connsiteX54" fmla="*/ 1094193 w 3619883"/>
                  <a:gd name="connsiteY54" fmla="*/ 3951392 h 4275461"/>
                  <a:gd name="connsiteX55" fmla="*/ 1094193 w 3619883"/>
                  <a:gd name="connsiteY55" fmla="*/ 4128157 h 4275461"/>
                  <a:gd name="connsiteX56" fmla="*/ 1140354 w 3619883"/>
                  <a:gd name="connsiteY56" fmla="*/ 4128157 h 4275461"/>
                  <a:gd name="connsiteX57" fmla="*/ 1140354 w 3619883"/>
                  <a:gd name="connsiteY57" fmla="*/ 4275461 h 4275461"/>
                  <a:gd name="connsiteX58" fmla="*/ 953807 w 3619883"/>
                  <a:gd name="connsiteY58" fmla="*/ 4275461 h 4275461"/>
                  <a:gd name="connsiteX59" fmla="*/ 912215 w 3619883"/>
                  <a:gd name="connsiteY59" fmla="*/ 4128157 h 4275461"/>
                  <a:gd name="connsiteX60" fmla="*/ 961020 w 3619883"/>
                  <a:gd name="connsiteY60" fmla="*/ 4128157 h 4275461"/>
                  <a:gd name="connsiteX61" fmla="*/ 961020 w 3619883"/>
                  <a:gd name="connsiteY61" fmla="*/ 3951392 h 4275461"/>
                  <a:gd name="connsiteX62" fmla="*/ 783235 w 3619883"/>
                  <a:gd name="connsiteY62" fmla="*/ 3951392 h 4275461"/>
                  <a:gd name="connsiteX63" fmla="*/ 783235 w 3619883"/>
                  <a:gd name="connsiteY63" fmla="*/ 4128157 h 4275461"/>
                  <a:gd name="connsiteX64" fmla="*/ 871024 w 3619883"/>
                  <a:gd name="connsiteY64" fmla="*/ 4128157 h 4275461"/>
                  <a:gd name="connsiteX65" fmla="*/ 829432 w 3619883"/>
                  <a:gd name="connsiteY65" fmla="*/ 4275461 h 4275461"/>
                  <a:gd name="connsiteX66" fmla="*/ 611484 w 3619883"/>
                  <a:gd name="connsiteY66" fmla="*/ 4275461 h 4275461"/>
                  <a:gd name="connsiteX67" fmla="*/ 621247 w 3619883"/>
                  <a:gd name="connsiteY67" fmla="*/ 4128157 h 4275461"/>
                  <a:gd name="connsiteX68" fmla="*/ 650062 w 3619883"/>
                  <a:gd name="connsiteY68" fmla="*/ 4128157 h 4275461"/>
                  <a:gd name="connsiteX69" fmla="*/ 650062 w 3619883"/>
                  <a:gd name="connsiteY69" fmla="*/ 3951392 h 4275461"/>
                  <a:gd name="connsiteX70" fmla="*/ 472277 w 3619883"/>
                  <a:gd name="connsiteY70" fmla="*/ 3951392 h 4275461"/>
                  <a:gd name="connsiteX71" fmla="*/ 472277 w 3619883"/>
                  <a:gd name="connsiteY71" fmla="*/ 4128157 h 4275461"/>
                  <a:gd name="connsiteX72" fmla="*/ 522650 w 3619883"/>
                  <a:gd name="connsiteY72" fmla="*/ 4128157 h 4275461"/>
                  <a:gd name="connsiteX73" fmla="*/ 573998 w 3619883"/>
                  <a:gd name="connsiteY73" fmla="*/ 4275461 h 4275461"/>
                  <a:gd name="connsiteX74" fmla="*/ 336164 w 3619883"/>
                  <a:gd name="connsiteY74" fmla="*/ 4275461 h 4275461"/>
                  <a:gd name="connsiteX75" fmla="*/ 294572 w 3619883"/>
                  <a:gd name="connsiteY75" fmla="*/ 4128157 h 4275461"/>
                  <a:gd name="connsiteX76" fmla="*/ 339106 w 3619883"/>
                  <a:gd name="connsiteY76" fmla="*/ 4128157 h 4275461"/>
                  <a:gd name="connsiteX77" fmla="*/ 339106 w 3619883"/>
                  <a:gd name="connsiteY77" fmla="*/ 3951392 h 4275461"/>
                  <a:gd name="connsiteX78" fmla="*/ 161321 w 3619883"/>
                  <a:gd name="connsiteY78" fmla="*/ 3951392 h 4275461"/>
                  <a:gd name="connsiteX79" fmla="*/ 161321 w 3619883"/>
                  <a:gd name="connsiteY79" fmla="*/ 4128157 h 4275461"/>
                  <a:gd name="connsiteX80" fmla="*/ 230914 w 3619883"/>
                  <a:gd name="connsiteY80" fmla="*/ 4128157 h 4275461"/>
                  <a:gd name="connsiteX81" fmla="*/ 189322 w 3619883"/>
                  <a:gd name="connsiteY81" fmla="*/ 4275461 h 4275461"/>
                  <a:gd name="connsiteX82" fmla="*/ 0 w 3619883"/>
                  <a:gd name="connsiteY82" fmla="*/ 4275461 h 4275461"/>
                  <a:gd name="connsiteX83" fmla="*/ 0 w 3619883"/>
                  <a:gd name="connsiteY83" fmla="*/ 42229 h 4275461"/>
                  <a:gd name="connsiteX84" fmla="*/ 42464 w 3619883"/>
                  <a:gd name="connsiteY84" fmla="*/ 40518 h 4275461"/>
                  <a:gd name="connsiteX85" fmla="*/ 137733 w 3619883"/>
                  <a:gd name="connsiteY85" fmla="*/ 35355 h 4275461"/>
                  <a:gd name="connsiteX86" fmla="*/ 270565 w 3619883"/>
                  <a:gd name="connsiteY86" fmla="*/ 29759 h 4275461"/>
                  <a:gd name="connsiteX87" fmla="*/ 479734 w 3619883"/>
                  <a:gd name="connsiteY87" fmla="*/ 45455 h 4275461"/>
                  <a:gd name="connsiteX88" fmla="*/ 524103 w 3619883"/>
                  <a:gd name="connsiteY88" fmla="*/ 41625 h 4275461"/>
                  <a:gd name="connsiteX89" fmla="*/ 624416 w 3619883"/>
                  <a:gd name="connsiteY89" fmla="*/ 22696 h 4275461"/>
                  <a:gd name="connsiteX90" fmla="*/ 657762 w 3619883"/>
                  <a:gd name="connsiteY90" fmla="*/ 18351 h 4275461"/>
                  <a:gd name="connsiteX91" fmla="*/ 690557 w 3619883"/>
                  <a:gd name="connsiteY91" fmla="*/ 25792 h 4275461"/>
                  <a:gd name="connsiteX92" fmla="*/ 745123 w 3619883"/>
                  <a:gd name="connsiteY92" fmla="*/ 40157 h 4275461"/>
                  <a:gd name="connsiteX93" fmla="*/ 789493 w 3619883"/>
                  <a:gd name="connsiteY93" fmla="*/ 36327 h 4275461"/>
                  <a:gd name="connsiteX94" fmla="*/ 854255 w 3619883"/>
                  <a:gd name="connsiteY94" fmla="*/ 68887 h 4275461"/>
                  <a:gd name="connsiteX95" fmla="*/ 897520 w 3619883"/>
                  <a:gd name="connsiteY95" fmla="*/ 88629 h 4275461"/>
                  <a:gd name="connsiteX96" fmla="*/ 940510 w 3619883"/>
                  <a:gd name="connsiteY96" fmla="*/ 114265 h 4275461"/>
                  <a:gd name="connsiteX97" fmla="*/ 1082712 w 3619883"/>
                  <a:gd name="connsiteY97" fmla="*/ 144543 h 4275461"/>
                  <a:gd name="connsiteX98" fmla="*/ 1205348 w 3619883"/>
                  <a:gd name="connsiteY98" fmla="*/ 120753 h 4275461"/>
                  <a:gd name="connsiteX99" fmla="*/ 1271764 w 3619883"/>
                  <a:gd name="connsiteY99" fmla="*/ 117956 h 4275461"/>
                  <a:gd name="connsiteX100" fmla="*/ 1315583 w 3619883"/>
                  <a:gd name="connsiteY100" fmla="*/ 125912 h 4275461"/>
                  <a:gd name="connsiteX101" fmla="*/ 1359125 w 3619883"/>
                  <a:gd name="connsiteY101" fmla="*/ 139761 h 4275461"/>
                  <a:gd name="connsiteX102" fmla="*/ 1391919 w 3619883"/>
                  <a:gd name="connsiteY102" fmla="*/ 147202 h 4275461"/>
                  <a:gd name="connsiteX103" fmla="*/ 1436563 w 3619883"/>
                  <a:gd name="connsiteY103" fmla="*/ 137480 h 4275461"/>
                  <a:gd name="connsiteX104" fmla="*/ 1471566 w 3619883"/>
                  <a:gd name="connsiteY104" fmla="*/ 97777 h 4275461"/>
                  <a:gd name="connsiteX105" fmla="*/ 1505739 w 3619883"/>
                  <a:gd name="connsiteY105" fmla="*/ 75753 h 4275461"/>
                  <a:gd name="connsiteX106" fmla="*/ 1590891 w 3619883"/>
                  <a:gd name="connsiteY106" fmla="*/ 144702 h 4275461"/>
                  <a:gd name="connsiteX107" fmla="*/ 1625616 w 3619883"/>
                  <a:gd name="connsiteY107" fmla="*/ 110893 h 4275461"/>
                  <a:gd name="connsiteX108" fmla="*/ 1658964 w 3619883"/>
                  <a:gd name="connsiteY108" fmla="*/ 106547 h 4275461"/>
                  <a:gd name="connsiteX109" fmla="*/ 1746598 w 3619883"/>
                  <a:gd name="connsiteY109" fmla="*/ 122460 h 4275461"/>
                  <a:gd name="connsiteX110" fmla="*/ 1811913 w 3619883"/>
                  <a:gd name="connsiteY110" fmla="*/ 143234 h 4275461"/>
                  <a:gd name="connsiteX111" fmla="*/ 1856557 w 3619883"/>
                  <a:gd name="connsiteY111" fmla="*/ 133511 h 4275461"/>
                  <a:gd name="connsiteX112" fmla="*/ 2066003 w 3619883"/>
                  <a:gd name="connsiteY112" fmla="*/ 143313 h 4275461"/>
                  <a:gd name="connsiteX113" fmla="*/ 2177615 w 3619883"/>
                  <a:gd name="connsiteY113" fmla="*/ 119007 h 4275461"/>
                  <a:gd name="connsiteX114" fmla="*/ 2255883 w 3619883"/>
                  <a:gd name="connsiteY114" fmla="*/ 99047 h 4275461"/>
                  <a:gd name="connsiteX115" fmla="*/ 2344622 w 3619883"/>
                  <a:gd name="connsiteY115" fmla="*/ 91388 h 4275461"/>
                  <a:gd name="connsiteX116" fmla="*/ 2455682 w 3619883"/>
                  <a:gd name="connsiteY116" fmla="*/ 78869 h 4275461"/>
                  <a:gd name="connsiteX117" fmla="*/ 2632609 w 3619883"/>
                  <a:gd name="connsiteY117" fmla="*/ 75338 h 4275461"/>
                  <a:gd name="connsiteX118" fmla="*/ 2742291 w 3619883"/>
                  <a:gd name="connsiteY118" fmla="*/ 92282 h 4275461"/>
                  <a:gd name="connsiteX119" fmla="*/ 2851974 w 3619883"/>
                  <a:gd name="connsiteY119" fmla="*/ 109227 h 4275461"/>
                  <a:gd name="connsiteX120" fmla="*/ 2907643 w 3619883"/>
                  <a:gd name="connsiteY120" fmla="*/ 100020 h 4275461"/>
                  <a:gd name="connsiteX121" fmla="*/ 2944022 w 3619883"/>
                  <a:gd name="connsiteY121" fmla="*/ 30853 h 4275461"/>
                  <a:gd name="connsiteX122" fmla="*/ 3022289 w 3619883"/>
                  <a:gd name="connsiteY122" fmla="*/ 10893 h 4275461"/>
                  <a:gd name="connsiteX123" fmla="*/ 3054807 w 3619883"/>
                  <a:gd name="connsiteY123" fmla="*/ 24226 h 4275461"/>
                  <a:gd name="connsiteX124" fmla="*/ 3141892 w 3619883"/>
                  <a:gd name="connsiteY124" fmla="*/ 51925 h 4275461"/>
                  <a:gd name="connsiteX125" fmla="*/ 3185711 w 3619883"/>
                  <a:gd name="connsiteY125" fmla="*/ 59881 h 4275461"/>
                  <a:gd name="connsiteX126" fmla="*/ 3219056 w 3619883"/>
                  <a:gd name="connsiteY126" fmla="*/ 55536 h 4275461"/>
                  <a:gd name="connsiteX127" fmla="*/ 3263425 w 3619883"/>
                  <a:gd name="connsiteY127" fmla="*/ 51706 h 4275461"/>
                  <a:gd name="connsiteX128" fmla="*/ 3296219 w 3619883"/>
                  <a:gd name="connsiteY128" fmla="*/ 59147 h 4275461"/>
                  <a:gd name="connsiteX129" fmla="*/ 3319094 w 3619883"/>
                  <a:gd name="connsiteY129" fmla="*/ 42500 h 4275461"/>
                  <a:gd name="connsiteX130" fmla="*/ 3420511 w 3619883"/>
                  <a:gd name="connsiteY130" fmla="*/ 0 h 4275461"/>
                  <a:gd name="connsiteX131" fmla="*/ 3453305 w 3619883"/>
                  <a:gd name="connsiteY131" fmla="*/ 7440 h 4275461"/>
                  <a:gd name="connsiteX132" fmla="*/ 3496571 w 3619883"/>
                  <a:gd name="connsiteY132" fmla="*/ 27182 h 4275461"/>
                  <a:gd name="connsiteX133" fmla="*/ 3602117 w 3619883"/>
                  <a:gd name="connsiteY133" fmla="*/ 132521 h 4275461"/>
                  <a:gd name="connsiteX134" fmla="*/ 3619883 w 3619883"/>
                  <a:gd name="connsiteY134" fmla="*/ 140049 h 4275461"/>
                  <a:gd name="connsiteX135" fmla="*/ 3619883 w 3619883"/>
                  <a:gd name="connsiteY135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137725 w 3619883"/>
                  <a:gd name="connsiteY4" fmla="*/ 3951392 h 4275461"/>
                  <a:gd name="connsiteX5" fmla="*/ 3014011 w 3619883"/>
                  <a:gd name="connsiteY5" fmla="*/ 4275461 h 4275461"/>
                  <a:gd name="connsiteX6" fmla="*/ 2761042 w 3619883"/>
                  <a:gd name="connsiteY6" fmla="*/ 4275461 h 4275461"/>
                  <a:gd name="connsiteX7" fmla="*/ 2761042 w 3619883"/>
                  <a:gd name="connsiteY7" fmla="*/ 4128157 h 4275461"/>
                  <a:gd name="connsiteX8" fmla="*/ 2826768 w 3619883"/>
                  <a:gd name="connsiteY8" fmla="*/ 4128157 h 4275461"/>
                  <a:gd name="connsiteX9" fmla="*/ 2826768 w 3619883"/>
                  <a:gd name="connsiteY9" fmla="*/ 3951392 h 4275461"/>
                  <a:gd name="connsiteX10" fmla="*/ 2648983 w 3619883"/>
                  <a:gd name="connsiteY10" fmla="*/ 3951392 h 4275461"/>
                  <a:gd name="connsiteX11" fmla="*/ 2648983 w 3619883"/>
                  <a:gd name="connsiteY11" fmla="*/ 4128157 h 4275461"/>
                  <a:gd name="connsiteX12" fmla="*/ 2690646 w 3619883"/>
                  <a:gd name="connsiteY12" fmla="*/ 4128157 h 4275461"/>
                  <a:gd name="connsiteX13" fmla="*/ 2690646 w 3619883"/>
                  <a:gd name="connsiteY13" fmla="*/ 4275461 h 4275461"/>
                  <a:gd name="connsiteX14" fmla="*/ 2511710 w 3619883"/>
                  <a:gd name="connsiteY14" fmla="*/ 4275461 h 4275461"/>
                  <a:gd name="connsiteX15" fmla="*/ 2454288 w 3619883"/>
                  <a:gd name="connsiteY15" fmla="*/ 4128157 h 4275461"/>
                  <a:gd name="connsiteX16" fmla="*/ 2515810 w 3619883"/>
                  <a:gd name="connsiteY16" fmla="*/ 4128157 h 4275461"/>
                  <a:gd name="connsiteX17" fmla="*/ 2515810 w 3619883"/>
                  <a:gd name="connsiteY17" fmla="*/ 3951392 h 4275461"/>
                  <a:gd name="connsiteX18" fmla="*/ 2338025 w 3619883"/>
                  <a:gd name="connsiteY18" fmla="*/ 3951392 h 4275461"/>
                  <a:gd name="connsiteX19" fmla="*/ 2338025 w 3619883"/>
                  <a:gd name="connsiteY19" fmla="*/ 4128157 h 4275461"/>
                  <a:gd name="connsiteX20" fmla="*/ 2395120 w 3619883"/>
                  <a:gd name="connsiteY20" fmla="*/ 4128157 h 4275461"/>
                  <a:gd name="connsiteX21" fmla="*/ 2337697 w 3619883"/>
                  <a:gd name="connsiteY21" fmla="*/ 4275461 h 4275461"/>
                  <a:gd name="connsiteX22" fmla="*/ 2150155 w 3619883"/>
                  <a:gd name="connsiteY22" fmla="*/ 4275461 h 4275461"/>
                  <a:gd name="connsiteX23" fmla="*/ 2150155 w 3619883"/>
                  <a:gd name="connsiteY23" fmla="*/ 4128157 h 4275461"/>
                  <a:gd name="connsiteX24" fmla="*/ 2204852 w 3619883"/>
                  <a:gd name="connsiteY24" fmla="*/ 4128157 h 4275461"/>
                  <a:gd name="connsiteX25" fmla="*/ 2204852 w 3619883"/>
                  <a:gd name="connsiteY25" fmla="*/ 3951392 h 4275461"/>
                  <a:gd name="connsiteX26" fmla="*/ 2027068 w 3619883"/>
                  <a:gd name="connsiteY26" fmla="*/ 3951392 h 4275461"/>
                  <a:gd name="connsiteX27" fmla="*/ 2027068 w 3619883"/>
                  <a:gd name="connsiteY27" fmla="*/ 4128157 h 4275461"/>
                  <a:gd name="connsiteX28" fmla="*/ 2079759 w 3619883"/>
                  <a:gd name="connsiteY28" fmla="*/ 4128157 h 4275461"/>
                  <a:gd name="connsiteX29" fmla="*/ 2079759 w 3619883"/>
                  <a:gd name="connsiteY29" fmla="*/ 4275461 h 4275461"/>
                  <a:gd name="connsiteX30" fmla="*/ 1824703 w 3619883"/>
                  <a:gd name="connsiteY30" fmla="*/ 4275461 h 4275461"/>
                  <a:gd name="connsiteX31" fmla="*/ 1834468 w 3619883"/>
                  <a:gd name="connsiteY31" fmla="*/ 4128157 h 4275461"/>
                  <a:gd name="connsiteX32" fmla="*/ 1893894 w 3619883"/>
                  <a:gd name="connsiteY32" fmla="*/ 4128157 h 4275461"/>
                  <a:gd name="connsiteX33" fmla="*/ 1893894 w 3619883"/>
                  <a:gd name="connsiteY33" fmla="*/ 3951392 h 4275461"/>
                  <a:gd name="connsiteX34" fmla="*/ 1716110 w 3619883"/>
                  <a:gd name="connsiteY34" fmla="*/ 3951392 h 4275461"/>
                  <a:gd name="connsiteX35" fmla="*/ 1716110 w 3619883"/>
                  <a:gd name="connsiteY35" fmla="*/ 4006431 h 4275461"/>
                  <a:gd name="connsiteX36" fmla="*/ 1703447 w 3619883"/>
                  <a:gd name="connsiteY36" fmla="*/ 4007960 h 4275461"/>
                  <a:gd name="connsiteX37" fmla="*/ 1716110 w 3619883"/>
                  <a:gd name="connsiteY37" fmla="*/ 4044284 h 4275461"/>
                  <a:gd name="connsiteX38" fmla="*/ 1716110 w 3619883"/>
                  <a:gd name="connsiteY38" fmla="*/ 4128157 h 4275461"/>
                  <a:gd name="connsiteX39" fmla="*/ 1745346 w 3619883"/>
                  <a:gd name="connsiteY39" fmla="*/ 4128157 h 4275461"/>
                  <a:gd name="connsiteX40" fmla="*/ 1796694 w 3619883"/>
                  <a:gd name="connsiteY40" fmla="*/ 4275461 h 4275461"/>
                  <a:gd name="connsiteX41" fmla="*/ 1558844 w 3619883"/>
                  <a:gd name="connsiteY41" fmla="*/ 4275461 h 4275461"/>
                  <a:gd name="connsiteX42" fmla="*/ 1517252 w 3619883"/>
                  <a:gd name="connsiteY42" fmla="*/ 4128157 h 4275461"/>
                  <a:gd name="connsiteX43" fmla="*/ 1582936 w 3619883"/>
                  <a:gd name="connsiteY43" fmla="*/ 4128157 h 4275461"/>
                  <a:gd name="connsiteX44" fmla="*/ 1582936 w 3619883"/>
                  <a:gd name="connsiteY44" fmla="*/ 3951392 h 4275461"/>
                  <a:gd name="connsiteX45" fmla="*/ 1405151 w 3619883"/>
                  <a:gd name="connsiteY45" fmla="*/ 3951392 h 4275461"/>
                  <a:gd name="connsiteX46" fmla="*/ 1405151 w 3619883"/>
                  <a:gd name="connsiteY46" fmla="*/ 4128157 h 4275461"/>
                  <a:gd name="connsiteX47" fmla="*/ 1468988 w 3619883"/>
                  <a:gd name="connsiteY47" fmla="*/ 4128157 h 4275461"/>
                  <a:gd name="connsiteX48" fmla="*/ 1427396 w 3619883"/>
                  <a:gd name="connsiteY48" fmla="*/ 4275461 h 4275461"/>
                  <a:gd name="connsiteX49" fmla="*/ 1210751 w 3619883"/>
                  <a:gd name="connsiteY49" fmla="*/ 4275461 h 4275461"/>
                  <a:gd name="connsiteX50" fmla="*/ 1210751 w 3619883"/>
                  <a:gd name="connsiteY50" fmla="*/ 4128157 h 4275461"/>
                  <a:gd name="connsiteX51" fmla="*/ 1271978 w 3619883"/>
                  <a:gd name="connsiteY51" fmla="*/ 4128157 h 4275461"/>
                  <a:gd name="connsiteX52" fmla="*/ 1271978 w 3619883"/>
                  <a:gd name="connsiteY52" fmla="*/ 3951392 h 4275461"/>
                  <a:gd name="connsiteX53" fmla="*/ 1094193 w 3619883"/>
                  <a:gd name="connsiteY53" fmla="*/ 3951392 h 4275461"/>
                  <a:gd name="connsiteX54" fmla="*/ 1094193 w 3619883"/>
                  <a:gd name="connsiteY54" fmla="*/ 4128157 h 4275461"/>
                  <a:gd name="connsiteX55" fmla="*/ 1140354 w 3619883"/>
                  <a:gd name="connsiteY55" fmla="*/ 4128157 h 4275461"/>
                  <a:gd name="connsiteX56" fmla="*/ 1140354 w 3619883"/>
                  <a:gd name="connsiteY56" fmla="*/ 4275461 h 4275461"/>
                  <a:gd name="connsiteX57" fmla="*/ 953807 w 3619883"/>
                  <a:gd name="connsiteY57" fmla="*/ 4275461 h 4275461"/>
                  <a:gd name="connsiteX58" fmla="*/ 912215 w 3619883"/>
                  <a:gd name="connsiteY58" fmla="*/ 4128157 h 4275461"/>
                  <a:gd name="connsiteX59" fmla="*/ 961020 w 3619883"/>
                  <a:gd name="connsiteY59" fmla="*/ 4128157 h 4275461"/>
                  <a:gd name="connsiteX60" fmla="*/ 961020 w 3619883"/>
                  <a:gd name="connsiteY60" fmla="*/ 3951392 h 4275461"/>
                  <a:gd name="connsiteX61" fmla="*/ 783235 w 3619883"/>
                  <a:gd name="connsiteY61" fmla="*/ 3951392 h 4275461"/>
                  <a:gd name="connsiteX62" fmla="*/ 783235 w 3619883"/>
                  <a:gd name="connsiteY62" fmla="*/ 4128157 h 4275461"/>
                  <a:gd name="connsiteX63" fmla="*/ 871024 w 3619883"/>
                  <a:gd name="connsiteY63" fmla="*/ 4128157 h 4275461"/>
                  <a:gd name="connsiteX64" fmla="*/ 829432 w 3619883"/>
                  <a:gd name="connsiteY64" fmla="*/ 4275461 h 4275461"/>
                  <a:gd name="connsiteX65" fmla="*/ 611484 w 3619883"/>
                  <a:gd name="connsiteY65" fmla="*/ 4275461 h 4275461"/>
                  <a:gd name="connsiteX66" fmla="*/ 621247 w 3619883"/>
                  <a:gd name="connsiteY66" fmla="*/ 4128157 h 4275461"/>
                  <a:gd name="connsiteX67" fmla="*/ 650062 w 3619883"/>
                  <a:gd name="connsiteY67" fmla="*/ 4128157 h 4275461"/>
                  <a:gd name="connsiteX68" fmla="*/ 650062 w 3619883"/>
                  <a:gd name="connsiteY68" fmla="*/ 3951392 h 4275461"/>
                  <a:gd name="connsiteX69" fmla="*/ 472277 w 3619883"/>
                  <a:gd name="connsiteY69" fmla="*/ 3951392 h 4275461"/>
                  <a:gd name="connsiteX70" fmla="*/ 472277 w 3619883"/>
                  <a:gd name="connsiteY70" fmla="*/ 4128157 h 4275461"/>
                  <a:gd name="connsiteX71" fmla="*/ 522650 w 3619883"/>
                  <a:gd name="connsiteY71" fmla="*/ 4128157 h 4275461"/>
                  <a:gd name="connsiteX72" fmla="*/ 573998 w 3619883"/>
                  <a:gd name="connsiteY72" fmla="*/ 4275461 h 4275461"/>
                  <a:gd name="connsiteX73" fmla="*/ 336164 w 3619883"/>
                  <a:gd name="connsiteY73" fmla="*/ 4275461 h 4275461"/>
                  <a:gd name="connsiteX74" fmla="*/ 294572 w 3619883"/>
                  <a:gd name="connsiteY74" fmla="*/ 4128157 h 4275461"/>
                  <a:gd name="connsiteX75" fmla="*/ 339106 w 3619883"/>
                  <a:gd name="connsiteY75" fmla="*/ 4128157 h 4275461"/>
                  <a:gd name="connsiteX76" fmla="*/ 339106 w 3619883"/>
                  <a:gd name="connsiteY76" fmla="*/ 3951392 h 4275461"/>
                  <a:gd name="connsiteX77" fmla="*/ 161321 w 3619883"/>
                  <a:gd name="connsiteY77" fmla="*/ 3951392 h 4275461"/>
                  <a:gd name="connsiteX78" fmla="*/ 161321 w 3619883"/>
                  <a:gd name="connsiteY78" fmla="*/ 4128157 h 4275461"/>
                  <a:gd name="connsiteX79" fmla="*/ 230914 w 3619883"/>
                  <a:gd name="connsiteY79" fmla="*/ 4128157 h 4275461"/>
                  <a:gd name="connsiteX80" fmla="*/ 189322 w 3619883"/>
                  <a:gd name="connsiteY80" fmla="*/ 4275461 h 4275461"/>
                  <a:gd name="connsiteX81" fmla="*/ 0 w 3619883"/>
                  <a:gd name="connsiteY81" fmla="*/ 4275461 h 4275461"/>
                  <a:gd name="connsiteX82" fmla="*/ 0 w 3619883"/>
                  <a:gd name="connsiteY82" fmla="*/ 42229 h 4275461"/>
                  <a:gd name="connsiteX83" fmla="*/ 42464 w 3619883"/>
                  <a:gd name="connsiteY83" fmla="*/ 40518 h 4275461"/>
                  <a:gd name="connsiteX84" fmla="*/ 137733 w 3619883"/>
                  <a:gd name="connsiteY84" fmla="*/ 35355 h 4275461"/>
                  <a:gd name="connsiteX85" fmla="*/ 270565 w 3619883"/>
                  <a:gd name="connsiteY85" fmla="*/ 29759 h 4275461"/>
                  <a:gd name="connsiteX86" fmla="*/ 479734 w 3619883"/>
                  <a:gd name="connsiteY86" fmla="*/ 45455 h 4275461"/>
                  <a:gd name="connsiteX87" fmla="*/ 524103 w 3619883"/>
                  <a:gd name="connsiteY87" fmla="*/ 41625 h 4275461"/>
                  <a:gd name="connsiteX88" fmla="*/ 624416 w 3619883"/>
                  <a:gd name="connsiteY88" fmla="*/ 22696 h 4275461"/>
                  <a:gd name="connsiteX89" fmla="*/ 657762 w 3619883"/>
                  <a:gd name="connsiteY89" fmla="*/ 18351 h 4275461"/>
                  <a:gd name="connsiteX90" fmla="*/ 690557 w 3619883"/>
                  <a:gd name="connsiteY90" fmla="*/ 25792 h 4275461"/>
                  <a:gd name="connsiteX91" fmla="*/ 745123 w 3619883"/>
                  <a:gd name="connsiteY91" fmla="*/ 40157 h 4275461"/>
                  <a:gd name="connsiteX92" fmla="*/ 789493 w 3619883"/>
                  <a:gd name="connsiteY92" fmla="*/ 36327 h 4275461"/>
                  <a:gd name="connsiteX93" fmla="*/ 854255 w 3619883"/>
                  <a:gd name="connsiteY93" fmla="*/ 68887 h 4275461"/>
                  <a:gd name="connsiteX94" fmla="*/ 897520 w 3619883"/>
                  <a:gd name="connsiteY94" fmla="*/ 88629 h 4275461"/>
                  <a:gd name="connsiteX95" fmla="*/ 940510 w 3619883"/>
                  <a:gd name="connsiteY95" fmla="*/ 114265 h 4275461"/>
                  <a:gd name="connsiteX96" fmla="*/ 1082712 w 3619883"/>
                  <a:gd name="connsiteY96" fmla="*/ 144543 h 4275461"/>
                  <a:gd name="connsiteX97" fmla="*/ 1205348 w 3619883"/>
                  <a:gd name="connsiteY97" fmla="*/ 120753 h 4275461"/>
                  <a:gd name="connsiteX98" fmla="*/ 1271764 w 3619883"/>
                  <a:gd name="connsiteY98" fmla="*/ 117956 h 4275461"/>
                  <a:gd name="connsiteX99" fmla="*/ 1315583 w 3619883"/>
                  <a:gd name="connsiteY99" fmla="*/ 125912 h 4275461"/>
                  <a:gd name="connsiteX100" fmla="*/ 1359125 w 3619883"/>
                  <a:gd name="connsiteY100" fmla="*/ 139761 h 4275461"/>
                  <a:gd name="connsiteX101" fmla="*/ 1391919 w 3619883"/>
                  <a:gd name="connsiteY101" fmla="*/ 147202 h 4275461"/>
                  <a:gd name="connsiteX102" fmla="*/ 1436563 w 3619883"/>
                  <a:gd name="connsiteY102" fmla="*/ 137480 h 4275461"/>
                  <a:gd name="connsiteX103" fmla="*/ 1471566 w 3619883"/>
                  <a:gd name="connsiteY103" fmla="*/ 97777 h 4275461"/>
                  <a:gd name="connsiteX104" fmla="*/ 1505739 w 3619883"/>
                  <a:gd name="connsiteY104" fmla="*/ 75753 h 4275461"/>
                  <a:gd name="connsiteX105" fmla="*/ 1590891 w 3619883"/>
                  <a:gd name="connsiteY105" fmla="*/ 144702 h 4275461"/>
                  <a:gd name="connsiteX106" fmla="*/ 1625616 w 3619883"/>
                  <a:gd name="connsiteY106" fmla="*/ 110893 h 4275461"/>
                  <a:gd name="connsiteX107" fmla="*/ 1658964 w 3619883"/>
                  <a:gd name="connsiteY107" fmla="*/ 106547 h 4275461"/>
                  <a:gd name="connsiteX108" fmla="*/ 1746598 w 3619883"/>
                  <a:gd name="connsiteY108" fmla="*/ 122460 h 4275461"/>
                  <a:gd name="connsiteX109" fmla="*/ 1811913 w 3619883"/>
                  <a:gd name="connsiteY109" fmla="*/ 143234 h 4275461"/>
                  <a:gd name="connsiteX110" fmla="*/ 1856557 w 3619883"/>
                  <a:gd name="connsiteY110" fmla="*/ 133511 h 4275461"/>
                  <a:gd name="connsiteX111" fmla="*/ 2066003 w 3619883"/>
                  <a:gd name="connsiteY111" fmla="*/ 143313 h 4275461"/>
                  <a:gd name="connsiteX112" fmla="*/ 2177615 w 3619883"/>
                  <a:gd name="connsiteY112" fmla="*/ 119007 h 4275461"/>
                  <a:gd name="connsiteX113" fmla="*/ 2255883 w 3619883"/>
                  <a:gd name="connsiteY113" fmla="*/ 99047 h 4275461"/>
                  <a:gd name="connsiteX114" fmla="*/ 2344622 w 3619883"/>
                  <a:gd name="connsiteY114" fmla="*/ 91388 h 4275461"/>
                  <a:gd name="connsiteX115" fmla="*/ 2455682 w 3619883"/>
                  <a:gd name="connsiteY115" fmla="*/ 78869 h 4275461"/>
                  <a:gd name="connsiteX116" fmla="*/ 2632609 w 3619883"/>
                  <a:gd name="connsiteY116" fmla="*/ 75338 h 4275461"/>
                  <a:gd name="connsiteX117" fmla="*/ 2742291 w 3619883"/>
                  <a:gd name="connsiteY117" fmla="*/ 92282 h 4275461"/>
                  <a:gd name="connsiteX118" fmla="*/ 2851974 w 3619883"/>
                  <a:gd name="connsiteY118" fmla="*/ 109227 h 4275461"/>
                  <a:gd name="connsiteX119" fmla="*/ 2907643 w 3619883"/>
                  <a:gd name="connsiteY119" fmla="*/ 100020 h 4275461"/>
                  <a:gd name="connsiteX120" fmla="*/ 2944022 w 3619883"/>
                  <a:gd name="connsiteY120" fmla="*/ 30853 h 4275461"/>
                  <a:gd name="connsiteX121" fmla="*/ 3022289 w 3619883"/>
                  <a:gd name="connsiteY121" fmla="*/ 10893 h 4275461"/>
                  <a:gd name="connsiteX122" fmla="*/ 3054807 w 3619883"/>
                  <a:gd name="connsiteY122" fmla="*/ 24226 h 4275461"/>
                  <a:gd name="connsiteX123" fmla="*/ 3141892 w 3619883"/>
                  <a:gd name="connsiteY123" fmla="*/ 51925 h 4275461"/>
                  <a:gd name="connsiteX124" fmla="*/ 3185711 w 3619883"/>
                  <a:gd name="connsiteY124" fmla="*/ 59881 h 4275461"/>
                  <a:gd name="connsiteX125" fmla="*/ 3219056 w 3619883"/>
                  <a:gd name="connsiteY125" fmla="*/ 55536 h 4275461"/>
                  <a:gd name="connsiteX126" fmla="*/ 3263425 w 3619883"/>
                  <a:gd name="connsiteY126" fmla="*/ 51706 h 4275461"/>
                  <a:gd name="connsiteX127" fmla="*/ 3296219 w 3619883"/>
                  <a:gd name="connsiteY127" fmla="*/ 59147 h 4275461"/>
                  <a:gd name="connsiteX128" fmla="*/ 3319094 w 3619883"/>
                  <a:gd name="connsiteY128" fmla="*/ 42500 h 4275461"/>
                  <a:gd name="connsiteX129" fmla="*/ 3420511 w 3619883"/>
                  <a:gd name="connsiteY129" fmla="*/ 0 h 4275461"/>
                  <a:gd name="connsiteX130" fmla="*/ 3453305 w 3619883"/>
                  <a:gd name="connsiteY130" fmla="*/ 7440 h 4275461"/>
                  <a:gd name="connsiteX131" fmla="*/ 3496571 w 3619883"/>
                  <a:gd name="connsiteY131" fmla="*/ 27182 h 4275461"/>
                  <a:gd name="connsiteX132" fmla="*/ 3602117 w 3619883"/>
                  <a:gd name="connsiteY132" fmla="*/ 132521 h 4275461"/>
                  <a:gd name="connsiteX133" fmla="*/ 3619883 w 3619883"/>
                  <a:gd name="connsiteY133" fmla="*/ 140049 h 4275461"/>
                  <a:gd name="connsiteX134" fmla="*/ 3619883 w 3619883"/>
                  <a:gd name="connsiteY134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761042 w 3619883"/>
                  <a:gd name="connsiteY6" fmla="*/ 4128157 h 4275461"/>
                  <a:gd name="connsiteX7" fmla="*/ 2826768 w 3619883"/>
                  <a:gd name="connsiteY7" fmla="*/ 4128157 h 4275461"/>
                  <a:gd name="connsiteX8" fmla="*/ 2826768 w 3619883"/>
                  <a:gd name="connsiteY8" fmla="*/ 3951392 h 4275461"/>
                  <a:gd name="connsiteX9" fmla="*/ 2648983 w 3619883"/>
                  <a:gd name="connsiteY9" fmla="*/ 3951392 h 4275461"/>
                  <a:gd name="connsiteX10" fmla="*/ 2648983 w 3619883"/>
                  <a:gd name="connsiteY10" fmla="*/ 4128157 h 4275461"/>
                  <a:gd name="connsiteX11" fmla="*/ 2690646 w 3619883"/>
                  <a:gd name="connsiteY11" fmla="*/ 4128157 h 4275461"/>
                  <a:gd name="connsiteX12" fmla="*/ 2690646 w 3619883"/>
                  <a:gd name="connsiteY12" fmla="*/ 4275461 h 4275461"/>
                  <a:gd name="connsiteX13" fmla="*/ 2511710 w 3619883"/>
                  <a:gd name="connsiteY13" fmla="*/ 4275461 h 4275461"/>
                  <a:gd name="connsiteX14" fmla="*/ 2454288 w 3619883"/>
                  <a:gd name="connsiteY14" fmla="*/ 4128157 h 4275461"/>
                  <a:gd name="connsiteX15" fmla="*/ 2515810 w 3619883"/>
                  <a:gd name="connsiteY15" fmla="*/ 4128157 h 4275461"/>
                  <a:gd name="connsiteX16" fmla="*/ 2515810 w 3619883"/>
                  <a:gd name="connsiteY16" fmla="*/ 3951392 h 4275461"/>
                  <a:gd name="connsiteX17" fmla="*/ 2338025 w 3619883"/>
                  <a:gd name="connsiteY17" fmla="*/ 3951392 h 4275461"/>
                  <a:gd name="connsiteX18" fmla="*/ 2338025 w 3619883"/>
                  <a:gd name="connsiteY18" fmla="*/ 4128157 h 4275461"/>
                  <a:gd name="connsiteX19" fmla="*/ 2395120 w 3619883"/>
                  <a:gd name="connsiteY19" fmla="*/ 4128157 h 4275461"/>
                  <a:gd name="connsiteX20" fmla="*/ 2337697 w 3619883"/>
                  <a:gd name="connsiteY20" fmla="*/ 4275461 h 4275461"/>
                  <a:gd name="connsiteX21" fmla="*/ 2150155 w 3619883"/>
                  <a:gd name="connsiteY21" fmla="*/ 4275461 h 4275461"/>
                  <a:gd name="connsiteX22" fmla="*/ 2150155 w 3619883"/>
                  <a:gd name="connsiteY22" fmla="*/ 4128157 h 4275461"/>
                  <a:gd name="connsiteX23" fmla="*/ 2204852 w 3619883"/>
                  <a:gd name="connsiteY23" fmla="*/ 4128157 h 4275461"/>
                  <a:gd name="connsiteX24" fmla="*/ 2204852 w 3619883"/>
                  <a:gd name="connsiteY24" fmla="*/ 3951392 h 4275461"/>
                  <a:gd name="connsiteX25" fmla="*/ 2027068 w 3619883"/>
                  <a:gd name="connsiteY25" fmla="*/ 3951392 h 4275461"/>
                  <a:gd name="connsiteX26" fmla="*/ 2027068 w 3619883"/>
                  <a:gd name="connsiteY26" fmla="*/ 4128157 h 4275461"/>
                  <a:gd name="connsiteX27" fmla="*/ 2079759 w 3619883"/>
                  <a:gd name="connsiteY27" fmla="*/ 4128157 h 4275461"/>
                  <a:gd name="connsiteX28" fmla="*/ 2079759 w 3619883"/>
                  <a:gd name="connsiteY28" fmla="*/ 4275461 h 4275461"/>
                  <a:gd name="connsiteX29" fmla="*/ 1824703 w 3619883"/>
                  <a:gd name="connsiteY29" fmla="*/ 4275461 h 4275461"/>
                  <a:gd name="connsiteX30" fmla="*/ 1834468 w 3619883"/>
                  <a:gd name="connsiteY30" fmla="*/ 4128157 h 4275461"/>
                  <a:gd name="connsiteX31" fmla="*/ 1893894 w 3619883"/>
                  <a:gd name="connsiteY31" fmla="*/ 4128157 h 4275461"/>
                  <a:gd name="connsiteX32" fmla="*/ 1893894 w 3619883"/>
                  <a:gd name="connsiteY32" fmla="*/ 3951392 h 4275461"/>
                  <a:gd name="connsiteX33" fmla="*/ 1716110 w 3619883"/>
                  <a:gd name="connsiteY33" fmla="*/ 3951392 h 4275461"/>
                  <a:gd name="connsiteX34" fmla="*/ 1716110 w 3619883"/>
                  <a:gd name="connsiteY34" fmla="*/ 4006431 h 4275461"/>
                  <a:gd name="connsiteX35" fmla="*/ 1703447 w 3619883"/>
                  <a:gd name="connsiteY35" fmla="*/ 4007960 h 4275461"/>
                  <a:gd name="connsiteX36" fmla="*/ 1716110 w 3619883"/>
                  <a:gd name="connsiteY36" fmla="*/ 4044284 h 4275461"/>
                  <a:gd name="connsiteX37" fmla="*/ 1716110 w 3619883"/>
                  <a:gd name="connsiteY37" fmla="*/ 4128157 h 4275461"/>
                  <a:gd name="connsiteX38" fmla="*/ 1745346 w 3619883"/>
                  <a:gd name="connsiteY38" fmla="*/ 4128157 h 4275461"/>
                  <a:gd name="connsiteX39" fmla="*/ 1796694 w 3619883"/>
                  <a:gd name="connsiteY39" fmla="*/ 4275461 h 4275461"/>
                  <a:gd name="connsiteX40" fmla="*/ 1558844 w 3619883"/>
                  <a:gd name="connsiteY40" fmla="*/ 4275461 h 4275461"/>
                  <a:gd name="connsiteX41" fmla="*/ 1517252 w 3619883"/>
                  <a:gd name="connsiteY41" fmla="*/ 4128157 h 4275461"/>
                  <a:gd name="connsiteX42" fmla="*/ 1582936 w 3619883"/>
                  <a:gd name="connsiteY42" fmla="*/ 4128157 h 4275461"/>
                  <a:gd name="connsiteX43" fmla="*/ 1582936 w 3619883"/>
                  <a:gd name="connsiteY43" fmla="*/ 3951392 h 4275461"/>
                  <a:gd name="connsiteX44" fmla="*/ 1405151 w 3619883"/>
                  <a:gd name="connsiteY44" fmla="*/ 3951392 h 4275461"/>
                  <a:gd name="connsiteX45" fmla="*/ 1405151 w 3619883"/>
                  <a:gd name="connsiteY45" fmla="*/ 4128157 h 4275461"/>
                  <a:gd name="connsiteX46" fmla="*/ 1468988 w 3619883"/>
                  <a:gd name="connsiteY46" fmla="*/ 4128157 h 4275461"/>
                  <a:gd name="connsiteX47" fmla="*/ 1427396 w 3619883"/>
                  <a:gd name="connsiteY47" fmla="*/ 4275461 h 4275461"/>
                  <a:gd name="connsiteX48" fmla="*/ 1210751 w 3619883"/>
                  <a:gd name="connsiteY48" fmla="*/ 4275461 h 4275461"/>
                  <a:gd name="connsiteX49" fmla="*/ 1210751 w 3619883"/>
                  <a:gd name="connsiteY49" fmla="*/ 4128157 h 4275461"/>
                  <a:gd name="connsiteX50" fmla="*/ 1271978 w 3619883"/>
                  <a:gd name="connsiteY50" fmla="*/ 4128157 h 4275461"/>
                  <a:gd name="connsiteX51" fmla="*/ 1271978 w 3619883"/>
                  <a:gd name="connsiteY51" fmla="*/ 3951392 h 4275461"/>
                  <a:gd name="connsiteX52" fmla="*/ 1094193 w 3619883"/>
                  <a:gd name="connsiteY52" fmla="*/ 3951392 h 4275461"/>
                  <a:gd name="connsiteX53" fmla="*/ 1094193 w 3619883"/>
                  <a:gd name="connsiteY53" fmla="*/ 4128157 h 4275461"/>
                  <a:gd name="connsiteX54" fmla="*/ 1140354 w 3619883"/>
                  <a:gd name="connsiteY54" fmla="*/ 4128157 h 4275461"/>
                  <a:gd name="connsiteX55" fmla="*/ 1140354 w 3619883"/>
                  <a:gd name="connsiteY55" fmla="*/ 4275461 h 4275461"/>
                  <a:gd name="connsiteX56" fmla="*/ 953807 w 3619883"/>
                  <a:gd name="connsiteY56" fmla="*/ 4275461 h 4275461"/>
                  <a:gd name="connsiteX57" fmla="*/ 912215 w 3619883"/>
                  <a:gd name="connsiteY57" fmla="*/ 4128157 h 4275461"/>
                  <a:gd name="connsiteX58" fmla="*/ 961020 w 3619883"/>
                  <a:gd name="connsiteY58" fmla="*/ 4128157 h 4275461"/>
                  <a:gd name="connsiteX59" fmla="*/ 961020 w 3619883"/>
                  <a:gd name="connsiteY59" fmla="*/ 3951392 h 4275461"/>
                  <a:gd name="connsiteX60" fmla="*/ 783235 w 3619883"/>
                  <a:gd name="connsiteY60" fmla="*/ 3951392 h 4275461"/>
                  <a:gd name="connsiteX61" fmla="*/ 783235 w 3619883"/>
                  <a:gd name="connsiteY61" fmla="*/ 4128157 h 4275461"/>
                  <a:gd name="connsiteX62" fmla="*/ 871024 w 3619883"/>
                  <a:gd name="connsiteY62" fmla="*/ 4128157 h 4275461"/>
                  <a:gd name="connsiteX63" fmla="*/ 829432 w 3619883"/>
                  <a:gd name="connsiteY63" fmla="*/ 4275461 h 4275461"/>
                  <a:gd name="connsiteX64" fmla="*/ 611484 w 3619883"/>
                  <a:gd name="connsiteY64" fmla="*/ 4275461 h 4275461"/>
                  <a:gd name="connsiteX65" fmla="*/ 621247 w 3619883"/>
                  <a:gd name="connsiteY65" fmla="*/ 4128157 h 4275461"/>
                  <a:gd name="connsiteX66" fmla="*/ 650062 w 3619883"/>
                  <a:gd name="connsiteY66" fmla="*/ 4128157 h 4275461"/>
                  <a:gd name="connsiteX67" fmla="*/ 650062 w 3619883"/>
                  <a:gd name="connsiteY67" fmla="*/ 3951392 h 4275461"/>
                  <a:gd name="connsiteX68" fmla="*/ 472277 w 3619883"/>
                  <a:gd name="connsiteY68" fmla="*/ 3951392 h 4275461"/>
                  <a:gd name="connsiteX69" fmla="*/ 472277 w 3619883"/>
                  <a:gd name="connsiteY69" fmla="*/ 4128157 h 4275461"/>
                  <a:gd name="connsiteX70" fmla="*/ 522650 w 3619883"/>
                  <a:gd name="connsiteY70" fmla="*/ 4128157 h 4275461"/>
                  <a:gd name="connsiteX71" fmla="*/ 573998 w 3619883"/>
                  <a:gd name="connsiteY71" fmla="*/ 4275461 h 4275461"/>
                  <a:gd name="connsiteX72" fmla="*/ 336164 w 3619883"/>
                  <a:gd name="connsiteY72" fmla="*/ 4275461 h 4275461"/>
                  <a:gd name="connsiteX73" fmla="*/ 294572 w 3619883"/>
                  <a:gd name="connsiteY73" fmla="*/ 4128157 h 4275461"/>
                  <a:gd name="connsiteX74" fmla="*/ 339106 w 3619883"/>
                  <a:gd name="connsiteY74" fmla="*/ 4128157 h 4275461"/>
                  <a:gd name="connsiteX75" fmla="*/ 339106 w 3619883"/>
                  <a:gd name="connsiteY75" fmla="*/ 3951392 h 4275461"/>
                  <a:gd name="connsiteX76" fmla="*/ 161321 w 3619883"/>
                  <a:gd name="connsiteY76" fmla="*/ 3951392 h 4275461"/>
                  <a:gd name="connsiteX77" fmla="*/ 161321 w 3619883"/>
                  <a:gd name="connsiteY77" fmla="*/ 4128157 h 4275461"/>
                  <a:gd name="connsiteX78" fmla="*/ 230914 w 3619883"/>
                  <a:gd name="connsiteY78" fmla="*/ 4128157 h 4275461"/>
                  <a:gd name="connsiteX79" fmla="*/ 189322 w 3619883"/>
                  <a:gd name="connsiteY79" fmla="*/ 4275461 h 4275461"/>
                  <a:gd name="connsiteX80" fmla="*/ 0 w 3619883"/>
                  <a:gd name="connsiteY80" fmla="*/ 4275461 h 4275461"/>
                  <a:gd name="connsiteX81" fmla="*/ 0 w 3619883"/>
                  <a:gd name="connsiteY81" fmla="*/ 42229 h 4275461"/>
                  <a:gd name="connsiteX82" fmla="*/ 42464 w 3619883"/>
                  <a:gd name="connsiteY82" fmla="*/ 40518 h 4275461"/>
                  <a:gd name="connsiteX83" fmla="*/ 137733 w 3619883"/>
                  <a:gd name="connsiteY83" fmla="*/ 35355 h 4275461"/>
                  <a:gd name="connsiteX84" fmla="*/ 270565 w 3619883"/>
                  <a:gd name="connsiteY84" fmla="*/ 29759 h 4275461"/>
                  <a:gd name="connsiteX85" fmla="*/ 479734 w 3619883"/>
                  <a:gd name="connsiteY85" fmla="*/ 45455 h 4275461"/>
                  <a:gd name="connsiteX86" fmla="*/ 524103 w 3619883"/>
                  <a:gd name="connsiteY86" fmla="*/ 41625 h 4275461"/>
                  <a:gd name="connsiteX87" fmla="*/ 624416 w 3619883"/>
                  <a:gd name="connsiteY87" fmla="*/ 22696 h 4275461"/>
                  <a:gd name="connsiteX88" fmla="*/ 657762 w 3619883"/>
                  <a:gd name="connsiteY88" fmla="*/ 18351 h 4275461"/>
                  <a:gd name="connsiteX89" fmla="*/ 690557 w 3619883"/>
                  <a:gd name="connsiteY89" fmla="*/ 25792 h 4275461"/>
                  <a:gd name="connsiteX90" fmla="*/ 745123 w 3619883"/>
                  <a:gd name="connsiteY90" fmla="*/ 40157 h 4275461"/>
                  <a:gd name="connsiteX91" fmla="*/ 789493 w 3619883"/>
                  <a:gd name="connsiteY91" fmla="*/ 36327 h 4275461"/>
                  <a:gd name="connsiteX92" fmla="*/ 854255 w 3619883"/>
                  <a:gd name="connsiteY92" fmla="*/ 68887 h 4275461"/>
                  <a:gd name="connsiteX93" fmla="*/ 897520 w 3619883"/>
                  <a:gd name="connsiteY93" fmla="*/ 88629 h 4275461"/>
                  <a:gd name="connsiteX94" fmla="*/ 940510 w 3619883"/>
                  <a:gd name="connsiteY94" fmla="*/ 114265 h 4275461"/>
                  <a:gd name="connsiteX95" fmla="*/ 1082712 w 3619883"/>
                  <a:gd name="connsiteY95" fmla="*/ 144543 h 4275461"/>
                  <a:gd name="connsiteX96" fmla="*/ 1205348 w 3619883"/>
                  <a:gd name="connsiteY96" fmla="*/ 120753 h 4275461"/>
                  <a:gd name="connsiteX97" fmla="*/ 1271764 w 3619883"/>
                  <a:gd name="connsiteY97" fmla="*/ 117956 h 4275461"/>
                  <a:gd name="connsiteX98" fmla="*/ 1315583 w 3619883"/>
                  <a:gd name="connsiteY98" fmla="*/ 125912 h 4275461"/>
                  <a:gd name="connsiteX99" fmla="*/ 1359125 w 3619883"/>
                  <a:gd name="connsiteY99" fmla="*/ 139761 h 4275461"/>
                  <a:gd name="connsiteX100" fmla="*/ 1391919 w 3619883"/>
                  <a:gd name="connsiteY100" fmla="*/ 147202 h 4275461"/>
                  <a:gd name="connsiteX101" fmla="*/ 1436563 w 3619883"/>
                  <a:gd name="connsiteY101" fmla="*/ 137480 h 4275461"/>
                  <a:gd name="connsiteX102" fmla="*/ 1471566 w 3619883"/>
                  <a:gd name="connsiteY102" fmla="*/ 97777 h 4275461"/>
                  <a:gd name="connsiteX103" fmla="*/ 1505739 w 3619883"/>
                  <a:gd name="connsiteY103" fmla="*/ 75753 h 4275461"/>
                  <a:gd name="connsiteX104" fmla="*/ 1590891 w 3619883"/>
                  <a:gd name="connsiteY104" fmla="*/ 144702 h 4275461"/>
                  <a:gd name="connsiteX105" fmla="*/ 1625616 w 3619883"/>
                  <a:gd name="connsiteY105" fmla="*/ 110893 h 4275461"/>
                  <a:gd name="connsiteX106" fmla="*/ 1658964 w 3619883"/>
                  <a:gd name="connsiteY106" fmla="*/ 106547 h 4275461"/>
                  <a:gd name="connsiteX107" fmla="*/ 1746598 w 3619883"/>
                  <a:gd name="connsiteY107" fmla="*/ 122460 h 4275461"/>
                  <a:gd name="connsiteX108" fmla="*/ 1811913 w 3619883"/>
                  <a:gd name="connsiteY108" fmla="*/ 143234 h 4275461"/>
                  <a:gd name="connsiteX109" fmla="*/ 1856557 w 3619883"/>
                  <a:gd name="connsiteY109" fmla="*/ 133511 h 4275461"/>
                  <a:gd name="connsiteX110" fmla="*/ 2066003 w 3619883"/>
                  <a:gd name="connsiteY110" fmla="*/ 143313 h 4275461"/>
                  <a:gd name="connsiteX111" fmla="*/ 2177615 w 3619883"/>
                  <a:gd name="connsiteY111" fmla="*/ 119007 h 4275461"/>
                  <a:gd name="connsiteX112" fmla="*/ 2255883 w 3619883"/>
                  <a:gd name="connsiteY112" fmla="*/ 99047 h 4275461"/>
                  <a:gd name="connsiteX113" fmla="*/ 2344622 w 3619883"/>
                  <a:gd name="connsiteY113" fmla="*/ 91388 h 4275461"/>
                  <a:gd name="connsiteX114" fmla="*/ 2455682 w 3619883"/>
                  <a:gd name="connsiteY114" fmla="*/ 78869 h 4275461"/>
                  <a:gd name="connsiteX115" fmla="*/ 2632609 w 3619883"/>
                  <a:gd name="connsiteY115" fmla="*/ 75338 h 4275461"/>
                  <a:gd name="connsiteX116" fmla="*/ 2742291 w 3619883"/>
                  <a:gd name="connsiteY116" fmla="*/ 92282 h 4275461"/>
                  <a:gd name="connsiteX117" fmla="*/ 2851974 w 3619883"/>
                  <a:gd name="connsiteY117" fmla="*/ 109227 h 4275461"/>
                  <a:gd name="connsiteX118" fmla="*/ 2907643 w 3619883"/>
                  <a:gd name="connsiteY118" fmla="*/ 100020 h 4275461"/>
                  <a:gd name="connsiteX119" fmla="*/ 2944022 w 3619883"/>
                  <a:gd name="connsiteY119" fmla="*/ 30853 h 4275461"/>
                  <a:gd name="connsiteX120" fmla="*/ 3022289 w 3619883"/>
                  <a:gd name="connsiteY120" fmla="*/ 10893 h 4275461"/>
                  <a:gd name="connsiteX121" fmla="*/ 3054807 w 3619883"/>
                  <a:gd name="connsiteY121" fmla="*/ 24226 h 4275461"/>
                  <a:gd name="connsiteX122" fmla="*/ 3141892 w 3619883"/>
                  <a:gd name="connsiteY122" fmla="*/ 51925 h 4275461"/>
                  <a:gd name="connsiteX123" fmla="*/ 3185711 w 3619883"/>
                  <a:gd name="connsiteY123" fmla="*/ 59881 h 4275461"/>
                  <a:gd name="connsiteX124" fmla="*/ 3219056 w 3619883"/>
                  <a:gd name="connsiteY124" fmla="*/ 55536 h 4275461"/>
                  <a:gd name="connsiteX125" fmla="*/ 3263425 w 3619883"/>
                  <a:gd name="connsiteY125" fmla="*/ 51706 h 4275461"/>
                  <a:gd name="connsiteX126" fmla="*/ 3296219 w 3619883"/>
                  <a:gd name="connsiteY126" fmla="*/ 59147 h 4275461"/>
                  <a:gd name="connsiteX127" fmla="*/ 3319094 w 3619883"/>
                  <a:gd name="connsiteY127" fmla="*/ 42500 h 4275461"/>
                  <a:gd name="connsiteX128" fmla="*/ 3420511 w 3619883"/>
                  <a:gd name="connsiteY128" fmla="*/ 0 h 4275461"/>
                  <a:gd name="connsiteX129" fmla="*/ 3453305 w 3619883"/>
                  <a:gd name="connsiteY129" fmla="*/ 7440 h 4275461"/>
                  <a:gd name="connsiteX130" fmla="*/ 3496571 w 3619883"/>
                  <a:gd name="connsiteY130" fmla="*/ 27182 h 4275461"/>
                  <a:gd name="connsiteX131" fmla="*/ 3602117 w 3619883"/>
                  <a:gd name="connsiteY131" fmla="*/ 132521 h 4275461"/>
                  <a:gd name="connsiteX132" fmla="*/ 3619883 w 3619883"/>
                  <a:gd name="connsiteY132" fmla="*/ 140049 h 4275461"/>
                  <a:gd name="connsiteX133" fmla="*/ 3619883 w 3619883"/>
                  <a:gd name="connsiteY13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761042 w 3619883"/>
                  <a:gd name="connsiteY6" fmla="*/ 4128157 h 4275461"/>
                  <a:gd name="connsiteX7" fmla="*/ 2826768 w 3619883"/>
                  <a:gd name="connsiteY7" fmla="*/ 3951392 h 4275461"/>
                  <a:gd name="connsiteX8" fmla="*/ 2648983 w 3619883"/>
                  <a:gd name="connsiteY8" fmla="*/ 3951392 h 4275461"/>
                  <a:gd name="connsiteX9" fmla="*/ 2648983 w 3619883"/>
                  <a:gd name="connsiteY9" fmla="*/ 4128157 h 4275461"/>
                  <a:gd name="connsiteX10" fmla="*/ 2690646 w 3619883"/>
                  <a:gd name="connsiteY10" fmla="*/ 4128157 h 4275461"/>
                  <a:gd name="connsiteX11" fmla="*/ 2690646 w 3619883"/>
                  <a:gd name="connsiteY11" fmla="*/ 4275461 h 4275461"/>
                  <a:gd name="connsiteX12" fmla="*/ 2511710 w 3619883"/>
                  <a:gd name="connsiteY12" fmla="*/ 4275461 h 4275461"/>
                  <a:gd name="connsiteX13" fmla="*/ 2454288 w 3619883"/>
                  <a:gd name="connsiteY13" fmla="*/ 4128157 h 4275461"/>
                  <a:gd name="connsiteX14" fmla="*/ 2515810 w 3619883"/>
                  <a:gd name="connsiteY14" fmla="*/ 4128157 h 4275461"/>
                  <a:gd name="connsiteX15" fmla="*/ 2515810 w 3619883"/>
                  <a:gd name="connsiteY15" fmla="*/ 3951392 h 4275461"/>
                  <a:gd name="connsiteX16" fmla="*/ 2338025 w 3619883"/>
                  <a:gd name="connsiteY16" fmla="*/ 3951392 h 4275461"/>
                  <a:gd name="connsiteX17" fmla="*/ 2338025 w 3619883"/>
                  <a:gd name="connsiteY17" fmla="*/ 4128157 h 4275461"/>
                  <a:gd name="connsiteX18" fmla="*/ 2395120 w 3619883"/>
                  <a:gd name="connsiteY18" fmla="*/ 4128157 h 4275461"/>
                  <a:gd name="connsiteX19" fmla="*/ 2337697 w 3619883"/>
                  <a:gd name="connsiteY19" fmla="*/ 4275461 h 4275461"/>
                  <a:gd name="connsiteX20" fmla="*/ 2150155 w 3619883"/>
                  <a:gd name="connsiteY20" fmla="*/ 4275461 h 4275461"/>
                  <a:gd name="connsiteX21" fmla="*/ 2150155 w 3619883"/>
                  <a:gd name="connsiteY21" fmla="*/ 4128157 h 4275461"/>
                  <a:gd name="connsiteX22" fmla="*/ 2204852 w 3619883"/>
                  <a:gd name="connsiteY22" fmla="*/ 4128157 h 4275461"/>
                  <a:gd name="connsiteX23" fmla="*/ 2204852 w 3619883"/>
                  <a:gd name="connsiteY23" fmla="*/ 3951392 h 4275461"/>
                  <a:gd name="connsiteX24" fmla="*/ 2027068 w 3619883"/>
                  <a:gd name="connsiteY24" fmla="*/ 3951392 h 4275461"/>
                  <a:gd name="connsiteX25" fmla="*/ 2027068 w 3619883"/>
                  <a:gd name="connsiteY25" fmla="*/ 4128157 h 4275461"/>
                  <a:gd name="connsiteX26" fmla="*/ 2079759 w 3619883"/>
                  <a:gd name="connsiteY26" fmla="*/ 4128157 h 4275461"/>
                  <a:gd name="connsiteX27" fmla="*/ 2079759 w 3619883"/>
                  <a:gd name="connsiteY27" fmla="*/ 4275461 h 4275461"/>
                  <a:gd name="connsiteX28" fmla="*/ 1824703 w 3619883"/>
                  <a:gd name="connsiteY28" fmla="*/ 4275461 h 4275461"/>
                  <a:gd name="connsiteX29" fmla="*/ 1834468 w 3619883"/>
                  <a:gd name="connsiteY29" fmla="*/ 4128157 h 4275461"/>
                  <a:gd name="connsiteX30" fmla="*/ 1893894 w 3619883"/>
                  <a:gd name="connsiteY30" fmla="*/ 4128157 h 4275461"/>
                  <a:gd name="connsiteX31" fmla="*/ 1893894 w 3619883"/>
                  <a:gd name="connsiteY31" fmla="*/ 3951392 h 4275461"/>
                  <a:gd name="connsiteX32" fmla="*/ 1716110 w 3619883"/>
                  <a:gd name="connsiteY32" fmla="*/ 3951392 h 4275461"/>
                  <a:gd name="connsiteX33" fmla="*/ 1716110 w 3619883"/>
                  <a:gd name="connsiteY33" fmla="*/ 4006431 h 4275461"/>
                  <a:gd name="connsiteX34" fmla="*/ 1703447 w 3619883"/>
                  <a:gd name="connsiteY34" fmla="*/ 4007960 h 4275461"/>
                  <a:gd name="connsiteX35" fmla="*/ 1716110 w 3619883"/>
                  <a:gd name="connsiteY35" fmla="*/ 4044284 h 4275461"/>
                  <a:gd name="connsiteX36" fmla="*/ 1716110 w 3619883"/>
                  <a:gd name="connsiteY36" fmla="*/ 4128157 h 4275461"/>
                  <a:gd name="connsiteX37" fmla="*/ 1745346 w 3619883"/>
                  <a:gd name="connsiteY37" fmla="*/ 4128157 h 4275461"/>
                  <a:gd name="connsiteX38" fmla="*/ 1796694 w 3619883"/>
                  <a:gd name="connsiteY38" fmla="*/ 4275461 h 4275461"/>
                  <a:gd name="connsiteX39" fmla="*/ 1558844 w 3619883"/>
                  <a:gd name="connsiteY39" fmla="*/ 4275461 h 4275461"/>
                  <a:gd name="connsiteX40" fmla="*/ 1517252 w 3619883"/>
                  <a:gd name="connsiteY40" fmla="*/ 4128157 h 4275461"/>
                  <a:gd name="connsiteX41" fmla="*/ 1582936 w 3619883"/>
                  <a:gd name="connsiteY41" fmla="*/ 4128157 h 4275461"/>
                  <a:gd name="connsiteX42" fmla="*/ 1582936 w 3619883"/>
                  <a:gd name="connsiteY42" fmla="*/ 3951392 h 4275461"/>
                  <a:gd name="connsiteX43" fmla="*/ 1405151 w 3619883"/>
                  <a:gd name="connsiteY43" fmla="*/ 3951392 h 4275461"/>
                  <a:gd name="connsiteX44" fmla="*/ 1405151 w 3619883"/>
                  <a:gd name="connsiteY44" fmla="*/ 4128157 h 4275461"/>
                  <a:gd name="connsiteX45" fmla="*/ 1468988 w 3619883"/>
                  <a:gd name="connsiteY45" fmla="*/ 4128157 h 4275461"/>
                  <a:gd name="connsiteX46" fmla="*/ 1427396 w 3619883"/>
                  <a:gd name="connsiteY46" fmla="*/ 4275461 h 4275461"/>
                  <a:gd name="connsiteX47" fmla="*/ 1210751 w 3619883"/>
                  <a:gd name="connsiteY47" fmla="*/ 4275461 h 4275461"/>
                  <a:gd name="connsiteX48" fmla="*/ 1210751 w 3619883"/>
                  <a:gd name="connsiteY48" fmla="*/ 4128157 h 4275461"/>
                  <a:gd name="connsiteX49" fmla="*/ 1271978 w 3619883"/>
                  <a:gd name="connsiteY49" fmla="*/ 4128157 h 4275461"/>
                  <a:gd name="connsiteX50" fmla="*/ 1271978 w 3619883"/>
                  <a:gd name="connsiteY50" fmla="*/ 3951392 h 4275461"/>
                  <a:gd name="connsiteX51" fmla="*/ 1094193 w 3619883"/>
                  <a:gd name="connsiteY51" fmla="*/ 3951392 h 4275461"/>
                  <a:gd name="connsiteX52" fmla="*/ 1094193 w 3619883"/>
                  <a:gd name="connsiteY52" fmla="*/ 4128157 h 4275461"/>
                  <a:gd name="connsiteX53" fmla="*/ 1140354 w 3619883"/>
                  <a:gd name="connsiteY53" fmla="*/ 4128157 h 4275461"/>
                  <a:gd name="connsiteX54" fmla="*/ 1140354 w 3619883"/>
                  <a:gd name="connsiteY54" fmla="*/ 4275461 h 4275461"/>
                  <a:gd name="connsiteX55" fmla="*/ 953807 w 3619883"/>
                  <a:gd name="connsiteY55" fmla="*/ 4275461 h 4275461"/>
                  <a:gd name="connsiteX56" fmla="*/ 912215 w 3619883"/>
                  <a:gd name="connsiteY56" fmla="*/ 4128157 h 4275461"/>
                  <a:gd name="connsiteX57" fmla="*/ 961020 w 3619883"/>
                  <a:gd name="connsiteY57" fmla="*/ 4128157 h 4275461"/>
                  <a:gd name="connsiteX58" fmla="*/ 961020 w 3619883"/>
                  <a:gd name="connsiteY58" fmla="*/ 3951392 h 4275461"/>
                  <a:gd name="connsiteX59" fmla="*/ 783235 w 3619883"/>
                  <a:gd name="connsiteY59" fmla="*/ 3951392 h 4275461"/>
                  <a:gd name="connsiteX60" fmla="*/ 783235 w 3619883"/>
                  <a:gd name="connsiteY60" fmla="*/ 4128157 h 4275461"/>
                  <a:gd name="connsiteX61" fmla="*/ 871024 w 3619883"/>
                  <a:gd name="connsiteY61" fmla="*/ 4128157 h 4275461"/>
                  <a:gd name="connsiteX62" fmla="*/ 829432 w 3619883"/>
                  <a:gd name="connsiteY62" fmla="*/ 4275461 h 4275461"/>
                  <a:gd name="connsiteX63" fmla="*/ 611484 w 3619883"/>
                  <a:gd name="connsiteY63" fmla="*/ 4275461 h 4275461"/>
                  <a:gd name="connsiteX64" fmla="*/ 621247 w 3619883"/>
                  <a:gd name="connsiteY64" fmla="*/ 4128157 h 4275461"/>
                  <a:gd name="connsiteX65" fmla="*/ 650062 w 3619883"/>
                  <a:gd name="connsiteY65" fmla="*/ 4128157 h 4275461"/>
                  <a:gd name="connsiteX66" fmla="*/ 650062 w 3619883"/>
                  <a:gd name="connsiteY66" fmla="*/ 3951392 h 4275461"/>
                  <a:gd name="connsiteX67" fmla="*/ 472277 w 3619883"/>
                  <a:gd name="connsiteY67" fmla="*/ 3951392 h 4275461"/>
                  <a:gd name="connsiteX68" fmla="*/ 472277 w 3619883"/>
                  <a:gd name="connsiteY68" fmla="*/ 4128157 h 4275461"/>
                  <a:gd name="connsiteX69" fmla="*/ 522650 w 3619883"/>
                  <a:gd name="connsiteY69" fmla="*/ 4128157 h 4275461"/>
                  <a:gd name="connsiteX70" fmla="*/ 573998 w 3619883"/>
                  <a:gd name="connsiteY70" fmla="*/ 4275461 h 4275461"/>
                  <a:gd name="connsiteX71" fmla="*/ 336164 w 3619883"/>
                  <a:gd name="connsiteY71" fmla="*/ 4275461 h 4275461"/>
                  <a:gd name="connsiteX72" fmla="*/ 294572 w 3619883"/>
                  <a:gd name="connsiteY72" fmla="*/ 4128157 h 4275461"/>
                  <a:gd name="connsiteX73" fmla="*/ 339106 w 3619883"/>
                  <a:gd name="connsiteY73" fmla="*/ 4128157 h 4275461"/>
                  <a:gd name="connsiteX74" fmla="*/ 339106 w 3619883"/>
                  <a:gd name="connsiteY74" fmla="*/ 3951392 h 4275461"/>
                  <a:gd name="connsiteX75" fmla="*/ 161321 w 3619883"/>
                  <a:gd name="connsiteY75" fmla="*/ 3951392 h 4275461"/>
                  <a:gd name="connsiteX76" fmla="*/ 161321 w 3619883"/>
                  <a:gd name="connsiteY76" fmla="*/ 4128157 h 4275461"/>
                  <a:gd name="connsiteX77" fmla="*/ 230914 w 3619883"/>
                  <a:gd name="connsiteY77" fmla="*/ 4128157 h 4275461"/>
                  <a:gd name="connsiteX78" fmla="*/ 189322 w 3619883"/>
                  <a:gd name="connsiteY78" fmla="*/ 4275461 h 4275461"/>
                  <a:gd name="connsiteX79" fmla="*/ 0 w 3619883"/>
                  <a:gd name="connsiteY79" fmla="*/ 4275461 h 4275461"/>
                  <a:gd name="connsiteX80" fmla="*/ 0 w 3619883"/>
                  <a:gd name="connsiteY80" fmla="*/ 42229 h 4275461"/>
                  <a:gd name="connsiteX81" fmla="*/ 42464 w 3619883"/>
                  <a:gd name="connsiteY81" fmla="*/ 40518 h 4275461"/>
                  <a:gd name="connsiteX82" fmla="*/ 137733 w 3619883"/>
                  <a:gd name="connsiteY82" fmla="*/ 35355 h 4275461"/>
                  <a:gd name="connsiteX83" fmla="*/ 270565 w 3619883"/>
                  <a:gd name="connsiteY83" fmla="*/ 29759 h 4275461"/>
                  <a:gd name="connsiteX84" fmla="*/ 479734 w 3619883"/>
                  <a:gd name="connsiteY84" fmla="*/ 45455 h 4275461"/>
                  <a:gd name="connsiteX85" fmla="*/ 524103 w 3619883"/>
                  <a:gd name="connsiteY85" fmla="*/ 41625 h 4275461"/>
                  <a:gd name="connsiteX86" fmla="*/ 624416 w 3619883"/>
                  <a:gd name="connsiteY86" fmla="*/ 22696 h 4275461"/>
                  <a:gd name="connsiteX87" fmla="*/ 657762 w 3619883"/>
                  <a:gd name="connsiteY87" fmla="*/ 18351 h 4275461"/>
                  <a:gd name="connsiteX88" fmla="*/ 690557 w 3619883"/>
                  <a:gd name="connsiteY88" fmla="*/ 25792 h 4275461"/>
                  <a:gd name="connsiteX89" fmla="*/ 745123 w 3619883"/>
                  <a:gd name="connsiteY89" fmla="*/ 40157 h 4275461"/>
                  <a:gd name="connsiteX90" fmla="*/ 789493 w 3619883"/>
                  <a:gd name="connsiteY90" fmla="*/ 36327 h 4275461"/>
                  <a:gd name="connsiteX91" fmla="*/ 854255 w 3619883"/>
                  <a:gd name="connsiteY91" fmla="*/ 68887 h 4275461"/>
                  <a:gd name="connsiteX92" fmla="*/ 897520 w 3619883"/>
                  <a:gd name="connsiteY92" fmla="*/ 88629 h 4275461"/>
                  <a:gd name="connsiteX93" fmla="*/ 940510 w 3619883"/>
                  <a:gd name="connsiteY93" fmla="*/ 114265 h 4275461"/>
                  <a:gd name="connsiteX94" fmla="*/ 1082712 w 3619883"/>
                  <a:gd name="connsiteY94" fmla="*/ 144543 h 4275461"/>
                  <a:gd name="connsiteX95" fmla="*/ 1205348 w 3619883"/>
                  <a:gd name="connsiteY95" fmla="*/ 120753 h 4275461"/>
                  <a:gd name="connsiteX96" fmla="*/ 1271764 w 3619883"/>
                  <a:gd name="connsiteY96" fmla="*/ 117956 h 4275461"/>
                  <a:gd name="connsiteX97" fmla="*/ 1315583 w 3619883"/>
                  <a:gd name="connsiteY97" fmla="*/ 125912 h 4275461"/>
                  <a:gd name="connsiteX98" fmla="*/ 1359125 w 3619883"/>
                  <a:gd name="connsiteY98" fmla="*/ 139761 h 4275461"/>
                  <a:gd name="connsiteX99" fmla="*/ 1391919 w 3619883"/>
                  <a:gd name="connsiteY99" fmla="*/ 147202 h 4275461"/>
                  <a:gd name="connsiteX100" fmla="*/ 1436563 w 3619883"/>
                  <a:gd name="connsiteY100" fmla="*/ 137480 h 4275461"/>
                  <a:gd name="connsiteX101" fmla="*/ 1471566 w 3619883"/>
                  <a:gd name="connsiteY101" fmla="*/ 97777 h 4275461"/>
                  <a:gd name="connsiteX102" fmla="*/ 1505739 w 3619883"/>
                  <a:gd name="connsiteY102" fmla="*/ 75753 h 4275461"/>
                  <a:gd name="connsiteX103" fmla="*/ 1590891 w 3619883"/>
                  <a:gd name="connsiteY103" fmla="*/ 144702 h 4275461"/>
                  <a:gd name="connsiteX104" fmla="*/ 1625616 w 3619883"/>
                  <a:gd name="connsiteY104" fmla="*/ 110893 h 4275461"/>
                  <a:gd name="connsiteX105" fmla="*/ 1658964 w 3619883"/>
                  <a:gd name="connsiteY105" fmla="*/ 106547 h 4275461"/>
                  <a:gd name="connsiteX106" fmla="*/ 1746598 w 3619883"/>
                  <a:gd name="connsiteY106" fmla="*/ 122460 h 4275461"/>
                  <a:gd name="connsiteX107" fmla="*/ 1811913 w 3619883"/>
                  <a:gd name="connsiteY107" fmla="*/ 143234 h 4275461"/>
                  <a:gd name="connsiteX108" fmla="*/ 1856557 w 3619883"/>
                  <a:gd name="connsiteY108" fmla="*/ 133511 h 4275461"/>
                  <a:gd name="connsiteX109" fmla="*/ 2066003 w 3619883"/>
                  <a:gd name="connsiteY109" fmla="*/ 143313 h 4275461"/>
                  <a:gd name="connsiteX110" fmla="*/ 2177615 w 3619883"/>
                  <a:gd name="connsiteY110" fmla="*/ 119007 h 4275461"/>
                  <a:gd name="connsiteX111" fmla="*/ 2255883 w 3619883"/>
                  <a:gd name="connsiteY111" fmla="*/ 99047 h 4275461"/>
                  <a:gd name="connsiteX112" fmla="*/ 2344622 w 3619883"/>
                  <a:gd name="connsiteY112" fmla="*/ 91388 h 4275461"/>
                  <a:gd name="connsiteX113" fmla="*/ 2455682 w 3619883"/>
                  <a:gd name="connsiteY113" fmla="*/ 78869 h 4275461"/>
                  <a:gd name="connsiteX114" fmla="*/ 2632609 w 3619883"/>
                  <a:gd name="connsiteY114" fmla="*/ 75338 h 4275461"/>
                  <a:gd name="connsiteX115" fmla="*/ 2742291 w 3619883"/>
                  <a:gd name="connsiteY115" fmla="*/ 92282 h 4275461"/>
                  <a:gd name="connsiteX116" fmla="*/ 2851974 w 3619883"/>
                  <a:gd name="connsiteY116" fmla="*/ 109227 h 4275461"/>
                  <a:gd name="connsiteX117" fmla="*/ 2907643 w 3619883"/>
                  <a:gd name="connsiteY117" fmla="*/ 100020 h 4275461"/>
                  <a:gd name="connsiteX118" fmla="*/ 2944022 w 3619883"/>
                  <a:gd name="connsiteY118" fmla="*/ 30853 h 4275461"/>
                  <a:gd name="connsiteX119" fmla="*/ 3022289 w 3619883"/>
                  <a:gd name="connsiteY119" fmla="*/ 10893 h 4275461"/>
                  <a:gd name="connsiteX120" fmla="*/ 3054807 w 3619883"/>
                  <a:gd name="connsiteY120" fmla="*/ 24226 h 4275461"/>
                  <a:gd name="connsiteX121" fmla="*/ 3141892 w 3619883"/>
                  <a:gd name="connsiteY121" fmla="*/ 51925 h 4275461"/>
                  <a:gd name="connsiteX122" fmla="*/ 3185711 w 3619883"/>
                  <a:gd name="connsiteY122" fmla="*/ 59881 h 4275461"/>
                  <a:gd name="connsiteX123" fmla="*/ 3219056 w 3619883"/>
                  <a:gd name="connsiteY123" fmla="*/ 55536 h 4275461"/>
                  <a:gd name="connsiteX124" fmla="*/ 3263425 w 3619883"/>
                  <a:gd name="connsiteY124" fmla="*/ 51706 h 4275461"/>
                  <a:gd name="connsiteX125" fmla="*/ 3296219 w 3619883"/>
                  <a:gd name="connsiteY125" fmla="*/ 59147 h 4275461"/>
                  <a:gd name="connsiteX126" fmla="*/ 3319094 w 3619883"/>
                  <a:gd name="connsiteY126" fmla="*/ 42500 h 4275461"/>
                  <a:gd name="connsiteX127" fmla="*/ 3420511 w 3619883"/>
                  <a:gd name="connsiteY127" fmla="*/ 0 h 4275461"/>
                  <a:gd name="connsiteX128" fmla="*/ 3453305 w 3619883"/>
                  <a:gd name="connsiteY128" fmla="*/ 7440 h 4275461"/>
                  <a:gd name="connsiteX129" fmla="*/ 3496571 w 3619883"/>
                  <a:gd name="connsiteY129" fmla="*/ 27182 h 4275461"/>
                  <a:gd name="connsiteX130" fmla="*/ 3602117 w 3619883"/>
                  <a:gd name="connsiteY130" fmla="*/ 132521 h 4275461"/>
                  <a:gd name="connsiteX131" fmla="*/ 3619883 w 3619883"/>
                  <a:gd name="connsiteY131" fmla="*/ 140049 h 4275461"/>
                  <a:gd name="connsiteX132" fmla="*/ 3619883 w 3619883"/>
                  <a:gd name="connsiteY13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826768 w 3619883"/>
                  <a:gd name="connsiteY6" fmla="*/ 3951392 h 4275461"/>
                  <a:gd name="connsiteX7" fmla="*/ 2648983 w 3619883"/>
                  <a:gd name="connsiteY7" fmla="*/ 3951392 h 4275461"/>
                  <a:gd name="connsiteX8" fmla="*/ 2648983 w 3619883"/>
                  <a:gd name="connsiteY8" fmla="*/ 4128157 h 4275461"/>
                  <a:gd name="connsiteX9" fmla="*/ 2690646 w 3619883"/>
                  <a:gd name="connsiteY9" fmla="*/ 4128157 h 4275461"/>
                  <a:gd name="connsiteX10" fmla="*/ 2690646 w 3619883"/>
                  <a:gd name="connsiteY10" fmla="*/ 4275461 h 4275461"/>
                  <a:gd name="connsiteX11" fmla="*/ 2511710 w 3619883"/>
                  <a:gd name="connsiteY11" fmla="*/ 4275461 h 4275461"/>
                  <a:gd name="connsiteX12" fmla="*/ 2454288 w 3619883"/>
                  <a:gd name="connsiteY12" fmla="*/ 4128157 h 4275461"/>
                  <a:gd name="connsiteX13" fmla="*/ 2515810 w 3619883"/>
                  <a:gd name="connsiteY13" fmla="*/ 4128157 h 4275461"/>
                  <a:gd name="connsiteX14" fmla="*/ 2515810 w 3619883"/>
                  <a:gd name="connsiteY14" fmla="*/ 3951392 h 4275461"/>
                  <a:gd name="connsiteX15" fmla="*/ 2338025 w 3619883"/>
                  <a:gd name="connsiteY15" fmla="*/ 3951392 h 4275461"/>
                  <a:gd name="connsiteX16" fmla="*/ 2338025 w 3619883"/>
                  <a:gd name="connsiteY16" fmla="*/ 4128157 h 4275461"/>
                  <a:gd name="connsiteX17" fmla="*/ 2395120 w 3619883"/>
                  <a:gd name="connsiteY17" fmla="*/ 4128157 h 4275461"/>
                  <a:gd name="connsiteX18" fmla="*/ 2337697 w 3619883"/>
                  <a:gd name="connsiteY18" fmla="*/ 4275461 h 4275461"/>
                  <a:gd name="connsiteX19" fmla="*/ 2150155 w 3619883"/>
                  <a:gd name="connsiteY19" fmla="*/ 4275461 h 4275461"/>
                  <a:gd name="connsiteX20" fmla="*/ 2150155 w 3619883"/>
                  <a:gd name="connsiteY20" fmla="*/ 4128157 h 4275461"/>
                  <a:gd name="connsiteX21" fmla="*/ 2204852 w 3619883"/>
                  <a:gd name="connsiteY21" fmla="*/ 4128157 h 4275461"/>
                  <a:gd name="connsiteX22" fmla="*/ 2204852 w 3619883"/>
                  <a:gd name="connsiteY22" fmla="*/ 3951392 h 4275461"/>
                  <a:gd name="connsiteX23" fmla="*/ 2027068 w 3619883"/>
                  <a:gd name="connsiteY23" fmla="*/ 3951392 h 4275461"/>
                  <a:gd name="connsiteX24" fmla="*/ 2027068 w 3619883"/>
                  <a:gd name="connsiteY24" fmla="*/ 4128157 h 4275461"/>
                  <a:gd name="connsiteX25" fmla="*/ 2079759 w 3619883"/>
                  <a:gd name="connsiteY25" fmla="*/ 4128157 h 4275461"/>
                  <a:gd name="connsiteX26" fmla="*/ 2079759 w 3619883"/>
                  <a:gd name="connsiteY26" fmla="*/ 4275461 h 4275461"/>
                  <a:gd name="connsiteX27" fmla="*/ 1824703 w 3619883"/>
                  <a:gd name="connsiteY27" fmla="*/ 4275461 h 4275461"/>
                  <a:gd name="connsiteX28" fmla="*/ 1834468 w 3619883"/>
                  <a:gd name="connsiteY28" fmla="*/ 4128157 h 4275461"/>
                  <a:gd name="connsiteX29" fmla="*/ 1893894 w 3619883"/>
                  <a:gd name="connsiteY29" fmla="*/ 4128157 h 4275461"/>
                  <a:gd name="connsiteX30" fmla="*/ 1893894 w 3619883"/>
                  <a:gd name="connsiteY30" fmla="*/ 3951392 h 4275461"/>
                  <a:gd name="connsiteX31" fmla="*/ 1716110 w 3619883"/>
                  <a:gd name="connsiteY31" fmla="*/ 3951392 h 4275461"/>
                  <a:gd name="connsiteX32" fmla="*/ 1716110 w 3619883"/>
                  <a:gd name="connsiteY32" fmla="*/ 4006431 h 4275461"/>
                  <a:gd name="connsiteX33" fmla="*/ 1703447 w 3619883"/>
                  <a:gd name="connsiteY33" fmla="*/ 4007960 h 4275461"/>
                  <a:gd name="connsiteX34" fmla="*/ 1716110 w 3619883"/>
                  <a:gd name="connsiteY34" fmla="*/ 4044284 h 4275461"/>
                  <a:gd name="connsiteX35" fmla="*/ 1716110 w 3619883"/>
                  <a:gd name="connsiteY35" fmla="*/ 4128157 h 4275461"/>
                  <a:gd name="connsiteX36" fmla="*/ 1745346 w 3619883"/>
                  <a:gd name="connsiteY36" fmla="*/ 4128157 h 4275461"/>
                  <a:gd name="connsiteX37" fmla="*/ 1796694 w 3619883"/>
                  <a:gd name="connsiteY37" fmla="*/ 4275461 h 4275461"/>
                  <a:gd name="connsiteX38" fmla="*/ 1558844 w 3619883"/>
                  <a:gd name="connsiteY38" fmla="*/ 4275461 h 4275461"/>
                  <a:gd name="connsiteX39" fmla="*/ 1517252 w 3619883"/>
                  <a:gd name="connsiteY39" fmla="*/ 4128157 h 4275461"/>
                  <a:gd name="connsiteX40" fmla="*/ 1582936 w 3619883"/>
                  <a:gd name="connsiteY40" fmla="*/ 4128157 h 4275461"/>
                  <a:gd name="connsiteX41" fmla="*/ 1582936 w 3619883"/>
                  <a:gd name="connsiteY41" fmla="*/ 3951392 h 4275461"/>
                  <a:gd name="connsiteX42" fmla="*/ 1405151 w 3619883"/>
                  <a:gd name="connsiteY42" fmla="*/ 3951392 h 4275461"/>
                  <a:gd name="connsiteX43" fmla="*/ 1405151 w 3619883"/>
                  <a:gd name="connsiteY43" fmla="*/ 4128157 h 4275461"/>
                  <a:gd name="connsiteX44" fmla="*/ 1468988 w 3619883"/>
                  <a:gd name="connsiteY44" fmla="*/ 4128157 h 4275461"/>
                  <a:gd name="connsiteX45" fmla="*/ 1427396 w 3619883"/>
                  <a:gd name="connsiteY45" fmla="*/ 4275461 h 4275461"/>
                  <a:gd name="connsiteX46" fmla="*/ 1210751 w 3619883"/>
                  <a:gd name="connsiteY46" fmla="*/ 4275461 h 4275461"/>
                  <a:gd name="connsiteX47" fmla="*/ 1210751 w 3619883"/>
                  <a:gd name="connsiteY47" fmla="*/ 4128157 h 4275461"/>
                  <a:gd name="connsiteX48" fmla="*/ 1271978 w 3619883"/>
                  <a:gd name="connsiteY48" fmla="*/ 4128157 h 4275461"/>
                  <a:gd name="connsiteX49" fmla="*/ 1271978 w 3619883"/>
                  <a:gd name="connsiteY49" fmla="*/ 3951392 h 4275461"/>
                  <a:gd name="connsiteX50" fmla="*/ 1094193 w 3619883"/>
                  <a:gd name="connsiteY50" fmla="*/ 3951392 h 4275461"/>
                  <a:gd name="connsiteX51" fmla="*/ 1094193 w 3619883"/>
                  <a:gd name="connsiteY51" fmla="*/ 4128157 h 4275461"/>
                  <a:gd name="connsiteX52" fmla="*/ 1140354 w 3619883"/>
                  <a:gd name="connsiteY52" fmla="*/ 4128157 h 4275461"/>
                  <a:gd name="connsiteX53" fmla="*/ 1140354 w 3619883"/>
                  <a:gd name="connsiteY53" fmla="*/ 4275461 h 4275461"/>
                  <a:gd name="connsiteX54" fmla="*/ 953807 w 3619883"/>
                  <a:gd name="connsiteY54" fmla="*/ 4275461 h 4275461"/>
                  <a:gd name="connsiteX55" fmla="*/ 912215 w 3619883"/>
                  <a:gd name="connsiteY55" fmla="*/ 4128157 h 4275461"/>
                  <a:gd name="connsiteX56" fmla="*/ 961020 w 3619883"/>
                  <a:gd name="connsiteY56" fmla="*/ 4128157 h 4275461"/>
                  <a:gd name="connsiteX57" fmla="*/ 961020 w 3619883"/>
                  <a:gd name="connsiteY57" fmla="*/ 3951392 h 4275461"/>
                  <a:gd name="connsiteX58" fmla="*/ 783235 w 3619883"/>
                  <a:gd name="connsiteY58" fmla="*/ 3951392 h 4275461"/>
                  <a:gd name="connsiteX59" fmla="*/ 783235 w 3619883"/>
                  <a:gd name="connsiteY59" fmla="*/ 4128157 h 4275461"/>
                  <a:gd name="connsiteX60" fmla="*/ 871024 w 3619883"/>
                  <a:gd name="connsiteY60" fmla="*/ 4128157 h 4275461"/>
                  <a:gd name="connsiteX61" fmla="*/ 829432 w 3619883"/>
                  <a:gd name="connsiteY61" fmla="*/ 4275461 h 4275461"/>
                  <a:gd name="connsiteX62" fmla="*/ 611484 w 3619883"/>
                  <a:gd name="connsiteY62" fmla="*/ 4275461 h 4275461"/>
                  <a:gd name="connsiteX63" fmla="*/ 621247 w 3619883"/>
                  <a:gd name="connsiteY63" fmla="*/ 4128157 h 4275461"/>
                  <a:gd name="connsiteX64" fmla="*/ 650062 w 3619883"/>
                  <a:gd name="connsiteY64" fmla="*/ 4128157 h 4275461"/>
                  <a:gd name="connsiteX65" fmla="*/ 650062 w 3619883"/>
                  <a:gd name="connsiteY65" fmla="*/ 3951392 h 4275461"/>
                  <a:gd name="connsiteX66" fmla="*/ 472277 w 3619883"/>
                  <a:gd name="connsiteY66" fmla="*/ 3951392 h 4275461"/>
                  <a:gd name="connsiteX67" fmla="*/ 472277 w 3619883"/>
                  <a:gd name="connsiteY67" fmla="*/ 4128157 h 4275461"/>
                  <a:gd name="connsiteX68" fmla="*/ 522650 w 3619883"/>
                  <a:gd name="connsiteY68" fmla="*/ 4128157 h 4275461"/>
                  <a:gd name="connsiteX69" fmla="*/ 573998 w 3619883"/>
                  <a:gd name="connsiteY69" fmla="*/ 4275461 h 4275461"/>
                  <a:gd name="connsiteX70" fmla="*/ 336164 w 3619883"/>
                  <a:gd name="connsiteY70" fmla="*/ 4275461 h 4275461"/>
                  <a:gd name="connsiteX71" fmla="*/ 294572 w 3619883"/>
                  <a:gd name="connsiteY71" fmla="*/ 4128157 h 4275461"/>
                  <a:gd name="connsiteX72" fmla="*/ 339106 w 3619883"/>
                  <a:gd name="connsiteY72" fmla="*/ 4128157 h 4275461"/>
                  <a:gd name="connsiteX73" fmla="*/ 339106 w 3619883"/>
                  <a:gd name="connsiteY73" fmla="*/ 3951392 h 4275461"/>
                  <a:gd name="connsiteX74" fmla="*/ 161321 w 3619883"/>
                  <a:gd name="connsiteY74" fmla="*/ 3951392 h 4275461"/>
                  <a:gd name="connsiteX75" fmla="*/ 161321 w 3619883"/>
                  <a:gd name="connsiteY75" fmla="*/ 4128157 h 4275461"/>
                  <a:gd name="connsiteX76" fmla="*/ 230914 w 3619883"/>
                  <a:gd name="connsiteY76" fmla="*/ 4128157 h 4275461"/>
                  <a:gd name="connsiteX77" fmla="*/ 189322 w 3619883"/>
                  <a:gd name="connsiteY77" fmla="*/ 4275461 h 4275461"/>
                  <a:gd name="connsiteX78" fmla="*/ 0 w 3619883"/>
                  <a:gd name="connsiteY78" fmla="*/ 4275461 h 4275461"/>
                  <a:gd name="connsiteX79" fmla="*/ 0 w 3619883"/>
                  <a:gd name="connsiteY79" fmla="*/ 42229 h 4275461"/>
                  <a:gd name="connsiteX80" fmla="*/ 42464 w 3619883"/>
                  <a:gd name="connsiteY80" fmla="*/ 40518 h 4275461"/>
                  <a:gd name="connsiteX81" fmla="*/ 137733 w 3619883"/>
                  <a:gd name="connsiteY81" fmla="*/ 35355 h 4275461"/>
                  <a:gd name="connsiteX82" fmla="*/ 270565 w 3619883"/>
                  <a:gd name="connsiteY82" fmla="*/ 29759 h 4275461"/>
                  <a:gd name="connsiteX83" fmla="*/ 479734 w 3619883"/>
                  <a:gd name="connsiteY83" fmla="*/ 45455 h 4275461"/>
                  <a:gd name="connsiteX84" fmla="*/ 524103 w 3619883"/>
                  <a:gd name="connsiteY84" fmla="*/ 41625 h 4275461"/>
                  <a:gd name="connsiteX85" fmla="*/ 624416 w 3619883"/>
                  <a:gd name="connsiteY85" fmla="*/ 22696 h 4275461"/>
                  <a:gd name="connsiteX86" fmla="*/ 657762 w 3619883"/>
                  <a:gd name="connsiteY86" fmla="*/ 18351 h 4275461"/>
                  <a:gd name="connsiteX87" fmla="*/ 690557 w 3619883"/>
                  <a:gd name="connsiteY87" fmla="*/ 25792 h 4275461"/>
                  <a:gd name="connsiteX88" fmla="*/ 745123 w 3619883"/>
                  <a:gd name="connsiteY88" fmla="*/ 40157 h 4275461"/>
                  <a:gd name="connsiteX89" fmla="*/ 789493 w 3619883"/>
                  <a:gd name="connsiteY89" fmla="*/ 36327 h 4275461"/>
                  <a:gd name="connsiteX90" fmla="*/ 854255 w 3619883"/>
                  <a:gd name="connsiteY90" fmla="*/ 68887 h 4275461"/>
                  <a:gd name="connsiteX91" fmla="*/ 897520 w 3619883"/>
                  <a:gd name="connsiteY91" fmla="*/ 88629 h 4275461"/>
                  <a:gd name="connsiteX92" fmla="*/ 940510 w 3619883"/>
                  <a:gd name="connsiteY92" fmla="*/ 114265 h 4275461"/>
                  <a:gd name="connsiteX93" fmla="*/ 1082712 w 3619883"/>
                  <a:gd name="connsiteY93" fmla="*/ 144543 h 4275461"/>
                  <a:gd name="connsiteX94" fmla="*/ 1205348 w 3619883"/>
                  <a:gd name="connsiteY94" fmla="*/ 120753 h 4275461"/>
                  <a:gd name="connsiteX95" fmla="*/ 1271764 w 3619883"/>
                  <a:gd name="connsiteY95" fmla="*/ 117956 h 4275461"/>
                  <a:gd name="connsiteX96" fmla="*/ 1315583 w 3619883"/>
                  <a:gd name="connsiteY96" fmla="*/ 125912 h 4275461"/>
                  <a:gd name="connsiteX97" fmla="*/ 1359125 w 3619883"/>
                  <a:gd name="connsiteY97" fmla="*/ 139761 h 4275461"/>
                  <a:gd name="connsiteX98" fmla="*/ 1391919 w 3619883"/>
                  <a:gd name="connsiteY98" fmla="*/ 147202 h 4275461"/>
                  <a:gd name="connsiteX99" fmla="*/ 1436563 w 3619883"/>
                  <a:gd name="connsiteY99" fmla="*/ 137480 h 4275461"/>
                  <a:gd name="connsiteX100" fmla="*/ 1471566 w 3619883"/>
                  <a:gd name="connsiteY100" fmla="*/ 97777 h 4275461"/>
                  <a:gd name="connsiteX101" fmla="*/ 1505739 w 3619883"/>
                  <a:gd name="connsiteY101" fmla="*/ 75753 h 4275461"/>
                  <a:gd name="connsiteX102" fmla="*/ 1590891 w 3619883"/>
                  <a:gd name="connsiteY102" fmla="*/ 144702 h 4275461"/>
                  <a:gd name="connsiteX103" fmla="*/ 1625616 w 3619883"/>
                  <a:gd name="connsiteY103" fmla="*/ 110893 h 4275461"/>
                  <a:gd name="connsiteX104" fmla="*/ 1658964 w 3619883"/>
                  <a:gd name="connsiteY104" fmla="*/ 106547 h 4275461"/>
                  <a:gd name="connsiteX105" fmla="*/ 1746598 w 3619883"/>
                  <a:gd name="connsiteY105" fmla="*/ 122460 h 4275461"/>
                  <a:gd name="connsiteX106" fmla="*/ 1811913 w 3619883"/>
                  <a:gd name="connsiteY106" fmla="*/ 143234 h 4275461"/>
                  <a:gd name="connsiteX107" fmla="*/ 1856557 w 3619883"/>
                  <a:gd name="connsiteY107" fmla="*/ 133511 h 4275461"/>
                  <a:gd name="connsiteX108" fmla="*/ 2066003 w 3619883"/>
                  <a:gd name="connsiteY108" fmla="*/ 143313 h 4275461"/>
                  <a:gd name="connsiteX109" fmla="*/ 2177615 w 3619883"/>
                  <a:gd name="connsiteY109" fmla="*/ 119007 h 4275461"/>
                  <a:gd name="connsiteX110" fmla="*/ 2255883 w 3619883"/>
                  <a:gd name="connsiteY110" fmla="*/ 99047 h 4275461"/>
                  <a:gd name="connsiteX111" fmla="*/ 2344622 w 3619883"/>
                  <a:gd name="connsiteY111" fmla="*/ 91388 h 4275461"/>
                  <a:gd name="connsiteX112" fmla="*/ 2455682 w 3619883"/>
                  <a:gd name="connsiteY112" fmla="*/ 78869 h 4275461"/>
                  <a:gd name="connsiteX113" fmla="*/ 2632609 w 3619883"/>
                  <a:gd name="connsiteY113" fmla="*/ 75338 h 4275461"/>
                  <a:gd name="connsiteX114" fmla="*/ 2742291 w 3619883"/>
                  <a:gd name="connsiteY114" fmla="*/ 92282 h 4275461"/>
                  <a:gd name="connsiteX115" fmla="*/ 2851974 w 3619883"/>
                  <a:gd name="connsiteY115" fmla="*/ 109227 h 4275461"/>
                  <a:gd name="connsiteX116" fmla="*/ 2907643 w 3619883"/>
                  <a:gd name="connsiteY116" fmla="*/ 100020 h 4275461"/>
                  <a:gd name="connsiteX117" fmla="*/ 2944022 w 3619883"/>
                  <a:gd name="connsiteY117" fmla="*/ 30853 h 4275461"/>
                  <a:gd name="connsiteX118" fmla="*/ 3022289 w 3619883"/>
                  <a:gd name="connsiteY118" fmla="*/ 10893 h 4275461"/>
                  <a:gd name="connsiteX119" fmla="*/ 3054807 w 3619883"/>
                  <a:gd name="connsiteY119" fmla="*/ 24226 h 4275461"/>
                  <a:gd name="connsiteX120" fmla="*/ 3141892 w 3619883"/>
                  <a:gd name="connsiteY120" fmla="*/ 51925 h 4275461"/>
                  <a:gd name="connsiteX121" fmla="*/ 3185711 w 3619883"/>
                  <a:gd name="connsiteY121" fmla="*/ 59881 h 4275461"/>
                  <a:gd name="connsiteX122" fmla="*/ 3219056 w 3619883"/>
                  <a:gd name="connsiteY122" fmla="*/ 55536 h 4275461"/>
                  <a:gd name="connsiteX123" fmla="*/ 3263425 w 3619883"/>
                  <a:gd name="connsiteY123" fmla="*/ 51706 h 4275461"/>
                  <a:gd name="connsiteX124" fmla="*/ 3296219 w 3619883"/>
                  <a:gd name="connsiteY124" fmla="*/ 59147 h 4275461"/>
                  <a:gd name="connsiteX125" fmla="*/ 3319094 w 3619883"/>
                  <a:gd name="connsiteY125" fmla="*/ 42500 h 4275461"/>
                  <a:gd name="connsiteX126" fmla="*/ 3420511 w 3619883"/>
                  <a:gd name="connsiteY126" fmla="*/ 0 h 4275461"/>
                  <a:gd name="connsiteX127" fmla="*/ 3453305 w 3619883"/>
                  <a:gd name="connsiteY127" fmla="*/ 7440 h 4275461"/>
                  <a:gd name="connsiteX128" fmla="*/ 3496571 w 3619883"/>
                  <a:gd name="connsiteY128" fmla="*/ 27182 h 4275461"/>
                  <a:gd name="connsiteX129" fmla="*/ 3602117 w 3619883"/>
                  <a:gd name="connsiteY129" fmla="*/ 132521 h 4275461"/>
                  <a:gd name="connsiteX130" fmla="*/ 3619883 w 3619883"/>
                  <a:gd name="connsiteY130" fmla="*/ 140049 h 4275461"/>
                  <a:gd name="connsiteX131" fmla="*/ 3619883 w 3619883"/>
                  <a:gd name="connsiteY131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48983 w 3619883"/>
                  <a:gd name="connsiteY6" fmla="*/ 3951392 h 4275461"/>
                  <a:gd name="connsiteX7" fmla="*/ 2648983 w 3619883"/>
                  <a:gd name="connsiteY7" fmla="*/ 4128157 h 4275461"/>
                  <a:gd name="connsiteX8" fmla="*/ 2690646 w 3619883"/>
                  <a:gd name="connsiteY8" fmla="*/ 4128157 h 4275461"/>
                  <a:gd name="connsiteX9" fmla="*/ 2690646 w 3619883"/>
                  <a:gd name="connsiteY9" fmla="*/ 4275461 h 4275461"/>
                  <a:gd name="connsiteX10" fmla="*/ 2511710 w 3619883"/>
                  <a:gd name="connsiteY10" fmla="*/ 4275461 h 4275461"/>
                  <a:gd name="connsiteX11" fmla="*/ 2454288 w 3619883"/>
                  <a:gd name="connsiteY11" fmla="*/ 4128157 h 4275461"/>
                  <a:gd name="connsiteX12" fmla="*/ 2515810 w 3619883"/>
                  <a:gd name="connsiteY12" fmla="*/ 4128157 h 4275461"/>
                  <a:gd name="connsiteX13" fmla="*/ 2515810 w 3619883"/>
                  <a:gd name="connsiteY13" fmla="*/ 3951392 h 4275461"/>
                  <a:gd name="connsiteX14" fmla="*/ 2338025 w 3619883"/>
                  <a:gd name="connsiteY14" fmla="*/ 3951392 h 4275461"/>
                  <a:gd name="connsiteX15" fmla="*/ 2338025 w 3619883"/>
                  <a:gd name="connsiteY15" fmla="*/ 4128157 h 4275461"/>
                  <a:gd name="connsiteX16" fmla="*/ 2395120 w 3619883"/>
                  <a:gd name="connsiteY16" fmla="*/ 4128157 h 4275461"/>
                  <a:gd name="connsiteX17" fmla="*/ 2337697 w 3619883"/>
                  <a:gd name="connsiteY17" fmla="*/ 4275461 h 4275461"/>
                  <a:gd name="connsiteX18" fmla="*/ 2150155 w 3619883"/>
                  <a:gd name="connsiteY18" fmla="*/ 4275461 h 4275461"/>
                  <a:gd name="connsiteX19" fmla="*/ 2150155 w 3619883"/>
                  <a:gd name="connsiteY19" fmla="*/ 4128157 h 4275461"/>
                  <a:gd name="connsiteX20" fmla="*/ 2204852 w 3619883"/>
                  <a:gd name="connsiteY20" fmla="*/ 4128157 h 4275461"/>
                  <a:gd name="connsiteX21" fmla="*/ 2204852 w 3619883"/>
                  <a:gd name="connsiteY21" fmla="*/ 3951392 h 4275461"/>
                  <a:gd name="connsiteX22" fmla="*/ 2027068 w 3619883"/>
                  <a:gd name="connsiteY22" fmla="*/ 3951392 h 4275461"/>
                  <a:gd name="connsiteX23" fmla="*/ 2027068 w 3619883"/>
                  <a:gd name="connsiteY23" fmla="*/ 4128157 h 4275461"/>
                  <a:gd name="connsiteX24" fmla="*/ 2079759 w 3619883"/>
                  <a:gd name="connsiteY24" fmla="*/ 4128157 h 4275461"/>
                  <a:gd name="connsiteX25" fmla="*/ 2079759 w 3619883"/>
                  <a:gd name="connsiteY25" fmla="*/ 4275461 h 4275461"/>
                  <a:gd name="connsiteX26" fmla="*/ 1824703 w 3619883"/>
                  <a:gd name="connsiteY26" fmla="*/ 4275461 h 4275461"/>
                  <a:gd name="connsiteX27" fmla="*/ 1834468 w 3619883"/>
                  <a:gd name="connsiteY27" fmla="*/ 4128157 h 4275461"/>
                  <a:gd name="connsiteX28" fmla="*/ 1893894 w 3619883"/>
                  <a:gd name="connsiteY28" fmla="*/ 4128157 h 4275461"/>
                  <a:gd name="connsiteX29" fmla="*/ 1893894 w 3619883"/>
                  <a:gd name="connsiteY29" fmla="*/ 3951392 h 4275461"/>
                  <a:gd name="connsiteX30" fmla="*/ 1716110 w 3619883"/>
                  <a:gd name="connsiteY30" fmla="*/ 3951392 h 4275461"/>
                  <a:gd name="connsiteX31" fmla="*/ 1716110 w 3619883"/>
                  <a:gd name="connsiteY31" fmla="*/ 4006431 h 4275461"/>
                  <a:gd name="connsiteX32" fmla="*/ 1703447 w 3619883"/>
                  <a:gd name="connsiteY32" fmla="*/ 4007960 h 4275461"/>
                  <a:gd name="connsiteX33" fmla="*/ 1716110 w 3619883"/>
                  <a:gd name="connsiteY33" fmla="*/ 4044284 h 4275461"/>
                  <a:gd name="connsiteX34" fmla="*/ 1716110 w 3619883"/>
                  <a:gd name="connsiteY34" fmla="*/ 4128157 h 4275461"/>
                  <a:gd name="connsiteX35" fmla="*/ 1745346 w 3619883"/>
                  <a:gd name="connsiteY35" fmla="*/ 4128157 h 4275461"/>
                  <a:gd name="connsiteX36" fmla="*/ 1796694 w 3619883"/>
                  <a:gd name="connsiteY36" fmla="*/ 4275461 h 4275461"/>
                  <a:gd name="connsiteX37" fmla="*/ 1558844 w 3619883"/>
                  <a:gd name="connsiteY37" fmla="*/ 4275461 h 4275461"/>
                  <a:gd name="connsiteX38" fmla="*/ 1517252 w 3619883"/>
                  <a:gd name="connsiteY38" fmla="*/ 4128157 h 4275461"/>
                  <a:gd name="connsiteX39" fmla="*/ 1582936 w 3619883"/>
                  <a:gd name="connsiteY39" fmla="*/ 4128157 h 4275461"/>
                  <a:gd name="connsiteX40" fmla="*/ 1582936 w 3619883"/>
                  <a:gd name="connsiteY40" fmla="*/ 3951392 h 4275461"/>
                  <a:gd name="connsiteX41" fmla="*/ 1405151 w 3619883"/>
                  <a:gd name="connsiteY41" fmla="*/ 3951392 h 4275461"/>
                  <a:gd name="connsiteX42" fmla="*/ 1405151 w 3619883"/>
                  <a:gd name="connsiteY42" fmla="*/ 4128157 h 4275461"/>
                  <a:gd name="connsiteX43" fmla="*/ 1468988 w 3619883"/>
                  <a:gd name="connsiteY43" fmla="*/ 4128157 h 4275461"/>
                  <a:gd name="connsiteX44" fmla="*/ 1427396 w 3619883"/>
                  <a:gd name="connsiteY44" fmla="*/ 4275461 h 4275461"/>
                  <a:gd name="connsiteX45" fmla="*/ 1210751 w 3619883"/>
                  <a:gd name="connsiteY45" fmla="*/ 4275461 h 4275461"/>
                  <a:gd name="connsiteX46" fmla="*/ 1210751 w 3619883"/>
                  <a:gd name="connsiteY46" fmla="*/ 4128157 h 4275461"/>
                  <a:gd name="connsiteX47" fmla="*/ 1271978 w 3619883"/>
                  <a:gd name="connsiteY47" fmla="*/ 4128157 h 4275461"/>
                  <a:gd name="connsiteX48" fmla="*/ 1271978 w 3619883"/>
                  <a:gd name="connsiteY48" fmla="*/ 3951392 h 4275461"/>
                  <a:gd name="connsiteX49" fmla="*/ 1094193 w 3619883"/>
                  <a:gd name="connsiteY49" fmla="*/ 3951392 h 4275461"/>
                  <a:gd name="connsiteX50" fmla="*/ 1094193 w 3619883"/>
                  <a:gd name="connsiteY50" fmla="*/ 4128157 h 4275461"/>
                  <a:gd name="connsiteX51" fmla="*/ 1140354 w 3619883"/>
                  <a:gd name="connsiteY51" fmla="*/ 4128157 h 4275461"/>
                  <a:gd name="connsiteX52" fmla="*/ 1140354 w 3619883"/>
                  <a:gd name="connsiteY52" fmla="*/ 4275461 h 4275461"/>
                  <a:gd name="connsiteX53" fmla="*/ 953807 w 3619883"/>
                  <a:gd name="connsiteY53" fmla="*/ 4275461 h 4275461"/>
                  <a:gd name="connsiteX54" fmla="*/ 912215 w 3619883"/>
                  <a:gd name="connsiteY54" fmla="*/ 4128157 h 4275461"/>
                  <a:gd name="connsiteX55" fmla="*/ 961020 w 3619883"/>
                  <a:gd name="connsiteY55" fmla="*/ 4128157 h 4275461"/>
                  <a:gd name="connsiteX56" fmla="*/ 961020 w 3619883"/>
                  <a:gd name="connsiteY56" fmla="*/ 3951392 h 4275461"/>
                  <a:gd name="connsiteX57" fmla="*/ 783235 w 3619883"/>
                  <a:gd name="connsiteY57" fmla="*/ 3951392 h 4275461"/>
                  <a:gd name="connsiteX58" fmla="*/ 783235 w 3619883"/>
                  <a:gd name="connsiteY58" fmla="*/ 4128157 h 4275461"/>
                  <a:gd name="connsiteX59" fmla="*/ 871024 w 3619883"/>
                  <a:gd name="connsiteY59" fmla="*/ 4128157 h 4275461"/>
                  <a:gd name="connsiteX60" fmla="*/ 829432 w 3619883"/>
                  <a:gd name="connsiteY60" fmla="*/ 4275461 h 4275461"/>
                  <a:gd name="connsiteX61" fmla="*/ 611484 w 3619883"/>
                  <a:gd name="connsiteY61" fmla="*/ 4275461 h 4275461"/>
                  <a:gd name="connsiteX62" fmla="*/ 621247 w 3619883"/>
                  <a:gd name="connsiteY62" fmla="*/ 4128157 h 4275461"/>
                  <a:gd name="connsiteX63" fmla="*/ 650062 w 3619883"/>
                  <a:gd name="connsiteY63" fmla="*/ 4128157 h 4275461"/>
                  <a:gd name="connsiteX64" fmla="*/ 650062 w 3619883"/>
                  <a:gd name="connsiteY64" fmla="*/ 3951392 h 4275461"/>
                  <a:gd name="connsiteX65" fmla="*/ 472277 w 3619883"/>
                  <a:gd name="connsiteY65" fmla="*/ 3951392 h 4275461"/>
                  <a:gd name="connsiteX66" fmla="*/ 472277 w 3619883"/>
                  <a:gd name="connsiteY66" fmla="*/ 4128157 h 4275461"/>
                  <a:gd name="connsiteX67" fmla="*/ 522650 w 3619883"/>
                  <a:gd name="connsiteY67" fmla="*/ 4128157 h 4275461"/>
                  <a:gd name="connsiteX68" fmla="*/ 573998 w 3619883"/>
                  <a:gd name="connsiteY68" fmla="*/ 4275461 h 4275461"/>
                  <a:gd name="connsiteX69" fmla="*/ 336164 w 3619883"/>
                  <a:gd name="connsiteY69" fmla="*/ 4275461 h 4275461"/>
                  <a:gd name="connsiteX70" fmla="*/ 294572 w 3619883"/>
                  <a:gd name="connsiteY70" fmla="*/ 4128157 h 4275461"/>
                  <a:gd name="connsiteX71" fmla="*/ 339106 w 3619883"/>
                  <a:gd name="connsiteY71" fmla="*/ 4128157 h 4275461"/>
                  <a:gd name="connsiteX72" fmla="*/ 339106 w 3619883"/>
                  <a:gd name="connsiteY72" fmla="*/ 3951392 h 4275461"/>
                  <a:gd name="connsiteX73" fmla="*/ 161321 w 3619883"/>
                  <a:gd name="connsiteY73" fmla="*/ 3951392 h 4275461"/>
                  <a:gd name="connsiteX74" fmla="*/ 161321 w 3619883"/>
                  <a:gd name="connsiteY74" fmla="*/ 4128157 h 4275461"/>
                  <a:gd name="connsiteX75" fmla="*/ 230914 w 3619883"/>
                  <a:gd name="connsiteY75" fmla="*/ 4128157 h 4275461"/>
                  <a:gd name="connsiteX76" fmla="*/ 189322 w 3619883"/>
                  <a:gd name="connsiteY76" fmla="*/ 4275461 h 4275461"/>
                  <a:gd name="connsiteX77" fmla="*/ 0 w 3619883"/>
                  <a:gd name="connsiteY77" fmla="*/ 4275461 h 4275461"/>
                  <a:gd name="connsiteX78" fmla="*/ 0 w 3619883"/>
                  <a:gd name="connsiteY78" fmla="*/ 42229 h 4275461"/>
                  <a:gd name="connsiteX79" fmla="*/ 42464 w 3619883"/>
                  <a:gd name="connsiteY79" fmla="*/ 40518 h 4275461"/>
                  <a:gd name="connsiteX80" fmla="*/ 137733 w 3619883"/>
                  <a:gd name="connsiteY80" fmla="*/ 35355 h 4275461"/>
                  <a:gd name="connsiteX81" fmla="*/ 270565 w 3619883"/>
                  <a:gd name="connsiteY81" fmla="*/ 29759 h 4275461"/>
                  <a:gd name="connsiteX82" fmla="*/ 479734 w 3619883"/>
                  <a:gd name="connsiteY82" fmla="*/ 45455 h 4275461"/>
                  <a:gd name="connsiteX83" fmla="*/ 524103 w 3619883"/>
                  <a:gd name="connsiteY83" fmla="*/ 41625 h 4275461"/>
                  <a:gd name="connsiteX84" fmla="*/ 624416 w 3619883"/>
                  <a:gd name="connsiteY84" fmla="*/ 22696 h 4275461"/>
                  <a:gd name="connsiteX85" fmla="*/ 657762 w 3619883"/>
                  <a:gd name="connsiteY85" fmla="*/ 18351 h 4275461"/>
                  <a:gd name="connsiteX86" fmla="*/ 690557 w 3619883"/>
                  <a:gd name="connsiteY86" fmla="*/ 25792 h 4275461"/>
                  <a:gd name="connsiteX87" fmla="*/ 745123 w 3619883"/>
                  <a:gd name="connsiteY87" fmla="*/ 40157 h 4275461"/>
                  <a:gd name="connsiteX88" fmla="*/ 789493 w 3619883"/>
                  <a:gd name="connsiteY88" fmla="*/ 36327 h 4275461"/>
                  <a:gd name="connsiteX89" fmla="*/ 854255 w 3619883"/>
                  <a:gd name="connsiteY89" fmla="*/ 68887 h 4275461"/>
                  <a:gd name="connsiteX90" fmla="*/ 897520 w 3619883"/>
                  <a:gd name="connsiteY90" fmla="*/ 88629 h 4275461"/>
                  <a:gd name="connsiteX91" fmla="*/ 940510 w 3619883"/>
                  <a:gd name="connsiteY91" fmla="*/ 114265 h 4275461"/>
                  <a:gd name="connsiteX92" fmla="*/ 1082712 w 3619883"/>
                  <a:gd name="connsiteY92" fmla="*/ 144543 h 4275461"/>
                  <a:gd name="connsiteX93" fmla="*/ 1205348 w 3619883"/>
                  <a:gd name="connsiteY93" fmla="*/ 120753 h 4275461"/>
                  <a:gd name="connsiteX94" fmla="*/ 1271764 w 3619883"/>
                  <a:gd name="connsiteY94" fmla="*/ 117956 h 4275461"/>
                  <a:gd name="connsiteX95" fmla="*/ 1315583 w 3619883"/>
                  <a:gd name="connsiteY95" fmla="*/ 125912 h 4275461"/>
                  <a:gd name="connsiteX96" fmla="*/ 1359125 w 3619883"/>
                  <a:gd name="connsiteY96" fmla="*/ 139761 h 4275461"/>
                  <a:gd name="connsiteX97" fmla="*/ 1391919 w 3619883"/>
                  <a:gd name="connsiteY97" fmla="*/ 147202 h 4275461"/>
                  <a:gd name="connsiteX98" fmla="*/ 1436563 w 3619883"/>
                  <a:gd name="connsiteY98" fmla="*/ 137480 h 4275461"/>
                  <a:gd name="connsiteX99" fmla="*/ 1471566 w 3619883"/>
                  <a:gd name="connsiteY99" fmla="*/ 97777 h 4275461"/>
                  <a:gd name="connsiteX100" fmla="*/ 1505739 w 3619883"/>
                  <a:gd name="connsiteY100" fmla="*/ 75753 h 4275461"/>
                  <a:gd name="connsiteX101" fmla="*/ 1590891 w 3619883"/>
                  <a:gd name="connsiteY101" fmla="*/ 144702 h 4275461"/>
                  <a:gd name="connsiteX102" fmla="*/ 1625616 w 3619883"/>
                  <a:gd name="connsiteY102" fmla="*/ 110893 h 4275461"/>
                  <a:gd name="connsiteX103" fmla="*/ 1658964 w 3619883"/>
                  <a:gd name="connsiteY103" fmla="*/ 106547 h 4275461"/>
                  <a:gd name="connsiteX104" fmla="*/ 1746598 w 3619883"/>
                  <a:gd name="connsiteY104" fmla="*/ 122460 h 4275461"/>
                  <a:gd name="connsiteX105" fmla="*/ 1811913 w 3619883"/>
                  <a:gd name="connsiteY105" fmla="*/ 143234 h 4275461"/>
                  <a:gd name="connsiteX106" fmla="*/ 1856557 w 3619883"/>
                  <a:gd name="connsiteY106" fmla="*/ 133511 h 4275461"/>
                  <a:gd name="connsiteX107" fmla="*/ 2066003 w 3619883"/>
                  <a:gd name="connsiteY107" fmla="*/ 143313 h 4275461"/>
                  <a:gd name="connsiteX108" fmla="*/ 2177615 w 3619883"/>
                  <a:gd name="connsiteY108" fmla="*/ 119007 h 4275461"/>
                  <a:gd name="connsiteX109" fmla="*/ 2255883 w 3619883"/>
                  <a:gd name="connsiteY109" fmla="*/ 99047 h 4275461"/>
                  <a:gd name="connsiteX110" fmla="*/ 2344622 w 3619883"/>
                  <a:gd name="connsiteY110" fmla="*/ 91388 h 4275461"/>
                  <a:gd name="connsiteX111" fmla="*/ 2455682 w 3619883"/>
                  <a:gd name="connsiteY111" fmla="*/ 78869 h 4275461"/>
                  <a:gd name="connsiteX112" fmla="*/ 2632609 w 3619883"/>
                  <a:gd name="connsiteY112" fmla="*/ 75338 h 4275461"/>
                  <a:gd name="connsiteX113" fmla="*/ 2742291 w 3619883"/>
                  <a:gd name="connsiteY113" fmla="*/ 92282 h 4275461"/>
                  <a:gd name="connsiteX114" fmla="*/ 2851974 w 3619883"/>
                  <a:gd name="connsiteY114" fmla="*/ 109227 h 4275461"/>
                  <a:gd name="connsiteX115" fmla="*/ 2907643 w 3619883"/>
                  <a:gd name="connsiteY115" fmla="*/ 100020 h 4275461"/>
                  <a:gd name="connsiteX116" fmla="*/ 2944022 w 3619883"/>
                  <a:gd name="connsiteY116" fmla="*/ 30853 h 4275461"/>
                  <a:gd name="connsiteX117" fmla="*/ 3022289 w 3619883"/>
                  <a:gd name="connsiteY117" fmla="*/ 10893 h 4275461"/>
                  <a:gd name="connsiteX118" fmla="*/ 3054807 w 3619883"/>
                  <a:gd name="connsiteY118" fmla="*/ 24226 h 4275461"/>
                  <a:gd name="connsiteX119" fmla="*/ 3141892 w 3619883"/>
                  <a:gd name="connsiteY119" fmla="*/ 51925 h 4275461"/>
                  <a:gd name="connsiteX120" fmla="*/ 3185711 w 3619883"/>
                  <a:gd name="connsiteY120" fmla="*/ 59881 h 4275461"/>
                  <a:gd name="connsiteX121" fmla="*/ 3219056 w 3619883"/>
                  <a:gd name="connsiteY121" fmla="*/ 55536 h 4275461"/>
                  <a:gd name="connsiteX122" fmla="*/ 3263425 w 3619883"/>
                  <a:gd name="connsiteY122" fmla="*/ 51706 h 4275461"/>
                  <a:gd name="connsiteX123" fmla="*/ 3296219 w 3619883"/>
                  <a:gd name="connsiteY123" fmla="*/ 59147 h 4275461"/>
                  <a:gd name="connsiteX124" fmla="*/ 3319094 w 3619883"/>
                  <a:gd name="connsiteY124" fmla="*/ 42500 h 4275461"/>
                  <a:gd name="connsiteX125" fmla="*/ 3420511 w 3619883"/>
                  <a:gd name="connsiteY125" fmla="*/ 0 h 4275461"/>
                  <a:gd name="connsiteX126" fmla="*/ 3453305 w 3619883"/>
                  <a:gd name="connsiteY126" fmla="*/ 7440 h 4275461"/>
                  <a:gd name="connsiteX127" fmla="*/ 3496571 w 3619883"/>
                  <a:gd name="connsiteY127" fmla="*/ 27182 h 4275461"/>
                  <a:gd name="connsiteX128" fmla="*/ 3602117 w 3619883"/>
                  <a:gd name="connsiteY128" fmla="*/ 132521 h 4275461"/>
                  <a:gd name="connsiteX129" fmla="*/ 3619883 w 3619883"/>
                  <a:gd name="connsiteY129" fmla="*/ 140049 h 4275461"/>
                  <a:gd name="connsiteX130" fmla="*/ 3619883 w 3619883"/>
                  <a:gd name="connsiteY130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48983 w 3619883"/>
                  <a:gd name="connsiteY6" fmla="*/ 4128157 h 4275461"/>
                  <a:gd name="connsiteX7" fmla="*/ 2690646 w 3619883"/>
                  <a:gd name="connsiteY7" fmla="*/ 4128157 h 4275461"/>
                  <a:gd name="connsiteX8" fmla="*/ 2690646 w 3619883"/>
                  <a:gd name="connsiteY8" fmla="*/ 4275461 h 4275461"/>
                  <a:gd name="connsiteX9" fmla="*/ 2511710 w 3619883"/>
                  <a:gd name="connsiteY9" fmla="*/ 4275461 h 4275461"/>
                  <a:gd name="connsiteX10" fmla="*/ 2454288 w 3619883"/>
                  <a:gd name="connsiteY10" fmla="*/ 4128157 h 4275461"/>
                  <a:gd name="connsiteX11" fmla="*/ 2515810 w 3619883"/>
                  <a:gd name="connsiteY11" fmla="*/ 4128157 h 4275461"/>
                  <a:gd name="connsiteX12" fmla="*/ 2515810 w 3619883"/>
                  <a:gd name="connsiteY12" fmla="*/ 3951392 h 4275461"/>
                  <a:gd name="connsiteX13" fmla="*/ 2338025 w 3619883"/>
                  <a:gd name="connsiteY13" fmla="*/ 3951392 h 4275461"/>
                  <a:gd name="connsiteX14" fmla="*/ 2338025 w 3619883"/>
                  <a:gd name="connsiteY14" fmla="*/ 4128157 h 4275461"/>
                  <a:gd name="connsiteX15" fmla="*/ 2395120 w 3619883"/>
                  <a:gd name="connsiteY15" fmla="*/ 4128157 h 4275461"/>
                  <a:gd name="connsiteX16" fmla="*/ 2337697 w 3619883"/>
                  <a:gd name="connsiteY16" fmla="*/ 4275461 h 4275461"/>
                  <a:gd name="connsiteX17" fmla="*/ 2150155 w 3619883"/>
                  <a:gd name="connsiteY17" fmla="*/ 4275461 h 4275461"/>
                  <a:gd name="connsiteX18" fmla="*/ 2150155 w 3619883"/>
                  <a:gd name="connsiteY18" fmla="*/ 4128157 h 4275461"/>
                  <a:gd name="connsiteX19" fmla="*/ 2204852 w 3619883"/>
                  <a:gd name="connsiteY19" fmla="*/ 4128157 h 4275461"/>
                  <a:gd name="connsiteX20" fmla="*/ 2204852 w 3619883"/>
                  <a:gd name="connsiteY20" fmla="*/ 3951392 h 4275461"/>
                  <a:gd name="connsiteX21" fmla="*/ 2027068 w 3619883"/>
                  <a:gd name="connsiteY21" fmla="*/ 3951392 h 4275461"/>
                  <a:gd name="connsiteX22" fmla="*/ 2027068 w 3619883"/>
                  <a:gd name="connsiteY22" fmla="*/ 4128157 h 4275461"/>
                  <a:gd name="connsiteX23" fmla="*/ 2079759 w 3619883"/>
                  <a:gd name="connsiteY23" fmla="*/ 4128157 h 4275461"/>
                  <a:gd name="connsiteX24" fmla="*/ 2079759 w 3619883"/>
                  <a:gd name="connsiteY24" fmla="*/ 4275461 h 4275461"/>
                  <a:gd name="connsiteX25" fmla="*/ 1824703 w 3619883"/>
                  <a:gd name="connsiteY25" fmla="*/ 4275461 h 4275461"/>
                  <a:gd name="connsiteX26" fmla="*/ 1834468 w 3619883"/>
                  <a:gd name="connsiteY26" fmla="*/ 4128157 h 4275461"/>
                  <a:gd name="connsiteX27" fmla="*/ 1893894 w 3619883"/>
                  <a:gd name="connsiteY27" fmla="*/ 4128157 h 4275461"/>
                  <a:gd name="connsiteX28" fmla="*/ 1893894 w 3619883"/>
                  <a:gd name="connsiteY28" fmla="*/ 3951392 h 4275461"/>
                  <a:gd name="connsiteX29" fmla="*/ 1716110 w 3619883"/>
                  <a:gd name="connsiteY29" fmla="*/ 3951392 h 4275461"/>
                  <a:gd name="connsiteX30" fmla="*/ 1716110 w 3619883"/>
                  <a:gd name="connsiteY30" fmla="*/ 4006431 h 4275461"/>
                  <a:gd name="connsiteX31" fmla="*/ 1703447 w 3619883"/>
                  <a:gd name="connsiteY31" fmla="*/ 4007960 h 4275461"/>
                  <a:gd name="connsiteX32" fmla="*/ 1716110 w 3619883"/>
                  <a:gd name="connsiteY32" fmla="*/ 4044284 h 4275461"/>
                  <a:gd name="connsiteX33" fmla="*/ 1716110 w 3619883"/>
                  <a:gd name="connsiteY33" fmla="*/ 4128157 h 4275461"/>
                  <a:gd name="connsiteX34" fmla="*/ 1745346 w 3619883"/>
                  <a:gd name="connsiteY34" fmla="*/ 4128157 h 4275461"/>
                  <a:gd name="connsiteX35" fmla="*/ 1796694 w 3619883"/>
                  <a:gd name="connsiteY35" fmla="*/ 4275461 h 4275461"/>
                  <a:gd name="connsiteX36" fmla="*/ 1558844 w 3619883"/>
                  <a:gd name="connsiteY36" fmla="*/ 4275461 h 4275461"/>
                  <a:gd name="connsiteX37" fmla="*/ 1517252 w 3619883"/>
                  <a:gd name="connsiteY37" fmla="*/ 4128157 h 4275461"/>
                  <a:gd name="connsiteX38" fmla="*/ 1582936 w 3619883"/>
                  <a:gd name="connsiteY38" fmla="*/ 4128157 h 4275461"/>
                  <a:gd name="connsiteX39" fmla="*/ 1582936 w 3619883"/>
                  <a:gd name="connsiteY39" fmla="*/ 3951392 h 4275461"/>
                  <a:gd name="connsiteX40" fmla="*/ 1405151 w 3619883"/>
                  <a:gd name="connsiteY40" fmla="*/ 3951392 h 4275461"/>
                  <a:gd name="connsiteX41" fmla="*/ 1405151 w 3619883"/>
                  <a:gd name="connsiteY41" fmla="*/ 4128157 h 4275461"/>
                  <a:gd name="connsiteX42" fmla="*/ 1468988 w 3619883"/>
                  <a:gd name="connsiteY42" fmla="*/ 4128157 h 4275461"/>
                  <a:gd name="connsiteX43" fmla="*/ 1427396 w 3619883"/>
                  <a:gd name="connsiteY43" fmla="*/ 4275461 h 4275461"/>
                  <a:gd name="connsiteX44" fmla="*/ 1210751 w 3619883"/>
                  <a:gd name="connsiteY44" fmla="*/ 4275461 h 4275461"/>
                  <a:gd name="connsiteX45" fmla="*/ 1210751 w 3619883"/>
                  <a:gd name="connsiteY45" fmla="*/ 4128157 h 4275461"/>
                  <a:gd name="connsiteX46" fmla="*/ 1271978 w 3619883"/>
                  <a:gd name="connsiteY46" fmla="*/ 4128157 h 4275461"/>
                  <a:gd name="connsiteX47" fmla="*/ 1271978 w 3619883"/>
                  <a:gd name="connsiteY47" fmla="*/ 3951392 h 4275461"/>
                  <a:gd name="connsiteX48" fmla="*/ 1094193 w 3619883"/>
                  <a:gd name="connsiteY48" fmla="*/ 3951392 h 4275461"/>
                  <a:gd name="connsiteX49" fmla="*/ 1094193 w 3619883"/>
                  <a:gd name="connsiteY49" fmla="*/ 4128157 h 4275461"/>
                  <a:gd name="connsiteX50" fmla="*/ 1140354 w 3619883"/>
                  <a:gd name="connsiteY50" fmla="*/ 4128157 h 4275461"/>
                  <a:gd name="connsiteX51" fmla="*/ 1140354 w 3619883"/>
                  <a:gd name="connsiteY51" fmla="*/ 4275461 h 4275461"/>
                  <a:gd name="connsiteX52" fmla="*/ 953807 w 3619883"/>
                  <a:gd name="connsiteY52" fmla="*/ 4275461 h 4275461"/>
                  <a:gd name="connsiteX53" fmla="*/ 912215 w 3619883"/>
                  <a:gd name="connsiteY53" fmla="*/ 4128157 h 4275461"/>
                  <a:gd name="connsiteX54" fmla="*/ 961020 w 3619883"/>
                  <a:gd name="connsiteY54" fmla="*/ 4128157 h 4275461"/>
                  <a:gd name="connsiteX55" fmla="*/ 961020 w 3619883"/>
                  <a:gd name="connsiteY55" fmla="*/ 3951392 h 4275461"/>
                  <a:gd name="connsiteX56" fmla="*/ 783235 w 3619883"/>
                  <a:gd name="connsiteY56" fmla="*/ 3951392 h 4275461"/>
                  <a:gd name="connsiteX57" fmla="*/ 783235 w 3619883"/>
                  <a:gd name="connsiteY57" fmla="*/ 4128157 h 4275461"/>
                  <a:gd name="connsiteX58" fmla="*/ 871024 w 3619883"/>
                  <a:gd name="connsiteY58" fmla="*/ 4128157 h 4275461"/>
                  <a:gd name="connsiteX59" fmla="*/ 829432 w 3619883"/>
                  <a:gd name="connsiteY59" fmla="*/ 4275461 h 4275461"/>
                  <a:gd name="connsiteX60" fmla="*/ 611484 w 3619883"/>
                  <a:gd name="connsiteY60" fmla="*/ 4275461 h 4275461"/>
                  <a:gd name="connsiteX61" fmla="*/ 621247 w 3619883"/>
                  <a:gd name="connsiteY61" fmla="*/ 4128157 h 4275461"/>
                  <a:gd name="connsiteX62" fmla="*/ 650062 w 3619883"/>
                  <a:gd name="connsiteY62" fmla="*/ 4128157 h 4275461"/>
                  <a:gd name="connsiteX63" fmla="*/ 650062 w 3619883"/>
                  <a:gd name="connsiteY63" fmla="*/ 3951392 h 4275461"/>
                  <a:gd name="connsiteX64" fmla="*/ 472277 w 3619883"/>
                  <a:gd name="connsiteY64" fmla="*/ 3951392 h 4275461"/>
                  <a:gd name="connsiteX65" fmla="*/ 472277 w 3619883"/>
                  <a:gd name="connsiteY65" fmla="*/ 4128157 h 4275461"/>
                  <a:gd name="connsiteX66" fmla="*/ 522650 w 3619883"/>
                  <a:gd name="connsiteY66" fmla="*/ 4128157 h 4275461"/>
                  <a:gd name="connsiteX67" fmla="*/ 573998 w 3619883"/>
                  <a:gd name="connsiteY67" fmla="*/ 4275461 h 4275461"/>
                  <a:gd name="connsiteX68" fmla="*/ 336164 w 3619883"/>
                  <a:gd name="connsiteY68" fmla="*/ 4275461 h 4275461"/>
                  <a:gd name="connsiteX69" fmla="*/ 294572 w 3619883"/>
                  <a:gd name="connsiteY69" fmla="*/ 4128157 h 4275461"/>
                  <a:gd name="connsiteX70" fmla="*/ 339106 w 3619883"/>
                  <a:gd name="connsiteY70" fmla="*/ 4128157 h 4275461"/>
                  <a:gd name="connsiteX71" fmla="*/ 339106 w 3619883"/>
                  <a:gd name="connsiteY71" fmla="*/ 3951392 h 4275461"/>
                  <a:gd name="connsiteX72" fmla="*/ 161321 w 3619883"/>
                  <a:gd name="connsiteY72" fmla="*/ 3951392 h 4275461"/>
                  <a:gd name="connsiteX73" fmla="*/ 161321 w 3619883"/>
                  <a:gd name="connsiteY73" fmla="*/ 4128157 h 4275461"/>
                  <a:gd name="connsiteX74" fmla="*/ 230914 w 3619883"/>
                  <a:gd name="connsiteY74" fmla="*/ 4128157 h 4275461"/>
                  <a:gd name="connsiteX75" fmla="*/ 189322 w 3619883"/>
                  <a:gd name="connsiteY75" fmla="*/ 4275461 h 4275461"/>
                  <a:gd name="connsiteX76" fmla="*/ 0 w 3619883"/>
                  <a:gd name="connsiteY76" fmla="*/ 4275461 h 4275461"/>
                  <a:gd name="connsiteX77" fmla="*/ 0 w 3619883"/>
                  <a:gd name="connsiteY77" fmla="*/ 42229 h 4275461"/>
                  <a:gd name="connsiteX78" fmla="*/ 42464 w 3619883"/>
                  <a:gd name="connsiteY78" fmla="*/ 40518 h 4275461"/>
                  <a:gd name="connsiteX79" fmla="*/ 137733 w 3619883"/>
                  <a:gd name="connsiteY79" fmla="*/ 35355 h 4275461"/>
                  <a:gd name="connsiteX80" fmla="*/ 270565 w 3619883"/>
                  <a:gd name="connsiteY80" fmla="*/ 29759 h 4275461"/>
                  <a:gd name="connsiteX81" fmla="*/ 479734 w 3619883"/>
                  <a:gd name="connsiteY81" fmla="*/ 45455 h 4275461"/>
                  <a:gd name="connsiteX82" fmla="*/ 524103 w 3619883"/>
                  <a:gd name="connsiteY82" fmla="*/ 41625 h 4275461"/>
                  <a:gd name="connsiteX83" fmla="*/ 624416 w 3619883"/>
                  <a:gd name="connsiteY83" fmla="*/ 22696 h 4275461"/>
                  <a:gd name="connsiteX84" fmla="*/ 657762 w 3619883"/>
                  <a:gd name="connsiteY84" fmla="*/ 18351 h 4275461"/>
                  <a:gd name="connsiteX85" fmla="*/ 690557 w 3619883"/>
                  <a:gd name="connsiteY85" fmla="*/ 25792 h 4275461"/>
                  <a:gd name="connsiteX86" fmla="*/ 745123 w 3619883"/>
                  <a:gd name="connsiteY86" fmla="*/ 40157 h 4275461"/>
                  <a:gd name="connsiteX87" fmla="*/ 789493 w 3619883"/>
                  <a:gd name="connsiteY87" fmla="*/ 36327 h 4275461"/>
                  <a:gd name="connsiteX88" fmla="*/ 854255 w 3619883"/>
                  <a:gd name="connsiteY88" fmla="*/ 68887 h 4275461"/>
                  <a:gd name="connsiteX89" fmla="*/ 897520 w 3619883"/>
                  <a:gd name="connsiteY89" fmla="*/ 88629 h 4275461"/>
                  <a:gd name="connsiteX90" fmla="*/ 940510 w 3619883"/>
                  <a:gd name="connsiteY90" fmla="*/ 114265 h 4275461"/>
                  <a:gd name="connsiteX91" fmla="*/ 1082712 w 3619883"/>
                  <a:gd name="connsiteY91" fmla="*/ 144543 h 4275461"/>
                  <a:gd name="connsiteX92" fmla="*/ 1205348 w 3619883"/>
                  <a:gd name="connsiteY92" fmla="*/ 120753 h 4275461"/>
                  <a:gd name="connsiteX93" fmla="*/ 1271764 w 3619883"/>
                  <a:gd name="connsiteY93" fmla="*/ 117956 h 4275461"/>
                  <a:gd name="connsiteX94" fmla="*/ 1315583 w 3619883"/>
                  <a:gd name="connsiteY94" fmla="*/ 125912 h 4275461"/>
                  <a:gd name="connsiteX95" fmla="*/ 1359125 w 3619883"/>
                  <a:gd name="connsiteY95" fmla="*/ 139761 h 4275461"/>
                  <a:gd name="connsiteX96" fmla="*/ 1391919 w 3619883"/>
                  <a:gd name="connsiteY96" fmla="*/ 147202 h 4275461"/>
                  <a:gd name="connsiteX97" fmla="*/ 1436563 w 3619883"/>
                  <a:gd name="connsiteY97" fmla="*/ 137480 h 4275461"/>
                  <a:gd name="connsiteX98" fmla="*/ 1471566 w 3619883"/>
                  <a:gd name="connsiteY98" fmla="*/ 97777 h 4275461"/>
                  <a:gd name="connsiteX99" fmla="*/ 1505739 w 3619883"/>
                  <a:gd name="connsiteY99" fmla="*/ 75753 h 4275461"/>
                  <a:gd name="connsiteX100" fmla="*/ 1590891 w 3619883"/>
                  <a:gd name="connsiteY100" fmla="*/ 144702 h 4275461"/>
                  <a:gd name="connsiteX101" fmla="*/ 1625616 w 3619883"/>
                  <a:gd name="connsiteY101" fmla="*/ 110893 h 4275461"/>
                  <a:gd name="connsiteX102" fmla="*/ 1658964 w 3619883"/>
                  <a:gd name="connsiteY102" fmla="*/ 106547 h 4275461"/>
                  <a:gd name="connsiteX103" fmla="*/ 1746598 w 3619883"/>
                  <a:gd name="connsiteY103" fmla="*/ 122460 h 4275461"/>
                  <a:gd name="connsiteX104" fmla="*/ 1811913 w 3619883"/>
                  <a:gd name="connsiteY104" fmla="*/ 143234 h 4275461"/>
                  <a:gd name="connsiteX105" fmla="*/ 1856557 w 3619883"/>
                  <a:gd name="connsiteY105" fmla="*/ 133511 h 4275461"/>
                  <a:gd name="connsiteX106" fmla="*/ 2066003 w 3619883"/>
                  <a:gd name="connsiteY106" fmla="*/ 143313 h 4275461"/>
                  <a:gd name="connsiteX107" fmla="*/ 2177615 w 3619883"/>
                  <a:gd name="connsiteY107" fmla="*/ 119007 h 4275461"/>
                  <a:gd name="connsiteX108" fmla="*/ 2255883 w 3619883"/>
                  <a:gd name="connsiteY108" fmla="*/ 99047 h 4275461"/>
                  <a:gd name="connsiteX109" fmla="*/ 2344622 w 3619883"/>
                  <a:gd name="connsiteY109" fmla="*/ 91388 h 4275461"/>
                  <a:gd name="connsiteX110" fmla="*/ 2455682 w 3619883"/>
                  <a:gd name="connsiteY110" fmla="*/ 78869 h 4275461"/>
                  <a:gd name="connsiteX111" fmla="*/ 2632609 w 3619883"/>
                  <a:gd name="connsiteY111" fmla="*/ 75338 h 4275461"/>
                  <a:gd name="connsiteX112" fmla="*/ 2742291 w 3619883"/>
                  <a:gd name="connsiteY112" fmla="*/ 92282 h 4275461"/>
                  <a:gd name="connsiteX113" fmla="*/ 2851974 w 3619883"/>
                  <a:gd name="connsiteY113" fmla="*/ 109227 h 4275461"/>
                  <a:gd name="connsiteX114" fmla="*/ 2907643 w 3619883"/>
                  <a:gd name="connsiteY114" fmla="*/ 100020 h 4275461"/>
                  <a:gd name="connsiteX115" fmla="*/ 2944022 w 3619883"/>
                  <a:gd name="connsiteY115" fmla="*/ 30853 h 4275461"/>
                  <a:gd name="connsiteX116" fmla="*/ 3022289 w 3619883"/>
                  <a:gd name="connsiteY116" fmla="*/ 10893 h 4275461"/>
                  <a:gd name="connsiteX117" fmla="*/ 3054807 w 3619883"/>
                  <a:gd name="connsiteY117" fmla="*/ 24226 h 4275461"/>
                  <a:gd name="connsiteX118" fmla="*/ 3141892 w 3619883"/>
                  <a:gd name="connsiteY118" fmla="*/ 51925 h 4275461"/>
                  <a:gd name="connsiteX119" fmla="*/ 3185711 w 3619883"/>
                  <a:gd name="connsiteY119" fmla="*/ 59881 h 4275461"/>
                  <a:gd name="connsiteX120" fmla="*/ 3219056 w 3619883"/>
                  <a:gd name="connsiteY120" fmla="*/ 55536 h 4275461"/>
                  <a:gd name="connsiteX121" fmla="*/ 3263425 w 3619883"/>
                  <a:gd name="connsiteY121" fmla="*/ 51706 h 4275461"/>
                  <a:gd name="connsiteX122" fmla="*/ 3296219 w 3619883"/>
                  <a:gd name="connsiteY122" fmla="*/ 59147 h 4275461"/>
                  <a:gd name="connsiteX123" fmla="*/ 3319094 w 3619883"/>
                  <a:gd name="connsiteY123" fmla="*/ 42500 h 4275461"/>
                  <a:gd name="connsiteX124" fmla="*/ 3420511 w 3619883"/>
                  <a:gd name="connsiteY124" fmla="*/ 0 h 4275461"/>
                  <a:gd name="connsiteX125" fmla="*/ 3453305 w 3619883"/>
                  <a:gd name="connsiteY125" fmla="*/ 7440 h 4275461"/>
                  <a:gd name="connsiteX126" fmla="*/ 3496571 w 3619883"/>
                  <a:gd name="connsiteY126" fmla="*/ 27182 h 4275461"/>
                  <a:gd name="connsiteX127" fmla="*/ 3602117 w 3619883"/>
                  <a:gd name="connsiteY127" fmla="*/ 132521 h 4275461"/>
                  <a:gd name="connsiteX128" fmla="*/ 3619883 w 3619883"/>
                  <a:gd name="connsiteY128" fmla="*/ 140049 h 4275461"/>
                  <a:gd name="connsiteX129" fmla="*/ 3619883 w 3619883"/>
                  <a:gd name="connsiteY129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128157 h 4275461"/>
                  <a:gd name="connsiteX7" fmla="*/ 2690646 w 3619883"/>
                  <a:gd name="connsiteY7" fmla="*/ 4275461 h 4275461"/>
                  <a:gd name="connsiteX8" fmla="*/ 2511710 w 3619883"/>
                  <a:gd name="connsiteY8" fmla="*/ 4275461 h 4275461"/>
                  <a:gd name="connsiteX9" fmla="*/ 2454288 w 3619883"/>
                  <a:gd name="connsiteY9" fmla="*/ 4128157 h 4275461"/>
                  <a:gd name="connsiteX10" fmla="*/ 2515810 w 3619883"/>
                  <a:gd name="connsiteY10" fmla="*/ 4128157 h 4275461"/>
                  <a:gd name="connsiteX11" fmla="*/ 2515810 w 3619883"/>
                  <a:gd name="connsiteY11" fmla="*/ 3951392 h 4275461"/>
                  <a:gd name="connsiteX12" fmla="*/ 2338025 w 3619883"/>
                  <a:gd name="connsiteY12" fmla="*/ 3951392 h 4275461"/>
                  <a:gd name="connsiteX13" fmla="*/ 2338025 w 3619883"/>
                  <a:gd name="connsiteY13" fmla="*/ 4128157 h 4275461"/>
                  <a:gd name="connsiteX14" fmla="*/ 2395120 w 3619883"/>
                  <a:gd name="connsiteY14" fmla="*/ 4128157 h 4275461"/>
                  <a:gd name="connsiteX15" fmla="*/ 2337697 w 3619883"/>
                  <a:gd name="connsiteY15" fmla="*/ 4275461 h 4275461"/>
                  <a:gd name="connsiteX16" fmla="*/ 2150155 w 3619883"/>
                  <a:gd name="connsiteY16" fmla="*/ 4275461 h 4275461"/>
                  <a:gd name="connsiteX17" fmla="*/ 2150155 w 3619883"/>
                  <a:gd name="connsiteY17" fmla="*/ 4128157 h 4275461"/>
                  <a:gd name="connsiteX18" fmla="*/ 2204852 w 3619883"/>
                  <a:gd name="connsiteY18" fmla="*/ 4128157 h 4275461"/>
                  <a:gd name="connsiteX19" fmla="*/ 2204852 w 3619883"/>
                  <a:gd name="connsiteY19" fmla="*/ 3951392 h 4275461"/>
                  <a:gd name="connsiteX20" fmla="*/ 2027068 w 3619883"/>
                  <a:gd name="connsiteY20" fmla="*/ 3951392 h 4275461"/>
                  <a:gd name="connsiteX21" fmla="*/ 2027068 w 3619883"/>
                  <a:gd name="connsiteY21" fmla="*/ 4128157 h 4275461"/>
                  <a:gd name="connsiteX22" fmla="*/ 2079759 w 3619883"/>
                  <a:gd name="connsiteY22" fmla="*/ 4128157 h 4275461"/>
                  <a:gd name="connsiteX23" fmla="*/ 2079759 w 3619883"/>
                  <a:gd name="connsiteY23" fmla="*/ 4275461 h 4275461"/>
                  <a:gd name="connsiteX24" fmla="*/ 1824703 w 3619883"/>
                  <a:gd name="connsiteY24" fmla="*/ 4275461 h 4275461"/>
                  <a:gd name="connsiteX25" fmla="*/ 1834468 w 3619883"/>
                  <a:gd name="connsiteY25" fmla="*/ 4128157 h 4275461"/>
                  <a:gd name="connsiteX26" fmla="*/ 1893894 w 3619883"/>
                  <a:gd name="connsiteY26" fmla="*/ 4128157 h 4275461"/>
                  <a:gd name="connsiteX27" fmla="*/ 1893894 w 3619883"/>
                  <a:gd name="connsiteY27" fmla="*/ 3951392 h 4275461"/>
                  <a:gd name="connsiteX28" fmla="*/ 1716110 w 3619883"/>
                  <a:gd name="connsiteY28" fmla="*/ 3951392 h 4275461"/>
                  <a:gd name="connsiteX29" fmla="*/ 1716110 w 3619883"/>
                  <a:gd name="connsiteY29" fmla="*/ 4006431 h 4275461"/>
                  <a:gd name="connsiteX30" fmla="*/ 1703447 w 3619883"/>
                  <a:gd name="connsiteY30" fmla="*/ 4007960 h 4275461"/>
                  <a:gd name="connsiteX31" fmla="*/ 1716110 w 3619883"/>
                  <a:gd name="connsiteY31" fmla="*/ 4044284 h 4275461"/>
                  <a:gd name="connsiteX32" fmla="*/ 1716110 w 3619883"/>
                  <a:gd name="connsiteY32" fmla="*/ 4128157 h 4275461"/>
                  <a:gd name="connsiteX33" fmla="*/ 1745346 w 3619883"/>
                  <a:gd name="connsiteY33" fmla="*/ 4128157 h 4275461"/>
                  <a:gd name="connsiteX34" fmla="*/ 1796694 w 3619883"/>
                  <a:gd name="connsiteY34" fmla="*/ 4275461 h 4275461"/>
                  <a:gd name="connsiteX35" fmla="*/ 1558844 w 3619883"/>
                  <a:gd name="connsiteY35" fmla="*/ 4275461 h 4275461"/>
                  <a:gd name="connsiteX36" fmla="*/ 1517252 w 3619883"/>
                  <a:gd name="connsiteY36" fmla="*/ 4128157 h 4275461"/>
                  <a:gd name="connsiteX37" fmla="*/ 1582936 w 3619883"/>
                  <a:gd name="connsiteY37" fmla="*/ 4128157 h 4275461"/>
                  <a:gd name="connsiteX38" fmla="*/ 1582936 w 3619883"/>
                  <a:gd name="connsiteY38" fmla="*/ 3951392 h 4275461"/>
                  <a:gd name="connsiteX39" fmla="*/ 1405151 w 3619883"/>
                  <a:gd name="connsiteY39" fmla="*/ 3951392 h 4275461"/>
                  <a:gd name="connsiteX40" fmla="*/ 1405151 w 3619883"/>
                  <a:gd name="connsiteY40" fmla="*/ 4128157 h 4275461"/>
                  <a:gd name="connsiteX41" fmla="*/ 1468988 w 3619883"/>
                  <a:gd name="connsiteY41" fmla="*/ 4128157 h 4275461"/>
                  <a:gd name="connsiteX42" fmla="*/ 1427396 w 3619883"/>
                  <a:gd name="connsiteY42" fmla="*/ 4275461 h 4275461"/>
                  <a:gd name="connsiteX43" fmla="*/ 1210751 w 3619883"/>
                  <a:gd name="connsiteY43" fmla="*/ 4275461 h 4275461"/>
                  <a:gd name="connsiteX44" fmla="*/ 1210751 w 3619883"/>
                  <a:gd name="connsiteY44" fmla="*/ 4128157 h 4275461"/>
                  <a:gd name="connsiteX45" fmla="*/ 1271978 w 3619883"/>
                  <a:gd name="connsiteY45" fmla="*/ 4128157 h 4275461"/>
                  <a:gd name="connsiteX46" fmla="*/ 1271978 w 3619883"/>
                  <a:gd name="connsiteY46" fmla="*/ 3951392 h 4275461"/>
                  <a:gd name="connsiteX47" fmla="*/ 1094193 w 3619883"/>
                  <a:gd name="connsiteY47" fmla="*/ 3951392 h 4275461"/>
                  <a:gd name="connsiteX48" fmla="*/ 1094193 w 3619883"/>
                  <a:gd name="connsiteY48" fmla="*/ 4128157 h 4275461"/>
                  <a:gd name="connsiteX49" fmla="*/ 1140354 w 3619883"/>
                  <a:gd name="connsiteY49" fmla="*/ 4128157 h 4275461"/>
                  <a:gd name="connsiteX50" fmla="*/ 1140354 w 3619883"/>
                  <a:gd name="connsiteY50" fmla="*/ 4275461 h 4275461"/>
                  <a:gd name="connsiteX51" fmla="*/ 953807 w 3619883"/>
                  <a:gd name="connsiteY51" fmla="*/ 4275461 h 4275461"/>
                  <a:gd name="connsiteX52" fmla="*/ 912215 w 3619883"/>
                  <a:gd name="connsiteY52" fmla="*/ 4128157 h 4275461"/>
                  <a:gd name="connsiteX53" fmla="*/ 961020 w 3619883"/>
                  <a:gd name="connsiteY53" fmla="*/ 4128157 h 4275461"/>
                  <a:gd name="connsiteX54" fmla="*/ 961020 w 3619883"/>
                  <a:gd name="connsiteY54" fmla="*/ 3951392 h 4275461"/>
                  <a:gd name="connsiteX55" fmla="*/ 783235 w 3619883"/>
                  <a:gd name="connsiteY55" fmla="*/ 3951392 h 4275461"/>
                  <a:gd name="connsiteX56" fmla="*/ 783235 w 3619883"/>
                  <a:gd name="connsiteY56" fmla="*/ 4128157 h 4275461"/>
                  <a:gd name="connsiteX57" fmla="*/ 871024 w 3619883"/>
                  <a:gd name="connsiteY57" fmla="*/ 4128157 h 4275461"/>
                  <a:gd name="connsiteX58" fmla="*/ 829432 w 3619883"/>
                  <a:gd name="connsiteY58" fmla="*/ 4275461 h 4275461"/>
                  <a:gd name="connsiteX59" fmla="*/ 611484 w 3619883"/>
                  <a:gd name="connsiteY59" fmla="*/ 4275461 h 4275461"/>
                  <a:gd name="connsiteX60" fmla="*/ 621247 w 3619883"/>
                  <a:gd name="connsiteY60" fmla="*/ 4128157 h 4275461"/>
                  <a:gd name="connsiteX61" fmla="*/ 650062 w 3619883"/>
                  <a:gd name="connsiteY61" fmla="*/ 4128157 h 4275461"/>
                  <a:gd name="connsiteX62" fmla="*/ 650062 w 3619883"/>
                  <a:gd name="connsiteY62" fmla="*/ 3951392 h 4275461"/>
                  <a:gd name="connsiteX63" fmla="*/ 472277 w 3619883"/>
                  <a:gd name="connsiteY63" fmla="*/ 3951392 h 4275461"/>
                  <a:gd name="connsiteX64" fmla="*/ 472277 w 3619883"/>
                  <a:gd name="connsiteY64" fmla="*/ 4128157 h 4275461"/>
                  <a:gd name="connsiteX65" fmla="*/ 522650 w 3619883"/>
                  <a:gd name="connsiteY65" fmla="*/ 4128157 h 4275461"/>
                  <a:gd name="connsiteX66" fmla="*/ 573998 w 3619883"/>
                  <a:gd name="connsiteY66" fmla="*/ 4275461 h 4275461"/>
                  <a:gd name="connsiteX67" fmla="*/ 336164 w 3619883"/>
                  <a:gd name="connsiteY67" fmla="*/ 4275461 h 4275461"/>
                  <a:gd name="connsiteX68" fmla="*/ 294572 w 3619883"/>
                  <a:gd name="connsiteY68" fmla="*/ 4128157 h 4275461"/>
                  <a:gd name="connsiteX69" fmla="*/ 339106 w 3619883"/>
                  <a:gd name="connsiteY69" fmla="*/ 4128157 h 4275461"/>
                  <a:gd name="connsiteX70" fmla="*/ 339106 w 3619883"/>
                  <a:gd name="connsiteY70" fmla="*/ 3951392 h 4275461"/>
                  <a:gd name="connsiteX71" fmla="*/ 161321 w 3619883"/>
                  <a:gd name="connsiteY71" fmla="*/ 3951392 h 4275461"/>
                  <a:gd name="connsiteX72" fmla="*/ 161321 w 3619883"/>
                  <a:gd name="connsiteY72" fmla="*/ 4128157 h 4275461"/>
                  <a:gd name="connsiteX73" fmla="*/ 230914 w 3619883"/>
                  <a:gd name="connsiteY73" fmla="*/ 4128157 h 4275461"/>
                  <a:gd name="connsiteX74" fmla="*/ 189322 w 3619883"/>
                  <a:gd name="connsiteY74" fmla="*/ 4275461 h 4275461"/>
                  <a:gd name="connsiteX75" fmla="*/ 0 w 3619883"/>
                  <a:gd name="connsiteY75" fmla="*/ 4275461 h 4275461"/>
                  <a:gd name="connsiteX76" fmla="*/ 0 w 3619883"/>
                  <a:gd name="connsiteY76" fmla="*/ 42229 h 4275461"/>
                  <a:gd name="connsiteX77" fmla="*/ 42464 w 3619883"/>
                  <a:gd name="connsiteY77" fmla="*/ 40518 h 4275461"/>
                  <a:gd name="connsiteX78" fmla="*/ 137733 w 3619883"/>
                  <a:gd name="connsiteY78" fmla="*/ 35355 h 4275461"/>
                  <a:gd name="connsiteX79" fmla="*/ 270565 w 3619883"/>
                  <a:gd name="connsiteY79" fmla="*/ 29759 h 4275461"/>
                  <a:gd name="connsiteX80" fmla="*/ 479734 w 3619883"/>
                  <a:gd name="connsiteY80" fmla="*/ 45455 h 4275461"/>
                  <a:gd name="connsiteX81" fmla="*/ 524103 w 3619883"/>
                  <a:gd name="connsiteY81" fmla="*/ 41625 h 4275461"/>
                  <a:gd name="connsiteX82" fmla="*/ 624416 w 3619883"/>
                  <a:gd name="connsiteY82" fmla="*/ 22696 h 4275461"/>
                  <a:gd name="connsiteX83" fmla="*/ 657762 w 3619883"/>
                  <a:gd name="connsiteY83" fmla="*/ 18351 h 4275461"/>
                  <a:gd name="connsiteX84" fmla="*/ 690557 w 3619883"/>
                  <a:gd name="connsiteY84" fmla="*/ 25792 h 4275461"/>
                  <a:gd name="connsiteX85" fmla="*/ 745123 w 3619883"/>
                  <a:gd name="connsiteY85" fmla="*/ 40157 h 4275461"/>
                  <a:gd name="connsiteX86" fmla="*/ 789493 w 3619883"/>
                  <a:gd name="connsiteY86" fmla="*/ 36327 h 4275461"/>
                  <a:gd name="connsiteX87" fmla="*/ 854255 w 3619883"/>
                  <a:gd name="connsiteY87" fmla="*/ 68887 h 4275461"/>
                  <a:gd name="connsiteX88" fmla="*/ 897520 w 3619883"/>
                  <a:gd name="connsiteY88" fmla="*/ 88629 h 4275461"/>
                  <a:gd name="connsiteX89" fmla="*/ 940510 w 3619883"/>
                  <a:gd name="connsiteY89" fmla="*/ 114265 h 4275461"/>
                  <a:gd name="connsiteX90" fmla="*/ 1082712 w 3619883"/>
                  <a:gd name="connsiteY90" fmla="*/ 144543 h 4275461"/>
                  <a:gd name="connsiteX91" fmla="*/ 1205348 w 3619883"/>
                  <a:gd name="connsiteY91" fmla="*/ 120753 h 4275461"/>
                  <a:gd name="connsiteX92" fmla="*/ 1271764 w 3619883"/>
                  <a:gd name="connsiteY92" fmla="*/ 117956 h 4275461"/>
                  <a:gd name="connsiteX93" fmla="*/ 1315583 w 3619883"/>
                  <a:gd name="connsiteY93" fmla="*/ 125912 h 4275461"/>
                  <a:gd name="connsiteX94" fmla="*/ 1359125 w 3619883"/>
                  <a:gd name="connsiteY94" fmla="*/ 139761 h 4275461"/>
                  <a:gd name="connsiteX95" fmla="*/ 1391919 w 3619883"/>
                  <a:gd name="connsiteY95" fmla="*/ 147202 h 4275461"/>
                  <a:gd name="connsiteX96" fmla="*/ 1436563 w 3619883"/>
                  <a:gd name="connsiteY96" fmla="*/ 137480 h 4275461"/>
                  <a:gd name="connsiteX97" fmla="*/ 1471566 w 3619883"/>
                  <a:gd name="connsiteY97" fmla="*/ 97777 h 4275461"/>
                  <a:gd name="connsiteX98" fmla="*/ 1505739 w 3619883"/>
                  <a:gd name="connsiteY98" fmla="*/ 75753 h 4275461"/>
                  <a:gd name="connsiteX99" fmla="*/ 1590891 w 3619883"/>
                  <a:gd name="connsiteY99" fmla="*/ 144702 h 4275461"/>
                  <a:gd name="connsiteX100" fmla="*/ 1625616 w 3619883"/>
                  <a:gd name="connsiteY100" fmla="*/ 110893 h 4275461"/>
                  <a:gd name="connsiteX101" fmla="*/ 1658964 w 3619883"/>
                  <a:gd name="connsiteY101" fmla="*/ 106547 h 4275461"/>
                  <a:gd name="connsiteX102" fmla="*/ 1746598 w 3619883"/>
                  <a:gd name="connsiteY102" fmla="*/ 122460 h 4275461"/>
                  <a:gd name="connsiteX103" fmla="*/ 1811913 w 3619883"/>
                  <a:gd name="connsiteY103" fmla="*/ 143234 h 4275461"/>
                  <a:gd name="connsiteX104" fmla="*/ 1856557 w 3619883"/>
                  <a:gd name="connsiteY104" fmla="*/ 133511 h 4275461"/>
                  <a:gd name="connsiteX105" fmla="*/ 2066003 w 3619883"/>
                  <a:gd name="connsiteY105" fmla="*/ 143313 h 4275461"/>
                  <a:gd name="connsiteX106" fmla="*/ 2177615 w 3619883"/>
                  <a:gd name="connsiteY106" fmla="*/ 119007 h 4275461"/>
                  <a:gd name="connsiteX107" fmla="*/ 2255883 w 3619883"/>
                  <a:gd name="connsiteY107" fmla="*/ 99047 h 4275461"/>
                  <a:gd name="connsiteX108" fmla="*/ 2344622 w 3619883"/>
                  <a:gd name="connsiteY108" fmla="*/ 91388 h 4275461"/>
                  <a:gd name="connsiteX109" fmla="*/ 2455682 w 3619883"/>
                  <a:gd name="connsiteY109" fmla="*/ 78869 h 4275461"/>
                  <a:gd name="connsiteX110" fmla="*/ 2632609 w 3619883"/>
                  <a:gd name="connsiteY110" fmla="*/ 75338 h 4275461"/>
                  <a:gd name="connsiteX111" fmla="*/ 2742291 w 3619883"/>
                  <a:gd name="connsiteY111" fmla="*/ 92282 h 4275461"/>
                  <a:gd name="connsiteX112" fmla="*/ 2851974 w 3619883"/>
                  <a:gd name="connsiteY112" fmla="*/ 109227 h 4275461"/>
                  <a:gd name="connsiteX113" fmla="*/ 2907643 w 3619883"/>
                  <a:gd name="connsiteY113" fmla="*/ 100020 h 4275461"/>
                  <a:gd name="connsiteX114" fmla="*/ 2944022 w 3619883"/>
                  <a:gd name="connsiteY114" fmla="*/ 30853 h 4275461"/>
                  <a:gd name="connsiteX115" fmla="*/ 3022289 w 3619883"/>
                  <a:gd name="connsiteY115" fmla="*/ 10893 h 4275461"/>
                  <a:gd name="connsiteX116" fmla="*/ 3054807 w 3619883"/>
                  <a:gd name="connsiteY116" fmla="*/ 24226 h 4275461"/>
                  <a:gd name="connsiteX117" fmla="*/ 3141892 w 3619883"/>
                  <a:gd name="connsiteY117" fmla="*/ 51925 h 4275461"/>
                  <a:gd name="connsiteX118" fmla="*/ 3185711 w 3619883"/>
                  <a:gd name="connsiteY118" fmla="*/ 59881 h 4275461"/>
                  <a:gd name="connsiteX119" fmla="*/ 3219056 w 3619883"/>
                  <a:gd name="connsiteY119" fmla="*/ 55536 h 4275461"/>
                  <a:gd name="connsiteX120" fmla="*/ 3263425 w 3619883"/>
                  <a:gd name="connsiteY120" fmla="*/ 51706 h 4275461"/>
                  <a:gd name="connsiteX121" fmla="*/ 3296219 w 3619883"/>
                  <a:gd name="connsiteY121" fmla="*/ 59147 h 4275461"/>
                  <a:gd name="connsiteX122" fmla="*/ 3319094 w 3619883"/>
                  <a:gd name="connsiteY122" fmla="*/ 42500 h 4275461"/>
                  <a:gd name="connsiteX123" fmla="*/ 3420511 w 3619883"/>
                  <a:gd name="connsiteY123" fmla="*/ 0 h 4275461"/>
                  <a:gd name="connsiteX124" fmla="*/ 3453305 w 3619883"/>
                  <a:gd name="connsiteY124" fmla="*/ 7440 h 4275461"/>
                  <a:gd name="connsiteX125" fmla="*/ 3496571 w 3619883"/>
                  <a:gd name="connsiteY125" fmla="*/ 27182 h 4275461"/>
                  <a:gd name="connsiteX126" fmla="*/ 3602117 w 3619883"/>
                  <a:gd name="connsiteY126" fmla="*/ 132521 h 4275461"/>
                  <a:gd name="connsiteX127" fmla="*/ 3619883 w 3619883"/>
                  <a:gd name="connsiteY127" fmla="*/ 140049 h 4275461"/>
                  <a:gd name="connsiteX128" fmla="*/ 3619883 w 3619883"/>
                  <a:gd name="connsiteY128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454288 w 3619883"/>
                  <a:gd name="connsiteY8" fmla="*/ 4128157 h 4275461"/>
                  <a:gd name="connsiteX9" fmla="*/ 2515810 w 3619883"/>
                  <a:gd name="connsiteY9" fmla="*/ 4128157 h 4275461"/>
                  <a:gd name="connsiteX10" fmla="*/ 2515810 w 3619883"/>
                  <a:gd name="connsiteY10" fmla="*/ 3951392 h 4275461"/>
                  <a:gd name="connsiteX11" fmla="*/ 2338025 w 3619883"/>
                  <a:gd name="connsiteY11" fmla="*/ 3951392 h 4275461"/>
                  <a:gd name="connsiteX12" fmla="*/ 2338025 w 3619883"/>
                  <a:gd name="connsiteY12" fmla="*/ 4128157 h 4275461"/>
                  <a:gd name="connsiteX13" fmla="*/ 2395120 w 3619883"/>
                  <a:gd name="connsiteY13" fmla="*/ 4128157 h 4275461"/>
                  <a:gd name="connsiteX14" fmla="*/ 2337697 w 3619883"/>
                  <a:gd name="connsiteY14" fmla="*/ 4275461 h 4275461"/>
                  <a:gd name="connsiteX15" fmla="*/ 2150155 w 3619883"/>
                  <a:gd name="connsiteY15" fmla="*/ 4275461 h 4275461"/>
                  <a:gd name="connsiteX16" fmla="*/ 2150155 w 3619883"/>
                  <a:gd name="connsiteY16" fmla="*/ 4128157 h 4275461"/>
                  <a:gd name="connsiteX17" fmla="*/ 2204852 w 3619883"/>
                  <a:gd name="connsiteY17" fmla="*/ 4128157 h 4275461"/>
                  <a:gd name="connsiteX18" fmla="*/ 2204852 w 3619883"/>
                  <a:gd name="connsiteY18" fmla="*/ 3951392 h 4275461"/>
                  <a:gd name="connsiteX19" fmla="*/ 2027068 w 3619883"/>
                  <a:gd name="connsiteY19" fmla="*/ 3951392 h 4275461"/>
                  <a:gd name="connsiteX20" fmla="*/ 2027068 w 3619883"/>
                  <a:gd name="connsiteY20" fmla="*/ 4128157 h 4275461"/>
                  <a:gd name="connsiteX21" fmla="*/ 2079759 w 3619883"/>
                  <a:gd name="connsiteY21" fmla="*/ 4128157 h 4275461"/>
                  <a:gd name="connsiteX22" fmla="*/ 2079759 w 3619883"/>
                  <a:gd name="connsiteY22" fmla="*/ 4275461 h 4275461"/>
                  <a:gd name="connsiteX23" fmla="*/ 1824703 w 3619883"/>
                  <a:gd name="connsiteY23" fmla="*/ 4275461 h 4275461"/>
                  <a:gd name="connsiteX24" fmla="*/ 1834468 w 3619883"/>
                  <a:gd name="connsiteY24" fmla="*/ 4128157 h 4275461"/>
                  <a:gd name="connsiteX25" fmla="*/ 1893894 w 3619883"/>
                  <a:gd name="connsiteY25" fmla="*/ 4128157 h 4275461"/>
                  <a:gd name="connsiteX26" fmla="*/ 1893894 w 3619883"/>
                  <a:gd name="connsiteY26" fmla="*/ 3951392 h 4275461"/>
                  <a:gd name="connsiteX27" fmla="*/ 1716110 w 3619883"/>
                  <a:gd name="connsiteY27" fmla="*/ 3951392 h 4275461"/>
                  <a:gd name="connsiteX28" fmla="*/ 1716110 w 3619883"/>
                  <a:gd name="connsiteY28" fmla="*/ 4006431 h 4275461"/>
                  <a:gd name="connsiteX29" fmla="*/ 1703447 w 3619883"/>
                  <a:gd name="connsiteY29" fmla="*/ 4007960 h 4275461"/>
                  <a:gd name="connsiteX30" fmla="*/ 1716110 w 3619883"/>
                  <a:gd name="connsiteY30" fmla="*/ 4044284 h 4275461"/>
                  <a:gd name="connsiteX31" fmla="*/ 1716110 w 3619883"/>
                  <a:gd name="connsiteY31" fmla="*/ 4128157 h 4275461"/>
                  <a:gd name="connsiteX32" fmla="*/ 1745346 w 3619883"/>
                  <a:gd name="connsiteY32" fmla="*/ 4128157 h 4275461"/>
                  <a:gd name="connsiteX33" fmla="*/ 1796694 w 3619883"/>
                  <a:gd name="connsiteY33" fmla="*/ 4275461 h 4275461"/>
                  <a:gd name="connsiteX34" fmla="*/ 1558844 w 3619883"/>
                  <a:gd name="connsiteY34" fmla="*/ 4275461 h 4275461"/>
                  <a:gd name="connsiteX35" fmla="*/ 1517252 w 3619883"/>
                  <a:gd name="connsiteY35" fmla="*/ 4128157 h 4275461"/>
                  <a:gd name="connsiteX36" fmla="*/ 1582936 w 3619883"/>
                  <a:gd name="connsiteY36" fmla="*/ 4128157 h 4275461"/>
                  <a:gd name="connsiteX37" fmla="*/ 1582936 w 3619883"/>
                  <a:gd name="connsiteY37" fmla="*/ 3951392 h 4275461"/>
                  <a:gd name="connsiteX38" fmla="*/ 1405151 w 3619883"/>
                  <a:gd name="connsiteY38" fmla="*/ 3951392 h 4275461"/>
                  <a:gd name="connsiteX39" fmla="*/ 1405151 w 3619883"/>
                  <a:gd name="connsiteY39" fmla="*/ 4128157 h 4275461"/>
                  <a:gd name="connsiteX40" fmla="*/ 1468988 w 3619883"/>
                  <a:gd name="connsiteY40" fmla="*/ 4128157 h 4275461"/>
                  <a:gd name="connsiteX41" fmla="*/ 1427396 w 3619883"/>
                  <a:gd name="connsiteY41" fmla="*/ 4275461 h 4275461"/>
                  <a:gd name="connsiteX42" fmla="*/ 1210751 w 3619883"/>
                  <a:gd name="connsiteY42" fmla="*/ 4275461 h 4275461"/>
                  <a:gd name="connsiteX43" fmla="*/ 1210751 w 3619883"/>
                  <a:gd name="connsiteY43" fmla="*/ 4128157 h 4275461"/>
                  <a:gd name="connsiteX44" fmla="*/ 1271978 w 3619883"/>
                  <a:gd name="connsiteY44" fmla="*/ 4128157 h 4275461"/>
                  <a:gd name="connsiteX45" fmla="*/ 1271978 w 3619883"/>
                  <a:gd name="connsiteY45" fmla="*/ 3951392 h 4275461"/>
                  <a:gd name="connsiteX46" fmla="*/ 1094193 w 3619883"/>
                  <a:gd name="connsiteY46" fmla="*/ 3951392 h 4275461"/>
                  <a:gd name="connsiteX47" fmla="*/ 1094193 w 3619883"/>
                  <a:gd name="connsiteY47" fmla="*/ 4128157 h 4275461"/>
                  <a:gd name="connsiteX48" fmla="*/ 1140354 w 3619883"/>
                  <a:gd name="connsiteY48" fmla="*/ 4128157 h 4275461"/>
                  <a:gd name="connsiteX49" fmla="*/ 1140354 w 3619883"/>
                  <a:gd name="connsiteY49" fmla="*/ 4275461 h 4275461"/>
                  <a:gd name="connsiteX50" fmla="*/ 953807 w 3619883"/>
                  <a:gd name="connsiteY50" fmla="*/ 4275461 h 4275461"/>
                  <a:gd name="connsiteX51" fmla="*/ 912215 w 3619883"/>
                  <a:gd name="connsiteY51" fmla="*/ 4128157 h 4275461"/>
                  <a:gd name="connsiteX52" fmla="*/ 961020 w 3619883"/>
                  <a:gd name="connsiteY52" fmla="*/ 4128157 h 4275461"/>
                  <a:gd name="connsiteX53" fmla="*/ 961020 w 3619883"/>
                  <a:gd name="connsiteY53" fmla="*/ 3951392 h 4275461"/>
                  <a:gd name="connsiteX54" fmla="*/ 783235 w 3619883"/>
                  <a:gd name="connsiteY54" fmla="*/ 3951392 h 4275461"/>
                  <a:gd name="connsiteX55" fmla="*/ 783235 w 3619883"/>
                  <a:gd name="connsiteY55" fmla="*/ 4128157 h 4275461"/>
                  <a:gd name="connsiteX56" fmla="*/ 871024 w 3619883"/>
                  <a:gd name="connsiteY56" fmla="*/ 4128157 h 4275461"/>
                  <a:gd name="connsiteX57" fmla="*/ 829432 w 3619883"/>
                  <a:gd name="connsiteY57" fmla="*/ 4275461 h 4275461"/>
                  <a:gd name="connsiteX58" fmla="*/ 611484 w 3619883"/>
                  <a:gd name="connsiteY58" fmla="*/ 4275461 h 4275461"/>
                  <a:gd name="connsiteX59" fmla="*/ 621247 w 3619883"/>
                  <a:gd name="connsiteY59" fmla="*/ 4128157 h 4275461"/>
                  <a:gd name="connsiteX60" fmla="*/ 650062 w 3619883"/>
                  <a:gd name="connsiteY60" fmla="*/ 4128157 h 4275461"/>
                  <a:gd name="connsiteX61" fmla="*/ 650062 w 3619883"/>
                  <a:gd name="connsiteY61" fmla="*/ 3951392 h 4275461"/>
                  <a:gd name="connsiteX62" fmla="*/ 472277 w 3619883"/>
                  <a:gd name="connsiteY62" fmla="*/ 3951392 h 4275461"/>
                  <a:gd name="connsiteX63" fmla="*/ 472277 w 3619883"/>
                  <a:gd name="connsiteY63" fmla="*/ 4128157 h 4275461"/>
                  <a:gd name="connsiteX64" fmla="*/ 522650 w 3619883"/>
                  <a:gd name="connsiteY64" fmla="*/ 4128157 h 4275461"/>
                  <a:gd name="connsiteX65" fmla="*/ 573998 w 3619883"/>
                  <a:gd name="connsiteY65" fmla="*/ 4275461 h 4275461"/>
                  <a:gd name="connsiteX66" fmla="*/ 336164 w 3619883"/>
                  <a:gd name="connsiteY66" fmla="*/ 4275461 h 4275461"/>
                  <a:gd name="connsiteX67" fmla="*/ 294572 w 3619883"/>
                  <a:gd name="connsiteY67" fmla="*/ 4128157 h 4275461"/>
                  <a:gd name="connsiteX68" fmla="*/ 339106 w 3619883"/>
                  <a:gd name="connsiteY68" fmla="*/ 4128157 h 4275461"/>
                  <a:gd name="connsiteX69" fmla="*/ 339106 w 3619883"/>
                  <a:gd name="connsiteY69" fmla="*/ 3951392 h 4275461"/>
                  <a:gd name="connsiteX70" fmla="*/ 161321 w 3619883"/>
                  <a:gd name="connsiteY70" fmla="*/ 3951392 h 4275461"/>
                  <a:gd name="connsiteX71" fmla="*/ 161321 w 3619883"/>
                  <a:gd name="connsiteY71" fmla="*/ 4128157 h 4275461"/>
                  <a:gd name="connsiteX72" fmla="*/ 230914 w 3619883"/>
                  <a:gd name="connsiteY72" fmla="*/ 4128157 h 4275461"/>
                  <a:gd name="connsiteX73" fmla="*/ 189322 w 3619883"/>
                  <a:gd name="connsiteY73" fmla="*/ 4275461 h 4275461"/>
                  <a:gd name="connsiteX74" fmla="*/ 0 w 3619883"/>
                  <a:gd name="connsiteY74" fmla="*/ 4275461 h 4275461"/>
                  <a:gd name="connsiteX75" fmla="*/ 0 w 3619883"/>
                  <a:gd name="connsiteY75" fmla="*/ 42229 h 4275461"/>
                  <a:gd name="connsiteX76" fmla="*/ 42464 w 3619883"/>
                  <a:gd name="connsiteY76" fmla="*/ 40518 h 4275461"/>
                  <a:gd name="connsiteX77" fmla="*/ 137733 w 3619883"/>
                  <a:gd name="connsiteY77" fmla="*/ 35355 h 4275461"/>
                  <a:gd name="connsiteX78" fmla="*/ 270565 w 3619883"/>
                  <a:gd name="connsiteY78" fmla="*/ 29759 h 4275461"/>
                  <a:gd name="connsiteX79" fmla="*/ 479734 w 3619883"/>
                  <a:gd name="connsiteY79" fmla="*/ 45455 h 4275461"/>
                  <a:gd name="connsiteX80" fmla="*/ 524103 w 3619883"/>
                  <a:gd name="connsiteY80" fmla="*/ 41625 h 4275461"/>
                  <a:gd name="connsiteX81" fmla="*/ 624416 w 3619883"/>
                  <a:gd name="connsiteY81" fmla="*/ 22696 h 4275461"/>
                  <a:gd name="connsiteX82" fmla="*/ 657762 w 3619883"/>
                  <a:gd name="connsiteY82" fmla="*/ 18351 h 4275461"/>
                  <a:gd name="connsiteX83" fmla="*/ 690557 w 3619883"/>
                  <a:gd name="connsiteY83" fmla="*/ 25792 h 4275461"/>
                  <a:gd name="connsiteX84" fmla="*/ 745123 w 3619883"/>
                  <a:gd name="connsiteY84" fmla="*/ 40157 h 4275461"/>
                  <a:gd name="connsiteX85" fmla="*/ 789493 w 3619883"/>
                  <a:gd name="connsiteY85" fmla="*/ 36327 h 4275461"/>
                  <a:gd name="connsiteX86" fmla="*/ 854255 w 3619883"/>
                  <a:gd name="connsiteY86" fmla="*/ 68887 h 4275461"/>
                  <a:gd name="connsiteX87" fmla="*/ 897520 w 3619883"/>
                  <a:gd name="connsiteY87" fmla="*/ 88629 h 4275461"/>
                  <a:gd name="connsiteX88" fmla="*/ 940510 w 3619883"/>
                  <a:gd name="connsiteY88" fmla="*/ 114265 h 4275461"/>
                  <a:gd name="connsiteX89" fmla="*/ 1082712 w 3619883"/>
                  <a:gd name="connsiteY89" fmla="*/ 144543 h 4275461"/>
                  <a:gd name="connsiteX90" fmla="*/ 1205348 w 3619883"/>
                  <a:gd name="connsiteY90" fmla="*/ 120753 h 4275461"/>
                  <a:gd name="connsiteX91" fmla="*/ 1271764 w 3619883"/>
                  <a:gd name="connsiteY91" fmla="*/ 117956 h 4275461"/>
                  <a:gd name="connsiteX92" fmla="*/ 1315583 w 3619883"/>
                  <a:gd name="connsiteY92" fmla="*/ 125912 h 4275461"/>
                  <a:gd name="connsiteX93" fmla="*/ 1359125 w 3619883"/>
                  <a:gd name="connsiteY93" fmla="*/ 139761 h 4275461"/>
                  <a:gd name="connsiteX94" fmla="*/ 1391919 w 3619883"/>
                  <a:gd name="connsiteY94" fmla="*/ 147202 h 4275461"/>
                  <a:gd name="connsiteX95" fmla="*/ 1436563 w 3619883"/>
                  <a:gd name="connsiteY95" fmla="*/ 137480 h 4275461"/>
                  <a:gd name="connsiteX96" fmla="*/ 1471566 w 3619883"/>
                  <a:gd name="connsiteY96" fmla="*/ 97777 h 4275461"/>
                  <a:gd name="connsiteX97" fmla="*/ 1505739 w 3619883"/>
                  <a:gd name="connsiteY97" fmla="*/ 75753 h 4275461"/>
                  <a:gd name="connsiteX98" fmla="*/ 1590891 w 3619883"/>
                  <a:gd name="connsiteY98" fmla="*/ 144702 h 4275461"/>
                  <a:gd name="connsiteX99" fmla="*/ 1625616 w 3619883"/>
                  <a:gd name="connsiteY99" fmla="*/ 110893 h 4275461"/>
                  <a:gd name="connsiteX100" fmla="*/ 1658964 w 3619883"/>
                  <a:gd name="connsiteY100" fmla="*/ 106547 h 4275461"/>
                  <a:gd name="connsiteX101" fmla="*/ 1746598 w 3619883"/>
                  <a:gd name="connsiteY101" fmla="*/ 122460 h 4275461"/>
                  <a:gd name="connsiteX102" fmla="*/ 1811913 w 3619883"/>
                  <a:gd name="connsiteY102" fmla="*/ 143234 h 4275461"/>
                  <a:gd name="connsiteX103" fmla="*/ 1856557 w 3619883"/>
                  <a:gd name="connsiteY103" fmla="*/ 133511 h 4275461"/>
                  <a:gd name="connsiteX104" fmla="*/ 2066003 w 3619883"/>
                  <a:gd name="connsiteY104" fmla="*/ 143313 h 4275461"/>
                  <a:gd name="connsiteX105" fmla="*/ 2177615 w 3619883"/>
                  <a:gd name="connsiteY105" fmla="*/ 119007 h 4275461"/>
                  <a:gd name="connsiteX106" fmla="*/ 2255883 w 3619883"/>
                  <a:gd name="connsiteY106" fmla="*/ 99047 h 4275461"/>
                  <a:gd name="connsiteX107" fmla="*/ 2344622 w 3619883"/>
                  <a:gd name="connsiteY107" fmla="*/ 91388 h 4275461"/>
                  <a:gd name="connsiteX108" fmla="*/ 2455682 w 3619883"/>
                  <a:gd name="connsiteY108" fmla="*/ 78869 h 4275461"/>
                  <a:gd name="connsiteX109" fmla="*/ 2632609 w 3619883"/>
                  <a:gd name="connsiteY109" fmla="*/ 75338 h 4275461"/>
                  <a:gd name="connsiteX110" fmla="*/ 2742291 w 3619883"/>
                  <a:gd name="connsiteY110" fmla="*/ 92282 h 4275461"/>
                  <a:gd name="connsiteX111" fmla="*/ 2851974 w 3619883"/>
                  <a:gd name="connsiteY111" fmla="*/ 109227 h 4275461"/>
                  <a:gd name="connsiteX112" fmla="*/ 2907643 w 3619883"/>
                  <a:gd name="connsiteY112" fmla="*/ 100020 h 4275461"/>
                  <a:gd name="connsiteX113" fmla="*/ 2944022 w 3619883"/>
                  <a:gd name="connsiteY113" fmla="*/ 30853 h 4275461"/>
                  <a:gd name="connsiteX114" fmla="*/ 3022289 w 3619883"/>
                  <a:gd name="connsiteY114" fmla="*/ 10893 h 4275461"/>
                  <a:gd name="connsiteX115" fmla="*/ 3054807 w 3619883"/>
                  <a:gd name="connsiteY115" fmla="*/ 24226 h 4275461"/>
                  <a:gd name="connsiteX116" fmla="*/ 3141892 w 3619883"/>
                  <a:gd name="connsiteY116" fmla="*/ 51925 h 4275461"/>
                  <a:gd name="connsiteX117" fmla="*/ 3185711 w 3619883"/>
                  <a:gd name="connsiteY117" fmla="*/ 59881 h 4275461"/>
                  <a:gd name="connsiteX118" fmla="*/ 3219056 w 3619883"/>
                  <a:gd name="connsiteY118" fmla="*/ 55536 h 4275461"/>
                  <a:gd name="connsiteX119" fmla="*/ 3263425 w 3619883"/>
                  <a:gd name="connsiteY119" fmla="*/ 51706 h 4275461"/>
                  <a:gd name="connsiteX120" fmla="*/ 3296219 w 3619883"/>
                  <a:gd name="connsiteY120" fmla="*/ 59147 h 4275461"/>
                  <a:gd name="connsiteX121" fmla="*/ 3319094 w 3619883"/>
                  <a:gd name="connsiteY121" fmla="*/ 42500 h 4275461"/>
                  <a:gd name="connsiteX122" fmla="*/ 3420511 w 3619883"/>
                  <a:gd name="connsiteY122" fmla="*/ 0 h 4275461"/>
                  <a:gd name="connsiteX123" fmla="*/ 3453305 w 3619883"/>
                  <a:gd name="connsiteY123" fmla="*/ 7440 h 4275461"/>
                  <a:gd name="connsiteX124" fmla="*/ 3496571 w 3619883"/>
                  <a:gd name="connsiteY124" fmla="*/ 27182 h 4275461"/>
                  <a:gd name="connsiteX125" fmla="*/ 3602117 w 3619883"/>
                  <a:gd name="connsiteY125" fmla="*/ 132521 h 4275461"/>
                  <a:gd name="connsiteX126" fmla="*/ 3619883 w 3619883"/>
                  <a:gd name="connsiteY126" fmla="*/ 140049 h 4275461"/>
                  <a:gd name="connsiteX127" fmla="*/ 3619883 w 3619883"/>
                  <a:gd name="connsiteY127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515810 w 3619883"/>
                  <a:gd name="connsiteY8" fmla="*/ 4128157 h 4275461"/>
                  <a:gd name="connsiteX9" fmla="*/ 2515810 w 3619883"/>
                  <a:gd name="connsiteY9" fmla="*/ 3951392 h 4275461"/>
                  <a:gd name="connsiteX10" fmla="*/ 2338025 w 3619883"/>
                  <a:gd name="connsiteY10" fmla="*/ 3951392 h 4275461"/>
                  <a:gd name="connsiteX11" fmla="*/ 2338025 w 3619883"/>
                  <a:gd name="connsiteY11" fmla="*/ 4128157 h 4275461"/>
                  <a:gd name="connsiteX12" fmla="*/ 2395120 w 3619883"/>
                  <a:gd name="connsiteY12" fmla="*/ 4128157 h 4275461"/>
                  <a:gd name="connsiteX13" fmla="*/ 2337697 w 3619883"/>
                  <a:gd name="connsiteY13" fmla="*/ 4275461 h 4275461"/>
                  <a:gd name="connsiteX14" fmla="*/ 2150155 w 3619883"/>
                  <a:gd name="connsiteY14" fmla="*/ 4275461 h 4275461"/>
                  <a:gd name="connsiteX15" fmla="*/ 2150155 w 3619883"/>
                  <a:gd name="connsiteY15" fmla="*/ 4128157 h 4275461"/>
                  <a:gd name="connsiteX16" fmla="*/ 2204852 w 3619883"/>
                  <a:gd name="connsiteY16" fmla="*/ 4128157 h 4275461"/>
                  <a:gd name="connsiteX17" fmla="*/ 2204852 w 3619883"/>
                  <a:gd name="connsiteY17" fmla="*/ 3951392 h 4275461"/>
                  <a:gd name="connsiteX18" fmla="*/ 2027068 w 3619883"/>
                  <a:gd name="connsiteY18" fmla="*/ 3951392 h 4275461"/>
                  <a:gd name="connsiteX19" fmla="*/ 2027068 w 3619883"/>
                  <a:gd name="connsiteY19" fmla="*/ 4128157 h 4275461"/>
                  <a:gd name="connsiteX20" fmla="*/ 2079759 w 3619883"/>
                  <a:gd name="connsiteY20" fmla="*/ 4128157 h 4275461"/>
                  <a:gd name="connsiteX21" fmla="*/ 2079759 w 3619883"/>
                  <a:gd name="connsiteY21" fmla="*/ 4275461 h 4275461"/>
                  <a:gd name="connsiteX22" fmla="*/ 1824703 w 3619883"/>
                  <a:gd name="connsiteY22" fmla="*/ 4275461 h 4275461"/>
                  <a:gd name="connsiteX23" fmla="*/ 1834468 w 3619883"/>
                  <a:gd name="connsiteY23" fmla="*/ 4128157 h 4275461"/>
                  <a:gd name="connsiteX24" fmla="*/ 1893894 w 3619883"/>
                  <a:gd name="connsiteY24" fmla="*/ 4128157 h 4275461"/>
                  <a:gd name="connsiteX25" fmla="*/ 1893894 w 3619883"/>
                  <a:gd name="connsiteY25" fmla="*/ 3951392 h 4275461"/>
                  <a:gd name="connsiteX26" fmla="*/ 1716110 w 3619883"/>
                  <a:gd name="connsiteY26" fmla="*/ 3951392 h 4275461"/>
                  <a:gd name="connsiteX27" fmla="*/ 1716110 w 3619883"/>
                  <a:gd name="connsiteY27" fmla="*/ 4006431 h 4275461"/>
                  <a:gd name="connsiteX28" fmla="*/ 1703447 w 3619883"/>
                  <a:gd name="connsiteY28" fmla="*/ 4007960 h 4275461"/>
                  <a:gd name="connsiteX29" fmla="*/ 1716110 w 3619883"/>
                  <a:gd name="connsiteY29" fmla="*/ 4044284 h 4275461"/>
                  <a:gd name="connsiteX30" fmla="*/ 1716110 w 3619883"/>
                  <a:gd name="connsiteY30" fmla="*/ 4128157 h 4275461"/>
                  <a:gd name="connsiteX31" fmla="*/ 1745346 w 3619883"/>
                  <a:gd name="connsiteY31" fmla="*/ 4128157 h 4275461"/>
                  <a:gd name="connsiteX32" fmla="*/ 1796694 w 3619883"/>
                  <a:gd name="connsiteY32" fmla="*/ 4275461 h 4275461"/>
                  <a:gd name="connsiteX33" fmla="*/ 1558844 w 3619883"/>
                  <a:gd name="connsiteY33" fmla="*/ 4275461 h 4275461"/>
                  <a:gd name="connsiteX34" fmla="*/ 1517252 w 3619883"/>
                  <a:gd name="connsiteY34" fmla="*/ 4128157 h 4275461"/>
                  <a:gd name="connsiteX35" fmla="*/ 1582936 w 3619883"/>
                  <a:gd name="connsiteY35" fmla="*/ 4128157 h 4275461"/>
                  <a:gd name="connsiteX36" fmla="*/ 1582936 w 3619883"/>
                  <a:gd name="connsiteY36" fmla="*/ 3951392 h 4275461"/>
                  <a:gd name="connsiteX37" fmla="*/ 1405151 w 3619883"/>
                  <a:gd name="connsiteY37" fmla="*/ 3951392 h 4275461"/>
                  <a:gd name="connsiteX38" fmla="*/ 1405151 w 3619883"/>
                  <a:gd name="connsiteY38" fmla="*/ 4128157 h 4275461"/>
                  <a:gd name="connsiteX39" fmla="*/ 1468988 w 3619883"/>
                  <a:gd name="connsiteY39" fmla="*/ 4128157 h 4275461"/>
                  <a:gd name="connsiteX40" fmla="*/ 1427396 w 3619883"/>
                  <a:gd name="connsiteY40" fmla="*/ 4275461 h 4275461"/>
                  <a:gd name="connsiteX41" fmla="*/ 1210751 w 3619883"/>
                  <a:gd name="connsiteY41" fmla="*/ 4275461 h 4275461"/>
                  <a:gd name="connsiteX42" fmla="*/ 1210751 w 3619883"/>
                  <a:gd name="connsiteY42" fmla="*/ 4128157 h 4275461"/>
                  <a:gd name="connsiteX43" fmla="*/ 1271978 w 3619883"/>
                  <a:gd name="connsiteY43" fmla="*/ 4128157 h 4275461"/>
                  <a:gd name="connsiteX44" fmla="*/ 1271978 w 3619883"/>
                  <a:gd name="connsiteY44" fmla="*/ 3951392 h 4275461"/>
                  <a:gd name="connsiteX45" fmla="*/ 1094193 w 3619883"/>
                  <a:gd name="connsiteY45" fmla="*/ 3951392 h 4275461"/>
                  <a:gd name="connsiteX46" fmla="*/ 1094193 w 3619883"/>
                  <a:gd name="connsiteY46" fmla="*/ 4128157 h 4275461"/>
                  <a:gd name="connsiteX47" fmla="*/ 1140354 w 3619883"/>
                  <a:gd name="connsiteY47" fmla="*/ 4128157 h 4275461"/>
                  <a:gd name="connsiteX48" fmla="*/ 1140354 w 3619883"/>
                  <a:gd name="connsiteY48" fmla="*/ 4275461 h 4275461"/>
                  <a:gd name="connsiteX49" fmla="*/ 953807 w 3619883"/>
                  <a:gd name="connsiteY49" fmla="*/ 4275461 h 4275461"/>
                  <a:gd name="connsiteX50" fmla="*/ 912215 w 3619883"/>
                  <a:gd name="connsiteY50" fmla="*/ 4128157 h 4275461"/>
                  <a:gd name="connsiteX51" fmla="*/ 961020 w 3619883"/>
                  <a:gd name="connsiteY51" fmla="*/ 4128157 h 4275461"/>
                  <a:gd name="connsiteX52" fmla="*/ 961020 w 3619883"/>
                  <a:gd name="connsiteY52" fmla="*/ 3951392 h 4275461"/>
                  <a:gd name="connsiteX53" fmla="*/ 783235 w 3619883"/>
                  <a:gd name="connsiteY53" fmla="*/ 3951392 h 4275461"/>
                  <a:gd name="connsiteX54" fmla="*/ 783235 w 3619883"/>
                  <a:gd name="connsiteY54" fmla="*/ 4128157 h 4275461"/>
                  <a:gd name="connsiteX55" fmla="*/ 871024 w 3619883"/>
                  <a:gd name="connsiteY55" fmla="*/ 4128157 h 4275461"/>
                  <a:gd name="connsiteX56" fmla="*/ 829432 w 3619883"/>
                  <a:gd name="connsiteY56" fmla="*/ 4275461 h 4275461"/>
                  <a:gd name="connsiteX57" fmla="*/ 611484 w 3619883"/>
                  <a:gd name="connsiteY57" fmla="*/ 4275461 h 4275461"/>
                  <a:gd name="connsiteX58" fmla="*/ 621247 w 3619883"/>
                  <a:gd name="connsiteY58" fmla="*/ 4128157 h 4275461"/>
                  <a:gd name="connsiteX59" fmla="*/ 650062 w 3619883"/>
                  <a:gd name="connsiteY59" fmla="*/ 4128157 h 4275461"/>
                  <a:gd name="connsiteX60" fmla="*/ 650062 w 3619883"/>
                  <a:gd name="connsiteY60" fmla="*/ 3951392 h 4275461"/>
                  <a:gd name="connsiteX61" fmla="*/ 472277 w 3619883"/>
                  <a:gd name="connsiteY61" fmla="*/ 3951392 h 4275461"/>
                  <a:gd name="connsiteX62" fmla="*/ 472277 w 3619883"/>
                  <a:gd name="connsiteY62" fmla="*/ 4128157 h 4275461"/>
                  <a:gd name="connsiteX63" fmla="*/ 522650 w 3619883"/>
                  <a:gd name="connsiteY63" fmla="*/ 4128157 h 4275461"/>
                  <a:gd name="connsiteX64" fmla="*/ 573998 w 3619883"/>
                  <a:gd name="connsiteY64" fmla="*/ 4275461 h 4275461"/>
                  <a:gd name="connsiteX65" fmla="*/ 336164 w 3619883"/>
                  <a:gd name="connsiteY65" fmla="*/ 4275461 h 4275461"/>
                  <a:gd name="connsiteX66" fmla="*/ 294572 w 3619883"/>
                  <a:gd name="connsiteY66" fmla="*/ 4128157 h 4275461"/>
                  <a:gd name="connsiteX67" fmla="*/ 339106 w 3619883"/>
                  <a:gd name="connsiteY67" fmla="*/ 4128157 h 4275461"/>
                  <a:gd name="connsiteX68" fmla="*/ 339106 w 3619883"/>
                  <a:gd name="connsiteY68" fmla="*/ 3951392 h 4275461"/>
                  <a:gd name="connsiteX69" fmla="*/ 161321 w 3619883"/>
                  <a:gd name="connsiteY69" fmla="*/ 3951392 h 4275461"/>
                  <a:gd name="connsiteX70" fmla="*/ 161321 w 3619883"/>
                  <a:gd name="connsiteY70" fmla="*/ 4128157 h 4275461"/>
                  <a:gd name="connsiteX71" fmla="*/ 230914 w 3619883"/>
                  <a:gd name="connsiteY71" fmla="*/ 4128157 h 4275461"/>
                  <a:gd name="connsiteX72" fmla="*/ 189322 w 3619883"/>
                  <a:gd name="connsiteY72" fmla="*/ 4275461 h 4275461"/>
                  <a:gd name="connsiteX73" fmla="*/ 0 w 3619883"/>
                  <a:gd name="connsiteY73" fmla="*/ 4275461 h 4275461"/>
                  <a:gd name="connsiteX74" fmla="*/ 0 w 3619883"/>
                  <a:gd name="connsiteY74" fmla="*/ 42229 h 4275461"/>
                  <a:gd name="connsiteX75" fmla="*/ 42464 w 3619883"/>
                  <a:gd name="connsiteY75" fmla="*/ 40518 h 4275461"/>
                  <a:gd name="connsiteX76" fmla="*/ 137733 w 3619883"/>
                  <a:gd name="connsiteY76" fmla="*/ 35355 h 4275461"/>
                  <a:gd name="connsiteX77" fmla="*/ 270565 w 3619883"/>
                  <a:gd name="connsiteY77" fmla="*/ 29759 h 4275461"/>
                  <a:gd name="connsiteX78" fmla="*/ 479734 w 3619883"/>
                  <a:gd name="connsiteY78" fmla="*/ 45455 h 4275461"/>
                  <a:gd name="connsiteX79" fmla="*/ 524103 w 3619883"/>
                  <a:gd name="connsiteY79" fmla="*/ 41625 h 4275461"/>
                  <a:gd name="connsiteX80" fmla="*/ 624416 w 3619883"/>
                  <a:gd name="connsiteY80" fmla="*/ 22696 h 4275461"/>
                  <a:gd name="connsiteX81" fmla="*/ 657762 w 3619883"/>
                  <a:gd name="connsiteY81" fmla="*/ 18351 h 4275461"/>
                  <a:gd name="connsiteX82" fmla="*/ 690557 w 3619883"/>
                  <a:gd name="connsiteY82" fmla="*/ 25792 h 4275461"/>
                  <a:gd name="connsiteX83" fmla="*/ 745123 w 3619883"/>
                  <a:gd name="connsiteY83" fmla="*/ 40157 h 4275461"/>
                  <a:gd name="connsiteX84" fmla="*/ 789493 w 3619883"/>
                  <a:gd name="connsiteY84" fmla="*/ 36327 h 4275461"/>
                  <a:gd name="connsiteX85" fmla="*/ 854255 w 3619883"/>
                  <a:gd name="connsiteY85" fmla="*/ 68887 h 4275461"/>
                  <a:gd name="connsiteX86" fmla="*/ 897520 w 3619883"/>
                  <a:gd name="connsiteY86" fmla="*/ 88629 h 4275461"/>
                  <a:gd name="connsiteX87" fmla="*/ 940510 w 3619883"/>
                  <a:gd name="connsiteY87" fmla="*/ 114265 h 4275461"/>
                  <a:gd name="connsiteX88" fmla="*/ 1082712 w 3619883"/>
                  <a:gd name="connsiteY88" fmla="*/ 144543 h 4275461"/>
                  <a:gd name="connsiteX89" fmla="*/ 1205348 w 3619883"/>
                  <a:gd name="connsiteY89" fmla="*/ 120753 h 4275461"/>
                  <a:gd name="connsiteX90" fmla="*/ 1271764 w 3619883"/>
                  <a:gd name="connsiteY90" fmla="*/ 117956 h 4275461"/>
                  <a:gd name="connsiteX91" fmla="*/ 1315583 w 3619883"/>
                  <a:gd name="connsiteY91" fmla="*/ 125912 h 4275461"/>
                  <a:gd name="connsiteX92" fmla="*/ 1359125 w 3619883"/>
                  <a:gd name="connsiteY92" fmla="*/ 139761 h 4275461"/>
                  <a:gd name="connsiteX93" fmla="*/ 1391919 w 3619883"/>
                  <a:gd name="connsiteY93" fmla="*/ 147202 h 4275461"/>
                  <a:gd name="connsiteX94" fmla="*/ 1436563 w 3619883"/>
                  <a:gd name="connsiteY94" fmla="*/ 137480 h 4275461"/>
                  <a:gd name="connsiteX95" fmla="*/ 1471566 w 3619883"/>
                  <a:gd name="connsiteY95" fmla="*/ 97777 h 4275461"/>
                  <a:gd name="connsiteX96" fmla="*/ 1505739 w 3619883"/>
                  <a:gd name="connsiteY96" fmla="*/ 75753 h 4275461"/>
                  <a:gd name="connsiteX97" fmla="*/ 1590891 w 3619883"/>
                  <a:gd name="connsiteY97" fmla="*/ 144702 h 4275461"/>
                  <a:gd name="connsiteX98" fmla="*/ 1625616 w 3619883"/>
                  <a:gd name="connsiteY98" fmla="*/ 110893 h 4275461"/>
                  <a:gd name="connsiteX99" fmla="*/ 1658964 w 3619883"/>
                  <a:gd name="connsiteY99" fmla="*/ 106547 h 4275461"/>
                  <a:gd name="connsiteX100" fmla="*/ 1746598 w 3619883"/>
                  <a:gd name="connsiteY100" fmla="*/ 122460 h 4275461"/>
                  <a:gd name="connsiteX101" fmla="*/ 1811913 w 3619883"/>
                  <a:gd name="connsiteY101" fmla="*/ 143234 h 4275461"/>
                  <a:gd name="connsiteX102" fmla="*/ 1856557 w 3619883"/>
                  <a:gd name="connsiteY102" fmla="*/ 133511 h 4275461"/>
                  <a:gd name="connsiteX103" fmla="*/ 2066003 w 3619883"/>
                  <a:gd name="connsiteY103" fmla="*/ 143313 h 4275461"/>
                  <a:gd name="connsiteX104" fmla="*/ 2177615 w 3619883"/>
                  <a:gd name="connsiteY104" fmla="*/ 119007 h 4275461"/>
                  <a:gd name="connsiteX105" fmla="*/ 2255883 w 3619883"/>
                  <a:gd name="connsiteY105" fmla="*/ 99047 h 4275461"/>
                  <a:gd name="connsiteX106" fmla="*/ 2344622 w 3619883"/>
                  <a:gd name="connsiteY106" fmla="*/ 91388 h 4275461"/>
                  <a:gd name="connsiteX107" fmla="*/ 2455682 w 3619883"/>
                  <a:gd name="connsiteY107" fmla="*/ 78869 h 4275461"/>
                  <a:gd name="connsiteX108" fmla="*/ 2632609 w 3619883"/>
                  <a:gd name="connsiteY108" fmla="*/ 75338 h 4275461"/>
                  <a:gd name="connsiteX109" fmla="*/ 2742291 w 3619883"/>
                  <a:gd name="connsiteY109" fmla="*/ 92282 h 4275461"/>
                  <a:gd name="connsiteX110" fmla="*/ 2851974 w 3619883"/>
                  <a:gd name="connsiteY110" fmla="*/ 109227 h 4275461"/>
                  <a:gd name="connsiteX111" fmla="*/ 2907643 w 3619883"/>
                  <a:gd name="connsiteY111" fmla="*/ 100020 h 4275461"/>
                  <a:gd name="connsiteX112" fmla="*/ 2944022 w 3619883"/>
                  <a:gd name="connsiteY112" fmla="*/ 30853 h 4275461"/>
                  <a:gd name="connsiteX113" fmla="*/ 3022289 w 3619883"/>
                  <a:gd name="connsiteY113" fmla="*/ 10893 h 4275461"/>
                  <a:gd name="connsiteX114" fmla="*/ 3054807 w 3619883"/>
                  <a:gd name="connsiteY114" fmla="*/ 24226 h 4275461"/>
                  <a:gd name="connsiteX115" fmla="*/ 3141892 w 3619883"/>
                  <a:gd name="connsiteY115" fmla="*/ 51925 h 4275461"/>
                  <a:gd name="connsiteX116" fmla="*/ 3185711 w 3619883"/>
                  <a:gd name="connsiteY116" fmla="*/ 59881 h 4275461"/>
                  <a:gd name="connsiteX117" fmla="*/ 3219056 w 3619883"/>
                  <a:gd name="connsiteY117" fmla="*/ 55536 h 4275461"/>
                  <a:gd name="connsiteX118" fmla="*/ 3263425 w 3619883"/>
                  <a:gd name="connsiteY118" fmla="*/ 51706 h 4275461"/>
                  <a:gd name="connsiteX119" fmla="*/ 3296219 w 3619883"/>
                  <a:gd name="connsiteY119" fmla="*/ 59147 h 4275461"/>
                  <a:gd name="connsiteX120" fmla="*/ 3319094 w 3619883"/>
                  <a:gd name="connsiteY120" fmla="*/ 42500 h 4275461"/>
                  <a:gd name="connsiteX121" fmla="*/ 3420511 w 3619883"/>
                  <a:gd name="connsiteY121" fmla="*/ 0 h 4275461"/>
                  <a:gd name="connsiteX122" fmla="*/ 3453305 w 3619883"/>
                  <a:gd name="connsiteY122" fmla="*/ 7440 h 4275461"/>
                  <a:gd name="connsiteX123" fmla="*/ 3496571 w 3619883"/>
                  <a:gd name="connsiteY123" fmla="*/ 27182 h 4275461"/>
                  <a:gd name="connsiteX124" fmla="*/ 3602117 w 3619883"/>
                  <a:gd name="connsiteY124" fmla="*/ 132521 h 4275461"/>
                  <a:gd name="connsiteX125" fmla="*/ 3619883 w 3619883"/>
                  <a:gd name="connsiteY125" fmla="*/ 140049 h 4275461"/>
                  <a:gd name="connsiteX126" fmla="*/ 3619883 w 3619883"/>
                  <a:gd name="connsiteY126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515810 w 3619883"/>
                  <a:gd name="connsiteY8" fmla="*/ 3951392 h 4275461"/>
                  <a:gd name="connsiteX9" fmla="*/ 2338025 w 3619883"/>
                  <a:gd name="connsiteY9" fmla="*/ 3951392 h 4275461"/>
                  <a:gd name="connsiteX10" fmla="*/ 2338025 w 3619883"/>
                  <a:gd name="connsiteY10" fmla="*/ 4128157 h 4275461"/>
                  <a:gd name="connsiteX11" fmla="*/ 2395120 w 3619883"/>
                  <a:gd name="connsiteY11" fmla="*/ 4128157 h 4275461"/>
                  <a:gd name="connsiteX12" fmla="*/ 2337697 w 3619883"/>
                  <a:gd name="connsiteY12" fmla="*/ 4275461 h 4275461"/>
                  <a:gd name="connsiteX13" fmla="*/ 2150155 w 3619883"/>
                  <a:gd name="connsiteY13" fmla="*/ 4275461 h 4275461"/>
                  <a:gd name="connsiteX14" fmla="*/ 2150155 w 3619883"/>
                  <a:gd name="connsiteY14" fmla="*/ 4128157 h 4275461"/>
                  <a:gd name="connsiteX15" fmla="*/ 2204852 w 3619883"/>
                  <a:gd name="connsiteY15" fmla="*/ 4128157 h 4275461"/>
                  <a:gd name="connsiteX16" fmla="*/ 2204852 w 3619883"/>
                  <a:gd name="connsiteY16" fmla="*/ 3951392 h 4275461"/>
                  <a:gd name="connsiteX17" fmla="*/ 2027068 w 3619883"/>
                  <a:gd name="connsiteY17" fmla="*/ 3951392 h 4275461"/>
                  <a:gd name="connsiteX18" fmla="*/ 2027068 w 3619883"/>
                  <a:gd name="connsiteY18" fmla="*/ 4128157 h 4275461"/>
                  <a:gd name="connsiteX19" fmla="*/ 2079759 w 3619883"/>
                  <a:gd name="connsiteY19" fmla="*/ 4128157 h 4275461"/>
                  <a:gd name="connsiteX20" fmla="*/ 2079759 w 3619883"/>
                  <a:gd name="connsiteY20" fmla="*/ 4275461 h 4275461"/>
                  <a:gd name="connsiteX21" fmla="*/ 1824703 w 3619883"/>
                  <a:gd name="connsiteY21" fmla="*/ 4275461 h 4275461"/>
                  <a:gd name="connsiteX22" fmla="*/ 1834468 w 3619883"/>
                  <a:gd name="connsiteY22" fmla="*/ 4128157 h 4275461"/>
                  <a:gd name="connsiteX23" fmla="*/ 1893894 w 3619883"/>
                  <a:gd name="connsiteY23" fmla="*/ 4128157 h 4275461"/>
                  <a:gd name="connsiteX24" fmla="*/ 1893894 w 3619883"/>
                  <a:gd name="connsiteY24" fmla="*/ 3951392 h 4275461"/>
                  <a:gd name="connsiteX25" fmla="*/ 1716110 w 3619883"/>
                  <a:gd name="connsiteY25" fmla="*/ 3951392 h 4275461"/>
                  <a:gd name="connsiteX26" fmla="*/ 1716110 w 3619883"/>
                  <a:gd name="connsiteY26" fmla="*/ 4006431 h 4275461"/>
                  <a:gd name="connsiteX27" fmla="*/ 1703447 w 3619883"/>
                  <a:gd name="connsiteY27" fmla="*/ 4007960 h 4275461"/>
                  <a:gd name="connsiteX28" fmla="*/ 1716110 w 3619883"/>
                  <a:gd name="connsiteY28" fmla="*/ 4044284 h 4275461"/>
                  <a:gd name="connsiteX29" fmla="*/ 1716110 w 3619883"/>
                  <a:gd name="connsiteY29" fmla="*/ 4128157 h 4275461"/>
                  <a:gd name="connsiteX30" fmla="*/ 1745346 w 3619883"/>
                  <a:gd name="connsiteY30" fmla="*/ 4128157 h 4275461"/>
                  <a:gd name="connsiteX31" fmla="*/ 1796694 w 3619883"/>
                  <a:gd name="connsiteY31" fmla="*/ 4275461 h 4275461"/>
                  <a:gd name="connsiteX32" fmla="*/ 1558844 w 3619883"/>
                  <a:gd name="connsiteY32" fmla="*/ 4275461 h 4275461"/>
                  <a:gd name="connsiteX33" fmla="*/ 1517252 w 3619883"/>
                  <a:gd name="connsiteY33" fmla="*/ 4128157 h 4275461"/>
                  <a:gd name="connsiteX34" fmla="*/ 1582936 w 3619883"/>
                  <a:gd name="connsiteY34" fmla="*/ 4128157 h 4275461"/>
                  <a:gd name="connsiteX35" fmla="*/ 1582936 w 3619883"/>
                  <a:gd name="connsiteY35" fmla="*/ 3951392 h 4275461"/>
                  <a:gd name="connsiteX36" fmla="*/ 1405151 w 3619883"/>
                  <a:gd name="connsiteY36" fmla="*/ 3951392 h 4275461"/>
                  <a:gd name="connsiteX37" fmla="*/ 1405151 w 3619883"/>
                  <a:gd name="connsiteY37" fmla="*/ 4128157 h 4275461"/>
                  <a:gd name="connsiteX38" fmla="*/ 1468988 w 3619883"/>
                  <a:gd name="connsiteY38" fmla="*/ 4128157 h 4275461"/>
                  <a:gd name="connsiteX39" fmla="*/ 1427396 w 3619883"/>
                  <a:gd name="connsiteY39" fmla="*/ 4275461 h 4275461"/>
                  <a:gd name="connsiteX40" fmla="*/ 1210751 w 3619883"/>
                  <a:gd name="connsiteY40" fmla="*/ 4275461 h 4275461"/>
                  <a:gd name="connsiteX41" fmla="*/ 1210751 w 3619883"/>
                  <a:gd name="connsiteY41" fmla="*/ 4128157 h 4275461"/>
                  <a:gd name="connsiteX42" fmla="*/ 1271978 w 3619883"/>
                  <a:gd name="connsiteY42" fmla="*/ 4128157 h 4275461"/>
                  <a:gd name="connsiteX43" fmla="*/ 1271978 w 3619883"/>
                  <a:gd name="connsiteY43" fmla="*/ 3951392 h 4275461"/>
                  <a:gd name="connsiteX44" fmla="*/ 1094193 w 3619883"/>
                  <a:gd name="connsiteY44" fmla="*/ 3951392 h 4275461"/>
                  <a:gd name="connsiteX45" fmla="*/ 1094193 w 3619883"/>
                  <a:gd name="connsiteY45" fmla="*/ 4128157 h 4275461"/>
                  <a:gd name="connsiteX46" fmla="*/ 1140354 w 3619883"/>
                  <a:gd name="connsiteY46" fmla="*/ 4128157 h 4275461"/>
                  <a:gd name="connsiteX47" fmla="*/ 1140354 w 3619883"/>
                  <a:gd name="connsiteY47" fmla="*/ 4275461 h 4275461"/>
                  <a:gd name="connsiteX48" fmla="*/ 953807 w 3619883"/>
                  <a:gd name="connsiteY48" fmla="*/ 4275461 h 4275461"/>
                  <a:gd name="connsiteX49" fmla="*/ 912215 w 3619883"/>
                  <a:gd name="connsiteY49" fmla="*/ 4128157 h 4275461"/>
                  <a:gd name="connsiteX50" fmla="*/ 961020 w 3619883"/>
                  <a:gd name="connsiteY50" fmla="*/ 4128157 h 4275461"/>
                  <a:gd name="connsiteX51" fmla="*/ 961020 w 3619883"/>
                  <a:gd name="connsiteY51" fmla="*/ 3951392 h 4275461"/>
                  <a:gd name="connsiteX52" fmla="*/ 783235 w 3619883"/>
                  <a:gd name="connsiteY52" fmla="*/ 3951392 h 4275461"/>
                  <a:gd name="connsiteX53" fmla="*/ 783235 w 3619883"/>
                  <a:gd name="connsiteY53" fmla="*/ 4128157 h 4275461"/>
                  <a:gd name="connsiteX54" fmla="*/ 871024 w 3619883"/>
                  <a:gd name="connsiteY54" fmla="*/ 4128157 h 4275461"/>
                  <a:gd name="connsiteX55" fmla="*/ 829432 w 3619883"/>
                  <a:gd name="connsiteY55" fmla="*/ 4275461 h 4275461"/>
                  <a:gd name="connsiteX56" fmla="*/ 611484 w 3619883"/>
                  <a:gd name="connsiteY56" fmla="*/ 4275461 h 4275461"/>
                  <a:gd name="connsiteX57" fmla="*/ 621247 w 3619883"/>
                  <a:gd name="connsiteY57" fmla="*/ 4128157 h 4275461"/>
                  <a:gd name="connsiteX58" fmla="*/ 650062 w 3619883"/>
                  <a:gd name="connsiteY58" fmla="*/ 4128157 h 4275461"/>
                  <a:gd name="connsiteX59" fmla="*/ 650062 w 3619883"/>
                  <a:gd name="connsiteY59" fmla="*/ 3951392 h 4275461"/>
                  <a:gd name="connsiteX60" fmla="*/ 472277 w 3619883"/>
                  <a:gd name="connsiteY60" fmla="*/ 3951392 h 4275461"/>
                  <a:gd name="connsiteX61" fmla="*/ 472277 w 3619883"/>
                  <a:gd name="connsiteY61" fmla="*/ 4128157 h 4275461"/>
                  <a:gd name="connsiteX62" fmla="*/ 522650 w 3619883"/>
                  <a:gd name="connsiteY62" fmla="*/ 4128157 h 4275461"/>
                  <a:gd name="connsiteX63" fmla="*/ 573998 w 3619883"/>
                  <a:gd name="connsiteY63" fmla="*/ 4275461 h 4275461"/>
                  <a:gd name="connsiteX64" fmla="*/ 336164 w 3619883"/>
                  <a:gd name="connsiteY64" fmla="*/ 4275461 h 4275461"/>
                  <a:gd name="connsiteX65" fmla="*/ 294572 w 3619883"/>
                  <a:gd name="connsiteY65" fmla="*/ 4128157 h 4275461"/>
                  <a:gd name="connsiteX66" fmla="*/ 339106 w 3619883"/>
                  <a:gd name="connsiteY66" fmla="*/ 4128157 h 4275461"/>
                  <a:gd name="connsiteX67" fmla="*/ 339106 w 3619883"/>
                  <a:gd name="connsiteY67" fmla="*/ 3951392 h 4275461"/>
                  <a:gd name="connsiteX68" fmla="*/ 161321 w 3619883"/>
                  <a:gd name="connsiteY68" fmla="*/ 3951392 h 4275461"/>
                  <a:gd name="connsiteX69" fmla="*/ 161321 w 3619883"/>
                  <a:gd name="connsiteY69" fmla="*/ 4128157 h 4275461"/>
                  <a:gd name="connsiteX70" fmla="*/ 230914 w 3619883"/>
                  <a:gd name="connsiteY70" fmla="*/ 4128157 h 4275461"/>
                  <a:gd name="connsiteX71" fmla="*/ 189322 w 3619883"/>
                  <a:gd name="connsiteY71" fmla="*/ 4275461 h 4275461"/>
                  <a:gd name="connsiteX72" fmla="*/ 0 w 3619883"/>
                  <a:gd name="connsiteY72" fmla="*/ 4275461 h 4275461"/>
                  <a:gd name="connsiteX73" fmla="*/ 0 w 3619883"/>
                  <a:gd name="connsiteY73" fmla="*/ 42229 h 4275461"/>
                  <a:gd name="connsiteX74" fmla="*/ 42464 w 3619883"/>
                  <a:gd name="connsiteY74" fmla="*/ 40518 h 4275461"/>
                  <a:gd name="connsiteX75" fmla="*/ 137733 w 3619883"/>
                  <a:gd name="connsiteY75" fmla="*/ 35355 h 4275461"/>
                  <a:gd name="connsiteX76" fmla="*/ 270565 w 3619883"/>
                  <a:gd name="connsiteY76" fmla="*/ 29759 h 4275461"/>
                  <a:gd name="connsiteX77" fmla="*/ 479734 w 3619883"/>
                  <a:gd name="connsiteY77" fmla="*/ 45455 h 4275461"/>
                  <a:gd name="connsiteX78" fmla="*/ 524103 w 3619883"/>
                  <a:gd name="connsiteY78" fmla="*/ 41625 h 4275461"/>
                  <a:gd name="connsiteX79" fmla="*/ 624416 w 3619883"/>
                  <a:gd name="connsiteY79" fmla="*/ 22696 h 4275461"/>
                  <a:gd name="connsiteX80" fmla="*/ 657762 w 3619883"/>
                  <a:gd name="connsiteY80" fmla="*/ 18351 h 4275461"/>
                  <a:gd name="connsiteX81" fmla="*/ 690557 w 3619883"/>
                  <a:gd name="connsiteY81" fmla="*/ 25792 h 4275461"/>
                  <a:gd name="connsiteX82" fmla="*/ 745123 w 3619883"/>
                  <a:gd name="connsiteY82" fmla="*/ 40157 h 4275461"/>
                  <a:gd name="connsiteX83" fmla="*/ 789493 w 3619883"/>
                  <a:gd name="connsiteY83" fmla="*/ 36327 h 4275461"/>
                  <a:gd name="connsiteX84" fmla="*/ 854255 w 3619883"/>
                  <a:gd name="connsiteY84" fmla="*/ 68887 h 4275461"/>
                  <a:gd name="connsiteX85" fmla="*/ 897520 w 3619883"/>
                  <a:gd name="connsiteY85" fmla="*/ 88629 h 4275461"/>
                  <a:gd name="connsiteX86" fmla="*/ 940510 w 3619883"/>
                  <a:gd name="connsiteY86" fmla="*/ 114265 h 4275461"/>
                  <a:gd name="connsiteX87" fmla="*/ 1082712 w 3619883"/>
                  <a:gd name="connsiteY87" fmla="*/ 144543 h 4275461"/>
                  <a:gd name="connsiteX88" fmla="*/ 1205348 w 3619883"/>
                  <a:gd name="connsiteY88" fmla="*/ 120753 h 4275461"/>
                  <a:gd name="connsiteX89" fmla="*/ 1271764 w 3619883"/>
                  <a:gd name="connsiteY89" fmla="*/ 117956 h 4275461"/>
                  <a:gd name="connsiteX90" fmla="*/ 1315583 w 3619883"/>
                  <a:gd name="connsiteY90" fmla="*/ 125912 h 4275461"/>
                  <a:gd name="connsiteX91" fmla="*/ 1359125 w 3619883"/>
                  <a:gd name="connsiteY91" fmla="*/ 139761 h 4275461"/>
                  <a:gd name="connsiteX92" fmla="*/ 1391919 w 3619883"/>
                  <a:gd name="connsiteY92" fmla="*/ 147202 h 4275461"/>
                  <a:gd name="connsiteX93" fmla="*/ 1436563 w 3619883"/>
                  <a:gd name="connsiteY93" fmla="*/ 137480 h 4275461"/>
                  <a:gd name="connsiteX94" fmla="*/ 1471566 w 3619883"/>
                  <a:gd name="connsiteY94" fmla="*/ 97777 h 4275461"/>
                  <a:gd name="connsiteX95" fmla="*/ 1505739 w 3619883"/>
                  <a:gd name="connsiteY95" fmla="*/ 75753 h 4275461"/>
                  <a:gd name="connsiteX96" fmla="*/ 1590891 w 3619883"/>
                  <a:gd name="connsiteY96" fmla="*/ 144702 h 4275461"/>
                  <a:gd name="connsiteX97" fmla="*/ 1625616 w 3619883"/>
                  <a:gd name="connsiteY97" fmla="*/ 110893 h 4275461"/>
                  <a:gd name="connsiteX98" fmla="*/ 1658964 w 3619883"/>
                  <a:gd name="connsiteY98" fmla="*/ 106547 h 4275461"/>
                  <a:gd name="connsiteX99" fmla="*/ 1746598 w 3619883"/>
                  <a:gd name="connsiteY99" fmla="*/ 122460 h 4275461"/>
                  <a:gd name="connsiteX100" fmla="*/ 1811913 w 3619883"/>
                  <a:gd name="connsiteY100" fmla="*/ 143234 h 4275461"/>
                  <a:gd name="connsiteX101" fmla="*/ 1856557 w 3619883"/>
                  <a:gd name="connsiteY101" fmla="*/ 133511 h 4275461"/>
                  <a:gd name="connsiteX102" fmla="*/ 2066003 w 3619883"/>
                  <a:gd name="connsiteY102" fmla="*/ 143313 h 4275461"/>
                  <a:gd name="connsiteX103" fmla="*/ 2177615 w 3619883"/>
                  <a:gd name="connsiteY103" fmla="*/ 119007 h 4275461"/>
                  <a:gd name="connsiteX104" fmla="*/ 2255883 w 3619883"/>
                  <a:gd name="connsiteY104" fmla="*/ 99047 h 4275461"/>
                  <a:gd name="connsiteX105" fmla="*/ 2344622 w 3619883"/>
                  <a:gd name="connsiteY105" fmla="*/ 91388 h 4275461"/>
                  <a:gd name="connsiteX106" fmla="*/ 2455682 w 3619883"/>
                  <a:gd name="connsiteY106" fmla="*/ 78869 h 4275461"/>
                  <a:gd name="connsiteX107" fmla="*/ 2632609 w 3619883"/>
                  <a:gd name="connsiteY107" fmla="*/ 75338 h 4275461"/>
                  <a:gd name="connsiteX108" fmla="*/ 2742291 w 3619883"/>
                  <a:gd name="connsiteY108" fmla="*/ 92282 h 4275461"/>
                  <a:gd name="connsiteX109" fmla="*/ 2851974 w 3619883"/>
                  <a:gd name="connsiteY109" fmla="*/ 109227 h 4275461"/>
                  <a:gd name="connsiteX110" fmla="*/ 2907643 w 3619883"/>
                  <a:gd name="connsiteY110" fmla="*/ 100020 h 4275461"/>
                  <a:gd name="connsiteX111" fmla="*/ 2944022 w 3619883"/>
                  <a:gd name="connsiteY111" fmla="*/ 30853 h 4275461"/>
                  <a:gd name="connsiteX112" fmla="*/ 3022289 w 3619883"/>
                  <a:gd name="connsiteY112" fmla="*/ 10893 h 4275461"/>
                  <a:gd name="connsiteX113" fmla="*/ 3054807 w 3619883"/>
                  <a:gd name="connsiteY113" fmla="*/ 24226 h 4275461"/>
                  <a:gd name="connsiteX114" fmla="*/ 3141892 w 3619883"/>
                  <a:gd name="connsiteY114" fmla="*/ 51925 h 4275461"/>
                  <a:gd name="connsiteX115" fmla="*/ 3185711 w 3619883"/>
                  <a:gd name="connsiteY115" fmla="*/ 59881 h 4275461"/>
                  <a:gd name="connsiteX116" fmla="*/ 3219056 w 3619883"/>
                  <a:gd name="connsiteY116" fmla="*/ 55536 h 4275461"/>
                  <a:gd name="connsiteX117" fmla="*/ 3263425 w 3619883"/>
                  <a:gd name="connsiteY117" fmla="*/ 51706 h 4275461"/>
                  <a:gd name="connsiteX118" fmla="*/ 3296219 w 3619883"/>
                  <a:gd name="connsiteY118" fmla="*/ 59147 h 4275461"/>
                  <a:gd name="connsiteX119" fmla="*/ 3319094 w 3619883"/>
                  <a:gd name="connsiteY119" fmla="*/ 42500 h 4275461"/>
                  <a:gd name="connsiteX120" fmla="*/ 3420511 w 3619883"/>
                  <a:gd name="connsiteY120" fmla="*/ 0 h 4275461"/>
                  <a:gd name="connsiteX121" fmla="*/ 3453305 w 3619883"/>
                  <a:gd name="connsiteY121" fmla="*/ 7440 h 4275461"/>
                  <a:gd name="connsiteX122" fmla="*/ 3496571 w 3619883"/>
                  <a:gd name="connsiteY122" fmla="*/ 27182 h 4275461"/>
                  <a:gd name="connsiteX123" fmla="*/ 3602117 w 3619883"/>
                  <a:gd name="connsiteY123" fmla="*/ 132521 h 4275461"/>
                  <a:gd name="connsiteX124" fmla="*/ 3619883 w 3619883"/>
                  <a:gd name="connsiteY124" fmla="*/ 140049 h 4275461"/>
                  <a:gd name="connsiteX125" fmla="*/ 3619883 w 3619883"/>
                  <a:gd name="connsiteY125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8025 w 3619883"/>
                  <a:gd name="connsiteY8" fmla="*/ 3951392 h 4275461"/>
                  <a:gd name="connsiteX9" fmla="*/ 2338025 w 3619883"/>
                  <a:gd name="connsiteY9" fmla="*/ 4128157 h 4275461"/>
                  <a:gd name="connsiteX10" fmla="*/ 2395120 w 3619883"/>
                  <a:gd name="connsiteY10" fmla="*/ 4128157 h 4275461"/>
                  <a:gd name="connsiteX11" fmla="*/ 2337697 w 3619883"/>
                  <a:gd name="connsiteY11" fmla="*/ 4275461 h 4275461"/>
                  <a:gd name="connsiteX12" fmla="*/ 2150155 w 3619883"/>
                  <a:gd name="connsiteY12" fmla="*/ 4275461 h 4275461"/>
                  <a:gd name="connsiteX13" fmla="*/ 2150155 w 3619883"/>
                  <a:gd name="connsiteY13" fmla="*/ 4128157 h 4275461"/>
                  <a:gd name="connsiteX14" fmla="*/ 2204852 w 3619883"/>
                  <a:gd name="connsiteY14" fmla="*/ 4128157 h 4275461"/>
                  <a:gd name="connsiteX15" fmla="*/ 2204852 w 3619883"/>
                  <a:gd name="connsiteY15" fmla="*/ 3951392 h 4275461"/>
                  <a:gd name="connsiteX16" fmla="*/ 2027068 w 3619883"/>
                  <a:gd name="connsiteY16" fmla="*/ 3951392 h 4275461"/>
                  <a:gd name="connsiteX17" fmla="*/ 2027068 w 3619883"/>
                  <a:gd name="connsiteY17" fmla="*/ 4128157 h 4275461"/>
                  <a:gd name="connsiteX18" fmla="*/ 2079759 w 3619883"/>
                  <a:gd name="connsiteY18" fmla="*/ 4128157 h 4275461"/>
                  <a:gd name="connsiteX19" fmla="*/ 2079759 w 3619883"/>
                  <a:gd name="connsiteY19" fmla="*/ 4275461 h 4275461"/>
                  <a:gd name="connsiteX20" fmla="*/ 1824703 w 3619883"/>
                  <a:gd name="connsiteY20" fmla="*/ 4275461 h 4275461"/>
                  <a:gd name="connsiteX21" fmla="*/ 1834468 w 3619883"/>
                  <a:gd name="connsiteY21" fmla="*/ 4128157 h 4275461"/>
                  <a:gd name="connsiteX22" fmla="*/ 1893894 w 3619883"/>
                  <a:gd name="connsiteY22" fmla="*/ 4128157 h 4275461"/>
                  <a:gd name="connsiteX23" fmla="*/ 1893894 w 3619883"/>
                  <a:gd name="connsiteY23" fmla="*/ 3951392 h 4275461"/>
                  <a:gd name="connsiteX24" fmla="*/ 1716110 w 3619883"/>
                  <a:gd name="connsiteY24" fmla="*/ 3951392 h 4275461"/>
                  <a:gd name="connsiteX25" fmla="*/ 1716110 w 3619883"/>
                  <a:gd name="connsiteY25" fmla="*/ 4006431 h 4275461"/>
                  <a:gd name="connsiteX26" fmla="*/ 1703447 w 3619883"/>
                  <a:gd name="connsiteY26" fmla="*/ 4007960 h 4275461"/>
                  <a:gd name="connsiteX27" fmla="*/ 1716110 w 3619883"/>
                  <a:gd name="connsiteY27" fmla="*/ 4044284 h 4275461"/>
                  <a:gd name="connsiteX28" fmla="*/ 1716110 w 3619883"/>
                  <a:gd name="connsiteY28" fmla="*/ 4128157 h 4275461"/>
                  <a:gd name="connsiteX29" fmla="*/ 1745346 w 3619883"/>
                  <a:gd name="connsiteY29" fmla="*/ 4128157 h 4275461"/>
                  <a:gd name="connsiteX30" fmla="*/ 1796694 w 3619883"/>
                  <a:gd name="connsiteY30" fmla="*/ 4275461 h 4275461"/>
                  <a:gd name="connsiteX31" fmla="*/ 1558844 w 3619883"/>
                  <a:gd name="connsiteY31" fmla="*/ 4275461 h 4275461"/>
                  <a:gd name="connsiteX32" fmla="*/ 1517252 w 3619883"/>
                  <a:gd name="connsiteY32" fmla="*/ 4128157 h 4275461"/>
                  <a:gd name="connsiteX33" fmla="*/ 1582936 w 3619883"/>
                  <a:gd name="connsiteY33" fmla="*/ 4128157 h 4275461"/>
                  <a:gd name="connsiteX34" fmla="*/ 1582936 w 3619883"/>
                  <a:gd name="connsiteY34" fmla="*/ 3951392 h 4275461"/>
                  <a:gd name="connsiteX35" fmla="*/ 1405151 w 3619883"/>
                  <a:gd name="connsiteY35" fmla="*/ 3951392 h 4275461"/>
                  <a:gd name="connsiteX36" fmla="*/ 1405151 w 3619883"/>
                  <a:gd name="connsiteY36" fmla="*/ 4128157 h 4275461"/>
                  <a:gd name="connsiteX37" fmla="*/ 1468988 w 3619883"/>
                  <a:gd name="connsiteY37" fmla="*/ 4128157 h 4275461"/>
                  <a:gd name="connsiteX38" fmla="*/ 1427396 w 3619883"/>
                  <a:gd name="connsiteY38" fmla="*/ 4275461 h 4275461"/>
                  <a:gd name="connsiteX39" fmla="*/ 1210751 w 3619883"/>
                  <a:gd name="connsiteY39" fmla="*/ 4275461 h 4275461"/>
                  <a:gd name="connsiteX40" fmla="*/ 1210751 w 3619883"/>
                  <a:gd name="connsiteY40" fmla="*/ 4128157 h 4275461"/>
                  <a:gd name="connsiteX41" fmla="*/ 1271978 w 3619883"/>
                  <a:gd name="connsiteY41" fmla="*/ 4128157 h 4275461"/>
                  <a:gd name="connsiteX42" fmla="*/ 1271978 w 3619883"/>
                  <a:gd name="connsiteY42" fmla="*/ 3951392 h 4275461"/>
                  <a:gd name="connsiteX43" fmla="*/ 1094193 w 3619883"/>
                  <a:gd name="connsiteY43" fmla="*/ 3951392 h 4275461"/>
                  <a:gd name="connsiteX44" fmla="*/ 1094193 w 3619883"/>
                  <a:gd name="connsiteY44" fmla="*/ 4128157 h 4275461"/>
                  <a:gd name="connsiteX45" fmla="*/ 1140354 w 3619883"/>
                  <a:gd name="connsiteY45" fmla="*/ 4128157 h 4275461"/>
                  <a:gd name="connsiteX46" fmla="*/ 1140354 w 3619883"/>
                  <a:gd name="connsiteY46" fmla="*/ 4275461 h 4275461"/>
                  <a:gd name="connsiteX47" fmla="*/ 953807 w 3619883"/>
                  <a:gd name="connsiteY47" fmla="*/ 4275461 h 4275461"/>
                  <a:gd name="connsiteX48" fmla="*/ 912215 w 3619883"/>
                  <a:gd name="connsiteY48" fmla="*/ 4128157 h 4275461"/>
                  <a:gd name="connsiteX49" fmla="*/ 961020 w 3619883"/>
                  <a:gd name="connsiteY49" fmla="*/ 4128157 h 4275461"/>
                  <a:gd name="connsiteX50" fmla="*/ 961020 w 3619883"/>
                  <a:gd name="connsiteY50" fmla="*/ 3951392 h 4275461"/>
                  <a:gd name="connsiteX51" fmla="*/ 783235 w 3619883"/>
                  <a:gd name="connsiteY51" fmla="*/ 3951392 h 4275461"/>
                  <a:gd name="connsiteX52" fmla="*/ 783235 w 3619883"/>
                  <a:gd name="connsiteY52" fmla="*/ 4128157 h 4275461"/>
                  <a:gd name="connsiteX53" fmla="*/ 871024 w 3619883"/>
                  <a:gd name="connsiteY53" fmla="*/ 4128157 h 4275461"/>
                  <a:gd name="connsiteX54" fmla="*/ 829432 w 3619883"/>
                  <a:gd name="connsiteY54" fmla="*/ 4275461 h 4275461"/>
                  <a:gd name="connsiteX55" fmla="*/ 611484 w 3619883"/>
                  <a:gd name="connsiteY55" fmla="*/ 4275461 h 4275461"/>
                  <a:gd name="connsiteX56" fmla="*/ 621247 w 3619883"/>
                  <a:gd name="connsiteY56" fmla="*/ 4128157 h 4275461"/>
                  <a:gd name="connsiteX57" fmla="*/ 650062 w 3619883"/>
                  <a:gd name="connsiteY57" fmla="*/ 4128157 h 4275461"/>
                  <a:gd name="connsiteX58" fmla="*/ 650062 w 3619883"/>
                  <a:gd name="connsiteY58" fmla="*/ 3951392 h 4275461"/>
                  <a:gd name="connsiteX59" fmla="*/ 472277 w 3619883"/>
                  <a:gd name="connsiteY59" fmla="*/ 3951392 h 4275461"/>
                  <a:gd name="connsiteX60" fmla="*/ 472277 w 3619883"/>
                  <a:gd name="connsiteY60" fmla="*/ 4128157 h 4275461"/>
                  <a:gd name="connsiteX61" fmla="*/ 522650 w 3619883"/>
                  <a:gd name="connsiteY61" fmla="*/ 4128157 h 4275461"/>
                  <a:gd name="connsiteX62" fmla="*/ 573998 w 3619883"/>
                  <a:gd name="connsiteY62" fmla="*/ 4275461 h 4275461"/>
                  <a:gd name="connsiteX63" fmla="*/ 336164 w 3619883"/>
                  <a:gd name="connsiteY63" fmla="*/ 4275461 h 4275461"/>
                  <a:gd name="connsiteX64" fmla="*/ 294572 w 3619883"/>
                  <a:gd name="connsiteY64" fmla="*/ 4128157 h 4275461"/>
                  <a:gd name="connsiteX65" fmla="*/ 339106 w 3619883"/>
                  <a:gd name="connsiteY65" fmla="*/ 4128157 h 4275461"/>
                  <a:gd name="connsiteX66" fmla="*/ 339106 w 3619883"/>
                  <a:gd name="connsiteY66" fmla="*/ 3951392 h 4275461"/>
                  <a:gd name="connsiteX67" fmla="*/ 161321 w 3619883"/>
                  <a:gd name="connsiteY67" fmla="*/ 3951392 h 4275461"/>
                  <a:gd name="connsiteX68" fmla="*/ 161321 w 3619883"/>
                  <a:gd name="connsiteY68" fmla="*/ 4128157 h 4275461"/>
                  <a:gd name="connsiteX69" fmla="*/ 230914 w 3619883"/>
                  <a:gd name="connsiteY69" fmla="*/ 4128157 h 4275461"/>
                  <a:gd name="connsiteX70" fmla="*/ 189322 w 3619883"/>
                  <a:gd name="connsiteY70" fmla="*/ 4275461 h 4275461"/>
                  <a:gd name="connsiteX71" fmla="*/ 0 w 3619883"/>
                  <a:gd name="connsiteY71" fmla="*/ 4275461 h 4275461"/>
                  <a:gd name="connsiteX72" fmla="*/ 0 w 3619883"/>
                  <a:gd name="connsiteY72" fmla="*/ 42229 h 4275461"/>
                  <a:gd name="connsiteX73" fmla="*/ 42464 w 3619883"/>
                  <a:gd name="connsiteY73" fmla="*/ 40518 h 4275461"/>
                  <a:gd name="connsiteX74" fmla="*/ 137733 w 3619883"/>
                  <a:gd name="connsiteY74" fmla="*/ 35355 h 4275461"/>
                  <a:gd name="connsiteX75" fmla="*/ 270565 w 3619883"/>
                  <a:gd name="connsiteY75" fmla="*/ 29759 h 4275461"/>
                  <a:gd name="connsiteX76" fmla="*/ 479734 w 3619883"/>
                  <a:gd name="connsiteY76" fmla="*/ 45455 h 4275461"/>
                  <a:gd name="connsiteX77" fmla="*/ 524103 w 3619883"/>
                  <a:gd name="connsiteY77" fmla="*/ 41625 h 4275461"/>
                  <a:gd name="connsiteX78" fmla="*/ 624416 w 3619883"/>
                  <a:gd name="connsiteY78" fmla="*/ 22696 h 4275461"/>
                  <a:gd name="connsiteX79" fmla="*/ 657762 w 3619883"/>
                  <a:gd name="connsiteY79" fmla="*/ 18351 h 4275461"/>
                  <a:gd name="connsiteX80" fmla="*/ 690557 w 3619883"/>
                  <a:gd name="connsiteY80" fmla="*/ 25792 h 4275461"/>
                  <a:gd name="connsiteX81" fmla="*/ 745123 w 3619883"/>
                  <a:gd name="connsiteY81" fmla="*/ 40157 h 4275461"/>
                  <a:gd name="connsiteX82" fmla="*/ 789493 w 3619883"/>
                  <a:gd name="connsiteY82" fmla="*/ 36327 h 4275461"/>
                  <a:gd name="connsiteX83" fmla="*/ 854255 w 3619883"/>
                  <a:gd name="connsiteY83" fmla="*/ 68887 h 4275461"/>
                  <a:gd name="connsiteX84" fmla="*/ 897520 w 3619883"/>
                  <a:gd name="connsiteY84" fmla="*/ 88629 h 4275461"/>
                  <a:gd name="connsiteX85" fmla="*/ 940510 w 3619883"/>
                  <a:gd name="connsiteY85" fmla="*/ 114265 h 4275461"/>
                  <a:gd name="connsiteX86" fmla="*/ 1082712 w 3619883"/>
                  <a:gd name="connsiteY86" fmla="*/ 144543 h 4275461"/>
                  <a:gd name="connsiteX87" fmla="*/ 1205348 w 3619883"/>
                  <a:gd name="connsiteY87" fmla="*/ 120753 h 4275461"/>
                  <a:gd name="connsiteX88" fmla="*/ 1271764 w 3619883"/>
                  <a:gd name="connsiteY88" fmla="*/ 117956 h 4275461"/>
                  <a:gd name="connsiteX89" fmla="*/ 1315583 w 3619883"/>
                  <a:gd name="connsiteY89" fmla="*/ 125912 h 4275461"/>
                  <a:gd name="connsiteX90" fmla="*/ 1359125 w 3619883"/>
                  <a:gd name="connsiteY90" fmla="*/ 139761 h 4275461"/>
                  <a:gd name="connsiteX91" fmla="*/ 1391919 w 3619883"/>
                  <a:gd name="connsiteY91" fmla="*/ 147202 h 4275461"/>
                  <a:gd name="connsiteX92" fmla="*/ 1436563 w 3619883"/>
                  <a:gd name="connsiteY92" fmla="*/ 137480 h 4275461"/>
                  <a:gd name="connsiteX93" fmla="*/ 1471566 w 3619883"/>
                  <a:gd name="connsiteY93" fmla="*/ 97777 h 4275461"/>
                  <a:gd name="connsiteX94" fmla="*/ 1505739 w 3619883"/>
                  <a:gd name="connsiteY94" fmla="*/ 75753 h 4275461"/>
                  <a:gd name="connsiteX95" fmla="*/ 1590891 w 3619883"/>
                  <a:gd name="connsiteY95" fmla="*/ 144702 h 4275461"/>
                  <a:gd name="connsiteX96" fmla="*/ 1625616 w 3619883"/>
                  <a:gd name="connsiteY96" fmla="*/ 110893 h 4275461"/>
                  <a:gd name="connsiteX97" fmla="*/ 1658964 w 3619883"/>
                  <a:gd name="connsiteY97" fmla="*/ 106547 h 4275461"/>
                  <a:gd name="connsiteX98" fmla="*/ 1746598 w 3619883"/>
                  <a:gd name="connsiteY98" fmla="*/ 122460 h 4275461"/>
                  <a:gd name="connsiteX99" fmla="*/ 1811913 w 3619883"/>
                  <a:gd name="connsiteY99" fmla="*/ 143234 h 4275461"/>
                  <a:gd name="connsiteX100" fmla="*/ 1856557 w 3619883"/>
                  <a:gd name="connsiteY100" fmla="*/ 133511 h 4275461"/>
                  <a:gd name="connsiteX101" fmla="*/ 2066003 w 3619883"/>
                  <a:gd name="connsiteY101" fmla="*/ 143313 h 4275461"/>
                  <a:gd name="connsiteX102" fmla="*/ 2177615 w 3619883"/>
                  <a:gd name="connsiteY102" fmla="*/ 119007 h 4275461"/>
                  <a:gd name="connsiteX103" fmla="*/ 2255883 w 3619883"/>
                  <a:gd name="connsiteY103" fmla="*/ 99047 h 4275461"/>
                  <a:gd name="connsiteX104" fmla="*/ 2344622 w 3619883"/>
                  <a:gd name="connsiteY104" fmla="*/ 91388 h 4275461"/>
                  <a:gd name="connsiteX105" fmla="*/ 2455682 w 3619883"/>
                  <a:gd name="connsiteY105" fmla="*/ 78869 h 4275461"/>
                  <a:gd name="connsiteX106" fmla="*/ 2632609 w 3619883"/>
                  <a:gd name="connsiteY106" fmla="*/ 75338 h 4275461"/>
                  <a:gd name="connsiteX107" fmla="*/ 2742291 w 3619883"/>
                  <a:gd name="connsiteY107" fmla="*/ 92282 h 4275461"/>
                  <a:gd name="connsiteX108" fmla="*/ 2851974 w 3619883"/>
                  <a:gd name="connsiteY108" fmla="*/ 109227 h 4275461"/>
                  <a:gd name="connsiteX109" fmla="*/ 2907643 w 3619883"/>
                  <a:gd name="connsiteY109" fmla="*/ 100020 h 4275461"/>
                  <a:gd name="connsiteX110" fmla="*/ 2944022 w 3619883"/>
                  <a:gd name="connsiteY110" fmla="*/ 30853 h 4275461"/>
                  <a:gd name="connsiteX111" fmla="*/ 3022289 w 3619883"/>
                  <a:gd name="connsiteY111" fmla="*/ 10893 h 4275461"/>
                  <a:gd name="connsiteX112" fmla="*/ 3054807 w 3619883"/>
                  <a:gd name="connsiteY112" fmla="*/ 24226 h 4275461"/>
                  <a:gd name="connsiteX113" fmla="*/ 3141892 w 3619883"/>
                  <a:gd name="connsiteY113" fmla="*/ 51925 h 4275461"/>
                  <a:gd name="connsiteX114" fmla="*/ 3185711 w 3619883"/>
                  <a:gd name="connsiteY114" fmla="*/ 59881 h 4275461"/>
                  <a:gd name="connsiteX115" fmla="*/ 3219056 w 3619883"/>
                  <a:gd name="connsiteY115" fmla="*/ 55536 h 4275461"/>
                  <a:gd name="connsiteX116" fmla="*/ 3263425 w 3619883"/>
                  <a:gd name="connsiteY116" fmla="*/ 51706 h 4275461"/>
                  <a:gd name="connsiteX117" fmla="*/ 3296219 w 3619883"/>
                  <a:gd name="connsiteY117" fmla="*/ 59147 h 4275461"/>
                  <a:gd name="connsiteX118" fmla="*/ 3319094 w 3619883"/>
                  <a:gd name="connsiteY118" fmla="*/ 42500 h 4275461"/>
                  <a:gd name="connsiteX119" fmla="*/ 3420511 w 3619883"/>
                  <a:gd name="connsiteY119" fmla="*/ 0 h 4275461"/>
                  <a:gd name="connsiteX120" fmla="*/ 3453305 w 3619883"/>
                  <a:gd name="connsiteY120" fmla="*/ 7440 h 4275461"/>
                  <a:gd name="connsiteX121" fmla="*/ 3496571 w 3619883"/>
                  <a:gd name="connsiteY121" fmla="*/ 27182 h 4275461"/>
                  <a:gd name="connsiteX122" fmla="*/ 3602117 w 3619883"/>
                  <a:gd name="connsiteY122" fmla="*/ 132521 h 4275461"/>
                  <a:gd name="connsiteX123" fmla="*/ 3619883 w 3619883"/>
                  <a:gd name="connsiteY123" fmla="*/ 140049 h 4275461"/>
                  <a:gd name="connsiteX124" fmla="*/ 3619883 w 3619883"/>
                  <a:gd name="connsiteY124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8025 w 3619883"/>
                  <a:gd name="connsiteY8" fmla="*/ 4128157 h 4275461"/>
                  <a:gd name="connsiteX9" fmla="*/ 2395120 w 3619883"/>
                  <a:gd name="connsiteY9" fmla="*/ 4128157 h 4275461"/>
                  <a:gd name="connsiteX10" fmla="*/ 2337697 w 3619883"/>
                  <a:gd name="connsiteY10" fmla="*/ 4275461 h 4275461"/>
                  <a:gd name="connsiteX11" fmla="*/ 2150155 w 3619883"/>
                  <a:gd name="connsiteY11" fmla="*/ 4275461 h 4275461"/>
                  <a:gd name="connsiteX12" fmla="*/ 2150155 w 3619883"/>
                  <a:gd name="connsiteY12" fmla="*/ 4128157 h 4275461"/>
                  <a:gd name="connsiteX13" fmla="*/ 2204852 w 3619883"/>
                  <a:gd name="connsiteY13" fmla="*/ 4128157 h 4275461"/>
                  <a:gd name="connsiteX14" fmla="*/ 2204852 w 3619883"/>
                  <a:gd name="connsiteY14" fmla="*/ 3951392 h 4275461"/>
                  <a:gd name="connsiteX15" fmla="*/ 2027068 w 3619883"/>
                  <a:gd name="connsiteY15" fmla="*/ 3951392 h 4275461"/>
                  <a:gd name="connsiteX16" fmla="*/ 2027068 w 3619883"/>
                  <a:gd name="connsiteY16" fmla="*/ 4128157 h 4275461"/>
                  <a:gd name="connsiteX17" fmla="*/ 2079759 w 3619883"/>
                  <a:gd name="connsiteY17" fmla="*/ 4128157 h 4275461"/>
                  <a:gd name="connsiteX18" fmla="*/ 2079759 w 3619883"/>
                  <a:gd name="connsiteY18" fmla="*/ 4275461 h 4275461"/>
                  <a:gd name="connsiteX19" fmla="*/ 1824703 w 3619883"/>
                  <a:gd name="connsiteY19" fmla="*/ 4275461 h 4275461"/>
                  <a:gd name="connsiteX20" fmla="*/ 1834468 w 3619883"/>
                  <a:gd name="connsiteY20" fmla="*/ 4128157 h 4275461"/>
                  <a:gd name="connsiteX21" fmla="*/ 1893894 w 3619883"/>
                  <a:gd name="connsiteY21" fmla="*/ 4128157 h 4275461"/>
                  <a:gd name="connsiteX22" fmla="*/ 1893894 w 3619883"/>
                  <a:gd name="connsiteY22" fmla="*/ 3951392 h 4275461"/>
                  <a:gd name="connsiteX23" fmla="*/ 1716110 w 3619883"/>
                  <a:gd name="connsiteY23" fmla="*/ 3951392 h 4275461"/>
                  <a:gd name="connsiteX24" fmla="*/ 1716110 w 3619883"/>
                  <a:gd name="connsiteY24" fmla="*/ 4006431 h 4275461"/>
                  <a:gd name="connsiteX25" fmla="*/ 1703447 w 3619883"/>
                  <a:gd name="connsiteY25" fmla="*/ 4007960 h 4275461"/>
                  <a:gd name="connsiteX26" fmla="*/ 1716110 w 3619883"/>
                  <a:gd name="connsiteY26" fmla="*/ 4044284 h 4275461"/>
                  <a:gd name="connsiteX27" fmla="*/ 1716110 w 3619883"/>
                  <a:gd name="connsiteY27" fmla="*/ 4128157 h 4275461"/>
                  <a:gd name="connsiteX28" fmla="*/ 1745346 w 3619883"/>
                  <a:gd name="connsiteY28" fmla="*/ 4128157 h 4275461"/>
                  <a:gd name="connsiteX29" fmla="*/ 1796694 w 3619883"/>
                  <a:gd name="connsiteY29" fmla="*/ 4275461 h 4275461"/>
                  <a:gd name="connsiteX30" fmla="*/ 1558844 w 3619883"/>
                  <a:gd name="connsiteY30" fmla="*/ 4275461 h 4275461"/>
                  <a:gd name="connsiteX31" fmla="*/ 1517252 w 3619883"/>
                  <a:gd name="connsiteY31" fmla="*/ 4128157 h 4275461"/>
                  <a:gd name="connsiteX32" fmla="*/ 1582936 w 3619883"/>
                  <a:gd name="connsiteY32" fmla="*/ 4128157 h 4275461"/>
                  <a:gd name="connsiteX33" fmla="*/ 1582936 w 3619883"/>
                  <a:gd name="connsiteY33" fmla="*/ 3951392 h 4275461"/>
                  <a:gd name="connsiteX34" fmla="*/ 1405151 w 3619883"/>
                  <a:gd name="connsiteY34" fmla="*/ 3951392 h 4275461"/>
                  <a:gd name="connsiteX35" fmla="*/ 1405151 w 3619883"/>
                  <a:gd name="connsiteY35" fmla="*/ 4128157 h 4275461"/>
                  <a:gd name="connsiteX36" fmla="*/ 1468988 w 3619883"/>
                  <a:gd name="connsiteY36" fmla="*/ 4128157 h 4275461"/>
                  <a:gd name="connsiteX37" fmla="*/ 1427396 w 3619883"/>
                  <a:gd name="connsiteY37" fmla="*/ 4275461 h 4275461"/>
                  <a:gd name="connsiteX38" fmla="*/ 1210751 w 3619883"/>
                  <a:gd name="connsiteY38" fmla="*/ 4275461 h 4275461"/>
                  <a:gd name="connsiteX39" fmla="*/ 1210751 w 3619883"/>
                  <a:gd name="connsiteY39" fmla="*/ 4128157 h 4275461"/>
                  <a:gd name="connsiteX40" fmla="*/ 1271978 w 3619883"/>
                  <a:gd name="connsiteY40" fmla="*/ 4128157 h 4275461"/>
                  <a:gd name="connsiteX41" fmla="*/ 1271978 w 3619883"/>
                  <a:gd name="connsiteY41" fmla="*/ 3951392 h 4275461"/>
                  <a:gd name="connsiteX42" fmla="*/ 1094193 w 3619883"/>
                  <a:gd name="connsiteY42" fmla="*/ 3951392 h 4275461"/>
                  <a:gd name="connsiteX43" fmla="*/ 1094193 w 3619883"/>
                  <a:gd name="connsiteY43" fmla="*/ 4128157 h 4275461"/>
                  <a:gd name="connsiteX44" fmla="*/ 1140354 w 3619883"/>
                  <a:gd name="connsiteY44" fmla="*/ 4128157 h 4275461"/>
                  <a:gd name="connsiteX45" fmla="*/ 1140354 w 3619883"/>
                  <a:gd name="connsiteY45" fmla="*/ 4275461 h 4275461"/>
                  <a:gd name="connsiteX46" fmla="*/ 953807 w 3619883"/>
                  <a:gd name="connsiteY46" fmla="*/ 4275461 h 4275461"/>
                  <a:gd name="connsiteX47" fmla="*/ 912215 w 3619883"/>
                  <a:gd name="connsiteY47" fmla="*/ 4128157 h 4275461"/>
                  <a:gd name="connsiteX48" fmla="*/ 961020 w 3619883"/>
                  <a:gd name="connsiteY48" fmla="*/ 4128157 h 4275461"/>
                  <a:gd name="connsiteX49" fmla="*/ 961020 w 3619883"/>
                  <a:gd name="connsiteY49" fmla="*/ 3951392 h 4275461"/>
                  <a:gd name="connsiteX50" fmla="*/ 783235 w 3619883"/>
                  <a:gd name="connsiteY50" fmla="*/ 3951392 h 4275461"/>
                  <a:gd name="connsiteX51" fmla="*/ 783235 w 3619883"/>
                  <a:gd name="connsiteY51" fmla="*/ 4128157 h 4275461"/>
                  <a:gd name="connsiteX52" fmla="*/ 871024 w 3619883"/>
                  <a:gd name="connsiteY52" fmla="*/ 4128157 h 4275461"/>
                  <a:gd name="connsiteX53" fmla="*/ 829432 w 3619883"/>
                  <a:gd name="connsiteY53" fmla="*/ 4275461 h 4275461"/>
                  <a:gd name="connsiteX54" fmla="*/ 611484 w 3619883"/>
                  <a:gd name="connsiteY54" fmla="*/ 4275461 h 4275461"/>
                  <a:gd name="connsiteX55" fmla="*/ 621247 w 3619883"/>
                  <a:gd name="connsiteY55" fmla="*/ 4128157 h 4275461"/>
                  <a:gd name="connsiteX56" fmla="*/ 650062 w 3619883"/>
                  <a:gd name="connsiteY56" fmla="*/ 4128157 h 4275461"/>
                  <a:gd name="connsiteX57" fmla="*/ 650062 w 3619883"/>
                  <a:gd name="connsiteY57" fmla="*/ 3951392 h 4275461"/>
                  <a:gd name="connsiteX58" fmla="*/ 472277 w 3619883"/>
                  <a:gd name="connsiteY58" fmla="*/ 3951392 h 4275461"/>
                  <a:gd name="connsiteX59" fmla="*/ 472277 w 3619883"/>
                  <a:gd name="connsiteY59" fmla="*/ 4128157 h 4275461"/>
                  <a:gd name="connsiteX60" fmla="*/ 522650 w 3619883"/>
                  <a:gd name="connsiteY60" fmla="*/ 4128157 h 4275461"/>
                  <a:gd name="connsiteX61" fmla="*/ 573998 w 3619883"/>
                  <a:gd name="connsiteY61" fmla="*/ 4275461 h 4275461"/>
                  <a:gd name="connsiteX62" fmla="*/ 336164 w 3619883"/>
                  <a:gd name="connsiteY62" fmla="*/ 4275461 h 4275461"/>
                  <a:gd name="connsiteX63" fmla="*/ 294572 w 3619883"/>
                  <a:gd name="connsiteY63" fmla="*/ 4128157 h 4275461"/>
                  <a:gd name="connsiteX64" fmla="*/ 339106 w 3619883"/>
                  <a:gd name="connsiteY64" fmla="*/ 4128157 h 4275461"/>
                  <a:gd name="connsiteX65" fmla="*/ 339106 w 3619883"/>
                  <a:gd name="connsiteY65" fmla="*/ 3951392 h 4275461"/>
                  <a:gd name="connsiteX66" fmla="*/ 161321 w 3619883"/>
                  <a:gd name="connsiteY66" fmla="*/ 3951392 h 4275461"/>
                  <a:gd name="connsiteX67" fmla="*/ 161321 w 3619883"/>
                  <a:gd name="connsiteY67" fmla="*/ 4128157 h 4275461"/>
                  <a:gd name="connsiteX68" fmla="*/ 230914 w 3619883"/>
                  <a:gd name="connsiteY68" fmla="*/ 4128157 h 4275461"/>
                  <a:gd name="connsiteX69" fmla="*/ 189322 w 3619883"/>
                  <a:gd name="connsiteY69" fmla="*/ 4275461 h 4275461"/>
                  <a:gd name="connsiteX70" fmla="*/ 0 w 3619883"/>
                  <a:gd name="connsiteY70" fmla="*/ 4275461 h 4275461"/>
                  <a:gd name="connsiteX71" fmla="*/ 0 w 3619883"/>
                  <a:gd name="connsiteY71" fmla="*/ 42229 h 4275461"/>
                  <a:gd name="connsiteX72" fmla="*/ 42464 w 3619883"/>
                  <a:gd name="connsiteY72" fmla="*/ 40518 h 4275461"/>
                  <a:gd name="connsiteX73" fmla="*/ 137733 w 3619883"/>
                  <a:gd name="connsiteY73" fmla="*/ 35355 h 4275461"/>
                  <a:gd name="connsiteX74" fmla="*/ 270565 w 3619883"/>
                  <a:gd name="connsiteY74" fmla="*/ 29759 h 4275461"/>
                  <a:gd name="connsiteX75" fmla="*/ 479734 w 3619883"/>
                  <a:gd name="connsiteY75" fmla="*/ 45455 h 4275461"/>
                  <a:gd name="connsiteX76" fmla="*/ 524103 w 3619883"/>
                  <a:gd name="connsiteY76" fmla="*/ 41625 h 4275461"/>
                  <a:gd name="connsiteX77" fmla="*/ 624416 w 3619883"/>
                  <a:gd name="connsiteY77" fmla="*/ 22696 h 4275461"/>
                  <a:gd name="connsiteX78" fmla="*/ 657762 w 3619883"/>
                  <a:gd name="connsiteY78" fmla="*/ 18351 h 4275461"/>
                  <a:gd name="connsiteX79" fmla="*/ 690557 w 3619883"/>
                  <a:gd name="connsiteY79" fmla="*/ 25792 h 4275461"/>
                  <a:gd name="connsiteX80" fmla="*/ 745123 w 3619883"/>
                  <a:gd name="connsiteY80" fmla="*/ 40157 h 4275461"/>
                  <a:gd name="connsiteX81" fmla="*/ 789493 w 3619883"/>
                  <a:gd name="connsiteY81" fmla="*/ 36327 h 4275461"/>
                  <a:gd name="connsiteX82" fmla="*/ 854255 w 3619883"/>
                  <a:gd name="connsiteY82" fmla="*/ 68887 h 4275461"/>
                  <a:gd name="connsiteX83" fmla="*/ 897520 w 3619883"/>
                  <a:gd name="connsiteY83" fmla="*/ 88629 h 4275461"/>
                  <a:gd name="connsiteX84" fmla="*/ 940510 w 3619883"/>
                  <a:gd name="connsiteY84" fmla="*/ 114265 h 4275461"/>
                  <a:gd name="connsiteX85" fmla="*/ 1082712 w 3619883"/>
                  <a:gd name="connsiteY85" fmla="*/ 144543 h 4275461"/>
                  <a:gd name="connsiteX86" fmla="*/ 1205348 w 3619883"/>
                  <a:gd name="connsiteY86" fmla="*/ 120753 h 4275461"/>
                  <a:gd name="connsiteX87" fmla="*/ 1271764 w 3619883"/>
                  <a:gd name="connsiteY87" fmla="*/ 117956 h 4275461"/>
                  <a:gd name="connsiteX88" fmla="*/ 1315583 w 3619883"/>
                  <a:gd name="connsiteY88" fmla="*/ 125912 h 4275461"/>
                  <a:gd name="connsiteX89" fmla="*/ 1359125 w 3619883"/>
                  <a:gd name="connsiteY89" fmla="*/ 139761 h 4275461"/>
                  <a:gd name="connsiteX90" fmla="*/ 1391919 w 3619883"/>
                  <a:gd name="connsiteY90" fmla="*/ 147202 h 4275461"/>
                  <a:gd name="connsiteX91" fmla="*/ 1436563 w 3619883"/>
                  <a:gd name="connsiteY91" fmla="*/ 137480 h 4275461"/>
                  <a:gd name="connsiteX92" fmla="*/ 1471566 w 3619883"/>
                  <a:gd name="connsiteY92" fmla="*/ 97777 h 4275461"/>
                  <a:gd name="connsiteX93" fmla="*/ 1505739 w 3619883"/>
                  <a:gd name="connsiteY93" fmla="*/ 75753 h 4275461"/>
                  <a:gd name="connsiteX94" fmla="*/ 1590891 w 3619883"/>
                  <a:gd name="connsiteY94" fmla="*/ 144702 h 4275461"/>
                  <a:gd name="connsiteX95" fmla="*/ 1625616 w 3619883"/>
                  <a:gd name="connsiteY95" fmla="*/ 110893 h 4275461"/>
                  <a:gd name="connsiteX96" fmla="*/ 1658964 w 3619883"/>
                  <a:gd name="connsiteY96" fmla="*/ 106547 h 4275461"/>
                  <a:gd name="connsiteX97" fmla="*/ 1746598 w 3619883"/>
                  <a:gd name="connsiteY97" fmla="*/ 122460 h 4275461"/>
                  <a:gd name="connsiteX98" fmla="*/ 1811913 w 3619883"/>
                  <a:gd name="connsiteY98" fmla="*/ 143234 h 4275461"/>
                  <a:gd name="connsiteX99" fmla="*/ 1856557 w 3619883"/>
                  <a:gd name="connsiteY99" fmla="*/ 133511 h 4275461"/>
                  <a:gd name="connsiteX100" fmla="*/ 2066003 w 3619883"/>
                  <a:gd name="connsiteY100" fmla="*/ 143313 h 4275461"/>
                  <a:gd name="connsiteX101" fmla="*/ 2177615 w 3619883"/>
                  <a:gd name="connsiteY101" fmla="*/ 119007 h 4275461"/>
                  <a:gd name="connsiteX102" fmla="*/ 2255883 w 3619883"/>
                  <a:gd name="connsiteY102" fmla="*/ 99047 h 4275461"/>
                  <a:gd name="connsiteX103" fmla="*/ 2344622 w 3619883"/>
                  <a:gd name="connsiteY103" fmla="*/ 91388 h 4275461"/>
                  <a:gd name="connsiteX104" fmla="*/ 2455682 w 3619883"/>
                  <a:gd name="connsiteY104" fmla="*/ 78869 h 4275461"/>
                  <a:gd name="connsiteX105" fmla="*/ 2632609 w 3619883"/>
                  <a:gd name="connsiteY105" fmla="*/ 75338 h 4275461"/>
                  <a:gd name="connsiteX106" fmla="*/ 2742291 w 3619883"/>
                  <a:gd name="connsiteY106" fmla="*/ 92282 h 4275461"/>
                  <a:gd name="connsiteX107" fmla="*/ 2851974 w 3619883"/>
                  <a:gd name="connsiteY107" fmla="*/ 109227 h 4275461"/>
                  <a:gd name="connsiteX108" fmla="*/ 2907643 w 3619883"/>
                  <a:gd name="connsiteY108" fmla="*/ 100020 h 4275461"/>
                  <a:gd name="connsiteX109" fmla="*/ 2944022 w 3619883"/>
                  <a:gd name="connsiteY109" fmla="*/ 30853 h 4275461"/>
                  <a:gd name="connsiteX110" fmla="*/ 3022289 w 3619883"/>
                  <a:gd name="connsiteY110" fmla="*/ 10893 h 4275461"/>
                  <a:gd name="connsiteX111" fmla="*/ 3054807 w 3619883"/>
                  <a:gd name="connsiteY111" fmla="*/ 24226 h 4275461"/>
                  <a:gd name="connsiteX112" fmla="*/ 3141892 w 3619883"/>
                  <a:gd name="connsiteY112" fmla="*/ 51925 h 4275461"/>
                  <a:gd name="connsiteX113" fmla="*/ 3185711 w 3619883"/>
                  <a:gd name="connsiteY113" fmla="*/ 59881 h 4275461"/>
                  <a:gd name="connsiteX114" fmla="*/ 3219056 w 3619883"/>
                  <a:gd name="connsiteY114" fmla="*/ 55536 h 4275461"/>
                  <a:gd name="connsiteX115" fmla="*/ 3263425 w 3619883"/>
                  <a:gd name="connsiteY115" fmla="*/ 51706 h 4275461"/>
                  <a:gd name="connsiteX116" fmla="*/ 3296219 w 3619883"/>
                  <a:gd name="connsiteY116" fmla="*/ 59147 h 4275461"/>
                  <a:gd name="connsiteX117" fmla="*/ 3319094 w 3619883"/>
                  <a:gd name="connsiteY117" fmla="*/ 42500 h 4275461"/>
                  <a:gd name="connsiteX118" fmla="*/ 3420511 w 3619883"/>
                  <a:gd name="connsiteY118" fmla="*/ 0 h 4275461"/>
                  <a:gd name="connsiteX119" fmla="*/ 3453305 w 3619883"/>
                  <a:gd name="connsiteY119" fmla="*/ 7440 h 4275461"/>
                  <a:gd name="connsiteX120" fmla="*/ 3496571 w 3619883"/>
                  <a:gd name="connsiteY120" fmla="*/ 27182 h 4275461"/>
                  <a:gd name="connsiteX121" fmla="*/ 3602117 w 3619883"/>
                  <a:gd name="connsiteY121" fmla="*/ 132521 h 4275461"/>
                  <a:gd name="connsiteX122" fmla="*/ 3619883 w 3619883"/>
                  <a:gd name="connsiteY122" fmla="*/ 140049 h 4275461"/>
                  <a:gd name="connsiteX123" fmla="*/ 3619883 w 3619883"/>
                  <a:gd name="connsiteY12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8025 w 3619883"/>
                  <a:gd name="connsiteY8" fmla="*/ 4128157 h 4275461"/>
                  <a:gd name="connsiteX9" fmla="*/ 2337697 w 3619883"/>
                  <a:gd name="connsiteY9" fmla="*/ 4275461 h 4275461"/>
                  <a:gd name="connsiteX10" fmla="*/ 2150155 w 3619883"/>
                  <a:gd name="connsiteY10" fmla="*/ 4275461 h 4275461"/>
                  <a:gd name="connsiteX11" fmla="*/ 2150155 w 3619883"/>
                  <a:gd name="connsiteY11" fmla="*/ 4128157 h 4275461"/>
                  <a:gd name="connsiteX12" fmla="*/ 2204852 w 3619883"/>
                  <a:gd name="connsiteY12" fmla="*/ 4128157 h 4275461"/>
                  <a:gd name="connsiteX13" fmla="*/ 2204852 w 3619883"/>
                  <a:gd name="connsiteY13" fmla="*/ 3951392 h 4275461"/>
                  <a:gd name="connsiteX14" fmla="*/ 2027068 w 3619883"/>
                  <a:gd name="connsiteY14" fmla="*/ 3951392 h 4275461"/>
                  <a:gd name="connsiteX15" fmla="*/ 2027068 w 3619883"/>
                  <a:gd name="connsiteY15" fmla="*/ 4128157 h 4275461"/>
                  <a:gd name="connsiteX16" fmla="*/ 2079759 w 3619883"/>
                  <a:gd name="connsiteY16" fmla="*/ 4128157 h 4275461"/>
                  <a:gd name="connsiteX17" fmla="*/ 2079759 w 3619883"/>
                  <a:gd name="connsiteY17" fmla="*/ 4275461 h 4275461"/>
                  <a:gd name="connsiteX18" fmla="*/ 1824703 w 3619883"/>
                  <a:gd name="connsiteY18" fmla="*/ 4275461 h 4275461"/>
                  <a:gd name="connsiteX19" fmla="*/ 1834468 w 3619883"/>
                  <a:gd name="connsiteY19" fmla="*/ 4128157 h 4275461"/>
                  <a:gd name="connsiteX20" fmla="*/ 1893894 w 3619883"/>
                  <a:gd name="connsiteY20" fmla="*/ 4128157 h 4275461"/>
                  <a:gd name="connsiteX21" fmla="*/ 1893894 w 3619883"/>
                  <a:gd name="connsiteY21" fmla="*/ 3951392 h 4275461"/>
                  <a:gd name="connsiteX22" fmla="*/ 1716110 w 3619883"/>
                  <a:gd name="connsiteY22" fmla="*/ 3951392 h 4275461"/>
                  <a:gd name="connsiteX23" fmla="*/ 1716110 w 3619883"/>
                  <a:gd name="connsiteY23" fmla="*/ 4006431 h 4275461"/>
                  <a:gd name="connsiteX24" fmla="*/ 1703447 w 3619883"/>
                  <a:gd name="connsiteY24" fmla="*/ 4007960 h 4275461"/>
                  <a:gd name="connsiteX25" fmla="*/ 1716110 w 3619883"/>
                  <a:gd name="connsiteY25" fmla="*/ 4044284 h 4275461"/>
                  <a:gd name="connsiteX26" fmla="*/ 1716110 w 3619883"/>
                  <a:gd name="connsiteY26" fmla="*/ 4128157 h 4275461"/>
                  <a:gd name="connsiteX27" fmla="*/ 1745346 w 3619883"/>
                  <a:gd name="connsiteY27" fmla="*/ 4128157 h 4275461"/>
                  <a:gd name="connsiteX28" fmla="*/ 1796694 w 3619883"/>
                  <a:gd name="connsiteY28" fmla="*/ 4275461 h 4275461"/>
                  <a:gd name="connsiteX29" fmla="*/ 1558844 w 3619883"/>
                  <a:gd name="connsiteY29" fmla="*/ 4275461 h 4275461"/>
                  <a:gd name="connsiteX30" fmla="*/ 1517252 w 3619883"/>
                  <a:gd name="connsiteY30" fmla="*/ 4128157 h 4275461"/>
                  <a:gd name="connsiteX31" fmla="*/ 1582936 w 3619883"/>
                  <a:gd name="connsiteY31" fmla="*/ 4128157 h 4275461"/>
                  <a:gd name="connsiteX32" fmla="*/ 1582936 w 3619883"/>
                  <a:gd name="connsiteY32" fmla="*/ 3951392 h 4275461"/>
                  <a:gd name="connsiteX33" fmla="*/ 1405151 w 3619883"/>
                  <a:gd name="connsiteY33" fmla="*/ 3951392 h 4275461"/>
                  <a:gd name="connsiteX34" fmla="*/ 1405151 w 3619883"/>
                  <a:gd name="connsiteY34" fmla="*/ 4128157 h 4275461"/>
                  <a:gd name="connsiteX35" fmla="*/ 1468988 w 3619883"/>
                  <a:gd name="connsiteY35" fmla="*/ 4128157 h 4275461"/>
                  <a:gd name="connsiteX36" fmla="*/ 1427396 w 3619883"/>
                  <a:gd name="connsiteY36" fmla="*/ 4275461 h 4275461"/>
                  <a:gd name="connsiteX37" fmla="*/ 1210751 w 3619883"/>
                  <a:gd name="connsiteY37" fmla="*/ 4275461 h 4275461"/>
                  <a:gd name="connsiteX38" fmla="*/ 1210751 w 3619883"/>
                  <a:gd name="connsiteY38" fmla="*/ 4128157 h 4275461"/>
                  <a:gd name="connsiteX39" fmla="*/ 1271978 w 3619883"/>
                  <a:gd name="connsiteY39" fmla="*/ 4128157 h 4275461"/>
                  <a:gd name="connsiteX40" fmla="*/ 1271978 w 3619883"/>
                  <a:gd name="connsiteY40" fmla="*/ 3951392 h 4275461"/>
                  <a:gd name="connsiteX41" fmla="*/ 1094193 w 3619883"/>
                  <a:gd name="connsiteY41" fmla="*/ 3951392 h 4275461"/>
                  <a:gd name="connsiteX42" fmla="*/ 1094193 w 3619883"/>
                  <a:gd name="connsiteY42" fmla="*/ 4128157 h 4275461"/>
                  <a:gd name="connsiteX43" fmla="*/ 1140354 w 3619883"/>
                  <a:gd name="connsiteY43" fmla="*/ 4128157 h 4275461"/>
                  <a:gd name="connsiteX44" fmla="*/ 1140354 w 3619883"/>
                  <a:gd name="connsiteY44" fmla="*/ 4275461 h 4275461"/>
                  <a:gd name="connsiteX45" fmla="*/ 953807 w 3619883"/>
                  <a:gd name="connsiteY45" fmla="*/ 4275461 h 4275461"/>
                  <a:gd name="connsiteX46" fmla="*/ 912215 w 3619883"/>
                  <a:gd name="connsiteY46" fmla="*/ 4128157 h 4275461"/>
                  <a:gd name="connsiteX47" fmla="*/ 961020 w 3619883"/>
                  <a:gd name="connsiteY47" fmla="*/ 4128157 h 4275461"/>
                  <a:gd name="connsiteX48" fmla="*/ 961020 w 3619883"/>
                  <a:gd name="connsiteY48" fmla="*/ 3951392 h 4275461"/>
                  <a:gd name="connsiteX49" fmla="*/ 783235 w 3619883"/>
                  <a:gd name="connsiteY49" fmla="*/ 3951392 h 4275461"/>
                  <a:gd name="connsiteX50" fmla="*/ 783235 w 3619883"/>
                  <a:gd name="connsiteY50" fmla="*/ 4128157 h 4275461"/>
                  <a:gd name="connsiteX51" fmla="*/ 871024 w 3619883"/>
                  <a:gd name="connsiteY51" fmla="*/ 4128157 h 4275461"/>
                  <a:gd name="connsiteX52" fmla="*/ 829432 w 3619883"/>
                  <a:gd name="connsiteY52" fmla="*/ 4275461 h 4275461"/>
                  <a:gd name="connsiteX53" fmla="*/ 611484 w 3619883"/>
                  <a:gd name="connsiteY53" fmla="*/ 4275461 h 4275461"/>
                  <a:gd name="connsiteX54" fmla="*/ 621247 w 3619883"/>
                  <a:gd name="connsiteY54" fmla="*/ 4128157 h 4275461"/>
                  <a:gd name="connsiteX55" fmla="*/ 650062 w 3619883"/>
                  <a:gd name="connsiteY55" fmla="*/ 4128157 h 4275461"/>
                  <a:gd name="connsiteX56" fmla="*/ 650062 w 3619883"/>
                  <a:gd name="connsiteY56" fmla="*/ 3951392 h 4275461"/>
                  <a:gd name="connsiteX57" fmla="*/ 472277 w 3619883"/>
                  <a:gd name="connsiteY57" fmla="*/ 3951392 h 4275461"/>
                  <a:gd name="connsiteX58" fmla="*/ 472277 w 3619883"/>
                  <a:gd name="connsiteY58" fmla="*/ 4128157 h 4275461"/>
                  <a:gd name="connsiteX59" fmla="*/ 522650 w 3619883"/>
                  <a:gd name="connsiteY59" fmla="*/ 4128157 h 4275461"/>
                  <a:gd name="connsiteX60" fmla="*/ 573998 w 3619883"/>
                  <a:gd name="connsiteY60" fmla="*/ 4275461 h 4275461"/>
                  <a:gd name="connsiteX61" fmla="*/ 336164 w 3619883"/>
                  <a:gd name="connsiteY61" fmla="*/ 4275461 h 4275461"/>
                  <a:gd name="connsiteX62" fmla="*/ 294572 w 3619883"/>
                  <a:gd name="connsiteY62" fmla="*/ 4128157 h 4275461"/>
                  <a:gd name="connsiteX63" fmla="*/ 339106 w 3619883"/>
                  <a:gd name="connsiteY63" fmla="*/ 4128157 h 4275461"/>
                  <a:gd name="connsiteX64" fmla="*/ 339106 w 3619883"/>
                  <a:gd name="connsiteY64" fmla="*/ 3951392 h 4275461"/>
                  <a:gd name="connsiteX65" fmla="*/ 161321 w 3619883"/>
                  <a:gd name="connsiteY65" fmla="*/ 3951392 h 4275461"/>
                  <a:gd name="connsiteX66" fmla="*/ 161321 w 3619883"/>
                  <a:gd name="connsiteY66" fmla="*/ 4128157 h 4275461"/>
                  <a:gd name="connsiteX67" fmla="*/ 230914 w 3619883"/>
                  <a:gd name="connsiteY67" fmla="*/ 4128157 h 4275461"/>
                  <a:gd name="connsiteX68" fmla="*/ 189322 w 3619883"/>
                  <a:gd name="connsiteY68" fmla="*/ 4275461 h 4275461"/>
                  <a:gd name="connsiteX69" fmla="*/ 0 w 3619883"/>
                  <a:gd name="connsiteY69" fmla="*/ 4275461 h 4275461"/>
                  <a:gd name="connsiteX70" fmla="*/ 0 w 3619883"/>
                  <a:gd name="connsiteY70" fmla="*/ 42229 h 4275461"/>
                  <a:gd name="connsiteX71" fmla="*/ 42464 w 3619883"/>
                  <a:gd name="connsiteY71" fmla="*/ 40518 h 4275461"/>
                  <a:gd name="connsiteX72" fmla="*/ 137733 w 3619883"/>
                  <a:gd name="connsiteY72" fmla="*/ 35355 h 4275461"/>
                  <a:gd name="connsiteX73" fmla="*/ 270565 w 3619883"/>
                  <a:gd name="connsiteY73" fmla="*/ 29759 h 4275461"/>
                  <a:gd name="connsiteX74" fmla="*/ 479734 w 3619883"/>
                  <a:gd name="connsiteY74" fmla="*/ 45455 h 4275461"/>
                  <a:gd name="connsiteX75" fmla="*/ 524103 w 3619883"/>
                  <a:gd name="connsiteY75" fmla="*/ 41625 h 4275461"/>
                  <a:gd name="connsiteX76" fmla="*/ 624416 w 3619883"/>
                  <a:gd name="connsiteY76" fmla="*/ 22696 h 4275461"/>
                  <a:gd name="connsiteX77" fmla="*/ 657762 w 3619883"/>
                  <a:gd name="connsiteY77" fmla="*/ 18351 h 4275461"/>
                  <a:gd name="connsiteX78" fmla="*/ 690557 w 3619883"/>
                  <a:gd name="connsiteY78" fmla="*/ 25792 h 4275461"/>
                  <a:gd name="connsiteX79" fmla="*/ 745123 w 3619883"/>
                  <a:gd name="connsiteY79" fmla="*/ 40157 h 4275461"/>
                  <a:gd name="connsiteX80" fmla="*/ 789493 w 3619883"/>
                  <a:gd name="connsiteY80" fmla="*/ 36327 h 4275461"/>
                  <a:gd name="connsiteX81" fmla="*/ 854255 w 3619883"/>
                  <a:gd name="connsiteY81" fmla="*/ 68887 h 4275461"/>
                  <a:gd name="connsiteX82" fmla="*/ 897520 w 3619883"/>
                  <a:gd name="connsiteY82" fmla="*/ 88629 h 4275461"/>
                  <a:gd name="connsiteX83" fmla="*/ 940510 w 3619883"/>
                  <a:gd name="connsiteY83" fmla="*/ 114265 h 4275461"/>
                  <a:gd name="connsiteX84" fmla="*/ 1082712 w 3619883"/>
                  <a:gd name="connsiteY84" fmla="*/ 144543 h 4275461"/>
                  <a:gd name="connsiteX85" fmla="*/ 1205348 w 3619883"/>
                  <a:gd name="connsiteY85" fmla="*/ 120753 h 4275461"/>
                  <a:gd name="connsiteX86" fmla="*/ 1271764 w 3619883"/>
                  <a:gd name="connsiteY86" fmla="*/ 117956 h 4275461"/>
                  <a:gd name="connsiteX87" fmla="*/ 1315583 w 3619883"/>
                  <a:gd name="connsiteY87" fmla="*/ 125912 h 4275461"/>
                  <a:gd name="connsiteX88" fmla="*/ 1359125 w 3619883"/>
                  <a:gd name="connsiteY88" fmla="*/ 139761 h 4275461"/>
                  <a:gd name="connsiteX89" fmla="*/ 1391919 w 3619883"/>
                  <a:gd name="connsiteY89" fmla="*/ 147202 h 4275461"/>
                  <a:gd name="connsiteX90" fmla="*/ 1436563 w 3619883"/>
                  <a:gd name="connsiteY90" fmla="*/ 137480 h 4275461"/>
                  <a:gd name="connsiteX91" fmla="*/ 1471566 w 3619883"/>
                  <a:gd name="connsiteY91" fmla="*/ 97777 h 4275461"/>
                  <a:gd name="connsiteX92" fmla="*/ 1505739 w 3619883"/>
                  <a:gd name="connsiteY92" fmla="*/ 75753 h 4275461"/>
                  <a:gd name="connsiteX93" fmla="*/ 1590891 w 3619883"/>
                  <a:gd name="connsiteY93" fmla="*/ 144702 h 4275461"/>
                  <a:gd name="connsiteX94" fmla="*/ 1625616 w 3619883"/>
                  <a:gd name="connsiteY94" fmla="*/ 110893 h 4275461"/>
                  <a:gd name="connsiteX95" fmla="*/ 1658964 w 3619883"/>
                  <a:gd name="connsiteY95" fmla="*/ 106547 h 4275461"/>
                  <a:gd name="connsiteX96" fmla="*/ 1746598 w 3619883"/>
                  <a:gd name="connsiteY96" fmla="*/ 122460 h 4275461"/>
                  <a:gd name="connsiteX97" fmla="*/ 1811913 w 3619883"/>
                  <a:gd name="connsiteY97" fmla="*/ 143234 h 4275461"/>
                  <a:gd name="connsiteX98" fmla="*/ 1856557 w 3619883"/>
                  <a:gd name="connsiteY98" fmla="*/ 133511 h 4275461"/>
                  <a:gd name="connsiteX99" fmla="*/ 2066003 w 3619883"/>
                  <a:gd name="connsiteY99" fmla="*/ 143313 h 4275461"/>
                  <a:gd name="connsiteX100" fmla="*/ 2177615 w 3619883"/>
                  <a:gd name="connsiteY100" fmla="*/ 119007 h 4275461"/>
                  <a:gd name="connsiteX101" fmla="*/ 2255883 w 3619883"/>
                  <a:gd name="connsiteY101" fmla="*/ 99047 h 4275461"/>
                  <a:gd name="connsiteX102" fmla="*/ 2344622 w 3619883"/>
                  <a:gd name="connsiteY102" fmla="*/ 91388 h 4275461"/>
                  <a:gd name="connsiteX103" fmla="*/ 2455682 w 3619883"/>
                  <a:gd name="connsiteY103" fmla="*/ 78869 h 4275461"/>
                  <a:gd name="connsiteX104" fmla="*/ 2632609 w 3619883"/>
                  <a:gd name="connsiteY104" fmla="*/ 75338 h 4275461"/>
                  <a:gd name="connsiteX105" fmla="*/ 2742291 w 3619883"/>
                  <a:gd name="connsiteY105" fmla="*/ 92282 h 4275461"/>
                  <a:gd name="connsiteX106" fmla="*/ 2851974 w 3619883"/>
                  <a:gd name="connsiteY106" fmla="*/ 109227 h 4275461"/>
                  <a:gd name="connsiteX107" fmla="*/ 2907643 w 3619883"/>
                  <a:gd name="connsiteY107" fmla="*/ 100020 h 4275461"/>
                  <a:gd name="connsiteX108" fmla="*/ 2944022 w 3619883"/>
                  <a:gd name="connsiteY108" fmla="*/ 30853 h 4275461"/>
                  <a:gd name="connsiteX109" fmla="*/ 3022289 w 3619883"/>
                  <a:gd name="connsiteY109" fmla="*/ 10893 h 4275461"/>
                  <a:gd name="connsiteX110" fmla="*/ 3054807 w 3619883"/>
                  <a:gd name="connsiteY110" fmla="*/ 24226 h 4275461"/>
                  <a:gd name="connsiteX111" fmla="*/ 3141892 w 3619883"/>
                  <a:gd name="connsiteY111" fmla="*/ 51925 h 4275461"/>
                  <a:gd name="connsiteX112" fmla="*/ 3185711 w 3619883"/>
                  <a:gd name="connsiteY112" fmla="*/ 59881 h 4275461"/>
                  <a:gd name="connsiteX113" fmla="*/ 3219056 w 3619883"/>
                  <a:gd name="connsiteY113" fmla="*/ 55536 h 4275461"/>
                  <a:gd name="connsiteX114" fmla="*/ 3263425 w 3619883"/>
                  <a:gd name="connsiteY114" fmla="*/ 51706 h 4275461"/>
                  <a:gd name="connsiteX115" fmla="*/ 3296219 w 3619883"/>
                  <a:gd name="connsiteY115" fmla="*/ 59147 h 4275461"/>
                  <a:gd name="connsiteX116" fmla="*/ 3319094 w 3619883"/>
                  <a:gd name="connsiteY116" fmla="*/ 42500 h 4275461"/>
                  <a:gd name="connsiteX117" fmla="*/ 3420511 w 3619883"/>
                  <a:gd name="connsiteY117" fmla="*/ 0 h 4275461"/>
                  <a:gd name="connsiteX118" fmla="*/ 3453305 w 3619883"/>
                  <a:gd name="connsiteY118" fmla="*/ 7440 h 4275461"/>
                  <a:gd name="connsiteX119" fmla="*/ 3496571 w 3619883"/>
                  <a:gd name="connsiteY119" fmla="*/ 27182 h 4275461"/>
                  <a:gd name="connsiteX120" fmla="*/ 3602117 w 3619883"/>
                  <a:gd name="connsiteY120" fmla="*/ 132521 h 4275461"/>
                  <a:gd name="connsiteX121" fmla="*/ 3619883 w 3619883"/>
                  <a:gd name="connsiteY121" fmla="*/ 140049 h 4275461"/>
                  <a:gd name="connsiteX122" fmla="*/ 3619883 w 3619883"/>
                  <a:gd name="connsiteY12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89088 w 3619883"/>
                  <a:gd name="connsiteY8" fmla="*/ 4174800 h 4275461"/>
                  <a:gd name="connsiteX9" fmla="*/ 2338025 w 3619883"/>
                  <a:gd name="connsiteY9" fmla="*/ 4128157 h 4275461"/>
                  <a:gd name="connsiteX10" fmla="*/ 2337697 w 3619883"/>
                  <a:gd name="connsiteY10" fmla="*/ 4275461 h 4275461"/>
                  <a:gd name="connsiteX11" fmla="*/ 2150155 w 3619883"/>
                  <a:gd name="connsiteY11" fmla="*/ 4275461 h 4275461"/>
                  <a:gd name="connsiteX12" fmla="*/ 2150155 w 3619883"/>
                  <a:gd name="connsiteY12" fmla="*/ 4128157 h 4275461"/>
                  <a:gd name="connsiteX13" fmla="*/ 2204852 w 3619883"/>
                  <a:gd name="connsiteY13" fmla="*/ 4128157 h 4275461"/>
                  <a:gd name="connsiteX14" fmla="*/ 2204852 w 3619883"/>
                  <a:gd name="connsiteY14" fmla="*/ 3951392 h 4275461"/>
                  <a:gd name="connsiteX15" fmla="*/ 2027068 w 3619883"/>
                  <a:gd name="connsiteY15" fmla="*/ 3951392 h 4275461"/>
                  <a:gd name="connsiteX16" fmla="*/ 2027068 w 3619883"/>
                  <a:gd name="connsiteY16" fmla="*/ 4128157 h 4275461"/>
                  <a:gd name="connsiteX17" fmla="*/ 2079759 w 3619883"/>
                  <a:gd name="connsiteY17" fmla="*/ 4128157 h 4275461"/>
                  <a:gd name="connsiteX18" fmla="*/ 2079759 w 3619883"/>
                  <a:gd name="connsiteY18" fmla="*/ 4275461 h 4275461"/>
                  <a:gd name="connsiteX19" fmla="*/ 1824703 w 3619883"/>
                  <a:gd name="connsiteY19" fmla="*/ 4275461 h 4275461"/>
                  <a:gd name="connsiteX20" fmla="*/ 1834468 w 3619883"/>
                  <a:gd name="connsiteY20" fmla="*/ 4128157 h 4275461"/>
                  <a:gd name="connsiteX21" fmla="*/ 1893894 w 3619883"/>
                  <a:gd name="connsiteY21" fmla="*/ 4128157 h 4275461"/>
                  <a:gd name="connsiteX22" fmla="*/ 1893894 w 3619883"/>
                  <a:gd name="connsiteY22" fmla="*/ 3951392 h 4275461"/>
                  <a:gd name="connsiteX23" fmla="*/ 1716110 w 3619883"/>
                  <a:gd name="connsiteY23" fmla="*/ 3951392 h 4275461"/>
                  <a:gd name="connsiteX24" fmla="*/ 1716110 w 3619883"/>
                  <a:gd name="connsiteY24" fmla="*/ 4006431 h 4275461"/>
                  <a:gd name="connsiteX25" fmla="*/ 1703447 w 3619883"/>
                  <a:gd name="connsiteY25" fmla="*/ 4007960 h 4275461"/>
                  <a:gd name="connsiteX26" fmla="*/ 1716110 w 3619883"/>
                  <a:gd name="connsiteY26" fmla="*/ 4044284 h 4275461"/>
                  <a:gd name="connsiteX27" fmla="*/ 1716110 w 3619883"/>
                  <a:gd name="connsiteY27" fmla="*/ 4128157 h 4275461"/>
                  <a:gd name="connsiteX28" fmla="*/ 1745346 w 3619883"/>
                  <a:gd name="connsiteY28" fmla="*/ 4128157 h 4275461"/>
                  <a:gd name="connsiteX29" fmla="*/ 1796694 w 3619883"/>
                  <a:gd name="connsiteY29" fmla="*/ 4275461 h 4275461"/>
                  <a:gd name="connsiteX30" fmla="*/ 1558844 w 3619883"/>
                  <a:gd name="connsiteY30" fmla="*/ 4275461 h 4275461"/>
                  <a:gd name="connsiteX31" fmla="*/ 1517252 w 3619883"/>
                  <a:gd name="connsiteY31" fmla="*/ 4128157 h 4275461"/>
                  <a:gd name="connsiteX32" fmla="*/ 1582936 w 3619883"/>
                  <a:gd name="connsiteY32" fmla="*/ 4128157 h 4275461"/>
                  <a:gd name="connsiteX33" fmla="*/ 1582936 w 3619883"/>
                  <a:gd name="connsiteY33" fmla="*/ 3951392 h 4275461"/>
                  <a:gd name="connsiteX34" fmla="*/ 1405151 w 3619883"/>
                  <a:gd name="connsiteY34" fmla="*/ 3951392 h 4275461"/>
                  <a:gd name="connsiteX35" fmla="*/ 1405151 w 3619883"/>
                  <a:gd name="connsiteY35" fmla="*/ 4128157 h 4275461"/>
                  <a:gd name="connsiteX36" fmla="*/ 1468988 w 3619883"/>
                  <a:gd name="connsiteY36" fmla="*/ 4128157 h 4275461"/>
                  <a:gd name="connsiteX37" fmla="*/ 1427396 w 3619883"/>
                  <a:gd name="connsiteY37" fmla="*/ 4275461 h 4275461"/>
                  <a:gd name="connsiteX38" fmla="*/ 1210751 w 3619883"/>
                  <a:gd name="connsiteY38" fmla="*/ 4275461 h 4275461"/>
                  <a:gd name="connsiteX39" fmla="*/ 1210751 w 3619883"/>
                  <a:gd name="connsiteY39" fmla="*/ 4128157 h 4275461"/>
                  <a:gd name="connsiteX40" fmla="*/ 1271978 w 3619883"/>
                  <a:gd name="connsiteY40" fmla="*/ 4128157 h 4275461"/>
                  <a:gd name="connsiteX41" fmla="*/ 1271978 w 3619883"/>
                  <a:gd name="connsiteY41" fmla="*/ 3951392 h 4275461"/>
                  <a:gd name="connsiteX42" fmla="*/ 1094193 w 3619883"/>
                  <a:gd name="connsiteY42" fmla="*/ 3951392 h 4275461"/>
                  <a:gd name="connsiteX43" fmla="*/ 1094193 w 3619883"/>
                  <a:gd name="connsiteY43" fmla="*/ 4128157 h 4275461"/>
                  <a:gd name="connsiteX44" fmla="*/ 1140354 w 3619883"/>
                  <a:gd name="connsiteY44" fmla="*/ 4128157 h 4275461"/>
                  <a:gd name="connsiteX45" fmla="*/ 1140354 w 3619883"/>
                  <a:gd name="connsiteY45" fmla="*/ 4275461 h 4275461"/>
                  <a:gd name="connsiteX46" fmla="*/ 953807 w 3619883"/>
                  <a:gd name="connsiteY46" fmla="*/ 4275461 h 4275461"/>
                  <a:gd name="connsiteX47" fmla="*/ 912215 w 3619883"/>
                  <a:gd name="connsiteY47" fmla="*/ 4128157 h 4275461"/>
                  <a:gd name="connsiteX48" fmla="*/ 961020 w 3619883"/>
                  <a:gd name="connsiteY48" fmla="*/ 4128157 h 4275461"/>
                  <a:gd name="connsiteX49" fmla="*/ 961020 w 3619883"/>
                  <a:gd name="connsiteY49" fmla="*/ 3951392 h 4275461"/>
                  <a:gd name="connsiteX50" fmla="*/ 783235 w 3619883"/>
                  <a:gd name="connsiteY50" fmla="*/ 3951392 h 4275461"/>
                  <a:gd name="connsiteX51" fmla="*/ 783235 w 3619883"/>
                  <a:gd name="connsiteY51" fmla="*/ 4128157 h 4275461"/>
                  <a:gd name="connsiteX52" fmla="*/ 871024 w 3619883"/>
                  <a:gd name="connsiteY52" fmla="*/ 4128157 h 4275461"/>
                  <a:gd name="connsiteX53" fmla="*/ 829432 w 3619883"/>
                  <a:gd name="connsiteY53" fmla="*/ 4275461 h 4275461"/>
                  <a:gd name="connsiteX54" fmla="*/ 611484 w 3619883"/>
                  <a:gd name="connsiteY54" fmla="*/ 4275461 h 4275461"/>
                  <a:gd name="connsiteX55" fmla="*/ 621247 w 3619883"/>
                  <a:gd name="connsiteY55" fmla="*/ 4128157 h 4275461"/>
                  <a:gd name="connsiteX56" fmla="*/ 650062 w 3619883"/>
                  <a:gd name="connsiteY56" fmla="*/ 4128157 h 4275461"/>
                  <a:gd name="connsiteX57" fmla="*/ 650062 w 3619883"/>
                  <a:gd name="connsiteY57" fmla="*/ 3951392 h 4275461"/>
                  <a:gd name="connsiteX58" fmla="*/ 472277 w 3619883"/>
                  <a:gd name="connsiteY58" fmla="*/ 3951392 h 4275461"/>
                  <a:gd name="connsiteX59" fmla="*/ 472277 w 3619883"/>
                  <a:gd name="connsiteY59" fmla="*/ 4128157 h 4275461"/>
                  <a:gd name="connsiteX60" fmla="*/ 522650 w 3619883"/>
                  <a:gd name="connsiteY60" fmla="*/ 4128157 h 4275461"/>
                  <a:gd name="connsiteX61" fmla="*/ 573998 w 3619883"/>
                  <a:gd name="connsiteY61" fmla="*/ 4275461 h 4275461"/>
                  <a:gd name="connsiteX62" fmla="*/ 336164 w 3619883"/>
                  <a:gd name="connsiteY62" fmla="*/ 4275461 h 4275461"/>
                  <a:gd name="connsiteX63" fmla="*/ 294572 w 3619883"/>
                  <a:gd name="connsiteY63" fmla="*/ 4128157 h 4275461"/>
                  <a:gd name="connsiteX64" fmla="*/ 339106 w 3619883"/>
                  <a:gd name="connsiteY64" fmla="*/ 4128157 h 4275461"/>
                  <a:gd name="connsiteX65" fmla="*/ 339106 w 3619883"/>
                  <a:gd name="connsiteY65" fmla="*/ 3951392 h 4275461"/>
                  <a:gd name="connsiteX66" fmla="*/ 161321 w 3619883"/>
                  <a:gd name="connsiteY66" fmla="*/ 3951392 h 4275461"/>
                  <a:gd name="connsiteX67" fmla="*/ 161321 w 3619883"/>
                  <a:gd name="connsiteY67" fmla="*/ 4128157 h 4275461"/>
                  <a:gd name="connsiteX68" fmla="*/ 230914 w 3619883"/>
                  <a:gd name="connsiteY68" fmla="*/ 4128157 h 4275461"/>
                  <a:gd name="connsiteX69" fmla="*/ 189322 w 3619883"/>
                  <a:gd name="connsiteY69" fmla="*/ 4275461 h 4275461"/>
                  <a:gd name="connsiteX70" fmla="*/ 0 w 3619883"/>
                  <a:gd name="connsiteY70" fmla="*/ 4275461 h 4275461"/>
                  <a:gd name="connsiteX71" fmla="*/ 0 w 3619883"/>
                  <a:gd name="connsiteY71" fmla="*/ 42229 h 4275461"/>
                  <a:gd name="connsiteX72" fmla="*/ 42464 w 3619883"/>
                  <a:gd name="connsiteY72" fmla="*/ 40518 h 4275461"/>
                  <a:gd name="connsiteX73" fmla="*/ 137733 w 3619883"/>
                  <a:gd name="connsiteY73" fmla="*/ 35355 h 4275461"/>
                  <a:gd name="connsiteX74" fmla="*/ 270565 w 3619883"/>
                  <a:gd name="connsiteY74" fmla="*/ 29759 h 4275461"/>
                  <a:gd name="connsiteX75" fmla="*/ 479734 w 3619883"/>
                  <a:gd name="connsiteY75" fmla="*/ 45455 h 4275461"/>
                  <a:gd name="connsiteX76" fmla="*/ 524103 w 3619883"/>
                  <a:gd name="connsiteY76" fmla="*/ 41625 h 4275461"/>
                  <a:gd name="connsiteX77" fmla="*/ 624416 w 3619883"/>
                  <a:gd name="connsiteY77" fmla="*/ 22696 h 4275461"/>
                  <a:gd name="connsiteX78" fmla="*/ 657762 w 3619883"/>
                  <a:gd name="connsiteY78" fmla="*/ 18351 h 4275461"/>
                  <a:gd name="connsiteX79" fmla="*/ 690557 w 3619883"/>
                  <a:gd name="connsiteY79" fmla="*/ 25792 h 4275461"/>
                  <a:gd name="connsiteX80" fmla="*/ 745123 w 3619883"/>
                  <a:gd name="connsiteY80" fmla="*/ 40157 h 4275461"/>
                  <a:gd name="connsiteX81" fmla="*/ 789493 w 3619883"/>
                  <a:gd name="connsiteY81" fmla="*/ 36327 h 4275461"/>
                  <a:gd name="connsiteX82" fmla="*/ 854255 w 3619883"/>
                  <a:gd name="connsiteY82" fmla="*/ 68887 h 4275461"/>
                  <a:gd name="connsiteX83" fmla="*/ 897520 w 3619883"/>
                  <a:gd name="connsiteY83" fmla="*/ 88629 h 4275461"/>
                  <a:gd name="connsiteX84" fmla="*/ 940510 w 3619883"/>
                  <a:gd name="connsiteY84" fmla="*/ 114265 h 4275461"/>
                  <a:gd name="connsiteX85" fmla="*/ 1082712 w 3619883"/>
                  <a:gd name="connsiteY85" fmla="*/ 144543 h 4275461"/>
                  <a:gd name="connsiteX86" fmla="*/ 1205348 w 3619883"/>
                  <a:gd name="connsiteY86" fmla="*/ 120753 h 4275461"/>
                  <a:gd name="connsiteX87" fmla="*/ 1271764 w 3619883"/>
                  <a:gd name="connsiteY87" fmla="*/ 117956 h 4275461"/>
                  <a:gd name="connsiteX88" fmla="*/ 1315583 w 3619883"/>
                  <a:gd name="connsiteY88" fmla="*/ 125912 h 4275461"/>
                  <a:gd name="connsiteX89" fmla="*/ 1359125 w 3619883"/>
                  <a:gd name="connsiteY89" fmla="*/ 139761 h 4275461"/>
                  <a:gd name="connsiteX90" fmla="*/ 1391919 w 3619883"/>
                  <a:gd name="connsiteY90" fmla="*/ 147202 h 4275461"/>
                  <a:gd name="connsiteX91" fmla="*/ 1436563 w 3619883"/>
                  <a:gd name="connsiteY91" fmla="*/ 137480 h 4275461"/>
                  <a:gd name="connsiteX92" fmla="*/ 1471566 w 3619883"/>
                  <a:gd name="connsiteY92" fmla="*/ 97777 h 4275461"/>
                  <a:gd name="connsiteX93" fmla="*/ 1505739 w 3619883"/>
                  <a:gd name="connsiteY93" fmla="*/ 75753 h 4275461"/>
                  <a:gd name="connsiteX94" fmla="*/ 1590891 w 3619883"/>
                  <a:gd name="connsiteY94" fmla="*/ 144702 h 4275461"/>
                  <a:gd name="connsiteX95" fmla="*/ 1625616 w 3619883"/>
                  <a:gd name="connsiteY95" fmla="*/ 110893 h 4275461"/>
                  <a:gd name="connsiteX96" fmla="*/ 1658964 w 3619883"/>
                  <a:gd name="connsiteY96" fmla="*/ 106547 h 4275461"/>
                  <a:gd name="connsiteX97" fmla="*/ 1746598 w 3619883"/>
                  <a:gd name="connsiteY97" fmla="*/ 122460 h 4275461"/>
                  <a:gd name="connsiteX98" fmla="*/ 1811913 w 3619883"/>
                  <a:gd name="connsiteY98" fmla="*/ 143234 h 4275461"/>
                  <a:gd name="connsiteX99" fmla="*/ 1856557 w 3619883"/>
                  <a:gd name="connsiteY99" fmla="*/ 133511 h 4275461"/>
                  <a:gd name="connsiteX100" fmla="*/ 2066003 w 3619883"/>
                  <a:gd name="connsiteY100" fmla="*/ 143313 h 4275461"/>
                  <a:gd name="connsiteX101" fmla="*/ 2177615 w 3619883"/>
                  <a:gd name="connsiteY101" fmla="*/ 119007 h 4275461"/>
                  <a:gd name="connsiteX102" fmla="*/ 2255883 w 3619883"/>
                  <a:gd name="connsiteY102" fmla="*/ 99047 h 4275461"/>
                  <a:gd name="connsiteX103" fmla="*/ 2344622 w 3619883"/>
                  <a:gd name="connsiteY103" fmla="*/ 91388 h 4275461"/>
                  <a:gd name="connsiteX104" fmla="*/ 2455682 w 3619883"/>
                  <a:gd name="connsiteY104" fmla="*/ 78869 h 4275461"/>
                  <a:gd name="connsiteX105" fmla="*/ 2632609 w 3619883"/>
                  <a:gd name="connsiteY105" fmla="*/ 75338 h 4275461"/>
                  <a:gd name="connsiteX106" fmla="*/ 2742291 w 3619883"/>
                  <a:gd name="connsiteY106" fmla="*/ 92282 h 4275461"/>
                  <a:gd name="connsiteX107" fmla="*/ 2851974 w 3619883"/>
                  <a:gd name="connsiteY107" fmla="*/ 109227 h 4275461"/>
                  <a:gd name="connsiteX108" fmla="*/ 2907643 w 3619883"/>
                  <a:gd name="connsiteY108" fmla="*/ 100020 h 4275461"/>
                  <a:gd name="connsiteX109" fmla="*/ 2944022 w 3619883"/>
                  <a:gd name="connsiteY109" fmla="*/ 30853 h 4275461"/>
                  <a:gd name="connsiteX110" fmla="*/ 3022289 w 3619883"/>
                  <a:gd name="connsiteY110" fmla="*/ 10893 h 4275461"/>
                  <a:gd name="connsiteX111" fmla="*/ 3054807 w 3619883"/>
                  <a:gd name="connsiteY111" fmla="*/ 24226 h 4275461"/>
                  <a:gd name="connsiteX112" fmla="*/ 3141892 w 3619883"/>
                  <a:gd name="connsiteY112" fmla="*/ 51925 h 4275461"/>
                  <a:gd name="connsiteX113" fmla="*/ 3185711 w 3619883"/>
                  <a:gd name="connsiteY113" fmla="*/ 59881 h 4275461"/>
                  <a:gd name="connsiteX114" fmla="*/ 3219056 w 3619883"/>
                  <a:gd name="connsiteY114" fmla="*/ 55536 h 4275461"/>
                  <a:gd name="connsiteX115" fmla="*/ 3263425 w 3619883"/>
                  <a:gd name="connsiteY115" fmla="*/ 51706 h 4275461"/>
                  <a:gd name="connsiteX116" fmla="*/ 3296219 w 3619883"/>
                  <a:gd name="connsiteY116" fmla="*/ 59147 h 4275461"/>
                  <a:gd name="connsiteX117" fmla="*/ 3319094 w 3619883"/>
                  <a:gd name="connsiteY117" fmla="*/ 42500 h 4275461"/>
                  <a:gd name="connsiteX118" fmla="*/ 3420511 w 3619883"/>
                  <a:gd name="connsiteY118" fmla="*/ 0 h 4275461"/>
                  <a:gd name="connsiteX119" fmla="*/ 3453305 w 3619883"/>
                  <a:gd name="connsiteY119" fmla="*/ 7440 h 4275461"/>
                  <a:gd name="connsiteX120" fmla="*/ 3496571 w 3619883"/>
                  <a:gd name="connsiteY120" fmla="*/ 27182 h 4275461"/>
                  <a:gd name="connsiteX121" fmla="*/ 3602117 w 3619883"/>
                  <a:gd name="connsiteY121" fmla="*/ 132521 h 4275461"/>
                  <a:gd name="connsiteX122" fmla="*/ 3619883 w 3619883"/>
                  <a:gd name="connsiteY122" fmla="*/ 140049 h 4275461"/>
                  <a:gd name="connsiteX123" fmla="*/ 3619883 w 3619883"/>
                  <a:gd name="connsiteY12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8025 w 3619883"/>
                  <a:gd name="connsiteY8" fmla="*/ 4128157 h 4275461"/>
                  <a:gd name="connsiteX9" fmla="*/ 2337697 w 3619883"/>
                  <a:gd name="connsiteY9" fmla="*/ 4275461 h 4275461"/>
                  <a:gd name="connsiteX10" fmla="*/ 2150155 w 3619883"/>
                  <a:gd name="connsiteY10" fmla="*/ 4275461 h 4275461"/>
                  <a:gd name="connsiteX11" fmla="*/ 2150155 w 3619883"/>
                  <a:gd name="connsiteY11" fmla="*/ 4128157 h 4275461"/>
                  <a:gd name="connsiteX12" fmla="*/ 2204852 w 3619883"/>
                  <a:gd name="connsiteY12" fmla="*/ 4128157 h 4275461"/>
                  <a:gd name="connsiteX13" fmla="*/ 2204852 w 3619883"/>
                  <a:gd name="connsiteY13" fmla="*/ 3951392 h 4275461"/>
                  <a:gd name="connsiteX14" fmla="*/ 2027068 w 3619883"/>
                  <a:gd name="connsiteY14" fmla="*/ 3951392 h 4275461"/>
                  <a:gd name="connsiteX15" fmla="*/ 2027068 w 3619883"/>
                  <a:gd name="connsiteY15" fmla="*/ 4128157 h 4275461"/>
                  <a:gd name="connsiteX16" fmla="*/ 2079759 w 3619883"/>
                  <a:gd name="connsiteY16" fmla="*/ 4128157 h 4275461"/>
                  <a:gd name="connsiteX17" fmla="*/ 2079759 w 3619883"/>
                  <a:gd name="connsiteY17" fmla="*/ 4275461 h 4275461"/>
                  <a:gd name="connsiteX18" fmla="*/ 1824703 w 3619883"/>
                  <a:gd name="connsiteY18" fmla="*/ 4275461 h 4275461"/>
                  <a:gd name="connsiteX19" fmla="*/ 1834468 w 3619883"/>
                  <a:gd name="connsiteY19" fmla="*/ 4128157 h 4275461"/>
                  <a:gd name="connsiteX20" fmla="*/ 1893894 w 3619883"/>
                  <a:gd name="connsiteY20" fmla="*/ 4128157 h 4275461"/>
                  <a:gd name="connsiteX21" fmla="*/ 1893894 w 3619883"/>
                  <a:gd name="connsiteY21" fmla="*/ 3951392 h 4275461"/>
                  <a:gd name="connsiteX22" fmla="*/ 1716110 w 3619883"/>
                  <a:gd name="connsiteY22" fmla="*/ 3951392 h 4275461"/>
                  <a:gd name="connsiteX23" fmla="*/ 1716110 w 3619883"/>
                  <a:gd name="connsiteY23" fmla="*/ 4006431 h 4275461"/>
                  <a:gd name="connsiteX24" fmla="*/ 1703447 w 3619883"/>
                  <a:gd name="connsiteY24" fmla="*/ 4007960 h 4275461"/>
                  <a:gd name="connsiteX25" fmla="*/ 1716110 w 3619883"/>
                  <a:gd name="connsiteY25" fmla="*/ 4044284 h 4275461"/>
                  <a:gd name="connsiteX26" fmla="*/ 1716110 w 3619883"/>
                  <a:gd name="connsiteY26" fmla="*/ 4128157 h 4275461"/>
                  <a:gd name="connsiteX27" fmla="*/ 1745346 w 3619883"/>
                  <a:gd name="connsiteY27" fmla="*/ 4128157 h 4275461"/>
                  <a:gd name="connsiteX28" fmla="*/ 1796694 w 3619883"/>
                  <a:gd name="connsiteY28" fmla="*/ 4275461 h 4275461"/>
                  <a:gd name="connsiteX29" fmla="*/ 1558844 w 3619883"/>
                  <a:gd name="connsiteY29" fmla="*/ 4275461 h 4275461"/>
                  <a:gd name="connsiteX30" fmla="*/ 1517252 w 3619883"/>
                  <a:gd name="connsiteY30" fmla="*/ 4128157 h 4275461"/>
                  <a:gd name="connsiteX31" fmla="*/ 1582936 w 3619883"/>
                  <a:gd name="connsiteY31" fmla="*/ 4128157 h 4275461"/>
                  <a:gd name="connsiteX32" fmla="*/ 1582936 w 3619883"/>
                  <a:gd name="connsiteY32" fmla="*/ 3951392 h 4275461"/>
                  <a:gd name="connsiteX33" fmla="*/ 1405151 w 3619883"/>
                  <a:gd name="connsiteY33" fmla="*/ 3951392 h 4275461"/>
                  <a:gd name="connsiteX34" fmla="*/ 1405151 w 3619883"/>
                  <a:gd name="connsiteY34" fmla="*/ 4128157 h 4275461"/>
                  <a:gd name="connsiteX35" fmla="*/ 1468988 w 3619883"/>
                  <a:gd name="connsiteY35" fmla="*/ 4128157 h 4275461"/>
                  <a:gd name="connsiteX36" fmla="*/ 1427396 w 3619883"/>
                  <a:gd name="connsiteY36" fmla="*/ 4275461 h 4275461"/>
                  <a:gd name="connsiteX37" fmla="*/ 1210751 w 3619883"/>
                  <a:gd name="connsiteY37" fmla="*/ 4275461 h 4275461"/>
                  <a:gd name="connsiteX38" fmla="*/ 1210751 w 3619883"/>
                  <a:gd name="connsiteY38" fmla="*/ 4128157 h 4275461"/>
                  <a:gd name="connsiteX39" fmla="*/ 1271978 w 3619883"/>
                  <a:gd name="connsiteY39" fmla="*/ 4128157 h 4275461"/>
                  <a:gd name="connsiteX40" fmla="*/ 1271978 w 3619883"/>
                  <a:gd name="connsiteY40" fmla="*/ 3951392 h 4275461"/>
                  <a:gd name="connsiteX41" fmla="*/ 1094193 w 3619883"/>
                  <a:gd name="connsiteY41" fmla="*/ 3951392 h 4275461"/>
                  <a:gd name="connsiteX42" fmla="*/ 1094193 w 3619883"/>
                  <a:gd name="connsiteY42" fmla="*/ 4128157 h 4275461"/>
                  <a:gd name="connsiteX43" fmla="*/ 1140354 w 3619883"/>
                  <a:gd name="connsiteY43" fmla="*/ 4128157 h 4275461"/>
                  <a:gd name="connsiteX44" fmla="*/ 1140354 w 3619883"/>
                  <a:gd name="connsiteY44" fmla="*/ 4275461 h 4275461"/>
                  <a:gd name="connsiteX45" fmla="*/ 953807 w 3619883"/>
                  <a:gd name="connsiteY45" fmla="*/ 4275461 h 4275461"/>
                  <a:gd name="connsiteX46" fmla="*/ 912215 w 3619883"/>
                  <a:gd name="connsiteY46" fmla="*/ 4128157 h 4275461"/>
                  <a:gd name="connsiteX47" fmla="*/ 961020 w 3619883"/>
                  <a:gd name="connsiteY47" fmla="*/ 4128157 h 4275461"/>
                  <a:gd name="connsiteX48" fmla="*/ 961020 w 3619883"/>
                  <a:gd name="connsiteY48" fmla="*/ 3951392 h 4275461"/>
                  <a:gd name="connsiteX49" fmla="*/ 783235 w 3619883"/>
                  <a:gd name="connsiteY49" fmla="*/ 3951392 h 4275461"/>
                  <a:gd name="connsiteX50" fmla="*/ 783235 w 3619883"/>
                  <a:gd name="connsiteY50" fmla="*/ 4128157 h 4275461"/>
                  <a:gd name="connsiteX51" fmla="*/ 871024 w 3619883"/>
                  <a:gd name="connsiteY51" fmla="*/ 4128157 h 4275461"/>
                  <a:gd name="connsiteX52" fmla="*/ 829432 w 3619883"/>
                  <a:gd name="connsiteY52" fmla="*/ 4275461 h 4275461"/>
                  <a:gd name="connsiteX53" fmla="*/ 611484 w 3619883"/>
                  <a:gd name="connsiteY53" fmla="*/ 4275461 h 4275461"/>
                  <a:gd name="connsiteX54" fmla="*/ 621247 w 3619883"/>
                  <a:gd name="connsiteY54" fmla="*/ 4128157 h 4275461"/>
                  <a:gd name="connsiteX55" fmla="*/ 650062 w 3619883"/>
                  <a:gd name="connsiteY55" fmla="*/ 4128157 h 4275461"/>
                  <a:gd name="connsiteX56" fmla="*/ 650062 w 3619883"/>
                  <a:gd name="connsiteY56" fmla="*/ 3951392 h 4275461"/>
                  <a:gd name="connsiteX57" fmla="*/ 472277 w 3619883"/>
                  <a:gd name="connsiteY57" fmla="*/ 3951392 h 4275461"/>
                  <a:gd name="connsiteX58" fmla="*/ 472277 w 3619883"/>
                  <a:gd name="connsiteY58" fmla="*/ 4128157 h 4275461"/>
                  <a:gd name="connsiteX59" fmla="*/ 522650 w 3619883"/>
                  <a:gd name="connsiteY59" fmla="*/ 4128157 h 4275461"/>
                  <a:gd name="connsiteX60" fmla="*/ 573998 w 3619883"/>
                  <a:gd name="connsiteY60" fmla="*/ 4275461 h 4275461"/>
                  <a:gd name="connsiteX61" fmla="*/ 336164 w 3619883"/>
                  <a:gd name="connsiteY61" fmla="*/ 4275461 h 4275461"/>
                  <a:gd name="connsiteX62" fmla="*/ 294572 w 3619883"/>
                  <a:gd name="connsiteY62" fmla="*/ 4128157 h 4275461"/>
                  <a:gd name="connsiteX63" fmla="*/ 339106 w 3619883"/>
                  <a:gd name="connsiteY63" fmla="*/ 4128157 h 4275461"/>
                  <a:gd name="connsiteX64" fmla="*/ 339106 w 3619883"/>
                  <a:gd name="connsiteY64" fmla="*/ 3951392 h 4275461"/>
                  <a:gd name="connsiteX65" fmla="*/ 161321 w 3619883"/>
                  <a:gd name="connsiteY65" fmla="*/ 3951392 h 4275461"/>
                  <a:gd name="connsiteX66" fmla="*/ 161321 w 3619883"/>
                  <a:gd name="connsiteY66" fmla="*/ 4128157 h 4275461"/>
                  <a:gd name="connsiteX67" fmla="*/ 230914 w 3619883"/>
                  <a:gd name="connsiteY67" fmla="*/ 4128157 h 4275461"/>
                  <a:gd name="connsiteX68" fmla="*/ 189322 w 3619883"/>
                  <a:gd name="connsiteY68" fmla="*/ 4275461 h 4275461"/>
                  <a:gd name="connsiteX69" fmla="*/ 0 w 3619883"/>
                  <a:gd name="connsiteY69" fmla="*/ 4275461 h 4275461"/>
                  <a:gd name="connsiteX70" fmla="*/ 0 w 3619883"/>
                  <a:gd name="connsiteY70" fmla="*/ 42229 h 4275461"/>
                  <a:gd name="connsiteX71" fmla="*/ 42464 w 3619883"/>
                  <a:gd name="connsiteY71" fmla="*/ 40518 h 4275461"/>
                  <a:gd name="connsiteX72" fmla="*/ 137733 w 3619883"/>
                  <a:gd name="connsiteY72" fmla="*/ 35355 h 4275461"/>
                  <a:gd name="connsiteX73" fmla="*/ 270565 w 3619883"/>
                  <a:gd name="connsiteY73" fmla="*/ 29759 h 4275461"/>
                  <a:gd name="connsiteX74" fmla="*/ 479734 w 3619883"/>
                  <a:gd name="connsiteY74" fmla="*/ 45455 h 4275461"/>
                  <a:gd name="connsiteX75" fmla="*/ 524103 w 3619883"/>
                  <a:gd name="connsiteY75" fmla="*/ 41625 h 4275461"/>
                  <a:gd name="connsiteX76" fmla="*/ 624416 w 3619883"/>
                  <a:gd name="connsiteY76" fmla="*/ 22696 h 4275461"/>
                  <a:gd name="connsiteX77" fmla="*/ 657762 w 3619883"/>
                  <a:gd name="connsiteY77" fmla="*/ 18351 h 4275461"/>
                  <a:gd name="connsiteX78" fmla="*/ 690557 w 3619883"/>
                  <a:gd name="connsiteY78" fmla="*/ 25792 h 4275461"/>
                  <a:gd name="connsiteX79" fmla="*/ 745123 w 3619883"/>
                  <a:gd name="connsiteY79" fmla="*/ 40157 h 4275461"/>
                  <a:gd name="connsiteX80" fmla="*/ 789493 w 3619883"/>
                  <a:gd name="connsiteY80" fmla="*/ 36327 h 4275461"/>
                  <a:gd name="connsiteX81" fmla="*/ 854255 w 3619883"/>
                  <a:gd name="connsiteY81" fmla="*/ 68887 h 4275461"/>
                  <a:gd name="connsiteX82" fmla="*/ 897520 w 3619883"/>
                  <a:gd name="connsiteY82" fmla="*/ 88629 h 4275461"/>
                  <a:gd name="connsiteX83" fmla="*/ 940510 w 3619883"/>
                  <a:gd name="connsiteY83" fmla="*/ 114265 h 4275461"/>
                  <a:gd name="connsiteX84" fmla="*/ 1082712 w 3619883"/>
                  <a:gd name="connsiteY84" fmla="*/ 144543 h 4275461"/>
                  <a:gd name="connsiteX85" fmla="*/ 1205348 w 3619883"/>
                  <a:gd name="connsiteY85" fmla="*/ 120753 h 4275461"/>
                  <a:gd name="connsiteX86" fmla="*/ 1271764 w 3619883"/>
                  <a:gd name="connsiteY86" fmla="*/ 117956 h 4275461"/>
                  <a:gd name="connsiteX87" fmla="*/ 1315583 w 3619883"/>
                  <a:gd name="connsiteY87" fmla="*/ 125912 h 4275461"/>
                  <a:gd name="connsiteX88" fmla="*/ 1359125 w 3619883"/>
                  <a:gd name="connsiteY88" fmla="*/ 139761 h 4275461"/>
                  <a:gd name="connsiteX89" fmla="*/ 1391919 w 3619883"/>
                  <a:gd name="connsiteY89" fmla="*/ 147202 h 4275461"/>
                  <a:gd name="connsiteX90" fmla="*/ 1436563 w 3619883"/>
                  <a:gd name="connsiteY90" fmla="*/ 137480 h 4275461"/>
                  <a:gd name="connsiteX91" fmla="*/ 1471566 w 3619883"/>
                  <a:gd name="connsiteY91" fmla="*/ 97777 h 4275461"/>
                  <a:gd name="connsiteX92" fmla="*/ 1505739 w 3619883"/>
                  <a:gd name="connsiteY92" fmla="*/ 75753 h 4275461"/>
                  <a:gd name="connsiteX93" fmla="*/ 1590891 w 3619883"/>
                  <a:gd name="connsiteY93" fmla="*/ 144702 h 4275461"/>
                  <a:gd name="connsiteX94" fmla="*/ 1625616 w 3619883"/>
                  <a:gd name="connsiteY94" fmla="*/ 110893 h 4275461"/>
                  <a:gd name="connsiteX95" fmla="*/ 1658964 w 3619883"/>
                  <a:gd name="connsiteY95" fmla="*/ 106547 h 4275461"/>
                  <a:gd name="connsiteX96" fmla="*/ 1746598 w 3619883"/>
                  <a:gd name="connsiteY96" fmla="*/ 122460 h 4275461"/>
                  <a:gd name="connsiteX97" fmla="*/ 1811913 w 3619883"/>
                  <a:gd name="connsiteY97" fmla="*/ 143234 h 4275461"/>
                  <a:gd name="connsiteX98" fmla="*/ 1856557 w 3619883"/>
                  <a:gd name="connsiteY98" fmla="*/ 133511 h 4275461"/>
                  <a:gd name="connsiteX99" fmla="*/ 2066003 w 3619883"/>
                  <a:gd name="connsiteY99" fmla="*/ 143313 h 4275461"/>
                  <a:gd name="connsiteX100" fmla="*/ 2177615 w 3619883"/>
                  <a:gd name="connsiteY100" fmla="*/ 119007 h 4275461"/>
                  <a:gd name="connsiteX101" fmla="*/ 2255883 w 3619883"/>
                  <a:gd name="connsiteY101" fmla="*/ 99047 h 4275461"/>
                  <a:gd name="connsiteX102" fmla="*/ 2344622 w 3619883"/>
                  <a:gd name="connsiteY102" fmla="*/ 91388 h 4275461"/>
                  <a:gd name="connsiteX103" fmla="*/ 2455682 w 3619883"/>
                  <a:gd name="connsiteY103" fmla="*/ 78869 h 4275461"/>
                  <a:gd name="connsiteX104" fmla="*/ 2632609 w 3619883"/>
                  <a:gd name="connsiteY104" fmla="*/ 75338 h 4275461"/>
                  <a:gd name="connsiteX105" fmla="*/ 2742291 w 3619883"/>
                  <a:gd name="connsiteY105" fmla="*/ 92282 h 4275461"/>
                  <a:gd name="connsiteX106" fmla="*/ 2851974 w 3619883"/>
                  <a:gd name="connsiteY106" fmla="*/ 109227 h 4275461"/>
                  <a:gd name="connsiteX107" fmla="*/ 2907643 w 3619883"/>
                  <a:gd name="connsiteY107" fmla="*/ 100020 h 4275461"/>
                  <a:gd name="connsiteX108" fmla="*/ 2944022 w 3619883"/>
                  <a:gd name="connsiteY108" fmla="*/ 30853 h 4275461"/>
                  <a:gd name="connsiteX109" fmla="*/ 3022289 w 3619883"/>
                  <a:gd name="connsiteY109" fmla="*/ 10893 h 4275461"/>
                  <a:gd name="connsiteX110" fmla="*/ 3054807 w 3619883"/>
                  <a:gd name="connsiteY110" fmla="*/ 24226 h 4275461"/>
                  <a:gd name="connsiteX111" fmla="*/ 3141892 w 3619883"/>
                  <a:gd name="connsiteY111" fmla="*/ 51925 h 4275461"/>
                  <a:gd name="connsiteX112" fmla="*/ 3185711 w 3619883"/>
                  <a:gd name="connsiteY112" fmla="*/ 59881 h 4275461"/>
                  <a:gd name="connsiteX113" fmla="*/ 3219056 w 3619883"/>
                  <a:gd name="connsiteY113" fmla="*/ 55536 h 4275461"/>
                  <a:gd name="connsiteX114" fmla="*/ 3263425 w 3619883"/>
                  <a:gd name="connsiteY114" fmla="*/ 51706 h 4275461"/>
                  <a:gd name="connsiteX115" fmla="*/ 3296219 w 3619883"/>
                  <a:gd name="connsiteY115" fmla="*/ 59147 h 4275461"/>
                  <a:gd name="connsiteX116" fmla="*/ 3319094 w 3619883"/>
                  <a:gd name="connsiteY116" fmla="*/ 42500 h 4275461"/>
                  <a:gd name="connsiteX117" fmla="*/ 3420511 w 3619883"/>
                  <a:gd name="connsiteY117" fmla="*/ 0 h 4275461"/>
                  <a:gd name="connsiteX118" fmla="*/ 3453305 w 3619883"/>
                  <a:gd name="connsiteY118" fmla="*/ 7440 h 4275461"/>
                  <a:gd name="connsiteX119" fmla="*/ 3496571 w 3619883"/>
                  <a:gd name="connsiteY119" fmla="*/ 27182 h 4275461"/>
                  <a:gd name="connsiteX120" fmla="*/ 3602117 w 3619883"/>
                  <a:gd name="connsiteY120" fmla="*/ 132521 h 4275461"/>
                  <a:gd name="connsiteX121" fmla="*/ 3619883 w 3619883"/>
                  <a:gd name="connsiteY121" fmla="*/ 140049 h 4275461"/>
                  <a:gd name="connsiteX122" fmla="*/ 3619883 w 3619883"/>
                  <a:gd name="connsiteY12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150155 w 3619883"/>
                  <a:gd name="connsiteY10" fmla="*/ 4128157 h 4275461"/>
                  <a:gd name="connsiteX11" fmla="*/ 2204852 w 3619883"/>
                  <a:gd name="connsiteY11" fmla="*/ 4128157 h 4275461"/>
                  <a:gd name="connsiteX12" fmla="*/ 2204852 w 3619883"/>
                  <a:gd name="connsiteY12" fmla="*/ 3951392 h 4275461"/>
                  <a:gd name="connsiteX13" fmla="*/ 2027068 w 3619883"/>
                  <a:gd name="connsiteY13" fmla="*/ 3951392 h 4275461"/>
                  <a:gd name="connsiteX14" fmla="*/ 2027068 w 3619883"/>
                  <a:gd name="connsiteY14" fmla="*/ 4128157 h 4275461"/>
                  <a:gd name="connsiteX15" fmla="*/ 2079759 w 3619883"/>
                  <a:gd name="connsiteY15" fmla="*/ 4128157 h 4275461"/>
                  <a:gd name="connsiteX16" fmla="*/ 2079759 w 3619883"/>
                  <a:gd name="connsiteY16" fmla="*/ 4275461 h 4275461"/>
                  <a:gd name="connsiteX17" fmla="*/ 1824703 w 3619883"/>
                  <a:gd name="connsiteY17" fmla="*/ 4275461 h 4275461"/>
                  <a:gd name="connsiteX18" fmla="*/ 1834468 w 3619883"/>
                  <a:gd name="connsiteY18" fmla="*/ 4128157 h 4275461"/>
                  <a:gd name="connsiteX19" fmla="*/ 1893894 w 3619883"/>
                  <a:gd name="connsiteY19" fmla="*/ 4128157 h 4275461"/>
                  <a:gd name="connsiteX20" fmla="*/ 1893894 w 3619883"/>
                  <a:gd name="connsiteY20" fmla="*/ 3951392 h 4275461"/>
                  <a:gd name="connsiteX21" fmla="*/ 1716110 w 3619883"/>
                  <a:gd name="connsiteY21" fmla="*/ 3951392 h 4275461"/>
                  <a:gd name="connsiteX22" fmla="*/ 1716110 w 3619883"/>
                  <a:gd name="connsiteY22" fmla="*/ 4006431 h 4275461"/>
                  <a:gd name="connsiteX23" fmla="*/ 1703447 w 3619883"/>
                  <a:gd name="connsiteY23" fmla="*/ 4007960 h 4275461"/>
                  <a:gd name="connsiteX24" fmla="*/ 1716110 w 3619883"/>
                  <a:gd name="connsiteY24" fmla="*/ 4044284 h 4275461"/>
                  <a:gd name="connsiteX25" fmla="*/ 1716110 w 3619883"/>
                  <a:gd name="connsiteY25" fmla="*/ 4128157 h 4275461"/>
                  <a:gd name="connsiteX26" fmla="*/ 1745346 w 3619883"/>
                  <a:gd name="connsiteY26" fmla="*/ 4128157 h 4275461"/>
                  <a:gd name="connsiteX27" fmla="*/ 1796694 w 3619883"/>
                  <a:gd name="connsiteY27" fmla="*/ 4275461 h 4275461"/>
                  <a:gd name="connsiteX28" fmla="*/ 1558844 w 3619883"/>
                  <a:gd name="connsiteY28" fmla="*/ 4275461 h 4275461"/>
                  <a:gd name="connsiteX29" fmla="*/ 1517252 w 3619883"/>
                  <a:gd name="connsiteY29" fmla="*/ 4128157 h 4275461"/>
                  <a:gd name="connsiteX30" fmla="*/ 1582936 w 3619883"/>
                  <a:gd name="connsiteY30" fmla="*/ 4128157 h 4275461"/>
                  <a:gd name="connsiteX31" fmla="*/ 1582936 w 3619883"/>
                  <a:gd name="connsiteY31" fmla="*/ 3951392 h 4275461"/>
                  <a:gd name="connsiteX32" fmla="*/ 1405151 w 3619883"/>
                  <a:gd name="connsiteY32" fmla="*/ 3951392 h 4275461"/>
                  <a:gd name="connsiteX33" fmla="*/ 1405151 w 3619883"/>
                  <a:gd name="connsiteY33" fmla="*/ 4128157 h 4275461"/>
                  <a:gd name="connsiteX34" fmla="*/ 1468988 w 3619883"/>
                  <a:gd name="connsiteY34" fmla="*/ 4128157 h 4275461"/>
                  <a:gd name="connsiteX35" fmla="*/ 1427396 w 3619883"/>
                  <a:gd name="connsiteY35" fmla="*/ 4275461 h 4275461"/>
                  <a:gd name="connsiteX36" fmla="*/ 1210751 w 3619883"/>
                  <a:gd name="connsiteY36" fmla="*/ 4275461 h 4275461"/>
                  <a:gd name="connsiteX37" fmla="*/ 1210751 w 3619883"/>
                  <a:gd name="connsiteY37" fmla="*/ 4128157 h 4275461"/>
                  <a:gd name="connsiteX38" fmla="*/ 1271978 w 3619883"/>
                  <a:gd name="connsiteY38" fmla="*/ 4128157 h 4275461"/>
                  <a:gd name="connsiteX39" fmla="*/ 1271978 w 3619883"/>
                  <a:gd name="connsiteY39" fmla="*/ 3951392 h 4275461"/>
                  <a:gd name="connsiteX40" fmla="*/ 1094193 w 3619883"/>
                  <a:gd name="connsiteY40" fmla="*/ 3951392 h 4275461"/>
                  <a:gd name="connsiteX41" fmla="*/ 1094193 w 3619883"/>
                  <a:gd name="connsiteY41" fmla="*/ 4128157 h 4275461"/>
                  <a:gd name="connsiteX42" fmla="*/ 1140354 w 3619883"/>
                  <a:gd name="connsiteY42" fmla="*/ 4128157 h 4275461"/>
                  <a:gd name="connsiteX43" fmla="*/ 1140354 w 3619883"/>
                  <a:gd name="connsiteY43" fmla="*/ 4275461 h 4275461"/>
                  <a:gd name="connsiteX44" fmla="*/ 953807 w 3619883"/>
                  <a:gd name="connsiteY44" fmla="*/ 4275461 h 4275461"/>
                  <a:gd name="connsiteX45" fmla="*/ 912215 w 3619883"/>
                  <a:gd name="connsiteY45" fmla="*/ 4128157 h 4275461"/>
                  <a:gd name="connsiteX46" fmla="*/ 961020 w 3619883"/>
                  <a:gd name="connsiteY46" fmla="*/ 4128157 h 4275461"/>
                  <a:gd name="connsiteX47" fmla="*/ 961020 w 3619883"/>
                  <a:gd name="connsiteY47" fmla="*/ 3951392 h 4275461"/>
                  <a:gd name="connsiteX48" fmla="*/ 783235 w 3619883"/>
                  <a:gd name="connsiteY48" fmla="*/ 3951392 h 4275461"/>
                  <a:gd name="connsiteX49" fmla="*/ 783235 w 3619883"/>
                  <a:gd name="connsiteY49" fmla="*/ 4128157 h 4275461"/>
                  <a:gd name="connsiteX50" fmla="*/ 871024 w 3619883"/>
                  <a:gd name="connsiteY50" fmla="*/ 4128157 h 4275461"/>
                  <a:gd name="connsiteX51" fmla="*/ 829432 w 3619883"/>
                  <a:gd name="connsiteY51" fmla="*/ 4275461 h 4275461"/>
                  <a:gd name="connsiteX52" fmla="*/ 611484 w 3619883"/>
                  <a:gd name="connsiteY52" fmla="*/ 4275461 h 4275461"/>
                  <a:gd name="connsiteX53" fmla="*/ 621247 w 3619883"/>
                  <a:gd name="connsiteY53" fmla="*/ 4128157 h 4275461"/>
                  <a:gd name="connsiteX54" fmla="*/ 650062 w 3619883"/>
                  <a:gd name="connsiteY54" fmla="*/ 4128157 h 4275461"/>
                  <a:gd name="connsiteX55" fmla="*/ 650062 w 3619883"/>
                  <a:gd name="connsiteY55" fmla="*/ 3951392 h 4275461"/>
                  <a:gd name="connsiteX56" fmla="*/ 472277 w 3619883"/>
                  <a:gd name="connsiteY56" fmla="*/ 3951392 h 4275461"/>
                  <a:gd name="connsiteX57" fmla="*/ 472277 w 3619883"/>
                  <a:gd name="connsiteY57" fmla="*/ 4128157 h 4275461"/>
                  <a:gd name="connsiteX58" fmla="*/ 522650 w 3619883"/>
                  <a:gd name="connsiteY58" fmla="*/ 4128157 h 4275461"/>
                  <a:gd name="connsiteX59" fmla="*/ 573998 w 3619883"/>
                  <a:gd name="connsiteY59" fmla="*/ 4275461 h 4275461"/>
                  <a:gd name="connsiteX60" fmla="*/ 336164 w 3619883"/>
                  <a:gd name="connsiteY60" fmla="*/ 4275461 h 4275461"/>
                  <a:gd name="connsiteX61" fmla="*/ 294572 w 3619883"/>
                  <a:gd name="connsiteY61" fmla="*/ 4128157 h 4275461"/>
                  <a:gd name="connsiteX62" fmla="*/ 339106 w 3619883"/>
                  <a:gd name="connsiteY62" fmla="*/ 4128157 h 4275461"/>
                  <a:gd name="connsiteX63" fmla="*/ 339106 w 3619883"/>
                  <a:gd name="connsiteY63" fmla="*/ 3951392 h 4275461"/>
                  <a:gd name="connsiteX64" fmla="*/ 161321 w 3619883"/>
                  <a:gd name="connsiteY64" fmla="*/ 3951392 h 4275461"/>
                  <a:gd name="connsiteX65" fmla="*/ 161321 w 3619883"/>
                  <a:gd name="connsiteY65" fmla="*/ 4128157 h 4275461"/>
                  <a:gd name="connsiteX66" fmla="*/ 230914 w 3619883"/>
                  <a:gd name="connsiteY66" fmla="*/ 4128157 h 4275461"/>
                  <a:gd name="connsiteX67" fmla="*/ 189322 w 3619883"/>
                  <a:gd name="connsiteY67" fmla="*/ 4275461 h 4275461"/>
                  <a:gd name="connsiteX68" fmla="*/ 0 w 3619883"/>
                  <a:gd name="connsiteY68" fmla="*/ 4275461 h 4275461"/>
                  <a:gd name="connsiteX69" fmla="*/ 0 w 3619883"/>
                  <a:gd name="connsiteY69" fmla="*/ 42229 h 4275461"/>
                  <a:gd name="connsiteX70" fmla="*/ 42464 w 3619883"/>
                  <a:gd name="connsiteY70" fmla="*/ 40518 h 4275461"/>
                  <a:gd name="connsiteX71" fmla="*/ 137733 w 3619883"/>
                  <a:gd name="connsiteY71" fmla="*/ 35355 h 4275461"/>
                  <a:gd name="connsiteX72" fmla="*/ 270565 w 3619883"/>
                  <a:gd name="connsiteY72" fmla="*/ 29759 h 4275461"/>
                  <a:gd name="connsiteX73" fmla="*/ 479734 w 3619883"/>
                  <a:gd name="connsiteY73" fmla="*/ 45455 h 4275461"/>
                  <a:gd name="connsiteX74" fmla="*/ 524103 w 3619883"/>
                  <a:gd name="connsiteY74" fmla="*/ 41625 h 4275461"/>
                  <a:gd name="connsiteX75" fmla="*/ 624416 w 3619883"/>
                  <a:gd name="connsiteY75" fmla="*/ 22696 h 4275461"/>
                  <a:gd name="connsiteX76" fmla="*/ 657762 w 3619883"/>
                  <a:gd name="connsiteY76" fmla="*/ 18351 h 4275461"/>
                  <a:gd name="connsiteX77" fmla="*/ 690557 w 3619883"/>
                  <a:gd name="connsiteY77" fmla="*/ 25792 h 4275461"/>
                  <a:gd name="connsiteX78" fmla="*/ 745123 w 3619883"/>
                  <a:gd name="connsiteY78" fmla="*/ 40157 h 4275461"/>
                  <a:gd name="connsiteX79" fmla="*/ 789493 w 3619883"/>
                  <a:gd name="connsiteY79" fmla="*/ 36327 h 4275461"/>
                  <a:gd name="connsiteX80" fmla="*/ 854255 w 3619883"/>
                  <a:gd name="connsiteY80" fmla="*/ 68887 h 4275461"/>
                  <a:gd name="connsiteX81" fmla="*/ 897520 w 3619883"/>
                  <a:gd name="connsiteY81" fmla="*/ 88629 h 4275461"/>
                  <a:gd name="connsiteX82" fmla="*/ 940510 w 3619883"/>
                  <a:gd name="connsiteY82" fmla="*/ 114265 h 4275461"/>
                  <a:gd name="connsiteX83" fmla="*/ 1082712 w 3619883"/>
                  <a:gd name="connsiteY83" fmla="*/ 144543 h 4275461"/>
                  <a:gd name="connsiteX84" fmla="*/ 1205348 w 3619883"/>
                  <a:gd name="connsiteY84" fmla="*/ 120753 h 4275461"/>
                  <a:gd name="connsiteX85" fmla="*/ 1271764 w 3619883"/>
                  <a:gd name="connsiteY85" fmla="*/ 117956 h 4275461"/>
                  <a:gd name="connsiteX86" fmla="*/ 1315583 w 3619883"/>
                  <a:gd name="connsiteY86" fmla="*/ 125912 h 4275461"/>
                  <a:gd name="connsiteX87" fmla="*/ 1359125 w 3619883"/>
                  <a:gd name="connsiteY87" fmla="*/ 139761 h 4275461"/>
                  <a:gd name="connsiteX88" fmla="*/ 1391919 w 3619883"/>
                  <a:gd name="connsiteY88" fmla="*/ 147202 h 4275461"/>
                  <a:gd name="connsiteX89" fmla="*/ 1436563 w 3619883"/>
                  <a:gd name="connsiteY89" fmla="*/ 137480 h 4275461"/>
                  <a:gd name="connsiteX90" fmla="*/ 1471566 w 3619883"/>
                  <a:gd name="connsiteY90" fmla="*/ 97777 h 4275461"/>
                  <a:gd name="connsiteX91" fmla="*/ 1505739 w 3619883"/>
                  <a:gd name="connsiteY91" fmla="*/ 75753 h 4275461"/>
                  <a:gd name="connsiteX92" fmla="*/ 1590891 w 3619883"/>
                  <a:gd name="connsiteY92" fmla="*/ 144702 h 4275461"/>
                  <a:gd name="connsiteX93" fmla="*/ 1625616 w 3619883"/>
                  <a:gd name="connsiteY93" fmla="*/ 110893 h 4275461"/>
                  <a:gd name="connsiteX94" fmla="*/ 1658964 w 3619883"/>
                  <a:gd name="connsiteY94" fmla="*/ 106547 h 4275461"/>
                  <a:gd name="connsiteX95" fmla="*/ 1746598 w 3619883"/>
                  <a:gd name="connsiteY95" fmla="*/ 122460 h 4275461"/>
                  <a:gd name="connsiteX96" fmla="*/ 1811913 w 3619883"/>
                  <a:gd name="connsiteY96" fmla="*/ 143234 h 4275461"/>
                  <a:gd name="connsiteX97" fmla="*/ 1856557 w 3619883"/>
                  <a:gd name="connsiteY97" fmla="*/ 133511 h 4275461"/>
                  <a:gd name="connsiteX98" fmla="*/ 2066003 w 3619883"/>
                  <a:gd name="connsiteY98" fmla="*/ 143313 h 4275461"/>
                  <a:gd name="connsiteX99" fmla="*/ 2177615 w 3619883"/>
                  <a:gd name="connsiteY99" fmla="*/ 119007 h 4275461"/>
                  <a:gd name="connsiteX100" fmla="*/ 2255883 w 3619883"/>
                  <a:gd name="connsiteY100" fmla="*/ 99047 h 4275461"/>
                  <a:gd name="connsiteX101" fmla="*/ 2344622 w 3619883"/>
                  <a:gd name="connsiteY101" fmla="*/ 91388 h 4275461"/>
                  <a:gd name="connsiteX102" fmla="*/ 2455682 w 3619883"/>
                  <a:gd name="connsiteY102" fmla="*/ 78869 h 4275461"/>
                  <a:gd name="connsiteX103" fmla="*/ 2632609 w 3619883"/>
                  <a:gd name="connsiteY103" fmla="*/ 75338 h 4275461"/>
                  <a:gd name="connsiteX104" fmla="*/ 2742291 w 3619883"/>
                  <a:gd name="connsiteY104" fmla="*/ 92282 h 4275461"/>
                  <a:gd name="connsiteX105" fmla="*/ 2851974 w 3619883"/>
                  <a:gd name="connsiteY105" fmla="*/ 109227 h 4275461"/>
                  <a:gd name="connsiteX106" fmla="*/ 2907643 w 3619883"/>
                  <a:gd name="connsiteY106" fmla="*/ 100020 h 4275461"/>
                  <a:gd name="connsiteX107" fmla="*/ 2944022 w 3619883"/>
                  <a:gd name="connsiteY107" fmla="*/ 30853 h 4275461"/>
                  <a:gd name="connsiteX108" fmla="*/ 3022289 w 3619883"/>
                  <a:gd name="connsiteY108" fmla="*/ 10893 h 4275461"/>
                  <a:gd name="connsiteX109" fmla="*/ 3054807 w 3619883"/>
                  <a:gd name="connsiteY109" fmla="*/ 24226 h 4275461"/>
                  <a:gd name="connsiteX110" fmla="*/ 3141892 w 3619883"/>
                  <a:gd name="connsiteY110" fmla="*/ 51925 h 4275461"/>
                  <a:gd name="connsiteX111" fmla="*/ 3185711 w 3619883"/>
                  <a:gd name="connsiteY111" fmla="*/ 59881 h 4275461"/>
                  <a:gd name="connsiteX112" fmla="*/ 3219056 w 3619883"/>
                  <a:gd name="connsiteY112" fmla="*/ 55536 h 4275461"/>
                  <a:gd name="connsiteX113" fmla="*/ 3263425 w 3619883"/>
                  <a:gd name="connsiteY113" fmla="*/ 51706 h 4275461"/>
                  <a:gd name="connsiteX114" fmla="*/ 3296219 w 3619883"/>
                  <a:gd name="connsiteY114" fmla="*/ 59147 h 4275461"/>
                  <a:gd name="connsiteX115" fmla="*/ 3319094 w 3619883"/>
                  <a:gd name="connsiteY115" fmla="*/ 42500 h 4275461"/>
                  <a:gd name="connsiteX116" fmla="*/ 3420511 w 3619883"/>
                  <a:gd name="connsiteY116" fmla="*/ 0 h 4275461"/>
                  <a:gd name="connsiteX117" fmla="*/ 3453305 w 3619883"/>
                  <a:gd name="connsiteY117" fmla="*/ 7440 h 4275461"/>
                  <a:gd name="connsiteX118" fmla="*/ 3496571 w 3619883"/>
                  <a:gd name="connsiteY118" fmla="*/ 27182 h 4275461"/>
                  <a:gd name="connsiteX119" fmla="*/ 3602117 w 3619883"/>
                  <a:gd name="connsiteY119" fmla="*/ 132521 h 4275461"/>
                  <a:gd name="connsiteX120" fmla="*/ 3619883 w 3619883"/>
                  <a:gd name="connsiteY120" fmla="*/ 140049 h 4275461"/>
                  <a:gd name="connsiteX121" fmla="*/ 3619883 w 3619883"/>
                  <a:gd name="connsiteY121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150155 w 3619883"/>
                  <a:gd name="connsiteY10" fmla="*/ 4128157 h 4275461"/>
                  <a:gd name="connsiteX11" fmla="*/ 2204852 w 3619883"/>
                  <a:gd name="connsiteY11" fmla="*/ 3951392 h 4275461"/>
                  <a:gd name="connsiteX12" fmla="*/ 2027068 w 3619883"/>
                  <a:gd name="connsiteY12" fmla="*/ 3951392 h 4275461"/>
                  <a:gd name="connsiteX13" fmla="*/ 2027068 w 3619883"/>
                  <a:gd name="connsiteY13" fmla="*/ 4128157 h 4275461"/>
                  <a:gd name="connsiteX14" fmla="*/ 2079759 w 3619883"/>
                  <a:gd name="connsiteY14" fmla="*/ 4128157 h 4275461"/>
                  <a:gd name="connsiteX15" fmla="*/ 2079759 w 3619883"/>
                  <a:gd name="connsiteY15" fmla="*/ 4275461 h 4275461"/>
                  <a:gd name="connsiteX16" fmla="*/ 1824703 w 3619883"/>
                  <a:gd name="connsiteY16" fmla="*/ 4275461 h 4275461"/>
                  <a:gd name="connsiteX17" fmla="*/ 1834468 w 3619883"/>
                  <a:gd name="connsiteY17" fmla="*/ 4128157 h 4275461"/>
                  <a:gd name="connsiteX18" fmla="*/ 1893894 w 3619883"/>
                  <a:gd name="connsiteY18" fmla="*/ 4128157 h 4275461"/>
                  <a:gd name="connsiteX19" fmla="*/ 1893894 w 3619883"/>
                  <a:gd name="connsiteY19" fmla="*/ 3951392 h 4275461"/>
                  <a:gd name="connsiteX20" fmla="*/ 1716110 w 3619883"/>
                  <a:gd name="connsiteY20" fmla="*/ 3951392 h 4275461"/>
                  <a:gd name="connsiteX21" fmla="*/ 1716110 w 3619883"/>
                  <a:gd name="connsiteY21" fmla="*/ 4006431 h 4275461"/>
                  <a:gd name="connsiteX22" fmla="*/ 1703447 w 3619883"/>
                  <a:gd name="connsiteY22" fmla="*/ 4007960 h 4275461"/>
                  <a:gd name="connsiteX23" fmla="*/ 1716110 w 3619883"/>
                  <a:gd name="connsiteY23" fmla="*/ 4044284 h 4275461"/>
                  <a:gd name="connsiteX24" fmla="*/ 1716110 w 3619883"/>
                  <a:gd name="connsiteY24" fmla="*/ 4128157 h 4275461"/>
                  <a:gd name="connsiteX25" fmla="*/ 1745346 w 3619883"/>
                  <a:gd name="connsiteY25" fmla="*/ 4128157 h 4275461"/>
                  <a:gd name="connsiteX26" fmla="*/ 1796694 w 3619883"/>
                  <a:gd name="connsiteY26" fmla="*/ 4275461 h 4275461"/>
                  <a:gd name="connsiteX27" fmla="*/ 1558844 w 3619883"/>
                  <a:gd name="connsiteY27" fmla="*/ 4275461 h 4275461"/>
                  <a:gd name="connsiteX28" fmla="*/ 1517252 w 3619883"/>
                  <a:gd name="connsiteY28" fmla="*/ 4128157 h 4275461"/>
                  <a:gd name="connsiteX29" fmla="*/ 1582936 w 3619883"/>
                  <a:gd name="connsiteY29" fmla="*/ 4128157 h 4275461"/>
                  <a:gd name="connsiteX30" fmla="*/ 1582936 w 3619883"/>
                  <a:gd name="connsiteY30" fmla="*/ 3951392 h 4275461"/>
                  <a:gd name="connsiteX31" fmla="*/ 1405151 w 3619883"/>
                  <a:gd name="connsiteY31" fmla="*/ 3951392 h 4275461"/>
                  <a:gd name="connsiteX32" fmla="*/ 1405151 w 3619883"/>
                  <a:gd name="connsiteY32" fmla="*/ 4128157 h 4275461"/>
                  <a:gd name="connsiteX33" fmla="*/ 1468988 w 3619883"/>
                  <a:gd name="connsiteY33" fmla="*/ 4128157 h 4275461"/>
                  <a:gd name="connsiteX34" fmla="*/ 1427396 w 3619883"/>
                  <a:gd name="connsiteY34" fmla="*/ 4275461 h 4275461"/>
                  <a:gd name="connsiteX35" fmla="*/ 1210751 w 3619883"/>
                  <a:gd name="connsiteY35" fmla="*/ 4275461 h 4275461"/>
                  <a:gd name="connsiteX36" fmla="*/ 1210751 w 3619883"/>
                  <a:gd name="connsiteY36" fmla="*/ 4128157 h 4275461"/>
                  <a:gd name="connsiteX37" fmla="*/ 1271978 w 3619883"/>
                  <a:gd name="connsiteY37" fmla="*/ 4128157 h 4275461"/>
                  <a:gd name="connsiteX38" fmla="*/ 1271978 w 3619883"/>
                  <a:gd name="connsiteY38" fmla="*/ 3951392 h 4275461"/>
                  <a:gd name="connsiteX39" fmla="*/ 1094193 w 3619883"/>
                  <a:gd name="connsiteY39" fmla="*/ 3951392 h 4275461"/>
                  <a:gd name="connsiteX40" fmla="*/ 1094193 w 3619883"/>
                  <a:gd name="connsiteY40" fmla="*/ 4128157 h 4275461"/>
                  <a:gd name="connsiteX41" fmla="*/ 1140354 w 3619883"/>
                  <a:gd name="connsiteY41" fmla="*/ 4128157 h 4275461"/>
                  <a:gd name="connsiteX42" fmla="*/ 1140354 w 3619883"/>
                  <a:gd name="connsiteY42" fmla="*/ 4275461 h 4275461"/>
                  <a:gd name="connsiteX43" fmla="*/ 953807 w 3619883"/>
                  <a:gd name="connsiteY43" fmla="*/ 4275461 h 4275461"/>
                  <a:gd name="connsiteX44" fmla="*/ 912215 w 3619883"/>
                  <a:gd name="connsiteY44" fmla="*/ 4128157 h 4275461"/>
                  <a:gd name="connsiteX45" fmla="*/ 961020 w 3619883"/>
                  <a:gd name="connsiteY45" fmla="*/ 4128157 h 4275461"/>
                  <a:gd name="connsiteX46" fmla="*/ 961020 w 3619883"/>
                  <a:gd name="connsiteY46" fmla="*/ 3951392 h 4275461"/>
                  <a:gd name="connsiteX47" fmla="*/ 783235 w 3619883"/>
                  <a:gd name="connsiteY47" fmla="*/ 3951392 h 4275461"/>
                  <a:gd name="connsiteX48" fmla="*/ 783235 w 3619883"/>
                  <a:gd name="connsiteY48" fmla="*/ 4128157 h 4275461"/>
                  <a:gd name="connsiteX49" fmla="*/ 871024 w 3619883"/>
                  <a:gd name="connsiteY49" fmla="*/ 4128157 h 4275461"/>
                  <a:gd name="connsiteX50" fmla="*/ 829432 w 3619883"/>
                  <a:gd name="connsiteY50" fmla="*/ 4275461 h 4275461"/>
                  <a:gd name="connsiteX51" fmla="*/ 611484 w 3619883"/>
                  <a:gd name="connsiteY51" fmla="*/ 4275461 h 4275461"/>
                  <a:gd name="connsiteX52" fmla="*/ 621247 w 3619883"/>
                  <a:gd name="connsiteY52" fmla="*/ 4128157 h 4275461"/>
                  <a:gd name="connsiteX53" fmla="*/ 650062 w 3619883"/>
                  <a:gd name="connsiteY53" fmla="*/ 4128157 h 4275461"/>
                  <a:gd name="connsiteX54" fmla="*/ 650062 w 3619883"/>
                  <a:gd name="connsiteY54" fmla="*/ 3951392 h 4275461"/>
                  <a:gd name="connsiteX55" fmla="*/ 472277 w 3619883"/>
                  <a:gd name="connsiteY55" fmla="*/ 3951392 h 4275461"/>
                  <a:gd name="connsiteX56" fmla="*/ 472277 w 3619883"/>
                  <a:gd name="connsiteY56" fmla="*/ 4128157 h 4275461"/>
                  <a:gd name="connsiteX57" fmla="*/ 522650 w 3619883"/>
                  <a:gd name="connsiteY57" fmla="*/ 4128157 h 4275461"/>
                  <a:gd name="connsiteX58" fmla="*/ 573998 w 3619883"/>
                  <a:gd name="connsiteY58" fmla="*/ 4275461 h 4275461"/>
                  <a:gd name="connsiteX59" fmla="*/ 336164 w 3619883"/>
                  <a:gd name="connsiteY59" fmla="*/ 4275461 h 4275461"/>
                  <a:gd name="connsiteX60" fmla="*/ 294572 w 3619883"/>
                  <a:gd name="connsiteY60" fmla="*/ 4128157 h 4275461"/>
                  <a:gd name="connsiteX61" fmla="*/ 339106 w 3619883"/>
                  <a:gd name="connsiteY61" fmla="*/ 4128157 h 4275461"/>
                  <a:gd name="connsiteX62" fmla="*/ 339106 w 3619883"/>
                  <a:gd name="connsiteY62" fmla="*/ 3951392 h 4275461"/>
                  <a:gd name="connsiteX63" fmla="*/ 161321 w 3619883"/>
                  <a:gd name="connsiteY63" fmla="*/ 3951392 h 4275461"/>
                  <a:gd name="connsiteX64" fmla="*/ 161321 w 3619883"/>
                  <a:gd name="connsiteY64" fmla="*/ 4128157 h 4275461"/>
                  <a:gd name="connsiteX65" fmla="*/ 230914 w 3619883"/>
                  <a:gd name="connsiteY65" fmla="*/ 4128157 h 4275461"/>
                  <a:gd name="connsiteX66" fmla="*/ 189322 w 3619883"/>
                  <a:gd name="connsiteY66" fmla="*/ 4275461 h 4275461"/>
                  <a:gd name="connsiteX67" fmla="*/ 0 w 3619883"/>
                  <a:gd name="connsiteY67" fmla="*/ 4275461 h 4275461"/>
                  <a:gd name="connsiteX68" fmla="*/ 0 w 3619883"/>
                  <a:gd name="connsiteY68" fmla="*/ 42229 h 4275461"/>
                  <a:gd name="connsiteX69" fmla="*/ 42464 w 3619883"/>
                  <a:gd name="connsiteY69" fmla="*/ 40518 h 4275461"/>
                  <a:gd name="connsiteX70" fmla="*/ 137733 w 3619883"/>
                  <a:gd name="connsiteY70" fmla="*/ 35355 h 4275461"/>
                  <a:gd name="connsiteX71" fmla="*/ 270565 w 3619883"/>
                  <a:gd name="connsiteY71" fmla="*/ 29759 h 4275461"/>
                  <a:gd name="connsiteX72" fmla="*/ 479734 w 3619883"/>
                  <a:gd name="connsiteY72" fmla="*/ 45455 h 4275461"/>
                  <a:gd name="connsiteX73" fmla="*/ 524103 w 3619883"/>
                  <a:gd name="connsiteY73" fmla="*/ 41625 h 4275461"/>
                  <a:gd name="connsiteX74" fmla="*/ 624416 w 3619883"/>
                  <a:gd name="connsiteY74" fmla="*/ 22696 h 4275461"/>
                  <a:gd name="connsiteX75" fmla="*/ 657762 w 3619883"/>
                  <a:gd name="connsiteY75" fmla="*/ 18351 h 4275461"/>
                  <a:gd name="connsiteX76" fmla="*/ 690557 w 3619883"/>
                  <a:gd name="connsiteY76" fmla="*/ 25792 h 4275461"/>
                  <a:gd name="connsiteX77" fmla="*/ 745123 w 3619883"/>
                  <a:gd name="connsiteY77" fmla="*/ 40157 h 4275461"/>
                  <a:gd name="connsiteX78" fmla="*/ 789493 w 3619883"/>
                  <a:gd name="connsiteY78" fmla="*/ 36327 h 4275461"/>
                  <a:gd name="connsiteX79" fmla="*/ 854255 w 3619883"/>
                  <a:gd name="connsiteY79" fmla="*/ 68887 h 4275461"/>
                  <a:gd name="connsiteX80" fmla="*/ 897520 w 3619883"/>
                  <a:gd name="connsiteY80" fmla="*/ 88629 h 4275461"/>
                  <a:gd name="connsiteX81" fmla="*/ 940510 w 3619883"/>
                  <a:gd name="connsiteY81" fmla="*/ 114265 h 4275461"/>
                  <a:gd name="connsiteX82" fmla="*/ 1082712 w 3619883"/>
                  <a:gd name="connsiteY82" fmla="*/ 144543 h 4275461"/>
                  <a:gd name="connsiteX83" fmla="*/ 1205348 w 3619883"/>
                  <a:gd name="connsiteY83" fmla="*/ 120753 h 4275461"/>
                  <a:gd name="connsiteX84" fmla="*/ 1271764 w 3619883"/>
                  <a:gd name="connsiteY84" fmla="*/ 117956 h 4275461"/>
                  <a:gd name="connsiteX85" fmla="*/ 1315583 w 3619883"/>
                  <a:gd name="connsiteY85" fmla="*/ 125912 h 4275461"/>
                  <a:gd name="connsiteX86" fmla="*/ 1359125 w 3619883"/>
                  <a:gd name="connsiteY86" fmla="*/ 139761 h 4275461"/>
                  <a:gd name="connsiteX87" fmla="*/ 1391919 w 3619883"/>
                  <a:gd name="connsiteY87" fmla="*/ 147202 h 4275461"/>
                  <a:gd name="connsiteX88" fmla="*/ 1436563 w 3619883"/>
                  <a:gd name="connsiteY88" fmla="*/ 137480 h 4275461"/>
                  <a:gd name="connsiteX89" fmla="*/ 1471566 w 3619883"/>
                  <a:gd name="connsiteY89" fmla="*/ 97777 h 4275461"/>
                  <a:gd name="connsiteX90" fmla="*/ 1505739 w 3619883"/>
                  <a:gd name="connsiteY90" fmla="*/ 75753 h 4275461"/>
                  <a:gd name="connsiteX91" fmla="*/ 1590891 w 3619883"/>
                  <a:gd name="connsiteY91" fmla="*/ 144702 h 4275461"/>
                  <a:gd name="connsiteX92" fmla="*/ 1625616 w 3619883"/>
                  <a:gd name="connsiteY92" fmla="*/ 110893 h 4275461"/>
                  <a:gd name="connsiteX93" fmla="*/ 1658964 w 3619883"/>
                  <a:gd name="connsiteY93" fmla="*/ 106547 h 4275461"/>
                  <a:gd name="connsiteX94" fmla="*/ 1746598 w 3619883"/>
                  <a:gd name="connsiteY94" fmla="*/ 122460 h 4275461"/>
                  <a:gd name="connsiteX95" fmla="*/ 1811913 w 3619883"/>
                  <a:gd name="connsiteY95" fmla="*/ 143234 h 4275461"/>
                  <a:gd name="connsiteX96" fmla="*/ 1856557 w 3619883"/>
                  <a:gd name="connsiteY96" fmla="*/ 133511 h 4275461"/>
                  <a:gd name="connsiteX97" fmla="*/ 2066003 w 3619883"/>
                  <a:gd name="connsiteY97" fmla="*/ 143313 h 4275461"/>
                  <a:gd name="connsiteX98" fmla="*/ 2177615 w 3619883"/>
                  <a:gd name="connsiteY98" fmla="*/ 119007 h 4275461"/>
                  <a:gd name="connsiteX99" fmla="*/ 2255883 w 3619883"/>
                  <a:gd name="connsiteY99" fmla="*/ 99047 h 4275461"/>
                  <a:gd name="connsiteX100" fmla="*/ 2344622 w 3619883"/>
                  <a:gd name="connsiteY100" fmla="*/ 91388 h 4275461"/>
                  <a:gd name="connsiteX101" fmla="*/ 2455682 w 3619883"/>
                  <a:gd name="connsiteY101" fmla="*/ 78869 h 4275461"/>
                  <a:gd name="connsiteX102" fmla="*/ 2632609 w 3619883"/>
                  <a:gd name="connsiteY102" fmla="*/ 75338 h 4275461"/>
                  <a:gd name="connsiteX103" fmla="*/ 2742291 w 3619883"/>
                  <a:gd name="connsiteY103" fmla="*/ 92282 h 4275461"/>
                  <a:gd name="connsiteX104" fmla="*/ 2851974 w 3619883"/>
                  <a:gd name="connsiteY104" fmla="*/ 109227 h 4275461"/>
                  <a:gd name="connsiteX105" fmla="*/ 2907643 w 3619883"/>
                  <a:gd name="connsiteY105" fmla="*/ 100020 h 4275461"/>
                  <a:gd name="connsiteX106" fmla="*/ 2944022 w 3619883"/>
                  <a:gd name="connsiteY106" fmla="*/ 30853 h 4275461"/>
                  <a:gd name="connsiteX107" fmla="*/ 3022289 w 3619883"/>
                  <a:gd name="connsiteY107" fmla="*/ 10893 h 4275461"/>
                  <a:gd name="connsiteX108" fmla="*/ 3054807 w 3619883"/>
                  <a:gd name="connsiteY108" fmla="*/ 24226 h 4275461"/>
                  <a:gd name="connsiteX109" fmla="*/ 3141892 w 3619883"/>
                  <a:gd name="connsiteY109" fmla="*/ 51925 h 4275461"/>
                  <a:gd name="connsiteX110" fmla="*/ 3185711 w 3619883"/>
                  <a:gd name="connsiteY110" fmla="*/ 59881 h 4275461"/>
                  <a:gd name="connsiteX111" fmla="*/ 3219056 w 3619883"/>
                  <a:gd name="connsiteY111" fmla="*/ 55536 h 4275461"/>
                  <a:gd name="connsiteX112" fmla="*/ 3263425 w 3619883"/>
                  <a:gd name="connsiteY112" fmla="*/ 51706 h 4275461"/>
                  <a:gd name="connsiteX113" fmla="*/ 3296219 w 3619883"/>
                  <a:gd name="connsiteY113" fmla="*/ 59147 h 4275461"/>
                  <a:gd name="connsiteX114" fmla="*/ 3319094 w 3619883"/>
                  <a:gd name="connsiteY114" fmla="*/ 42500 h 4275461"/>
                  <a:gd name="connsiteX115" fmla="*/ 3420511 w 3619883"/>
                  <a:gd name="connsiteY115" fmla="*/ 0 h 4275461"/>
                  <a:gd name="connsiteX116" fmla="*/ 3453305 w 3619883"/>
                  <a:gd name="connsiteY116" fmla="*/ 7440 h 4275461"/>
                  <a:gd name="connsiteX117" fmla="*/ 3496571 w 3619883"/>
                  <a:gd name="connsiteY117" fmla="*/ 27182 h 4275461"/>
                  <a:gd name="connsiteX118" fmla="*/ 3602117 w 3619883"/>
                  <a:gd name="connsiteY118" fmla="*/ 132521 h 4275461"/>
                  <a:gd name="connsiteX119" fmla="*/ 3619883 w 3619883"/>
                  <a:gd name="connsiteY119" fmla="*/ 140049 h 4275461"/>
                  <a:gd name="connsiteX120" fmla="*/ 3619883 w 3619883"/>
                  <a:gd name="connsiteY120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204852 w 3619883"/>
                  <a:gd name="connsiteY10" fmla="*/ 3951392 h 4275461"/>
                  <a:gd name="connsiteX11" fmla="*/ 2027068 w 3619883"/>
                  <a:gd name="connsiteY11" fmla="*/ 3951392 h 4275461"/>
                  <a:gd name="connsiteX12" fmla="*/ 2027068 w 3619883"/>
                  <a:gd name="connsiteY12" fmla="*/ 4128157 h 4275461"/>
                  <a:gd name="connsiteX13" fmla="*/ 2079759 w 3619883"/>
                  <a:gd name="connsiteY13" fmla="*/ 4128157 h 4275461"/>
                  <a:gd name="connsiteX14" fmla="*/ 2079759 w 3619883"/>
                  <a:gd name="connsiteY14" fmla="*/ 4275461 h 4275461"/>
                  <a:gd name="connsiteX15" fmla="*/ 1824703 w 3619883"/>
                  <a:gd name="connsiteY15" fmla="*/ 4275461 h 4275461"/>
                  <a:gd name="connsiteX16" fmla="*/ 1834468 w 3619883"/>
                  <a:gd name="connsiteY16" fmla="*/ 4128157 h 4275461"/>
                  <a:gd name="connsiteX17" fmla="*/ 1893894 w 3619883"/>
                  <a:gd name="connsiteY17" fmla="*/ 4128157 h 4275461"/>
                  <a:gd name="connsiteX18" fmla="*/ 1893894 w 3619883"/>
                  <a:gd name="connsiteY18" fmla="*/ 3951392 h 4275461"/>
                  <a:gd name="connsiteX19" fmla="*/ 1716110 w 3619883"/>
                  <a:gd name="connsiteY19" fmla="*/ 3951392 h 4275461"/>
                  <a:gd name="connsiteX20" fmla="*/ 1716110 w 3619883"/>
                  <a:gd name="connsiteY20" fmla="*/ 4006431 h 4275461"/>
                  <a:gd name="connsiteX21" fmla="*/ 1703447 w 3619883"/>
                  <a:gd name="connsiteY21" fmla="*/ 4007960 h 4275461"/>
                  <a:gd name="connsiteX22" fmla="*/ 1716110 w 3619883"/>
                  <a:gd name="connsiteY22" fmla="*/ 4044284 h 4275461"/>
                  <a:gd name="connsiteX23" fmla="*/ 1716110 w 3619883"/>
                  <a:gd name="connsiteY23" fmla="*/ 4128157 h 4275461"/>
                  <a:gd name="connsiteX24" fmla="*/ 1745346 w 3619883"/>
                  <a:gd name="connsiteY24" fmla="*/ 4128157 h 4275461"/>
                  <a:gd name="connsiteX25" fmla="*/ 1796694 w 3619883"/>
                  <a:gd name="connsiteY25" fmla="*/ 4275461 h 4275461"/>
                  <a:gd name="connsiteX26" fmla="*/ 1558844 w 3619883"/>
                  <a:gd name="connsiteY26" fmla="*/ 4275461 h 4275461"/>
                  <a:gd name="connsiteX27" fmla="*/ 1517252 w 3619883"/>
                  <a:gd name="connsiteY27" fmla="*/ 4128157 h 4275461"/>
                  <a:gd name="connsiteX28" fmla="*/ 1582936 w 3619883"/>
                  <a:gd name="connsiteY28" fmla="*/ 4128157 h 4275461"/>
                  <a:gd name="connsiteX29" fmla="*/ 1582936 w 3619883"/>
                  <a:gd name="connsiteY29" fmla="*/ 3951392 h 4275461"/>
                  <a:gd name="connsiteX30" fmla="*/ 1405151 w 3619883"/>
                  <a:gd name="connsiteY30" fmla="*/ 3951392 h 4275461"/>
                  <a:gd name="connsiteX31" fmla="*/ 1405151 w 3619883"/>
                  <a:gd name="connsiteY31" fmla="*/ 4128157 h 4275461"/>
                  <a:gd name="connsiteX32" fmla="*/ 1468988 w 3619883"/>
                  <a:gd name="connsiteY32" fmla="*/ 4128157 h 4275461"/>
                  <a:gd name="connsiteX33" fmla="*/ 1427396 w 3619883"/>
                  <a:gd name="connsiteY33" fmla="*/ 4275461 h 4275461"/>
                  <a:gd name="connsiteX34" fmla="*/ 1210751 w 3619883"/>
                  <a:gd name="connsiteY34" fmla="*/ 4275461 h 4275461"/>
                  <a:gd name="connsiteX35" fmla="*/ 1210751 w 3619883"/>
                  <a:gd name="connsiteY35" fmla="*/ 4128157 h 4275461"/>
                  <a:gd name="connsiteX36" fmla="*/ 1271978 w 3619883"/>
                  <a:gd name="connsiteY36" fmla="*/ 4128157 h 4275461"/>
                  <a:gd name="connsiteX37" fmla="*/ 1271978 w 3619883"/>
                  <a:gd name="connsiteY37" fmla="*/ 3951392 h 4275461"/>
                  <a:gd name="connsiteX38" fmla="*/ 1094193 w 3619883"/>
                  <a:gd name="connsiteY38" fmla="*/ 3951392 h 4275461"/>
                  <a:gd name="connsiteX39" fmla="*/ 1094193 w 3619883"/>
                  <a:gd name="connsiteY39" fmla="*/ 4128157 h 4275461"/>
                  <a:gd name="connsiteX40" fmla="*/ 1140354 w 3619883"/>
                  <a:gd name="connsiteY40" fmla="*/ 4128157 h 4275461"/>
                  <a:gd name="connsiteX41" fmla="*/ 1140354 w 3619883"/>
                  <a:gd name="connsiteY41" fmla="*/ 4275461 h 4275461"/>
                  <a:gd name="connsiteX42" fmla="*/ 953807 w 3619883"/>
                  <a:gd name="connsiteY42" fmla="*/ 4275461 h 4275461"/>
                  <a:gd name="connsiteX43" fmla="*/ 912215 w 3619883"/>
                  <a:gd name="connsiteY43" fmla="*/ 4128157 h 4275461"/>
                  <a:gd name="connsiteX44" fmla="*/ 961020 w 3619883"/>
                  <a:gd name="connsiteY44" fmla="*/ 4128157 h 4275461"/>
                  <a:gd name="connsiteX45" fmla="*/ 961020 w 3619883"/>
                  <a:gd name="connsiteY45" fmla="*/ 3951392 h 4275461"/>
                  <a:gd name="connsiteX46" fmla="*/ 783235 w 3619883"/>
                  <a:gd name="connsiteY46" fmla="*/ 3951392 h 4275461"/>
                  <a:gd name="connsiteX47" fmla="*/ 783235 w 3619883"/>
                  <a:gd name="connsiteY47" fmla="*/ 4128157 h 4275461"/>
                  <a:gd name="connsiteX48" fmla="*/ 871024 w 3619883"/>
                  <a:gd name="connsiteY48" fmla="*/ 4128157 h 4275461"/>
                  <a:gd name="connsiteX49" fmla="*/ 829432 w 3619883"/>
                  <a:gd name="connsiteY49" fmla="*/ 4275461 h 4275461"/>
                  <a:gd name="connsiteX50" fmla="*/ 611484 w 3619883"/>
                  <a:gd name="connsiteY50" fmla="*/ 4275461 h 4275461"/>
                  <a:gd name="connsiteX51" fmla="*/ 621247 w 3619883"/>
                  <a:gd name="connsiteY51" fmla="*/ 4128157 h 4275461"/>
                  <a:gd name="connsiteX52" fmla="*/ 650062 w 3619883"/>
                  <a:gd name="connsiteY52" fmla="*/ 4128157 h 4275461"/>
                  <a:gd name="connsiteX53" fmla="*/ 650062 w 3619883"/>
                  <a:gd name="connsiteY53" fmla="*/ 3951392 h 4275461"/>
                  <a:gd name="connsiteX54" fmla="*/ 472277 w 3619883"/>
                  <a:gd name="connsiteY54" fmla="*/ 3951392 h 4275461"/>
                  <a:gd name="connsiteX55" fmla="*/ 472277 w 3619883"/>
                  <a:gd name="connsiteY55" fmla="*/ 4128157 h 4275461"/>
                  <a:gd name="connsiteX56" fmla="*/ 522650 w 3619883"/>
                  <a:gd name="connsiteY56" fmla="*/ 4128157 h 4275461"/>
                  <a:gd name="connsiteX57" fmla="*/ 573998 w 3619883"/>
                  <a:gd name="connsiteY57" fmla="*/ 4275461 h 4275461"/>
                  <a:gd name="connsiteX58" fmla="*/ 336164 w 3619883"/>
                  <a:gd name="connsiteY58" fmla="*/ 4275461 h 4275461"/>
                  <a:gd name="connsiteX59" fmla="*/ 294572 w 3619883"/>
                  <a:gd name="connsiteY59" fmla="*/ 4128157 h 4275461"/>
                  <a:gd name="connsiteX60" fmla="*/ 339106 w 3619883"/>
                  <a:gd name="connsiteY60" fmla="*/ 4128157 h 4275461"/>
                  <a:gd name="connsiteX61" fmla="*/ 339106 w 3619883"/>
                  <a:gd name="connsiteY61" fmla="*/ 3951392 h 4275461"/>
                  <a:gd name="connsiteX62" fmla="*/ 161321 w 3619883"/>
                  <a:gd name="connsiteY62" fmla="*/ 3951392 h 4275461"/>
                  <a:gd name="connsiteX63" fmla="*/ 161321 w 3619883"/>
                  <a:gd name="connsiteY63" fmla="*/ 4128157 h 4275461"/>
                  <a:gd name="connsiteX64" fmla="*/ 230914 w 3619883"/>
                  <a:gd name="connsiteY64" fmla="*/ 4128157 h 4275461"/>
                  <a:gd name="connsiteX65" fmla="*/ 189322 w 3619883"/>
                  <a:gd name="connsiteY65" fmla="*/ 4275461 h 4275461"/>
                  <a:gd name="connsiteX66" fmla="*/ 0 w 3619883"/>
                  <a:gd name="connsiteY66" fmla="*/ 4275461 h 4275461"/>
                  <a:gd name="connsiteX67" fmla="*/ 0 w 3619883"/>
                  <a:gd name="connsiteY67" fmla="*/ 42229 h 4275461"/>
                  <a:gd name="connsiteX68" fmla="*/ 42464 w 3619883"/>
                  <a:gd name="connsiteY68" fmla="*/ 40518 h 4275461"/>
                  <a:gd name="connsiteX69" fmla="*/ 137733 w 3619883"/>
                  <a:gd name="connsiteY69" fmla="*/ 35355 h 4275461"/>
                  <a:gd name="connsiteX70" fmla="*/ 270565 w 3619883"/>
                  <a:gd name="connsiteY70" fmla="*/ 29759 h 4275461"/>
                  <a:gd name="connsiteX71" fmla="*/ 479734 w 3619883"/>
                  <a:gd name="connsiteY71" fmla="*/ 45455 h 4275461"/>
                  <a:gd name="connsiteX72" fmla="*/ 524103 w 3619883"/>
                  <a:gd name="connsiteY72" fmla="*/ 41625 h 4275461"/>
                  <a:gd name="connsiteX73" fmla="*/ 624416 w 3619883"/>
                  <a:gd name="connsiteY73" fmla="*/ 22696 h 4275461"/>
                  <a:gd name="connsiteX74" fmla="*/ 657762 w 3619883"/>
                  <a:gd name="connsiteY74" fmla="*/ 18351 h 4275461"/>
                  <a:gd name="connsiteX75" fmla="*/ 690557 w 3619883"/>
                  <a:gd name="connsiteY75" fmla="*/ 25792 h 4275461"/>
                  <a:gd name="connsiteX76" fmla="*/ 745123 w 3619883"/>
                  <a:gd name="connsiteY76" fmla="*/ 40157 h 4275461"/>
                  <a:gd name="connsiteX77" fmla="*/ 789493 w 3619883"/>
                  <a:gd name="connsiteY77" fmla="*/ 36327 h 4275461"/>
                  <a:gd name="connsiteX78" fmla="*/ 854255 w 3619883"/>
                  <a:gd name="connsiteY78" fmla="*/ 68887 h 4275461"/>
                  <a:gd name="connsiteX79" fmla="*/ 897520 w 3619883"/>
                  <a:gd name="connsiteY79" fmla="*/ 88629 h 4275461"/>
                  <a:gd name="connsiteX80" fmla="*/ 940510 w 3619883"/>
                  <a:gd name="connsiteY80" fmla="*/ 114265 h 4275461"/>
                  <a:gd name="connsiteX81" fmla="*/ 1082712 w 3619883"/>
                  <a:gd name="connsiteY81" fmla="*/ 144543 h 4275461"/>
                  <a:gd name="connsiteX82" fmla="*/ 1205348 w 3619883"/>
                  <a:gd name="connsiteY82" fmla="*/ 120753 h 4275461"/>
                  <a:gd name="connsiteX83" fmla="*/ 1271764 w 3619883"/>
                  <a:gd name="connsiteY83" fmla="*/ 117956 h 4275461"/>
                  <a:gd name="connsiteX84" fmla="*/ 1315583 w 3619883"/>
                  <a:gd name="connsiteY84" fmla="*/ 125912 h 4275461"/>
                  <a:gd name="connsiteX85" fmla="*/ 1359125 w 3619883"/>
                  <a:gd name="connsiteY85" fmla="*/ 139761 h 4275461"/>
                  <a:gd name="connsiteX86" fmla="*/ 1391919 w 3619883"/>
                  <a:gd name="connsiteY86" fmla="*/ 147202 h 4275461"/>
                  <a:gd name="connsiteX87" fmla="*/ 1436563 w 3619883"/>
                  <a:gd name="connsiteY87" fmla="*/ 137480 h 4275461"/>
                  <a:gd name="connsiteX88" fmla="*/ 1471566 w 3619883"/>
                  <a:gd name="connsiteY88" fmla="*/ 97777 h 4275461"/>
                  <a:gd name="connsiteX89" fmla="*/ 1505739 w 3619883"/>
                  <a:gd name="connsiteY89" fmla="*/ 75753 h 4275461"/>
                  <a:gd name="connsiteX90" fmla="*/ 1590891 w 3619883"/>
                  <a:gd name="connsiteY90" fmla="*/ 144702 h 4275461"/>
                  <a:gd name="connsiteX91" fmla="*/ 1625616 w 3619883"/>
                  <a:gd name="connsiteY91" fmla="*/ 110893 h 4275461"/>
                  <a:gd name="connsiteX92" fmla="*/ 1658964 w 3619883"/>
                  <a:gd name="connsiteY92" fmla="*/ 106547 h 4275461"/>
                  <a:gd name="connsiteX93" fmla="*/ 1746598 w 3619883"/>
                  <a:gd name="connsiteY93" fmla="*/ 122460 h 4275461"/>
                  <a:gd name="connsiteX94" fmla="*/ 1811913 w 3619883"/>
                  <a:gd name="connsiteY94" fmla="*/ 143234 h 4275461"/>
                  <a:gd name="connsiteX95" fmla="*/ 1856557 w 3619883"/>
                  <a:gd name="connsiteY95" fmla="*/ 133511 h 4275461"/>
                  <a:gd name="connsiteX96" fmla="*/ 2066003 w 3619883"/>
                  <a:gd name="connsiteY96" fmla="*/ 143313 h 4275461"/>
                  <a:gd name="connsiteX97" fmla="*/ 2177615 w 3619883"/>
                  <a:gd name="connsiteY97" fmla="*/ 119007 h 4275461"/>
                  <a:gd name="connsiteX98" fmla="*/ 2255883 w 3619883"/>
                  <a:gd name="connsiteY98" fmla="*/ 99047 h 4275461"/>
                  <a:gd name="connsiteX99" fmla="*/ 2344622 w 3619883"/>
                  <a:gd name="connsiteY99" fmla="*/ 91388 h 4275461"/>
                  <a:gd name="connsiteX100" fmla="*/ 2455682 w 3619883"/>
                  <a:gd name="connsiteY100" fmla="*/ 78869 h 4275461"/>
                  <a:gd name="connsiteX101" fmla="*/ 2632609 w 3619883"/>
                  <a:gd name="connsiteY101" fmla="*/ 75338 h 4275461"/>
                  <a:gd name="connsiteX102" fmla="*/ 2742291 w 3619883"/>
                  <a:gd name="connsiteY102" fmla="*/ 92282 h 4275461"/>
                  <a:gd name="connsiteX103" fmla="*/ 2851974 w 3619883"/>
                  <a:gd name="connsiteY103" fmla="*/ 109227 h 4275461"/>
                  <a:gd name="connsiteX104" fmla="*/ 2907643 w 3619883"/>
                  <a:gd name="connsiteY104" fmla="*/ 100020 h 4275461"/>
                  <a:gd name="connsiteX105" fmla="*/ 2944022 w 3619883"/>
                  <a:gd name="connsiteY105" fmla="*/ 30853 h 4275461"/>
                  <a:gd name="connsiteX106" fmla="*/ 3022289 w 3619883"/>
                  <a:gd name="connsiteY106" fmla="*/ 10893 h 4275461"/>
                  <a:gd name="connsiteX107" fmla="*/ 3054807 w 3619883"/>
                  <a:gd name="connsiteY107" fmla="*/ 24226 h 4275461"/>
                  <a:gd name="connsiteX108" fmla="*/ 3141892 w 3619883"/>
                  <a:gd name="connsiteY108" fmla="*/ 51925 h 4275461"/>
                  <a:gd name="connsiteX109" fmla="*/ 3185711 w 3619883"/>
                  <a:gd name="connsiteY109" fmla="*/ 59881 h 4275461"/>
                  <a:gd name="connsiteX110" fmla="*/ 3219056 w 3619883"/>
                  <a:gd name="connsiteY110" fmla="*/ 55536 h 4275461"/>
                  <a:gd name="connsiteX111" fmla="*/ 3263425 w 3619883"/>
                  <a:gd name="connsiteY111" fmla="*/ 51706 h 4275461"/>
                  <a:gd name="connsiteX112" fmla="*/ 3296219 w 3619883"/>
                  <a:gd name="connsiteY112" fmla="*/ 59147 h 4275461"/>
                  <a:gd name="connsiteX113" fmla="*/ 3319094 w 3619883"/>
                  <a:gd name="connsiteY113" fmla="*/ 42500 h 4275461"/>
                  <a:gd name="connsiteX114" fmla="*/ 3420511 w 3619883"/>
                  <a:gd name="connsiteY114" fmla="*/ 0 h 4275461"/>
                  <a:gd name="connsiteX115" fmla="*/ 3453305 w 3619883"/>
                  <a:gd name="connsiteY115" fmla="*/ 7440 h 4275461"/>
                  <a:gd name="connsiteX116" fmla="*/ 3496571 w 3619883"/>
                  <a:gd name="connsiteY116" fmla="*/ 27182 h 4275461"/>
                  <a:gd name="connsiteX117" fmla="*/ 3602117 w 3619883"/>
                  <a:gd name="connsiteY117" fmla="*/ 132521 h 4275461"/>
                  <a:gd name="connsiteX118" fmla="*/ 3619883 w 3619883"/>
                  <a:gd name="connsiteY118" fmla="*/ 140049 h 4275461"/>
                  <a:gd name="connsiteX119" fmla="*/ 3619883 w 3619883"/>
                  <a:gd name="connsiteY119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27068 w 3619883"/>
                  <a:gd name="connsiteY10" fmla="*/ 3951392 h 4275461"/>
                  <a:gd name="connsiteX11" fmla="*/ 2027068 w 3619883"/>
                  <a:gd name="connsiteY11" fmla="*/ 4128157 h 4275461"/>
                  <a:gd name="connsiteX12" fmla="*/ 2079759 w 3619883"/>
                  <a:gd name="connsiteY12" fmla="*/ 4128157 h 4275461"/>
                  <a:gd name="connsiteX13" fmla="*/ 2079759 w 3619883"/>
                  <a:gd name="connsiteY13" fmla="*/ 4275461 h 4275461"/>
                  <a:gd name="connsiteX14" fmla="*/ 1824703 w 3619883"/>
                  <a:gd name="connsiteY14" fmla="*/ 4275461 h 4275461"/>
                  <a:gd name="connsiteX15" fmla="*/ 1834468 w 3619883"/>
                  <a:gd name="connsiteY15" fmla="*/ 4128157 h 4275461"/>
                  <a:gd name="connsiteX16" fmla="*/ 1893894 w 3619883"/>
                  <a:gd name="connsiteY16" fmla="*/ 4128157 h 4275461"/>
                  <a:gd name="connsiteX17" fmla="*/ 1893894 w 3619883"/>
                  <a:gd name="connsiteY17" fmla="*/ 3951392 h 4275461"/>
                  <a:gd name="connsiteX18" fmla="*/ 1716110 w 3619883"/>
                  <a:gd name="connsiteY18" fmla="*/ 3951392 h 4275461"/>
                  <a:gd name="connsiteX19" fmla="*/ 1716110 w 3619883"/>
                  <a:gd name="connsiteY19" fmla="*/ 4006431 h 4275461"/>
                  <a:gd name="connsiteX20" fmla="*/ 1703447 w 3619883"/>
                  <a:gd name="connsiteY20" fmla="*/ 4007960 h 4275461"/>
                  <a:gd name="connsiteX21" fmla="*/ 1716110 w 3619883"/>
                  <a:gd name="connsiteY21" fmla="*/ 4044284 h 4275461"/>
                  <a:gd name="connsiteX22" fmla="*/ 1716110 w 3619883"/>
                  <a:gd name="connsiteY22" fmla="*/ 4128157 h 4275461"/>
                  <a:gd name="connsiteX23" fmla="*/ 1745346 w 3619883"/>
                  <a:gd name="connsiteY23" fmla="*/ 4128157 h 4275461"/>
                  <a:gd name="connsiteX24" fmla="*/ 1796694 w 3619883"/>
                  <a:gd name="connsiteY24" fmla="*/ 4275461 h 4275461"/>
                  <a:gd name="connsiteX25" fmla="*/ 1558844 w 3619883"/>
                  <a:gd name="connsiteY25" fmla="*/ 4275461 h 4275461"/>
                  <a:gd name="connsiteX26" fmla="*/ 1517252 w 3619883"/>
                  <a:gd name="connsiteY26" fmla="*/ 4128157 h 4275461"/>
                  <a:gd name="connsiteX27" fmla="*/ 1582936 w 3619883"/>
                  <a:gd name="connsiteY27" fmla="*/ 4128157 h 4275461"/>
                  <a:gd name="connsiteX28" fmla="*/ 1582936 w 3619883"/>
                  <a:gd name="connsiteY28" fmla="*/ 3951392 h 4275461"/>
                  <a:gd name="connsiteX29" fmla="*/ 1405151 w 3619883"/>
                  <a:gd name="connsiteY29" fmla="*/ 3951392 h 4275461"/>
                  <a:gd name="connsiteX30" fmla="*/ 1405151 w 3619883"/>
                  <a:gd name="connsiteY30" fmla="*/ 4128157 h 4275461"/>
                  <a:gd name="connsiteX31" fmla="*/ 1468988 w 3619883"/>
                  <a:gd name="connsiteY31" fmla="*/ 4128157 h 4275461"/>
                  <a:gd name="connsiteX32" fmla="*/ 1427396 w 3619883"/>
                  <a:gd name="connsiteY32" fmla="*/ 4275461 h 4275461"/>
                  <a:gd name="connsiteX33" fmla="*/ 1210751 w 3619883"/>
                  <a:gd name="connsiteY33" fmla="*/ 4275461 h 4275461"/>
                  <a:gd name="connsiteX34" fmla="*/ 1210751 w 3619883"/>
                  <a:gd name="connsiteY34" fmla="*/ 4128157 h 4275461"/>
                  <a:gd name="connsiteX35" fmla="*/ 1271978 w 3619883"/>
                  <a:gd name="connsiteY35" fmla="*/ 4128157 h 4275461"/>
                  <a:gd name="connsiteX36" fmla="*/ 1271978 w 3619883"/>
                  <a:gd name="connsiteY36" fmla="*/ 3951392 h 4275461"/>
                  <a:gd name="connsiteX37" fmla="*/ 1094193 w 3619883"/>
                  <a:gd name="connsiteY37" fmla="*/ 3951392 h 4275461"/>
                  <a:gd name="connsiteX38" fmla="*/ 1094193 w 3619883"/>
                  <a:gd name="connsiteY38" fmla="*/ 4128157 h 4275461"/>
                  <a:gd name="connsiteX39" fmla="*/ 1140354 w 3619883"/>
                  <a:gd name="connsiteY39" fmla="*/ 4128157 h 4275461"/>
                  <a:gd name="connsiteX40" fmla="*/ 1140354 w 3619883"/>
                  <a:gd name="connsiteY40" fmla="*/ 4275461 h 4275461"/>
                  <a:gd name="connsiteX41" fmla="*/ 953807 w 3619883"/>
                  <a:gd name="connsiteY41" fmla="*/ 4275461 h 4275461"/>
                  <a:gd name="connsiteX42" fmla="*/ 912215 w 3619883"/>
                  <a:gd name="connsiteY42" fmla="*/ 4128157 h 4275461"/>
                  <a:gd name="connsiteX43" fmla="*/ 961020 w 3619883"/>
                  <a:gd name="connsiteY43" fmla="*/ 4128157 h 4275461"/>
                  <a:gd name="connsiteX44" fmla="*/ 961020 w 3619883"/>
                  <a:gd name="connsiteY44" fmla="*/ 3951392 h 4275461"/>
                  <a:gd name="connsiteX45" fmla="*/ 783235 w 3619883"/>
                  <a:gd name="connsiteY45" fmla="*/ 3951392 h 4275461"/>
                  <a:gd name="connsiteX46" fmla="*/ 783235 w 3619883"/>
                  <a:gd name="connsiteY46" fmla="*/ 4128157 h 4275461"/>
                  <a:gd name="connsiteX47" fmla="*/ 871024 w 3619883"/>
                  <a:gd name="connsiteY47" fmla="*/ 4128157 h 4275461"/>
                  <a:gd name="connsiteX48" fmla="*/ 829432 w 3619883"/>
                  <a:gd name="connsiteY48" fmla="*/ 4275461 h 4275461"/>
                  <a:gd name="connsiteX49" fmla="*/ 611484 w 3619883"/>
                  <a:gd name="connsiteY49" fmla="*/ 4275461 h 4275461"/>
                  <a:gd name="connsiteX50" fmla="*/ 621247 w 3619883"/>
                  <a:gd name="connsiteY50" fmla="*/ 4128157 h 4275461"/>
                  <a:gd name="connsiteX51" fmla="*/ 650062 w 3619883"/>
                  <a:gd name="connsiteY51" fmla="*/ 4128157 h 4275461"/>
                  <a:gd name="connsiteX52" fmla="*/ 650062 w 3619883"/>
                  <a:gd name="connsiteY52" fmla="*/ 3951392 h 4275461"/>
                  <a:gd name="connsiteX53" fmla="*/ 472277 w 3619883"/>
                  <a:gd name="connsiteY53" fmla="*/ 3951392 h 4275461"/>
                  <a:gd name="connsiteX54" fmla="*/ 472277 w 3619883"/>
                  <a:gd name="connsiteY54" fmla="*/ 4128157 h 4275461"/>
                  <a:gd name="connsiteX55" fmla="*/ 522650 w 3619883"/>
                  <a:gd name="connsiteY55" fmla="*/ 4128157 h 4275461"/>
                  <a:gd name="connsiteX56" fmla="*/ 573998 w 3619883"/>
                  <a:gd name="connsiteY56" fmla="*/ 4275461 h 4275461"/>
                  <a:gd name="connsiteX57" fmla="*/ 336164 w 3619883"/>
                  <a:gd name="connsiteY57" fmla="*/ 4275461 h 4275461"/>
                  <a:gd name="connsiteX58" fmla="*/ 294572 w 3619883"/>
                  <a:gd name="connsiteY58" fmla="*/ 4128157 h 4275461"/>
                  <a:gd name="connsiteX59" fmla="*/ 339106 w 3619883"/>
                  <a:gd name="connsiteY59" fmla="*/ 4128157 h 4275461"/>
                  <a:gd name="connsiteX60" fmla="*/ 339106 w 3619883"/>
                  <a:gd name="connsiteY60" fmla="*/ 3951392 h 4275461"/>
                  <a:gd name="connsiteX61" fmla="*/ 161321 w 3619883"/>
                  <a:gd name="connsiteY61" fmla="*/ 3951392 h 4275461"/>
                  <a:gd name="connsiteX62" fmla="*/ 161321 w 3619883"/>
                  <a:gd name="connsiteY62" fmla="*/ 4128157 h 4275461"/>
                  <a:gd name="connsiteX63" fmla="*/ 230914 w 3619883"/>
                  <a:gd name="connsiteY63" fmla="*/ 4128157 h 4275461"/>
                  <a:gd name="connsiteX64" fmla="*/ 189322 w 3619883"/>
                  <a:gd name="connsiteY64" fmla="*/ 4275461 h 4275461"/>
                  <a:gd name="connsiteX65" fmla="*/ 0 w 3619883"/>
                  <a:gd name="connsiteY65" fmla="*/ 4275461 h 4275461"/>
                  <a:gd name="connsiteX66" fmla="*/ 0 w 3619883"/>
                  <a:gd name="connsiteY66" fmla="*/ 42229 h 4275461"/>
                  <a:gd name="connsiteX67" fmla="*/ 42464 w 3619883"/>
                  <a:gd name="connsiteY67" fmla="*/ 40518 h 4275461"/>
                  <a:gd name="connsiteX68" fmla="*/ 137733 w 3619883"/>
                  <a:gd name="connsiteY68" fmla="*/ 35355 h 4275461"/>
                  <a:gd name="connsiteX69" fmla="*/ 270565 w 3619883"/>
                  <a:gd name="connsiteY69" fmla="*/ 29759 h 4275461"/>
                  <a:gd name="connsiteX70" fmla="*/ 479734 w 3619883"/>
                  <a:gd name="connsiteY70" fmla="*/ 45455 h 4275461"/>
                  <a:gd name="connsiteX71" fmla="*/ 524103 w 3619883"/>
                  <a:gd name="connsiteY71" fmla="*/ 41625 h 4275461"/>
                  <a:gd name="connsiteX72" fmla="*/ 624416 w 3619883"/>
                  <a:gd name="connsiteY72" fmla="*/ 22696 h 4275461"/>
                  <a:gd name="connsiteX73" fmla="*/ 657762 w 3619883"/>
                  <a:gd name="connsiteY73" fmla="*/ 18351 h 4275461"/>
                  <a:gd name="connsiteX74" fmla="*/ 690557 w 3619883"/>
                  <a:gd name="connsiteY74" fmla="*/ 25792 h 4275461"/>
                  <a:gd name="connsiteX75" fmla="*/ 745123 w 3619883"/>
                  <a:gd name="connsiteY75" fmla="*/ 40157 h 4275461"/>
                  <a:gd name="connsiteX76" fmla="*/ 789493 w 3619883"/>
                  <a:gd name="connsiteY76" fmla="*/ 36327 h 4275461"/>
                  <a:gd name="connsiteX77" fmla="*/ 854255 w 3619883"/>
                  <a:gd name="connsiteY77" fmla="*/ 68887 h 4275461"/>
                  <a:gd name="connsiteX78" fmla="*/ 897520 w 3619883"/>
                  <a:gd name="connsiteY78" fmla="*/ 88629 h 4275461"/>
                  <a:gd name="connsiteX79" fmla="*/ 940510 w 3619883"/>
                  <a:gd name="connsiteY79" fmla="*/ 114265 h 4275461"/>
                  <a:gd name="connsiteX80" fmla="*/ 1082712 w 3619883"/>
                  <a:gd name="connsiteY80" fmla="*/ 144543 h 4275461"/>
                  <a:gd name="connsiteX81" fmla="*/ 1205348 w 3619883"/>
                  <a:gd name="connsiteY81" fmla="*/ 120753 h 4275461"/>
                  <a:gd name="connsiteX82" fmla="*/ 1271764 w 3619883"/>
                  <a:gd name="connsiteY82" fmla="*/ 117956 h 4275461"/>
                  <a:gd name="connsiteX83" fmla="*/ 1315583 w 3619883"/>
                  <a:gd name="connsiteY83" fmla="*/ 125912 h 4275461"/>
                  <a:gd name="connsiteX84" fmla="*/ 1359125 w 3619883"/>
                  <a:gd name="connsiteY84" fmla="*/ 139761 h 4275461"/>
                  <a:gd name="connsiteX85" fmla="*/ 1391919 w 3619883"/>
                  <a:gd name="connsiteY85" fmla="*/ 147202 h 4275461"/>
                  <a:gd name="connsiteX86" fmla="*/ 1436563 w 3619883"/>
                  <a:gd name="connsiteY86" fmla="*/ 137480 h 4275461"/>
                  <a:gd name="connsiteX87" fmla="*/ 1471566 w 3619883"/>
                  <a:gd name="connsiteY87" fmla="*/ 97777 h 4275461"/>
                  <a:gd name="connsiteX88" fmla="*/ 1505739 w 3619883"/>
                  <a:gd name="connsiteY88" fmla="*/ 75753 h 4275461"/>
                  <a:gd name="connsiteX89" fmla="*/ 1590891 w 3619883"/>
                  <a:gd name="connsiteY89" fmla="*/ 144702 h 4275461"/>
                  <a:gd name="connsiteX90" fmla="*/ 1625616 w 3619883"/>
                  <a:gd name="connsiteY90" fmla="*/ 110893 h 4275461"/>
                  <a:gd name="connsiteX91" fmla="*/ 1658964 w 3619883"/>
                  <a:gd name="connsiteY91" fmla="*/ 106547 h 4275461"/>
                  <a:gd name="connsiteX92" fmla="*/ 1746598 w 3619883"/>
                  <a:gd name="connsiteY92" fmla="*/ 122460 h 4275461"/>
                  <a:gd name="connsiteX93" fmla="*/ 1811913 w 3619883"/>
                  <a:gd name="connsiteY93" fmla="*/ 143234 h 4275461"/>
                  <a:gd name="connsiteX94" fmla="*/ 1856557 w 3619883"/>
                  <a:gd name="connsiteY94" fmla="*/ 133511 h 4275461"/>
                  <a:gd name="connsiteX95" fmla="*/ 2066003 w 3619883"/>
                  <a:gd name="connsiteY95" fmla="*/ 143313 h 4275461"/>
                  <a:gd name="connsiteX96" fmla="*/ 2177615 w 3619883"/>
                  <a:gd name="connsiteY96" fmla="*/ 119007 h 4275461"/>
                  <a:gd name="connsiteX97" fmla="*/ 2255883 w 3619883"/>
                  <a:gd name="connsiteY97" fmla="*/ 99047 h 4275461"/>
                  <a:gd name="connsiteX98" fmla="*/ 2344622 w 3619883"/>
                  <a:gd name="connsiteY98" fmla="*/ 91388 h 4275461"/>
                  <a:gd name="connsiteX99" fmla="*/ 2455682 w 3619883"/>
                  <a:gd name="connsiteY99" fmla="*/ 78869 h 4275461"/>
                  <a:gd name="connsiteX100" fmla="*/ 2632609 w 3619883"/>
                  <a:gd name="connsiteY100" fmla="*/ 75338 h 4275461"/>
                  <a:gd name="connsiteX101" fmla="*/ 2742291 w 3619883"/>
                  <a:gd name="connsiteY101" fmla="*/ 92282 h 4275461"/>
                  <a:gd name="connsiteX102" fmla="*/ 2851974 w 3619883"/>
                  <a:gd name="connsiteY102" fmla="*/ 109227 h 4275461"/>
                  <a:gd name="connsiteX103" fmla="*/ 2907643 w 3619883"/>
                  <a:gd name="connsiteY103" fmla="*/ 100020 h 4275461"/>
                  <a:gd name="connsiteX104" fmla="*/ 2944022 w 3619883"/>
                  <a:gd name="connsiteY104" fmla="*/ 30853 h 4275461"/>
                  <a:gd name="connsiteX105" fmla="*/ 3022289 w 3619883"/>
                  <a:gd name="connsiteY105" fmla="*/ 10893 h 4275461"/>
                  <a:gd name="connsiteX106" fmla="*/ 3054807 w 3619883"/>
                  <a:gd name="connsiteY106" fmla="*/ 24226 h 4275461"/>
                  <a:gd name="connsiteX107" fmla="*/ 3141892 w 3619883"/>
                  <a:gd name="connsiteY107" fmla="*/ 51925 h 4275461"/>
                  <a:gd name="connsiteX108" fmla="*/ 3185711 w 3619883"/>
                  <a:gd name="connsiteY108" fmla="*/ 59881 h 4275461"/>
                  <a:gd name="connsiteX109" fmla="*/ 3219056 w 3619883"/>
                  <a:gd name="connsiteY109" fmla="*/ 55536 h 4275461"/>
                  <a:gd name="connsiteX110" fmla="*/ 3263425 w 3619883"/>
                  <a:gd name="connsiteY110" fmla="*/ 51706 h 4275461"/>
                  <a:gd name="connsiteX111" fmla="*/ 3296219 w 3619883"/>
                  <a:gd name="connsiteY111" fmla="*/ 59147 h 4275461"/>
                  <a:gd name="connsiteX112" fmla="*/ 3319094 w 3619883"/>
                  <a:gd name="connsiteY112" fmla="*/ 42500 h 4275461"/>
                  <a:gd name="connsiteX113" fmla="*/ 3420511 w 3619883"/>
                  <a:gd name="connsiteY113" fmla="*/ 0 h 4275461"/>
                  <a:gd name="connsiteX114" fmla="*/ 3453305 w 3619883"/>
                  <a:gd name="connsiteY114" fmla="*/ 7440 h 4275461"/>
                  <a:gd name="connsiteX115" fmla="*/ 3496571 w 3619883"/>
                  <a:gd name="connsiteY115" fmla="*/ 27182 h 4275461"/>
                  <a:gd name="connsiteX116" fmla="*/ 3602117 w 3619883"/>
                  <a:gd name="connsiteY116" fmla="*/ 132521 h 4275461"/>
                  <a:gd name="connsiteX117" fmla="*/ 3619883 w 3619883"/>
                  <a:gd name="connsiteY117" fmla="*/ 140049 h 4275461"/>
                  <a:gd name="connsiteX118" fmla="*/ 3619883 w 3619883"/>
                  <a:gd name="connsiteY118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27068 w 3619883"/>
                  <a:gd name="connsiteY10" fmla="*/ 4128157 h 4275461"/>
                  <a:gd name="connsiteX11" fmla="*/ 2079759 w 3619883"/>
                  <a:gd name="connsiteY11" fmla="*/ 4128157 h 4275461"/>
                  <a:gd name="connsiteX12" fmla="*/ 2079759 w 3619883"/>
                  <a:gd name="connsiteY12" fmla="*/ 4275461 h 4275461"/>
                  <a:gd name="connsiteX13" fmla="*/ 1824703 w 3619883"/>
                  <a:gd name="connsiteY13" fmla="*/ 4275461 h 4275461"/>
                  <a:gd name="connsiteX14" fmla="*/ 1834468 w 3619883"/>
                  <a:gd name="connsiteY14" fmla="*/ 4128157 h 4275461"/>
                  <a:gd name="connsiteX15" fmla="*/ 1893894 w 3619883"/>
                  <a:gd name="connsiteY15" fmla="*/ 4128157 h 4275461"/>
                  <a:gd name="connsiteX16" fmla="*/ 1893894 w 3619883"/>
                  <a:gd name="connsiteY16" fmla="*/ 3951392 h 4275461"/>
                  <a:gd name="connsiteX17" fmla="*/ 1716110 w 3619883"/>
                  <a:gd name="connsiteY17" fmla="*/ 3951392 h 4275461"/>
                  <a:gd name="connsiteX18" fmla="*/ 1716110 w 3619883"/>
                  <a:gd name="connsiteY18" fmla="*/ 4006431 h 4275461"/>
                  <a:gd name="connsiteX19" fmla="*/ 1703447 w 3619883"/>
                  <a:gd name="connsiteY19" fmla="*/ 4007960 h 4275461"/>
                  <a:gd name="connsiteX20" fmla="*/ 1716110 w 3619883"/>
                  <a:gd name="connsiteY20" fmla="*/ 4044284 h 4275461"/>
                  <a:gd name="connsiteX21" fmla="*/ 1716110 w 3619883"/>
                  <a:gd name="connsiteY21" fmla="*/ 4128157 h 4275461"/>
                  <a:gd name="connsiteX22" fmla="*/ 1745346 w 3619883"/>
                  <a:gd name="connsiteY22" fmla="*/ 4128157 h 4275461"/>
                  <a:gd name="connsiteX23" fmla="*/ 1796694 w 3619883"/>
                  <a:gd name="connsiteY23" fmla="*/ 4275461 h 4275461"/>
                  <a:gd name="connsiteX24" fmla="*/ 1558844 w 3619883"/>
                  <a:gd name="connsiteY24" fmla="*/ 4275461 h 4275461"/>
                  <a:gd name="connsiteX25" fmla="*/ 1517252 w 3619883"/>
                  <a:gd name="connsiteY25" fmla="*/ 4128157 h 4275461"/>
                  <a:gd name="connsiteX26" fmla="*/ 1582936 w 3619883"/>
                  <a:gd name="connsiteY26" fmla="*/ 4128157 h 4275461"/>
                  <a:gd name="connsiteX27" fmla="*/ 1582936 w 3619883"/>
                  <a:gd name="connsiteY27" fmla="*/ 3951392 h 4275461"/>
                  <a:gd name="connsiteX28" fmla="*/ 1405151 w 3619883"/>
                  <a:gd name="connsiteY28" fmla="*/ 3951392 h 4275461"/>
                  <a:gd name="connsiteX29" fmla="*/ 1405151 w 3619883"/>
                  <a:gd name="connsiteY29" fmla="*/ 4128157 h 4275461"/>
                  <a:gd name="connsiteX30" fmla="*/ 1468988 w 3619883"/>
                  <a:gd name="connsiteY30" fmla="*/ 4128157 h 4275461"/>
                  <a:gd name="connsiteX31" fmla="*/ 1427396 w 3619883"/>
                  <a:gd name="connsiteY31" fmla="*/ 4275461 h 4275461"/>
                  <a:gd name="connsiteX32" fmla="*/ 1210751 w 3619883"/>
                  <a:gd name="connsiteY32" fmla="*/ 4275461 h 4275461"/>
                  <a:gd name="connsiteX33" fmla="*/ 1210751 w 3619883"/>
                  <a:gd name="connsiteY33" fmla="*/ 4128157 h 4275461"/>
                  <a:gd name="connsiteX34" fmla="*/ 1271978 w 3619883"/>
                  <a:gd name="connsiteY34" fmla="*/ 4128157 h 4275461"/>
                  <a:gd name="connsiteX35" fmla="*/ 1271978 w 3619883"/>
                  <a:gd name="connsiteY35" fmla="*/ 3951392 h 4275461"/>
                  <a:gd name="connsiteX36" fmla="*/ 1094193 w 3619883"/>
                  <a:gd name="connsiteY36" fmla="*/ 3951392 h 4275461"/>
                  <a:gd name="connsiteX37" fmla="*/ 1094193 w 3619883"/>
                  <a:gd name="connsiteY37" fmla="*/ 4128157 h 4275461"/>
                  <a:gd name="connsiteX38" fmla="*/ 1140354 w 3619883"/>
                  <a:gd name="connsiteY38" fmla="*/ 4128157 h 4275461"/>
                  <a:gd name="connsiteX39" fmla="*/ 1140354 w 3619883"/>
                  <a:gd name="connsiteY39" fmla="*/ 4275461 h 4275461"/>
                  <a:gd name="connsiteX40" fmla="*/ 953807 w 3619883"/>
                  <a:gd name="connsiteY40" fmla="*/ 4275461 h 4275461"/>
                  <a:gd name="connsiteX41" fmla="*/ 912215 w 3619883"/>
                  <a:gd name="connsiteY41" fmla="*/ 4128157 h 4275461"/>
                  <a:gd name="connsiteX42" fmla="*/ 961020 w 3619883"/>
                  <a:gd name="connsiteY42" fmla="*/ 4128157 h 4275461"/>
                  <a:gd name="connsiteX43" fmla="*/ 961020 w 3619883"/>
                  <a:gd name="connsiteY43" fmla="*/ 3951392 h 4275461"/>
                  <a:gd name="connsiteX44" fmla="*/ 783235 w 3619883"/>
                  <a:gd name="connsiteY44" fmla="*/ 3951392 h 4275461"/>
                  <a:gd name="connsiteX45" fmla="*/ 783235 w 3619883"/>
                  <a:gd name="connsiteY45" fmla="*/ 4128157 h 4275461"/>
                  <a:gd name="connsiteX46" fmla="*/ 871024 w 3619883"/>
                  <a:gd name="connsiteY46" fmla="*/ 4128157 h 4275461"/>
                  <a:gd name="connsiteX47" fmla="*/ 829432 w 3619883"/>
                  <a:gd name="connsiteY47" fmla="*/ 4275461 h 4275461"/>
                  <a:gd name="connsiteX48" fmla="*/ 611484 w 3619883"/>
                  <a:gd name="connsiteY48" fmla="*/ 4275461 h 4275461"/>
                  <a:gd name="connsiteX49" fmla="*/ 621247 w 3619883"/>
                  <a:gd name="connsiteY49" fmla="*/ 4128157 h 4275461"/>
                  <a:gd name="connsiteX50" fmla="*/ 650062 w 3619883"/>
                  <a:gd name="connsiteY50" fmla="*/ 4128157 h 4275461"/>
                  <a:gd name="connsiteX51" fmla="*/ 650062 w 3619883"/>
                  <a:gd name="connsiteY51" fmla="*/ 3951392 h 4275461"/>
                  <a:gd name="connsiteX52" fmla="*/ 472277 w 3619883"/>
                  <a:gd name="connsiteY52" fmla="*/ 3951392 h 4275461"/>
                  <a:gd name="connsiteX53" fmla="*/ 472277 w 3619883"/>
                  <a:gd name="connsiteY53" fmla="*/ 4128157 h 4275461"/>
                  <a:gd name="connsiteX54" fmla="*/ 522650 w 3619883"/>
                  <a:gd name="connsiteY54" fmla="*/ 4128157 h 4275461"/>
                  <a:gd name="connsiteX55" fmla="*/ 573998 w 3619883"/>
                  <a:gd name="connsiteY55" fmla="*/ 4275461 h 4275461"/>
                  <a:gd name="connsiteX56" fmla="*/ 336164 w 3619883"/>
                  <a:gd name="connsiteY56" fmla="*/ 4275461 h 4275461"/>
                  <a:gd name="connsiteX57" fmla="*/ 294572 w 3619883"/>
                  <a:gd name="connsiteY57" fmla="*/ 4128157 h 4275461"/>
                  <a:gd name="connsiteX58" fmla="*/ 339106 w 3619883"/>
                  <a:gd name="connsiteY58" fmla="*/ 4128157 h 4275461"/>
                  <a:gd name="connsiteX59" fmla="*/ 339106 w 3619883"/>
                  <a:gd name="connsiteY59" fmla="*/ 3951392 h 4275461"/>
                  <a:gd name="connsiteX60" fmla="*/ 161321 w 3619883"/>
                  <a:gd name="connsiteY60" fmla="*/ 3951392 h 4275461"/>
                  <a:gd name="connsiteX61" fmla="*/ 161321 w 3619883"/>
                  <a:gd name="connsiteY61" fmla="*/ 4128157 h 4275461"/>
                  <a:gd name="connsiteX62" fmla="*/ 230914 w 3619883"/>
                  <a:gd name="connsiteY62" fmla="*/ 4128157 h 4275461"/>
                  <a:gd name="connsiteX63" fmla="*/ 189322 w 3619883"/>
                  <a:gd name="connsiteY63" fmla="*/ 4275461 h 4275461"/>
                  <a:gd name="connsiteX64" fmla="*/ 0 w 3619883"/>
                  <a:gd name="connsiteY64" fmla="*/ 4275461 h 4275461"/>
                  <a:gd name="connsiteX65" fmla="*/ 0 w 3619883"/>
                  <a:gd name="connsiteY65" fmla="*/ 42229 h 4275461"/>
                  <a:gd name="connsiteX66" fmla="*/ 42464 w 3619883"/>
                  <a:gd name="connsiteY66" fmla="*/ 40518 h 4275461"/>
                  <a:gd name="connsiteX67" fmla="*/ 137733 w 3619883"/>
                  <a:gd name="connsiteY67" fmla="*/ 35355 h 4275461"/>
                  <a:gd name="connsiteX68" fmla="*/ 270565 w 3619883"/>
                  <a:gd name="connsiteY68" fmla="*/ 29759 h 4275461"/>
                  <a:gd name="connsiteX69" fmla="*/ 479734 w 3619883"/>
                  <a:gd name="connsiteY69" fmla="*/ 45455 h 4275461"/>
                  <a:gd name="connsiteX70" fmla="*/ 524103 w 3619883"/>
                  <a:gd name="connsiteY70" fmla="*/ 41625 h 4275461"/>
                  <a:gd name="connsiteX71" fmla="*/ 624416 w 3619883"/>
                  <a:gd name="connsiteY71" fmla="*/ 22696 h 4275461"/>
                  <a:gd name="connsiteX72" fmla="*/ 657762 w 3619883"/>
                  <a:gd name="connsiteY72" fmla="*/ 18351 h 4275461"/>
                  <a:gd name="connsiteX73" fmla="*/ 690557 w 3619883"/>
                  <a:gd name="connsiteY73" fmla="*/ 25792 h 4275461"/>
                  <a:gd name="connsiteX74" fmla="*/ 745123 w 3619883"/>
                  <a:gd name="connsiteY74" fmla="*/ 40157 h 4275461"/>
                  <a:gd name="connsiteX75" fmla="*/ 789493 w 3619883"/>
                  <a:gd name="connsiteY75" fmla="*/ 36327 h 4275461"/>
                  <a:gd name="connsiteX76" fmla="*/ 854255 w 3619883"/>
                  <a:gd name="connsiteY76" fmla="*/ 68887 h 4275461"/>
                  <a:gd name="connsiteX77" fmla="*/ 897520 w 3619883"/>
                  <a:gd name="connsiteY77" fmla="*/ 88629 h 4275461"/>
                  <a:gd name="connsiteX78" fmla="*/ 940510 w 3619883"/>
                  <a:gd name="connsiteY78" fmla="*/ 114265 h 4275461"/>
                  <a:gd name="connsiteX79" fmla="*/ 1082712 w 3619883"/>
                  <a:gd name="connsiteY79" fmla="*/ 144543 h 4275461"/>
                  <a:gd name="connsiteX80" fmla="*/ 1205348 w 3619883"/>
                  <a:gd name="connsiteY80" fmla="*/ 120753 h 4275461"/>
                  <a:gd name="connsiteX81" fmla="*/ 1271764 w 3619883"/>
                  <a:gd name="connsiteY81" fmla="*/ 117956 h 4275461"/>
                  <a:gd name="connsiteX82" fmla="*/ 1315583 w 3619883"/>
                  <a:gd name="connsiteY82" fmla="*/ 125912 h 4275461"/>
                  <a:gd name="connsiteX83" fmla="*/ 1359125 w 3619883"/>
                  <a:gd name="connsiteY83" fmla="*/ 139761 h 4275461"/>
                  <a:gd name="connsiteX84" fmla="*/ 1391919 w 3619883"/>
                  <a:gd name="connsiteY84" fmla="*/ 147202 h 4275461"/>
                  <a:gd name="connsiteX85" fmla="*/ 1436563 w 3619883"/>
                  <a:gd name="connsiteY85" fmla="*/ 137480 h 4275461"/>
                  <a:gd name="connsiteX86" fmla="*/ 1471566 w 3619883"/>
                  <a:gd name="connsiteY86" fmla="*/ 97777 h 4275461"/>
                  <a:gd name="connsiteX87" fmla="*/ 1505739 w 3619883"/>
                  <a:gd name="connsiteY87" fmla="*/ 75753 h 4275461"/>
                  <a:gd name="connsiteX88" fmla="*/ 1590891 w 3619883"/>
                  <a:gd name="connsiteY88" fmla="*/ 144702 h 4275461"/>
                  <a:gd name="connsiteX89" fmla="*/ 1625616 w 3619883"/>
                  <a:gd name="connsiteY89" fmla="*/ 110893 h 4275461"/>
                  <a:gd name="connsiteX90" fmla="*/ 1658964 w 3619883"/>
                  <a:gd name="connsiteY90" fmla="*/ 106547 h 4275461"/>
                  <a:gd name="connsiteX91" fmla="*/ 1746598 w 3619883"/>
                  <a:gd name="connsiteY91" fmla="*/ 122460 h 4275461"/>
                  <a:gd name="connsiteX92" fmla="*/ 1811913 w 3619883"/>
                  <a:gd name="connsiteY92" fmla="*/ 143234 h 4275461"/>
                  <a:gd name="connsiteX93" fmla="*/ 1856557 w 3619883"/>
                  <a:gd name="connsiteY93" fmla="*/ 133511 h 4275461"/>
                  <a:gd name="connsiteX94" fmla="*/ 2066003 w 3619883"/>
                  <a:gd name="connsiteY94" fmla="*/ 143313 h 4275461"/>
                  <a:gd name="connsiteX95" fmla="*/ 2177615 w 3619883"/>
                  <a:gd name="connsiteY95" fmla="*/ 119007 h 4275461"/>
                  <a:gd name="connsiteX96" fmla="*/ 2255883 w 3619883"/>
                  <a:gd name="connsiteY96" fmla="*/ 99047 h 4275461"/>
                  <a:gd name="connsiteX97" fmla="*/ 2344622 w 3619883"/>
                  <a:gd name="connsiteY97" fmla="*/ 91388 h 4275461"/>
                  <a:gd name="connsiteX98" fmla="*/ 2455682 w 3619883"/>
                  <a:gd name="connsiteY98" fmla="*/ 78869 h 4275461"/>
                  <a:gd name="connsiteX99" fmla="*/ 2632609 w 3619883"/>
                  <a:gd name="connsiteY99" fmla="*/ 75338 h 4275461"/>
                  <a:gd name="connsiteX100" fmla="*/ 2742291 w 3619883"/>
                  <a:gd name="connsiteY100" fmla="*/ 92282 h 4275461"/>
                  <a:gd name="connsiteX101" fmla="*/ 2851974 w 3619883"/>
                  <a:gd name="connsiteY101" fmla="*/ 109227 h 4275461"/>
                  <a:gd name="connsiteX102" fmla="*/ 2907643 w 3619883"/>
                  <a:gd name="connsiteY102" fmla="*/ 100020 h 4275461"/>
                  <a:gd name="connsiteX103" fmla="*/ 2944022 w 3619883"/>
                  <a:gd name="connsiteY103" fmla="*/ 30853 h 4275461"/>
                  <a:gd name="connsiteX104" fmla="*/ 3022289 w 3619883"/>
                  <a:gd name="connsiteY104" fmla="*/ 10893 h 4275461"/>
                  <a:gd name="connsiteX105" fmla="*/ 3054807 w 3619883"/>
                  <a:gd name="connsiteY105" fmla="*/ 24226 h 4275461"/>
                  <a:gd name="connsiteX106" fmla="*/ 3141892 w 3619883"/>
                  <a:gd name="connsiteY106" fmla="*/ 51925 h 4275461"/>
                  <a:gd name="connsiteX107" fmla="*/ 3185711 w 3619883"/>
                  <a:gd name="connsiteY107" fmla="*/ 59881 h 4275461"/>
                  <a:gd name="connsiteX108" fmla="*/ 3219056 w 3619883"/>
                  <a:gd name="connsiteY108" fmla="*/ 55536 h 4275461"/>
                  <a:gd name="connsiteX109" fmla="*/ 3263425 w 3619883"/>
                  <a:gd name="connsiteY109" fmla="*/ 51706 h 4275461"/>
                  <a:gd name="connsiteX110" fmla="*/ 3296219 w 3619883"/>
                  <a:gd name="connsiteY110" fmla="*/ 59147 h 4275461"/>
                  <a:gd name="connsiteX111" fmla="*/ 3319094 w 3619883"/>
                  <a:gd name="connsiteY111" fmla="*/ 42500 h 4275461"/>
                  <a:gd name="connsiteX112" fmla="*/ 3420511 w 3619883"/>
                  <a:gd name="connsiteY112" fmla="*/ 0 h 4275461"/>
                  <a:gd name="connsiteX113" fmla="*/ 3453305 w 3619883"/>
                  <a:gd name="connsiteY113" fmla="*/ 7440 h 4275461"/>
                  <a:gd name="connsiteX114" fmla="*/ 3496571 w 3619883"/>
                  <a:gd name="connsiteY114" fmla="*/ 27182 h 4275461"/>
                  <a:gd name="connsiteX115" fmla="*/ 3602117 w 3619883"/>
                  <a:gd name="connsiteY115" fmla="*/ 132521 h 4275461"/>
                  <a:gd name="connsiteX116" fmla="*/ 3619883 w 3619883"/>
                  <a:gd name="connsiteY116" fmla="*/ 140049 h 4275461"/>
                  <a:gd name="connsiteX117" fmla="*/ 3619883 w 3619883"/>
                  <a:gd name="connsiteY117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27068 w 3619883"/>
                  <a:gd name="connsiteY10" fmla="*/ 4128157 h 4275461"/>
                  <a:gd name="connsiteX11" fmla="*/ 2079759 w 3619883"/>
                  <a:gd name="connsiteY11" fmla="*/ 4275461 h 4275461"/>
                  <a:gd name="connsiteX12" fmla="*/ 1824703 w 3619883"/>
                  <a:gd name="connsiteY12" fmla="*/ 4275461 h 4275461"/>
                  <a:gd name="connsiteX13" fmla="*/ 1834468 w 3619883"/>
                  <a:gd name="connsiteY13" fmla="*/ 4128157 h 4275461"/>
                  <a:gd name="connsiteX14" fmla="*/ 1893894 w 3619883"/>
                  <a:gd name="connsiteY14" fmla="*/ 4128157 h 4275461"/>
                  <a:gd name="connsiteX15" fmla="*/ 1893894 w 3619883"/>
                  <a:gd name="connsiteY15" fmla="*/ 3951392 h 4275461"/>
                  <a:gd name="connsiteX16" fmla="*/ 1716110 w 3619883"/>
                  <a:gd name="connsiteY16" fmla="*/ 3951392 h 4275461"/>
                  <a:gd name="connsiteX17" fmla="*/ 1716110 w 3619883"/>
                  <a:gd name="connsiteY17" fmla="*/ 4006431 h 4275461"/>
                  <a:gd name="connsiteX18" fmla="*/ 1703447 w 3619883"/>
                  <a:gd name="connsiteY18" fmla="*/ 4007960 h 4275461"/>
                  <a:gd name="connsiteX19" fmla="*/ 1716110 w 3619883"/>
                  <a:gd name="connsiteY19" fmla="*/ 4044284 h 4275461"/>
                  <a:gd name="connsiteX20" fmla="*/ 1716110 w 3619883"/>
                  <a:gd name="connsiteY20" fmla="*/ 4128157 h 4275461"/>
                  <a:gd name="connsiteX21" fmla="*/ 1745346 w 3619883"/>
                  <a:gd name="connsiteY21" fmla="*/ 4128157 h 4275461"/>
                  <a:gd name="connsiteX22" fmla="*/ 1796694 w 3619883"/>
                  <a:gd name="connsiteY22" fmla="*/ 4275461 h 4275461"/>
                  <a:gd name="connsiteX23" fmla="*/ 1558844 w 3619883"/>
                  <a:gd name="connsiteY23" fmla="*/ 4275461 h 4275461"/>
                  <a:gd name="connsiteX24" fmla="*/ 1517252 w 3619883"/>
                  <a:gd name="connsiteY24" fmla="*/ 4128157 h 4275461"/>
                  <a:gd name="connsiteX25" fmla="*/ 1582936 w 3619883"/>
                  <a:gd name="connsiteY25" fmla="*/ 4128157 h 4275461"/>
                  <a:gd name="connsiteX26" fmla="*/ 1582936 w 3619883"/>
                  <a:gd name="connsiteY26" fmla="*/ 3951392 h 4275461"/>
                  <a:gd name="connsiteX27" fmla="*/ 1405151 w 3619883"/>
                  <a:gd name="connsiteY27" fmla="*/ 3951392 h 4275461"/>
                  <a:gd name="connsiteX28" fmla="*/ 1405151 w 3619883"/>
                  <a:gd name="connsiteY28" fmla="*/ 4128157 h 4275461"/>
                  <a:gd name="connsiteX29" fmla="*/ 1468988 w 3619883"/>
                  <a:gd name="connsiteY29" fmla="*/ 4128157 h 4275461"/>
                  <a:gd name="connsiteX30" fmla="*/ 1427396 w 3619883"/>
                  <a:gd name="connsiteY30" fmla="*/ 4275461 h 4275461"/>
                  <a:gd name="connsiteX31" fmla="*/ 1210751 w 3619883"/>
                  <a:gd name="connsiteY31" fmla="*/ 4275461 h 4275461"/>
                  <a:gd name="connsiteX32" fmla="*/ 1210751 w 3619883"/>
                  <a:gd name="connsiteY32" fmla="*/ 4128157 h 4275461"/>
                  <a:gd name="connsiteX33" fmla="*/ 1271978 w 3619883"/>
                  <a:gd name="connsiteY33" fmla="*/ 4128157 h 4275461"/>
                  <a:gd name="connsiteX34" fmla="*/ 1271978 w 3619883"/>
                  <a:gd name="connsiteY34" fmla="*/ 3951392 h 4275461"/>
                  <a:gd name="connsiteX35" fmla="*/ 1094193 w 3619883"/>
                  <a:gd name="connsiteY35" fmla="*/ 3951392 h 4275461"/>
                  <a:gd name="connsiteX36" fmla="*/ 1094193 w 3619883"/>
                  <a:gd name="connsiteY36" fmla="*/ 4128157 h 4275461"/>
                  <a:gd name="connsiteX37" fmla="*/ 1140354 w 3619883"/>
                  <a:gd name="connsiteY37" fmla="*/ 4128157 h 4275461"/>
                  <a:gd name="connsiteX38" fmla="*/ 1140354 w 3619883"/>
                  <a:gd name="connsiteY38" fmla="*/ 4275461 h 4275461"/>
                  <a:gd name="connsiteX39" fmla="*/ 953807 w 3619883"/>
                  <a:gd name="connsiteY39" fmla="*/ 4275461 h 4275461"/>
                  <a:gd name="connsiteX40" fmla="*/ 912215 w 3619883"/>
                  <a:gd name="connsiteY40" fmla="*/ 4128157 h 4275461"/>
                  <a:gd name="connsiteX41" fmla="*/ 961020 w 3619883"/>
                  <a:gd name="connsiteY41" fmla="*/ 4128157 h 4275461"/>
                  <a:gd name="connsiteX42" fmla="*/ 961020 w 3619883"/>
                  <a:gd name="connsiteY42" fmla="*/ 3951392 h 4275461"/>
                  <a:gd name="connsiteX43" fmla="*/ 783235 w 3619883"/>
                  <a:gd name="connsiteY43" fmla="*/ 3951392 h 4275461"/>
                  <a:gd name="connsiteX44" fmla="*/ 783235 w 3619883"/>
                  <a:gd name="connsiteY44" fmla="*/ 4128157 h 4275461"/>
                  <a:gd name="connsiteX45" fmla="*/ 871024 w 3619883"/>
                  <a:gd name="connsiteY45" fmla="*/ 4128157 h 4275461"/>
                  <a:gd name="connsiteX46" fmla="*/ 829432 w 3619883"/>
                  <a:gd name="connsiteY46" fmla="*/ 4275461 h 4275461"/>
                  <a:gd name="connsiteX47" fmla="*/ 611484 w 3619883"/>
                  <a:gd name="connsiteY47" fmla="*/ 4275461 h 4275461"/>
                  <a:gd name="connsiteX48" fmla="*/ 621247 w 3619883"/>
                  <a:gd name="connsiteY48" fmla="*/ 4128157 h 4275461"/>
                  <a:gd name="connsiteX49" fmla="*/ 650062 w 3619883"/>
                  <a:gd name="connsiteY49" fmla="*/ 4128157 h 4275461"/>
                  <a:gd name="connsiteX50" fmla="*/ 650062 w 3619883"/>
                  <a:gd name="connsiteY50" fmla="*/ 3951392 h 4275461"/>
                  <a:gd name="connsiteX51" fmla="*/ 472277 w 3619883"/>
                  <a:gd name="connsiteY51" fmla="*/ 3951392 h 4275461"/>
                  <a:gd name="connsiteX52" fmla="*/ 472277 w 3619883"/>
                  <a:gd name="connsiteY52" fmla="*/ 4128157 h 4275461"/>
                  <a:gd name="connsiteX53" fmla="*/ 522650 w 3619883"/>
                  <a:gd name="connsiteY53" fmla="*/ 4128157 h 4275461"/>
                  <a:gd name="connsiteX54" fmla="*/ 573998 w 3619883"/>
                  <a:gd name="connsiteY54" fmla="*/ 4275461 h 4275461"/>
                  <a:gd name="connsiteX55" fmla="*/ 336164 w 3619883"/>
                  <a:gd name="connsiteY55" fmla="*/ 4275461 h 4275461"/>
                  <a:gd name="connsiteX56" fmla="*/ 294572 w 3619883"/>
                  <a:gd name="connsiteY56" fmla="*/ 4128157 h 4275461"/>
                  <a:gd name="connsiteX57" fmla="*/ 339106 w 3619883"/>
                  <a:gd name="connsiteY57" fmla="*/ 4128157 h 4275461"/>
                  <a:gd name="connsiteX58" fmla="*/ 339106 w 3619883"/>
                  <a:gd name="connsiteY58" fmla="*/ 3951392 h 4275461"/>
                  <a:gd name="connsiteX59" fmla="*/ 161321 w 3619883"/>
                  <a:gd name="connsiteY59" fmla="*/ 3951392 h 4275461"/>
                  <a:gd name="connsiteX60" fmla="*/ 161321 w 3619883"/>
                  <a:gd name="connsiteY60" fmla="*/ 4128157 h 4275461"/>
                  <a:gd name="connsiteX61" fmla="*/ 230914 w 3619883"/>
                  <a:gd name="connsiteY61" fmla="*/ 4128157 h 4275461"/>
                  <a:gd name="connsiteX62" fmla="*/ 189322 w 3619883"/>
                  <a:gd name="connsiteY62" fmla="*/ 4275461 h 4275461"/>
                  <a:gd name="connsiteX63" fmla="*/ 0 w 3619883"/>
                  <a:gd name="connsiteY63" fmla="*/ 4275461 h 4275461"/>
                  <a:gd name="connsiteX64" fmla="*/ 0 w 3619883"/>
                  <a:gd name="connsiteY64" fmla="*/ 42229 h 4275461"/>
                  <a:gd name="connsiteX65" fmla="*/ 42464 w 3619883"/>
                  <a:gd name="connsiteY65" fmla="*/ 40518 h 4275461"/>
                  <a:gd name="connsiteX66" fmla="*/ 137733 w 3619883"/>
                  <a:gd name="connsiteY66" fmla="*/ 35355 h 4275461"/>
                  <a:gd name="connsiteX67" fmla="*/ 270565 w 3619883"/>
                  <a:gd name="connsiteY67" fmla="*/ 29759 h 4275461"/>
                  <a:gd name="connsiteX68" fmla="*/ 479734 w 3619883"/>
                  <a:gd name="connsiteY68" fmla="*/ 45455 h 4275461"/>
                  <a:gd name="connsiteX69" fmla="*/ 524103 w 3619883"/>
                  <a:gd name="connsiteY69" fmla="*/ 41625 h 4275461"/>
                  <a:gd name="connsiteX70" fmla="*/ 624416 w 3619883"/>
                  <a:gd name="connsiteY70" fmla="*/ 22696 h 4275461"/>
                  <a:gd name="connsiteX71" fmla="*/ 657762 w 3619883"/>
                  <a:gd name="connsiteY71" fmla="*/ 18351 h 4275461"/>
                  <a:gd name="connsiteX72" fmla="*/ 690557 w 3619883"/>
                  <a:gd name="connsiteY72" fmla="*/ 25792 h 4275461"/>
                  <a:gd name="connsiteX73" fmla="*/ 745123 w 3619883"/>
                  <a:gd name="connsiteY73" fmla="*/ 40157 h 4275461"/>
                  <a:gd name="connsiteX74" fmla="*/ 789493 w 3619883"/>
                  <a:gd name="connsiteY74" fmla="*/ 36327 h 4275461"/>
                  <a:gd name="connsiteX75" fmla="*/ 854255 w 3619883"/>
                  <a:gd name="connsiteY75" fmla="*/ 68887 h 4275461"/>
                  <a:gd name="connsiteX76" fmla="*/ 897520 w 3619883"/>
                  <a:gd name="connsiteY76" fmla="*/ 88629 h 4275461"/>
                  <a:gd name="connsiteX77" fmla="*/ 940510 w 3619883"/>
                  <a:gd name="connsiteY77" fmla="*/ 114265 h 4275461"/>
                  <a:gd name="connsiteX78" fmla="*/ 1082712 w 3619883"/>
                  <a:gd name="connsiteY78" fmla="*/ 144543 h 4275461"/>
                  <a:gd name="connsiteX79" fmla="*/ 1205348 w 3619883"/>
                  <a:gd name="connsiteY79" fmla="*/ 120753 h 4275461"/>
                  <a:gd name="connsiteX80" fmla="*/ 1271764 w 3619883"/>
                  <a:gd name="connsiteY80" fmla="*/ 117956 h 4275461"/>
                  <a:gd name="connsiteX81" fmla="*/ 1315583 w 3619883"/>
                  <a:gd name="connsiteY81" fmla="*/ 125912 h 4275461"/>
                  <a:gd name="connsiteX82" fmla="*/ 1359125 w 3619883"/>
                  <a:gd name="connsiteY82" fmla="*/ 139761 h 4275461"/>
                  <a:gd name="connsiteX83" fmla="*/ 1391919 w 3619883"/>
                  <a:gd name="connsiteY83" fmla="*/ 147202 h 4275461"/>
                  <a:gd name="connsiteX84" fmla="*/ 1436563 w 3619883"/>
                  <a:gd name="connsiteY84" fmla="*/ 137480 h 4275461"/>
                  <a:gd name="connsiteX85" fmla="*/ 1471566 w 3619883"/>
                  <a:gd name="connsiteY85" fmla="*/ 97777 h 4275461"/>
                  <a:gd name="connsiteX86" fmla="*/ 1505739 w 3619883"/>
                  <a:gd name="connsiteY86" fmla="*/ 75753 h 4275461"/>
                  <a:gd name="connsiteX87" fmla="*/ 1590891 w 3619883"/>
                  <a:gd name="connsiteY87" fmla="*/ 144702 h 4275461"/>
                  <a:gd name="connsiteX88" fmla="*/ 1625616 w 3619883"/>
                  <a:gd name="connsiteY88" fmla="*/ 110893 h 4275461"/>
                  <a:gd name="connsiteX89" fmla="*/ 1658964 w 3619883"/>
                  <a:gd name="connsiteY89" fmla="*/ 106547 h 4275461"/>
                  <a:gd name="connsiteX90" fmla="*/ 1746598 w 3619883"/>
                  <a:gd name="connsiteY90" fmla="*/ 122460 h 4275461"/>
                  <a:gd name="connsiteX91" fmla="*/ 1811913 w 3619883"/>
                  <a:gd name="connsiteY91" fmla="*/ 143234 h 4275461"/>
                  <a:gd name="connsiteX92" fmla="*/ 1856557 w 3619883"/>
                  <a:gd name="connsiteY92" fmla="*/ 133511 h 4275461"/>
                  <a:gd name="connsiteX93" fmla="*/ 2066003 w 3619883"/>
                  <a:gd name="connsiteY93" fmla="*/ 143313 h 4275461"/>
                  <a:gd name="connsiteX94" fmla="*/ 2177615 w 3619883"/>
                  <a:gd name="connsiteY94" fmla="*/ 119007 h 4275461"/>
                  <a:gd name="connsiteX95" fmla="*/ 2255883 w 3619883"/>
                  <a:gd name="connsiteY95" fmla="*/ 99047 h 4275461"/>
                  <a:gd name="connsiteX96" fmla="*/ 2344622 w 3619883"/>
                  <a:gd name="connsiteY96" fmla="*/ 91388 h 4275461"/>
                  <a:gd name="connsiteX97" fmla="*/ 2455682 w 3619883"/>
                  <a:gd name="connsiteY97" fmla="*/ 78869 h 4275461"/>
                  <a:gd name="connsiteX98" fmla="*/ 2632609 w 3619883"/>
                  <a:gd name="connsiteY98" fmla="*/ 75338 h 4275461"/>
                  <a:gd name="connsiteX99" fmla="*/ 2742291 w 3619883"/>
                  <a:gd name="connsiteY99" fmla="*/ 92282 h 4275461"/>
                  <a:gd name="connsiteX100" fmla="*/ 2851974 w 3619883"/>
                  <a:gd name="connsiteY100" fmla="*/ 109227 h 4275461"/>
                  <a:gd name="connsiteX101" fmla="*/ 2907643 w 3619883"/>
                  <a:gd name="connsiteY101" fmla="*/ 100020 h 4275461"/>
                  <a:gd name="connsiteX102" fmla="*/ 2944022 w 3619883"/>
                  <a:gd name="connsiteY102" fmla="*/ 30853 h 4275461"/>
                  <a:gd name="connsiteX103" fmla="*/ 3022289 w 3619883"/>
                  <a:gd name="connsiteY103" fmla="*/ 10893 h 4275461"/>
                  <a:gd name="connsiteX104" fmla="*/ 3054807 w 3619883"/>
                  <a:gd name="connsiteY104" fmla="*/ 24226 h 4275461"/>
                  <a:gd name="connsiteX105" fmla="*/ 3141892 w 3619883"/>
                  <a:gd name="connsiteY105" fmla="*/ 51925 h 4275461"/>
                  <a:gd name="connsiteX106" fmla="*/ 3185711 w 3619883"/>
                  <a:gd name="connsiteY106" fmla="*/ 59881 h 4275461"/>
                  <a:gd name="connsiteX107" fmla="*/ 3219056 w 3619883"/>
                  <a:gd name="connsiteY107" fmla="*/ 55536 h 4275461"/>
                  <a:gd name="connsiteX108" fmla="*/ 3263425 w 3619883"/>
                  <a:gd name="connsiteY108" fmla="*/ 51706 h 4275461"/>
                  <a:gd name="connsiteX109" fmla="*/ 3296219 w 3619883"/>
                  <a:gd name="connsiteY109" fmla="*/ 59147 h 4275461"/>
                  <a:gd name="connsiteX110" fmla="*/ 3319094 w 3619883"/>
                  <a:gd name="connsiteY110" fmla="*/ 42500 h 4275461"/>
                  <a:gd name="connsiteX111" fmla="*/ 3420511 w 3619883"/>
                  <a:gd name="connsiteY111" fmla="*/ 0 h 4275461"/>
                  <a:gd name="connsiteX112" fmla="*/ 3453305 w 3619883"/>
                  <a:gd name="connsiteY112" fmla="*/ 7440 h 4275461"/>
                  <a:gd name="connsiteX113" fmla="*/ 3496571 w 3619883"/>
                  <a:gd name="connsiteY113" fmla="*/ 27182 h 4275461"/>
                  <a:gd name="connsiteX114" fmla="*/ 3602117 w 3619883"/>
                  <a:gd name="connsiteY114" fmla="*/ 132521 h 4275461"/>
                  <a:gd name="connsiteX115" fmla="*/ 3619883 w 3619883"/>
                  <a:gd name="connsiteY115" fmla="*/ 140049 h 4275461"/>
                  <a:gd name="connsiteX116" fmla="*/ 3619883 w 3619883"/>
                  <a:gd name="connsiteY116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834468 w 3619883"/>
                  <a:gd name="connsiteY12" fmla="*/ 4128157 h 4275461"/>
                  <a:gd name="connsiteX13" fmla="*/ 1893894 w 3619883"/>
                  <a:gd name="connsiteY13" fmla="*/ 4128157 h 4275461"/>
                  <a:gd name="connsiteX14" fmla="*/ 1893894 w 3619883"/>
                  <a:gd name="connsiteY14" fmla="*/ 3951392 h 4275461"/>
                  <a:gd name="connsiteX15" fmla="*/ 1716110 w 3619883"/>
                  <a:gd name="connsiteY15" fmla="*/ 3951392 h 4275461"/>
                  <a:gd name="connsiteX16" fmla="*/ 1716110 w 3619883"/>
                  <a:gd name="connsiteY16" fmla="*/ 4006431 h 4275461"/>
                  <a:gd name="connsiteX17" fmla="*/ 1703447 w 3619883"/>
                  <a:gd name="connsiteY17" fmla="*/ 4007960 h 4275461"/>
                  <a:gd name="connsiteX18" fmla="*/ 1716110 w 3619883"/>
                  <a:gd name="connsiteY18" fmla="*/ 4044284 h 4275461"/>
                  <a:gd name="connsiteX19" fmla="*/ 1716110 w 3619883"/>
                  <a:gd name="connsiteY19" fmla="*/ 4128157 h 4275461"/>
                  <a:gd name="connsiteX20" fmla="*/ 1745346 w 3619883"/>
                  <a:gd name="connsiteY20" fmla="*/ 4128157 h 4275461"/>
                  <a:gd name="connsiteX21" fmla="*/ 1796694 w 3619883"/>
                  <a:gd name="connsiteY21" fmla="*/ 4275461 h 4275461"/>
                  <a:gd name="connsiteX22" fmla="*/ 1558844 w 3619883"/>
                  <a:gd name="connsiteY22" fmla="*/ 4275461 h 4275461"/>
                  <a:gd name="connsiteX23" fmla="*/ 1517252 w 3619883"/>
                  <a:gd name="connsiteY23" fmla="*/ 4128157 h 4275461"/>
                  <a:gd name="connsiteX24" fmla="*/ 1582936 w 3619883"/>
                  <a:gd name="connsiteY24" fmla="*/ 4128157 h 4275461"/>
                  <a:gd name="connsiteX25" fmla="*/ 1582936 w 3619883"/>
                  <a:gd name="connsiteY25" fmla="*/ 3951392 h 4275461"/>
                  <a:gd name="connsiteX26" fmla="*/ 1405151 w 3619883"/>
                  <a:gd name="connsiteY26" fmla="*/ 3951392 h 4275461"/>
                  <a:gd name="connsiteX27" fmla="*/ 1405151 w 3619883"/>
                  <a:gd name="connsiteY27" fmla="*/ 4128157 h 4275461"/>
                  <a:gd name="connsiteX28" fmla="*/ 1468988 w 3619883"/>
                  <a:gd name="connsiteY28" fmla="*/ 4128157 h 4275461"/>
                  <a:gd name="connsiteX29" fmla="*/ 1427396 w 3619883"/>
                  <a:gd name="connsiteY29" fmla="*/ 4275461 h 4275461"/>
                  <a:gd name="connsiteX30" fmla="*/ 1210751 w 3619883"/>
                  <a:gd name="connsiteY30" fmla="*/ 4275461 h 4275461"/>
                  <a:gd name="connsiteX31" fmla="*/ 1210751 w 3619883"/>
                  <a:gd name="connsiteY31" fmla="*/ 4128157 h 4275461"/>
                  <a:gd name="connsiteX32" fmla="*/ 1271978 w 3619883"/>
                  <a:gd name="connsiteY32" fmla="*/ 4128157 h 4275461"/>
                  <a:gd name="connsiteX33" fmla="*/ 1271978 w 3619883"/>
                  <a:gd name="connsiteY33" fmla="*/ 3951392 h 4275461"/>
                  <a:gd name="connsiteX34" fmla="*/ 1094193 w 3619883"/>
                  <a:gd name="connsiteY34" fmla="*/ 3951392 h 4275461"/>
                  <a:gd name="connsiteX35" fmla="*/ 1094193 w 3619883"/>
                  <a:gd name="connsiteY35" fmla="*/ 4128157 h 4275461"/>
                  <a:gd name="connsiteX36" fmla="*/ 1140354 w 3619883"/>
                  <a:gd name="connsiteY36" fmla="*/ 4128157 h 4275461"/>
                  <a:gd name="connsiteX37" fmla="*/ 1140354 w 3619883"/>
                  <a:gd name="connsiteY37" fmla="*/ 4275461 h 4275461"/>
                  <a:gd name="connsiteX38" fmla="*/ 953807 w 3619883"/>
                  <a:gd name="connsiteY38" fmla="*/ 4275461 h 4275461"/>
                  <a:gd name="connsiteX39" fmla="*/ 912215 w 3619883"/>
                  <a:gd name="connsiteY39" fmla="*/ 4128157 h 4275461"/>
                  <a:gd name="connsiteX40" fmla="*/ 961020 w 3619883"/>
                  <a:gd name="connsiteY40" fmla="*/ 4128157 h 4275461"/>
                  <a:gd name="connsiteX41" fmla="*/ 961020 w 3619883"/>
                  <a:gd name="connsiteY41" fmla="*/ 3951392 h 4275461"/>
                  <a:gd name="connsiteX42" fmla="*/ 783235 w 3619883"/>
                  <a:gd name="connsiteY42" fmla="*/ 3951392 h 4275461"/>
                  <a:gd name="connsiteX43" fmla="*/ 783235 w 3619883"/>
                  <a:gd name="connsiteY43" fmla="*/ 4128157 h 4275461"/>
                  <a:gd name="connsiteX44" fmla="*/ 871024 w 3619883"/>
                  <a:gd name="connsiteY44" fmla="*/ 4128157 h 4275461"/>
                  <a:gd name="connsiteX45" fmla="*/ 829432 w 3619883"/>
                  <a:gd name="connsiteY45" fmla="*/ 4275461 h 4275461"/>
                  <a:gd name="connsiteX46" fmla="*/ 611484 w 3619883"/>
                  <a:gd name="connsiteY46" fmla="*/ 4275461 h 4275461"/>
                  <a:gd name="connsiteX47" fmla="*/ 621247 w 3619883"/>
                  <a:gd name="connsiteY47" fmla="*/ 4128157 h 4275461"/>
                  <a:gd name="connsiteX48" fmla="*/ 650062 w 3619883"/>
                  <a:gd name="connsiteY48" fmla="*/ 4128157 h 4275461"/>
                  <a:gd name="connsiteX49" fmla="*/ 650062 w 3619883"/>
                  <a:gd name="connsiteY49" fmla="*/ 3951392 h 4275461"/>
                  <a:gd name="connsiteX50" fmla="*/ 472277 w 3619883"/>
                  <a:gd name="connsiteY50" fmla="*/ 3951392 h 4275461"/>
                  <a:gd name="connsiteX51" fmla="*/ 472277 w 3619883"/>
                  <a:gd name="connsiteY51" fmla="*/ 4128157 h 4275461"/>
                  <a:gd name="connsiteX52" fmla="*/ 522650 w 3619883"/>
                  <a:gd name="connsiteY52" fmla="*/ 4128157 h 4275461"/>
                  <a:gd name="connsiteX53" fmla="*/ 573998 w 3619883"/>
                  <a:gd name="connsiteY53" fmla="*/ 4275461 h 4275461"/>
                  <a:gd name="connsiteX54" fmla="*/ 336164 w 3619883"/>
                  <a:gd name="connsiteY54" fmla="*/ 4275461 h 4275461"/>
                  <a:gd name="connsiteX55" fmla="*/ 294572 w 3619883"/>
                  <a:gd name="connsiteY55" fmla="*/ 4128157 h 4275461"/>
                  <a:gd name="connsiteX56" fmla="*/ 339106 w 3619883"/>
                  <a:gd name="connsiteY56" fmla="*/ 4128157 h 4275461"/>
                  <a:gd name="connsiteX57" fmla="*/ 339106 w 3619883"/>
                  <a:gd name="connsiteY57" fmla="*/ 3951392 h 4275461"/>
                  <a:gd name="connsiteX58" fmla="*/ 161321 w 3619883"/>
                  <a:gd name="connsiteY58" fmla="*/ 3951392 h 4275461"/>
                  <a:gd name="connsiteX59" fmla="*/ 161321 w 3619883"/>
                  <a:gd name="connsiteY59" fmla="*/ 4128157 h 4275461"/>
                  <a:gd name="connsiteX60" fmla="*/ 230914 w 3619883"/>
                  <a:gd name="connsiteY60" fmla="*/ 4128157 h 4275461"/>
                  <a:gd name="connsiteX61" fmla="*/ 189322 w 3619883"/>
                  <a:gd name="connsiteY61" fmla="*/ 4275461 h 4275461"/>
                  <a:gd name="connsiteX62" fmla="*/ 0 w 3619883"/>
                  <a:gd name="connsiteY62" fmla="*/ 4275461 h 4275461"/>
                  <a:gd name="connsiteX63" fmla="*/ 0 w 3619883"/>
                  <a:gd name="connsiteY63" fmla="*/ 42229 h 4275461"/>
                  <a:gd name="connsiteX64" fmla="*/ 42464 w 3619883"/>
                  <a:gd name="connsiteY64" fmla="*/ 40518 h 4275461"/>
                  <a:gd name="connsiteX65" fmla="*/ 137733 w 3619883"/>
                  <a:gd name="connsiteY65" fmla="*/ 35355 h 4275461"/>
                  <a:gd name="connsiteX66" fmla="*/ 270565 w 3619883"/>
                  <a:gd name="connsiteY66" fmla="*/ 29759 h 4275461"/>
                  <a:gd name="connsiteX67" fmla="*/ 479734 w 3619883"/>
                  <a:gd name="connsiteY67" fmla="*/ 45455 h 4275461"/>
                  <a:gd name="connsiteX68" fmla="*/ 524103 w 3619883"/>
                  <a:gd name="connsiteY68" fmla="*/ 41625 h 4275461"/>
                  <a:gd name="connsiteX69" fmla="*/ 624416 w 3619883"/>
                  <a:gd name="connsiteY69" fmla="*/ 22696 h 4275461"/>
                  <a:gd name="connsiteX70" fmla="*/ 657762 w 3619883"/>
                  <a:gd name="connsiteY70" fmla="*/ 18351 h 4275461"/>
                  <a:gd name="connsiteX71" fmla="*/ 690557 w 3619883"/>
                  <a:gd name="connsiteY71" fmla="*/ 25792 h 4275461"/>
                  <a:gd name="connsiteX72" fmla="*/ 745123 w 3619883"/>
                  <a:gd name="connsiteY72" fmla="*/ 40157 h 4275461"/>
                  <a:gd name="connsiteX73" fmla="*/ 789493 w 3619883"/>
                  <a:gd name="connsiteY73" fmla="*/ 36327 h 4275461"/>
                  <a:gd name="connsiteX74" fmla="*/ 854255 w 3619883"/>
                  <a:gd name="connsiteY74" fmla="*/ 68887 h 4275461"/>
                  <a:gd name="connsiteX75" fmla="*/ 897520 w 3619883"/>
                  <a:gd name="connsiteY75" fmla="*/ 88629 h 4275461"/>
                  <a:gd name="connsiteX76" fmla="*/ 940510 w 3619883"/>
                  <a:gd name="connsiteY76" fmla="*/ 114265 h 4275461"/>
                  <a:gd name="connsiteX77" fmla="*/ 1082712 w 3619883"/>
                  <a:gd name="connsiteY77" fmla="*/ 144543 h 4275461"/>
                  <a:gd name="connsiteX78" fmla="*/ 1205348 w 3619883"/>
                  <a:gd name="connsiteY78" fmla="*/ 120753 h 4275461"/>
                  <a:gd name="connsiteX79" fmla="*/ 1271764 w 3619883"/>
                  <a:gd name="connsiteY79" fmla="*/ 117956 h 4275461"/>
                  <a:gd name="connsiteX80" fmla="*/ 1315583 w 3619883"/>
                  <a:gd name="connsiteY80" fmla="*/ 125912 h 4275461"/>
                  <a:gd name="connsiteX81" fmla="*/ 1359125 w 3619883"/>
                  <a:gd name="connsiteY81" fmla="*/ 139761 h 4275461"/>
                  <a:gd name="connsiteX82" fmla="*/ 1391919 w 3619883"/>
                  <a:gd name="connsiteY82" fmla="*/ 147202 h 4275461"/>
                  <a:gd name="connsiteX83" fmla="*/ 1436563 w 3619883"/>
                  <a:gd name="connsiteY83" fmla="*/ 137480 h 4275461"/>
                  <a:gd name="connsiteX84" fmla="*/ 1471566 w 3619883"/>
                  <a:gd name="connsiteY84" fmla="*/ 97777 h 4275461"/>
                  <a:gd name="connsiteX85" fmla="*/ 1505739 w 3619883"/>
                  <a:gd name="connsiteY85" fmla="*/ 75753 h 4275461"/>
                  <a:gd name="connsiteX86" fmla="*/ 1590891 w 3619883"/>
                  <a:gd name="connsiteY86" fmla="*/ 144702 h 4275461"/>
                  <a:gd name="connsiteX87" fmla="*/ 1625616 w 3619883"/>
                  <a:gd name="connsiteY87" fmla="*/ 110893 h 4275461"/>
                  <a:gd name="connsiteX88" fmla="*/ 1658964 w 3619883"/>
                  <a:gd name="connsiteY88" fmla="*/ 106547 h 4275461"/>
                  <a:gd name="connsiteX89" fmla="*/ 1746598 w 3619883"/>
                  <a:gd name="connsiteY89" fmla="*/ 122460 h 4275461"/>
                  <a:gd name="connsiteX90" fmla="*/ 1811913 w 3619883"/>
                  <a:gd name="connsiteY90" fmla="*/ 143234 h 4275461"/>
                  <a:gd name="connsiteX91" fmla="*/ 1856557 w 3619883"/>
                  <a:gd name="connsiteY91" fmla="*/ 133511 h 4275461"/>
                  <a:gd name="connsiteX92" fmla="*/ 2066003 w 3619883"/>
                  <a:gd name="connsiteY92" fmla="*/ 143313 h 4275461"/>
                  <a:gd name="connsiteX93" fmla="*/ 2177615 w 3619883"/>
                  <a:gd name="connsiteY93" fmla="*/ 119007 h 4275461"/>
                  <a:gd name="connsiteX94" fmla="*/ 2255883 w 3619883"/>
                  <a:gd name="connsiteY94" fmla="*/ 99047 h 4275461"/>
                  <a:gd name="connsiteX95" fmla="*/ 2344622 w 3619883"/>
                  <a:gd name="connsiteY95" fmla="*/ 91388 h 4275461"/>
                  <a:gd name="connsiteX96" fmla="*/ 2455682 w 3619883"/>
                  <a:gd name="connsiteY96" fmla="*/ 78869 h 4275461"/>
                  <a:gd name="connsiteX97" fmla="*/ 2632609 w 3619883"/>
                  <a:gd name="connsiteY97" fmla="*/ 75338 h 4275461"/>
                  <a:gd name="connsiteX98" fmla="*/ 2742291 w 3619883"/>
                  <a:gd name="connsiteY98" fmla="*/ 92282 h 4275461"/>
                  <a:gd name="connsiteX99" fmla="*/ 2851974 w 3619883"/>
                  <a:gd name="connsiteY99" fmla="*/ 109227 h 4275461"/>
                  <a:gd name="connsiteX100" fmla="*/ 2907643 w 3619883"/>
                  <a:gd name="connsiteY100" fmla="*/ 100020 h 4275461"/>
                  <a:gd name="connsiteX101" fmla="*/ 2944022 w 3619883"/>
                  <a:gd name="connsiteY101" fmla="*/ 30853 h 4275461"/>
                  <a:gd name="connsiteX102" fmla="*/ 3022289 w 3619883"/>
                  <a:gd name="connsiteY102" fmla="*/ 10893 h 4275461"/>
                  <a:gd name="connsiteX103" fmla="*/ 3054807 w 3619883"/>
                  <a:gd name="connsiteY103" fmla="*/ 24226 h 4275461"/>
                  <a:gd name="connsiteX104" fmla="*/ 3141892 w 3619883"/>
                  <a:gd name="connsiteY104" fmla="*/ 51925 h 4275461"/>
                  <a:gd name="connsiteX105" fmla="*/ 3185711 w 3619883"/>
                  <a:gd name="connsiteY105" fmla="*/ 59881 h 4275461"/>
                  <a:gd name="connsiteX106" fmla="*/ 3219056 w 3619883"/>
                  <a:gd name="connsiteY106" fmla="*/ 55536 h 4275461"/>
                  <a:gd name="connsiteX107" fmla="*/ 3263425 w 3619883"/>
                  <a:gd name="connsiteY107" fmla="*/ 51706 h 4275461"/>
                  <a:gd name="connsiteX108" fmla="*/ 3296219 w 3619883"/>
                  <a:gd name="connsiteY108" fmla="*/ 59147 h 4275461"/>
                  <a:gd name="connsiteX109" fmla="*/ 3319094 w 3619883"/>
                  <a:gd name="connsiteY109" fmla="*/ 42500 h 4275461"/>
                  <a:gd name="connsiteX110" fmla="*/ 3420511 w 3619883"/>
                  <a:gd name="connsiteY110" fmla="*/ 0 h 4275461"/>
                  <a:gd name="connsiteX111" fmla="*/ 3453305 w 3619883"/>
                  <a:gd name="connsiteY111" fmla="*/ 7440 h 4275461"/>
                  <a:gd name="connsiteX112" fmla="*/ 3496571 w 3619883"/>
                  <a:gd name="connsiteY112" fmla="*/ 27182 h 4275461"/>
                  <a:gd name="connsiteX113" fmla="*/ 3602117 w 3619883"/>
                  <a:gd name="connsiteY113" fmla="*/ 132521 h 4275461"/>
                  <a:gd name="connsiteX114" fmla="*/ 3619883 w 3619883"/>
                  <a:gd name="connsiteY114" fmla="*/ 140049 h 4275461"/>
                  <a:gd name="connsiteX115" fmla="*/ 3619883 w 3619883"/>
                  <a:gd name="connsiteY115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893894 w 3619883"/>
                  <a:gd name="connsiteY12" fmla="*/ 4128157 h 4275461"/>
                  <a:gd name="connsiteX13" fmla="*/ 1893894 w 3619883"/>
                  <a:gd name="connsiteY13" fmla="*/ 3951392 h 4275461"/>
                  <a:gd name="connsiteX14" fmla="*/ 1716110 w 3619883"/>
                  <a:gd name="connsiteY14" fmla="*/ 3951392 h 4275461"/>
                  <a:gd name="connsiteX15" fmla="*/ 1716110 w 3619883"/>
                  <a:gd name="connsiteY15" fmla="*/ 4006431 h 4275461"/>
                  <a:gd name="connsiteX16" fmla="*/ 1703447 w 3619883"/>
                  <a:gd name="connsiteY16" fmla="*/ 4007960 h 4275461"/>
                  <a:gd name="connsiteX17" fmla="*/ 1716110 w 3619883"/>
                  <a:gd name="connsiteY17" fmla="*/ 4044284 h 4275461"/>
                  <a:gd name="connsiteX18" fmla="*/ 1716110 w 3619883"/>
                  <a:gd name="connsiteY18" fmla="*/ 4128157 h 4275461"/>
                  <a:gd name="connsiteX19" fmla="*/ 1745346 w 3619883"/>
                  <a:gd name="connsiteY19" fmla="*/ 4128157 h 4275461"/>
                  <a:gd name="connsiteX20" fmla="*/ 1796694 w 3619883"/>
                  <a:gd name="connsiteY20" fmla="*/ 4275461 h 4275461"/>
                  <a:gd name="connsiteX21" fmla="*/ 1558844 w 3619883"/>
                  <a:gd name="connsiteY21" fmla="*/ 4275461 h 4275461"/>
                  <a:gd name="connsiteX22" fmla="*/ 1517252 w 3619883"/>
                  <a:gd name="connsiteY22" fmla="*/ 4128157 h 4275461"/>
                  <a:gd name="connsiteX23" fmla="*/ 1582936 w 3619883"/>
                  <a:gd name="connsiteY23" fmla="*/ 4128157 h 4275461"/>
                  <a:gd name="connsiteX24" fmla="*/ 1582936 w 3619883"/>
                  <a:gd name="connsiteY24" fmla="*/ 3951392 h 4275461"/>
                  <a:gd name="connsiteX25" fmla="*/ 1405151 w 3619883"/>
                  <a:gd name="connsiteY25" fmla="*/ 3951392 h 4275461"/>
                  <a:gd name="connsiteX26" fmla="*/ 1405151 w 3619883"/>
                  <a:gd name="connsiteY26" fmla="*/ 4128157 h 4275461"/>
                  <a:gd name="connsiteX27" fmla="*/ 1468988 w 3619883"/>
                  <a:gd name="connsiteY27" fmla="*/ 4128157 h 4275461"/>
                  <a:gd name="connsiteX28" fmla="*/ 1427396 w 3619883"/>
                  <a:gd name="connsiteY28" fmla="*/ 4275461 h 4275461"/>
                  <a:gd name="connsiteX29" fmla="*/ 1210751 w 3619883"/>
                  <a:gd name="connsiteY29" fmla="*/ 4275461 h 4275461"/>
                  <a:gd name="connsiteX30" fmla="*/ 1210751 w 3619883"/>
                  <a:gd name="connsiteY30" fmla="*/ 4128157 h 4275461"/>
                  <a:gd name="connsiteX31" fmla="*/ 1271978 w 3619883"/>
                  <a:gd name="connsiteY31" fmla="*/ 4128157 h 4275461"/>
                  <a:gd name="connsiteX32" fmla="*/ 1271978 w 3619883"/>
                  <a:gd name="connsiteY32" fmla="*/ 3951392 h 4275461"/>
                  <a:gd name="connsiteX33" fmla="*/ 1094193 w 3619883"/>
                  <a:gd name="connsiteY33" fmla="*/ 3951392 h 4275461"/>
                  <a:gd name="connsiteX34" fmla="*/ 1094193 w 3619883"/>
                  <a:gd name="connsiteY34" fmla="*/ 4128157 h 4275461"/>
                  <a:gd name="connsiteX35" fmla="*/ 1140354 w 3619883"/>
                  <a:gd name="connsiteY35" fmla="*/ 4128157 h 4275461"/>
                  <a:gd name="connsiteX36" fmla="*/ 1140354 w 3619883"/>
                  <a:gd name="connsiteY36" fmla="*/ 4275461 h 4275461"/>
                  <a:gd name="connsiteX37" fmla="*/ 953807 w 3619883"/>
                  <a:gd name="connsiteY37" fmla="*/ 4275461 h 4275461"/>
                  <a:gd name="connsiteX38" fmla="*/ 912215 w 3619883"/>
                  <a:gd name="connsiteY38" fmla="*/ 4128157 h 4275461"/>
                  <a:gd name="connsiteX39" fmla="*/ 961020 w 3619883"/>
                  <a:gd name="connsiteY39" fmla="*/ 4128157 h 4275461"/>
                  <a:gd name="connsiteX40" fmla="*/ 961020 w 3619883"/>
                  <a:gd name="connsiteY40" fmla="*/ 3951392 h 4275461"/>
                  <a:gd name="connsiteX41" fmla="*/ 783235 w 3619883"/>
                  <a:gd name="connsiteY41" fmla="*/ 3951392 h 4275461"/>
                  <a:gd name="connsiteX42" fmla="*/ 783235 w 3619883"/>
                  <a:gd name="connsiteY42" fmla="*/ 4128157 h 4275461"/>
                  <a:gd name="connsiteX43" fmla="*/ 871024 w 3619883"/>
                  <a:gd name="connsiteY43" fmla="*/ 4128157 h 4275461"/>
                  <a:gd name="connsiteX44" fmla="*/ 829432 w 3619883"/>
                  <a:gd name="connsiteY44" fmla="*/ 4275461 h 4275461"/>
                  <a:gd name="connsiteX45" fmla="*/ 611484 w 3619883"/>
                  <a:gd name="connsiteY45" fmla="*/ 4275461 h 4275461"/>
                  <a:gd name="connsiteX46" fmla="*/ 621247 w 3619883"/>
                  <a:gd name="connsiteY46" fmla="*/ 4128157 h 4275461"/>
                  <a:gd name="connsiteX47" fmla="*/ 650062 w 3619883"/>
                  <a:gd name="connsiteY47" fmla="*/ 4128157 h 4275461"/>
                  <a:gd name="connsiteX48" fmla="*/ 650062 w 3619883"/>
                  <a:gd name="connsiteY48" fmla="*/ 3951392 h 4275461"/>
                  <a:gd name="connsiteX49" fmla="*/ 472277 w 3619883"/>
                  <a:gd name="connsiteY49" fmla="*/ 3951392 h 4275461"/>
                  <a:gd name="connsiteX50" fmla="*/ 472277 w 3619883"/>
                  <a:gd name="connsiteY50" fmla="*/ 4128157 h 4275461"/>
                  <a:gd name="connsiteX51" fmla="*/ 522650 w 3619883"/>
                  <a:gd name="connsiteY51" fmla="*/ 4128157 h 4275461"/>
                  <a:gd name="connsiteX52" fmla="*/ 573998 w 3619883"/>
                  <a:gd name="connsiteY52" fmla="*/ 4275461 h 4275461"/>
                  <a:gd name="connsiteX53" fmla="*/ 336164 w 3619883"/>
                  <a:gd name="connsiteY53" fmla="*/ 4275461 h 4275461"/>
                  <a:gd name="connsiteX54" fmla="*/ 294572 w 3619883"/>
                  <a:gd name="connsiteY54" fmla="*/ 4128157 h 4275461"/>
                  <a:gd name="connsiteX55" fmla="*/ 339106 w 3619883"/>
                  <a:gd name="connsiteY55" fmla="*/ 4128157 h 4275461"/>
                  <a:gd name="connsiteX56" fmla="*/ 339106 w 3619883"/>
                  <a:gd name="connsiteY56" fmla="*/ 3951392 h 4275461"/>
                  <a:gd name="connsiteX57" fmla="*/ 161321 w 3619883"/>
                  <a:gd name="connsiteY57" fmla="*/ 3951392 h 4275461"/>
                  <a:gd name="connsiteX58" fmla="*/ 161321 w 3619883"/>
                  <a:gd name="connsiteY58" fmla="*/ 4128157 h 4275461"/>
                  <a:gd name="connsiteX59" fmla="*/ 230914 w 3619883"/>
                  <a:gd name="connsiteY59" fmla="*/ 4128157 h 4275461"/>
                  <a:gd name="connsiteX60" fmla="*/ 189322 w 3619883"/>
                  <a:gd name="connsiteY60" fmla="*/ 4275461 h 4275461"/>
                  <a:gd name="connsiteX61" fmla="*/ 0 w 3619883"/>
                  <a:gd name="connsiteY61" fmla="*/ 4275461 h 4275461"/>
                  <a:gd name="connsiteX62" fmla="*/ 0 w 3619883"/>
                  <a:gd name="connsiteY62" fmla="*/ 42229 h 4275461"/>
                  <a:gd name="connsiteX63" fmla="*/ 42464 w 3619883"/>
                  <a:gd name="connsiteY63" fmla="*/ 40518 h 4275461"/>
                  <a:gd name="connsiteX64" fmla="*/ 137733 w 3619883"/>
                  <a:gd name="connsiteY64" fmla="*/ 35355 h 4275461"/>
                  <a:gd name="connsiteX65" fmla="*/ 270565 w 3619883"/>
                  <a:gd name="connsiteY65" fmla="*/ 29759 h 4275461"/>
                  <a:gd name="connsiteX66" fmla="*/ 479734 w 3619883"/>
                  <a:gd name="connsiteY66" fmla="*/ 45455 h 4275461"/>
                  <a:gd name="connsiteX67" fmla="*/ 524103 w 3619883"/>
                  <a:gd name="connsiteY67" fmla="*/ 41625 h 4275461"/>
                  <a:gd name="connsiteX68" fmla="*/ 624416 w 3619883"/>
                  <a:gd name="connsiteY68" fmla="*/ 22696 h 4275461"/>
                  <a:gd name="connsiteX69" fmla="*/ 657762 w 3619883"/>
                  <a:gd name="connsiteY69" fmla="*/ 18351 h 4275461"/>
                  <a:gd name="connsiteX70" fmla="*/ 690557 w 3619883"/>
                  <a:gd name="connsiteY70" fmla="*/ 25792 h 4275461"/>
                  <a:gd name="connsiteX71" fmla="*/ 745123 w 3619883"/>
                  <a:gd name="connsiteY71" fmla="*/ 40157 h 4275461"/>
                  <a:gd name="connsiteX72" fmla="*/ 789493 w 3619883"/>
                  <a:gd name="connsiteY72" fmla="*/ 36327 h 4275461"/>
                  <a:gd name="connsiteX73" fmla="*/ 854255 w 3619883"/>
                  <a:gd name="connsiteY73" fmla="*/ 68887 h 4275461"/>
                  <a:gd name="connsiteX74" fmla="*/ 897520 w 3619883"/>
                  <a:gd name="connsiteY74" fmla="*/ 88629 h 4275461"/>
                  <a:gd name="connsiteX75" fmla="*/ 940510 w 3619883"/>
                  <a:gd name="connsiteY75" fmla="*/ 114265 h 4275461"/>
                  <a:gd name="connsiteX76" fmla="*/ 1082712 w 3619883"/>
                  <a:gd name="connsiteY76" fmla="*/ 144543 h 4275461"/>
                  <a:gd name="connsiteX77" fmla="*/ 1205348 w 3619883"/>
                  <a:gd name="connsiteY77" fmla="*/ 120753 h 4275461"/>
                  <a:gd name="connsiteX78" fmla="*/ 1271764 w 3619883"/>
                  <a:gd name="connsiteY78" fmla="*/ 117956 h 4275461"/>
                  <a:gd name="connsiteX79" fmla="*/ 1315583 w 3619883"/>
                  <a:gd name="connsiteY79" fmla="*/ 125912 h 4275461"/>
                  <a:gd name="connsiteX80" fmla="*/ 1359125 w 3619883"/>
                  <a:gd name="connsiteY80" fmla="*/ 139761 h 4275461"/>
                  <a:gd name="connsiteX81" fmla="*/ 1391919 w 3619883"/>
                  <a:gd name="connsiteY81" fmla="*/ 147202 h 4275461"/>
                  <a:gd name="connsiteX82" fmla="*/ 1436563 w 3619883"/>
                  <a:gd name="connsiteY82" fmla="*/ 137480 h 4275461"/>
                  <a:gd name="connsiteX83" fmla="*/ 1471566 w 3619883"/>
                  <a:gd name="connsiteY83" fmla="*/ 97777 h 4275461"/>
                  <a:gd name="connsiteX84" fmla="*/ 1505739 w 3619883"/>
                  <a:gd name="connsiteY84" fmla="*/ 75753 h 4275461"/>
                  <a:gd name="connsiteX85" fmla="*/ 1590891 w 3619883"/>
                  <a:gd name="connsiteY85" fmla="*/ 144702 h 4275461"/>
                  <a:gd name="connsiteX86" fmla="*/ 1625616 w 3619883"/>
                  <a:gd name="connsiteY86" fmla="*/ 110893 h 4275461"/>
                  <a:gd name="connsiteX87" fmla="*/ 1658964 w 3619883"/>
                  <a:gd name="connsiteY87" fmla="*/ 106547 h 4275461"/>
                  <a:gd name="connsiteX88" fmla="*/ 1746598 w 3619883"/>
                  <a:gd name="connsiteY88" fmla="*/ 122460 h 4275461"/>
                  <a:gd name="connsiteX89" fmla="*/ 1811913 w 3619883"/>
                  <a:gd name="connsiteY89" fmla="*/ 143234 h 4275461"/>
                  <a:gd name="connsiteX90" fmla="*/ 1856557 w 3619883"/>
                  <a:gd name="connsiteY90" fmla="*/ 133511 h 4275461"/>
                  <a:gd name="connsiteX91" fmla="*/ 2066003 w 3619883"/>
                  <a:gd name="connsiteY91" fmla="*/ 143313 h 4275461"/>
                  <a:gd name="connsiteX92" fmla="*/ 2177615 w 3619883"/>
                  <a:gd name="connsiteY92" fmla="*/ 119007 h 4275461"/>
                  <a:gd name="connsiteX93" fmla="*/ 2255883 w 3619883"/>
                  <a:gd name="connsiteY93" fmla="*/ 99047 h 4275461"/>
                  <a:gd name="connsiteX94" fmla="*/ 2344622 w 3619883"/>
                  <a:gd name="connsiteY94" fmla="*/ 91388 h 4275461"/>
                  <a:gd name="connsiteX95" fmla="*/ 2455682 w 3619883"/>
                  <a:gd name="connsiteY95" fmla="*/ 78869 h 4275461"/>
                  <a:gd name="connsiteX96" fmla="*/ 2632609 w 3619883"/>
                  <a:gd name="connsiteY96" fmla="*/ 75338 h 4275461"/>
                  <a:gd name="connsiteX97" fmla="*/ 2742291 w 3619883"/>
                  <a:gd name="connsiteY97" fmla="*/ 92282 h 4275461"/>
                  <a:gd name="connsiteX98" fmla="*/ 2851974 w 3619883"/>
                  <a:gd name="connsiteY98" fmla="*/ 109227 h 4275461"/>
                  <a:gd name="connsiteX99" fmla="*/ 2907643 w 3619883"/>
                  <a:gd name="connsiteY99" fmla="*/ 100020 h 4275461"/>
                  <a:gd name="connsiteX100" fmla="*/ 2944022 w 3619883"/>
                  <a:gd name="connsiteY100" fmla="*/ 30853 h 4275461"/>
                  <a:gd name="connsiteX101" fmla="*/ 3022289 w 3619883"/>
                  <a:gd name="connsiteY101" fmla="*/ 10893 h 4275461"/>
                  <a:gd name="connsiteX102" fmla="*/ 3054807 w 3619883"/>
                  <a:gd name="connsiteY102" fmla="*/ 24226 h 4275461"/>
                  <a:gd name="connsiteX103" fmla="*/ 3141892 w 3619883"/>
                  <a:gd name="connsiteY103" fmla="*/ 51925 h 4275461"/>
                  <a:gd name="connsiteX104" fmla="*/ 3185711 w 3619883"/>
                  <a:gd name="connsiteY104" fmla="*/ 59881 h 4275461"/>
                  <a:gd name="connsiteX105" fmla="*/ 3219056 w 3619883"/>
                  <a:gd name="connsiteY105" fmla="*/ 55536 h 4275461"/>
                  <a:gd name="connsiteX106" fmla="*/ 3263425 w 3619883"/>
                  <a:gd name="connsiteY106" fmla="*/ 51706 h 4275461"/>
                  <a:gd name="connsiteX107" fmla="*/ 3296219 w 3619883"/>
                  <a:gd name="connsiteY107" fmla="*/ 59147 h 4275461"/>
                  <a:gd name="connsiteX108" fmla="*/ 3319094 w 3619883"/>
                  <a:gd name="connsiteY108" fmla="*/ 42500 h 4275461"/>
                  <a:gd name="connsiteX109" fmla="*/ 3420511 w 3619883"/>
                  <a:gd name="connsiteY109" fmla="*/ 0 h 4275461"/>
                  <a:gd name="connsiteX110" fmla="*/ 3453305 w 3619883"/>
                  <a:gd name="connsiteY110" fmla="*/ 7440 h 4275461"/>
                  <a:gd name="connsiteX111" fmla="*/ 3496571 w 3619883"/>
                  <a:gd name="connsiteY111" fmla="*/ 27182 h 4275461"/>
                  <a:gd name="connsiteX112" fmla="*/ 3602117 w 3619883"/>
                  <a:gd name="connsiteY112" fmla="*/ 132521 h 4275461"/>
                  <a:gd name="connsiteX113" fmla="*/ 3619883 w 3619883"/>
                  <a:gd name="connsiteY113" fmla="*/ 140049 h 4275461"/>
                  <a:gd name="connsiteX114" fmla="*/ 3619883 w 3619883"/>
                  <a:gd name="connsiteY114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893894 w 3619883"/>
                  <a:gd name="connsiteY12" fmla="*/ 3951392 h 4275461"/>
                  <a:gd name="connsiteX13" fmla="*/ 1716110 w 3619883"/>
                  <a:gd name="connsiteY13" fmla="*/ 3951392 h 4275461"/>
                  <a:gd name="connsiteX14" fmla="*/ 1716110 w 3619883"/>
                  <a:gd name="connsiteY14" fmla="*/ 4006431 h 4275461"/>
                  <a:gd name="connsiteX15" fmla="*/ 1703447 w 3619883"/>
                  <a:gd name="connsiteY15" fmla="*/ 4007960 h 4275461"/>
                  <a:gd name="connsiteX16" fmla="*/ 1716110 w 3619883"/>
                  <a:gd name="connsiteY16" fmla="*/ 4044284 h 4275461"/>
                  <a:gd name="connsiteX17" fmla="*/ 1716110 w 3619883"/>
                  <a:gd name="connsiteY17" fmla="*/ 4128157 h 4275461"/>
                  <a:gd name="connsiteX18" fmla="*/ 1745346 w 3619883"/>
                  <a:gd name="connsiteY18" fmla="*/ 4128157 h 4275461"/>
                  <a:gd name="connsiteX19" fmla="*/ 1796694 w 3619883"/>
                  <a:gd name="connsiteY19" fmla="*/ 4275461 h 4275461"/>
                  <a:gd name="connsiteX20" fmla="*/ 1558844 w 3619883"/>
                  <a:gd name="connsiteY20" fmla="*/ 4275461 h 4275461"/>
                  <a:gd name="connsiteX21" fmla="*/ 1517252 w 3619883"/>
                  <a:gd name="connsiteY21" fmla="*/ 4128157 h 4275461"/>
                  <a:gd name="connsiteX22" fmla="*/ 1582936 w 3619883"/>
                  <a:gd name="connsiteY22" fmla="*/ 4128157 h 4275461"/>
                  <a:gd name="connsiteX23" fmla="*/ 1582936 w 3619883"/>
                  <a:gd name="connsiteY23" fmla="*/ 3951392 h 4275461"/>
                  <a:gd name="connsiteX24" fmla="*/ 1405151 w 3619883"/>
                  <a:gd name="connsiteY24" fmla="*/ 3951392 h 4275461"/>
                  <a:gd name="connsiteX25" fmla="*/ 1405151 w 3619883"/>
                  <a:gd name="connsiteY25" fmla="*/ 4128157 h 4275461"/>
                  <a:gd name="connsiteX26" fmla="*/ 1468988 w 3619883"/>
                  <a:gd name="connsiteY26" fmla="*/ 4128157 h 4275461"/>
                  <a:gd name="connsiteX27" fmla="*/ 1427396 w 3619883"/>
                  <a:gd name="connsiteY27" fmla="*/ 4275461 h 4275461"/>
                  <a:gd name="connsiteX28" fmla="*/ 1210751 w 3619883"/>
                  <a:gd name="connsiteY28" fmla="*/ 4275461 h 4275461"/>
                  <a:gd name="connsiteX29" fmla="*/ 1210751 w 3619883"/>
                  <a:gd name="connsiteY29" fmla="*/ 4128157 h 4275461"/>
                  <a:gd name="connsiteX30" fmla="*/ 1271978 w 3619883"/>
                  <a:gd name="connsiteY30" fmla="*/ 4128157 h 4275461"/>
                  <a:gd name="connsiteX31" fmla="*/ 1271978 w 3619883"/>
                  <a:gd name="connsiteY31" fmla="*/ 3951392 h 4275461"/>
                  <a:gd name="connsiteX32" fmla="*/ 1094193 w 3619883"/>
                  <a:gd name="connsiteY32" fmla="*/ 3951392 h 4275461"/>
                  <a:gd name="connsiteX33" fmla="*/ 1094193 w 3619883"/>
                  <a:gd name="connsiteY33" fmla="*/ 4128157 h 4275461"/>
                  <a:gd name="connsiteX34" fmla="*/ 1140354 w 3619883"/>
                  <a:gd name="connsiteY34" fmla="*/ 4128157 h 4275461"/>
                  <a:gd name="connsiteX35" fmla="*/ 1140354 w 3619883"/>
                  <a:gd name="connsiteY35" fmla="*/ 4275461 h 4275461"/>
                  <a:gd name="connsiteX36" fmla="*/ 953807 w 3619883"/>
                  <a:gd name="connsiteY36" fmla="*/ 4275461 h 4275461"/>
                  <a:gd name="connsiteX37" fmla="*/ 912215 w 3619883"/>
                  <a:gd name="connsiteY37" fmla="*/ 4128157 h 4275461"/>
                  <a:gd name="connsiteX38" fmla="*/ 961020 w 3619883"/>
                  <a:gd name="connsiteY38" fmla="*/ 4128157 h 4275461"/>
                  <a:gd name="connsiteX39" fmla="*/ 961020 w 3619883"/>
                  <a:gd name="connsiteY39" fmla="*/ 3951392 h 4275461"/>
                  <a:gd name="connsiteX40" fmla="*/ 783235 w 3619883"/>
                  <a:gd name="connsiteY40" fmla="*/ 3951392 h 4275461"/>
                  <a:gd name="connsiteX41" fmla="*/ 783235 w 3619883"/>
                  <a:gd name="connsiteY41" fmla="*/ 4128157 h 4275461"/>
                  <a:gd name="connsiteX42" fmla="*/ 871024 w 3619883"/>
                  <a:gd name="connsiteY42" fmla="*/ 4128157 h 4275461"/>
                  <a:gd name="connsiteX43" fmla="*/ 829432 w 3619883"/>
                  <a:gd name="connsiteY43" fmla="*/ 4275461 h 4275461"/>
                  <a:gd name="connsiteX44" fmla="*/ 611484 w 3619883"/>
                  <a:gd name="connsiteY44" fmla="*/ 4275461 h 4275461"/>
                  <a:gd name="connsiteX45" fmla="*/ 621247 w 3619883"/>
                  <a:gd name="connsiteY45" fmla="*/ 4128157 h 4275461"/>
                  <a:gd name="connsiteX46" fmla="*/ 650062 w 3619883"/>
                  <a:gd name="connsiteY46" fmla="*/ 4128157 h 4275461"/>
                  <a:gd name="connsiteX47" fmla="*/ 650062 w 3619883"/>
                  <a:gd name="connsiteY47" fmla="*/ 3951392 h 4275461"/>
                  <a:gd name="connsiteX48" fmla="*/ 472277 w 3619883"/>
                  <a:gd name="connsiteY48" fmla="*/ 3951392 h 4275461"/>
                  <a:gd name="connsiteX49" fmla="*/ 472277 w 3619883"/>
                  <a:gd name="connsiteY49" fmla="*/ 4128157 h 4275461"/>
                  <a:gd name="connsiteX50" fmla="*/ 522650 w 3619883"/>
                  <a:gd name="connsiteY50" fmla="*/ 4128157 h 4275461"/>
                  <a:gd name="connsiteX51" fmla="*/ 573998 w 3619883"/>
                  <a:gd name="connsiteY51" fmla="*/ 4275461 h 4275461"/>
                  <a:gd name="connsiteX52" fmla="*/ 336164 w 3619883"/>
                  <a:gd name="connsiteY52" fmla="*/ 4275461 h 4275461"/>
                  <a:gd name="connsiteX53" fmla="*/ 294572 w 3619883"/>
                  <a:gd name="connsiteY53" fmla="*/ 4128157 h 4275461"/>
                  <a:gd name="connsiteX54" fmla="*/ 339106 w 3619883"/>
                  <a:gd name="connsiteY54" fmla="*/ 4128157 h 4275461"/>
                  <a:gd name="connsiteX55" fmla="*/ 339106 w 3619883"/>
                  <a:gd name="connsiteY55" fmla="*/ 3951392 h 4275461"/>
                  <a:gd name="connsiteX56" fmla="*/ 161321 w 3619883"/>
                  <a:gd name="connsiteY56" fmla="*/ 3951392 h 4275461"/>
                  <a:gd name="connsiteX57" fmla="*/ 161321 w 3619883"/>
                  <a:gd name="connsiteY57" fmla="*/ 4128157 h 4275461"/>
                  <a:gd name="connsiteX58" fmla="*/ 230914 w 3619883"/>
                  <a:gd name="connsiteY58" fmla="*/ 4128157 h 4275461"/>
                  <a:gd name="connsiteX59" fmla="*/ 189322 w 3619883"/>
                  <a:gd name="connsiteY59" fmla="*/ 4275461 h 4275461"/>
                  <a:gd name="connsiteX60" fmla="*/ 0 w 3619883"/>
                  <a:gd name="connsiteY60" fmla="*/ 4275461 h 4275461"/>
                  <a:gd name="connsiteX61" fmla="*/ 0 w 3619883"/>
                  <a:gd name="connsiteY61" fmla="*/ 42229 h 4275461"/>
                  <a:gd name="connsiteX62" fmla="*/ 42464 w 3619883"/>
                  <a:gd name="connsiteY62" fmla="*/ 40518 h 4275461"/>
                  <a:gd name="connsiteX63" fmla="*/ 137733 w 3619883"/>
                  <a:gd name="connsiteY63" fmla="*/ 35355 h 4275461"/>
                  <a:gd name="connsiteX64" fmla="*/ 270565 w 3619883"/>
                  <a:gd name="connsiteY64" fmla="*/ 29759 h 4275461"/>
                  <a:gd name="connsiteX65" fmla="*/ 479734 w 3619883"/>
                  <a:gd name="connsiteY65" fmla="*/ 45455 h 4275461"/>
                  <a:gd name="connsiteX66" fmla="*/ 524103 w 3619883"/>
                  <a:gd name="connsiteY66" fmla="*/ 41625 h 4275461"/>
                  <a:gd name="connsiteX67" fmla="*/ 624416 w 3619883"/>
                  <a:gd name="connsiteY67" fmla="*/ 22696 h 4275461"/>
                  <a:gd name="connsiteX68" fmla="*/ 657762 w 3619883"/>
                  <a:gd name="connsiteY68" fmla="*/ 18351 h 4275461"/>
                  <a:gd name="connsiteX69" fmla="*/ 690557 w 3619883"/>
                  <a:gd name="connsiteY69" fmla="*/ 25792 h 4275461"/>
                  <a:gd name="connsiteX70" fmla="*/ 745123 w 3619883"/>
                  <a:gd name="connsiteY70" fmla="*/ 40157 h 4275461"/>
                  <a:gd name="connsiteX71" fmla="*/ 789493 w 3619883"/>
                  <a:gd name="connsiteY71" fmla="*/ 36327 h 4275461"/>
                  <a:gd name="connsiteX72" fmla="*/ 854255 w 3619883"/>
                  <a:gd name="connsiteY72" fmla="*/ 68887 h 4275461"/>
                  <a:gd name="connsiteX73" fmla="*/ 897520 w 3619883"/>
                  <a:gd name="connsiteY73" fmla="*/ 88629 h 4275461"/>
                  <a:gd name="connsiteX74" fmla="*/ 940510 w 3619883"/>
                  <a:gd name="connsiteY74" fmla="*/ 114265 h 4275461"/>
                  <a:gd name="connsiteX75" fmla="*/ 1082712 w 3619883"/>
                  <a:gd name="connsiteY75" fmla="*/ 144543 h 4275461"/>
                  <a:gd name="connsiteX76" fmla="*/ 1205348 w 3619883"/>
                  <a:gd name="connsiteY76" fmla="*/ 120753 h 4275461"/>
                  <a:gd name="connsiteX77" fmla="*/ 1271764 w 3619883"/>
                  <a:gd name="connsiteY77" fmla="*/ 117956 h 4275461"/>
                  <a:gd name="connsiteX78" fmla="*/ 1315583 w 3619883"/>
                  <a:gd name="connsiteY78" fmla="*/ 125912 h 4275461"/>
                  <a:gd name="connsiteX79" fmla="*/ 1359125 w 3619883"/>
                  <a:gd name="connsiteY79" fmla="*/ 139761 h 4275461"/>
                  <a:gd name="connsiteX80" fmla="*/ 1391919 w 3619883"/>
                  <a:gd name="connsiteY80" fmla="*/ 147202 h 4275461"/>
                  <a:gd name="connsiteX81" fmla="*/ 1436563 w 3619883"/>
                  <a:gd name="connsiteY81" fmla="*/ 137480 h 4275461"/>
                  <a:gd name="connsiteX82" fmla="*/ 1471566 w 3619883"/>
                  <a:gd name="connsiteY82" fmla="*/ 97777 h 4275461"/>
                  <a:gd name="connsiteX83" fmla="*/ 1505739 w 3619883"/>
                  <a:gd name="connsiteY83" fmla="*/ 75753 h 4275461"/>
                  <a:gd name="connsiteX84" fmla="*/ 1590891 w 3619883"/>
                  <a:gd name="connsiteY84" fmla="*/ 144702 h 4275461"/>
                  <a:gd name="connsiteX85" fmla="*/ 1625616 w 3619883"/>
                  <a:gd name="connsiteY85" fmla="*/ 110893 h 4275461"/>
                  <a:gd name="connsiteX86" fmla="*/ 1658964 w 3619883"/>
                  <a:gd name="connsiteY86" fmla="*/ 106547 h 4275461"/>
                  <a:gd name="connsiteX87" fmla="*/ 1746598 w 3619883"/>
                  <a:gd name="connsiteY87" fmla="*/ 122460 h 4275461"/>
                  <a:gd name="connsiteX88" fmla="*/ 1811913 w 3619883"/>
                  <a:gd name="connsiteY88" fmla="*/ 143234 h 4275461"/>
                  <a:gd name="connsiteX89" fmla="*/ 1856557 w 3619883"/>
                  <a:gd name="connsiteY89" fmla="*/ 133511 h 4275461"/>
                  <a:gd name="connsiteX90" fmla="*/ 2066003 w 3619883"/>
                  <a:gd name="connsiteY90" fmla="*/ 143313 h 4275461"/>
                  <a:gd name="connsiteX91" fmla="*/ 2177615 w 3619883"/>
                  <a:gd name="connsiteY91" fmla="*/ 119007 h 4275461"/>
                  <a:gd name="connsiteX92" fmla="*/ 2255883 w 3619883"/>
                  <a:gd name="connsiteY92" fmla="*/ 99047 h 4275461"/>
                  <a:gd name="connsiteX93" fmla="*/ 2344622 w 3619883"/>
                  <a:gd name="connsiteY93" fmla="*/ 91388 h 4275461"/>
                  <a:gd name="connsiteX94" fmla="*/ 2455682 w 3619883"/>
                  <a:gd name="connsiteY94" fmla="*/ 78869 h 4275461"/>
                  <a:gd name="connsiteX95" fmla="*/ 2632609 w 3619883"/>
                  <a:gd name="connsiteY95" fmla="*/ 75338 h 4275461"/>
                  <a:gd name="connsiteX96" fmla="*/ 2742291 w 3619883"/>
                  <a:gd name="connsiteY96" fmla="*/ 92282 h 4275461"/>
                  <a:gd name="connsiteX97" fmla="*/ 2851974 w 3619883"/>
                  <a:gd name="connsiteY97" fmla="*/ 109227 h 4275461"/>
                  <a:gd name="connsiteX98" fmla="*/ 2907643 w 3619883"/>
                  <a:gd name="connsiteY98" fmla="*/ 100020 h 4275461"/>
                  <a:gd name="connsiteX99" fmla="*/ 2944022 w 3619883"/>
                  <a:gd name="connsiteY99" fmla="*/ 30853 h 4275461"/>
                  <a:gd name="connsiteX100" fmla="*/ 3022289 w 3619883"/>
                  <a:gd name="connsiteY100" fmla="*/ 10893 h 4275461"/>
                  <a:gd name="connsiteX101" fmla="*/ 3054807 w 3619883"/>
                  <a:gd name="connsiteY101" fmla="*/ 24226 h 4275461"/>
                  <a:gd name="connsiteX102" fmla="*/ 3141892 w 3619883"/>
                  <a:gd name="connsiteY102" fmla="*/ 51925 h 4275461"/>
                  <a:gd name="connsiteX103" fmla="*/ 3185711 w 3619883"/>
                  <a:gd name="connsiteY103" fmla="*/ 59881 h 4275461"/>
                  <a:gd name="connsiteX104" fmla="*/ 3219056 w 3619883"/>
                  <a:gd name="connsiteY104" fmla="*/ 55536 h 4275461"/>
                  <a:gd name="connsiteX105" fmla="*/ 3263425 w 3619883"/>
                  <a:gd name="connsiteY105" fmla="*/ 51706 h 4275461"/>
                  <a:gd name="connsiteX106" fmla="*/ 3296219 w 3619883"/>
                  <a:gd name="connsiteY106" fmla="*/ 59147 h 4275461"/>
                  <a:gd name="connsiteX107" fmla="*/ 3319094 w 3619883"/>
                  <a:gd name="connsiteY107" fmla="*/ 42500 h 4275461"/>
                  <a:gd name="connsiteX108" fmla="*/ 3420511 w 3619883"/>
                  <a:gd name="connsiteY108" fmla="*/ 0 h 4275461"/>
                  <a:gd name="connsiteX109" fmla="*/ 3453305 w 3619883"/>
                  <a:gd name="connsiteY109" fmla="*/ 7440 h 4275461"/>
                  <a:gd name="connsiteX110" fmla="*/ 3496571 w 3619883"/>
                  <a:gd name="connsiteY110" fmla="*/ 27182 h 4275461"/>
                  <a:gd name="connsiteX111" fmla="*/ 3602117 w 3619883"/>
                  <a:gd name="connsiteY111" fmla="*/ 132521 h 4275461"/>
                  <a:gd name="connsiteX112" fmla="*/ 3619883 w 3619883"/>
                  <a:gd name="connsiteY112" fmla="*/ 140049 h 4275461"/>
                  <a:gd name="connsiteX113" fmla="*/ 3619883 w 3619883"/>
                  <a:gd name="connsiteY11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16110 w 3619883"/>
                  <a:gd name="connsiteY12" fmla="*/ 3951392 h 4275461"/>
                  <a:gd name="connsiteX13" fmla="*/ 1716110 w 3619883"/>
                  <a:gd name="connsiteY13" fmla="*/ 4006431 h 4275461"/>
                  <a:gd name="connsiteX14" fmla="*/ 1703447 w 3619883"/>
                  <a:gd name="connsiteY14" fmla="*/ 4007960 h 4275461"/>
                  <a:gd name="connsiteX15" fmla="*/ 1716110 w 3619883"/>
                  <a:gd name="connsiteY15" fmla="*/ 4044284 h 4275461"/>
                  <a:gd name="connsiteX16" fmla="*/ 1716110 w 3619883"/>
                  <a:gd name="connsiteY16" fmla="*/ 4128157 h 4275461"/>
                  <a:gd name="connsiteX17" fmla="*/ 1745346 w 3619883"/>
                  <a:gd name="connsiteY17" fmla="*/ 4128157 h 4275461"/>
                  <a:gd name="connsiteX18" fmla="*/ 1796694 w 3619883"/>
                  <a:gd name="connsiteY18" fmla="*/ 4275461 h 4275461"/>
                  <a:gd name="connsiteX19" fmla="*/ 1558844 w 3619883"/>
                  <a:gd name="connsiteY19" fmla="*/ 4275461 h 4275461"/>
                  <a:gd name="connsiteX20" fmla="*/ 1517252 w 3619883"/>
                  <a:gd name="connsiteY20" fmla="*/ 4128157 h 4275461"/>
                  <a:gd name="connsiteX21" fmla="*/ 1582936 w 3619883"/>
                  <a:gd name="connsiteY21" fmla="*/ 4128157 h 4275461"/>
                  <a:gd name="connsiteX22" fmla="*/ 1582936 w 3619883"/>
                  <a:gd name="connsiteY22" fmla="*/ 3951392 h 4275461"/>
                  <a:gd name="connsiteX23" fmla="*/ 1405151 w 3619883"/>
                  <a:gd name="connsiteY23" fmla="*/ 3951392 h 4275461"/>
                  <a:gd name="connsiteX24" fmla="*/ 1405151 w 3619883"/>
                  <a:gd name="connsiteY24" fmla="*/ 4128157 h 4275461"/>
                  <a:gd name="connsiteX25" fmla="*/ 1468988 w 3619883"/>
                  <a:gd name="connsiteY25" fmla="*/ 4128157 h 4275461"/>
                  <a:gd name="connsiteX26" fmla="*/ 1427396 w 3619883"/>
                  <a:gd name="connsiteY26" fmla="*/ 4275461 h 4275461"/>
                  <a:gd name="connsiteX27" fmla="*/ 1210751 w 3619883"/>
                  <a:gd name="connsiteY27" fmla="*/ 4275461 h 4275461"/>
                  <a:gd name="connsiteX28" fmla="*/ 1210751 w 3619883"/>
                  <a:gd name="connsiteY28" fmla="*/ 4128157 h 4275461"/>
                  <a:gd name="connsiteX29" fmla="*/ 1271978 w 3619883"/>
                  <a:gd name="connsiteY29" fmla="*/ 4128157 h 4275461"/>
                  <a:gd name="connsiteX30" fmla="*/ 1271978 w 3619883"/>
                  <a:gd name="connsiteY30" fmla="*/ 3951392 h 4275461"/>
                  <a:gd name="connsiteX31" fmla="*/ 1094193 w 3619883"/>
                  <a:gd name="connsiteY31" fmla="*/ 3951392 h 4275461"/>
                  <a:gd name="connsiteX32" fmla="*/ 1094193 w 3619883"/>
                  <a:gd name="connsiteY32" fmla="*/ 4128157 h 4275461"/>
                  <a:gd name="connsiteX33" fmla="*/ 1140354 w 3619883"/>
                  <a:gd name="connsiteY33" fmla="*/ 4128157 h 4275461"/>
                  <a:gd name="connsiteX34" fmla="*/ 1140354 w 3619883"/>
                  <a:gd name="connsiteY34" fmla="*/ 4275461 h 4275461"/>
                  <a:gd name="connsiteX35" fmla="*/ 953807 w 3619883"/>
                  <a:gd name="connsiteY35" fmla="*/ 4275461 h 4275461"/>
                  <a:gd name="connsiteX36" fmla="*/ 912215 w 3619883"/>
                  <a:gd name="connsiteY36" fmla="*/ 4128157 h 4275461"/>
                  <a:gd name="connsiteX37" fmla="*/ 961020 w 3619883"/>
                  <a:gd name="connsiteY37" fmla="*/ 4128157 h 4275461"/>
                  <a:gd name="connsiteX38" fmla="*/ 961020 w 3619883"/>
                  <a:gd name="connsiteY38" fmla="*/ 3951392 h 4275461"/>
                  <a:gd name="connsiteX39" fmla="*/ 783235 w 3619883"/>
                  <a:gd name="connsiteY39" fmla="*/ 3951392 h 4275461"/>
                  <a:gd name="connsiteX40" fmla="*/ 783235 w 3619883"/>
                  <a:gd name="connsiteY40" fmla="*/ 4128157 h 4275461"/>
                  <a:gd name="connsiteX41" fmla="*/ 871024 w 3619883"/>
                  <a:gd name="connsiteY41" fmla="*/ 4128157 h 4275461"/>
                  <a:gd name="connsiteX42" fmla="*/ 829432 w 3619883"/>
                  <a:gd name="connsiteY42" fmla="*/ 4275461 h 4275461"/>
                  <a:gd name="connsiteX43" fmla="*/ 611484 w 3619883"/>
                  <a:gd name="connsiteY43" fmla="*/ 4275461 h 4275461"/>
                  <a:gd name="connsiteX44" fmla="*/ 621247 w 3619883"/>
                  <a:gd name="connsiteY44" fmla="*/ 4128157 h 4275461"/>
                  <a:gd name="connsiteX45" fmla="*/ 650062 w 3619883"/>
                  <a:gd name="connsiteY45" fmla="*/ 4128157 h 4275461"/>
                  <a:gd name="connsiteX46" fmla="*/ 650062 w 3619883"/>
                  <a:gd name="connsiteY46" fmla="*/ 3951392 h 4275461"/>
                  <a:gd name="connsiteX47" fmla="*/ 472277 w 3619883"/>
                  <a:gd name="connsiteY47" fmla="*/ 3951392 h 4275461"/>
                  <a:gd name="connsiteX48" fmla="*/ 472277 w 3619883"/>
                  <a:gd name="connsiteY48" fmla="*/ 4128157 h 4275461"/>
                  <a:gd name="connsiteX49" fmla="*/ 522650 w 3619883"/>
                  <a:gd name="connsiteY49" fmla="*/ 4128157 h 4275461"/>
                  <a:gd name="connsiteX50" fmla="*/ 573998 w 3619883"/>
                  <a:gd name="connsiteY50" fmla="*/ 4275461 h 4275461"/>
                  <a:gd name="connsiteX51" fmla="*/ 336164 w 3619883"/>
                  <a:gd name="connsiteY51" fmla="*/ 4275461 h 4275461"/>
                  <a:gd name="connsiteX52" fmla="*/ 294572 w 3619883"/>
                  <a:gd name="connsiteY52" fmla="*/ 4128157 h 4275461"/>
                  <a:gd name="connsiteX53" fmla="*/ 339106 w 3619883"/>
                  <a:gd name="connsiteY53" fmla="*/ 4128157 h 4275461"/>
                  <a:gd name="connsiteX54" fmla="*/ 339106 w 3619883"/>
                  <a:gd name="connsiteY54" fmla="*/ 3951392 h 4275461"/>
                  <a:gd name="connsiteX55" fmla="*/ 161321 w 3619883"/>
                  <a:gd name="connsiteY55" fmla="*/ 3951392 h 4275461"/>
                  <a:gd name="connsiteX56" fmla="*/ 161321 w 3619883"/>
                  <a:gd name="connsiteY56" fmla="*/ 4128157 h 4275461"/>
                  <a:gd name="connsiteX57" fmla="*/ 230914 w 3619883"/>
                  <a:gd name="connsiteY57" fmla="*/ 4128157 h 4275461"/>
                  <a:gd name="connsiteX58" fmla="*/ 189322 w 3619883"/>
                  <a:gd name="connsiteY58" fmla="*/ 4275461 h 4275461"/>
                  <a:gd name="connsiteX59" fmla="*/ 0 w 3619883"/>
                  <a:gd name="connsiteY59" fmla="*/ 4275461 h 4275461"/>
                  <a:gd name="connsiteX60" fmla="*/ 0 w 3619883"/>
                  <a:gd name="connsiteY60" fmla="*/ 42229 h 4275461"/>
                  <a:gd name="connsiteX61" fmla="*/ 42464 w 3619883"/>
                  <a:gd name="connsiteY61" fmla="*/ 40518 h 4275461"/>
                  <a:gd name="connsiteX62" fmla="*/ 137733 w 3619883"/>
                  <a:gd name="connsiteY62" fmla="*/ 35355 h 4275461"/>
                  <a:gd name="connsiteX63" fmla="*/ 270565 w 3619883"/>
                  <a:gd name="connsiteY63" fmla="*/ 29759 h 4275461"/>
                  <a:gd name="connsiteX64" fmla="*/ 479734 w 3619883"/>
                  <a:gd name="connsiteY64" fmla="*/ 45455 h 4275461"/>
                  <a:gd name="connsiteX65" fmla="*/ 524103 w 3619883"/>
                  <a:gd name="connsiteY65" fmla="*/ 41625 h 4275461"/>
                  <a:gd name="connsiteX66" fmla="*/ 624416 w 3619883"/>
                  <a:gd name="connsiteY66" fmla="*/ 22696 h 4275461"/>
                  <a:gd name="connsiteX67" fmla="*/ 657762 w 3619883"/>
                  <a:gd name="connsiteY67" fmla="*/ 18351 h 4275461"/>
                  <a:gd name="connsiteX68" fmla="*/ 690557 w 3619883"/>
                  <a:gd name="connsiteY68" fmla="*/ 25792 h 4275461"/>
                  <a:gd name="connsiteX69" fmla="*/ 745123 w 3619883"/>
                  <a:gd name="connsiteY69" fmla="*/ 40157 h 4275461"/>
                  <a:gd name="connsiteX70" fmla="*/ 789493 w 3619883"/>
                  <a:gd name="connsiteY70" fmla="*/ 36327 h 4275461"/>
                  <a:gd name="connsiteX71" fmla="*/ 854255 w 3619883"/>
                  <a:gd name="connsiteY71" fmla="*/ 68887 h 4275461"/>
                  <a:gd name="connsiteX72" fmla="*/ 897520 w 3619883"/>
                  <a:gd name="connsiteY72" fmla="*/ 88629 h 4275461"/>
                  <a:gd name="connsiteX73" fmla="*/ 940510 w 3619883"/>
                  <a:gd name="connsiteY73" fmla="*/ 114265 h 4275461"/>
                  <a:gd name="connsiteX74" fmla="*/ 1082712 w 3619883"/>
                  <a:gd name="connsiteY74" fmla="*/ 144543 h 4275461"/>
                  <a:gd name="connsiteX75" fmla="*/ 1205348 w 3619883"/>
                  <a:gd name="connsiteY75" fmla="*/ 120753 h 4275461"/>
                  <a:gd name="connsiteX76" fmla="*/ 1271764 w 3619883"/>
                  <a:gd name="connsiteY76" fmla="*/ 117956 h 4275461"/>
                  <a:gd name="connsiteX77" fmla="*/ 1315583 w 3619883"/>
                  <a:gd name="connsiteY77" fmla="*/ 125912 h 4275461"/>
                  <a:gd name="connsiteX78" fmla="*/ 1359125 w 3619883"/>
                  <a:gd name="connsiteY78" fmla="*/ 139761 h 4275461"/>
                  <a:gd name="connsiteX79" fmla="*/ 1391919 w 3619883"/>
                  <a:gd name="connsiteY79" fmla="*/ 147202 h 4275461"/>
                  <a:gd name="connsiteX80" fmla="*/ 1436563 w 3619883"/>
                  <a:gd name="connsiteY80" fmla="*/ 137480 h 4275461"/>
                  <a:gd name="connsiteX81" fmla="*/ 1471566 w 3619883"/>
                  <a:gd name="connsiteY81" fmla="*/ 97777 h 4275461"/>
                  <a:gd name="connsiteX82" fmla="*/ 1505739 w 3619883"/>
                  <a:gd name="connsiteY82" fmla="*/ 75753 h 4275461"/>
                  <a:gd name="connsiteX83" fmla="*/ 1590891 w 3619883"/>
                  <a:gd name="connsiteY83" fmla="*/ 144702 h 4275461"/>
                  <a:gd name="connsiteX84" fmla="*/ 1625616 w 3619883"/>
                  <a:gd name="connsiteY84" fmla="*/ 110893 h 4275461"/>
                  <a:gd name="connsiteX85" fmla="*/ 1658964 w 3619883"/>
                  <a:gd name="connsiteY85" fmla="*/ 106547 h 4275461"/>
                  <a:gd name="connsiteX86" fmla="*/ 1746598 w 3619883"/>
                  <a:gd name="connsiteY86" fmla="*/ 122460 h 4275461"/>
                  <a:gd name="connsiteX87" fmla="*/ 1811913 w 3619883"/>
                  <a:gd name="connsiteY87" fmla="*/ 143234 h 4275461"/>
                  <a:gd name="connsiteX88" fmla="*/ 1856557 w 3619883"/>
                  <a:gd name="connsiteY88" fmla="*/ 133511 h 4275461"/>
                  <a:gd name="connsiteX89" fmla="*/ 2066003 w 3619883"/>
                  <a:gd name="connsiteY89" fmla="*/ 143313 h 4275461"/>
                  <a:gd name="connsiteX90" fmla="*/ 2177615 w 3619883"/>
                  <a:gd name="connsiteY90" fmla="*/ 119007 h 4275461"/>
                  <a:gd name="connsiteX91" fmla="*/ 2255883 w 3619883"/>
                  <a:gd name="connsiteY91" fmla="*/ 99047 h 4275461"/>
                  <a:gd name="connsiteX92" fmla="*/ 2344622 w 3619883"/>
                  <a:gd name="connsiteY92" fmla="*/ 91388 h 4275461"/>
                  <a:gd name="connsiteX93" fmla="*/ 2455682 w 3619883"/>
                  <a:gd name="connsiteY93" fmla="*/ 78869 h 4275461"/>
                  <a:gd name="connsiteX94" fmla="*/ 2632609 w 3619883"/>
                  <a:gd name="connsiteY94" fmla="*/ 75338 h 4275461"/>
                  <a:gd name="connsiteX95" fmla="*/ 2742291 w 3619883"/>
                  <a:gd name="connsiteY95" fmla="*/ 92282 h 4275461"/>
                  <a:gd name="connsiteX96" fmla="*/ 2851974 w 3619883"/>
                  <a:gd name="connsiteY96" fmla="*/ 109227 h 4275461"/>
                  <a:gd name="connsiteX97" fmla="*/ 2907643 w 3619883"/>
                  <a:gd name="connsiteY97" fmla="*/ 100020 h 4275461"/>
                  <a:gd name="connsiteX98" fmla="*/ 2944022 w 3619883"/>
                  <a:gd name="connsiteY98" fmla="*/ 30853 h 4275461"/>
                  <a:gd name="connsiteX99" fmla="*/ 3022289 w 3619883"/>
                  <a:gd name="connsiteY99" fmla="*/ 10893 h 4275461"/>
                  <a:gd name="connsiteX100" fmla="*/ 3054807 w 3619883"/>
                  <a:gd name="connsiteY100" fmla="*/ 24226 h 4275461"/>
                  <a:gd name="connsiteX101" fmla="*/ 3141892 w 3619883"/>
                  <a:gd name="connsiteY101" fmla="*/ 51925 h 4275461"/>
                  <a:gd name="connsiteX102" fmla="*/ 3185711 w 3619883"/>
                  <a:gd name="connsiteY102" fmla="*/ 59881 h 4275461"/>
                  <a:gd name="connsiteX103" fmla="*/ 3219056 w 3619883"/>
                  <a:gd name="connsiteY103" fmla="*/ 55536 h 4275461"/>
                  <a:gd name="connsiteX104" fmla="*/ 3263425 w 3619883"/>
                  <a:gd name="connsiteY104" fmla="*/ 51706 h 4275461"/>
                  <a:gd name="connsiteX105" fmla="*/ 3296219 w 3619883"/>
                  <a:gd name="connsiteY105" fmla="*/ 59147 h 4275461"/>
                  <a:gd name="connsiteX106" fmla="*/ 3319094 w 3619883"/>
                  <a:gd name="connsiteY106" fmla="*/ 42500 h 4275461"/>
                  <a:gd name="connsiteX107" fmla="*/ 3420511 w 3619883"/>
                  <a:gd name="connsiteY107" fmla="*/ 0 h 4275461"/>
                  <a:gd name="connsiteX108" fmla="*/ 3453305 w 3619883"/>
                  <a:gd name="connsiteY108" fmla="*/ 7440 h 4275461"/>
                  <a:gd name="connsiteX109" fmla="*/ 3496571 w 3619883"/>
                  <a:gd name="connsiteY109" fmla="*/ 27182 h 4275461"/>
                  <a:gd name="connsiteX110" fmla="*/ 3602117 w 3619883"/>
                  <a:gd name="connsiteY110" fmla="*/ 132521 h 4275461"/>
                  <a:gd name="connsiteX111" fmla="*/ 3619883 w 3619883"/>
                  <a:gd name="connsiteY111" fmla="*/ 140049 h 4275461"/>
                  <a:gd name="connsiteX112" fmla="*/ 3619883 w 3619883"/>
                  <a:gd name="connsiteY11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16110 w 3619883"/>
                  <a:gd name="connsiteY12" fmla="*/ 4006431 h 4275461"/>
                  <a:gd name="connsiteX13" fmla="*/ 1703447 w 3619883"/>
                  <a:gd name="connsiteY13" fmla="*/ 4007960 h 4275461"/>
                  <a:gd name="connsiteX14" fmla="*/ 1716110 w 3619883"/>
                  <a:gd name="connsiteY14" fmla="*/ 4044284 h 4275461"/>
                  <a:gd name="connsiteX15" fmla="*/ 1716110 w 3619883"/>
                  <a:gd name="connsiteY15" fmla="*/ 4128157 h 4275461"/>
                  <a:gd name="connsiteX16" fmla="*/ 1745346 w 3619883"/>
                  <a:gd name="connsiteY16" fmla="*/ 4128157 h 4275461"/>
                  <a:gd name="connsiteX17" fmla="*/ 1796694 w 3619883"/>
                  <a:gd name="connsiteY17" fmla="*/ 4275461 h 4275461"/>
                  <a:gd name="connsiteX18" fmla="*/ 1558844 w 3619883"/>
                  <a:gd name="connsiteY18" fmla="*/ 4275461 h 4275461"/>
                  <a:gd name="connsiteX19" fmla="*/ 1517252 w 3619883"/>
                  <a:gd name="connsiteY19" fmla="*/ 4128157 h 4275461"/>
                  <a:gd name="connsiteX20" fmla="*/ 1582936 w 3619883"/>
                  <a:gd name="connsiteY20" fmla="*/ 4128157 h 4275461"/>
                  <a:gd name="connsiteX21" fmla="*/ 1582936 w 3619883"/>
                  <a:gd name="connsiteY21" fmla="*/ 3951392 h 4275461"/>
                  <a:gd name="connsiteX22" fmla="*/ 1405151 w 3619883"/>
                  <a:gd name="connsiteY22" fmla="*/ 3951392 h 4275461"/>
                  <a:gd name="connsiteX23" fmla="*/ 1405151 w 3619883"/>
                  <a:gd name="connsiteY23" fmla="*/ 4128157 h 4275461"/>
                  <a:gd name="connsiteX24" fmla="*/ 1468988 w 3619883"/>
                  <a:gd name="connsiteY24" fmla="*/ 4128157 h 4275461"/>
                  <a:gd name="connsiteX25" fmla="*/ 1427396 w 3619883"/>
                  <a:gd name="connsiteY25" fmla="*/ 4275461 h 4275461"/>
                  <a:gd name="connsiteX26" fmla="*/ 1210751 w 3619883"/>
                  <a:gd name="connsiteY26" fmla="*/ 4275461 h 4275461"/>
                  <a:gd name="connsiteX27" fmla="*/ 1210751 w 3619883"/>
                  <a:gd name="connsiteY27" fmla="*/ 4128157 h 4275461"/>
                  <a:gd name="connsiteX28" fmla="*/ 1271978 w 3619883"/>
                  <a:gd name="connsiteY28" fmla="*/ 4128157 h 4275461"/>
                  <a:gd name="connsiteX29" fmla="*/ 1271978 w 3619883"/>
                  <a:gd name="connsiteY29" fmla="*/ 3951392 h 4275461"/>
                  <a:gd name="connsiteX30" fmla="*/ 1094193 w 3619883"/>
                  <a:gd name="connsiteY30" fmla="*/ 3951392 h 4275461"/>
                  <a:gd name="connsiteX31" fmla="*/ 1094193 w 3619883"/>
                  <a:gd name="connsiteY31" fmla="*/ 4128157 h 4275461"/>
                  <a:gd name="connsiteX32" fmla="*/ 1140354 w 3619883"/>
                  <a:gd name="connsiteY32" fmla="*/ 4128157 h 4275461"/>
                  <a:gd name="connsiteX33" fmla="*/ 1140354 w 3619883"/>
                  <a:gd name="connsiteY33" fmla="*/ 4275461 h 4275461"/>
                  <a:gd name="connsiteX34" fmla="*/ 953807 w 3619883"/>
                  <a:gd name="connsiteY34" fmla="*/ 4275461 h 4275461"/>
                  <a:gd name="connsiteX35" fmla="*/ 912215 w 3619883"/>
                  <a:gd name="connsiteY35" fmla="*/ 4128157 h 4275461"/>
                  <a:gd name="connsiteX36" fmla="*/ 961020 w 3619883"/>
                  <a:gd name="connsiteY36" fmla="*/ 4128157 h 4275461"/>
                  <a:gd name="connsiteX37" fmla="*/ 961020 w 3619883"/>
                  <a:gd name="connsiteY37" fmla="*/ 3951392 h 4275461"/>
                  <a:gd name="connsiteX38" fmla="*/ 783235 w 3619883"/>
                  <a:gd name="connsiteY38" fmla="*/ 3951392 h 4275461"/>
                  <a:gd name="connsiteX39" fmla="*/ 783235 w 3619883"/>
                  <a:gd name="connsiteY39" fmla="*/ 4128157 h 4275461"/>
                  <a:gd name="connsiteX40" fmla="*/ 871024 w 3619883"/>
                  <a:gd name="connsiteY40" fmla="*/ 4128157 h 4275461"/>
                  <a:gd name="connsiteX41" fmla="*/ 829432 w 3619883"/>
                  <a:gd name="connsiteY41" fmla="*/ 4275461 h 4275461"/>
                  <a:gd name="connsiteX42" fmla="*/ 611484 w 3619883"/>
                  <a:gd name="connsiteY42" fmla="*/ 4275461 h 4275461"/>
                  <a:gd name="connsiteX43" fmla="*/ 621247 w 3619883"/>
                  <a:gd name="connsiteY43" fmla="*/ 4128157 h 4275461"/>
                  <a:gd name="connsiteX44" fmla="*/ 650062 w 3619883"/>
                  <a:gd name="connsiteY44" fmla="*/ 4128157 h 4275461"/>
                  <a:gd name="connsiteX45" fmla="*/ 650062 w 3619883"/>
                  <a:gd name="connsiteY45" fmla="*/ 3951392 h 4275461"/>
                  <a:gd name="connsiteX46" fmla="*/ 472277 w 3619883"/>
                  <a:gd name="connsiteY46" fmla="*/ 3951392 h 4275461"/>
                  <a:gd name="connsiteX47" fmla="*/ 472277 w 3619883"/>
                  <a:gd name="connsiteY47" fmla="*/ 4128157 h 4275461"/>
                  <a:gd name="connsiteX48" fmla="*/ 522650 w 3619883"/>
                  <a:gd name="connsiteY48" fmla="*/ 4128157 h 4275461"/>
                  <a:gd name="connsiteX49" fmla="*/ 573998 w 3619883"/>
                  <a:gd name="connsiteY49" fmla="*/ 4275461 h 4275461"/>
                  <a:gd name="connsiteX50" fmla="*/ 336164 w 3619883"/>
                  <a:gd name="connsiteY50" fmla="*/ 4275461 h 4275461"/>
                  <a:gd name="connsiteX51" fmla="*/ 294572 w 3619883"/>
                  <a:gd name="connsiteY51" fmla="*/ 4128157 h 4275461"/>
                  <a:gd name="connsiteX52" fmla="*/ 339106 w 3619883"/>
                  <a:gd name="connsiteY52" fmla="*/ 4128157 h 4275461"/>
                  <a:gd name="connsiteX53" fmla="*/ 339106 w 3619883"/>
                  <a:gd name="connsiteY53" fmla="*/ 3951392 h 4275461"/>
                  <a:gd name="connsiteX54" fmla="*/ 161321 w 3619883"/>
                  <a:gd name="connsiteY54" fmla="*/ 3951392 h 4275461"/>
                  <a:gd name="connsiteX55" fmla="*/ 161321 w 3619883"/>
                  <a:gd name="connsiteY55" fmla="*/ 4128157 h 4275461"/>
                  <a:gd name="connsiteX56" fmla="*/ 230914 w 3619883"/>
                  <a:gd name="connsiteY56" fmla="*/ 4128157 h 4275461"/>
                  <a:gd name="connsiteX57" fmla="*/ 189322 w 3619883"/>
                  <a:gd name="connsiteY57" fmla="*/ 4275461 h 4275461"/>
                  <a:gd name="connsiteX58" fmla="*/ 0 w 3619883"/>
                  <a:gd name="connsiteY58" fmla="*/ 4275461 h 4275461"/>
                  <a:gd name="connsiteX59" fmla="*/ 0 w 3619883"/>
                  <a:gd name="connsiteY59" fmla="*/ 42229 h 4275461"/>
                  <a:gd name="connsiteX60" fmla="*/ 42464 w 3619883"/>
                  <a:gd name="connsiteY60" fmla="*/ 40518 h 4275461"/>
                  <a:gd name="connsiteX61" fmla="*/ 137733 w 3619883"/>
                  <a:gd name="connsiteY61" fmla="*/ 35355 h 4275461"/>
                  <a:gd name="connsiteX62" fmla="*/ 270565 w 3619883"/>
                  <a:gd name="connsiteY62" fmla="*/ 29759 h 4275461"/>
                  <a:gd name="connsiteX63" fmla="*/ 479734 w 3619883"/>
                  <a:gd name="connsiteY63" fmla="*/ 45455 h 4275461"/>
                  <a:gd name="connsiteX64" fmla="*/ 524103 w 3619883"/>
                  <a:gd name="connsiteY64" fmla="*/ 41625 h 4275461"/>
                  <a:gd name="connsiteX65" fmla="*/ 624416 w 3619883"/>
                  <a:gd name="connsiteY65" fmla="*/ 22696 h 4275461"/>
                  <a:gd name="connsiteX66" fmla="*/ 657762 w 3619883"/>
                  <a:gd name="connsiteY66" fmla="*/ 18351 h 4275461"/>
                  <a:gd name="connsiteX67" fmla="*/ 690557 w 3619883"/>
                  <a:gd name="connsiteY67" fmla="*/ 25792 h 4275461"/>
                  <a:gd name="connsiteX68" fmla="*/ 745123 w 3619883"/>
                  <a:gd name="connsiteY68" fmla="*/ 40157 h 4275461"/>
                  <a:gd name="connsiteX69" fmla="*/ 789493 w 3619883"/>
                  <a:gd name="connsiteY69" fmla="*/ 36327 h 4275461"/>
                  <a:gd name="connsiteX70" fmla="*/ 854255 w 3619883"/>
                  <a:gd name="connsiteY70" fmla="*/ 68887 h 4275461"/>
                  <a:gd name="connsiteX71" fmla="*/ 897520 w 3619883"/>
                  <a:gd name="connsiteY71" fmla="*/ 88629 h 4275461"/>
                  <a:gd name="connsiteX72" fmla="*/ 940510 w 3619883"/>
                  <a:gd name="connsiteY72" fmla="*/ 114265 h 4275461"/>
                  <a:gd name="connsiteX73" fmla="*/ 1082712 w 3619883"/>
                  <a:gd name="connsiteY73" fmla="*/ 144543 h 4275461"/>
                  <a:gd name="connsiteX74" fmla="*/ 1205348 w 3619883"/>
                  <a:gd name="connsiteY74" fmla="*/ 120753 h 4275461"/>
                  <a:gd name="connsiteX75" fmla="*/ 1271764 w 3619883"/>
                  <a:gd name="connsiteY75" fmla="*/ 117956 h 4275461"/>
                  <a:gd name="connsiteX76" fmla="*/ 1315583 w 3619883"/>
                  <a:gd name="connsiteY76" fmla="*/ 125912 h 4275461"/>
                  <a:gd name="connsiteX77" fmla="*/ 1359125 w 3619883"/>
                  <a:gd name="connsiteY77" fmla="*/ 139761 h 4275461"/>
                  <a:gd name="connsiteX78" fmla="*/ 1391919 w 3619883"/>
                  <a:gd name="connsiteY78" fmla="*/ 147202 h 4275461"/>
                  <a:gd name="connsiteX79" fmla="*/ 1436563 w 3619883"/>
                  <a:gd name="connsiteY79" fmla="*/ 137480 h 4275461"/>
                  <a:gd name="connsiteX80" fmla="*/ 1471566 w 3619883"/>
                  <a:gd name="connsiteY80" fmla="*/ 97777 h 4275461"/>
                  <a:gd name="connsiteX81" fmla="*/ 1505739 w 3619883"/>
                  <a:gd name="connsiteY81" fmla="*/ 75753 h 4275461"/>
                  <a:gd name="connsiteX82" fmla="*/ 1590891 w 3619883"/>
                  <a:gd name="connsiteY82" fmla="*/ 144702 h 4275461"/>
                  <a:gd name="connsiteX83" fmla="*/ 1625616 w 3619883"/>
                  <a:gd name="connsiteY83" fmla="*/ 110893 h 4275461"/>
                  <a:gd name="connsiteX84" fmla="*/ 1658964 w 3619883"/>
                  <a:gd name="connsiteY84" fmla="*/ 106547 h 4275461"/>
                  <a:gd name="connsiteX85" fmla="*/ 1746598 w 3619883"/>
                  <a:gd name="connsiteY85" fmla="*/ 122460 h 4275461"/>
                  <a:gd name="connsiteX86" fmla="*/ 1811913 w 3619883"/>
                  <a:gd name="connsiteY86" fmla="*/ 143234 h 4275461"/>
                  <a:gd name="connsiteX87" fmla="*/ 1856557 w 3619883"/>
                  <a:gd name="connsiteY87" fmla="*/ 133511 h 4275461"/>
                  <a:gd name="connsiteX88" fmla="*/ 2066003 w 3619883"/>
                  <a:gd name="connsiteY88" fmla="*/ 143313 h 4275461"/>
                  <a:gd name="connsiteX89" fmla="*/ 2177615 w 3619883"/>
                  <a:gd name="connsiteY89" fmla="*/ 119007 h 4275461"/>
                  <a:gd name="connsiteX90" fmla="*/ 2255883 w 3619883"/>
                  <a:gd name="connsiteY90" fmla="*/ 99047 h 4275461"/>
                  <a:gd name="connsiteX91" fmla="*/ 2344622 w 3619883"/>
                  <a:gd name="connsiteY91" fmla="*/ 91388 h 4275461"/>
                  <a:gd name="connsiteX92" fmla="*/ 2455682 w 3619883"/>
                  <a:gd name="connsiteY92" fmla="*/ 78869 h 4275461"/>
                  <a:gd name="connsiteX93" fmla="*/ 2632609 w 3619883"/>
                  <a:gd name="connsiteY93" fmla="*/ 75338 h 4275461"/>
                  <a:gd name="connsiteX94" fmla="*/ 2742291 w 3619883"/>
                  <a:gd name="connsiteY94" fmla="*/ 92282 h 4275461"/>
                  <a:gd name="connsiteX95" fmla="*/ 2851974 w 3619883"/>
                  <a:gd name="connsiteY95" fmla="*/ 109227 h 4275461"/>
                  <a:gd name="connsiteX96" fmla="*/ 2907643 w 3619883"/>
                  <a:gd name="connsiteY96" fmla="*/ 100020 h 4275461"/>
                  <a:gd name="connsiteX97" fmla="*/ 2944022 w 3619883"/>
                  <a:gd name="connsiteY97" fmla="*/ 30853 h 4275461"/>
                  <a:gd name="connsiteX98" fmla="*/ 3022289 w 3619883"/>
                  <a:gd name="connsiteY98" fmla="*/ 10893 h 4275461"/>
                  <a:gd name="connsiteX99" fmla="*/ 3054807 w 3619883"/>
                  <a:gd name="connsiteY99" fmla="*/ 24226 h 4275461"/>
                  <a:gd name="connsiteX100" fmla="*/ 3141892 w 3619883"/>
                  <a:gd name="connsiteY100" fmla="*/ 51925 h 4275461"/>
                  <a:gd name="connsiteX101" fmla="*/ 3185711 w 3619883"/>
                  <a:gd name="connsiteY101" fmla="*/ 59881 h 4275461"/>
                  <a:gd name="connsiteX102" fmla="*/ 3219056 w 3619883"/>
                  <a:gd name="connsiteY102" fmla="*/ 55536 h 4275461"/>
                  <a:gd name="connsiteX103" fmla="*/ 3263425 w 3619883"/>
                  <a:gd name="connsiteY103" fmla="*/ 51706 h 4275461"/>
                  <a:gd name="connsiteX104" fmla="*/ 3296219 w 3619883"/>
                  <a:gd name="connsiteY104" fmla="*/ 59147 h 4275461"/>
                  <a:gd name="connsiteX105" fmla="*/ 3319094 w 3619883"/>
                  <a:gd name="connsiteY105" fmla="*/ 42500 h 4275461"/>
                  <a:gd name="connsiteX106" fmla="*/ 3420511 w 3619883"/>
                  <a:gd name="connsiteY106" fmla="*/ 0 h 4275461"/>
                  <a:gd name="connsiteX107" fmla="*/ 3453305 w 3619883"/>
                  <a:gd name="connsiteY107" fmla="*/ 7440 h 4275461"/>
                  <a:gd name="connsiteX108" fmla="*/ 3496571 w 3619883"/>
                  <a:gd name="connsiteY108" fmla="*/ 27182 h 4275461"/>
                  <a:gd name="connsiteX109" fmla="*/ 3602117 w 3619883"/>
                  <a:gd name="connsiteY109" fmla="*/ 132521 h 4275461"/>
                  <a:gd name="connsiteX110" fmla="*/ 3619883 w 3619883"/>
                  <a:gd name="connsiteY110" fmla="*/ 140049 h 4275461"/>
                  <a:gd name="connsiteX111" fmla="*/ 3619883 w 3619883"/>
                  <a:gd name="connsiteY111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16110 w 3619883"/>
                  <a:gd name="connsiteY12" fmla="*/ 4006431 h 4275461"/>
                  <a:gd name="connsiteX13" fmla="*/ 1703447 w 3619883"/>
                  <a:gd name="connsiteY13" fmla="*/ 4007960 h 4275461"/>
                  <a:gd name="connsiteX14" fmla="*/ 1716110 w 3619883"/>
                  <a:gd name="connsiteY14" fmla="*/ 4128157 h 4275461"/>
                  <a:gd name="connsiteX15" fmla="*/ 1745346 w 3619883"/>
                  <a:gd name="connsiteY15" fmla="*/ 4128157 h 4275461"/>
                  <a:gd name="connsiteX16" fmla="*/ 1796694 w 3619883"/>
                  <a:gd name="connsiteY16" fmla="*/ 4275461 h 4275461"/>
                  <a:gd name="connsiteX17" fmla="*/ 1558844 w 3619883"/>
                  <a:gd name="connsiteY17" fmla="*/ 4275461 h 4275461"/>
                  <a:gd name="connsiteX18" fmla="*/ 1517252 w 3619883"/>
                  <a:gd name="connsiteY18" fmla="*/ 4128157 h 4275461"/>
                  <a:gd name="connsiteX19" fmla="*/ 1582936 w 3619883"/>
                  <a:gd name="connsiteY19" fmla="*/ 4128157 h 4275461"/>
                  <a:gd name="connsiteX20" fmla="*/ 1582936 w 3619883"/>
                  <a:gd name="connsiteY20" fmla="*/ 3951392 h 4275461"/>
                  <a:gd name="connsiteX21" fmla="*/ 1405151 w 3619883"/>
                  <a:gd name="connsiteY21" fmla="*/ 3951392 h 4275461"/>
                  <a:gd name="connsiteX22" fmla="*/ 1405151 w 3619883"/>
                  <a:gd name="connsiteY22" fmla="*/ 4128157 h 4275461"/>
                  <a:gd name="connsiteX23" fmla="*/ 1468988 w 3619883"/>
                  <a:gd name="connsiteY23" fmla="*/ 4128157 h 4275461"/>
                  <a:gd name="connsiteX24" fmla="*/ 1427396 w 3619883"/>
                  <a:gd name="connsiteY24" fmla="*/ 4275461 h 4275461"/>
                  <a:gd name="connsiteX25" fmla="*/ 1210751 w 3619883"/>
                  <a:gd name="connsiteY25" fmla="*/ 4275461 h 4275461"/>
                  <a:gd name="connsiteX26" fmla="*/ 1210751 w 3619883"/>
                  <a:gd name="connsiteY26" fmla="*/ 4128157 h 4275461"/>
                  <a:gd name="connsiteX27" fmla="*/ 1271978 w 3619883"/>
                  <a:gd name="connsiteY27" fmla="*/ 4128157 h 4275461"/>
                  <a:gd name="connsiteX28" fmla="*/ 1271978 w 3619883"/>
                  <a:gd name="connsiteY28" fmla="*/ 3951392 h 4275461"/>
                  <a:gd name="connsiteX29" fmla="*/ 1094193 w 3619883"/>
                  <a:gd name="connsiteY29" fmla="*/ 3951392 h 4275461"/>
                  <a:gd name="connsiteX30" fmla="*/ 1094193 w 3619883"/>
                  <a:gd name="connsiteY30" fmla="*/ 4128157 h 4275461"/>
                  <a:gd name="connsiteX31" fmla="*/ 1140354 w 3619883"/>
                  <a:gd name="connsiteY31" fmla="*/ 4128157 h 4275461"/>
                  <a:gd name="connsiteX32" fmla="*/ 1140354 w 3619883"/>
                  <a:gd name="connsiteY32" fmla="*/ 4275461 h 4275461"/>
                  <a:gd name="connsiteX33" fmla="*/ 953807 w 3619883"/>
                  <a:gd name="connsiteY33" fmla="*/ 4275461 h 4275461"/>
                  <a:gd name="connsiteX34" fmla="*/ 912215 w 3619883"/>
                  <a:gd name="connsiteY34" fmla="*/ 4128157 h 4275461"/>
                  <a:gd name="connsiteX35" fmla="*/ 961020 w 3619883"/>
                  <a:gd name="connsiteY35" fmla="*/ 4128157 h 4275461"/>
                  <a:gd name="connsiteX36" fmla="*/ 961020 w 3619883"/>
                  <a:gd name="connsiteY36" fmla="*/ 3951392 h 4275461"/>
                  <a:gd name="connsiteX37" fmla="*/ 783235 w 3619883"/>
                  <a:gd name="connsiteY37" fmla="*/ 3951392 h 4275461"/>
                  <a:gd name="connsiteX38" fmla="*/ 783235 w 3619883"/>
                  <a:gd name="connsiteY38" fmla="*/ 4128157 h 4275461"/>
                  <a:gd name="connsiteX39" fmla="*/ 871024 w 3619883"/>
                  <a:gd name="connsiteY39" fmla="*/ 4128157 h 4275461"/>
                  <a:gd name="connsiteX40" fmla="*/ 829432 w 3619883"/>
                  <a:gd name="connsiteY40" fmla="*/ 4275461 h 4275461"/>
                  <a:gd name="connsiteX41" fmla="*/ 611484 w 3619883"/>
                  <a:gd name="connsiteY41" fmla="*/ 4275461 h 4275461"/>
                  <a:gd name="connsiteX42" fmla="*/ 621247 w 3619883"/>
                  <a:gd name="connsiteY42" fmla="*/ 4128157 h 4275461"/>
                  <a:gd name="connsiteX43" fmla="*/ 650062 w 3619883"/>
                  <a:gd name="connsiteY43" fmla="*/ 4128157 h 4275461"/>
                  <a:gd name="connsiteX44" fmla="*/ 650062 w 3619883"/>
                  <a:gd name="connsiteY44" fmla="*/ 3951392 h 4275461"/>
                  <a:gd name="connsiteX45" fmla="*/ 472277 w 3619883"/>
                  <a:gd name="connsiteY45" fmla="*/ 3951392 h 4275461"/>
                  <a:gd name="connsiteX46" fmla="*/ 472277 w 3619883"/>
                  <a:gd name="connsiteY46" fmla="*/ 4128157 h 4275461"/>
                  <a:gd name="connsiteX47" fmla="*/ 522650 w 3619883"/>
                  <a:gd name="connsiteY47" fmla="*/ 4128157 h 4275461"/>
                  <a:gd name="connsiteX48" fmla="*/ 573998 w 3619883"/>
                  <a:gd name="connsiteY48" fmla="*/ 4275461 h 4275461"/>
                  <a:gd name="connsiteX49" fmla="*/ 336164 w 3619883"/>
                  <a:gd name="connsiteY49" fmla="*/ 4275461 h 4275461"/>
                  <a:gd name="connsiteX50" fmla="*/ 294572 w 3619883"/>
                  <a:gd name="connsiteY50" fmla="*/ 4128157 h 4275461"/>
                  <a:gd name="connsiteX51" fmla="*/ 339106 w 3619883"/>
                  <a:gd name="connsiteY51" fmla="*/ 4128157 h 4275461"/>
                  <a:gd name="connsiteX52" fmla="*/ 339106 w 3619883"/>
                  <a:gd name="connsiteY52" fmla="*/ 3951392 h 4275461"/>
                  <a:gd name="connsiteX53" fmla="*/ 161321 w 3619883"/>
                  <a:gd name="connsiteY53" fmla="*/ 3951392 h 4275461"/>
                  <a:gd name="connsiteX54" fmla="*/ 161321 w 3619883"/>
                  <a:gd name="connsiteY54" fmla="*/ 4128157 h 4275461"/>
                  <a:gd name="connsiteX55" fmla="*/ 230914 w 3619883"/>
                  <a:gd name="connsiteY55" fmla="*/ 4128157 h 4275461"/>
                  <a:gd name="connsiteX56" fmla="*/ 189322 w 3619883"/>
                  <a:gd name="connsiteY56" fmla="*/ 4275461 h 4275461"/>
                  <a:gd name="connsiteX57" fmla="*/ 0 w 3619883"/>
                  <a:gd name="connsiteY57" fmla="*/ 4275461 h 4275461"/>
                  <a:gd name="connsiteX58" fmla="*/ 0 w 3619883"/>
                  <a:gd name="connsiteY58" fmla="*/ 42229 h 4275461"/>
                  <a:gd name="connsiteX59" fmla="*/ 42464 w 3619883"/>
                  <a:gd name="connsiteY59" fmla="*/ 40518 h 4275461"/>
                  <a:gd name="connsiteX60" fmla="*/ 137733 w 3619883"/>
                  <a:gd name="connsiteY60" fmla="*/ 35355 h 4275461"/>
                  <a:gd name="connsiteX61" fmla="*/ 270565 w 3619883"/>
                  <a:gd name="connsiteY61" fmla="*/ 29759 h 4275461"/>
                  <a:gd name="connsiteX62" fmla="*/ 479734 w 3619883"/>
                  <a:gd name="connsiteY62" fmla="*/ 45455 h 4275461"/>
                  <a:gd name="connsiteX63" fmla="*/ 524103 w 3619883"/>
                  <a:gd name="connsiteY63" fmla="*/ 41625 h 4275461"/>
                  <a:gd name="connsiteX64" fmla="*/ 624416 w 3619883"/>
                  <a:gd name="connsiteY64" fmla="*/ 22696 h 4275461"/>
                  <a:gd name="connsiteX65" fmla="*/ 657762 w 3619883"/>
                  <a:gd name="connsiteY65" fmla="*/ 18351 h 4275461"/>
                  <a:gd name="connsiteX66" fmla="*/ 690557 w 3619883"/>
                  <a:gd name="connsiteY66" fmla="*/ 25792 h 4275461"/>
                  <a:gd name="connsiteX67" fmla="*/ 745123 w 3619883"/>
                  <a:gd name="connsiteY67" fmla="*/ 40157 h 4275461"/>
                  <a:gd name="connsiteX68" fmla="*/ 789493 w 3619883"/>
                  <a:gd name="connsiteY68" fmla="*/ 36327 h 4275461"/>
                  <a:gd name="connsiteX69" fmla="*/ 854255 w 3619883"/>
                  <a:gd name="connsiteY69" fmla="*/ 68887 h 4275461"/>
                  <a:gd name="connsiteX70" fmla="*/ 897520 w 3619883"/>
                  <a:gd name="connsiteY70" fmla="*/ 88629 h 4275461"/>
                  <a:gd name="connsiteX71" fmla="*/ 940510 w 3619883"/>
                  <a:gd name="connsiteY71" fmla="*/ 114265 h 4275461"/>
                  <a:gd name="connsiteX72" fmla="*/ 1082712 w 3619883"/>
                  <a:gd name="connsiteY72" fmla="*/ 144543 h 4275461"/>
                  <a:gd name="connsiteX73" fmla="*/ 1205348 w 3619883"/>
                  <a:gd name="connsiteY73" fmla="*/ 120753 h 4275461"/>
                  <a:gd name="connsiteX74" fmla="*/ 1271764 w 3619883"/>
                  <a:gd name="connsiteY74" fmla="*/ 117956 h 4275461"/>
                  <a:gd name="connsiteX75" fmla="*/ 1315583 w 3619883"/>
                  <a:gd name="connsiteY75" fmla="*/ 125912 h 4275461"/>
                  <a:gd name="connsiteX76" fmla="*/ 1359125 w 3619883"/>
                  <a:gd name="connsiteY76" fmla="*/ 139761 h 4275461"/>
                  <a:gd name="connsiteX77" fmla="*/ 1391919 w 3619883"/>
                  <a:gd name="connsiteY77" fmla="*/ 147202 h 4275461"/>
                  <a:gd name="connsiteX78" fmla="*/ 1436563 w 3619883"/>
                  <a:gd name="connsiteY78" fmla="*/ 137480 h 4275461"/>
                  <a:gd name="connsiteX79" fmla="*/ 1471566 w 3619883"/>
                  <a:gd name="connsiteY79" fmla="*/ 97777 h 4275461"/>
                  <a:gd name="connsiteX80" fmla="*/ 1505739 w 3619883"/>
                  <a:gd name="connsiteY80" fmla="*/ 75753 h 4275461"/>
                  <a:gd name="connsiteX81" fmla="*/ 1590891 w 3619883"/>
                  <a:gd name="connsiteY81" fmla="*/ 144702 h 4275461"/>
                  <a:gd name="connsiteX82" fmla="*/ 1625616 w 3619883"/>
                  <a:gd name="connsiteY82" fmla="*/ 110893 h 4275461"/>
                  <a:gd name="connsiteX83" fmla="*/ 1658964 w 3619883"/>
                  <a:gd name="connsiteY83" fmla="*/ 106547 h 4275461"/>
                  <a:gd name="connsiteX84" fmla="*/ 1746598 w 3619883"/>
                  <a:gd name="connsiteY84" fmla="*/ 122460 h 4275461"/>
                  <a:gd name="connsiteX85" fmla="*/ 1811913 w 3619883"/>
                  <a:gd name="connsiteY85" fmla="*/ 143234 h 4275461"/>
                  <a:gd name="connsiteX86" fmla="*/ 1856557 w 3619883"/>
                  <a:gd name="connsiteY86" fmla="*/ 133511 h 4275461"/>
                  <a:gd name="connsiteX87" fmla="*/ 2066003 w 3619883"/>
                  <a:gd name="connsiteY87" fmla="*/ 143313 h 4275461"/>
                  <a:gd name="connsiteX88" fmla="*/ 2177615 w 3619883"/>
                  <a:gd name="connsiteY88" fmla="*/ 119007 h 4275461"/>
                  <a:gd name="connsiteX89" fmla="*/ 2255883 w 3619883"/>
                  <a:gd name="connsiteY89" fmla="*/ 99047 h 4275461"/>
                  <a:gd name="connsiteX90" fmla="*/ 2344622 w 3619883"/>
                  <a:gd name="connsiteY90" fmla="*/ 91388 h 4275461"/>
                  <a:gd name="connsiteX91" fmla="*/ 2455682 w 3619883"/>
                  <a:gd name="connsiteY91" fmla="*/ 78869 h 4275461"/>
                  <a:gd name="connsiteX92" fmla="*/ 2632609 w 3619883"/>
                  <a:gd name="connsiteY92" fmla="*/ 75338 h 4275461"/>
                  <a:gd name="connsiteX93" fmla="*/ 2742291 w 3619883"/>
                  <a:gd name="connsiteY93" fmla="*/ 92282 h 4275461"/>
                  <a:gd name="connsiteX94" fmla="*/ 2851974 w 3619883"/>
                  <a:gd name="connsiteY94" fmla="*/ 109227 h 4275461"/>
                  <a:gd name="connsiteX95" fmla="*/ 2907643 w 3619883"/>
                  <a:gd name="connsiteY95" fmla="*/ 100020 h 4275461"/>
                  <a:gd name="connsiteX96" fmla="*/ 2944022 w 3619883"/>
                  <a:gd name="connsiteY96" fmla="*/ 30853 h 4275461"/>
                  <a:gd name="connsiteX97" fmla="*/ 3022289 w 3619883"/>
                  <a:gd name="connsiteY97" fmla="*/ 10893 h 4275461"/>
                  <a:gd name="connsiteX98" fmla="*/ 3054807 w 3619883"/>
                  <a:gd name="connsiteY98" fmla="*/ 24226 h 4275461"/>
                  <a:gd name="connsiteX99" fmla="*/ 3141892 w 3619883"/>
                  <a:gd name="connsiteY99" fmla="*/ 51925 h 4275461"/>
                  <a:gd name="connsiteX100" fmla="*/ 3185711 w 3619883"/>
                  <a:gd name="connsiteY100" fmla="*/ 59881 h 4275461"/>
                  <a:gd name="connsiteX101" fmla="*/ 3219056 w 3619883"/>
                  <a:gd name="connsiteY101" fmla="*/ 55536 h 4275461"/>
                  <a:gd name="connsiteX102" fmla="*/ 3263425 w 3619883"/>
                  <a:gd name="connsiteY102" fmla="*/ 51706 h 4275461"/>
                  <a:gd name="connsiteX103" fmla="*/ 3296219 w 3619883"/>
                  <a:gd name="connsiteY103" fmla="*/ 59147 h 4275461"/>
                  <a:gd name="connsiteX104" fmla="*/ 3319094 w 3619883"/>
                  <a:gd name="connsiteY104" fmla="*/ 42500 h 4275461"/>
                  <a:gd name="connsiteX105" fmla="*/ 3420511 w 3619883"/>
                  <a:gd name="connsiteY105" fmla="*/ 0 h 4275461"/>
                  <a:gd name="connsiteX106" fmla="*/ 3453305 w 3619883"/>
                  <a:gd name="connsiteY106" fmla="*/ 7440 h 4275461"/>
                  <a:gd name="connsiteX107" fmla="*/ 3496571 w 3619883"/>
                  <a:gd name="connsiteY107" fmla="*/ 27182 h 4275461"/>
                  <a:gd name="connsiteX108" fmla="*/ 3602117 w 3619883"/>
                  <a:gd name="connsiteY108" fmla="*/ 132521 h 4275461"/>
                  <a:gd name="connsiteX109" fmla="*/ 3619883 w 3619883"/>
                  <a:gd name="connsiteY109" fmla="*/ 140049 h 4275461"/>
                  <a:gd name="connsiteX110" fmla="*/ 3619883 w 3619883"/>
                  <a:gd name="connsiteY110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16110 w 3619883"/>
                  <a:gd name="connsiteY12" fmla="*/ 4006431 h 4275461"/>
                  <a:gd name="connsiteX13" fmla="*/ 1716110 w 3619883"/>
                  <a:gd name="connsiteY13" fmla="*/ 4128157 h 4275461"/>
                  <a:gd name="connsiteX14" fmla="*/ 1745346 w 3619883"/>
                  <a:gd name="connsiteY14" fmla="*/ 4128157 h 4275461"/>
                  <a:gd name="connsiteX15" fmla="*/ 1796694 w 3619883"/>
                  <a:gd name="connsiteY15" fmla="*/ 4275461 h 4275461"/>
                  <a:gd name="connsiteX16" fmla="*/ 1558844 w 3619883"/>
                  <a:gd name="connsiteY16" fmla="*/ 4275461 h 4275461"/>
                  <a:gd name="connsiteX17" fmla="*/ 1517252 w 3619883"/>
                  <a:gd name="connsiteY17" fmla="*/ 4128157 h 4275461"/>
                  <a:gd name="connsiteX18" fmla="*/ 1582936 w 3619883"/>
                  <a:gd name="connsiteY18" fmla="*/ 4128157 h 4275461"/>
                  <a:gd name="connsiteX19" fmla="*/ 1582936 w 3619883"/>
                  <a:gd name="connsiteY19" fmla="*/ 3951392 h 4275461"/>
                  <a:gd name="connsiteX20" fmla="*/ 1405151 w 3619883"/>
                  <a:gd name="connsiteY20" fmla="*/ 3951392 h 4275461"/>
                  <a:gd name="connsiteX21" fmla="*/ 1405151 w 3619883"/>
                  <a:gd name="connsiteY21" fmla="*/ 4128157 h 4275461"/>
                  <a:gd name="connsiteX22" fmla="*/ 1468988 w 3619883"/>
                  <a:gd name="connsiteY22" fmla="*/ 4128157 h 4275461"/>
                  <a:gd name="connsiteX23" fmla="*/ 1427396 w 3619883"/>
                  <a:gd name="connsiteY23" fmla="*/ 4275461 h 4275461"/>
                  <a:gd name="connsiteX24" fmla="*/ 1210751 w 3619883"/>
                  <a:gd name="connsiteY24" fmla="*/ 4275461 h 4275461"/>
                  <a:gd name="connsiteX25" fmla="*/ 1210751 w 3619883"/>
                  <a:gd name="connsiteY25" fmla="*/ 4128157 h 4275461"/>
                  <a:gd name="connsiteX26" fmla="*/ 1271978 w 3619883"/>
                  <a:gd name="connsiteY26" fmla="*/ 4128157 h 4275461"/>
                  <a:gd name="connsiteX27" fmla="*/ 1271978 w 3619883"/>
                  <a:gd name="connsiteY27" fmla="*/ 3951392 h 4275461"/>
                  <a:gd name="connsiteX28" fmla="*/ 1094193 w 3619883"/>
                  <a:gd name="connsiteY28" fmla="*/ 3951392 h 4275461"/>
                  <a:gd name="connsiteX29" fmla="*/ 1094193 w 3619883"/>
                  <a:gd name="connsiteY29" fmla="*/ 4128157 h 4275461"/>
                  <a:gd name="connsiteX30" fmla="*/ 1140354 w 3619883"/>
                  <a:gd name="connsiteY30" fmla="*/ 4128157 h 4275461"/>
                  <a:gd name="connsiteX31" fmla="*/ 1140354 w 3619883"/>
                  <a:gd name="connsiteY31" fmla="*/ 4275461 h 4275461"/>
                  <a:gd name="connsiteX32" fmla="*/ 953807 w 3619883"/>
                  <a:gd name="connsiteY32" fmla="*/ 4275461 h 4275461"/>
                  <a:gd name="connsiteX33" fmla="*/ 912215 w 3619883"/>
                  <a:gd name="connsiteY33" fmla="*/ 4128157 h 4275461"/>
                  <a:gd name="connsiteX34" fmla="*/ 961020 w 3619883"/>
                  <a:gd name="connsiteY34" fmla="*/ 4128157 h 4275461"/>
                  <a:gd name="connsiteX35" fmla="*/ 961020 w 3619883"/>
                  <a:gd name="connsiteY35" fmla="*/ 3951392 h 4275461"/>
                  <a:gd name="connsiteX36" fmla="*/ 783235 w 3619883"/>
                  <a:gd name="connsiteY36" fmla="*/ 3951392 h 4275461"/>
                  <a:gd name="connsiteX37" fmla="*/ 783235 w 3619883"/>
                  <a:gd name="connsiteY37" fmla="*/ 4128157 h 4275461"/>
                  <a:gd name="connsiteX38" fmla="*/ 871024 w 3619883"/>
                  <a:gd name="connsiteY38" fmla="*/ 4128157 h 4275461"/>
                  <a:gd name="connsiteX39" fmla="*/ 829432 w 3619883"/>
                  <a:gd name="connsiteY39" fmla="*/ 4275461 h 4275461"/>
                  <a:gd name="connsiteX40" fmla="*/ 611484 w 3619883"/>
                  <a:gd name="connsiteY40" fmla="*/ 4275461 h 4275461"/>
                  <a:gd name="connsiteX41" fmla="*/ 621247 w 3619883"/>
                  <a:gd name="connsiteY41" fmla="*/ 4128157 h 4275461"/>
                  <a:gd name="connsiteX42" fmla="*/ 650062 w 3619883"/>
                  <a:gd name="connsiteY42" fmla="*/ 4128157 h 4275461"/>
                  <a:gd name="connsiteX43" fmla="*/ 650062 w 3619883"/>
                  <a:gd name="connsiteY43" fmla="*/ 3951392 h 4275461"/>
                  <a:gd name="connsiteX44" fmla="*/ 472277 w 3619883"/>
                  <a:gd name="connsiteY44" fmla="*/ 3951392 h 4275461"/>
                  <a:gd name="connsiteX45" fmla="*/ 472277 w 3619883"/>
                  <a:gd name="connsiteY45" fmla="*/ 4128157 h 4275461"/>
                  <a:gd name="connsiteX46" fmla="*/ 522650 w 3619883"/>
                  <a:gd name="connsiteY46" fmla="*/ 4128157 h 4275461"/>
                  <a:gd name="connsiteX47" fmla="*/ 573998 w 3619883"/>
                  <a:gd name="connsiteY47" fmla="*/ 4275461 h 4275461"/>
                  <a:gd name="connsiteX48" fmla="*/ 336164 w 3619883"/>
                  <a:gd name="connsiteY48" fmla="*/ 4275461 h 4275461"/>
                  <a:gd name="connsiteX49" fmla="*/ 294572 w 3619883"/>
                  <a:gd name="connsiteY49" fmla="*/ 4128157 h 4275461"/>
                  <a:gd name="connsiteX50" fmla="*/ 339106 w 3619883"/>
                  <a:gd name="connsiteY50" fmla="*/ 4128157 h 4275461"/>
                  <a:gd name="connsiteX51" fmla="*/ 339106 w 3619883"/>
                  <a:gd name="connsiteY51" fmla="*/ 3951392 h 4275461"/>
                  <a:gd name="connsiteX52" fmla="*/ 161321 w 3619883"/>
                  <a:gd name="connsiteY52" fmla="*/ 3951392 h 4275461"/>
                  <a:gd name="connsiteX53" fmla="*/ 161321 w 3619883"/>
                  <a:gd name="connsiteY53" fmla="*/ 4128157 h 4275461"/>
                  <a:gd name="connsiteX54" fmla="*/ 230914 w 3619883"/>
                  <a:gd name="connsiteY54" fmla="*/ 4128157 h 4275461"/>
                  <a:gd name="connsiteX55" fmla="*/ 189322 w 3619883"/>
                  <a:gd name="connsiteY55" fmla="*/ 4275461 h 4275461"/>
                  <a:gd name="connsiteX56" fmla="*/ 0 w 3619883"/>
                  <a:gd name="connsiteY56" fmla="*/ 4275461 h 4275461"/>
                  <a:gd name="connsiteX57" fmla="*/ 0 w 3619883"/>
                  <a:gd name="connsiteY57" fmla="*/ 42229 h 4275461"/>
                  <a:gd name="connsiteX58" fmla="*/ 42464 w 3619883"/>
                  <a:gd name="connsiteY58" fmla="*/ 40518 h 4275461"/>
                  <a:gd name="connsiteX59" fmla="*/ 137733 w 3619883"/>
                  <a:gd name="connsiteY59" fmla="*/ 35355 h 4275461"/>
                  <a:gd name="connsiteX60" fmla="*/ 270565 w 3619883"/>
                  <a:gd name="connsiteY60" fmla="*/ 29759 h 4275461"/>
                  <a:gd name="connsiteX61" fmla="*/ 479734 w 3619883"/>
                  <a:gd name="connsiteY61" fmla="*/ 45455 h 4275461"/>
                  <a:gd name="connsiteX62" fmla="*/ 524103 w 3619883"/>
                  <a:gd name="connsiteY62" fmla="*/ 41625 h 4275461"/>
                  <a:gd name="connsiteX63" fmla="*/ 624416 w 3619883"/>
                  <a:gd name="connsiteY63" fmla="*/ 22696 h 4275461"/>
                  <a:gd name="connsiteX64" fmla="*/ 657762 w 3619883"/>
                  <a:gd name="connsiteY64" fmla="*/ 18351 h 4275461"/>
                  <a:gd name="connsiteX65" fmla="*/ 690557 w 3619883"/>
                  <a:gd name="connsiteY65" fmla="*/ 25792 h 4275461"/>
                  <a:gd name="connsiteX66" fmla="*/ 745123 w 3619883"/>
                  <a:gd name="connsiteY66" fmla="*/ 40157 h 4275461"/>
                  <a:gd name="connsiteX67" fmla="*/ 789493 w 3619883"/>
                  <a:gd name="connsiteY67" fmla="*/ 36327 h 4275461"/>
                  <a:gd name="connsiteX68" fmla="*/ 854255 w 3619883"/>
                  <a:gd name="connsiteY68" fmla="*/ 68887 h 4275461"/>
                  <a:gd name="connsiteX69" fmla="*/ 897520 w 3619883"/>
                  <a:gd name="connsiteY69" fmla="*/ 88629 h 4275461"/>
                  <a:gd name="connsiteX70" fmla="*/ 940510 w 3619883"/>
                  <a:gd name="connsiteY70" fmla="*/ 114265 h 4275461"/>
                  <a:gd name="connsiteX71" fmla="*/ 1082712 w 3619883"/>
                  <a:gd name="connsiteY71" fmla="*/ 144543 h 4275461"/>
                  <a:gd name="connsiteX72" fmla="*/ 1205348 w 3619883"/>
                  <a:gd name="connsiteY72" fmla="*/ 120753 h 4275461"/>
                  <a:gd name="connsiteX73" fmla="*/ 1271764 w 3619883"/>
                  <a:gd name="connsiteY73" fmla="*/ 117956 h 4275461"/>
                  <a:gd name="connsiteX74" fmla="*/ 1315583 w 3619883"/>
                  <a:gd name="connsiteY74" fmla="*/ 125912 h 4275461"/>
                  <a:gd name="connsiteX75" fmla="*/ 1359125 w 3619883"/>
                  <a:gd name="connsiteY75" fmla="*/ 139761 h 4275461"/>
                  <a:gd name="connsiteX76" fmla="*/ 1391919 w 3619883"/>
                  <a:gd name="connsiteY76" fmla="*/ 147202 h 4275461"/>
                  <a:gd name="connsiteX77" fmla="*/ 1436563 w 3619883"/>
                  <a:gd name="connsiteY77" fmla="*/ 137480 h 4275461"/>
                  <a:gd name="connsiteX78" fmla="*/ 1471566 w 3619883"/>
                  <a:gd name="connsiteY78" fmla="*/ 97777 h 4275461"/>
                  <a:gd name="connsiteX79" fmla="*/ 1505739 w 3619883"/>
                  <a:gd name="connsiteY79" fmla="*/ 75753 h 4275461"/>
                  <a:gd name="connsiteX80" fmla="*/ 1590891 w 3619883"/>
                  <a:gd name="connsiteY80" fmla="*/ 144702 h 4275461"/>
                  <a:gd name="connsiteX81" fmla="*/ 1625616 w 3619883"/>
                  <a:gd name="connsiteY81" fmla="*/ 110893 h 4275461"/>
                  <a:gd name="connsiteX82" fmla="*/ 1658964 w 3619883"/>
                  <a:gd name="connsiteY82" fmla="*/ 106547 h 4275461"/>
                  <a:gd name="connsiteX83" fmla="*/ 1746598 w 3619883"/>
                  <a:gd name="connsiteY83" fmla="*/ 122460 h 4275461"/>
                  <a:gd name="connsiteX84" fmla="*/ 1811913 w 3619883"/>
                  <a:gd name="connsiteY84" fmla="*/ 143234 h 4275461"/>
                  <a:gd name="connsiteX85" fmla="*/ 1856557 w 3619883"/>
                  <a:gd name="connsiteY85" fmla="*/ 133511 h 4275461"/>
                  <a:gd name="connsiteX86" fmla="*/ 2066003 w 3619883"/>
                  <a:gd name="connsiteY86" fmla="*/ 143313 h 4275461"/>
                  <a:gd name="connsiteX87" fmla="*/ 2177615 w 3619883"/>
                  <a:gd name="connsiteY87" fmla="*/ 119007 h 4275461"/>
                  <a:gd name="connsiteX88" fmla="*/ 2255883 w 3619883"/>
                  <a:gd name="connsiteY88" fmla="*/ 99047 h 4275461"/>
                  <a:gd name="connsiteX89" fmla="*/ 2344622 w 3619883"/>
                  <a:gd name="connsiteY89" fmla="*/ 91388 h 4275461"/>
                  <a:gd name="connsiteX90" fmla="*/ 2455682 w 3619883"/>
                  <a:gd name="connsiteY90" fmla="*/ 78869 h 4275461"/>
                  <a:gd name="connsiteX91" fmla="*/ 2632609 w 3619883"/>
                  <a:gd name="connsiteY91" fmla="*/ 75338 h 4275461"/>
                  <a:gd name="connsiteX92" fmla="*/ 2742291 w 3619883"/>
                  <a:gd name="connsiteY92" fmla="*/ 92282 h 4275461"/>
                  <a:gd name="connsiteX93" fmla="*/ 2851974 w 3619883"/>
                  <a:gd name="connsiteY93" fmla="*/ 109227 h 4275461"/>
                  <a:gd name="connsiteX94" fmla="*/ 2907643 w 3619883"/>
                  <a:gd name="connsiteY94" fmla="*/ 100020 h 4275461"/>
                  <a:gd name="connsiteX95" fmla="*/ 2944022 w 3619883"/>
                  <a:gd name="connsiteY95" fmla="*/ 30853 h 4275461"/>
                  <a:gd name="connsiteX96" fmla="*/ 3022289 w 3619883"/>
                  <a:gd name="connsiteY96" fmla="*/ 10893 h 4275461"/>
                  <a:gd name="connsiteX97" fmla="*/ 3054807 w 3619883"/>
                  <a:gd name="connsiteY97" fmla="*/ 24226 h 4275461"/>
                  <a:gd name="connsiteX98" fmla="*/ 3141892 w 3619883"/>
                  <a:gd name="connsiteY98" fmla="*/ 51925 h 4275461"/>
                  <a:gd name="connsiteX99" fmla="*/ 3185711 w 3619883"/>
                  <a:gd name="connsiteY99" fmla="*/ 59881 h 4275461"/>
                  <a:gd name="connsiteX100" fmla="*/ 3219056 w 3619883"/>
                  <a:gd name="connsiteY100" fmla="*/ 55536 h 4275461"/>
                  <a:gd name="connsiteX101" fmla="*/ 3263425 w 3619883"/>
                  <a:gd name="connsiteY101" fmla="*/ 51706 h 4275461"/>
                  <a:gd name="connsiteX102" fmla="*/ 3296219 w 3619883"/>
                  <a:gd name="connsiteY102" fmla="*/ 59147 h 4275461"/>
                  <a:gd name="connsiteX103" fmla="*/ 3319094 w 3619883"/>
                  <a:gd name="connsiteY103" fmla="*/ 42500 h 4275461"/>
                  <a:gd name="connsiteX104" fmla="*/ 3420511 w 3619883"/>
                  <a:gd name="connsiteY104" fmla="*/ 0 h 4275461"/>
                  <a:gd name="connsiteX105" fmla="*/ 3453305 w 3619883"/>
                  <a:gd name="connsiteY105" fmla="*/ 7440 h 4275461"/>
                  <a:gd name="connsiteX106" fmla="*/ 3496571 w 3619883"/>
                  <a:gd name="connsiteY106" fmla="*/ 27182 h 4275461"/>
                  <a:gd name="connsiteX107" fmla="*/ 3602117 w 3619883"/>
                  <a:gd name="connsiteY107" fmla="*/ 132521 h 4275461"/>
                  <a:gd name="connsiteX108" fmla="*/ 3619883 w 3619883"/>
                  <a:gd name="connsiteY108" fmla="*/ 140049 h 4275461"/>
                  <a:gd name="connsiteX109" fmla="*/ 3619883 w 3619883"/>
                  <a:gd name="connsiteY109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16110 w 3619883"/>
                  <a:gd name="connsiteY12" fmla="*/ 4128157 h 4275461"/>
                  <a:gd name="connsiteX13" fmla="*/ 1745346 w 3619883"/>
                  <a:gd name="connsiteY13" fmla="*/ 4128157 h 4275461"/>
                  <a:gd name="connsiteX14" fmla="*/ 1796694 w 3619883"/>
                  <a:gd name="connsiteY14" fmla="*/ 4275461 h 4275461"/>
                  <a:gd name="connsiteX15" fmla="*/ 1558844 w 3619883"/>
                  <a:gd name="connsiteY15" fmla="*/ 4275461 h 4275461"/>
                  <a:gd name="connsiteX16" fmla="*/ 1517252 w 3619883"/>
                  <a:gd name="connsiteY16" fmla="*/ 4128157 h 4275461"/>
                  <a:gd name="connsiteX17" fmla="*/ 1582936 w 3619883"/>
                  <a:gd name="connsiteY17" fmla="*/ 4128157 h 4275461"/>
                  <a:gd name="connsiteX18" fmla="*/ 1582936 w 3619883"/>
                  <a:gd name="connsiteY18" fmla="*/ 3951392 h 4275461"/>
                  <a:gd name="connsiteX19" fmla="*/ 1405151 w 3619883"/>
                  <a:gd name="connsiteY19" fmla="*/ 3951392 h 4275461"/>
                  <a:gd name="connsiteX20" fmla="*/ 1405151 w 3619883"/>
                  <a:gd name="connsiteY20" fmla="*/ 4128157 h 4275461"/>
                  <a:gd name="connsiteX21" fmla="*/ 1468988 w 3619883"/>
                  <a:gd name="connsiteY21" fmla="*/ 4128157 h 4275461"/>
                  <a:gd name="connsiteX22" fmla="*/ 1427396 w 3619883"/>
                  <a:gd name="connsiteY22" fmla="*/ 4275461 h 4275461"/>
                  <a:gd name="connsiteX23" fmla="*/ 1210751 w 3619883"/>
                  <a:gd name="connsiteY23" fmla="*/ 4275461 h 4275461"/>
                  <a:gd name="connsiteX24" fmla="*/ 1210751 w 3619883"/>
                  <a:gd name="connsiteY24" fmla="*/ 4128157 h 4275461"/>
                  <a:gd name="connsiteX25" fmla="*/ 1271978 w 3619883"/>
                  <a:gd name="connsiteY25" fmla="*/ 4128157 h 4275461"/>
                  <a:gd name="connsiteX26" fmla="*/ 1271978 w 3619883"/>
                  <a:gd name="connsiteY26" fmla="*/ 3951392 h 4275461"/>
                  <a:gd name="connsiteX27" fmla="*/ 1094193 w 3619883"/>
                  <a:gd name="connsiteY27" fmla="*/ 3951392 h 4275461"/>
                  <a:gd name="connsiteX28" fmla="*/ 1094193 w 3619883"/>
                  <a:gd name="connsiteY28" fmla="*/ 4128157 h 4275461"/>
                  <a:gd name="connsiteX29" fmla="*/ 1140354 w 3619883"/>
                  <a:gd name="connsiteY29" fmla="*/ 4128157 h 4275461"/>
                  <a:gd name="connsiteX30" fmla="*/ 1140354 w 3619883"/>
                  <a:gd name="connsiteY30" fmla="*/ 4275461 h 4275461"/>
                  <a:gd name="connsiteX31" fmla="*/ 953807 w 3619883"/>
                  <a:gd name="connsiteY31" fmla="*/ 4275461 h 4275461"/>
                  <a:gd name="connsiteX32" fmla="*/ 912215 w 3619883"/>
                  <a:gd name="connsiteY32" fmla="*/ 4128157 h 4275461"/>
                  <a:gd name="connsiteX33" fmla="*/ 961020 w 3619883"/>
                  <a:gd name="connsiteY33" fmla="*/ 4128157 h 4275461"/>
                  <a:gd name="connsiteX34" fmla="*/ 961020 w 3619883"/>
                  <a:gd name="connsiteY34" fmla="*/ 3951392 h 4275461"/>
                  <a:gd name="connsiteX35" fmla="*/ 783235 w 3619883"/>
                  <a:gd name="connsiteY35" fmla="*/ 3951392 h 4275461"/>
                  <a:gd name="connsiteX36" fmla="*/ 783235 w 3619883"/>
                  <a:gd name="connsiteY36" fmla="*/ 4128157 h 4275461"/>
                  <a:gd name="connsiteX37" fmla="*/ 871024 w 3619883"/>
                  <a:gd name="connsiteY37" fmla="*/ 4128157 h 4275461"/>
                  <a:gd name="connsiteX38" fmla="*/ 829432 w 3619883"/>
                  <a:gd name="connsiteY38" fmla="*/ 4275461 h 4275461"/>
                  <a:gd name="connsiteX39" fmla="*/ 611484 w 3619883"/>
                  <a:gd name="connsiteY39" fmla="*/ 4275461 h 4275461"/>
                  <a:gd name="connsiteX40" fmla="*/ 621247 w 3619883"/>
                  <a:gd name="connsiteY40" fmla="*/ 4128157 h 4275461"/>
                  <a:gd name="connsiteX41" fmla="*/ 650062 w 3619883"/>
                  <a:gd name="connsiteY41" fmla="*/ 4128157 h 4275461"/>
                  <a:gd name="connsiteX42" fmla="*/ 650062 w 3619883"/>
                  <a:gd name="connsiteY42" fmla="*/ 3951392 h 4275461"/>
                  <a:gd name="connsiteX43" fmla="*/ 472277 w 3619883"/>
                  <a:gd name="connsiteY43" fmla="*/ 3951392 h 4275461"/>
                  <a:gd name="connsiteX44" fmla="*/ 472277 w 3619883"/>
                  <a:gd name="connsiteY44" fmla="*/ 4128157 h 4275461"/>
                  <a:gd name="connsiteX45" fmla="*/ 522650 w 3619883"/>
                  <a:gd name="connsiteY45" fmla="*/ 4128157 h 4275461"/>
                  <a:gd name="connsiteX46" fmla="*/ 573998 w 3619883"/>
                  <a:gd name="connsiteY46" fmla="*/ 4275461 h 4275461"/>
                  <a:gd name="connsiteX47" fmla="*/ 336164 w 3619883"/>
                  <a:gd name="connsiteY47" fmla="*/ 4275461 h 4275461"/>
                  <a:gd name="connsiteX48" fmla="*/ 294572 w 3619883"/>
                  <a:gd name="connsiteY48" fmla="*/ 4128157 h 4275461"/>
                  <a:gd name="connsiteX49" fmla="*/ 339106 w 3619883"/>
                  <a:gd name="connsiteY49" fmla="*/ 4128157 h 4275461"/>
                  <a:gd name="connsiteX50" fmla="*/ 339106 w 3619883"/>
                  <a:gd name="connsiteY50" fmla="*/ 3951392 h 4275461"/>
                  <a:gd name="connsiteX51" fmla="*/ 161321 w 3619883"/>
                  <a:gd name="connsiteY51" fmla="*/ 3951392 h 4275461"/>
                  <a:gd name="connsiteX52" fmla="*/ 161321 w 3619883"/>
                  <a:gd name="connsiteY52" fmla="*/ 4128157 h 4275461"/>
                  <a:gd name="connsiteX53" fmla="*/ 230914 w 3619883"/>
                  <a:gd name="connsiteY53" fmla="*/ 4128157 h 4275461"/>
                  <a:gd name="connsiteX54" fmla="*/ 189322 w 3619883"/>
                  <a:gd name="connsiteY54" fmla="*/ 4275461 h 4275461"/>
                  <a:gd name="connsiteX55" fmla="*/ 0 w 3619883"/>
                  <a:gd name="connsiteY55" fmla="*/ 4275461 h 4275461"/>
                  <a:gd name="connsiteX56" fmla="*/ 0 w 3619883"/>
                  <a:gd name="connsiteY56" fmla="*/ 42229 h 4275461"/>
                  <a:gd name="connsiteX57" fmla="*/ 42464 w 3619883"/>
                  <a:gd name="connsiteY57" fmla="*/ 40518 h 4275461"/>
                  <a:gd name="connsiteX58" fmla="*/ 137733 w 3619883"/>
                  <a:gd name="connsiteY58" fmla="*/ 35355 h 4275461"/>
                  <a:gd name="connsiteX59" fmla="*/ 270565 w 3619883"/>
                  <a:gd name="connsiteY59" fmla="*/ 29759 h 4275461"/>
                  <a:gd name="connsiteX60" fmla="*/ 479734 w 3619883"/>
                  <a:gd name="connsiteY60" fmla="*/ 45455 h 4275461"/>
                  <a:gd name="connsiteX61" fmla="*/ 524103 w 3619883"/>
                  <a:gd name="connsiteY61" fmla="*/ 41625 h 4275461"/>
                  <a:gd name="connsiteX62" fmla="*/ 624416 w 3619883"/>
                  <a:gd name="connsiteY62" fmla="*/ 22696 h 4275461"/>
                  <a:gd name="connsiteX63" fmla="*/ 657762 w 3619883"/>
                  <a:gd name="connsiteY63" fmla="*/ 18351 h 4275461"/>
                  <a:gd name="connsiteX64" fmla="*/ 690557 w 3619883"/>
                  <a:gd name="connsiteY64" fmla="*/ 25792 h 4275461"/>
                  <a:gd name="connsiteX65" fmla="*/ 745123 w 3619883"/>
                  <a:gd name="connsiteY65" fmla="*/ 40157 h 4275461"/>
                  <a:gd name="connsiteX66" fmla="*/ 789493 w 3619883"/>
                  <a:gd name="connsiteY66" fmla="*/ 36327 h 4275461"/>
                  <a:gd name="connsiteX67" fmla="*/ 854255 w 3619883"/>
                  <a:gd name="connsiteY67" fmla="*/ 68887 h 4275461"/>
                  <a:gd name="connsiteX68" fmla="*/ 897520 w 3619883"/>
                  <a:gd name="connsiteY68" fmla="*/ 88629 h 4275461"/>
                  <a:gd name="connsiteX69" fmla="*/ 940510 w 3619883"/>
                  <a:gd name="connsiteY69" fmla="*/ 114265 h 4275461"/>
                  <a:gd name="connsiteX70" fmla="*/ 1082712 w 3619883"/>
                  <a:gd name="connsiteY70" fmla="*/ 144543 h 4275461"/>
                  <a:gd name="connsiteX71" fmla="*/ 1205348 w 3619883"/>
                  <a:gd name="connsiteY71" fmla="*/ 120753 h 4275461"/>
                  <a:gd name="connsiteX72" fmla="*/ 1271764 w 3619883"/>
                  <a:gd name="connsiteY72" fmla="*/ 117956 h 4275461"/>
                  <a:gd name="connsiteX73" fmla="*/ 1315583 w 3619883"/>
                  <a:gd name="connsiteY73" fmla="*/ 125912 h 4275461"/>
                  <a:gd name="connsiteX74" fmla="*/ 1359125 w 3619883"/>
                  <a:gd name="connsiteY74" fmla="*/ 139761 h 4275461"/>
                  <a:gd name="connsiteX75" fmla="*/ 1391919 w 3619883"/>
                  <a:gd name="connsiteY75" fmla="*/ 147202 h 4275461"/>
                  <a:gd name="connsiteX76" fmla="*/ 1436563 w 3619883"/>
                  <a:gd name="connsiteY76" fmla="*/ 137480 h 4275461"/>
                  <a:gd name="connsiteX77" fmla="*/ 1471566 w 3619883"/>
                  <a:gd name="connsiteY77" fmla="*/ 97777 h 4275461"/>
                  <a:gd name="connsiteX78" fmla="*/ 1505739 w 3619883"/>
                  <a:gd name="connsiteY78" fmla="*/ 75753 h 4275461"/>
                  <a:gd name="connsiteX79" fmla="*/ 1590891 w 3619883"/>
                  <a:gd name="connsiteY79" fmla="*/ 144702 h 4275461"/>
                  <a:gd name="connsiteX80" fmla="*/ 1625616 w 3619883"/>
                  <a:gd name="connsiteY80" fmla="*/ 110893 h 4275461"/>
                  <a:gd name="connsiteX81" fmla="*/ 1658964 w 3619883"/>
                  <a:gd name="connsiteY81" fmla="*/ 106547 h 4275461"/>
                  <a:gd name="connsiteX82" fmla="*/ 1746598 w 3619883"/>
                  <a:gd name="connsiteY82" fmla="*/ 122460 h 4275461"/>
                  <a:gd name="connsiteX83" fmla="*/ 1811913 w 3619883"/>
                  <a:gd name="connsiteY83" fmla="*/ 143234 h 4275461"/>
                  <a:gd name="connsiteX84" fmla="*/ 1856557 w 3619883"/>
                  <a:gd name="connsiteY84" fmla="*/ 133511 h 4275461"/>
                  <a:gd name="connsiteX85" fmla="*/ 2066003 w 3619883"/>
                  <a:gd name="connsiteY85" fmla="*/ 143313 h 4275461"/>
                  <a:gd name="connsiteX86" fmla="*/ 2177615 w 3619883"/>
                  <a:gd name="connsiteY86" fmla="*/ 119007 h 4275461"/>
                  <a:gd name="connsiteX87" fmla="*/ 2255883 w 3619883"/>
                  <a:gd name="connsiteY87" fmla="*/ 99047 h 4275461"/>
                  <a:gd name="connsiteX88" fmla="*/ 2344622 w 3619883"/>
                  <a:gd name="connsiteY88" fmla="*/ 91388 h 4275461"/>
                  <a:gd name="connsiteX89" fmla="*/ 2455682 w 3619883"/>
                  <a:gd name="connsiteY89" fmla="*/ 78869 h 4275461"/>
                  <a:gd name="connsiteX90" fmla="*/ 2632609 w 3619883"/>
                  <a:gd name="connsiteY90" fmla="*/ 75338 h 4275461"/>
                  <a:gd name="connsiteX91" fmla="*/ 2742291 w 3619883"/>
                  <a:gd name="connsiteY91" fmla="*/ 92282 h 4275461"/>
                  <a:gd name="connsiteX92" fmla="*/ 2851974 w 3619883"/>
                  <a:gd name="connsiteY92" fmla="*/ 109227 h 4275461"/>
                  <a:gd name="connsiteX93" fmla="*/ 2907643 w 3619883"/>
                  <a:gd name="connsiteY93" fmla="*/ 100020 h 4275461"/>
                  <a:gd name="connsiteX94" fmla="*/ 2944022 w 3619883"/>
                  <a:gd name="connsiteY94" fmla="*/ 30853 h 4275461"/>
                  <a:gd name="connsiteX95" fmla="*/ 3022289 w 3619883"/>
                  <a:gd name="connsiteY95" fmla="*/ 10893 h 4275461"/>
                  <a:gd name="connsiteX96" fmla="*/ 3054807 w 3619883"/>
                  <a:gd name="connsiteY96" fmla="*/ 24226 h 4275461"/>
                  <a:gd name="connsiteX97" fmla="*/ 3141892 w 3619883"/>
                  <a:gd name="connsiteY97" fmla="*/ 51925 h 4275461"/>
                  <a:gd name="connsiteX98" fmla="*/ 3185711 w 3619883"/>
                  <a:gd name="connsiteY98" fmla="*/ 59881 h 4275461"/>
                  <a:gd name="connsiteX99" fmla="*/ 3219056 w 3619883"/>
                  <a:gd name="connsiteY99" fmla="*/ 55536 h 4275461"/>
                  <a:gd name="connsiteX100" fmla="*/ 3263425 w 3619883"/>
                  <a:gd name="connsiteY100" fmla="*/ 51706 h 4275461"/>
                  <a:gd name="connsiteX101" fmla="*/ 3296219 w 3619883"/>
                  <a:gd name="connsiteY101" fmla="*/ 59147 h 4275461"/>
                  <a:gd name="connsiteX102" fmla="*/ 3319094 w 3619883"/>
                  <a:gd name="connsiteY102" fmla="*/ 42500 h 4275461"/>
                  <a:gd name="connsiteX103" fmla="*/ 3420511 w 3619883"/>
                  <a:gd name="connsiteY103" fmla="*/ 0 h 4275461"/>
                  <a:gd name="connsiteX104" fmla="*/ 3453305 w 3619883"/>
                  <a:gd name="connsiteY104" fmla="*/ 7440 h 4275461"/>
                  <a:gd name="connsiteX105" fmla="*/ 3496571 w 3619883"/>
                  <a:gd name="connsiteY105" fmla="*/ 27182 h 4275461"/>
                  <a:gd name="connsiteX106" fmla="*/ 3602117 w 3619883"/>
                  <a:gd name="connsiteY106" fmla="*/ 132521 h 4275461"/>
                  <a:gd name="connsiteX107" fmla="*/ 3619883 w 3619883"/>
                  <a:gd name="connsiteY107" fmla="*/ 140049 h 4275461"/>
                  <a:gd name="connsiteX108" fmla="*/ 3619883 w 3619883"/>
                  <a:gd name="connsiteY108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45346 w 3619883"/>
                  <a:gd name="connsiteY12" fmla="*/ 4128157 h 4275461"/>
                  <a:gd name="connsiteX13" fmla="*/ 1796694 w 3619883"/>
                  <a:gd name="connsiteY13" fmla="*/ 4275461 h 4275461"/>
                  <a:gd name="connsiteX14" fmla="*/ 1558844 w 3619883"/>
                  <a:gd name="connsiteY14" fmla="*/ 4275461 h 4275461"/>
                  <a:gd name="connsiteX15" fmla="*/ 1517252 w 3619883"/>
                  <a:gd name="connsiteY15" fmla="*/ 4128157 h 4275461"/>
                  <a:gd name="connsiteX16" fmla="*/ 1582936 w 3619883"/>
                  <a:gd name="connsiteY16" fmla="*/ 4128157 h 4275461"/>
                  <a:gd name="connsiteX17" fmla="*/ 1582936 w 3619883"/>
                  <a:gd name="connsiteY17" fmla="*/ 3951392 h 4275461"/>
                  <a:gd name="connsiteX18" fmla="*/ 1405151 w 3619883"/>
                  <a:gd name="connsiteY18" fmla="*/ 3951392 h 4275461"/>
                  <a:gd name="connsiteX19" fmla="*/ 1405151 w 3619883"/>
                  <a:gd name="connsiteY19" fmla="*/ 4128157 h 4275461"/>
                  <a:gd name="connsiteX20" fmla="*/ 1468988 w 3619883"/>
                  <a:gd name="connsiteY20" fmla="*/ 4128157 h 4275461"/>
                  <a:gd name="connsiteX21" fmla="*/ 1427396 w 3619883"/>
                  <a:gd name="connsiteY21" fmla="*/ 4275461 h 4275461"/>
                  <a:gd name="connsiteX22" fmla="*/ 1210751 w 3619883"/>
                  <a:gd name="connsiteY22" fmla="*/ 4275461 h 4275461"/>
                  <a:gd name="connsiteX23" fmla="*/ 1210751 w 3619883"/>
                  <a:gd name="connsiteY23" fmla="*/ 4128157 h 4275461"/>
                  <a:gd name="connsiteX24" fmla="*/ 1271978 w 3619883"/>
                  <a:gd name="connsiteY24" fmla="*/ 4128157 h 4275461"/>
                  <a:gd name="connsiteX25" fmla="*/ 1271978 w 3619883"/>
                  <a:gd name="connsiteY25" fmla="*/ 3951392 h 4275461"/>
                  <a:gd name="connsiteX26" fmla="*/ 1094193 w 3619883"/>
                  <a:gd name="connsiteY26" fmla="*/ 3951392 h 4275461"/>
                  <a:gd name="connsiteX27" fmla="*/ 1094193 w 3619883"/>
                  <a:gd name="connsiteY27" fmla="*/ 4128157 h 4275461"/>
                  <a:gd name="connsiteX28" fmla="*/ 1140354 w 3619883"/>
                  <a:gd name="connsiteY28" fmla="*/ 4128157 h 4275461"/>
                  <a:gd name="connsiteX29" fmla="*/ 1140354 w 3619883"/>
                  <a:gd name="connsiteY29" fmla="*/ 4275461 h 4275461"/>
                  <a:gd name="connsiteX30" fmla="*/ 953807 w 3619883"/>
                  <a:gd name="connsiteY30" fmla="*/ 4275461 h 4275461"/>
                  <a:gd name="connsiteX31" fmla="*/ 912215 w 3619883"/>
                  <a:gd name="connsiteY31" fmla="*/ 4128157 h 4275461"/>
                  <a:gd name="connsiteX32" fmla="*/ 961020 w 3619883"/>
                  <a:gd name="connsiteY32" fmla="*/ 4128157 h 4275461"/>
                  <a:gd name="connsiteX33" fmla="*/ 961020 w 3619883"/>
                  <a:gd name="connsiteY33" fmla="*/ 3951392 h 4275461"/>
                  <a:gd name="connsiteX34" fmla="*/ 783235 w 3619883"/>
                  <a:gd name="connsiteY34" fmla="*/ 3951392 h 4275461"/>
                  <a:gd name="connsiteX35" fmla="*/ 783235 w 3619883"/>
                  <a:gd name="connsiteY35" fmla="*/ 4128157 h 4275461"/>
                  <a:gd name="connsiteX36" fmla="*/ 871024 w 3619883"/>
                  <a:gd name="connsiteY36" fmla="*/ 4128157 h 4275461"/>
                  <a:gd name="connsiteX37" fmla="*/ 829432 w 3619883"/>
                  <a:gd name="connsiteY37" fmla="*/ 4275461 h 4275461"/>
                  <a:gd name="connsiteX38" fmla="*/ 611484 w 3619883"/>
                  <a:gd name="connsiteY38" fmla="*/ 4275461 h 4275461"/>
                  <a:gd name="connsiteX39" fmla="*/ 621247 w 3619883"/>
                  <a:gd name="connsiteY39" fmla="*/ 4128157 h 4275461"/>
                  <a:gd name="connsiteX40" fmla="*/ 650062 w 3619883"/>
                  <a:gd name="connsiteY40" fmla="*/ 4128157 h 4275461"/>
                  <a:gd name="connsiteX41" fmla="*/ 650062 w 3619883"/>
                  <a:gd name="connsiteY41" fmla="*/ 3951392 h 4275461"/>
                  <a:gd name="connsiteX42" fmla="*/ 472277 w 3619883"/>
                  <a:gd name="connsiteY42" fmla="*/ 3951392 h 4275461"/>
                  <a:gd name="connsiteX43" fmla="*/ 472277 w 3619883"/>
                  <a:gd name="connsiteY43" fmla="*/ 4128157 h 4275461"/>
                  <a:gd name="connsiteX44" fmla="*/ 522650 w 3619883"/>
                  <a:gd name="connsiteY44" fmla="*/ 4128157 h 4275461"/>
                  <a:gd name="connsiteX45" fmla="*/ 573998 w 3619883"/>
                  <a:gd name="connsiteY45" fmla="*/ 4275461 h 4275461"/>
                  <a:gd name="connsiteX46" fmla="*/ 336164 w 3619883"/>
                  <a:gd name="connsiteY46" fmla="*/ 4275461 h 4275461"/>
                  <a:gd name="connsiteX47" fmla="*/ 294572 w 3619883"/>
                  <a:gd name="connsiteY47" fmla="*/ 4128157 h 4275461"/>
                  <a:gd name="connsiteX48" fmla="*/ 339106 w 3619883"/>
                  <a:gd name="connsiteY48" fmla="*/ 4128157 h 4275461"/>
                  <a:gd name="connsiteX49" fmla="*/ 339106 w 3619883"/>
                  <a:gd name="connsiteY49" fmla="*/ 3951392 h 4275461"/>
                  <a:gd name="connsiteX50" fmla="*/ 161321 w 3619883"/>
                  <a:gd name="connsiteY50" fmla="*/ 3951392 h 4275461"/>
                  <a:gd name="connsiteX51" fmla="*/ 161321 w 3619883"/>
                  <a:gd name="connsiteY51" fmla="*/ 4128157 h 4275461"/>
                  <a:gd name="connsiteX52" fmla="*/ 230914 w 3619883"/>
                  <a:gd name="connsiteY52" fmla="*/ 4128157 h 4275461"/>
                  <a:gd name="connsiteX53" fmla="*/ 189322 w 3619883"/>
                  <a:gd name="connsiteY53" fmla="*/ 4275461 h 4275461"/>
                  <a:gd name="connsiteX54" fmla="*/ 0 w 3619883"/>
                  <a:gd name="connsiteY54" fmla="*/ 4275461 h 4275461"/>
                  <a:gd name="connsiteX55" fmla="*/ 0 w 3619883"/>
                  <a:gd name="connsiteY55" fmla="*/ 42229 h 4275461"/>
                  <a:gd name="connsiteX56" fmla="*/ 42464 w 3619883"/>
                  <a:gd name="connsiteY56" fmla="*/ 40518 h 4275461"/>
                  <a:gd name="connsiteX57" fmla="*/ 137733 w 3619883"/>
                  <a:gd name="connsiteY57" fmla="*/ 35355 h 4275461"/>
                  <a:gd name="connsiteX58" fmla="*/ 270565 w 3619883"/>
                  <a:gd name="connsiteY58" fmla="*/ 29759 h 4275461"/>
                  <a:gd name="connsiteX59" fmla="*/ 479734 w 3619883"/>
                  <a:gd name="connsiteY59" fmla="*/ 45455 h 4275461"/>
                  <a:gd name="connsiteX60" fmla="*/ 524103 w 3619883"/>
                  <a:gd name="connsiteY60" fmla="*/ 41625 h 4275461"/>
                  <a:gd name="connsiteX61" fmla="*/ 624416 w 3619883"/>
                  <a:gd name="connsiteY61" fmla="*/ 22696 h 4275461"/>
                  <a:gd name="connsiteX62" fmla="*/ 657762 w 3619883"/>
                  <a:gd name="connsiteY62" fmla="*/ 18351 h 4275461"/>
                  <a:gd name="connsiteX63" fmla="*/ 690557 w 3619883"/>
                  <a:gd name="connsiteY63" fmla="*/ 25792 h 4275461"/>
                  <a:gd name="connsiteX64" fmla="*/ 745123 w 3619883"/>
                  <a:gd name="connsiteY64" fmla="*/ 40157 h 4275461"/>
                  <a:gd name="connsiteX65" fmla="*/ 789493 w 3619883"/>
                  <a:gd name="connsiteY65" fmla="*/ 36327 h 4275461"/>
                  <a:gd name="connsiteX66" fmla="*/ 854255 w 3619883"/>
                  <a:gd name="connsiteY66" fmla="*/ 68887 h 4275461"/>
                  <a:gd name="connsiteX67" fmla="*/ 897520 w 3619883"/>
                  <a:gd name="connsiteY67" fmla="*/ 88629 h 4275461"/>
                  <a:gd name="connsiteX68" fmla="*/ 940510 w 3619883"/>
                  <a:gd name="connsiteY68" fmla="*/ 114265 h 4275461"/>
                  <a:gd name="connsiteX69" fmla="*/ 1082712 w 3619883"/>
                  <a:gd name="connsiteY69" fmla="*/ 144543 h 4275461"/>
                  <a:gd name="connsiteX70" fmla="*/ 1205348 w 3619883"/>
                  <a:gd name="connsiteY70" fmla="*/ 120753 h 4275461"/>
                  <a:gd name="connsiteX71" fmla="*/ 1271764 w 3619883"/>
                  <a:gd name="connsiteY71" fmla="*/ 117956 h 4275461"/>
                  <a:gd name="connsiteX72" fmla="*/ 1315583 w 3619883"/>
                  <a:gd name="connsiteY72" fmla="*/ 125912 h 4275461"/>
                  <a:gd name="connsiteX73" fmla="*/ 1359125 w 3619883"/>
                  <a:gd name="connsiteY73" fmla="*/ 139761 h 4275461"/>
                  <a:gd name="connsiteX74" fmla="*/ 1391919 w 3619883"/>
                  <a:gd name="connsiteY74" fmla="*/ 147202 h 4275461"/>
                  <a:gd name="connsiteX75" fmla="*/ 1436563 w 3619883"/>
                  <a:gd name="connsiteY75" fmla="*/ 137480 h 4275461"/>
                  <a:gd name="connsiteX76" fmla="*/ 1471566 w 3619883"/>
                  <a:gd name="connsiteY76" fmla="*/ 97777 h 4275461"/>
                  <a:gd name="connsiteX77" fmla="*/ 1505739 w 3619883"/>
                  <a:gd name="connsiteY77" fmla="*/ 75753 h 4275461"/>
                  <a:gd name="connsiteX78" fmla="*/ 1590891 w 3619883"/>
                  <a:gd name="connsiteY78" fmla="*/ 144702 h 4275461"/>
                  <a:gd name="connsiteX79" fmla="*/ 1625616 w 3619883"/>
                  <a:gd name="connsiteY79" fmla="*/ 110893 h 4275461"/>
                  <a:gd name="connsiteX80" fmla="*/ 1658964 w 3619883"/>
                  <a:gd name="connsiteY80" fmla="*/ 106547 h 4275461"/>
                  <a:gd name="connsiteX81" fmla="*/ 1746598 w 3619883"/>
                  <a:gd name="connsiteY81" fmla="*/ 122460 h 4275461"/>
                  <a:gd name="connsiteX82" fmla="*/ 1811913 w 3619883"/>
                  <a:gd name="connsiteY82" fmla="*/ 143234 h 4275461"/>
                  <a:gd name="connsiteX83" fmla="*/ 1856557 w 3619883"/>
                  <a:gd name="connsiteY83" fmla="*/ 133511 h 4275461"/>
                  <a:gd name="connsiteX84" fmla="*/ 2066003 w 3619883"/>
                  <a:gd name="connsiteY84" fmla="*/ 143313 h 4275461"/>
                  <a:gd name="connsiteX85" fmla="*/ 2177615 w 3619883"/>
                  <a:gd name="connsiteY85" fmla="*/ 119007 h 4275461"/>
                  <a:gd name="connsiteX86" fmla="*/ 2255883 w 3619883"/>
                  <a:gd name="connsiteY86" fmla="*/ 99047 h 4275461"/>
                  <a:gd name="connsiteX87" fmla="*/ 2344622 w 3619883"/>
                  <a:gd name="connsiteY87" fmla="*/ 91388 h 4275461"/>
                  <a:gd name="connsiteX88" fmla="*/ 2455682 w 3619883"/>
                  <a:gd name="connsiteY88" fmla="*/ 78869 h 4275461"/>
                  <a:gd name="connsiteX89" fmla="*/ 2632609 w 3619883"/>
                  <a:gd name="connsiteY89" fmla="*/ 75338 h 4275461"/>
                  <a:gd name="connsiteX90" fmla="*/ 2742291 w 3619883"/>
                  <a:gd name="connsiteY90" fmla="*/ 92282 h 4275461"/>
                  <a:gd name="connsiteX91" fmla="*/ 2851974 w 3619883"/>
                  <a:gd name="connsiteY91" fmla="*/ 109227 h 4275461"/>
                  <a:gd name="connsiteX92" fmla="*/ 2907643 w 3619883"/>
                  <a:gd name="connsiteY92" fmla="*/ 100020 h 4275461"/>
                  <a:gd name="connsiteX93" fmla="*/ 2944022 w 3619883"/>
                  <a:gd name="connsiteY93" fmla="*/ 30853 h 4275461"/>
                  <a:gd name="connsiteX94" fmla="*/ 3022289 w 3619883"/>
                  <a:gd name="connsiteY94" fmla="*/ 10893 h 4275461"/>
                  <a:gd name="connsiteX95" fmla="*/ 3054807 w 3619883"/>
                  <a:gd name="connsiteY95" fmla="*/ 24226 h 4275461"/>
                  <a:gd name="connsiteX96" fmla="*/ 3141892 w 3619883"/>
                  <a:gd name="connsiteY96" fmla="*/ 51925 h 4275461"/>
                  <a:gd name="connsiteX97" fmla="*/ 3185711 w 3619883"/>
                  <a:gd name="connsiteY97" fmla="*/ 59881 h 4275461"/>
                  <a:gd name="connsiteX98" fmla="*/ 3219056 w 3619883"/>
                  <a:gd name="connsiteY98" fmla="*/ 55536 h 4275461"/>
                  <a:gd name="connsiteX99" fmla="*/ 3263425 w 3619883"/>
                  <a:gd name="connsiteY99" fmla="*/ 51706 h 4275461"/>
                  <a:gd name="connsiteX100" fmla="*/ 3296219 w 3619883"/>
                  <a:gd name="connsiteY100" fmla="*/ 59147 h 4275461"/>
                  <a:gd name="connsiteX101" fmla="*/ 3319094 w 3619883"/>
                  <a:gd name="connsiteY101" fmla="*/ 42500 h 4275461"/>
                  <a:gd name="connsiteX102" fmla="*/ 3420511 w 3619883"/>
                  <a:gd name="connsiteY102" fmla="*/ 0 h 4275461"/>
                  <a:gd name="connsiteX103" fmla="*/ 3453305 w 3619883"/>
                  <a:gd name="connsiteY103" fmla="*/ 7440 h 4275461"/>
                  <a:gd name="connsiteX104" fmla="*/ 3496571 w 3619883"/>
                  <a:gd name="connsiteY104" fmla="*/ 27182 h 4275461"/>
                  <a:gd name="connsiteX105" fmla="*/ 3602117 w 3619883"/>
                  <a:gd name="connsiteY105" fmla="*/ 132521 h 4275461"/>
                  <a:gd name="connsiteX106" fmla="*/ 3619883 w 3619883"/>
                  <a:gd name="connsiteY106" fmla="*/ 140049 h 4275461"/>
                  <a:gd name="connsiteX107" fmla="*/ 3619883 w 3619883"/>
                  <a:gd name="connsiteY107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517252 w 3619883"/>
                  <a:gd name="connsiteY14" fmla="*/ 4128157 h 4275461"/>
                  <a:gd name="connsiteX15" fmla="*/ 1582936 w 3619883"/>
                  <a:gd name="connsiteY15" fmla="*/ 4128157 h 4275461"/>
                  <a:gd name="connsiteX16" fmla="*/ 1582936 w 3619883"/>
                  <a:gd name="connsiteY16" fmla="*/ 3951392 h 4275461"/>
                  <a:gd name="connsiteX17" fmla="*/ 1405151 w 3619883"/>
                  <a:gd name="connsiteY17" fmla="*/ 3951392 h 4275461"/>
                  <a:gd name="connsiteX18" fmla="*/ 1405151 w 3619883"/>
                  <a:gd name="connsiteY18" fmla="*/ 4128157 h 4275461"/>
                  <a:gd name="connsiteX19" fmla="*/ 1468988 w 3619883"/>
                  <a:gd name="connsiteY19" fmla="*/ 4128157 h 4275461"/>
                  <a:gd name="connsiteX20" fmla="*/ 1427396 w 3619883"/>
                  <a:gd name="connsiteY20" fmla="*/ 4275461 h 4275461"/>
                  <a:gd name="connsiteX21" fmla="*/ 1210751 w 3619883"/>
                  <a:gd name="connsiteY21" fmla="*/ 4275461 h 4275461"/>
                  <a:gd name="connsiteX22" fmla="*/ 1210751 w 3619883"/>
                  <a:gd name="connsiteY22" fmla="*/ 4128157 h 4275461"/>
                  <a:gd name="connsiteX23" fmla="*/ 1271978 w 3619883"/>
                  <a:gd name="connsiteY23" fmla="*/ 4128157 h 4275461"/>
                  <a:gd name="connsiteX24" fmla="*/ 1271978 w 3619883"/>
                  <a:gd name="connsiteY24" fmla="*/ 3951392 h 4275461"/>
                  <a:gd name="connsiteX25" fmla="*/ 1094193 w 3619883"/>
                  <a:gd name="connsiteY25" fmla="*/ 3951392 h 4275461"/>
                  <a:gd name="connsiteX26" fmla="*/ 1094193 w 3619883"/>
                  <a:gd name="connsiteY26" fmla="*/ 4128157 h 4275461"/>
                  <a:gd name="connsiteX27" fmla="*/ 1140354 w 3619883"/>
                  <a:gd name="connsiteY27" fmla="*/ 4128157 h 4275461"/>
                  <a:gd name="connsiteX28" fmla="*/ 1140354 w 3619883"/>
                  <a:gd name="connsiteY28" fmla="*/ 4275461 h 4275461"/>
                  <a:gd name="connsiteX29" fmla="*/ 953807 w 3619883"/>
                  <a:gd name="connsiteY29" fmla="*/ 4275461 h 4275461"/>
                  <a:gd name="connsiteX30" fmla="*/ 912215 w 3619883"/>
                  <a:gd name="connsiteY30" fmla="*/ 4128157 h 4275461"/>
                  <a:gd name="connsiteX31" fmla="*/ 961020 w 3619883"/>
                  <a:gd name="connsiteY31" fmla="*/ 4128157 h 4275461"/>
                  <a:gd name="connsiteX32" fmla="*/ 961020 w 3619883"/>
                  <a:gd name="connsiteY32" fmla="*/ 3951392 h 4275461"/>
                  <a:gd name="connsiteX33" fmla="*/ 783235 w 3619883"/>
                  <a:gd name="connsiteY33" fmla="*/ 3951392 h 4275461"/>
                  <a:gd name="connsiteX34" fmla="*/ 783235 w 3619883"/>
                  <a:gd name="connsiteY34" fmla="*/ 4128157 h 4275461"/>
                  <a:gd name="connsiteX35" fmla="*/ 871024 w 3619883"/>
                  <a:gd name="connsiteY35" fmla="*/ 4128157 h 4275461"/>
                  <a:gd name="connsiteX36" fmla="*/ 829432 w 3619883"/>
                  <a:gd name="connsiteY36" fmla="*/ 4275461 h 4275461"/>
                  <a:gd name="connsiteX37" fmla="*/ 611484 w 3619883"/>
                  <a:gd name="connsiteY37" fmla="*/ 4275461 h 4275461"/>
                  <a:gd name="connsiteX38" fmla="*/ 621247 w 3619883"/>
                  <a:gd name="connsiteY38" fmla="*/ 4128157 h 4275461"/>
                  <a:gd name="connsiteX39" fmla="*/ 650062 w 3619883"/>
                  <a:gd name="connsiteY39" fmla="*/ 4128157 h 4275461"/>
                  <a:gd name="connsiteX40" fmla="*/ 650062 w 3619883"/>
                  <a:gd name="connsiteY40" fmla="*/ 3951392 h 4275461"/>
                  <a:gd name="connsiteX41" fmla="*/ 472277 w 3619883"/>
                  <a:gd name="connsiteY41" fmla="*/ 3951392 h 4275461"/>
                  <a:gd name="connsiteX42" fmla="*/ 472277 w 3619883"/>
                  <a:gd name="connsiteY42" fmla="*/ 4128157 h 4275461"/>
                  <a:gd name="connsiteX43" fmla="*/ 522650 w 3619883"/>
                  <a:gd name="connsiteY43" fmla="*/ 4128157 h 4275461"/>
                  <a:gd name="connsiteX44" fmla="*/ 573998 w 3619883"/>
                  <a:gd name="connsiteY44" fmla="*/ 4275461 h 4275461"/>
                  <a:gd name="connsiteX45" fmla="*/ 336164 w 3619883"/>
                  <a:gd name="connsiteY45" fmla="*/ 4275461 h 4275461"/>
                  <a:gd name="connsiteX46" fmla="*/ 294572 w 3619883"/>
                  <a:gd name="connsiteY46" fmla="*/ 4128157 h 4275461"/>
                  <a:gd name="connsiteX47" fmla="*/ 339106 w 3619883"/>
                  <a:gd name="connsiteY47" fmla="*/ 4128157 h 4275461"/>
                  <a:gd name="connsiteX48" fmla="*/ 339106 w 3619883"/>
                  <a:gd name="connsiteY48" fmla="*/ 3951392 h 4275461"/>
                  <a:gd name="connsiteX49" fmla="*/ 161321 w 3619883"/>
                  <a:gd name="connsiteY49" fmla="*/ 3951392 h 4275461"/>
                  <a:gd name="connsiteX50" fmla="*/ 161321 w 3619883"/>
                  <a:gd name="connsiteY50" fmla="*/ 4128157 h 4275461"/>
                  <a:gd name="connsiteX51" fmla="*/ 230914 w 3619883"/>
                  <a:gd name="connsiteY51" fmla="*/ 4128157 h 4275461"/>
                  <a:gd name="connsiteX52" fmla="*/ 189322 w 3619883"/>
                  <a:gd name="connsiteY52" fmla="*/ 4275461 h 4275461"/>
                  <a:gd name="connsiteX53" fmla="*/ 0 w 3619883"/>
                  <a:gd name="connsiteY53" fmla="*/ 4275461 h 4275461"/>
                  <a:gd name="connsiteX54" fmla="*/ 0 w 3619883"/>
                  <a:gd name="connsiteY54" fmla="*/ 42229 h 4275461"/>
                  <a:gd name="connsiteX55" fmla="*/ 42464 w 3619883"/>
                  <a:gd name="connsiteY55" fmla="*/ 40518 h 4275461"/>
                  <a:gd name="connsiteX56" fmla="*/ 137733 w 3619883"/>
                  <a:gd name="connsiteY56" fmla="*/ 35355 h 4275461"/>
                  <a:gd name="connsiteX57" fmla="*/ 270565 w 3619883"/>
                  <a:gd name="connsiteY57" fmla="*/ 29759 h 4275461"/>
                  <a:gd name="connsiteX58" fmla="*/ 479734 w 3619883"/>
                  <a:gd name="connsiteY58" fmla="*/ 45455 h 4275461"/>
                  <a:gd name="connsiteX59" fmla="*/ 524103 w 3619883"/>
                  <a:gd name="connsiteY59" fmla="*/ 41625 h 4275461"/>
                  <a:gd name="connsiteX60" fmla="*/ 624416 w 3619883"/>
                  <a:gd name="connsiteY60" fmla="*/ 22696 h 4275461"/>
                  <a:gd name="connsiteX61" fmla="*/ 657762 w 3619883"/>
                  <a:gd name="connsiteY61" fmla="*/ 18351 h 4275461"/>
                  <a:gd name="connsiteX62" fmla="*/ 690557 w 3619883"/>
                  <a:gd name="connsiteY62" fmla="*/ 25792 h 4275461"/>
                  <a:gd name="connsiteX63" fmla="*/ 745123 w 3619883"/>
                  <a:gd name="connsiteY63" fmla="*/ 40157 h 4275461"/>
                  <a:gd name="connsiteX64" fmla="*/ 789493 w 3619883"/>
                  <a:gd name="connsiteY64" fmla="*/ 36327 h 4275461"/>
                  <a:gd name="connsiteX65" fmla="*/ 854255 w 3619883"/>
                  <a:gd name="connsiteY65" fmla="*/ 68887 h 4275461"/>
                  <a:gd name="connsiteX66" fmla="*/ 897520 w 3619883"/>
                  <a:gd name="connsiteY66" fmla="*/ 88629 h 4275461"/>
                  <a:gd name="connsiteX67" fmla="*/ 940510 w 3619883"/>
                  <a:gd name="connsiteY67" fmla="*/ 114265 h 4275461"/>
                  <a:gd name="connsiteX68" fmla="*/ 1082712 w 3619883"/>
                  <a:gd name="connsiteY68" fmla="*/ 144543 h 4275461"/>
                  <a:gd name="connsiteX69" fmla="*/ 1205348 w 3619883"/>
                  <a:gd name="connsiteY69" fmla="*/ 120753 h 4275461"/>
                  <a:gd name="connsiteX70" fmla="*/ 1271764 w 3619883"/>
                  <a:gd name="connsiteY70" fmla="*/ 117956 h 4275461"/>
                  <a:gd name="connsiteX71" fmla="*/ 1315583 w 3619883"/>
                  <a:gd name="connsiteY71" fmla="*/ 125912 h 4275461"/>
                  <a:gd name="connsiteX72" fmla="*/ 1359125 w 3619883"/>
                  <a:gd name="connsiteY72" fmla="*/ 139761 h 4275461"/>
                  <a:gd name="connsiteX73" fmla="*/ 1391919 w 3619883"/>
                  <a:gd name="connsiteY73" fmla="*/ 147202 h 4275461"/>
                  <a:gd name="connsiteX74" fmla="*/ 1436563 w 3619883"/>
                  <a:gd name="connsiteY74" fmla="*/ 137480 h 4275461"/>
                  <a:gd name="connsiteX75" fmla="*/ 1471566 w 3619883"/>
                  <a:gd name="connsiteY75" fmla="*/ 97777 h 4275461"/>
                  <a:gd name="connsiteX76" fmla="*/ 1505739 w 3619883"/>
                  <a:gd name="connsiteY76" fmla="*/ 75753 h 4275461"/>
                  <a:gd name="connsiteX77" fmla="*/ 1590891 w 3619883"/>
                  <a:gd name="connsiteY77" fmla="*/ 144702 h 4275461"/>
                  <a:gd name="connsiteX78" fmla="*/ 1625616 w 3619883"/>
                  <a:gd name="connsiteY78" fmla="*/ 110893 h 4275461"/>
                  <a:gd name="connsiteX79" fmla="*/ 1658964 w 3619883"/>
                  <a:gd name="connsiteY79" fmla="*/ 106547 h 4275461"/>
                  <a:gd name="connsiteX80" fmla="*/ 1746598 w 3619883"/>
                  <a:gd name="connsiteY80" fmla="*/ 122460 h 4275461"/>
                  <a:gd name="connsiteX81" fmla="*/ 1811913 w 3619883"/>
                  <a:gd name="connsiteY81" fmla="*/ 143234 h 4275461"/>
                  <a:gd name="connsiteX82" fmla="*/ 1856557 w 3619883"/>
                  <a:gd name="connsiteY82" fmla="*/ 133511 h 4275461"/>
                  <a:gd name="connsiteX83" fmla="*/ 2066003 w 3619883"/>
                  <a:gd name="connsiteY83" fmla="*/ 143313 h 4275461"/>
                  <a:gd name="connsiteX84" fmla="*/ 2177615 w 3619883"/>
                  <a:gd name="connsiteY84" fmla="*/ 119007 h 4275461"/>
                  <a:gd name="connsiteX85" fmla="*/ 2255883 w 3619883"/>
                  <a:gd name="connsiteY85" fmla="*/ 99047 h 4275461"/>
                  <a:gd name="connsiteX86" fmla="*/ 2344622 w 3619883"/>
                  <a:gd name="connsiteY86" fmla="*/ 91388 h 4275461"/>
                  <a:gd name="connsiteX87" fmla="*/ 2455682 w 3619883"/>
                  <a:gd name="connsiteY87" fmla="*/ 78869 h 4275461"/>
                  <a:gd name="connsiteX88" fmla="*/ 2632609 w 3619883"/>
                  <a:gd name="connsiteY88" fmla="*/ 75338 h 4275461"/>
                  <a:gd name="connsiteX89" fmla="*/ 2742291 w 3619883"/>
                  <a:gd name="connsiteY89" fmla="*/ 92282 h 4275461"/>
                  <a:gd name="connsiteX90" fmla="*/ 2851974 w 3619883"/>
                  <a:gd name="connsiteY90" fmla="*/ 109227 h 4275461"/>
                  <a:gd name="connsiteX91" fmla="*/ 2907643 w 3619883"/>
                  <a:gd name="connsiteY91" fmla="*/ 100020 h 4275461"/>
                  <a:gd name="connsiteX92" fmla="*/ 2944022 w 3619883"/>
                  <a:gd name="connsiteY92" fmla="*/ 30853 h 4275461"/>
                  <a:gd name="connsiteX93" fmla="*/ 3022289 w 3619883"/>
                  <a:gd name="connsiteY93" fmla="*/ 10893 h 4275461"/>
                  <a:gd name="connsiteX94" fmla="*/ 3054807 w 3619883"/>
                  <a:gd name="connsiteY94" fmla="*/ 24226 h 4275461"/>
                  <a:gd name="connsiteX95" fmla="*/ 3141892 w 3619883"/>
                  <a:gd name="connsiteY95" fmla="*/ 51925 h 4275461"/>
                  <a:gd name="connsiteX96" fmla="*/ 3185711 w 3619883"/>
                  <a:gd name="connsiteY96" fmla="*/ 59881 h 4275461"/>
                  <a:gd name="connsiteX97" fmla="*/ 3219056 w 3619883"/>
                  <a:gd name="connsiteY97" fmla="*/ 55536 h 4275461"/>
                  <a:gd name="connsiteX98" fmla="*/ 3263425 w 3619883"/>
                  <a:gd name="connsiteY98" fmla="*/ 51706 h 4275461"/>
                  <a:gd name="connsiteX99" fmla="*/ 3296219 w 3619883"/>
                  <a:gd name="connsiteY99" fmla="*/ 59147 h 4275461"/>
                  <a:gd name="connsiteX100" fmla="*/ 3319094 w 3619883"/>
                  <a:gd name="connsiteY100" fmla="*/ 42500 h 4275461"/>
                  <a:gd name="connsiteX101" fmla="*/ 3420511 w 3619883"/>
                  <a:gd name="connsiteY101" fmla="*/ 0 h 4275461"/>
                  <a:gd name="connsiteX102" fmla="*/ 3453305 w 3619883"/>
                  <a:gd name="connsiteY102" fmla="*/ 7440 h 4275461"/>
                  <a:gd name="connsiteX103" fmla="*/ 3496571 w 3619883"/>
                  <a:gd name="connsiteY103" fmla="*/ 27182 h 4275461"/>
                  <a:gd name="connsiteX104" fmla="*/ 3602117 w 3619883"/>
                  <a:gd name="connsiteY104" fmla="*/ 132521 h 4275461"/>
                  <a:gd name="connsiteX105" fmla="*/ 3619883 w 3619883"/>
                  <a:gd name="connsiteY105" fmla="*/ 140049 h 4275461"/>
                  <a:gd name="connsiteX106" fmla="*/ 3619883 w 3619883"/>
                  <a:gd name="connsiteY106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517252 w 3619883"/>
                  <a:gd name="connsiteY14" fmla="*/ 4128157 h 4275461"/>
                  <a:gd name="connsiteX15" fmla="*/ 1582936 w 3619883"/>
                  <a:gd name="connsiteY15" fmla="*/ 3951392 h 4275461"/>
                  <a:gd name="connsiteX16" fmla="*/ 1405151 w 3619883"/>
                  <a:gd name="connsiteY16" fmla="*/ 3951392 h 4275461"/>
                  <a:gd name="connsiteX17" fmla="*/ 1405151 w 3619883"/>
                  <a:gd name="connsiteY17" fmla="*/ 4128157 h 4275461"/>
                  <a:gd name="connsiteX18" fmla="*/ 1468988 w 3619883"/>
                  <a:gd name="connsiteY18" fmla="*/ 4128157 h 4275461"/>
                  <a:gd name="connsiteX19" fmla="*/ 1427396 w 3619883"/>
                  <a:gd name="connsiteY19" fmla="*/ 4275461 h 4275461"/>
                  <a:gd name="connsiteX20" fmla="*/ 1210751 w 3619883"/>
                  <a:gd name="connsiteY20" fmla="*/ 4275461 h 4275461"/>
                  <a:gd name="connsiteX21" fmla="*/ 1210751 w 3619883"/>
                  <a:gd name="connsiteY21" fmla="*/ 4128157 h 4275461"/>
                  <a:gd name="connsiteX22" fmla="*/ 1271978 w 3619883"/>
                  <a:gd name="connsiteY22" fmla="*/ 4128157 h 4275461"/>
                  <a:gd name="connsiteX23" fmla="*/ 1271978 w 3619883"/>
                  <a:gd name="connsiteY23" fmla="*/ 3951392 h 4275461"/>
                  <a:gd name="connsiteX24" fmla="*/ 1094193 w 3619883"/>
                  <a:gd name="connsiteY24" fmla="*/ 3951392 h 4275461"/>
                  <a:gd name="connsiteX25" fmla="*/ 1094193 w 3619883"/>
                  <a:gd name="connsiteY25" fmla="*/ 4128157 h 4275461"/>
                  <a:gd name="connsiteX26" fmla="*/ 1140354 w 3619883"/>
                  <a:gd name="connsiteY26" fmla="*/ 4128157 h 4275461"/>
                  <a:gd name="connsiteX27" fmla="*/ 1140354 w 3619883"/>
                  <a:gd name="connsiteY27" fmla="*/ 4275461 h 4275461"/>
                  <a:gd name="connsiteX28" fmla="*/ 953807 w 3619883"/>
                  <a:gd name="connsiteY28" fmla="*/ 4275461 h 4275461"/>
                  <a:gd name="connsiteX29" fmla="*/ 912215 w 3619883"/>
                  <a:gd name="connsiteY29" fmla="*/ 4128157 h 4275461"/>
                  <a:gd name="connsiteX30" fmla="*/ 961020 w 3619883"/>
                  <a:gd name="connsiteY30" fmla="*/ 4128157 h 4275461"/>
                  <a:gd name="connsiteX31" fmla="*/ 961020 w 3619883"/>
                  <a:gd name="connsiteY31" fmla="*/ 3951392 h 4275461"/>
                  <a:gd name="connsiteX32" fmla="*/ 783235 w 3619883"/>
                  <a:gd name="connsiteY32" fmla="*/ 3951392 h 4275461"/>
                  <a:gd name="connsiteX33" fmla="*/ 783235 w 3619883"/>
                  <a:gd name="connsiteY33" fmla="*/ 4128157 h 4275461"/>
                  <a:gd name="connsiteX34" fmla="*/ 871024 w 3619883"/>
                  <a:gd name="connsiteY34" fmla="*/ 4128157 h 4275461"/>
                  <a:gd name="connsiteX35" fmla="*/ 829432 w 3619883"/>
                  <a:gd name="connsiteY35" fmla="*/ 4275461 h 4275461"/>
                  <a:gd name="connsiteX36" fmla="*/ 611484 w 3619883"/>
                  <a:gd name="connsiteY36" fmla="*/ 4275461 h 4275461"/>
                  <a:gd name="connsiteX37" fmla="*/ 621247 w 3619883"/>
                  <a:gd name="connsiteY37" fmla="*/ 4128157 h 4275461"/>
                  <a:gd name="connsiteX38" fmla="*/ 650062 w 3619883"/>
                  <a:gd name="connsiteY38" fmla="*/ 4128157 h 4275461"/>
                  <a:gd name="connsiteX39" fmla="*/ 650062 w 3619883"/>
                  <a:gd name="connsiteY39" fmla="*/ 3951392 h 4275461"/>
                  <a:gd name="connsiteX40" fmla="*/ 472277 w 3619883"/>
                  <a:gd name="connsiteY40" fmla="*/ 3951392 h 4275461"/>
                  <a:gd name="connsiteX41" fmla="*/ 472277 w 3619883"/>
                  <a:gd name="connsiteY41" fmla="*/ 4128157 h 4275461"/>
                  <a:gd name="connsiteX42" fmla="*/ 522650 w 3619883"/>
                  <a:gd name="connsiteY42" fmla="*/ 4128157 h 4275461"/>
                  <a:gd name="connsiteX43" fmla="*/ 573998 w 3619883"/>
                  <a:gd name="connsiteY43" fmla="*/ 4275461 h 4275461"/>
                  <a:gd name="connsiteX44" fmla="*/ 336164 w 3619883"/>
                  <a:gd name="connsiteY44" fmla="*/ 4275461 h 4275461"/>
                  <a:gd name="connsiteX45" fmla="*/ 294572 w 3619883"/>
                  <a:gd name="connsiteY45" fmla="*/ 4128157 h 4275461"/>
                  <a:gd name="connsiteX46" fmla="*/ 339106 w 3619883"/>
                  <a:gd name="connsiteY46" fmla="*/ 4128157 h 4275461"/>
                  <a:gd name="connsiteX47" fmla="*/ 339106 w 3619883"/>
                  <a:gd name="connsiteY47" fmla="*/ 3951392 h 4275461"/>
                  <a:gd name="connsiteX48" fmla="*/ 161321 w 3619883"/>
                  <a:gd name="connsiteY48" fmla="*/ 3951392 h 4275461"/>
                  <a:gd name="connsiteX49" fmla="*/ 161321 w 3619883"/>
                  <a:gd name="connsiteY49" fmla="*/ 4128157 h 4275461"/>
                  <a:gd name="connsiteX50" fmla="*/ 230914 w 3619883"/>
                  <a:gd name="connsiteY50" fmla="*/ 4128157 h 4275461"/>
                  <a:gd name="connsiteX51" fmla="*/ 189322 w 3619883"/>
                  <a:gd name="connsiteY51" fmla="*/ 4275461 h 4275461"/>
                  <a:gd name="connsiteX52" fmla="*/ 0 w 3619883"/>
                  <a:gd name="connsiteY52" fmla="*/ 4275461 h 4275461"/>
                  <a:gd name="connsiteX53" fmla="*/ 0 w 3619883"/>
                  <a:gd name="connsiteY53" fmla="*/ 42229 h 4275461"/>
                  <a:gd name="connsiteX54" fmla="*/ 42464 w 3619883"/>
                  <a:gd name="connsiteY54" fmla="*/ 40518 h 4275461"/>
                  <a:gd name="connsiteX55" fmla="*/ 137733 w 3619883"/>
                  <a:gd name="connsiteY55" fmla="*/ 35355 h 4275461"/>
                  <a:gd name="connsiteX56" fmla="*/ 270565 w 3619883"/>
                  <a:gd name="connsiteY56" fmla="*/ 29759 h 4275461"/>
                  <a:gd name="connsiteX57" fmla="*/ 479734 w 3619883"/>
                  <a:gd name="connsiteY57" fmla="*/ 45455 h 4275461"/>
                  <a:gd name="connsiteX58" fmla="*/ 524103 w 3619883"/>
                  <a:gd name="connsiteY58" fmla="*/ 41625 h 4275461"/>
                  <a:gd name="connsiteX59" fmla="*/ 624416 w 3619883"/>
                  <a:gd name="connsiteY59" fmla="*/ 22696 h 4275461"/>
                  <a:gd name="connsiteX60" fmla="*/ 657762 w 3619883"/>
                  <a:gd name="connsiteY60" fmla="*/ 18351 h 4275461"/>
                  <a:gd name="connsiteX61" fmla="*/ 690557 w 3619883"/>
                  <a:gd name="connsiteY61" fmla="*/ 25792 h 4275461"/>
                  <a:gd name="connsiteX62" fmla="*/ 745123 w 3619883"/>
                  <a:gd name="connsiteY62" fmla="*/ 40157 h 4275461"/>
                  <a:gd name="connsiteX63" fmla="*/ 789493 w 3619883"/>
                  <a:gd name="connsiteY63" fmla="*/ 36327 h 4275461"/>
                  <a:gd name="connsiteX64" fmla="*/ 854255 w 3619883"/>
                  <a:gd name="connsiteY64" fmla="*/ 68887 h 4275461"/>
                  <a:gd name="connsiteX65" fmla="*/ 897520 w 3619883"/>
                  <a:gd name="connsiteY65" fmla="*/ 88629 h 4275461"/>
                  <a:gd name="connsiteX66" fmla="*/ 940510 w 3619883"/>
                  <a:gd name="connsiteY66" fmla="*/ 114265 h 4275461"/>
                  <a:gd name="connsiteX67" fmla="*/ 1082712 w 3619883"/>
                  <a:gd name="connsiteY67" fmla="*/ 144543 h 4275461"/>
                  <a:gd name="connsiteX68" fmla="*/ 1205348 w 3619883"/>
                  <a:gd name="connsiteY68" fmla="*/ 120753 h 4275461"/>
                  <a:gd name="connsiteX69" fmla="*/ 1271764 w 3619883"/>
                  <a:gd name="connsiteY69" fmla="*/ 117956 h 4275461"/>
                  <a:gd name="connsiteX70" fmla="*/ 1315583 w 3619883"/>
                  <a:gd name="connsiteY70" fmla="*/ 125912 h 4275461"/>
                  <a:gd name="connsiteX71" fmla="*/ 1359125 w 3619883"/>
                  <a:gd name="connsiteY71" fmla="*/ 139761 h 4275461"/>
                  <a:gd name="connsiteX72" fmla="*/ 1391919 w 3619883"/>
                  <a:gd name="connsiteY72" fmla="*/ 147202 h 4275461"/>
                  <a:gd name="connsiteX73" fmla="*/ 1436563 w 3619883"/>
                  <a:gd name="connsiteY73" fmla="*/ 137480 h 4275461"/>
                  <a:gd name="connsiteX74" fmla="*/ 1471566 w 3619883"/>
                  <a:gd name="connsiteY74" fmla="*/ 97777 h 4275461"/>
                  <a:gd name="connsiteX75" fmla="*/ 1505739 w 3619883"/>
                  <a:gd name="connsiteY75" fmla="*/ 75753 h 4275461"/>
                  <a:gd name="connsiteX76" fmla="*/ 1590891 w 3619883"/>
                  <a:gd name="connsiteY76" fmla="*/ 144702 h 4275461"/>
                  <a:gd name="connsiteX77" fmla="*/ 1625616 w 3619883"/>
                  <a:gd name="connsiteY77" fmla="*/ 110893 h 4275461"/>
                  <a:gd name="connsiteX78" fmla="*/ 1658964 w 3619883"/>
                  <a:gd name="connsiteY78" fmla="*/ 106547 h 4275461"/>
                  <a:gd name="connsiteX79" fmla="*/ 1746598 w 3619883"/>
                  <a:gd name="connsiteY79" fmla="*/ 122460 h 4275461"/>
                  <a:gd name="connsiteX80" fmla="*/ 1811913 w 3619883"/>
                  <a:gd name="connsiteY80" fmla="*/ 143234 h 4275461"/>
                  <a:gd name="connsiteX81" fmla="*/ 1856557 w 3619883"/>
                  <a:gd name="connsiteY81" fmla="*/ 133511 h 4275461"/>
                  <a:gd name="connsiteX82" fmla="*/ 2066003 w 3619883"/>
                  <a:gd name="connsiteY82" fmla="*/ 143313 h 4275461"/>
                  <a:gd name="connsiteX83" fmla="*/ 2177615 w 3619883"/>
                  <a:gd name="connsiteY83" fmla="*/ 119007 h 4275461"/>
                  <a:gd name="connsiteX84" fmla="*/ 2255883 w 3619883"/>
                  <a:gd name="connsiteY84" fmla="*/ 99047 h 4275461"/>
                  <a:gd name="connsiteX85" fmla="*/ 2344622 w 3619883"/>
                  <a:gd name="connsiteY85" fmla="*/ 91388 h 4275461"/>
                  <a:gd name="connsiteX86" fmla="*/ 2455682 w 3619883"/>
                  <a:gd name="connsiteY86" fmla="*/ 78869 h 4275461"/>
                  <a:gd name="connsiteX87" fmla="*/ 2632609 w 3619883"/>
                  <a:gd name="connsiteY87" fmla="*/ 75338 h 4275461"/>
                  <a:gd name="connsiteX88" fmla="*/ 2742291 w 3619883"/>
                  <a:gd name="connsiteY88" fmla="*/ 92282 h 4275461"/>
                  <a:gd name="connsiteX89" fmla="*/ 2851974 w 3619883"/>
                  <a:gd name="connsiteY89" fmla="*/ 109227 h 4275461"/>
                  <a:gd name="connsiteX90" fmla="*/ 2907643 w 3619883"/>
                  <a:gd name="connsiteY90" fmla="*/ 100020 h 4275461"/>
                  <a:gd name="connsiteX91" fmla="*/ 2944022 w 3619883"/>
                  <a:gd name="connsiteY91" fmla="*/ 30853 h 4275461"/>
                  <a:gd name="connsiteX92" fmla="*/ 3022289 w 3619883"/>
                  <a:gd name="connsiteY92" fmla="*/ 10893 h 4275461"/>
                  <a:gd name="connsiteX93" fmla="*/ 3054807 w 3619883"/>
                  <a:gd name="connsiteY93" fmla="*/ 24226 h 4275461"/>
                  <a:gd name="connsiteX94" fmla="*/ 3141892 w 3619883"/>
                  <a:gd name="connsiteY94" fmla="*/ 51925 h 4275461"/>
                  <a:gd name="connsiteX95" fmla="*/ 3185711 w 3619883"/>
                  <a:gd name="connsiteY95" fmla="*/ 59881 h 4275461"/>
                  <a:gd name="connsiteX96" fmla="*/ 3219056 w 3619883"/>
                  <a:gd name="connsiteY96" fmla="*/ 55536 h 4275461"/>
                  <a:gd name="connsiteX97" fmla="*/ 3263425 w 3619883"/>
                  <a:gd name="connsiteY97" fmla="*/ 51706 h 4275461"/>
                  <a:gd name="connsiteX98" fmla="*/ 3296219 w 3619883"/>
                  <a:gd name="connsiteY98" fmla="*/ 59147 h 4275461"/>
                  <a:gd name="connsiteX99" fmla="*/ 3319094 w 3619883"/>
                  <a:gd name="connsiteY99" fmla="*/ 42500 h 4275461"/>
                  <a:gd name="connsiteX100" fmla="*/ 3420511 w 3619883"/>
                  <a:gd name="connsiteY100" fmla="*/ 0 h 4275461"/>
                  <a:gd name="connsiteX101" fmla="*/ 3453305 w 3619883"/>
                  <a:gd name="connsiteY101" fmla="*/ 7440 h 4275461"/>
                  <a:gd name="connsiteX102" fmla="*/ 3496571 w 3619883"/>
                  <a:gd name="connsiteY102" fmla="*/ 27182 h 4275461"/>
                  <a:gd name="connsiteX103" fmla="*/ 3602117 w 3619883"/>
                  <a:gd name="connsiteY103" fmla="*/ 132521 h 4275461"/>
                  <a:gd name="connsiteX104" fmla="*/ 3619883 w 3619883"/>
                  <a:gd name="connsiteY104" fmla="*/ 140049 h 4275461"/>
                  <a:gd name="connsiteX105" fmla="*/ 3619883 w 3619883"/>
                  <a:gd name="connsiteY105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517252 w 3619883"/>
                  <a:gd name="connsiteY14" fmla="*/ 4128157 h 4275461"/>
                  <a:gd name="connsiteX15" fmla="*/ 1405151 w 3619883"/>
                  <a:gd name="connsiteY15" fmla="*/ 3951392 h 4275461"/>
                  <a:gd name="connsiteX16" fmla="*/ 1405151 w 3619883"/>
                  <a:gd name="connsiteY16" fmla="*/ 4128157 h 4275461"/>
                  <a:gd name="connsiteX17" fmla="*/ 1468988 w 3619883"/>
                  <a:gd name="connsiteY17" fmla="*/ 4128157 h 4275461"/>
                  <a:gd name="connsiteX18" fmla="*/ 1427396 w 3619883"/>
                  <a:gd name="connsiteY18" fmla="*/ 4275461 h 4275461"/>
                  <a:gd name="connsiteX19" fmla="*/ 1210751 w 3619883"/>
                  <a:gd name="connsiteY19" fmla="*/ 4275461 h 4275461"/>
                  <a:gd name="connsiteX20" fmla="*/ 1210751 w 3619883"/>
                  <a:gd name="connsiteY20" fmla="*/ 4128157 h 4275461"/>
                  <a:gd name="connsiteX21" fmla="*/ 1271978 w 3619883"/>
                  <a:gd name="connsiteY21" fmla="*/ 4128157 h 4275461"/>
                  <a:gd name="connsiteX22" fmla="*/ 1271978 w 3619883"/>
                  <a:gd name="connsiteY22" fmla="*/ 3951392 h 4275461"/>
                  <a:gd name="connsiteX23" fmla="*/ 1094193 w 3619883"/>
                  <a:gd name="connsiteY23" fmla="*/ 3951392 h 4275461"/>
                  <a:gd name="connsiteX24" fmla="*/ 1094193 w 3619883"/>
                  <a:gd name="connsiteY24" fmla="*/ 4128157 h 4275461"/>
                  <a:gd name="connsiteX25" fmla="*/ 1140354 w 3619883"/>
                  <a:gd name="connsiteY25" fmla="*/ 4128157 h 4275461"/>
                  <a:gd name="connsiteX26" fmla="*/ 1140354 w 3619883"/>
                  <a:gd name="connsiteY26" fmla="*/ 4275461 h 4275461"/>
                  <a:gd name="connsiteX27" fmla="*/ 953807 w 3619883"/>
                  <a:gd name="connsiteY27" fmla="*/ 4275461 h 4275461"/>
                  <a:gd name="connsiteX28" fmla="*/ 912215 w 3619883"/>
                  <a:gd name="connsiteY28" fmla="*/ 4128157 h 4275461"/>
                  <a:gd name="connsiteX29" fmla="*/ 961020 w 3619883"/>
                  <a:gd name="connsiteY29" fmla="*/ 4128157 h 4275461"/>
                  <a:gd name="connsiteX30" fmla="*/ 961020 w 3619883"/>
                  <a:gd name="connsiteY30" fmla="*/ 3951392 h 4275461"/>
                  <a:gd name="connsiteX31" fmla="*/ 783235 w 3619883"/>
                  <a:gd name="connsiteY31" fmla="*/ 3951392 h 4275461"/>
                  <a:gd name="connsiteX32" fmla="*/ 783235 w 3619883"/>
                  <a:gd name="connsiteY32" fmla="*/ 4128157 h 4275461"/>
                  <a:gd name="connsiteX33" fmla="*/ 871024 w 3619883"/>
                  <a:gd name="connsiteY33" fmla="*/ 4128157 h 4275461"/>
                  <a:gd name="connsiteX34" fmla="*/ 829432 w 3619883"/>
                  <a:gd name="connsiteY34" fmla="*/ 4275461 h 4275461"/>
                  <a:gd name="connsiteX35" fmla="*/ 611484 w 3619883"/>
                  <a:gd name="connsiteY35" fmla="*/ 4275461 h 4275461"/>
                  <a:gd name="connsiteX36" fmla="*/ 621247 w 3619883"/>
                  <a:gd name="connsiteY36" fmla="*/ 4128157 h 4275461"/>
                  <a:gd name="connsiteX37" fmla="*/ 650062 w 3619883"/>
                  <a:gd name="connsiteY37" fmla="*/ 4128157 h 4275461"/>
                  <a:gd name="connsiteX38" fmla="*/ 650062 w 3619883"/>
                  <a:gd name="connsiteY38" fmla="*/ 3951392 h 4275461"/>
                  <a:gd name="connsiteX39" fmla="*/ 472277 w 3619883"/>
                  <a:gd name="connsiteY39" fmla="*/ 3951392 h 4275461"/>
                  <a:gd name="connsiteX40" fmla="*/ 472277 w 3619883"/>
                  <a:gd name="connsiteY40" fmla="*/ 4128157 h 4275461"/>
                  <a:gd name="connsiteX41" fmla="*/ 522650 w 3619883"/>
                  <a:gd name="connsiteY41" fmla="*/ 4128157 h 4275461"/>
                  <a:gd name="connsiteX42" fmla="*/ 573998 w 3619883"/>
                  <a:gd name="connsiteY42" fmla="*/ 4275461 h 4275461"/>
                  <a:gd name="connsiteX43" fmla="*/ 336164 w 3619883"/>
                  <a:gd name="connsiteY43" fmla="*/ 4275461 h 4275461"/>
                  <a:gd name="connsiteX44" fmla="*/ 294572 w 3619883"/>
                  <a:gd name="connsiteY44" fmla="*/ 4128157 h 4275461"/>
                  <a:gd name="connsiteX45" fmla="*/ 339106 w 3619883"/>
                  <a:gd name="connsiteY45" fmla="*/ 4128157 h 4275461"/>
                  <a:gd name="connsiteX46" fmla="*/ 339106 w 3619883"/>
                  <a:gd name="connsiteY46" fmla="*/ 3951392 h 4275461"/>
                  <a:gd name="connsiteX47" fmla="*/ 161321 w 3619883"/>
                  <a:gd name="connsiteY47" fmla="*/ 3951392 h 4275461"/>
                  <a:gd name="connsiteX48" fmla="*/ 161321 w 3619883"/>
                  <a:gd name="connsiteY48" fmla="*/ 4128157 h 4275461"/>
                  <a:gd name="connsiteX49" fmla="*/ 230914 w 3619883"/>
                  <a:gd name="connsiteY49" fmla="*/ 4128157 h 4275461"/>
                  <a:gd name="connsiteX50" fmla="*/ 189322 w 3619883"/>
                  <a:gd name="connsiteY50" fmla="*/ 4275461 h 4275461"/>
                  <a:gd name="connsiteX51" fmla="*/ 0 w 3619883"/>
                  <a:gd name="connsiteY51" fmla="*/ 4275461 h 4275461"/>
                  <a:gd name="connsiteX52" fmla="*/ 0 w 3619883"/>
                  <a:gd name="connsiteY52" fmla="*/ 42229 h 4275461"/>
                  <a:gd name="connsiteX53" fmla="*/ 42464 w 3619883"/>
                  <a:gd name="connsiteY53" fmla="*/ 40518 h 4275461"/>
                  <a:gd name="connsiteX54" fmla="*/ 137733 w 3619883"/>
                  <a:gd name="connsiteY54" fmla="*/ 35355 h 4275461"/>
                  <a:gd name="connsiteX55" fmla="*/ 270565 w 3619883"/>
                  <a:gd name="connsiteY55" fmla="*/ 29759 h 4275461"/>
                  <a:gd name="connsiteX56" fmla="*/ 479734 w 3619883"/>
                  <a:gd name="connsiteY56" fmla="*/ 45455 h 4275461"/>
                  <a:gd name="connsiteX57" fmla="*/ 524103 w 3619883"/>
                  <a:gd name="connsiteY57" fmla="*/ 41625 h 4275461"/>
                  <a:gd name="connsiteX58" fmla="*/ 624416 w 3619883"/>
                  <a:gd name="connsiteY58" fmla="*/ 22696 h 4275461"/>
                  <a:gd name="connsiteX59" fmla="*/ 657762 w 3619883"/>
                  <a:gd name="connsiteY59" fmla="*/ 18351 h 4275461"/>
                  <a:gd name="connsiteX60" fmla="*/ 690557 w 3619883"/>
                  <a:gd name="connsiteY60" fmla="*/ 25792 h 4275461"/>
                  <a:gd name="connsiteX61" fmla="*/ 745123 w 3619883"/>
                  <a:gd name="connsiteY61" fmla="*/ 40157 h 4275461"/>
                  <a:gd name="connsiteX62" fmla="*/ 789493 w 3619883"/>
                  <a:gd name="connsiteY62" fmla="*/ 36327 h 4275461"/>
                  <a:gd name="connsiteX63" fmla="*/ 854255 w 3619883"/>
                  <a:gd name="connsiteY63" fmla="*/ 68887 h 4275461"/>
                  <a:gd name="connsiteX64" fmla="*/ 897520 w 3619883"/>
                  <a:gd name="connsiteY64" fmla="*/ 88629 h 4275461"/>
                  <a:gd name="connsiteX65" fmla="*/ 940510 w 3619883"/>
                  <a:gd name="connsiteY65" fmla="*/ 114265 h 4275461"/>
                  <a:gd name="connsiteX66" fmla="*/ 1082712 w 3619883"/>
                  <a:gd name="connsiteY66" fmla="*/ 144543 h 4275461"/>
                  <a:gd name="connsiteX67" fmla="*/ 1205348 w 3619883"/>
                  <a:gd name="connsiteY67" fmla="*/ 120753 h 4275461"/>
                  <a:gd name="connsiteX68" fmla="*/ 1271764 w 3619883"/>
                  <a:gd name="connsiteY68" fmla="*/ 117956 h 4275461"/>
                  <a:gd name="connsiteX69" fmla="*/ 1315583 w 3619883"/>
                  <a:gd name="connsiteY69" fmla="*/ 125912 h 4275461"/>
                  <a:gd name="connsiteX70" fmla="*/ 1359125 w 3619883"/>
                  <a:gd name="connsiteY70" fmla="*/ 139761 h 4275461"/>
                  <a:gd name="connsiteX71" fmla="*/ 1391919 w 3619883"/>
                  <a:gd name="connsiteY71" fmla="*/ 147202 h 4275461"/>
                  <a:gd name="connsiteX72" fmla="*/ 1436563 w 3619883"/>
                  <a:gd name="connsiteY72" fmla="*/ 137480 h 4275461"/>
                  <a:gd name="connsiteX73" fmla="*/ 1471566 w 3619883"/>
                  <a:gd name="connsiteY73" fmla="*/ 97777 h 4275461"/>
                  <a:gd name="connsiteX74" fmla="*/ 1505739 w 3619883"/>
                  <a:gd name="connsiteY74" fmla="*/ 75753 h 4275461"/>
                  <a:gd name="connsiteX75" fmla="*/ 1590891 w 3619883"/>
                  <a:gd name="connsiteY75" fmla="*/ 144702 h 4275461"/>
                  <a:gd name="connsiteX76" fmla="*/ 1625616 w 3619883"/>
                  <a:gd name="connsiteY76" fmla="*/ 110893 h 4275461"/>
                  <a:gd name="connsiteX77" fmla="*/ 1658964 w 3619883"/>
                  <a:gd name="connsiteY77" fmla="*/ 106547 h 4275461"/>
                  <a:gd name="connsiteX78" fmla="*/ 1746598 w 3619883"/>
                  <a:gd name="connsiteY78" fmla="*/ 122460 h 4275461"/>
                  <a:gd name="connsiteX79" fmla="*/ 1811913 w 3619883"/>
                  <a:gd name="connsiteY79" fmla="*/ 143234 h 4275461"/>
                  <a:gd name="connsiteX80" fmla="*/ 1856557 w 3619883"/>
                  <a:gd name="connsiteY80" fmla="*/ 133511 h 4275461"/>
                  <a:gd name="connsiteX81" fmla="*/ 2066003 w 3619883"/>
                  <a:gd name="connsiteY81" fmla="*/ 143313 h 4275461"/>
                  <a:gd name="connsiteX82" fmla="*/ 2177615 w 3619883"/>
                  <a:gd name="connsiteY82" fmla="*/ 119007 h 4275461"/>
                  <a:gd name="connsiteX83" fmla="*/ 2255883 w 3619883"/>
                  <a:gd name="connsiteY83" fmla="*/ 99047 h 4275461"/>
                  <a:gd name="connsiteX84" fmla="*/ 2344622 w 3619883"/>
                  <a:gd name="connsiteY84" fmla="*/ 91388 h 4275461"/>
                  <a:gd name="connsiteX85" fmla="*/ 2455682 w 3619883"/>
                  <a:gd name="connsiteY85" fmla="*/ 78869 h 4275461"/>
                  <a:gd name="connsiteX86" fmla="*/ 2632609 w 3619883"/>
                  <a:gd name="connsiteY86" fmla="*/ 75338 h 4275461"/>
                  <a:gd name="connsiteX87" fmla="*/ 2742291 w 3619883"/>
                  <a:gd name="connsiteY87" fmla="*/ 92282 h 4275461"/>
                  <a:gd name="connsiteX88" fmla="*/ 2851974 w 3619883"/>
                  <a:gd name="connsiteY88" fmla="*/ 109227 h 4275461"/>
                  <a:gd name="connsiteX89" fmla="*/ 2907643 w 3619883"/>
                  <a:gd name="connsiteY89" fmla="*/ 100020 h 4275461"/>
                  <a:gd name="connsiteX90" fmla="*/ 2944022 w 3619883"/>
                  <a:gd name="connsiteY90" fmla="*/ 30853 h 4275461"/>
                  <a:gd name="connsiteX91" fmla="*/ 3022289 w 3619883"/>
                  <a:gd name="connsiteY91" fmla="*/ 10893 h 4275461"/>
                  <a:gd name="connsiteX92" fmla="*/ 3054807 w 3619883"/>
                  <a:gd name="connsiteY92" fmla="*/ 24226 h 4275461"/>
                  <a:gd name="connsiteX93" fmla="*/ 3141892 w 3619883"/>
                  <a:gd name="connsiteY93" fmla="*/ 51925 h 4275461"/>
                  <a:gd name="connsiteX94" fmla="*/ 3185711 w 3619883"/>
                  <a:gd name="connsiteY94" fmla="*/ 59881 h 4275461"/>
                  <a:gd name="connsiteX95" fmla="*/ 3219056 w 3619883"/>
                  <a:gd name="connsiteY95" fmla="*/ 55536 h 4275461"/>
                  <a:gd name="connsiteX96" fmla="*/ 3263425 w 3619883"/>
                  <a:gd name="connsiteY96" fmla="*/ 51706 h 4275461"/>
                  <a:gd name="connsiteX97" fmla="*/ 3296219 w 3619883"/>
                  <a:gd name="connsiteY97" fmla="*/ 59147 h 4275461"/>
                  <a:gd name="connsiteX98" fmla="*/ 3319094 w 3619883"/>
                  <a:gd name="connsiteY98" fmla="*/ 42500 h 4275461"/>
                  <a:gd name="connsiteX99" fmla="*/ 3420511 w 3619883"/>
                  <a:gd name="connsiteY99" fmla="*/ 0 h 4275461"/>
                  <a:gd name="connsiteX100" fmla="*/ 3453305 w 3619883"/>
                  <a:gd name="connsiteY100" fmla="*/ 7440 h 4275461"/>
                  <a:gd name="connsiteX101" fmla="*/ 3496571 w 3619883"/>
                  <a:gd name="connsiteY101" fmla="*/ 27182 h 4275461"/>
                  <a:gd name="connsiteX102" fmla="*/ 3602117 w 3619883"/>
                  <a:gd name="connsiteY102" fmla="*/ 132521 h 4275461"/>
                  <a:gd name="connsiteX103" fmla="*/ 3619883 w 3619883"/>
                  <a:gd name="connsiteY103" fmla="*/ 140049 h 4275461"/>
                  <a:gd name="connsiteX104" fmla="*/ 3619883 w 3619883"/>
                  <a:gd name="connsiteY104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05151 w 3619883"/>
                  <a:gd name="connsiteY14" fmla="*/ 3951392 h 4275461"/>
                  <a:gd name="connsiteX15" fmla="*/ 1405151 w 3619883"/>
                  <a:gd name="connsiteY15" fmla="*/ 4128157 h 4275461"/>
                  <a:gd name="connsiteX16" fmla="*/ 1468988 w 3619883"/>
                  <a:gd name="connsiteY16" fmla="*/ 4128157 h 4275461"/>
                  <a:gd name="connsiteX17" fmla="*/ 1427396 w 3619883"/>
                  <a:gd name="connsiteY17" fmla="*/ 4275461 h 4275461"/>
                  <a:gd name="connsiteX18" fmla="*/ 1210751 w 3619883"/>
                  <a:gd name="connsiteY18" fmla="*/ 4275461 h 4275461"/>
                  <a:gd name="connsiteX19" fmla="*/ 1210751 w 3619883"/>
                  <a:gd name="connsiteY19" fmla="*/ 4128157 h 4275461"/>
                  <a:gd name="connsiteX20" fmla="*/ 1271978 w 3619883"/>
                  <a:gd name="connsiteY20" fmla="*/ 4128157 h 4275461"/>
                  <a:gd name="connsiteX21" fmla="*/ 1271978 w 3619883"/>
                  <a:gd name="connsiteY21" fmla="*/ 3951392 h 4275461"/>
                  <a:gd name="connsiteX22" fmla="*/ 1094193 w 3619883"/>
                  <a:gd name="connsiteY22" fmla="*/ 3951392 h 4275461"/>
                  <a:gd name="connsiteX23" fmla="*/ 1094193 w 3619883"/>
                  <a:gd name="connsiteY23" fmla="*/ 4128157 h 4275461"/>
                  <a:gd name="connsiteX24" fmla="*/ 1140354 w 3619883"/>
                  <a:gd name="connsiteY24" fmla="*/ 4128157 h 4275461"/>
                  <a:gd name="connsiteX25" fmla="*/ 1140354 w 3619883"/>
                  <a:gd name="connsiteY25" fmla="*/ 4275461 h 4275461"/>
                  <a:gd name="connsiteX26" fmla="*/ 953807 w 3619883"/>
                  <a:gd name="connsiteY26" fmla="*/ 4275461 h 4275461"/>
                  <a:gd name="connsiteX27" fmla="*/ 912215 w 3619883"/>
                  <a:gd name="connsiteY27" fmla="*/ 4128157 h 4275461"/>
                  <a:gd name="connsiteX28" fmla="*/ 961020 w 3619883"/>
                  <a:gd name="connsiteY28" fmla="*/ 4128157 h 4275461"/>
                  <a:gd name="connsiteX29" fmla="*/ 961020 w 3619883"/>
                  <a:gd name="connsiteY29" fmla="*/ 3951392 h 4275461"/>
                  <a:gd name="connsiteX30" fmla="*/ 783235 w 3619883"/>
                  <a:gd name="connsiteY30" fmla="*/ 3951392 h 4275461"/>
                  <a:gd name="connsiteX31" fmla="*/ 783235 w 3619883"/>
                  <a:gd name="connsiteY31" fmla="*/ 4128157 h 4275461"/>
                  <a:gd name="connsiteX32" fmla="*/ 871024 w 3619883"/>
                  <a:gd name="connsiteY32" fmla="*/ 4128157 h 4275461"/>
                  <a:gd name="connsiteX33" fmla="*/ 829432 w 3619883"/>
                  <a:gd name="connsiteY33" fmla="*/ 4275461 h 4275461"/>
                  <a:gd name="connsiteX34" fmla="*/ 611484 w 3619883"/>
                  <a:gd name="connsiteY34" fmla="*/ 4275461 h 4275461"/>
                  <a:gd name="connsiteX35" fmla="*/ 621247 w 3619883"/>
                  <a:gd name="connsiteY35" fmla="*/ 4128157 h 4275461"/>
                  <a:gd name="connsiteX36" fmla="*/ 650062 w 3619883"/>
                  <a:gd name="connsiteY36" fmla="*/ 4128157 h 4275461"/>
                  <a:gd name="connsiteX37" fmla="*/ 650062 w 3619883"/>
                  <a:gd name="connsiteY37" fmla="*/ 3951392 h 4275461"/>
                  <a:gd name="connsiteX38" fmla="*/ 472277 w 3619883"/>
                  <a:gd name="connsiteY38" fmla="*/ 3951392 h 4275461"/>
                  <a:gd name="connsiteX39" fmla="*/ 472277 w 3619883"/>
                  <a:gd name="connsiteY39" fmla="*/ 4128157 h 4275461"/>
                  <a:gd name="connsiteX40" fmla="*/ 522650 w 3619883"/>
                  <a:gd name="connsiteY40" fmla="*/ 4128157 h 4275461"/>
                  <a:gd name="connsiteX41" fmla="*/ 573998 w 3619883"/>
                  <a:gd name="connsiteY41" fmla="*/ 4275461 h 4275461"/>
                  <a:gd name="connsiteX42" fmla="*/ 336164 w 3619883"/>
                  <a:gd name="connsiteY42" fmla="*/ 4275461 h 4275461"/>
                  <a:gd name="connsiteX43" fmla="*/ 294572 w 3619883"/>
                  <a:gd name="connsiteY43" fmla="*/ 4128157 h 4275461"/>
                  <a:gd name="connsiteX44" fmla="*/ 339106 w 3619883"/>
                  <a:gd name="connsiteY44" fmla="*/ 4128157 h 4275461"/>
                  <a:gd name="connsiteX45" fmla="*/ 339106 w 3619883"/>
                  <a:gd name="connsiteY45" fmla="*/ 3951392 h 4275461"/>
                  <a:gd name="connsiteX46" fmla="*/ 161321 w 3619883"/>
                  <a:gd name="connsiteY46" fmla="*/ 3951392 h 4275461"/>
                  <a:gd name="connsiteX47" fmla="*/ 161321 w 3619883"/>
                  <a:gd name="connsiteY47" fmla="*/ 4128157 h 4275461"/>
                  <a:gd name="connsiteX48" fmla="*/ 230914 w 3619883"/>
                  <a:gd name="connsiteY48" fmla="*/ 4128157 h 4275461"/>
                  <a:gd name="connsiteX49" fmla="*/ 189322 w 3619883"/>
                  <a:gd name="connsiteY49" fmla="*/ 4275461 h 4275461"/>
                  <a:gd name="connsiteX50" fmla="*/ 0 w 3619883"/>
                  <a:gd name="connsiteY50" fmla="*/ 4275461 h 4275461"/>
                  <a:gd name="connsiteX51" fmla="*/ 0 w 3619883"/>
                  <a:gd name="connsiteY51" fmla="*/ 42229 h 4275461"/>
                  <a:gd name="connsiteX52" fmla="*/ 42464 w 3619883"/>
                  <a:gd name="connsiteY52" fmla="*/ 40518 h 4275461"/>
                  <a:gd name="connsiteX53" fmla="*/ 137733 w 3619883"/>
                  <a:gd name="connsiteY53" fmla="*/ 35355 h 4275461"/>
                  <a:gd name="connsiteX54" fmla="*/ 270565 w 3619883"/>
                  <a:gd name="connsiteY54" fmla="*/ 29759 h 4275461"/>
                  <a:gd name="connsiteX55" fmla="*/ 479734 w 3619883"/>
                  <a:gd name="connsiteY55" fmla="*/ 45455 h 4275461"/>
                  <a:gd name="connsiteX56" fmla="*/ 524103 w 3619883"/>
                  <a:gd name="connsiteY56" fmla="*/ 41625 h 4275461"/>
                  <a:gd name="connsiteX57" fmla="*/ 624416 w 3619883"/>
                  <a:gd name="connsiteY57" fmla="*/ 22696 h 4275461"/>
                  <a:gd name="connsiteX58" fmla="*/ 657762 w 3619883"/>
                  <a:gd name="connsiteY58" fmla="*/ 18351 h 4275461"/>
                  <a:gd name="connsiteX59" fmla="*/ 690557 w 3619883"/>
                  <a:gd name="connsiteY59" fmla="*/ 25792 h 4275461"/>
                  <a:gd name="connsiteX60" fmla="*/ 745123 w 3619883"/>
                  <a:gd name="connsiteY60" fmla="*/ 40157 h 4275461"/>
                  <a:gd name="connsiteX61" fmla="*/ 789493 w 3619883"/>
                  <a:gd name="connsiteY61" fmla="*/ 36327 h 4275461"/>
                  <a:gd name="connsiteX62" fmla="*/ 854255 w 3619883"/>
                  <a:gd name="connsiteY62" fmla="*/ 68887 h 4275461"/>
                  <a:gd name="connsiteX63" fmla="*/ 897520 w 3619883"/>
                  <a:gd name="connsiteY63" fmla="*/ 88629 h 4275461"/>
                  <a:gd name="connsiteX64" fmla="*/ 940510 w 3619883"/>
                  <a:gd name="connsiteY64" fmla="*/ 114265 h 4275461"/>
                  <a:gd name="connsiteX65" fmla="*/ 1082712 w 3619883"/>
                  <a:gd name="connsiteY65" fmla="*/ 144543 h 4275461"/>
                  <a:gd name="connsiteX66" fmla="*/ 1205348 w 3619883"/>
                  <a:gd name="connsiteY66" fmla="*/ 120753 h 4275461"/>
                  <a:gd name="connsiteX67" fmla="*/ 1271764 w 3619883"/>
                  <a:gd name="connsiteY67" fmla="*/ 117956 h 4275461"/>
                  <a:gd name="connsiteX68" fmla="*/ 1315583 w 3619883"/>
                  <a:gd name="connsiteY68" fmla="*/ 125912 h 4275461"/>
                  <a:gd name="connsiteX69" fmla="*/ 1359125 w 3619883"/>
                  <a:gd name="connsiteY69" fmla="*/ 139761 h 4275461"/>
                  <a:gd name="connsiteX70" fmla="*/ 1391919 w 3619883"/>
                  <a:gd name="connsiteY70" fmla="*/ 147202 h 4275461"/>
                  <a:gd name="connsiteX71" fmla="*/ 1436563 w 3619883"/>
                  <a:gd name="connsiteY71" fmla="*/ 137480 h 4275461"/>
                  <a:gd name="connsiteX72" fmla="*/ 1471566 w 3619883"/>
                  <a:gd name="connsiteY72" fmla="*/ 97777 h 4275461"/>
                  <a:gd name="connsiteX73" fmla="*/ 1505739 w 3619883"/>
                  <a:gd name="connsiteY73" fmla="*/ 75753 h 4275461"/>
                  <a:gd name="connsiteX74" fmla="*/ 1590891 w 3619883"/>
                  <a:gd name="connsiteY74" fmla="*/ 144702 h 4275461"/>
                  <a:gd name="connsiteX75" fmla="*/ 1625616 w 3619883"/>
                  <a:gd name="connsiteY75" fmla="*/ 110893 h 4275461"/>
                  <a:gd name="connsiteX76" fmla="*/ 1658964 w 3619883"/>
                  <a:gd name="connsiteY76" fmla="*/ 106547 h 4275461"/>
                  <a:gd name="connsiteX77" fmla="*/ 1746598 w 3619883"/>
                  <a:gd name="connsiteY77" fmla="*/ 122460 h 4275461"/>
                  <a:gd name="connsiteX78" fmla="*/ 1811913 w 3619883"/>
                  <a:gd name="connsiteY78" fmla="*/ 143234 h 4275461"/>
                  <a:gd name="connsiteX79" fmla="*/ 1856557 w 3619883"/>
                  <a:gd name="connsiteY79" fmla="*/ 133511 h 4275461"/>
                  <a:gd name="connsiteX80" fmla="*/ 2066003 w 3619883"/>
                  <a:gd name="connsiteY80" fmla="*/ 143313 h 4275461"/>
                  <a:gd name="connsiteX81" fmla="*/ 2177615 w 3619883"/>
                  <a:gd name="connsiteY81" fmla="*/ 119007 h 4275461"/>
                  <a:gd name="connsiteX82" fmla="*/ 2255883 w 3619883"/>
                  <a:gd name="connsiteY82" fmla="*/ 99047 h 4275461"/>
                  <a:gd name="connsiteX83" fmla="*/ 2344622 w 3619883"/>
                  <a:gd name="connsiteY83" fmla="*/ 91388 h 4275461"/>
                  <a:gd name="connsiteX84" fmla="*/ 2455682 w 3619883"/>
                  <a:gd name="connsiteY84" fmla="*/ 78869 h 4275461"/>
                  <a:gd name="connsiteX85" fmla="*/ 2632609 w 3619883"/>
                  <a:gd name="connsiteY85" fmla="*/ 75338 h 4275461"/>
                  <a:gd name="connsiteX86" fmla="*/ 2742291 w 3619883"/>
                  <a:gd name="connsiteY86" fmla="*/ 92282 h 4275461"/>
                  <a:gd name="connsiteX87" fmla="*/ 2851974 w 3619883"/>
                  <a:gd name="connsiteY87" fmla="*/ 109227 h 4275461"/>
                  <a:gd name="connsiteX88" fmla="*/ 2907643 w 3619883"/>
                  <a:gd name="connsiteY88" fmla="*/ 100020 h 4275461"/>
                  <a:gd name="connsiteX89" fmla="*/ 2944022 w 3619883"/>
                  <a:gd name="connsiteY89" fmla="*/ 30853 h 4275461"/>
                  <a:gd name="connsiteX90" fmla="*/ 3022289 w 3619883"/>
                  <a:gd name="connsiteY90" fmla="*/ 10893 h 4275461"/>
                  <a:gd name="connsiteX91" fmla="*/ 3054807 w 3619883"/>
                  <a:gd name="connsiteY91" fmla="*/ 24226 h 4275461"/>
                  <a:gd name="connsiteX92" fmla="*/ 3141892 w 3619883"/>
                  <a:gd name="connsiteY92" fmla="*/ 51925 h 4275461"/>
                  <a:gd name="connsiteX93" fmla="*/ 3185711 w 3619883"/>
                  <a:gd name="connsiteY93" fmla="*/ 59881 h 4275461"/>
                  <a:gd name="connsiteX94" fmla="*/ 3219056 w 3619883"/>
                  <a:gd name="connsiteY94" fmla="*/ 55536 h 4275461"/>
                  <a:gd name="connsiteX95" fmla="*/ 3263425 w 3619883"/>
                  <a:gd name="connsiteY95" fmla="*/ 51706 h 4275461"/>
                  <a:gd name="connsiteX96" fmla="*/ 3296219 w 3619883"/>
                  <a:gd name="connsiteY96" fmla="*/ 59147 h 4275461"/>
                  <a:gd name="connsiteX97" fmla="*/ 3319094 w 3619883"/>
                  <a:gd name="connsiteY97" fmla="*/ 42500 h 4275461"/>
                  <a:gd name="connsiteX98" fmla="*/ 3420511 w 3619883"/>
                  <a:gd name="connsiteY98" fmla="*/ 0 h 4275461"/>
                  <a:gd name="connsiteX99" fmla="*/ 3453305 w 3619883"/>
                  <a:gd name="connsiteY99" fmla="*/ 7440 h 4275461"/>
                  <a:gd name="connsiteX100" fmla="*/ 3496571 w 3619883"/>
                  <a:gd name="connsiteY100" fmla="*/ 27182 h 4275461"/>
                  <a:gd name="connsiteX101" fmla="*/ 3602117 w 3619883"/>
                  <a:gd name="connsiteY101" fmla="*/ 132521 h 4275461"/>
                  <a:gd name="connsiteX102" fmla="*/ 3619883 w 3619883"/>
                  <a:gd name="connsiteY102" fmla="*/ 140049 h 4275461"/>
                  <a:gd name="connsiteX103" fmla="*/ 3619883 w 3619883"/>
                  <a:gd name="connsiteY10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05151 w 3619883"/>
                  <a:gd name="connsiteY14" fmla="*/ 3951392 h 4275461"/>
                  <a:gd name="connsiteX15" fmla="*/ 1405151 w 3619883"/>
                  <a:gd name="connsiteY15" fmla="*/ 4128157 h 4275461"/>
                  <a:gd name="connsiteX16" fmla="*/ 1427396 w 3619883"/>
                  <a:gd name="connsiteY16" fmla="*/ 4275461 h 4275461"/>
                  <a:gd name="connsiteX17" fmla="*/ 1210751 w 3619883"/>
                  <a:gd name="connsiteY17" fmla="*/ 4275461 h 4275461"/>
                  <a:gd name="connsiteX18" fmla="*/ 1210751 w 3619883"/>
                  <a:gd name="connsiteY18" fmla="*/ 4128157 h 4275461"/>
                  <a:gd name="connsiteX19" fmla="*/ 1271978 w 3619883"/>
                  <a:gd name="connsiteY19" fmla="*/ 4128157 h 4275461"/>
                  <a:gd name="connsiteX20" fmla="*/ 1271978 w 3619883"/>
                  <a:gd name="connsiteY20" fmla="*/ 3951392 h 4275461"/>
                  <a:gd name="connsiteX21" fmla="*/ 1094193 w 3619883"/>
                  <a:gd name="connsiteY21" fmla="*/ 3951392 h 4275461"/>
                  <a:gd name="connsiteX22" fmla="*/ 1094193 w 3619883"/>
                  <a:gd name="connsiteY22" fmla="*/ 4128157 h 4275461"/>
                  <a:gd name="connsiteX23" fmla="*/ 1140354 w 3619883"/>
                  <a:gd name="connsiteY23" fmla="*/ 4128157 h 4275461"/>
                  <a:gd name="connsiteX24" fmla="*/ 1140354 w 3619883"/>
                  <a:gd name="connsiteY24" fmla="*/ 4275461 h 4275461"/>
                  <a:gd name="connsiteX25" fmla="*/ 953807 w 3619883"/>
                  <a:gd name="connsiteY25" fmla="*/ 4275461 h 4275461"/>
                  <a:gd name="connsiteX26" fmla="*/ 912215 w 3619883"/>
                  <a:gd name="connsiteY26" fmla="*/ 4128157 h 4275461"/>
                  <a:gd name="connsiteX27" fmla="*/ 961020 w 3619883"/>
                  <a:gd name="connsiteY27" fmla="*/ 4128157 h 4275461"/>
                  <a:gd name="connsiteX28" fmla="*/ 961020 w 3619883"/>
                  <a:gd name="connsiteY28" fmla="*/ 3951392 h 4275461"/>
                  <a:gd name="connsiteX29" fmla="*/ 783235 w 3619883"/>
                  <a:gd name="connsiteY29" fmla="*/ 3951392 h 4275461"/>
                  <a:gd name="connsiteX30" fmla="*/ 783235 w 3619883"/>
                  <a:gd name="connsiteY30" fmla="*/ 4128157 h 4275461"/>
                  <a:gd name="connsiteX31" fmla="*/ 871024 w 3619883"/>
                  <a:gd name="connsiteY31" fmla="*/ 4128157 h 4275461"/>
                  <a:gd name="connsiteX32" fmla="*/ 829432 w 3619883"/>
                  <a:gd name="connsiteY32" fmla="*/ 4275461 h 4275461"/>
                  <a:gd name="connsiteX33" fmla="*/ 611484 w 3619883"/>
                  <a:gd name="connsiteY33" fmla="*/ 4275461 h 4275461"/>
                  <a:gd name="connsiteX34" fmla="*/ 621247 w 3619883"/>
                  <a:gd name="connsiteY34" fmla="*/ 4128157 h 4275461"/>
                  <a:gd name="connsiteX35" fmla="*/ 650062 w 3619883"/>
                  <a:gd name="connsiteY35" fmla="*/ 4128157 h 4275461"/>
                  <a:gd name="connsiteX36" fmla="*/ 650062 w 3619883"/>
                  <a:gd name="connsiteY36" fmla="*/ 3951392 h 4275461"/>
                  <a:gd name="connsiteX37" fmla="*/ 472277 w 3619883"/>
                  <a:gd name="connsiteY37" fmla="*/ 3951392 h 4275461"/>
                  <a:gd name="connsiteX38" fmla="*/ 472277 w 3619883"/>
                  <a:gd name="connsiteY38" fmla="*/ 4128157 h 4275461"/>
                  <a:gd name="connsiteX39" fmla="*/ 522650 w 3619883"/>
                  <a:gd name="connsiteY39" fmla="*/ 4128157 h 4275461"/>
                  <a:gd name="connsiteX40" fmla="*/ 573998 w 3619883"/>
                  <a:gd name="connsiteY40" fmla="*/ 4275461 h 4275461"/>
                  <a:gd name="connsiteX41" fmla="*/ 336164 w 3619883"/>
                  <a:gd name="connsiteY41" fmla="*/ 4275461 h 4275461"/>
                  <a:gd name="connsiteX42" fmla="*/ 294572 w 3619883"/>
                  <a:gd name="connsiteY42" fmla="*/ 4128157 h 4275461"/>
                  <a:gd name="connsiteX43" fmla="*/ 339106 w 3619883"/>
                  <a:gd name="connsiteY43" fmla="*/ 4128157 h 4275461"/>
                  <a:gd name="connsiteX44" fmla="*/ 339106 w 3619883"/>
                  <a:gd name="connsiteY44" fmla="*/ 3951392 h 4275461"/>
                  <a:gd name="connsiteX45" fmla="*/ 161321 w 3619883"/>
                  <a:gd name="connsiteY45" fmla="*/ 3951392 h 4275461"/>
                  <a:gd name="connsiteX46" fmla="*/ 161321 w 3619883"/>
                  <a:gd name="connsiteY46" fmla="*/ 4128157 h 4275461"/>
                  <a:gd name="connsiteX47" fmla="*/ 230914 w 3619883"/>
                  <a:gd name="connsiteY47" fmla="*/ 4128157 h 4275461"/>
                  <a:gd name="connsiteX48" fmla="*/ 189322 w 3619883"/>
                  <a:gd name="connsiteY48" fmla="*/ 4275461 h 4275461"/>
                  <a:gd name="connsiteX49" fmla="*/ 0 w 3619883"/>
                  <a:gd name="connsiteY49" fmla="*/ 4275461 h 4275461"/>
                  <a:gd name="connsiteX50" fmla="*/ 0 w 3619883"/>
                  <a:gd name="connsiteY50" fmla="*/ 42229 h 4275461"/>
                  <a:gd name="connsiteX51" fmla="*/ 42464 w 3619883"/>
                  <a:gd name="connsiteY51" fmla="*/ 40518 h 4275461"/>
                  <a:gd name="connsiteX52" fmla="*/ 137733 w 3619883"/>
                  <a:gd name="connsiteY52" fmla="*/ 35355 h 4275461"/>
                  <a:gd name="connsiteX53" fmla="*/ 270565 w 3619883"/>
                  <a:gd name="connsiteY53" fmla="*/ 29759 h 4275461"/>
                  <a:gd name="connsiteX54" fmla="*/ 479734 w 3619883"/>
                  <a:gd name="connsiteY54" fmla="*/ 45455 h 4275461"/>
                  <a:gd name="connsiteX55" fmla="*/ 524103 w 3619883"/>
                  <a:gd name="connsiteY55" fmla="*/ 41625 h 4275461"/>
                  <a:gd name="connsiteX56" fmla="*/ 624416 w 3619883"/>
                  <a:gd name="connsiteY56" fmla="*/ 22696 h 4275461"/>
                  <a:gd name="connsiteX57" fmla="*/ 657762 w 3619883"/>
                  <a:gd name="connsiteY57" fmla="*/ 18351 h 4275461"/>
                  <a:gd name="connsiteX58" fmla="*/ 690557 w 3619883"/>
                  <a:gd name="connsiteY58" fmla="*/ 25792 h 4275461"/>
                  <a:gd name="connsiteX59" fmla="*/ 745123 w 3619883"/>
                  <a:gd name="connsiteY59" fmla="*/ 40157 h 4275461"/>
                  <a:gd name="connsiteX60" fmla="*/ 789493 w 3619883"/>
                  <a:gd name="connsiteY60" fmla="*/ 36327 h 4275461"/>
                  <a:gd name="connsiteX61" fmla="*/ 854255 w 3619883"/>
                  <a:gd name="connsiteY61" fmla="*/ 68887 h 4275461"/>
                  <a:gd name="connsiteX62" fmla="*/ 897520 w 3619883"/>
                  <a:gd name="connsiteY62" fmla="*/ 88629 h 4275461"/>
                  <a:gd name="connsiteX63" fmla="*/ 940510 w 3619883"/>
                  <a:gd name="connsiteY63" fmla="*/ 114265 h 4275461"/>
                  <a:gd name="connsiteX64" fmla="*/ 1082712 w 3619883"/>
                  <a:gd name="connsiteY64" fmla="*/ 144543 h 4275461"/>
                  <a:gd name="connsiteX65" fmla="*/ 1205348 w 3619883"/>
                  <a:gd name="connsiteY65" fmla="*/ 120753 h 4275461"/>
                  <a:gd name="connsiteX66" fmla="*/ 1271764 w 3619883"/>
                  <a:gd name="connsiteY66" fmla="*/ 117956 h 4275461"/>
                  <a:gd name="connsiteX67" fmla="*/ 1315583 w 3619883"/>
                  <a:gd name="connsiteY67" fmla="*/ 125912 h 4275461"/>
                  <a:gd name="connsiteX68" fmla="*/ 1359125 w 3619883"/>
                  <a:gd name="connsiteY68" fmla="*/ 139761 h 4275461"/>
                  <a:gd name="connsiteX69" fmla="*/ 1391919 w 3619883"/>
                  <a:gd name="connsiteY69" fmla="*/ 147202 h 4275461"/>
                  <a:gd name="connsiteX70" fmla="*/ 1436563 w 3619883"/>
                  <a:gd name="connsiteY70" fmla="*/ 137480 h 4275461"/>
                  <a:gd name="connsiteX71" fmla="*/ 1471566 w 3619883"/>
                  <a:gd name="connsiteY71" fmla="*/ 97777 h 4275461"/>
                  <a:gd name="connsiteX72" fmla="*/ 1505739 w 3619883"/>
                  <a:gd name="connsiteY72" fmla="*/ 75753 h 4275461"/>
                  <a:gd name="connsiteX73" fmla="*/ 1590891 w 3619883"/>
                  <a:gd name="connsiteY73" fmla="*/ 144702 h 4275461"/>
                  <a:gd name="connsiteX74" fmla="*/ 1625616 w 3619883"/>
                  <a:gd name="connsiteY74" fmla="*/ 110893 h 4275461"/>
                  <a:gd name="connsiteX75" fmla="*/ 1658964 w 3619883"/>
                  <a:gd name="connsiteY75" fmla="*/ 106547 h 4275461"/>
                  <a:gd name="connsiteX76" fmla="*/ 1746598 w 3619883"/>
                  <a:gd name="connsiteY76" fmla="*/ 122460 h 4275461"/>
                  <a:gd name="connsiteX77" fmla="*/ 1811913 w 3619883"/>
                  <a:gd name="connsiteY77" fmla="*/ 143234 h 4275461"/>
                  <a:gd name="connsiteX78" fmla="*/ 1856557 w 3619883"/>
                  <a:gd name="connsiteY78" fmla="*/ 133511 h 4275461"/>
                  <a:gd name="connsiteX79" fmla="*/ 2066003 w 3619883"/>
                  <a:gd name="connsiteY79" fmla="*/ 143313 h 4275461"/>
                  <a:gd name="connsiteX80" fmla="*/ 2177615 w 3619883"/>
                  <a:gd name="connsiteY80" fmla="*/ 119007 h 4275461"/>
                  <a:gd name="connsiteX81" fmla="*/ 2255883 w 3619883"/>
                  <a:gd name="connsiteY81" fmla="*/ 99047 h 4275461"/>
                  <a:gd name="connsiteX82" fmla="*/ 2344622 w 3619883"/>
                  <a:gd name="connsiteY82" fmla="*/ 91388 h 4275461"/>
                  <a:gd name="connsiteX83" fmla="*/ 2455682 w 3619883"/>
                  <a:gd name="connsiteY83" fmla="*/ 78869 h 4275461"/>
                  <a:gd name="connsiteX84" fmla="*/ 2632609 w 3619883"/>
                  <a:gd name="connsiteY84" fmla="*/ 75338 h 4275461"/>
                  <a:gd name="connsiteX85" fmla="*/ 2742291 w 3619883"/>
                  <a:gd name="connsiteY85" fmla="*/ 92282 h 4275461"/>
                  <a:gd name="connsiteX86" fmla="*/ 2851974 w 3619883"/>
                  <a:gd name="connsiteY86" fmla="*/ 109227 h 4275461"/>
                  <a:gd name="connsiteX87" fmla="*/ 2907643 w 3619883"/>
                  <a:gd name="connsiteY87" fmla="*/ 100020 h 4275461"/>
                  <a:gd name="connsiteX88" fmla="*/ 2944022 w 3619883"/>
                  <a:gd name="connsiteY88" fmla="*/ 30853 h 4275461"/>
                  <a:gd name="connsiteX89" fmla="*/ 3022289 w 3619883"/>
                  <a:gd name="connsiteY89" fmla="*/ 10893 h 4275461"/>
                  <a:gd name="connsiteX90" fmla="*/ 3054807 w 3619883"/>
                  <a:gd name="connsiteY90" fmla="*/ 24226 h 4275461"/>
                  <a:gd name="connsiteX91" fmla="*/ 3141892 w 3619883"/>
                  <a:gd name="connsiteY91" fmla="*/ 51925 h 4275461"/>
                  <a:gd name="connsiteX92" fmla="*/ 3185711 w 3619883"/>
                  <a:gd name="connsiteY92" fmla="*/ 59881 h 4275461"/>
                  <a:gd name="connsiteX93" fmla="*/ 3219056 w 3619883"/>
                  <a:gd name="connsiteY93" fmla="*/ 55536 h 4275461"/>
                  <a:gd name="connsiteX94" fmla="*/ 3263425 w 3619883"/>
                  <a:gd name="connsiteY94" fmla="*/ 51706 h 4275461"/>
                  <a:gd name="connsiteX95" fmla="*/ 3296219 w 3619883"/>
                  <a:gd name="connsiteY95" fmla="*/ 59147 h 4275461"/>
                  <a:gd name="connsiteX96" fmla="*/ 3319094 w 3619883"/>
                  <a:gd name="connsiteY96" fmla="*/ 42500 h 4275461"/>
                  <a:gd name="connsiteX97" fmla="*/ 3420511 w 3619883"/>
                  <a:gd name="connsiteY97" fmla="*/ 0 h 4275461"/>
                  <a:gd name="connsiteX98" fmla="*/ 3453305 w 3619883"/>
                  <a:gd name="connsiteY98" fmla="*/ 7440 h 4275461"/>
                  <a:gd name="connsiteX99" fmla="*/ 3496571 w 3619883"/>
                  <a:gd name="connsiteY99" fmla="*/ 27182 h 4275461"/>
                  <a:gd name="connsiteX100" fmla="*/ 3602117 w 3619883"/>
                  <a:gd name="connsiteY100" fmla="*/ 132521 h 4275461"/>
                  <a:gd name="connsiteX101" fmla="*/ 3619883 w 3619883"/>
                  <a:gd name="connsiteY101" fmla="*/ 140049 h 4275461"/>
                  <a:gd name="connsiteX102" fmla="*/ 3619883 w 3619883"/>
                  <a:gd name="connsiteY10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05151 w 3619883"/>
                  <a:gd name="connsiteY14" fmla="*/ 3951392 h 4275461"/>
                  <a:gd name="connsiteX15" fmla="*/ 1427396 w 3619883"/>
                  <a:gd name="connsiteY15" fmla="*/ 4275461 h 4275461"/>
                  <a:gd name="connsiteX16" fmla="*/ 1210751 w 3619883"/>
                  <a:gd name="connsiteY16" fmla="*/ 4275461 h 4275461"/>
                  <a:gd name="connsiteX17" fmla="*/ 1210751 w 3619883"/>
                  <a:gd name="connsiteY17" fmla="*/ 4128157 h 4275461"/>
                  <a:gd name="connsiteX18" fmla="*/ 1271978 w 3619883"/>
                  <a:gd name="connsiteY18" fmla="*/ 4128157 h 4275461"/>
                  <a:gd name="connsiteX19" fmla="*/ 1271978 w 3619883"/>
                  <a:gd name="connsiteY19" fmla="*/ 3951392 h 4275461"/>
                  <a:gd name="connsiteX20" fmla="*/ 1094193 w 3619883"/>
                  <a:gd name="connsiteY20" fmla="*/ 3951392 h 4275461"/>
                  <a:gd name="connsiteX21" fmla="*/ 1094193 w 3619883"/>
                  <a:gd name="connsiteY21" fmla="*/ 4128157 h 4275461"/>
                  <a:gd name="connsiteX22" fmla="*/ 1140354 w 3619883"/>
                  <a:gd name="connsiteY22" fmla="*/ 4128157 h 4275461"/>
                  <a:gd name="connsiteX23" fmla="*/ 1140354 w 3619883"/>
                  <a:gd name="connsiteY23" fmla="*/ 4275461 h 4275461"/>
                  <a:gd name="connsiteX24" fmla="*/ 953807 w 3619883"/>
                  <a:gd name="connsiteY24" fmla="*/ 4275461 h 4275461"/>
                  <a:gd name="connsiteX25" fmla="*/ 912215 w 3619883"/>
                  <a:gd name="connsiteY25" fmla="*/ 4128157 h 4275461"/>
                  <a:gd name="connsiteX26" fmla="*/ 961020 w 3619883"/>
                  <a:gd name="connsiteY26" fmla="*/ 4128157 h 4275461"/>
                  <a:gd name="connsiteX27" fmla="*/ 961020 w 3619883"/>
                  <a:gd name="connsiteY27" fmla="*/ 3951392 h 4275461"/>
                  <a:gd name="connsiteX28" fmla="*/ 783235 w 3619883"/>
                  <a:gd name="connsiteY28" fmla="*/ 3951392 h 4275461"/>
                  <a:gd name="connsiteX29" fmla="*/ 783235 w 3619883"/>
                  <a:gd name="connsiteY29" fmla="*/ 4128157 h 4275461"/>
                  <a:gd name="connsiteX30" fmla="*/ 871024 w 3619883"/>
                  <a:gd name="connsiteY30" fmla="*/ 4128157 h 4275461"/>
                  <a:gd name="connsiteX31" fmla="*/ 829432 w 3619883"/>
                  <a:gd name="connsiteY31" fmla="*/ 4275461 h 4275461"/>
                  <a:gd name="connsiteX32" fmla="*/ 611484 w 3619883"/>
                  <a:gd name="connsiteY32" fmla="*/ 4275461 h 4275461"/>
                  <a:gd name="connsiteX33" fmla="*/ 621247 w 3619883"/>
                  <a:gd name="connsiteY33" fmla="*/ 4128157 h 4275461"/>
                  <a:gd name="connsiteX34" fmla="*/ 650062 w 3619883"/>
                  <a:gd name="connsiteY34" fmla="*/ 4128157 h 4275461"/>
                  <a:gd name="connsiteX35" fmla="*/ 650062 w 3619883"/>
                  <a:gd name="connsiteY35" fmla="*/ 3951392 h 4275461"/>
                  <a:gd name="connsiteX36" fmla="*/ 472277 w 3619883"/>
                  <a:gd name="connsiteY36" fmla="*/ 3951392 h 4275461"/>
                  <a:gd name="connsiteX37" fmla="*/ 472277 w 3619883"/>
                  <a:gd name="connsiteY37" fmla="*/ 4128157 h 4275461"/>
                  <a:gd name="connsiteX38" fmla="*/ 522650 w 3619883"/>
                  <a:gd name="connsiteY38" fmla="*/ 4128157 h 4275461"/>
                  <a:gd name="connsiteX39" fmla="*/ 573998 w 3619883"/>
                  <a:gd name="connsiteY39" fmla="*/ 4275461 h 4275461"/>
                  <a:gd name="connsiteX40" fmla="*/ 336164 w 3619883"/>
                  <a:gd name="connsiteY40" fmla="*/ 4275461 h 4275461"/>
                  <a:gd name="connsiteX41" fmla="*/ 294572 w 3619883"/>
                  <a:gd name="connsiteY41" fmla="*/ 4128157 h 4275461"/>
                  <a:gd name="connsiteX42" fmla="*/ 339106 w 3619883"/>
                  <a:gd name="connsiteY42" fmla="*/ 4128157 h 4275461"/>
                  <a:gd name="connsiteX43" fmla="*/ 339106 w 3619883"/>
                  <a:gd name="connsiteY43" fmla="*/ 3951392 h 4275461"/>
                  <a:gd name="connsiteX44" fmla="*/ 161321 w 3619883"/>
                  <a:gd name="connsiteY44" fmla="*/ 3951392 h 4275461"/>
                  <a:gd name="connsiteX45" fmla="*/ 161321 w 3619883"/>
                  <a:gd name="connsiteY45" fmla="*/ 4128157 h 4275461"/>
                  <a:gd name="connsiteX46" fmla="*/ 230914 w 3619883"/>
                  <a:gd name="connsiteY46" fmla="*/ 4128157 h 4275461"/>
                  <a:gd name="connsiteX47" fmla="*/ 189322 w 3619883"/>
                  <a:gd name="connsiteY47" fmla="*/ 4275461 h 4275461"/>
                  <a:gd name="connsiteX48" fmla="*/ 0 w 3619883"/>
                  <a:gd name="connsiteY48" fmla="*/ 4275461 h 4275461"/>
                  <a:gd name="connsiteX49" fmla="*/ 0 w 3619883"/>
                  <a:gd name="connsiteY49" fmla="*/ 42229 h 4275461"/>
                  <a:gd name="connsiteX50" fmla="*/ 42464 w 3619883"/>
                  <a:gd name="connsiteY50" fmla="*/ 40518 h 4275461"/>
                  <a:gd name="connsiteX51" fmla="*/ 137733 w 3619883"/>
                  <a:gd name="connsiteY51" fmla="*/ 35355 h 4275461"/>
                  <a:gd name="connsiteX52" fmla="*/ 270565 w 3619883"/>
                  <a:gd name="connsiteY52" fmla="*/ 29759 h 4275461"/>
                  <a:gd name="connsiteX53" fmla="*/ 479734 w 3619883"/>
                  <a:gd name="connsiteY53" fmla="*/ 45455 h 4275461"/>
                  <a:gd name="connsiteX54" fmla="*/ 524103 w 3619883"/>
                  <a:gd name="connsiteY54" fmla="*/ 41625 h 4275461"/>
                  <a:gd name="connsiteX55" fmla="*/ 624416 w 3619883"/>
                  <a:gd name="connsiteY55" fmla="*/ 22696 h 4275461"/>
                  <a:gd name="connsiteX56" fmla="*/ 657762 w 3619883"/>
                  <a:gd name="connsiteY56" fmla="*/ 18351 h 4275461"/>
                  <a:gd name="connsiteX57" fmla="*/ 690557 w 3619883"/>
                  <a:gd name="connsiteY57" fmla="*/ 25792 h 4275461"/>
                  <a:gd name="connsiteX58" fmla="*/ 745123 w 3619883"/>
                  <a:gd name="connsiteY58" fmla="*/ 40157 h 4275461"/>
                  <a:gd name="connsiteX59" fmla="*/ 789493 w 3619883"/>
                  <a:gd name="connsiteY59" fmla="*/ 36327 h 4275461"/>
                  <a:gd name="connsiteX60" fmla="*/ 854255 w 3619883"/>
                  <a:gd name="connsiteY60" fmla="*/ 68887 h 4275461"/>
                  <a:gd name="connsiteX61" fmla="*/ 897520 w 3619883"/>
                  <a:gd name="connsiteY61" fmla="*/ 88629 h 4275461"/>
                  <a:gd name="connsiteX62" fmla="*/ 940510 w 3619883"/>
                  <a:gd name="connsiteY62" fmla="*/ 114265 h 4275461"/>
                  <a:gd name="connsiteX63" fmla="*/ 1082712 w 3619883"/>
                  <a:gd name="connsiteY63" fmla="*/ 144543 h 4275461"/>
                  <a:gd name="connsiteX64" fmla="*/ 1205348 w 3619883"/>
                  <a:gd name="connsiteY64" fmla="*/ 120753 h 4275461"/>
                  <a:gd name="connsiteX65" fmla="*/ 1271764 w 3619883"/>
                  <a:gd name="connsiteY65" fmla="*/ 117956 h 4275461"/>
                  <a:gd name="connsiteX66" fmla="*/ 1315583 w 3619883"/>
                  <a:gd name="connsiteY66" fmla="*/ 125912 h 4275461"/>
                  <a:gd name="connsiteX67" fmla="*/ 1359125 w 3619883"/>
                  <a:gd name="connsiteY67" fmla="*/ 139761 h 4275461"/>
                  <a:gd name="connsiteX68" fmla="*/ 1391919 w 3619883"/>
                  <a:gd name="connsiteY68" fmla="*/ 147202 h 4275461"/>
                  <a:gd name="connsiteX69" fmla="*/ 1436563 w 3619883"/>
                  <a:gd name="connsiteY69" fmla="*/ 137480 h 4275461"/>
                  <a:gd name="connsiteX70" fmla="*/ 1471566 w 3619883"/>
                  <a:gd name="connsiteY70" fmla="*/ 97777 h 4275461"/>
                  <a:gd name="connsiteX71" fmla="*/ 1505739 w 3619883"/>
                  <a:gd name="connsiteY71" fmla="*/ 75753 h 4275461"/>
                  <a:gd name="connsiteX72" fmla="*/ 1590891 w 3619883"/>
                  <a:gd name="connsiteY72" fmla="*/ 144702 h 4275461"/>
                  <a:gd name="connsiteX73" fmla="*/ 1625616 w 3619883"/>
                  <a:gd name="connsiteY73" fmla="*/ 110893 h 4275461"/>
                  <a:gd name="connsiteX74" fmla="*/ 1658964 w 3619883"/>
                  <a:gd name="connsiteY74" fmla="*/ 106547 h 4275461"/>
                  <a:gd name="connsiteX75" fmla="*/ 1746598 w 3619883"/>
                  <a:gd name="connsiteY75" fmla="*/ 122460 h 4275461"/>
                  <a:gd name="connsiteX76" fmla="*/ 1811913 w 3619883"/>
                  <a:gd name="connsiteY76" fmla="*/ 143234 h 4275461"/>
                  <a:gd name="connsiteX77" fmla="*/ 1856557 w 3619883"/>
                  <a:gd name="connsiteY77" fmla="*/ 133511 h 4275461"/>
                  <a:gd name="connsiteX78" fmla="*/ 2066003 w 3619883"/>
                  <a:gd name="connsiteY78" fmla="*/ 143313 h 4275461"/>
                  <a:gd name="connsiteX79" fmla="*/ 2177615 w 3619883"/>
                  <a:gd name="connsiteY79" fmla="*/ 119007 h 4275461"/>
                  <a:gd name="connsiteX80" fmla="*/ 2255883 w 3619883"/>
                  <a:gd name="connsiteY80" fmla="*/ 99047 h 4275461"/>
                  <a:gd name="connsiteX81" fmla="*/ 2344622 w 3619883"/>
                  <a:gd name="connsiteY81" fmla="*/ 91388 h 4275461"/>
                  <a:gd name="connsiteX82" fmla="*/ 2455682 w 3619883"/>
                  <a:gd name="connsiteY82" fmla="*/ 78869 h 4275461"/>
                  <a:gd name="connsiteX83" fmla="*/ 2632609 w 3619883"/>
                  <a:gd name="connsiteY83" fmla="*/ 75338 h 4275461"/>
                  <a:gd name="connsiteX84" fmla="*/ 2742291 w 3619883"/>
                  <a:gd name="connsiteY84" fmla="*/ 92282 h 4275461"/>
                  <a:gd name="connsiteX85" fmla="*/ 2851974 w 3619883"/>
                  <a:gd name="connsiteY85" fmla="*/ 109227 h 4275461"/>
                  <a:gd name="connsiteX86" fmla="*/ 2907643 w 3619883"/>
                  <a:gd name="connsiteY86" fmla="*/ 100020 h 4275461"/>
                  <a:gd name="connsiteX87" fmla="*/ 2944022 w 3619883"/>
                  <a:gd name="connsiteY87" fmla="*/ 30853 h 4275461"/>
                  <a:gd name="connsiteX88" fmla="*/ 3022289 w 3619883"/>
                  <a:gd name="connsiteY88" fmla="*/ 10893 h 4275461"/>
                  <a:gd name="connsiteX89" fmla="*/ 3054807 w 3619883"/>
                  <a:gd name="connsiteY89" fmla="*/ 24226 h 4275461"/>
                  <a:gd name="connsiteX90" fmla="*/ 3141892 w 3619883"/>
                  <a:gd name="connsiteY90" fmla="*/ 51925 h 4275461"/>
                  <a:gd name="connsiteX91" fmla="*/ 3185711 w 3619883"/>
                  <a:gd name="connsiteY91" fmla="*/ 59881 h 4275461"/>
                  <a:gd name="connsiteX92" fmla="*/ 3219056 w 3619883"/>
                  <a:gd name="connsiteY92" fmla="*/ 55536 h 4275461"/>
                  <a:gd name="connsiteX93" fmla="*/ 3263425 w 3619883"/>
                  <a:gd name="connsiteY93" fmla="*/ 51706 h 4275461"/>
                  <a:gd name="connsiteX94" fmla="*/ 3296219 w 3619883"/>
                  <a:gd name="connsiteY94" fmla="*/ 59147 h 4275461"/>
                  <a:gd name="connsiteX95" fmla="*/ 3319094 w 3619883"/>
                  <a:gd name="connsiteY95" fmla="*/ 42500 h 4275461"/>
                  <a:gd name="connsiteX96" fmla="*/ 3420511 w 3619883"/>
                  <a:gd name="connsiteY96" fmla="*/ 0 h 4275461"/>
                  <a:gd name="connsiteX97" fmla="*/ 3453305 w 3619883"/>
                  <a:gd name="connsiteY97" fmla="*/ 7440 h 4275461"/>
                  <a:gd name="connsiteX98" fmla="*/ 3496571 w 3619883"/>
                  <a:gd name="connsiteY98" fmla="*/ 27182 h 4275461"/>
                  <a:gd name="connsiteX99" fmla="*/ 3602117 w 3619883"/>
                  <a:gd name="connsiteY99" fmla="*/ 132521 h 4275461"/>
                  <a:gd name="connsiteX100" fmla="*/ 3619883 w 3619883"/>
                  <a:gd name="connsiteY100" fmla="*/ 140049 h 4275461"/>
                  <a:gd name="connsiteX101" fmla="*/ 3619883 w 3619883"/>
                  <a:gd name="connsiteY101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210751 w 3619883"/>
                  <a:gd name="connsiteY16" fmla="*/ 4128157 h 4275461"/>
                  <a:gd name="connsiteX17" fmla="*/ 1271978 w 3619883"/>
                  <a:gd name="connsiteY17" fmla="*/ 4128157 h 4275461"/>
                  <a:gd name="connsiteX18" fmla="*/ 1271978 w 3619883"/>
                  <a:gd name="connsiteY18" fmla="*/ 3951392 h 4275461"/>
                  <a:gd name="connsiteX19" fmla="*/ 1094193 w 3619883"/>
                  <a:gd name="connsiteY19" fmla="*/ 3951392 h 4275461"/>
                  <a:gd name="connsiteX20" fmla="*/ 1094193 w 3619883"/>
                  <a:gd name="connsiteY20" fmla="*/ 4128157 h 4275461"/>
                  <a:gd name="connsiteX21" fmla="*/ 1140354 w 3619883"/>
                  <a:gd name="connsiteY21" fmla="*/ 4128157 h 4275461"/>
                  <a:gd name="connsiteX22" fmla="*/ 1140354 w 3619883"/>
                  <a:gd name="connsiteY22" fmla="*/ 4275461 h 4275461"/>
                  <a:gd name="connsiteX23" fmla="*/ 953807 w 3619883"/>
                  <a:gd name="connsiteY23" fmla="*/ 4275461 h 4275461"/>
                  <a:gd name="connsiteX24" fmla="*/ 912215 w 3619883"/>
                  <a:gd name="connsiteY24" fmla="*/ 4128157 h 4275461"/>
                  <a:gd name="connsiteX25" fmla="*/ 961020 w 3619883"/>
                  <a:gd name="connsiteY25" fmla="*/ 4128157 h 4275461"/>
                  <a:gd name="connsiteX26" fmla="*/ 961020 w 3619883"/>
                  <a:gd name="connsiteY26" fmla="*/ 3951392 h 4275461"/>
                  <a:gd name="connsiteX27" fmla="*/ 783235 w 3619883"/>
                  <a:gd name="connsiteY27" fmla="*/ 3951392 h 4275461"/>
                  <a:gd name="connsiteX28" fmla="*/ 783235 w 3619883"/>
                  <a:gd name="connsiteY28" fmla="*/ 4128157 h 4275461"/>
                  <a:gd name="connsiteX29" fmla="*/ 871024 w 3619883"/>
                  <a:gd name="connsiteY29" fmla="*/ 4128157 h 4275461"/>
                  <a:gd name="connsiteX30" fmla="*/ 829432 w 3619883"/>
                  <a:gd name="connsiteY30" fmla="*/ 4275461 h 4275461"/>
                  <a:gd name="connsiteX31" fmla="*/ 611484 w 3619883"/>
                  <a:gd name="connsiteY31" fmla="*/ 4275461 h 4275461"/>
                  <a:gd name="connsiteX32" fmla="*/ 621247 w 3619883"/>
                  <a:gd name="connsiteY32" fmla="*/ 4128157 h 4275461"/>
                  <a:gd name="connsiteX33" fmla="*/ 650062 w 3619883"/>
                  <a:gd name="connsiteY33" fmla="*/ 4128157 h 4275461"/>
                  <a:gd name="connsiteX34" fmla="*/ 650062 w 3619883"/>
                  <a:gd name="connsiteY34" fmla="*/ 3951392 h 4275461"/>
                  <a:gd name="connsiteX35" fmla="*/ 472277 w 3619883"/>
                  <a:gd name="connsiteY35" fmla="*/ 3951392 h 4275461"/>
                  <a:gd name="connsiteX36" fmla="*/ 472277 w 3619883"/>
                  <a:gd name="connsiteY36" fmla="*/ 4128157 h 4275461"/>
                  <a:gd name="connsiteX37" fmla="*/ 522650 w 3619883"/>
                  <a:gd name="connsiteY37" fmla="*/ 4128157 h 4275461"/>
                  <a:gd name="connsiteX38" fmla="*/ 573998 w 3619883"/>
                  <a:gd name="connsiteY38" fmla="*/ 4275461 h 4275461"/>
                  <a:gd name="connsiteX39" fmla="*/ 336164 w 3619883"/>
                  <a:gd name="connsiteY39" fmla="*/ 4275461 h 4275461"/>
                  <a:gd name="connsiteX40" fmla="*/ 294572 w 3619883"/>
                  <a:gd name="connsiteY40" fmla="*/ 4128157 h 4275461"/>
                  <a:gd name="connsiteX41" fmla="*/ 339106 w 3619883"/>
                  <a:gd name="connsiteY41" fmla="*/ 4128157 h 4275461"/>
                  <a:gd name="connsiteX42" fmla="*/ 339106 w 3619883"/>
                  <a:gd name="connsiteY42" fmla="*/ 3951392 h 4275461"/>
                  <a:gd name="connsiteX43" fmla="*/ 161321 w 3619883"/>
                  <a:gd name="connsiteY43" fmla="*/ 3951392 h 4275461"/>
                  <a:gd name="connsiteX44" fmla="*/ 161321 w 3619883"/>
                  <a:gd name="connsiteY44" fmla="*/ 4128157 h 4275461"/>
                  <a:gd name="connsiteX45" fmla="*/ 230914 w 3619883"/>
                  <a:gd name="connsiteY45" fmla="*/ 4128157 h 4275461"/>
                  <a:gd name="connsiteX46" fmla="*/ 189322 w 3619883"/>
                  <a:gd name="connsiteY46" fmla="*/ 4275461 h 4275461"/>
                  <a:gd name="connsiteX47" fmla="*/ 0 w 3619883"/>
                  <a:gd name="connsiteY47" fmla="*/ 4275461 h 4275461"/>
                  <a:gd name="connsiteX48" fmla="*/ 0 w 3619883"/>
                  <a:gd name="connsiteY48" fmla="*/ 42229 h 4275461"/>
                  <a:gd name="connsiteX49" fmla="*/ 42464 w 3619883"/>
                  <a:gd name="connsiteY49" fmla="*/ 40518 h 4275461"/>
                  <a:gd name="connsiteX50" fmla="*/ 137733 w 3619883"/>
                  <a:gd name="connsiteY50" fmla="*/ 35355 h 4275461"/>
                  <a:gd name="connsiteX51" fmla="*/ 270565 w 3619883"/>
                  <a:gd name="connsiteY51" fmla="*/ 29759 h 4275461"/>
                  <a:gd name="connsiteX52" fmla="*/ 479734 w 3619883"/>
                  <a:gd name="connsiteY52" fmla="*/ 45455 h 4275461"/>
                  <a:gd name="connsiteX53" fmla="*/ 524103 w 3619883"/>
                  <a:gd name="connsiteY53" fmla="*/ 41625 h 4275461"/>
                  <a:gd name="connsiteX54" fmla="*/ 624416 w 3619883"/>
                  <a:gd name="connsiteY54" fmla="*/ 22696 h 4275461"/>
                  <a:gd name="connsiteX55" fmla="*/ 657762 w 3619883"/>
                  <a:gd name="connsiteY55" fmla="*/ 18351 h 4275461"/>
                  <a:gd name="connsiteX56" fmla="*/ 690557 w 3619883"/>
                  <a:gd name="connsiteY56" fmla="*/ 25792 h 4275461"/>
                  <a:gd name="connsiteX57" fmla="*/ 745123 w 3619883"/>
                  <a:gd name="connsiteY57" fmla="*/ 40157 h 4275461"/>
                  <a:gd name="connsiteX58" fmla="*/ 789493 w 3619883"/>
                  <a:gd name="connsiteY58" fmla="*/ 36327 h 4275461"/>
                  <a:gd name="connsiteX59" fmla="*/ 854255 w 3619883"/>
                  <a:gd name="connsiteY59" fmla="*/ 68887 h 4275461"/>
                  <a:gd name="connsiteX60" fmla="*/ 897520 w 3619883"/>
                  <a:gd name="connsiteY60" fmla="*/ 88629 h 4275461"/>
                  <a:gd name="connsiteX61" fmla="*/ 940510 w 3619883"/>
                  <a:gd name="connsiteY61" fmla="*/ 114265 h 4275461"/>
                  <a:gd name="connsiteX62" fmla="*/ 1082712 w 3619883"/>
                  <a:gd name="connsiteY62" fmla="*/ 144543 h 4275461"/>
                  <a:gd name="connsiteX63" fmla="*/ 1205348 w 3619883"/>
                  <a:gd name="connsiteY63" fmla="*/ 120753 h 4275461"/>
                  <a:gd name="connsiteX64" fmla="*/ 1271764 w 3619883"/>
                  <a:gd name="connsiteY64" fmla="*/ 117956 h 4275461"/>
                  <a:gd name="connsiteX65" fmla="*/ 1315583 w 3619883"/>
                  <a:gd name="connsiteY65" fmla="*/ 125912 h 4275461"/>
                  <a:gd name="connsiteX66" fmla="*/ 1359125 w 3619883"/>
                  <a:gd name="connsiteY66" fmla="*/ 139761 h 4275461"/>
                  <a:gd name="connsiteX67" fmla="*/ 1391919 w 3619883"/>
                  <a:gd name="connsiteY67" fmla="*/ 147202 h 4275461"/>
                  <a:gd name="connsiteX68" fmla="*/ 1436563 w 3619883"/>
                  <a:gd name="connsiteY68" fmla="*/ 137480 h 4275461"/>
                  <a:gd name="connsiteX69" fmla="*/ 1471566 w 3619883"/>
                  <a:gd name="connsiteY69" fmla="*/ 97777 h 4275461"/>
                  <a:gd name="connsiteX70" fmla="*/ 1505739 w 3619883"/>
                  <a:gd name="connsiteY70" fmla="*/ 75753 h 4275461"/>
                  <a:gd name="connsiteX71" fmla="*/ 1590891 w 3619883"/>
                  <a:gd name="connsiteY71" fmla="*/ 144702 h 4275461"/>
                  <a:gd name="connsiteX72" fmla="*/ 1625616 w 3619883"/>
                  <a:gd name="connsiteY72" fmla="*/ 110893 h 4275461"/>
                  <a:gd name="connsiteX73" fmla="*/ 1658964 w 3619883"/>
                  <a:gd name="connsiteY73" fmla="*/ 106547 h 4275461"/>
                  <a:gd name="connsiteX74" fmla="*/ 1746598 w 3619883"/>
                  <a:gd name="connsiteY74" fmla="*/ 122460 h 4275461"/>
                  <a:gd name="connsiteX75" fmla="*/ 1811913 w 3619883"/>
                  <a:gd name="connsiteY75" fmla="*/ 143234 h 4275461"/>
                  <a:gd name="connsiteX76" fmla="*/ 1856557 w 3619883"/>
                  <a:gd name="connsiteY76" fmla="*/ 133511 h 4275461"/>
                  <a:gd name="connsiteX77" fmla="*/ 2066003 w 3619883"/>
                  <a:gd name="connsiteY77" fmla="*/ 143313 h 4275461"/>
                  <a:gd name="connsiteX78" fmla="*/ 2177615 w 3619883"/>
                  <a:gd name="connsiteY78" fmla="*/ 119007 h 4275461"/>
                  <a:gd name="connsiteX79" fmla="*/ 2255883 w 3619883"/>
                  <a:gd name="connsiteY79" fmla="*/ 99047 h 4275461"/>
                  <a:gd name="connsiteX80" fmla="*/ 2344622 w 3619883"/>
                  <a:gd name="connsiteY80" fmla="*/ 91388 h 4275461"/>
                  <a:gd name="connsiteX81" fmla="*/ 2455682 w 3619883"/>
                  <a:gd name="connsiteY81" fmla="*/ 78869 h 4275461"/>
                  <a:gd name="connsiteX82" fmla="*/ 2632609 w 3619883"/>
                  <a:gd name="connsiteY82" fmla="*/ 75338 h 4275461"/>
                  <a:gd name="connsiteX83" fmla="*/ 2742291 w 3619883"/>
                  <a:gd name="connsiteY83" fmla="*/ 92282 h 4275461"/>
                  <a:gd name="connsiteX84" fmla="*/ 2851974 w 3619883"/>
                  <a:gd name="connsiteY84" fmla="*/ 109227 h 4275461"/>
                  <a:gd name="connsiteX85" fmla="*/ 2907643 w 3619883"/>
                  <a:gd name="connsiteY85" fmla="*/ 100020 h 4275461"/>
                  <a:gd name="connsiteX86" fmla="*/ 2944022 w 3619883"/>
                  <a:gd name="connsiteY86" fmla="*/ 30853 h 4275461"/>
                  <a:gd name="connsiteX87" fmla="*/ 3022289 w 3619883"/>
                  <a:gd name="connsiteY87" fmla="*/ 10893 h 4275461"/>
                  <a:gd name="connsiteX88" fmla="*/ 3054807 w 3619883"/>
                  <a:gd name="connsiteY88" fmla="*/ 24226 h 4275461"/>
                  <a:gd name="connsiteX89" fmla="*/ 3141892 w 3619883"/>
                  <a:gd name="connsiteY89" fmla="*/ 51925 h 4275461"/>
                  <a:gd name="connsiteX90" fmla="*/ 3185711 w 3619883"/>
                  <a:gd name="connsiteY90" fmla="*/ 59881 h 4275461"/>
                  <a:gd name="connsiteX91" fmla="*/ 3219056 w 3619883"/>
                  <a:gd name="connsiteY91" fmla="*/ 55536 h 4275461"/>
                  <a:gd name="connsiteX92" fmla="*/ 3263425 w 3619883"/>
                  <a:gd name="connsiteY92" fmla="*/ 51706 h 4275461"/>
                  <a:gd name="connsiteX93" fmla="*/ 3296219 w 3619883"/>
                  <a:gd name="connsiteY93" fmla="*/ 59147 h 4275461"/>
                  <a:gd name="connsiteX94" fmla="*/ 3319094 w 3619883"/>
                  <a:gd name="connsiteY94" fmla="*/ 42500 h 4275461"/>
                  <a:gd name="connsiteX95" fmla="*/ 3420511 w 3619883"/>
                  <a:gd name="connsiteY95" fmla="*/ 0 h 4275461"/>
                  <a:gd name="connsiteX96" fmla="*/ 3453305 w 3619883"/>
                  <a:gd name="connsiteY96" fmla="*/ 7440 h 4275461"/>
                  <a:gd name="connsiteX97" fmla="*/ 3496571 w 3619883"/>
                  <a:gd name="connsiteY97" fmla="*/ 27182 h 4275461"/>
                  <a:gd name="connsiteX98" fmla="*/ 3602117 w 3619883"/>
                  <a:gd name="connsiteY98" fmla="*/ 132521 h 4275461"/>
                  <a:gd name="connsiteX99" fmla="*/ 3619883 w 3619883"/>
                  <a:gd name="connsiteY99" fmla="*/ 140049 h 4275461"/>
                  <a:gd name="connsiteX100" fmla="*/ 3619883 w 3619883"/>
                  <a:gd name="connsiteY100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271978 w 3619883"/>
                  <a:gd name="connsiteY16" fmla="*/ 4128157 h 4275461"/>
                  <a:gd name="connsiteX17" fmla="*/ 1271978 w 3619883"/>
                  <a:gd name="connsiteY17" fmla="*/ 3951392 h 4275461"/>
                  <a:gd name="connsiteX18" fmla="*/ 1094193 w 3619883"/>
                  <a:gd name="connsiteY18" fmla="*/ 3951392 h 4275461"/>
                  <a:gd name="connsiteX19" fmla="*/ 1094193 w 3619883"/>
                  <a:gd name="connsiteY19" fmla="*/ 4128157 h 4275461"/>
                  <a:gd name="connsiteX20" fmla="*/ 1140354 w 3619883"/>
                  <a:gd name="connsiteY20" fmla="*/ 4128157 h 4275461"/>
                  <a:gd name="connsiteX21" fmla="*/ 1140354 w 3619883"/>
                  <a:gd name="connsiteY21" fmla="*/ 4275461 h 4275461"/>
                  <a:gd name="connsiteX22" fmla="*/ 953807 w 3619883"/>
                  <a:gd name="connsiteY22" fmla="*/ 4275461 h 4275461"/>
                  <a:gd name="connsiteX23" fmla="*/ 912215 w 3619883"/>
                  <a:gd name="connsiteY23" fmla="*/ 4128157 h 4275461"/>
                  <a:gd name="connsiteX24" fmla="*/ 961020 w 3619883"/>
                  <a:gd name="connsiteY24" fmla="*/ 4128157 h 4275461"/>
                  <a:gd name="connsiteX25" fmla="*/ 961020 w 3619883"/>
                  <a:gd name="connsiteY25" fmla="*/ 3951392 h 4275461"/>
                  <a:gd name="connsiteX26" fmla="*/ 783235 w 3619883"/>
                  <a:gd name="connsiteY26" fmla="*/ 3951392 h 4275461"/>
                  <a:gd name="connsiteX27" fmla="*/ 783235 w 3619883"/>
                  <a:gd name="connsiteY27" fmla="*/ 4128157 h 4275461"/>
                  <a:gd name="connsiteX28" fmla="*/ 871024 w 3619883"/>
                  <a:gd name="connsiteY28" fmla="*/ 4128157 h 4275461"/>
                  <a:gd name="connsiteX29" fmla="*/ 829432 w 3619883"/>
                  <a:gd name="connsiteY29" fmla="*/ 4275461 h 4275461"/>
                  <a:gd name="connsiteX30" fmla="*/ 611484 w 3619883"/>
                  <a:gd name="connsiteY30" fmla="*/ 4275461 h 4275461"/>
                  <a:gd name="connsiteX31" fmla="*/ 621247 w 3619883"/>
                  <a:gd name="connsiteY31" fmla="*/ 4128157 h 4275461"/>
                  <a:gd name="connsiteX32" fmla="*/ 650062 w 3619883"/>
                  <a:gd name="connsiteY32" fmla="*/ 4128157 h 4275461"/>
                  <a:gd name="connsiteX33" fmla="*/ 650062 w 3619883"/>
                  <a:gd name="connsiteY33" fmla="*/ 3951392 h 4275461"/>
                  <a:gd name="connsiteX34" fmla="*/ 472277 w 3619883"/>
                  <a:gd name="connsiteY34" fmla="*/ 3951392 h 4275461"/>
                  <a:gd name="connsiteX35" fmla="*/ 472277 w 3619883"/>
                  <a:gd name="connsiteY35" fmla="*/ 4128157 h 4275461"/>
                  <a:gd name="connsiteX36" fmla="*/ 522650 w 3619883"/>
                  <a:gd name="connsiteY36" fmla="*/ 4128157 h 4275461"/>
                  <a:gd name="connsiteX37" fmla="*/ 573998 w 3619883"/>
                  <a:gd name="connsiteY37" fmla="*/ 4275461 h 4275461"/>
                  <a:gd name="connsiteX38" fmla="*/ 336164 w 3619883"/>
                  <a:gd name="connsiteY38" fmla="*/ 4275461 h 4275461"/>
                  <a:gd name="connsiteX39" fmla="*/ 294572 w 3619883"/>
                  <a:gd name="connsiteY39" fmla="*/ 4128157 h 4275461"/>
                  <a:gd name="connsiteX40" fmla="*/ 339106 w 3619883"/>
                  <a:gd name="connsiteY40" fmla="*/ 4128157 h 4275461"/>
                  <a:gd name="connsiteX41" fmla="*/ 339106 w 3619883"/>
                  <a:gd name="connsiteY41" fmla="*/ 3951392 h 4275461"/>
                  <a:gd name="connsiteX42" fmla="*/ 161321 w 3619883"/>
                  <a:gd name="connsiteY42" fmla="*/ 3951392 h 4275461"/>
                  <a:gd name="connsiteX43" fmla="*/ 161321 w 3619883"/>
                  <a:gd name="connsiteY43" fmla="*/ 4128157 h 4275461"/>
                  <a:gd name="connsiteX44" fmla="*/ 230914 w 3619883"/>
                  <a:gd name="connsiteY44" fmla="*/ 4128157 h 4275461"/>
                  <a:gd name="connsiteX45" fmla="*/ 189322 w 3619883"/>
                  <a:gd name="connsiteY45" fmla="*/ 4275461 h 4275461"/>
                  <a:gd name="connsiteX46" fmla="*/ 0 w 3619883"/>
                  <a:gd name="connsiteY46" fmla="*/ 4275461 h 4275461"/>
                  <a:gd name="connsiteX47" fmla="*/ 0 w 3619883"/>
                  <a:gd name="connsiteY47" fmla="*/ 42229 h 4275461"/>
                  <a:gd name="connsiteX48" fmla="*/ 42464 w 3619883"/>
                  <a:gd name="connsiteY48" fmla="*/ 40518 h 4275461"/>
                  <a:gd name="connsiteX49" fmla="*/ 137733 w 3619883"/>
                  <a:gd name="connsiteY49" fmla="*/ 35355 h 4275461"/>
                  <a:gd name="connsiteX50" fmla="*/ 270565 w 3619883"/>
                  <a:gd name="connsiteY50" fmla="*/ 29759 h 4275461"/>
                  <a:gd name="connsiteX51" fmla="*/ 479734 w 3619883"/>
                  <a:gd name="connsiteY51" fmla="*/ 45455 h 4275461"/>
                  <a:gd name="connsiteX52" fmla="*/ 524103 w 3619883"/>
                  <a:gd name="connsiteY52" fmla="*/ 41625 h 4275461"/>
                  <a:gd name="connsiteX53" fmla="*/ 624416 w 3619883"/>
                  <a:gd name="connsiteY53" fmla="*/ 22696 h 4275461"/>
                  <a:gd name="connsiteX54" fmla="*/ 657762 w 3619883"/>
                  <a:gd name="connsiteY54" fmla="*/ 18351 h 4275461"/>
                  <a:gd name="connsiteX55" fmla="*/ 690557 w 3619883"/>
                  <a:gd name="connsiteY55" fmla="*/ 25792 h 4275461"/>
                  <a:gd name="connsiteX56" fmla="*/ 745123 w 3619883"/>
                  <a:gd name="connsiteY56" fmla="*/ 40157 h 4275461"/>
                  <a:gd name="connsiteX57" fmla="*/ 789493 w 3619883"/>
                  <a:gd name="connsiteY57" fmla="*/ 36327 h 4275461"/>
                  <a:gd name="connsiteX58" fmla="*/ 854255 w 3619883"/>
                  <a:gd name="connsiteY58" fmla="*/ 68887 h 4275461"/>
                  <a:gd name="connsiteX59" fmla="*/ 897520 w 3619883"/>
                  <a:gd name="connsiteY59" fmla="*/ 88629 h 4275461"/>
                  <a:gd name="connsiteX60" fmla="*/ 940510 w 3619883"/>
                  <a:gd name="connsiteY60" fmla="*/ 114265 h 4275461"/>
                  <a:gd name="connsiteX61" fmla="*/ 1082712 w 3619883"/>
                  <a:gd name="connsiteY61" fmla="*/ 144543 h 4275461"/>
                  <a:gd name="connsiteX62" fmla="*/ 1205348 w 3619883"/>
                  <a:gd name="connsiteY62" fmla="*/ 120753 h 4275461"/>
                  <a:gd name="connsiteX63" fmla="*/ 1271764 w 3619883"/>
                  <a:gd name="connsiteY63" fmla="*/ 117956 h 4275461"/>
                  <a:gd name="connsiteX64" fmla="*/ 1315583 w 3619883"/>
                  <a:gd name="connsiteY64" fmla="*/ 125912 h 4275461"/>
                  <a:gd name="connsiteX65" fmla="*/ 1359125 w 3619883"/>
                  <a:gd name="connsiteY65" fmla="*/ 139761 h 4275461"/>
                  <a:gd name="connsiteX66" fmla="*/ 1391919 w 3619883"/>
                  <a:gd name="connsiteY66" fmla="*/ 147202 h 4275461"/>
                  <a:gd name="connsiteX67" fmla="*/ 1436563 w 3619883"/>
                  <a:gd name="connsiteY67" fmla="*/ 137480 h 4275461"/>
                  <a:gd name="connsiteX68" fmla="*/ 1471566 w 3619883"/>
                  <a:gd name="connsiteY68" fmla="*/ 97777 h 4275461"/>
                  <a:gd name="connsiteX69" fmla="*/ 1505739 w 3619883"/>
                  <a:gd name="connsiteY69" fmla="*/ 75753 h 4275461"/>
                  <a:gd name="connsiteX70" fmla="*/ 1590891 w 3619883"/>
                  <a:gd name="connsiteY70" fmla="*/ 144702 h 4275461"/>
                  <a:gd name="connsiteX71" fmla="*/ 1625616 w 3619883"/>
                  <a:gd name="connsiteY71" fmla="*/ 110893 h 4275461"/>
                  <a:gd name="connsiteX72" fmla="*/ 1658964 w 3619883"/>
                  <a:gd name="connsiteY72" fmla="*/ 106547 h 4275461"/>
                  <a:gd name="connsiteX73" fmla="*/ 1746598 w 3619883"/>
                  <a:gd name="connsiteY73" fmla="*/ 122460 h 4275461"/>
                  <a:gd name="connsiteX74" fmla="*/ 1811913 w 3619883"/>
                  <a:gd name="connsiteY74" fmla="*/ 143234 h 4275461"/>
                  <a:gd name="connsiteX75" fmla="*/ 1856557 w 3619883"/>
                  <a:gd name="connsiteY75" fmla="*/ 133511 h 4275461"/>
                  <a:gd name="connsiteX76" fmla="*/ 2066003 w 3619883"/>
                  <a:gd name="connsiteY76" fmla="*/ 143313 h 4275461"/>
                  <a:gd name="connsiteX77" fmla="*/ 2177615 w 3619883"/>
                  <a:gd name="connsiteY77" fmla="*/ 119007 h 4275461"/>
                  <a:gd name="connsiteX78" fmla="*/ 2255883 w 3619883"/>
                  <a:gd name="connsiteY78" fmla="*/ 99047 h 4275461"/>
                  <a:gd name="connsiteX79" fmla="*/ 2344622 w 3619883"/>
                  <a:gd name="connsiteY79" fmla="*/ 91388 h 4275461"/>
                  <a:gd name="connsiteX80" fmla="*/ 2455682 w 3619883"/>
                  <a:gd name="connsiteY80" fmla="*/ 78869 h 4275461"/>
                  <a:gd name="connsiteX81" fmla="*/ 2632609 w 3619883"/>
                  <a:gd name="connsiteY81" fmla="*/ 75338 h 4275461"/>
                  <a:gd name="connsiteX82" fmla="*/ 2742291 w 3619883"/>
                  <a:gd name="connsiteY82" fmla="*/ 92282 h 4275461"/>
                  <a:gd name="connsiteX83" fmla="*/ 2851974 w 3619883"/>
                  <a:gd name="connsiteY83" fmla="*/ 109227 h 4275461"/>
                  <a:gd name="connsiteX84" fmla="*/ 2907643 w 3619883"/>
                  <a:gd name="connsiteY84" fmla="*/ 100020 h 4275461"/>
                  <a:gd name="connsiteX85" fmla="*/ 2944022 w 3619883"/>
                  <a:gd name="connsiteY85" fmla="*/ 30853 h 4275461"/>
                  <a:gd name="connsiteX86" fmla="*/ 3022289 w 3619883"/>
                  <a:gd name="connsiteY86" fmla="*/ 10893 h 4275461"/>
                  <a:gd name="connsiteX87" fmla="*/ 3054807 w 3619883"/>
                  <a:gd name="connsiteY87" fmla="*/ 24226 h 4275461"/>
                  <a:gd name="connsiteX88" fmla="*/ 3141892 w 3619883"/>
                  <a:gd name="connsiteY88" fmla="*/ 51925 h 4275461"/>
                  <a:gd name="connsiteX89" fmla="*/ 3185711 w 3619883"/>
                  <a:gd name="connsiteY89" fmla="*/ 59881 h 4275461"/>
                  <a:gd name="connsiteX90" fmla="*/ 3219056 w 3619883"/>
                  <a:gd name="connsiteY90" fmla="*/ 55536 h 4275461"/>
                  <a:gd name="connsiteX91" fmla="*/ 3263425 w 3619883"/>
                  <a:gd name="connsiteY91" fmla="*/ 51706 h 4275461"/>
                  <a:gd name="connsiteX92" fmla="*/ 3296219 w 3619883"/>
                  <a:gd name="connsiteY92" fmla="*/ 59147 h 4275461"/>
                  <a:gd name="connsiteX93" fmla="*/ 3319094 w 3619883"/>
                  <a:gd name="connsiteY93" fmla="*/ 42500 h 4275461"/>
                  <a:gd name="connsiteX94" fmla="*/ 3420511 w 3619883"/>
                  <a:gd name="connsiteY94" fmla="*/ 0 h 4275461"/>
                  <a:gd name="connsiteX95" fmla="*/ 3453305 w 3619883"/>
                  <a:gd name="connsiteY95" fmla="*/ 7440 h 4275461"/>
                  <a:gd name="connsiteX96" fmla="*/ 3496571 w 3619883"/>
                  <a:gd name="connsiteY96" fmla="*/ 27182 h 4275461"/>
                  <a:gd name="connsiteX97" fmla="*/ 3602117 w 3619883"/>
                  <a:gd name="connsiteY97" fmla="*/ 132521 h 4275461"/>
                  <a:gd name="connsiteX98" fmla="*/ 3619883 w 3619883"/>
                  <a:gd name="connsiteY98" fmla="*/ 140049 h 4275461"/>
                  <a:gd name="connsiteX99" fmla="*/ 3619883 w 3619883"/>
                  <a:gd name="connsiteY99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271978 w 3619883"/>
                  <a:gd name="connsiteY16" fmla="*/ 3951392 h 4275461"/>
                  <a:gd name="connsiteX17" fmla="*/ 1094193 w 3619883"/>
                  <a:gd name="connsiteY17" fmla="*/ 3951392 h 4275461"/>
                  <a:gd name="connsiteX18" fmla="*/ 1094193 w 3619883"/>
                  <a:gd name="connsiteY18" fmla="*/ 4128157 h 4275461"/>
                  <a:gd name="connsiteX19" fmla="*/ 1140354 w 3619883"/>
                  <a:gd name="connsiteY19" fmla="*/ 4128157 h 4275461"/>
                  <a:gd name="connsiteX20" fmla="*/ 1140354 w 3619883"/>
                  <a:gd name="connsiteY20" fmla="*/ 4275461 h 4275461"/>
                  <a:gd name="connsiteX21" fmla="*/ 953807 w 3619883"/>
                  <a:gd name="connsiteY21" fmla="*/ 4275461 h 4275461"/>
                  <a:gd name="connsiteX22" fmla="*/ 912215 w 3619883"/>
                  <a:gd name="connsiteY22" fmla="*/ 4128157 h 4275461"/>
                  <a:gd name="connsiteX23" fmla="*/ 961020 w 3619883"/>
                  <a:gd name="connsiteY23" fmla="*/ 4128157 h 4275461"/>
                  <a:gd name="connsiteX24" fmla="*/ 961020 w 3619883"/>
                  <a:gd name="connsiteY24" fmla="*/ 3951392 h 4275461"/>
                  <a:gd name="connsiteX25" fmla="*/ 783235 w 3619883"/>
                  <a:gd name="connsiteY25" fmla="*/ 3951392 h 4275461"/>
                  <a:gd name="connsiteX26" fmla="*/ 783235 w 3619883"/>
                  <a:gd name="connsiteY26" fmla="*/ 4128157 h 4275461"/>
                  <a:gd name="connsiteX27" fmla="*/ 871024 w 3619883"/>
                  <a:gd name="connsiteY27" fmla="*/ 4128157 h 4275461"/>
                  <a:gd name="connsiteX28" fmla="*/ 829432 w 3619883"/>
                  <a:gd name="connsiteY28" fmla="*/ 4275461 h 4275461"/>
                  <a:gd name="connsiteX29" fmla="*/ 611484 w 3619883"/>
                  <a:gd name="connsiteY29" fmla="*/ 4275461 h 4275461"/>
                  <a:gd name="connsiteX30" fmla="*/ 621247 w 3619883"/>
                  <a:gd name="connsiteY30" fmla="*/ 4128157 h 4275461"/>
                  <a:gd name="connsiteX31" fmla="*/ 650062 w 3619883"/>
                  <a:gd name="connsiteY31" fmla="*/ 4128157 h 4275461"/>
                  <a:gd name="connsiteX32" fmla="*/ 650062 w 3619883"/>
                  <a:gd name="connsiteY32" fmla="*/ 3951392 h 4275461"/>
                  <a:gd name="connsiteX33" fmla="*/ 472277 w 3619883"/>
                  <a:gd name="connsiteY33" fmla="*/ 3951392 h 4275461"/>
                  <a:gd name="connsiteX34" fmla="*/ 472277 w 3619883"/>
                  <a:gd name="connsiteY34" fmla="*/ 4128157 h 4275461"/>
                  <a:gd name="connsiteX35" fmla="*/ 522650 w 3619883"/>
                  <a:gd name="connsiteY35" fmla="*/ 4128157 h 4275461"/>
                  <a:gd name="connsiteX36" fmla="*/ 573998 w 3619883"/>
                  <a:gd name="connsiteY36" fmla="*/ 4275461 h 4275461"/>
                  <a:gd name="connsiteX37" fmla="*/ 336164 w 3619883"/>
                  <a:gd name="connsiteY37" fmla="*/ 4275461 h 4275461"/>
                  <a:gd name="connsiteX38" fmla="*/ 294572 w 3619883"/>
                  <a:gd name="connsiteY38" fmla="*/ 4128157 h 4275461"/>
                  <a:gd name="connsiteX39" fmla="*/ 339106 w 3619883"/>
                  <a:gd name="connsiteY39" fmla="*/ 4128157 h 4275461"/>
                  <a:gd name="connsiteX40" fmla="*/ 339106 w 3619883"/>
                  <a:gd name="connsiteY40" fmla="*/ 3951392 h 4275461"/>
                  <a:gd name="connsiteX41" fmla="*/ 161321 w 3619883"/>
                  <a:gd name="connsiteY41" fmla="*/ 3951392 h 4275461"/>
                  <a:gd name="connsiteX42" fmla="*/ 161321 w 3619883"/>
                  <a:gd name="connsiteY42" fmla="*/ 4128157 h 4275461"/>
                  <a:gd name="connsiteX43" fmla="*/ 230914 w 3619883"/>
                  <a:gd name="connsiteY43" fmla="*/ 4128157 h 4275461"/>
                  <a:gd name="connsiteX44" fmla="*/ 189322 w 3619883"/>
                  <a:gd name="connsiteY44" fmla="*/ 4275461 h 4275461"/>
                  <a:gd name="connsiteX45" fmla="*/ 0 w 3619883"/>
                  <a:gd name="connsiteY45" fmla="*/ 4275461 h 4275461"/>
                  <a:gd name="connsiteX46" fmla="*/ 0 w 3619883"/>
                  <a:gd name="connsiteY46" fmla="*/ 42229 h 4275461"/>
                  <a:gd name="connsiteX47" fmla="*/ 42464 w 3619883"/>
                  <a:gd name="connsiteY47" fmla="*/ 40518 h 4275461"/>
                  <a:gd name="connsiteX48" fmla="*/ 137733 w 3619883"/>
                  <a:gd name="connsiteY48" fmla="*/ 35355 h 4275461"/>
                  <a:gd name="connsiteX49" fmla="*/ 270565 w 3619883"/>
                  <a:gd name="connsiteY49" fmla="*/ 29759 h 4275461"/>
                  <a:gd name="connsiteX50" fmla="*/ 479734 w 3619883"/>
                  <a:gd name="connsiteY50" fmla="*/ 45455 h 4275461"/>
                  <a:gd name="connsiteX51" fmla="*/ 524103 w 3619883"/>
                  <a:gd name="connsiteY51" fmla="*/ 41625 h 4275461"/>
                  <a:gd name="connsiteX52" fmla="*/ 624416 w 3619883"/>
                  <a:gd name="connsiteY52" fmla="*/ 22696 h 4275461"/>
                  <a:gd name="connsiteX53" fmla="*/ 657762 w 3619883"/>
                  <a:gd name="connsiteY53" fmla="*/ 18351 h 4275461"/>
                  <a:gd name="connsiteX54" fmla="*/ 690557 w 3619883"/>
                  <a:gd name="connsiteY54" fmla="*/ 25792 h 4275461"/>
                  <a:gd name="connsiteX55" fmla="*/ 745123 w 3619883"/>
                  <a:gd name="connsiteY55" fmla="*/ 40157 h 4275461"/>
                  <a:gd name="connsiteX56" fmla="*/ 789493 w 3619883"/>
                  <a:gd name="connsiteY56" fmla="*/ 36327 h 4275461"/>
                  <a:gd name="connsiteX57" fmla="*/ 854255 w 3619883"/>
                  <a:gd name="connsiteY57" fmla="*/ 68887 h 4275461"/>
                  <a:gd name="connsiteX58" fmla="*/ 897520 w 3619883"/>
                  <a:gd name="connsiteY58" fmla="*/ 88629 h 4275461"/>
                  <a:gd name="connsiteX59" fmla="*/ 940510 w 3619883"/>
                  <a:gd name="connsiteY59" fmla="*/ 114265 h 4275461"/>
                  <a:gd name="connsiteX60" fmla="*/ 1082712 w 3619883"/>
                  <a:gd name="connsiteY60" fmla="*/ 144543 h 4275461"/>
                  <a:gd name="connsiteX61" fmla="*/ 1205348 w 3619883"/>
                  <a:gd name="connsiteY61" fmla="*/ 120753 h 4275461"/>
                  <a:gd name="connsiteX62" fmla="*/ 1271764 w 3619883"/>
                  <a:gd name="connsiteY62" fmla="*/ 117956 h 4275461"/>
                  <a:gd name="connsiteX63" fmla="*/ 1315583 w 3619883"/>
                  <a:gd name="connsiteY63" fmla="*/ 125912 h 4275461"/>
                  <a:gd name="connsiteX64" fmla="*/ 1359125 w 3619883"/>
                  <a:gd name="connsiteY64" fmla="*/ 139761 h 4275461"/>
                  <a:gd name="connsiteX65" fmla="*/ 1391919 w 3619883"/>
                  <a:gd name="connsiteY65" fmla="*/ 147202 h 4275461"/>
                  <a:gd name="connsiteX66" fmla="*/ 1436563 w 3619883"/>
                  <a:gd name="connsiteY66" fmla="*/ 137480 h 4275461"/>
                  <a:gd name="connsiteX67" fmla="*/ 1471566 w 3619883"/>
                  <a:gd name="connsiteY67" fmla="*/ 97777 h 4275461"/>
                  <a:gd name="connsiteX68" fmla="*/ 1505739 w 3619883"/>
                  <a:gd name="connsiteY68" fmla="*/ 75753 h 4275461"/>
                  <a:gd name="connsiteX69" fmla="*/ 1590891 w 3619883"/>
                  <a:gd name="connsiteY69" fmla="*/ 144702 h 4275461"/>
                  <a:gd name="connsiteX70" fmla="*/ 1625616 w 3619883"/>
                  <a:gd name="connsiteY70" fmla="*/ 110893 h 4275461"/>
                  <a:gd name="connsiteX71" fmla="*/ 1658964 w 3619883"/>
                  <a:gd name="connsiteY71" fmla="*/ 106547 h 4275461"/>
                  <a:gd name="connsiteX72" fmla="*/ 1746598 w 3619883"/>
                  <a:gd name="connsiteY72" fmla="*/ 122460 h 4275461"/>
                  <a:gd name="connsiteX73" fmla="*/ 1811913 w 3619883"/>
                  <a:gd name="connsiteY73" fmla="*/ 143234 h 4275461"/>
                  <a:gd name="connsiteX74" fmla="*/ 1856557 w 3619883"/>
                  <a:gd name="connsiteY74" fmla="*/ 133511 h 4275461"/>
                  <a:gd name="connsiteX75" fmla="*/ 2066003 w 3619883"/>
                  <a:gd name="connsiteY75" fmla="*/ 143313 h 4275461"/>
                  <a:gd name="connsiteX76" fmla="*/ 2177615 w 3619883"/>
                  <a:gd name="connsiteY76" fmla="*/ 119007 h 4275461"/>
                  <a:gd name="connsiteX77" fmla="*/ 2255883 w 3619883"/>
                  <a:gd name="connsiteY77" fmla="*/ 99047 h 4275461"/>
                  <a:gd name="connsiteX78" fmla="*/ 2344622 w 3619883"/>
                  <a:gd name="connsiteY78" fmla="*/ 91388 h 4275461"/>
                  <a:gd name="connsiteX79" fmla="*/ 2455682 w 3619883"/>
                  <a:gd name="connsiteY79" fmla="*/ 78869 h 4275461"/>
                  <a:gd name="connsiteX80" fmla="*/ 2632609 w 3619883"/>
                  <a:gd name="connsiteY80" fmla="*/ 75338 h 4275461"/>
                  <a:gd name="connsiteX81" fmla="*/ 2742291 w 3619883"/>
                  <a:gd name="connsiteY81" fmla="*/ 92282 h 4275461"/>
                  <a:gd name="connsiteX82" fmla="*/ 2851974 w 3619883"/>
                  <a:gd name="connsiteY82" fmla="*/ 109227 h 4275461"/>
                  <a:gd name="connsiteX83" fmla="*/ 2907643 w 3619883"/>
                  <a:gd name="connsiteY83" fmla="*/ 100020 h 4275461"/>
                  <a:gd name="connsiteX84" fmla="*/ 2944022 w 3619883"/>
                  <a:gd name="connsiteY84" fmla="*/ 30853 h 4275461"/>
                  <a:gd name="connsiteX85" fmla="*/ 3022289 w 3619883"/>
                  <a:gd name="connsiteY85" fmla="*/ 10893 h 4275461"/>
                  <a:gd name="connsiteX86" fmla="*/ 3054807 w 3619883"/>
                  <a:gd name="connsiteY86" fmla="*/ 24226 h 4275461"/>
                  <a:gd name="connsiteX87" fmla="*/ 3141892 w 3619883"/>
                  <a:gd name="connsiteY87" fmla="*/ 51925 h 4275461"/>
                  <a:gd name="connsiteX88" fmla="*/ 3185711 w 3619883"/>
                  <a:gd name="connsiteY88" fmla="*/ 59881 h 4275461"/>
                  <a:gd name="connsiteX89" fmla="*/ 3219056 w 3619883"/>
                  <a:gd name="connsiteY89" fmla="*/ 55536 h 4275461"/>
                  <a:gd name="connsiteX90" fmla="*/ 3263425 w 3619883"/>
                  <a:gd name="connsiteY90" fmla="*/ 51706 h 4275461"/>
                  <a:gd name="connsiteX91" fmla="*/ 3296219 w 3619883"/>
                  <a:gd name="connsiteY91" fmla="*/ 59147 h 4275461"/>
                  <a:gd name="connsiteX92" fmla="*/ 3319094 w 3619883"/>
                  <a:gd name="connsiteY92" fmla="*/ 42500 h 4275461"/>
                  <a:gd name="connsiteX93" fmla="*/ 3420511 w 3619883"/>
                  <a:gd name="connsiteY93" fmla="*/ 0 h 4275461"/>
                  <a:gd name="connsiteX94" fmla="*/ 3453305 w 3619883"/>
                  <a:gd name="connsiteY94" fmla="*/ 7440 h 4275461"/>
                  <a:gd name="connsiteX95" fmla="*/ 3496571 w 3619883"/>
                  <a:gd name="connsiteY95" fmla="*/ 27182 h 4275461"/>
                  <a:gd name="connsiteX96" fmla="*/ 3602117 w 3619883"/>
                  <a:gd name="connsiteY96" fmla="*/ 132521 h 4275461"/>
                  <a:gd name="connsiteX97" fmla="*/ 3619883 w 3619883"/>
                  <a:gd name="connsiteY97" fmla="*/ 140049 h 4275461"/>
                  <a:gd name="connsiteX98" fmla="*/ 3619883 w 3619883"/>
                  <a:gd name="connsiteY98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094193 w 3619883"/>
                  <a:gd name="connsiteY16" fmla="*/ 3951392 h 4275461"/>
                  <a:gd name="connsiteX17" fmla="*/ 1094193 w 3619883"/>
                  <a:gd name="connsiteY17" fmla="*/ 4128157 h 4275461"/>
                  <a:gd name="connsiteX18" fmla="*/ 1140354 w 3619883"/>
                  <a:gd name="connsiteY18" fmla="*/ 4128157 h 4275461"/>
                  <a:gd name="connsiteX19" fmla="*/ 1140354 w 3619883"/>
                  <a:gd name="connsiteY19" fmla="*/ 4275461 h 4275461"/>
                  <a:gd name="connsiteX20" fmla="*/ 953807 w 3619883"/>
                  <a:gd name="connsiteY20" fmla="*/ 4275461 h 4275461"/>
                  <a:gd name="connsiteX21" fmla="*/ 912215 w 3619883"/>
                  <a:gd name="connsiteY21" fmla="*/ 4128157 h 4275461"/>
                  <a:gd name="connsiteX22" fmla="*/ 961020 w 3619883"/>
                  <a:gd name="connsiteY22" fmla="*/ 4128157 h 4275461"/>
                  <a:gd name="connsiteX23" fmla="*/ 961020 w 3619883"/>
                  <a:gd name="connsiteY23" fmla="*/ 3951392 h 4275461"/>
                  <a:gd name="connsiteX24" fmla="*/ 783235 w 3619883"/>
                  <a:gd name="connsiteY24" fmla="*/ 3951392 h 4275461"/>
                  <a:gd name="connsiteX25" fmla="*/ 783235 w 3619883"/>
                  <a:gd name="connsiteY25" fmla="*/ 4128157 h 4275461"/>
                  <a:gd name="connsiteX26" fmla="*/ 871024 w 3619883"/>
                  <a:gd name="connsiteY26" fmla="*/ 4128157 h 4275461"/>
                  <a:gd name="connsiteX27" fmla="*/ 829432 w 3619883"/>
                  <a:gd name="connsiteY27" fmla="*/ 4275461 h 4275461"/>
                  <a:gd name="connsiteX28" fmla="*/ 611484 w 3619883"/>
                  <a:gd name="connsiteY28" fmla="*/ 4275461 h 4275461"/>
                  <a:gd name="connsiteX29" fmla="*/ 621247 w 3619883"/>
                  <a:gd name="connsiteY29" fmla="*/ 4128157 h 4275461"/>
                  <a:gd name="connsiteX30" fmla="*/ 650062 w 3619883"/>
                  <a:gd name="connsiteY30" fmla="*/ 4128157 h 4275461"/>
                  <a:gd name="connsiteX31" fmla="*/ 650062 w 3619883"/>
                  <a:gd name="connsiteY31" fmla="*/ 3951392 h 4275461"/>
                  <a:gd name="connsiteX32" fmla="*/ 472277 w 3619883"/>
                  <a:gd name="connsiteY32" fmla="*/ 3951392 h 4275461"/>
                  <a:gd name="connsiteX33" fmla="*/ 472277 w 3619883"/>
                  <a:gd name="connsiteY33" fmla="*/ 4128157 h 4275461"/>
                  <a:gd name="connsiteX34" fmla="*/ 522650 w 3619883"/>
                  <a:gd name="connsiteY34" fmla="*/ 4128157 h 4275461"/>
                  <a:gd name="connsiteX35" fmla="*/ 573998 w 3619883"/>
                  <a:gd name="connsiteY35" fmla="*/ 4275461 h 4275461"/>
                  <a:gd name="connsiteX36" fmla="*/ 336164 w 3619883"/>
                  <a:gd name="connsiteY36" fmla="*/ 4275461 h 4275461"/>
                  <a:gd name="connsiteX37" fmla="*/ 294572 w 3619883"/>
                  <a:gd name="connsiteY37" fmla="*/ 4128157 h 4275461"/>
                  <a:gd name="connsiteX38" fmla="*/ 339106 w 3619883"/>
                  <a:gd name="connsiteY38" fmla="*/ 4128157 h 4275461"/>
                  <a:gd name="connsiteX39" fmla="*/ 339106 w 3619883"/>
                  <a:gd name="connsiteY39" fmla="*/ 3951392 h 4275461"/>
                  <a:gd name="connsiteX40" fmla="*/ 161321 w 3619883"/>
                  <a:gd name="connsiteY40" fmla="*/ 3951392 h 4275461"/>
                  <a:gd name="connsiteX41" fmla="*/ 161321 w 3619883"/>
                  <a:gd name="connsiteY41" fmla="*/ 4128157 h 4275461"/>
                  <a:gd name="connsiteX42" fmla="*/ 230914 w 3619883"/>
                  <a:gd name="connsiteY42" fmla="*/ 4128157 h 4275461"/>
                  <a:gd name="connsiteX43" fmla="*/ 189322 w 3619883"/>
                  <a:gd name="connsiteY43" fmla="*/ 4275461 h 4275461"/>
                  <a:gd name="connsiteX44" fmla="*/ 0 w 3619883"/>
                  <a:gd name="connsiteY44" fmla="*/ 4275461 h 4275461"/>
                  <a:gd name="connsiteX45" fmla="*/ 0 w 3619883"/>
                  <a:gd name="connsiteY45" fmla="*/ 42229 h 4275461"/>
                  <a:gd name="connsiteX46" fmla="*/ 42464 w 3619883"/>
                  <a:gd name="connsiteY46" fmla="*/ 40518 h 4275461"/>
                  <a:gd name="connsiteX47" fmla="*/ 137733 w 3619883"/>
                  <a:gd name="connsiteY47" fmla="*/ 35355 h 4275461"/>
                  <a:gd name="connsiteX48" fmla="*/ 270565 w 3619883"/>
                  <a:gd name="connsiteY48" fmla="*/ 29759 h 4275461"/>
                  <a:gd name="connsiteX49" fmla="*/ 479734 w 3619883"/>
                  <a:gd name="connsiteY49" fmla="*/ 45455 h 4275461"/>
                  <a:gd name="connsiteX50" fmla="*/ 524103 w 3619883"/>
                  <a:gd name="connsiteY50" fmla="*/ 41625 h 4275461"/>
                  <a:gd name="connsiteX51" fmla="*/ 624416 w 3619883"/>
                  <a:gd name="connsiteY51" fmla="*/ 22696 h 4275461"/>
                  <a:gd name="connsiteX52" fmla="*/ 657762 w 3619883"/>
                  <a:gd name="connsiteY52" fmla="*/ 18351 h 4275461"/>
                  <a:gd name="connsiteX53" fmla="*/ 690557 w 3619883"/>
                  <a:gd name="connsiteY53" fmla="*/ 25792 h 4275461"/>
                  <a:gd name="connsiteX54" fmla="*/ 745123 w 3619883"/>
                  <a:gd name="connsiteY54" fmla="*/ 40157 h 4275461"/>
                  <a:gd name="connsiteX55" fmla="*/ 789493 w 3619883"/>
                  <a:gd name="connsiteY55" fmla="*/ 36327 h 4275461"/>
                  <a:gd name="connsiteX56" fmla="*/ 854255 w 3619883"/>
                  <a:gd name="connsiteY56" fmla="*/ 68887 h 4275461"/>
                  <a:gd name="connsiteX57" fmla="*/ 897520 w 3619883"/>
                  <a:gd name="connsiteY57" fmla="*/ 88629 h 4275461"/>
                  <a:gd name="connsiteX58" fmla="*/ 940510 w 3619883"/>
                  <a:gd name="connsiteY58" fmla="*/ 114265 h 4275461"/>
                  <a:gd name="connsiteX59" fmla="*/ 1082712 w 3619883"/>
                  <a:gd name="connsiteY59" fmla="*/ 144543 h 4275461"/>
                  <a:gd name="connsiteX60" fmla="*/ 1205348 w 3619883"/>
                  <a:gd name="connsiteY60" fmla="*/ 120753 h 4275461"/>
                  <a:gd name="connsiteX61" fmla="*/ 1271764 w 3619883"/>
                  <a:gd name="connsiteY61" fmla="*/ 117956 h 4275461"/>
                  <a:gd name="connsiteX62" fmla="*/ 1315583 w 3619883"/>
                  <a:gd name="connsiteY62" fmla="*/ 125912 h 4275461"/>
                  <a:gd name="connsiteX63" fmla="*/ 1359125 w 3619883"/>
                  <a:gd name="connsiteY63" fmla="*/ 139761 h 4275461"/>
                  <a:gd name="connsiteX64" fmla="*/ 1391919 w 3619883"/>
                  <a:gd name="connsiteY64" fmla="*/ 147202 h 4275461"/>
                  <a:gd name="connsiteX65" fmla="*/ 1436563 w 3619883"/>
                  <a:gd name="connsiteY65" fmla="*/ 137480 h 4275461"/>
                  <a:gd name="connsiteX66" fmla="*/ 1471566 w 3619883"/>
                  <a:gd name="connsiteY66" fmla="*/ 97777 h 4275461"/>
                  <a:gd name="connsiteX67" fmla="*/ 1505739 w 3619883"/>
                  <a:gd name="connsiteY67" fmla="*/ 75753 h 4275461"/>
                  <a:gd name="connsiteX68" fmla="*/ 1590891 w 3619883"/>
                  <a:gd name="connsiteY68" fmla="*/ 144702 h 4275461"/>
                  <a:gd name="connsiteX69" fmla="*/ 1625616 w 3619883"/>
                  <a:gd name="connsiteY69" fmla="*/ 110893 h 4275461"/>
                  <a:gd name="connsiteX70" fmla="*/ 1658964 w 3619883"/>
                  <a:gd name="connsiteY70" fmla="*/ 106547 h 4275461"/>
                  <a:gd name="connsiteX71" fmla="*/ 1746598 w 3619883"/>
                  <a:gd name="connsiteY71" fmla="*/ 122460 h 4275461"/>
                  <a:gd name="connsiteX72" fmla="*/ 1811913 w 3619883"/>
                  <a:gd name="connsiteY72" fmla="*/ 143234 h 4275461"/>
                  <a:gd name="connsiteX73" fmla="*/ 1856557 w 3619883"/>
                  <a:gd name="connsiteY73" fmla="*/ 133511 h 4275461"/>
                  <a:gd name="connsiteX74" fmla="*/ 2066003 w 3619883"/>
                  <a:gd name="connsiteY74" fmla="*/ 143313 h 4275461"/>
                  <a:gd name="connsiteX75" fmla="*/ 2177615 w 3619883"/>
                  <a:gd name="connsiteY75" fmla="*/ 119007 h 4275461"/>
                  <a:gd name="connsiteX76" fmla="*/ 2255883 w 3619883"/>
                  <a:gd name="connsiteY76" fmla="*/ 99047 h 4275461"/>
                  <a:gd name="connsiteX77" fmla="*/ 2344622 w 3619883"/>
                  <a:gd name="connsiteY77" fmla="*/ 91388 h 4275461"/>
                  <a:gd name="connsiteX78" fmla="*/ 2455682 w 3619883"/>
                  <a:gd name="connsiteY78" fmla="*/ 78869 h 4275461"/>
                  <a:gd name="connsiteX79" fmla="*/ 2632609 w 3619883"/>
                  <a:gd name="connsiteY79" fmla="*/ 75338 h 4275461"/>
                  <a:gd name="connsiteX80" fmla="*/ 2742291 w 3619883"/>
                  <a:gd name="connsiteY80" fmla="*/ 92282 h 4275461"/>
                  <a:gd name="connsiteX81" fmla="*/ 2851974 w 3619883"/>
                  <a:gd name="connsiteY81" fmla="*/ 109227 h 4275461"/>
                  <a:gd name="connsiteX82" fmla="*/ 2907643 w 3619883"/>
                  <a:gd name="connsiteY82" fmla="*/ 100020 h 4275461"/>
                  <a:gd name="connsiteX83" fmla="*/ 2944022 w 3619883"/>
                  <a:gd name="connsiteY83" fmla="*/ 30853 h 4275461"/>
                  <a:gd name="connsiteX84" fmla="*/ 3022289 w 3619883"/>
                  <a:gd name="connsiteY84" fmla="*/ 10893 h 4275461"/>
                  <a:gd name="connsiteX85" fmla="*/ 3054807 w 3619883"/>
                  <a:gd name="connsiteY85" fmla="*/ 24226 h 4275461"/>
                  <a:gd name="connsiteX86" fmla="*/ 3141892 w 3619883"/>
                  <a:gd name="connsiteY86" fmla="*/ 51925 h 4275461"/>
                  <a:gd name="connsiteX87" fmla="*/ 3185711 w 3619883"/>
                  <a:gd name="connsiteY87" fmla="*/ 59881 h 4275461"/>
                  <a:gd name="connsiteX88" fmla="*/ 3219056 w 3619883"/>
                  <a:gd name="connsiteY88" fmla="*/ 55536 h 4275461"/>
                  <a:gd name="connsiteX89" fmla="*/ 3263425 w 3619883"/>
                  <a:gd name="connsiteY89" fmla="*/ 51706 h 4275461"/>
                  <a:gd name="connsiteX90" fmla="*/ 3296219 w 3619883"/>
                  <a:gd name="connsiteY90" fmla="*/ 59147 h 4275461"/>
                  <a:gd name="connsiteX91" fmla="*/ 3319094 w 3619883"/>
                  <a:gd name="connsiteY91" fmla="*/ 42500 h 4275461"/>
                  <a:gd name="connsiteX92" fmla="*/ 3420511 w 3619883"/>
                  <a:gd name="connsiteY92" fmla="*/ 0 h 4275461"/>
                  <a:gd name="connsiteX93" fmla="*/ 3453305 w 3619883"/>
                  <a:gd name="connsiteY93" fmla="*/ 7440 h 4275461"/>
                  <a:gd name="connsiteX94" fmla="*/ 3496571 w 3619883"/>
                  <a:gd name="connsiteY94" fmla="*/ 27182 h 4275461"/>
                  <a:gd name="connsiteX95" fmla="*/ 3602117 w 3619883"/>
                  <a:gd name="connsiteY95" fmla="*/ 132521 h 4275461"/>
                  <a:gd name="connsiteX96" fmla="*/ 3619883 w 3619883"/>
                  <a:gd name="connsiteY96" fmla="*/ 140049 h 4275461"/>
                  <a:gd name="connsiteX97" fmla="*/ 3619883 w 3619883"/>
                  <a:gd name="connsiteY97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094193 w 3619883"/>
                  <a:gd name="connsiteY16" fmla="*/ 4128157 h 4275461"/>
                  <a:gd name="connsiteX17" fmla="*/ 1140354 w 3619883"/>
                  <a:gd name="connsiteY17" fmla="*/ 4128157 h 4275461"/>
                  <a:gd name="connsiteX18" fmla="*/ 1140354 w 3619883"/>
                  <a:gd name="connsiteY18" fmla="*/ 4275461 h 4275461"/>
                  <a:gd name="connsiteX19" fmla="*/ 953807 w 3619883"/>
                  <a:gd name="connsiteY19" fmla="*/ 4275461 h 4275461"/>
                  <a:gd name="connsiteX20" fmla="*/ 912215 w 3619883"/>
                  <a:gd name="connsiteY20" fmla="*/ 4128157 h 4275461"/>
                  <a:gd name="connsiteX21" fmla="*/ 961020 w 3619883"/>
                  <a:gd name="connsiteY21" fmla="*/ 4128157 h 4275461"/>
                  <a:gd name="connsiteX22" fmla="*/ 961020 w 3619883"/>
                  <a:gd name="connsiteY22" fmla="*/ 3951392 h 4275461"/>
                  <a:gd name="connsiteX23" fmla="*/ 783235 w 3619883"/>
                  <a:gd name="connsiteY23" fmla="*/ 3951392 h 4275461"/>
                  <a:gd name="connsiteX24" fmla="*/ 783235 w 3619883"/>
                  <a:gd name="connsiteY24" fmla="*/ 4128157 h 4275461"/>
                  <a:gd name="connsiteX25" fmla="*/ 871024 w 3619883"/>
                  <a:gd name="connsiteY25" fmla="*/ 4128157 h 4275461"/>
                  <a:gd name="connsiteX26" fmla="*/ 829432 w 3619883"/>
                  <a:gd name="connsiteY26" fmla="*/ 4275461 h 4275461"/>
                  <a:gd name="connsiteX27" fmla="*/ 611484 w 3619883"/>
                  <a:gd name="connsiteY27" fmla="*/ 4275461 h 4275461"/>
                  <a:gd name="connsiteX28" fmla="*/ 621247 w 3619883"/>
                  <a:gd name="connsiteY28" fmla="*/ 4128157 h 4275461"/>
                  <a:gd name="connsiteX29" fmla="*/ 650062 w 3619883"/>
                  <a:gd name="connsiteY29" fmla="*/ 4128157 h 4275461"/>
                  <a:gd name="connsiteX30" fmla="*/ 650062 w 3619883"/>
                  <a:gd name="connsiteY30" fmla="*/ 3951392 h 4275461"/>
                  <a:gd name="connsiteX31" fmla="*/ 472277 w 3619883"/>
                  <a:gd name="connsiteY31" fmla="*/ 3951392 h 4275461"/>
                  <a:gd name="connsiteX32" fmla="*/ 472277 w 3619883"/>
                  <a:gd name="connsiteY32" fmla="*/ 4128157 h 4275461"/>
                  <a:gd name="connsiteX33" fmla="*/ 522650 w 3619883"/>
                  <a:gd name="connsiteY33" fmla="*/ 4128157 h 4275461"/>
                  <a:gd name="connsiteX34" fmla="*/ 573998 w 3619883"/>
                  <a:gd name="connsiteY34" fmla="*/ 4275461 h 4275461"/>
                  <a:gd name="connsiteX35" fmla="*/ 336164 w 3619883"/>
                  <a:gd name="connsiteY35" fmla="*/ 4275461 h 4275461"/>
                  <a:gd name="connsiteX36" fmla="*/ 294572 w 3619883"/>
                  <a:gd name="connsiteY36" fmla="*/ 4128157 h 4275461"/>
                  <a:gd name="connsiteX37" fmla="*/ 339106 w 3619883"/>
                  <a:gd name="connsiteY37" fmla="*/ 4128157 h 4275461"/>
                  <a:gd name="connsiteX38" fmla="*/ 339106 w 3619883"/>
                  <a:gd name="connsiteY38" fmla="*/ 3951392 h 4275461"/>
                  <a:gd name="connsiteX39" fmla="*/ 161321 w 3619883"/>
                  <a:gd name="connsiteY39" fmla="*/ 3951392 h 4275461"/>
                  <a:gd name="connsiteX40" fmla="*/ 161321 w 3619883"/>
                  <a:gd name="connsiteY40" fmla="*/ 4128157 h 4275461"/>
                  <a:gd name="connsiteX41" fmla="*/ 230914 w 3619883"/>
                  <a:gd name="connsiteY41" fmla="*/ 4128157 h 4275461"/>
                  <a:gd name="connsiteX42" fmla="*/ 189322 w 3619883"/>
                  <a:gd name="connsiteY42" fmla="*/ 4275461 h 4275461"/>
                  <a:gd name="connsiteX43" fmla="*/ 0 w 3619883"/>
                  <a:gd name="connsiteY43" fmla="*/ 4275461 h 4275461"/>
                  <a:gd name="connsiteX44" fmla="*/ 0 w 3619883"/>
                  <a:gd name="connsiteY44" fmla="*/ 42229 h 4275461"/>
                  <a:gd name="connsiteX45" fmla="*/ 42464 w 3619883"/>
                  <a:gd name="connsiteY45" fmla="*/ 40518 h 4275461"/>
                  <a:gd name="connsiteX46" fmla="*/ 137733 w 3619883"/>
                  <a:gd name="connsiteY46" fmla="*/ 35355 h 4275461"/>
                  <a:gd name="connsiteX47" fmla="*/ 270565 w 3619883"/>
                  <a:gd name="connsiteY47" fmla="*/ 29759 h 4275461"/>
                  <a:gd name="connsiteX48" fmla="*/ 479734 w 3619883"/>
                  <a:gd name="connsiteY48" fmla="*/ 45455 h 4275461"/>
                  <a:gd name="connsiteX49" fmla="*/ 524103 w 3619883"/>
                  <a:gd name="connsiteY49" fmla="*/ 41625 h 4275461"/>
                  <a:gd name="connsiteX50" fmla="*/ 624416 w 3619883"/>
                  <a:gd name="connsiteY50" fmla="*/ 22696 h 4275461"/>
                  <a:gd name="connsiteX51" fmla="*/ 657762 w 3619883"/>
                  <a:gd name="connsiteY51" fmla="*/ 18351 h 4275461"/>
                  <a:gd name="connsiteX52" fmla="*/ 690557 w 3619883"/>
                  <a:gd name="connsiteY52" fmla="*/ 25792 h 4275461"/>
                  <a:gd name="connsiteX53" fmla="*/ 745123 w 3619883"/>
                  <a:gd name="connsiteY53" fmla="*/ 40157 h 4275461"/>
                  <a:gd name="connsiteX54" fmla="*/ 789493 w 3619883"/>
                  <a:gd name="connsiteY54" fmla="*/ 36327 h 4275461"/>
                  <a:gd name="connsiteX55" fmla="*/ 854255 w 3619883"/>
                  <a:gd name="connsiteY55" fmla="*/ 68887 h 4275461"/>
                  <a:gd name="connsiteX56" fmla="*/ 897520 w 3619883"/>
                  <a:gd name="connsiteY56" fmla="*/ 88629 h 4275461"/>
                  <a:gd name="connsiteX57" fmla="*/ 940510 w 3619883"/>
                  <a:gd name="connsiteY57" fmla="*/ 114265 h 4275461"/>
                  <a:gd name="connsiteX58" fmla="*/ 1082712 w 3619883"/>
                  <a:gd name="connsiteY58" fmla="*/ 144543 h 4275461"/>
                  <a:gd name="connsiteX59" fmla="*/ 1205348 w 3619883"/>
                  <a:gd name="connsiteY59" fmla="*/ 120753 h 4275461"/>
                  <a:gd name="connsiteX60" fmla="*/ 1271764 w 3619883"/>
                  <a:gd name="connsiteY60" fmla="*/ 117956 h 4275461"/>
                  <a:gd name="connsiteX61" fmla="*/ 1315583 w 3619883"/>
                  <a:gd name="connsiteY61" fmla="*/ 125912 h 4275461"/>
                  <a:gd name="connsiteX62" fmla="*/ 1359125 w 3619883"/>
                  <a:gd name="connsiteY62" fmla="*/ 139761 h 4275461"/>
                  <a:gd name="connsiteX63" fmla="*/ 1391919 w 3619883"/>
                  <a:gd name="connsiteY63" fmla="*/ 147202 h 4275461"/>
                  <a:gd name="connsiteX64" fmla="*/ 1436563 w 3619883"/>
                  <a:gd name="connsiteY64" fmla="*/ 137480 h 4275461"/>
                  <a:gd name="connsiteX65" fmla="*/ 1471566 w 3619883"/>
                  <a:gd name="connsiteY65" fmla="*/ 97777 h 4275461"/>
                  <a:gd name="connsiteX66" fmla="*/ 1505739 w 3619883"/>
                  <a:gd name="connsiteY66" fmla="*/ 75753 h 4275461"/>
                  <a:gd name="connsiteX67" fmla="*/ 1590891 w 3619883"/>
                  <a:gd name="connsiteY67" fmla="*/ 144702 h 4275461"/>
                  <a:gd name="connsiteX68" fmla="*/ 1625616 w 3619883"/>
                  <a:gd name="connsiteY68" fmla="*/ 110893 h 4275461"/>
                  <a:gd name="connsiteX69" fmla="*/ 1658964 w 3619883"/>
                  <a:gd name="connsiteY69" fmla="*/ 106547 h 4275461"/>
                  <a:gd name="connsiteX70" fmla="*/ 1746598 w 3619883"/>
                  <a:gd name="connsiteY70" fmla="*/ 122460 h 4275461"/>
                  <a:gd name="connsiteX71" fmla="*/ 1811913 w 3619883"/>
                  <a:gd name="connsiteY71" fmla="*/ 143234 h 4275461"/>
                  <a:gd name="connsiteX72" fmla="*/ 1856557 w 3619883"/>
                  <a:gd name="connsiteY72" fmla="*/ 133511 h 4275461"/>
                  <a:gd name="connsiteX73" fmla="*/ 2066003 w 3619883"/>
                  <a:gd name="connsiteY73" fmla="*/ 143313 h 4275461"/>
                  <a:gd name="connsiteX74" fmla="*/ 2177615 w 3619883"/>
                  <a:gd name="connsiteY74" fmla="*/ 119007 h 4275461"/>
                  <a:gd name="connsiteX75" fmla="*/ 2255883 w 3619883"/>
                  <a:gd name="connsiteY75" fmla="*/ 99047 h 4275461"/>
                  <a:gd name="connsiteX76" fmla="*/ 2344622 w 3619883"/>
                  <a:gd name="connsiteY76" fmla="*/ 91388 h 4275461"/>
                  <a:gd name="connsiteX77" fmla="*/ 2455682 w 3619883"/>
                  <a:gd name="connsiteY77" fmla="*/ 78869 h 4275461"/>
                  <a:gd name="connsiteX78" fmla="*/ 2632609 w 3619883"/>
                  <a:gd name="connsiteY78" fmla="*/ 75338 h 4275461"/>
                  <a:gd name="connsiteX79" fmla="*/ 2742291 w 3619883"/>
                  <a:gd name="connsiteY79" fmla="*/ 92282 h 4275461"/>
                  <a:gd name="connsiteX80" fmla="*/ 2851974 w 3619883"/>
                  <a:gd name="connsiteY80" fmla="*/ 109227 h 4275461"/>
                  <a:gd name="connsiteX81" fmla="*/ 2907643 w 3619883"/>
                  <a:gd name="connsiteY81" fmla="*/ 100020 h 4275461"/>
                  <a:gd name="connsiteX82" fmla="*/ 2944022 w 3619883"/>
                  <a:gd name="connsiteY82" fmla="*/ 30853 h 4275461"/>
                  <a:gd name="connsiteX83" fmla="*/ 3022289 w 3619883"/>
                  <a:gd name="connsiteY83" fmla="*/ 10893 h 4275461"/>
                  <a:gd name="connsiteX84" fmla="*/ 3054807 w 3619883"/>
                  <a:gd name="connsiteY84" fmla="*/ 24226 h 4275461"/>
                  <a:gd name="connsiteX85" fmla="*/ 3141892 w 3619883"/>
                  <a:gd name="connsiteY85" fmla="*/ 51925 h 4275461"/>
                  <a:gd name="connsiteX86" fmla="*/ 3185711 w 3619883"/>
                  <a:gd name="connsiteY86" fmla="*/ 59881 h 4275461"/>
                  <a:gd name="connsiteX87" fmla="*/ 3219056 w 3619883"/>
                  <a:gd name="connsiteY87" fmla="*/ 55536 h 4275461"/>
                  <a:gd name="connsiteX88" fmla="*/ 3263425 w 3619883"/>
                  <a:gd name="connsiteY88" fmla="*/ 51706 h 4275461"/>
                  <a:gd name="connsiteX89" fmla="*/ 3296219 w 3619883"/>
                  <a:gd name="connsiteY89" fmla="*/ 59147 h 4275461"/>
                  <a:gd name="connsiteX90" fmla="*/ 3319094 w 3619883"/>
                  <a:gd name="connsiteY90" fmla="*/ 42500 h 4275461"/>
                  <a:gd name="connsiteX91" fmla="*/ 3420511 w 3619883"/>
                  <a:gd name="connsiteY91" fmla="*/ 0 h 4275461"/>
                  <a:gd name="connsiteX92" fmla="*/ 3453305 w 3619883"/>
                  <a:gd name="connsiteY92" fmla="*/ 7440 h 4275461"/>
                  <a:gd name="connsiteX93" fmla="*/ 3496571 w 3619883"/>
                  <a:gd name="connsiteY93" fmla="*/ 27182 h 4275461"/>
                  <a:gd name="connsiteX94" fmla="*/ 3602117 w 3619883"/>
                  <a:gd name="connsiteY94" fmla="*/ 132521 h 4275461"/>
                  <a:gd name="connsiteX95" fmla="*/ 3619883 w 3619883"/>
                  <a:gd name="connsiteY95" fmla="*/ 140049 h 4275461"/>
                  <a:gd name="connsiteX96" fmla="*/ 3619883 w 3619883"/>
                  <a:gd name="connsiteY96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094193 w 3619883"/>
                  <a:gd name="connsiteY16" fmla="*/ 4128157 h 4275461"/>
                  <a:gd name="connsiteX17" fmla="*/ 1140354 w 3619883"/>
                  <a:gd name="connsiteY17" fmla="*/ 4275461 h 4275461"/>
                  <a:gd name="connsiteX18" fmla="*/ 953807 w 3619883"/>
                  <a:gd name="connsiteY18" fmla="*/ 4275461 h 4275461"/>
                  <a:gd name="connsiteX19" fmla="*/ 912215 w 3619883"/>
                  <a:gd name="connsiteY19" fmla="*/ 4128157 h 4275461"/>
                  <a:gd name="connsiteX20" fmla="*/ 961020 w 3619883"/>
                  <a:gd name="connsiteY20" fmla="*/ 4128157 h 4275461"/>
                  <a:gd name="connsiteX21" fmla="*/ 961020 w 3619883"/>
                  <a:gd name="connsiteY21" fmla="*/ 3951392 h 4275461"/>
                  <a:gd name="connsiteX22" fmla="*/ 783235 w 3619883"/>
                  <a:gd name="connsiteY22" fmla="*/ 3951392 h 4275461"/>
                  <a:gd name="connsiteX23" fmla="*/ 783235 w 3619883"/>
                  <a:gd name="connsiteY23" fmla="*/ 4128157 h 4275461"/>
                  <a:gd name="connsiteX24" fmla="*/ 871024 w 3619883"/>
                  <a:gd name="connsiteY24" fmla="*/ 4128157 h 4275461"/>
                  <a:gd name="connsiteX25" fmla="*/ 829432 w 3619883"/>
                  <a:gd name="connsiteY25" fmla="*/ 4275461 h 4275461"/>
                  <a:gd name="connsiteX26" fmla="*/ 611484 w 3619883"/>
                  <a:gd name="connsiteY26" fmla="*/ 4275461 h 4275461"/>
                  <a:gd name="connsiteX27" fmla="*/ 621247 w 3619883"/>
                  <a:gd name="connsiteY27" fmla="*/ 4128157 h 4275461"/>
                  <a:gd name="connsiteX28" fmla="*/ 650062 w 3619883"/>
                  <a:gd name="connsiteY28" fmla="*/ 4128157 h 4275461"/>
                  <a:gd name="connsiteX29" fmla="*/ 650062 w 3619883"/>
                  <a:gd name="connsiteY29" fmla="*/ 3951392 h 4275461"/>
                  <a:gd name="connsiteX30" fmla="*/ 472277 w 3619883"/>
                  <a:gd name="connsiteY30" fmla="*/ 3951392 h 4275461"/>
                  <a:gd name="connsiteX31" fmla="*/ 472277 w 3619883"/>
                  <a:gd name="connsiteY31" fmla="*/ 4128157 h 4275461"/>
                  <a:gd name="connsiteX32" fmla="*/ 522650 w 3619883"/>
                  <a:gd name="connsiteY32" fmla="*/ 4128157 h 4275461"/>
                  <a:gd name="connsiteX33" fmla="*/ 573998 w 3619883"/>
                  <a:gd name="connsiteY33" fmla="*/ 4275461 h 4275461"/>
                  <a:gd name="connsiteX34" fmla="*/ 336164 w 3619883"/>
                  <a:gd name="connsiteY34" fmla="*/ 4275461 h 4275461"/>
                  <a:gd name="connsiteX35" fmla="*/ 294572 w 3619883"/>
                  <a:gd name="connsiteY35" fmla="*/ 4128157 h 4275461"/>
                  <a:gd name="connsiteX36" fmla="*/ 339106 w 3619883"/>
                  <a:gd name="connsiteY36" fmla="*/ 4128157 h 4275461"/>
                  <a:gd name="connsiteX37" fmla="*/ 339106 w 3619883"/>
                  <a:gd name="connsiteY37" fmla="*/ 3951392 h 4275461"/>
                  <a:gd name="connsiteX38" fmla="*/ 161321 w 3619883"/>
                  <a:gd name="connsiteY38" fmla="*/ 3951392 h 4275461"/>
                  <a:gd name="connsiteX39" fmla="*/ 161321 w 3619883"/>
                  <a:gd name="connsiteY39" fmla="*/ 4128157 h 4275461"/>
                  <a:gd name="connsiteX40" fmla="*/ 230914 w 3619883"/>
                  <a:gd name="connsiteY40" fmla="*/ 4128157 h 4275461"/>
                  <a:gd name="connsiteX41" fmla="*/ 189322 w 3619883"/>
                  <a:gd name="connsiteY41" fmla="*/ 4275461 h 4275461"/>
                  <a:gd name="connsiteX42" fmla="*/ 0 w 3619883"/>
                  <a:gd name="connsiteY42" fmla="*/ 4275461 h 4275461"/>
                  <a:gd name="connsiteX43" fmla="*/ 0 w 3619883"/>
                  <a:gd name="connsiteY43" fmla="*/ 42229 h 4275461"/>
                  <a:gd name="connsiteX44" fmla="*/ 42464 w 3619883"/>
                  <a:gd name="connsiteY44" fmla="*/ 40518 h 4275461"/>
                  <a:gd name="connsiteX45" fmla="*/ 137733 w 3619883"/>
                  <a:gd name="connsiteY45" fmla="*/ 35355 h 4275461"/>
                  <a:gd name="connsiteX46" fmla="*/ 270565 w 3619883"/>
                  <a:gd name="connsiteY46" fmla="*/ 29759 h 4275461"/>
                  <a:gd name="connsiteX47" fmla="*/ 479734 w 3619883"/>
                  <a:gd name="connsiteY47" fmla="*/ 45455 h 4275461"/>
                  <a:gd name="connsiteX48" fmla="*/ 524103 w 3619883"/>
                  <a:gd name="connsiteY48" fmla="*/ 41625 h 4275461"/>
                  <a:gd name="connsiteX49" fmla="*/ 624416 w 3619883"/>
                  <a:gd name="connsiteY49" fmla="*/ 22696 h 4275461"/>
                  <a:gd name="connsiteX50" fmla="*/ 657762 w 3619883"/>
                  <a:gd name="connsiteY50" fmla="*/ 18351 h 4275461"/>
                  <a:gd name="connsiteX51" fmla="*/ 690557 w 3619883"/>
                  <a:gd name="connsiteY51" fmla="*/ 25792 h 4275461"/>
                  <a:gd name="connsiteX52" fmla="*/ 745123 w 3619883"/>
                  <a:gd name="connsiteY52" fmla="*/ 40157 h 4275461"/>
                  <a:gd name="connsiteX53" fmla="*/ 789493 w 3619883"/>
                  <a:gd name="connsiteY53" fmla="*/ 36327 h 4275461"/>
                  <a:gd name="connsiteX54" fmla="*/ 854255 w 3619883"/>
                  <a:gd name="connsiteY54" fmla="*/ 68887 h 4275461"/>
                  <a:gd name="connsiteX55" fmla="*/ 897520 w 3619883"/>
                  <a:gd name="connsiteY55" fmla="*/ 88629 h 4275461"/>
                  <a:gd name="connsiteX56" fmla="*/ 940510 w 3619883"/>
                  <a:gd name="connsiteY56" fmla="*/ 114265 h 4275461"/>
                  <a:gd name="connsiteX57" fmla="*/ 1082712 w 3619883"/>
                  <a:gd name="connsiteY57" fmla="*/ 144543 h 4275461"/>
                  <a:gd name="connsiteX58" fmla="*/ 1205348 w 3619883"/>
                  <a:gd name="connsiteY58" fmla="*/ 120753 h 4275461"/>
                  <a:gd name="connsiteX59" fmla="*/ 1271764 w 3619883"/>
                  <a:gd name="connsiteY59" fmla="*/ 117956 h 4275461"/>
                  <a:gd name="connsiteX60" fmla="*/ 1315583 w 3619883"/>
                  <a:gd name="connsiteY60" fmla="*/ 125912 h 4275461"/>
                  <a:gd name="connsiteX61" fmla="*/ 1359125 w 3619883"/>
                  <a:gd name="connsiteY61" fmla="*/ 139761 h 4275461"/>
                  <a:gd name="connsiteX62" fmla="*/ 1391919 w 3619883"/>
                  <a:gd name="connsiteY62" fmla="*/ 147202 h 4275461"/>
                  <a:gd name="connsiteX63" fmla="*/ 1436563 w 3619883"/>
                  <a:gd name="connsiteY63" fmla="*/ 137480 h 4275461"/>
                  <a:gd name="connsiteX64" fmla="*/ 1471566 w 3619883"/>
                  <a:gd name="connsiteY64" fmla="*/ 97777 h 4275461"/>
                  <a:gd name="connsiteX65" fmla="*/ 1505739 w 3619883"/>
                  <a:gd name="connsiteY65" fmla="*/ 75753 h 4275461"/>
                  <a:gd name="connsiteX66" fmla="*/ 1590891 w 3619883"/>
                  <a:gd name="connsiteY66" fmla="*/ 144702 h 4275461"/>
                  <a:gd name="connsiteX67" fmla="*/ 1625616 w 3619883"/>
                  <a:gd name="connsiteY67" fmla="*/ 110893 h 4275461"/>
                  <a:gd name="connsiteX68" fmla="*/ 1658964 w 3619883"/>
                  <a:gd name="connsiteY68" fmla="*/ 106547 h 4275461"/>
                  <a:gd name="connsiteX69" fmla="*/ 1746598 w 3619883"/>
                  <a:gd name="connsiteY69" fmla="*/ 122460 h 4275461"/>
                  <a:gd name="connsiteX70" fmla="*/ 1811913 w 3619883"/>
                  <a:gd name="connsiteY70" fmla="*/ 143234 h 4275461"/>
                  <a:gd name="connsiteX71" fmla="*/ 1856557 w 3619883"/>
                  <a:gd name="connsiteY71" fmla="*/ 133511 h 4275461"/>
                  <a:gd name="connsiteX72" fmla="*/ 2066003 w 3619883"/>
                  <a:gd name="connsiteY72" fmla="*/ 143313 h 4275461"/>
                  <a:gd name="connsiteX73" fmla="*/ 2177615 w 3619883"/>
                  <a:gd name="connsiteY73" fmla="*/ 119007 h 4275461"/>
                  <a:gd name="connsiteX74" fmla="*/ 2255883 w 3619883"/>
                  <a:gd name="connsiteY74" fmla="*/ 99047 h 4275461"/>
                  <a:gd name="connsiteX75" fmla="*/ 2344622 w 3619883"/>
                  <a:gd name="connsiteY75" fmla="*/ 91388 h 4275461"/>
                  <a:gd name="connsiteX76" fmla="*/ 2455682 w 3619883"/>
                  <a:gd name="connsiteY76" fmla="*/ 78869 h 4275461"/>
                  <a:gd name="connsiteX77" fmla="*/ 2632609 w 3619883"/>
                  <a:gd name="connsiteY77" fmla="*/ 75338 h 4275461"/>
                  <a:gd name="connsiteX78" fmla="*/ 2742291 w 3619883"/>
                  <a:gd name="connsiteY78" fmla="*/ 92282 h 4275461"/>
                  <a:gd name="connsiteX79" fmla="*/ 2851974 w 3619883"/>
                  <a:gd name="connsiteY79" fmla="*/ 109227 h 4275461"/>
                  <a:gd name="connsiteX80" fmla="*/ 2907643 w 3619883"/>
                  <a:gd name="connsiteY80" fmla="*/ 100020 h 4275461"/>
                  <a:gd name="connsiteX81" fmla="*/ 2944022 w 3619883"/>
                  <a:gd name="connsiteY81" fmla="*/ 30853 h 4275461"/>
                  <a:gd name="connsiteX82" fmla="*/ 3022289 w 3619883"/>
                  <a:gd name="connsiteY82" fmla="*/ 10893 h 4275461"/>
                  <a:gd name="connsiteX83" fmla="*/ 3054807 w 3619883"/>
                  <a:gd name="connsiteY83" fmla="*/ 24226 h 4275461"/>
                  <a:gd name="connsiteX84" fmla="*/ 3141892 w 3619883"/>
                  <a:gd name="connsiteY84" fmla="*/ 51925 h 4275461"/>
                  <a:gd name="connsiteX85" fmla="*/ 3185711 w 3619883"/>
                  <a:gd name="connsiteY85" fmla="*/ 59881 h 4275461"/>
                  <a:gd name="connsiteX86" fmla="*/ 3219056 w 3619883"/>
                  <a:gd name="connsiteY86" fmla="*/ 55536 h 4275461"/>
                  <a:gd name="connsiteX87" fmla="*/ 3263425 w 3619883"/>
                  <a:gd name="connsiteY87" fmla="*/ 51706 h 4275461"/>
                  <a:gd name="connsiteX88" fmla="*/ 3296219 w 3619883"/>
                  <a:gd name="connsiteY88" fmla="*/ 59147 h 4275461"/>
                  <a:gd name="connsiteX89" fmla="*/ 3319094 w 3619883"/>
                  <a:gd name="connsiteY89" fmla="*/ 42500 h 4275461"/>
                  <a:gd name="connsiteX90" fmla="*/ 3420511 w 3619883"/>
                  <a:gd name="connsiteY90" fmla="*/ 0 h 4275461"/>
                  <a:gd name="connsiteX91" fmla="*/ 3453305 w 3619883"/>
                  <a:gd name="connsiteY91" fmla="*/ 7440 h 4275461"/>
                  <a:gd name="connsiteX92" fmla="*/ 3496571 w 3619883"/>
                  <a:gd name="connsiteY92" fmla="*/ 27182 h 4275461"/>
                  <a:gd name="connsiteX93" fmla="*/ 3602117 w 3619883"/>
                  <a:gd name="connsiteY93" fmla="*/ 132521 h 4275461"/>
                  <a:gd name="connsiteX94" fmla="*/ 3619883 w 3619883"/>
                  <a:gd name="connsiteY94" fmla="*/ 140049 h 4275461"/>
                  <a:gd name="connsiteX95" fmla="*/ 3619883 w 3619883"/>
                  <a:gd name="connsiteY95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912215 w 3619883"/>
                  <a:gd name="connsiteY18" fmla="*/ 4128157 h 4275461"/>
                  <a:gd name="connsiteX19" fmla="*/ 961020 w 3619883"/>
                  <a:gd name="connsiteY19" fmla="*/ 4128157 h 4275461"/>
                  <a:gd name="connsiteX20" fmla="*/ 961020 w 3619883"/>
                  <a:gd name="connsiteY20" fmla="*/ 3951392 h 4275461"/>
                  <a:gd name="connsiteX21" fmla="*/ 783235 w 3619883"/>
                  <a:gd name="connsiteY21" fmla="*/ 3951392 h 4275461"/>
                  <a:gd name="connsiteX22" fmla="*/ 783235 w 3619883"/>
                  <a:gd name="connsiteY22" fmla="*/ 4128157 h 4275461"/>
                  <a:gd name="connsiteX23" fmla="*/ 871024 w 3619883"/>
                  <a:gd name="connsiteY23" fmla="*/ 4128157 h 4275461"/>
                  <a:gd name="connsiteX24" fmla="*/ 829432 w 3619883"/>
                  <a:gd name="connsiteY24" fmla="*/ 4275461 h 4275461"/>
                  <a:gd name="connsiteX25" fmla="*/ 611484 w 3619883"/>
                  <a:gd name="connsiteY25" fmla="*/ 4275461 h 4275461"/>
                  <a:gd name="connsiteX26" fmla="*/ 621247 w 3619883"/>
                  <a:gd name="connsiteY26" fmla="*/ 4128157 h 4275461"/>
                  <a:gd name="connsiteX27" fmla="*/ 650062 w 3619883"/>
                  <a:gd name="connsiteY27" fmla="*/ 4128157 h 4275461"/>
                  <a:gd name="connsiteX28" fmla="*/ 650062 w 3619883"/>
                  <a:gd name="connsiteY28" fmla="*/ 3951392 h 4275461"/>
                  <a:gd name="connsiteX29" fmla="*/ 472277 w 3619883"/>
                  <a:gd name="connsiteY29" fmla="*/ 3951392 h 4275461"/>
                  <a:gd name="connsiteX30" fmla="*/ 472277 w 3619883"/>
                  <a:gd name="connsiteY30" fmla="*/ 4128157 h 4275461"/>
                  <a:gd name="connsiteX31" fmla="*/ 522650 w 3619883"/>
                  <a:gd name="connsiteY31" fmla="*/ 4128157 h 4275461"/>
                  <a:gd name="connsiteX32" fmla="*/ 573998 w 3619883"/>
                  <a:gd name="connsiteY32" fmla="*/ 4275461 h 4275461"/>
                  <a:gd name="connsiteX33" fmla="*/ 336164 w 3619883"/>
                  <a:gd name="connsiteY33" fmla="*/ 4275461 h 4275461"/>
                  <a:gd name="connsiteX34" fmla="*/ 294572 w 3619883"/>
                  <a:gd name="connsiteY34" fmla="*/ 4128157 h 4275461"/>
                  <a:gd name="connsiteX35" fmla="*/ 339106 w 3619883"/>
                  <a:gd name="connsiteY35" fmla="*/ 4128157 h 4275461"/>
                  <a:gd name="connsiteX36" fmla="*/ 339106 w 3619883"/>
                  <a:gd name="connsiteY36" fmla="*/ 3951392 h 4275461"/>
                  <a:gd name="connsiteX37" fmla="*/ 161321 w 3619883"/>
                  <a:gd name="connsiteY37" fmla="*/ 3951392 h 4275461"/>
                  <a:gd name="connsiteX38" fmla="*/ 161321 w 3619883"/>
                  <a:gd name="connsiteY38" fmla="*/ 4128157 h 4275461"/>
                  <a:gd name="connsiteX39" fmla="*/ 230914 w 3619883"/>
                  <a:gd name="connsiteY39" fmla="*/ 4128157 h 4275461"/>
                  <a:gd name="connsiteX40" fmla="*/ 189322 w 3619883"/>
                  <a:gd name="connsiteY40" fmla="*/ 4275461 h 4275461"/>
                  <a:gd name="connsiteX41" fmla="*/ 0 w 3619883"/>
                  <a:gd name="connsiteY41" fmla="*/ 4275461 h 4275461"/>
                  <a:gd name="connsiteX42" fmla="*/ 0 w 3619883"/>
                  <a:gd name="connsiteY42" fmla="*/ 42229 h 4275461"/>
                  <a:gd name="connsiteX43" fmla="*/ 42464 w 3619883"/>
                  <a:gd name="connsiteY43" fmla="*/ 40518 h 4275461"/>
                  <a:gd name="connsiteX44" fmla="*/ 137733 w 3619883"/>
                  <a:gd name="connsiteY44" fmla="*/ 35355 h 4275461"/>
                  <a:gd name="connsiteX45" fmla="*/ 270565 w 3619883"/>
                  <a:gd name="connsiteY45" fmla="*/ 29759 h 4275461"/>
                  <a:gd name="connsiteX46" fmla="*/ 479734 w 3619883"/>
                  <a:gd name="connsiteY46" fmla="*/ 45455 h 4275461"/>
                  <a:gd name="connsiteX47" fmla="*/ 524103 w 3619883"/>
                  <a:gd name="connsiteY47" fmla="*/ 41625 h 4275461"/>
                  <a:gd name="connsiteX48" fmla="*/ 624416 w 3619883"/>
                  <a:gd name="connsiteY48" fmla="*/ 22696 h 4275461"/>
                  <a:gd name="connsiteX49" fmla="*/ 657762 w 3619883"/>
                  <a:gd name="connsiteY49" fmla="*/ 18351 h 4275461"/>
                  <a:gd name="connsiteX50" fmla="*/ 690557 w 3619883"/>
                  <a:gd name="connsiteY50" fmla="*/ 25792 h 4275461"/>
                  <a:gd name="connsiteX51" fmla="*/ 745123 w 3619883"/>
                  <a:gd name="connsiteY51" fmla="*/ 40157 h 4275461"/>
                  <a:gd name="connsiteX52" fmla="*/ 789493 w 3619883"/>
                  <a:gd name="connsiteY52" fmla="*/ 36327 h 4275461"/>
                  <a:gd name="connsiteX53" fmla="*/ 854255 w 3619883"/>
                  <a:gd name="connsiteY53" fmla="*/ 68887 h 4275461"/>
                  <a:gd name="connsiteX54" fmla="*/ 897520 w 3619883"/>
                  <a:gd name="connsiteY54" fmla="*/ 88629 h 4275461"/>
                  <a:gd name="connsiteX55" fmla="*/ 940510 w 3619883"/>
                  <a:gd name="connsiteY55" fmla="*/ 114265 h 4275461"/>
                  <a:gd name="connsiteX56" fmla="*/ 1082712 w 3619883"/>
                  <a:gd name="connsiteY56" fmla="*/ 144543 h 4275461"/>
                  <a:gd name="connsiteX57" fmla="*/ 1205348 w 3619883"/>
                  <a:gd name="connsiteY57" fmla="*/ 120753 h 4275461"/>
                  <a:gd name="connsiteX58" fmla="*/ 1271764 w 3619883"/>
                  <a:gd name="connsiteY58" fmla="*/ 117956 h 4275461"/>
                  <a:gd name="connsiteX59" fmla="*/ 1315583 w 3619883"/>
                  <a:gd name="connsiteY59" fmla="*/ 125912 h 4275461"/>
                  <a:gd name="connsiteX60" fmla="*/ 1359125 w 3619883"/>
                  <a:gd name="connsiteY60" fmla="*/ 139761 h 4275461"/>
                  <a:gd name="connsiteX61" fmla="*/ 1391919 w 3619883"/>
                  <a:gd name="connsiteY61" fmla="*/ 147202 h 4275461"/>
                  <a:gd name="connsiteX62" fmla="*/ 1436563 w 3619883"/>
                  <a:gd name="connsiteY62" fmla="*/ 137480 h 4275461"/>
                  <a:gd name="connsiteX63" fmla="*/ 1471566 w 3619883"/>
                  <a:gd name="connsiteY63" fmla="*/ 97777 h 4275461"/>
                  <a:gd name="connsiteX64" fmla="*/ 1505739 w 3619883"/>
                  <a:gd name="connsiteY64" fmla="*/ 75753 h 4275461"/>
                  <a:gd name="connsiteX65" fmla="*/ 1590891 w 3619883"/>
                  <a:gd name="connsiteY65" fmla="*/ 144702 h 4275461"/>
                  <a:gd name="connsiteX66" fmla="*/ 1625616 w 3619883"/>
                  <a:gd name="connsiteY66" fmla="*/ 110893 h 4275461"/>
                  <a:gd name="connsiteX67" fmla="*/ 1658964 w 3619883"/>
                  <a:gd name="connsiteY67" fmla="*/ 106547 h 4275461"/>
                  <a:gd name="connsiteX68" fmla="*/ 1746598 w 3619883"/>
                  <a:gd name="connsiteY68" fmla="*/ 122460 h 4275461"/>
                  <a:gd name="connsiteX69" fmla="*/ 1811913 w 3619883"/>
                  <a:gd name="connsiteY69" fmla="*/ 143234 h 4275461"/>
                  <a:gd name="connsiteX70" fmla="*/ 1856557 w 3619883"/>
                  <a:gd name="connsiteY70" fmla="*/ 133511 h 4275461"/>
                  <a:gd name="connsiteX71" fmla="*/ 2066003 w 3619883"/>
                  <a:gd name="connsiteY71" fmla="*/ 143313 h 4275461"/>
                  <a:gd name="connsiteX72" fmla="*/ 2177615 w 3619883"/>
                  <a:gd name="connsiteY72" fmla="*/ 119007 h 4275461"/>
                  <a:gd name="connsiteX73" fmla="*/ 2255883 w 3619883"/>
                  <a:gd name="connsiteY73" fmla="*/ 99047 h 4275461"/>
                  <a:gd name="connsiteX74" fmla="*/ 2344622 w 3619883"/>
                  <a:gd name="connsiteY74" fmla="*/ 91388 h 4275461"/>
                  <a:gd name="connsiteX75" fmla="*/ 2455682 w 3619883"/>
                  <a:gd name="connsiteY75" fmla="*/ 78869 h 4275461"/>
                  <a:gd name="connsiteX76" fmla="*/ 2632609 w 3619883"/>
                  <a:gd name="connsiteY76" fmla="*/ 75338 h 4275461"/>
                  <a:gd name="connsiteX77" fmla="*/ 2742291 w 3619883"/>
                  <a:gd name="connsiteY77" fmla="*/ 92282 h 4275461"/>
                  <a:gd name="connsiteX78" fmla="*/ 2851974 w 3619883"/>
                  <a:gd name="connsiteY78" fmla="*/ 109227 h 4275461"/>
                  <a:gd name="connsiteX79" fmla="*/ 2907643 w 3619883"/>
                  <a:gd name="connsiteY79" fmla="*/ 100020 h 4275461"/>
                  <a:gd name="connsiteX80" fmla="*/ 2944022 w 3619883"/>
                  <a:gd name="connsiteY80" fmla="*/ 30853 h 4275461"/>
                  <a:gd name="connsiteX81" fmla="*/ 3022289 w 3619883"/>
                  <a:gd name="connsiteY81" fmla="*/ 10893 h 4275461"/>
                  <a:gd name="connsiteX82" fmla="*/ 3054807 w 3619883"/>
                  <a:gd name="connsiteY82" fmla="*/ 24226 h 4275461"/>
                  <a:gd name="connsiteX83" fmla="*/ 3141892 w 3619883"/>
                  <a:gd name="connsiteY83" fmla="*/ 51925 h 4275461"/>
                  <a:gd name="connsiteX84" fmla="*/ 3185711 w 3619883"/>
                  <a:gd name="connsiteY84" fmla="*/ 59881 h 4275461"/>
                  <a:gd name="connsiteX85" fmla="*/ 3219056 w 3619883"/>
                  <a:gd name="connsiteY85" fmla="*/ 55536 h 4275461"/>
                  <a:gd name="connsiteX86" fmla="*/ 3263425 w 3619883"/>
                  <a:gd name="connsiteY86" fmla="*/ 51706 h 4275461"/>
                  <a:gd name="connsiteX87" fmla="*/ 3296219 w 3619883"/>
                  <a:gd name="connsiteY87" fmla="*/ 59147 h 4275461"/>
                  <a:gd name="connsiteX88" fmla="*/ 3319094 w 3619883"/>
                  <a:gd name="connsiteY88" fmla="*/ 42500 h 4275461"/>
                  <a:gd name="connsiteX89" fmla="*/ 3420511 w 3619883"/>
                  <a:gd name="connsiteY89" fmla="*/ 0 h 4275461"/>
                  <a:gd name="connsiteX90" fmla="*/ 3453305 w 3619883"/>
                  <a:gd name="connsiteY90" fmla="*/ 7440 h 4275461"/>
                  <a:gd name="connsiteX91" fmla="*/ 3496571 w 3619883"/>
                  <a:gd name="connsiteY91" fmla="*/ 27182 h 4275461"/>
                  <a:gd name="connsiteX92" fmla="*/ 3602117 w 3619883"/>
                  <a:gd name="connsiteY92" fmla="*/ 132521 h 4275461"/>
                  <a:gd name="connsiteX93" fmla="*/ 3619883 w 3619883"/>
                  <a:gd name="connsiteY93" fmla="*/ 140049 h 4275461"/>
                  <a:gd name="connsiteX94" fmla="*/ 3619883 w 3619883"/>
                  <a:gd name="connsiteY94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912215 w 3619883"/>
                  <a:gd name="connsiteY18" fmla="*/ 4128157 h 4275461"/>
                  <a:gd name="connsiteX19" fmla="*/ 961020 w 3619883"/>
                  <a:gd name="connsiteY19" fmla="*/ 3951392 h 4275461"/>
                  <a:gd name="connsiteX20" fmla="*/ 783235 w 3619883"/>
                  <a:gd name="connsiteY20" fmla="*/ 3951392 h 4275461"/>
                  <a:gd name="connsiteX21" fmla="*/ 783235 w 3619883"/>
                  <a:gd name="connsiteY21" fmla="*/ 4128157 h 4275461"/>
                  <a:gd name="connsiteX22" fmla="*/ 871024 w 3619883"/>
                  <a:gd name="connsiteY22" fmla="*/ 4128157 h 4275461"/>
                  <a:gd name="connsiteX23" fmla="*/ 829432 w 3619883"/>
                  <a:gd name="connsiteY23" fmla="*/ 4275461 h 4275461"/>
                  <a:gd name="connsiteX24" fmla="*/ 611484 w 3619883"/>
                  <a:gd name="connsiteY24" fmla="*/ 4275461 h 4275461"/>
                  <a:gd name="connsiteX25" fmla="*/ 621247 w 3619883"/>
                  <a:gd name="connsiteY25" fmla="*/ 4128157 h 4275461"/>
                  <a:gd name="connsiteX26" fmla="*/ 650062 w 3619883"/>
                  <a:gd name="connsiteY26" fmla="*/ 4128157 h 4275461"/>
                  <a:gd name="connsiteX27" fmla="*/ 650062 w 3619883"/>
                  <a:gd name="connsiteY27" fmla="*/ 3951392 h 4275461"/>
                  <a:gd name="connsiteX28" fmla="*/ 472277 w 3619883"/>
                  <a:gd name="connsiteY28" fmla="*/ 3951392 h 4275461"/>
                  <a:gd name="connsiteX29" fmla="*/ 472277 w 3619883"/>
                  <a:gd name="connsiteY29" fmla="*/ 4128157 h 4275461"/>
                  <a:gd name="connsiteX30" fmla="*/ 522650 w 3619883"/>
                  <a:gd name="connsiteY30" fmla="*/ 4128157 h 4275461"/>
                  <a:gd name="connsiteX31" fmla="*/ 573998 w 3619883"/>
                  <a:gd name="connsiteY31" fmla="*/ 4275461 h 4275461"/>
                  <a:gd name="connsiteX32" fmla="*/ 336164 w 3619883"/>
                  <a:gd name="connsiteY32" fmla="*/ 4275461 h 4275461"/>
                  <a:gd name="connsiteX33" fmla="*/ 294572 w 3619883"/>
                  <a:gd name="connsiteY33" fmla="*/ 4128157 h 4275461"/>
                  <a:gd name="connsiteX34" fmla="*/ 339106 w 3619883"/>
                  <a:gd name="connsiteY34" fmla="*/ 4128157 h 4275461"/>
                  <a:gd name="connsiteX35" fmla="*/ 339106 w 3619883"/>
                  <a:gd name="connsiteY35" fmla="*/ 3951392 h 4275461"/>
                  <a:gd name="connsiteX36" fmla="*/ 161321 w 3619883"/>
                  <a:gd name="connsiteY36" fmla="*/ 3951392 h 4275461"/>
                  <a:gd name="connsiteX37" fmla="*/ 161321 w 3619883"/>
                  <a:gd name="connsiteY37" fmla="*/ 4128157 h 4275461"/>
                  <a:gd name="connsiteX38" fmla="*/ 230914 w 3619883"/>
                  <a:gd name="connsiteY38" fmla="*/ 4128157 h 4275461"/>
                  <a:gd name="connsiteX39" fmla="*/ 189322 w 3619883"/>
                  <a:gd name="connsiteY39" fmla="*/ 4275461 h 4275461"/>
                  <a:gd name="connsiteX40" fmla="*/ 0 w 3619883"/>
                  <a:gd name="connsiteY40" fmla="*/ 4275461 h 4275461"/>
                  <a:gd name="connsiteX41" fmla="*/ 0 w 3619883"/>
                  <a:gd name="connsiteY41" fmla="*/ 42229 h 4275461"/>
                  <a:gd name="connsiteX42" fmla="*/ 42464 w 3619883"/>
                  <a:gd name="connsiteY42" fmla="*/ 40518 h 4275461"/>
                  <a:gd name="connsiteX43" fmla="*/ 137733 w 3619883"/>
                  <a:gd name="connsiteY43" fmla="*/ 35355 h 4275461"/>
                  <a:gd name="connsiteX44" fmla="*/ 270565 w 3619883"/>
                  <a:gd name="connsiteY44" fmla="*/ 29759 h 4275461"/>
                  <a:gd name="connsiteX45" fmla="*/ 479734 w 3619883"/>
                  <a:gd name="connsiteY45" fmla="*/ 45455 h 4275461"/>
                  <a:gd name="connsiteX46" fmla="*/ 524103 w 3619883"/>
                  <a:gd name="connsiteY46" fmla="*/ 41625 h 4275461"/>
                  <a:gd name="connsiteX47" fmla="*/ 624416 w 3619883"/>
                  <a:gd name="connsiteY47" fmla="*/ 22696 h 4275461"/>
                  <a:gd name="connsiteX48" fmla="*/ 657762 w 3619883"/>
                  <a:gd name="connsiteY48" fmla="*/ 18351 h 4275461"/>
                  <a:gd name="connsiteX49" fmla="*/ 690557 w 3619883"/>
                  <a:gd name="connsiteY49" fmla="*/ 25792 h 4275461"/>
                  <a:gd name="connsiteX50" fmla="*/ 745123 w 3619883"/>
                  <a:gd name="connsiteY50" fmla="*/ 40157 h 4275461"/>
                  <a:gd name="connsiteX51" fmla="*/ 789493 w 3619883"/>
                  <a:gd name="connsiteY51" fmla="*/ 36327 h 4275461"/>
                  <a:gd name="connsiteX52" fmla="*/ 854255 w 3619883"/>
                  <a:gd name="connsiteY52" fmla="*/ 68887 h 4275461"/>
                  <a:gd name="connsiteX53" fmla="*/ 897520 w 3619883"/>
                  <a:gd name="connsiteY53" fmla="*/ 88629 h 4275461"/>
                  <a:gd name="connsiteX54" fmla="*/ 940510 w 3619883"/>
                  <a:gd name="connsiteY54" fmla="*/ 114265 h 4275461"/>
                  <a:gd name="connsiteX55" fmla="*/ 1082712 w 3619883"/>
                  <a:gd name="connsiteY55" fmla="*/ 144543 h 4275461"/>
                  <a:gd name="connsiteX56" fmla="*/ 1205348 w 3619883"/>
                  <a:gd name="connsiteY56" fmla="*/ 120753 h 4275461"/>
                  <a:gd name="connsiteX57" fmla="*/ 1271764 w 3619883"/>
                  <a:gd name="connsiteY57" fmla="*/ 117956 h 4275461"/>
                  <a:gd name="connsiteX58" fmla="*/ 1315583 w 3619883"/>
                  <a:gd name="connsiteY58" fmla="*/ 125912 h 4275461"/>
                  <a:gd name="connsiteX59" fmla="*/ 1359125 w 3619883"/>
                  <a:gd name="connsiteY59" fmla="*/ 139761 h 4275461"/>
                  <a:gd name="connsiteX60" fmla="*/ 1391919 w 3619883"/>
                  <a:gd name="connsiteY60" fmla="*/ 147202 h 4275461"/>
                  <a:gd name="connsiteX61" fmla="*/ 1436563 w 3619883"/>
                  <a:gd name="connsiteY61" fmla="*/ 137480 h 4275461"/>
                  <a:gd name="connsiteX62" fmla="*/ 1471566 w 3619883"/>
                  <a:gd name="connsiteY62" fmla="*/ 97777 h 4275461"/>
                  <a:gd name="connsiteX63" fmla="*/ 1505739 w 3619883"/>
                  <a:gd name="connsiteY63" fmla="*/ 75753 h 4275461"/>
                  <a:gd name="connsiteX64" fmla="*/ 1590891 w 3619883"/>
                  <a:gd name="connsiteY64" fmla="*/ 144702 h 4275461"/>
                  <a:gd name="connsiteX65" fmla="*/ 1625616 w 3619883"/>
                  <a:gd name="connsiteY65" fmla="*/ 110893 h 4275461"/>
                  <a:gd name="connsiteX66" fmla="*/ 1658964 w 3619883"/>
                  <a:gd name="connsiteY66" fmla="*/ 106547 h 4275461"/>
                  <a:gd name="connsiteX67" fmla="*/ 1746598 w 3619883"/>
                  <a:gd name="connsiteY67" fmla="*/ 122460 h 4275461"/>
                  <a:gd name="connsiteX68" fmla="*/ 1811913 w 3619883"/>
                  <a:gd name="connsiteY68" fmla="*/ 143234 h 4275461"/>
                  <a:gd name="connsiteX69" fmla="*/ 1856557 w 3619883"/>
                  <a:gd name="connsiteY69" fmla="*/ 133511 h 4275461"/>
                  <a:gd name="connsiteX70" fmla="*/ 2066003 w 3619883"/>
                  <a:gd name="connsiteY70" fmla="*/ 143313 h 4275461"/>
                  <a:gd name="connsiteX71" fmla="*/ 2177615 w 3619883"/>
                  <a:gd name="connsiteY71" fmla="*/ 119007 h 4275461"/>
                  <a:gd name="connsiteX72" fmla="*/ 2255883 w 3619883"/>
                  <a:gd name="connsiteY72" fmla="*/ 99047 h 4275461"/>
                  <a:gd name="connsiteX73" fmla="*/ 2344622 w 3619883"/>
                  <a:gd name="connsiteY73" fmla="*/ 91388 h 4275461"/>
                  <a:gd name="connsiteX74" fmla="*/ 2455682 w 3619883"/>
                  <a:gd name="connsiteY74" fmla="*/ 78869 h 4275461"/>
                  <a:gd name="connsiteX75" fmla="*/ 2632609 w 3619883"/>
                  <a:gd name="connsiteY75" fmla="*/ 75338 h 4275461"/>
                  <a:gd name="connsiteX76" fmla="*/ 2742291 w 3619883"/>
                  <a:gd name="connsiteY76" fmla="*/ 92282 h 4275461"/>
                  <a:gd name="connsiteX77" fmla="*/ 2851974 w 3619883"/>
                  <a:gd name="connsiteY77" fmla="*/ 109227 h 4275461"/>
                  <a:gd name="connsiteX78" fmla="*/ 2907643 w 3619883"/>
                  <a:gd name="connsiteY78" fmla="*/ 100020 h 4275461"/>
                  <a:gd name="connsiteX79" fmla="*/ 2944022 w 3619883"/>
                  <a:gd name="connsiteY79" fmla="*/ 30853 h 4275461"/>
                  <a:gd name="connsiteX80" fmla="*/ 3022289 w 3619883"/>
                  <a:gd name="connsiteY80" fmla="*/ 10893 h 4275461"/>
                  <a:gd name="connsiteX81" fmla="*/ 3054807 w 3619883"/>
                  <a:gd name="connsiteY81" fmla="*/ 24226 h 4275461"/>
                  <a:gd name="connsiteX82" fmla="*/ 3141892 w 3619883"/>
                  <a:gd name="connsiteY82" fmla="*/ 51925 h 4275461"/>
                  <a:gd name="connsiteX83" fmla="*/ 3185711 w 3619883"/>
                  <a:gd name="connsiteY83" fmla="*/ 59881 h 4275461"/>
                  <a:gd name="connsiteX84" fmla="*/ 3219056 w 3619883"/>
                  <a:gd name="connsiteY84" fmla="*/ 55536 h 4275461"/>
                  <a:gd name="connsiteX85" fmla="*/ 3263425 w 3619883"/>
                  <a:gd name="connsiteY85" fmla="*/ 51706 h 4275461"/>
                  <a:gd name="connsiteX86" fmla="*/ 3296219 w 3619883"/>
                  <a:gd name="connsiteY86" fmla="*/ 59147 h 4275461"/>
                  <a:gd name="connsiteX87" fmla="*/ 3319094 w 3619883"/>
                  <a:gd name="connsiteY87" fmla="*/ 42500 h 4275461"/>
                  <a:gd name="connsiteX88" fmla="*/ 3420511 w 3619883"/>
                  <a:gd name="connsiteY88" fmla="*/ 0 h 4275461"/>
                  <a:gd name="connsiteX89" fmla="*/ 3453305 w 3619883"/>
                  <a:gd name="connsiteY89" fmla="*/ 7440 h 4275461"/>
                  <a:gd name="connsiteX90" fmla="*/ 3496571 w 3619883"/>
                  <a:gd name="connsiteY90" fmla="*/ 27182 h 4275461"/>
                  <a:gd name="connsiteX91" fmla="*/ 3602117 w 3619883"/>
                  <a:gd name="connsiteY91" fmla="*/ 132521 h 4275461"/>
                  <a:gd name="connsiteX92" fmla="*/ 3619883 w 3619883"/>
                  <a:gd name="connsiteY92" fmla="*/ 140049 h 4275461"/>
                  <a:gd name="connsiteX93" fmla="*/ 3619883 w 3619883"/>
                  <a:gd name="connsiteY9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961020 w 3619883"/>
                  <a:gd name="connsiteY18" fmla="*/ 3951392 h 4275461"/>
                  <a:gd name="connsiteX19" fmla="*/ 783235 w 3619883"/>
                  <a:gd name="connsiteY19" fmla="*/ 3951392 h 4275461"/>
                  <a:gd name="connsiteX20" fmla="*/ 783235 w 3619883"/>
                  <a:gd name="connsiteY20" fmla="*/ 4128157 h 4275461"/>
                  <a:gd name="connsiteX21" fmla="*/ 871024 w 3619883"/>
                  <a:gd name="connsiteY21" fmla="*/ 4128157 h 4275461"/>
                  <a:gd name="connsiteX22" fmla="*/ 829432 w 3619883"/>
                  <a:gd name="connsiteY22" fmla="*/ 4275461 h 4275461"/>
                  <a:gd name="connsiteX23" fmla="*/ 611484 w 3619883"/>
                  <a:gd name="connsiteY23" fmla="*/ 4275461 h 4275461"/>
                  <a:gd name="connsiteX24" fmla="*/ 621247 w 3619883"/>
                  <a:gd name="connsiteY24" fmla="*/ 4128157 h 4275461"/>
                  <a:gd name="connsiteX25" fmla="*/ 650062 w 3619883"/>
                  <a:gd name="connsiteY25" fmla="*/ 4128157 h 4275461"/>
                  <a:gd name="connsiteX26" fmla="*/ 650062 w 3619883"/>
                  <a:gd name="connsiteY26" fmla="*/ 3951392 h 4275461"/>
                  <a:gd name="connsiteX27" fmla="*/ 472277 w 3619883"/>
                  <a:gd name="connsiteY27" fmla="*/ 3951392 h 4275461"/>
                  <a:gd name="connsiteX28" fmla="*/ 472277 w 3619883"/>
                  <a:gd name="connsiteY28" fmla="*/ 4128157 h 4275461"/>
                  <a:gd name="connsiteX29" fmla="*/ 522650 w 3619883"/>
                  <a:gd name="connsiteY29" fmla="*/ 4128157 h 4275461"/>
                  <a:gd name="connsiteX30" fmla="*/ 573998 w 3619883"/>
                  <a:gd name="connsiteY30" fmla="*/ 4275461 h 4275461"/>
                  <a:gd name="connsiteX31" fmla="*/ 336164 w 3619883"/>
                  <a:gd name="connsiteY31" fmla="*/ 4275461 h 4275461"/>
                  <a:gd name="connsiteX32" fmla="*/ 294572 w 3619883"/>
                  <a:gd name="connsiteY32" fmla="*/ 4128157 h 4275461"/>
                  <a:gd name="connsiteX33" fmla="*/ 339106 w 3619883"/>
                  <a:gd name="connsiteY33" fmla="*/ 4128157 h 4275461"/>
                  <a:gd name="connsiteX34" fmla="*/ 339106 w 3619883"/>
                  <a:gd name="connsiteY34" fmla="*/ 3951392 h 4275461"/>
                  <a:gd name="connsiteX35" fmla="*/ 161321 w 3619883"/>
                  <a:gd name="connsiteY35" fmla="*/ 3951392 h 4275461"/>
                  <a:gd name="connsiteX36" fmla="*/ 161321 w 3619883"/>
                  <a:gd name="connsiteY36" fmla="*/ 4128157 h 4275461"/>
                  <a:gd name="connsiteX37" fmla="*/ 230914 w 3619883"/>
                  <a:gd name="connsiteY37" fmla="*/ 4128157 h 4275461"/>
                  <a:gd name="connsiteX38" fmla="*/ 189322 w 3619883"/>
                  <a:gd name="connsiteY38" fmla="*/ 4275461 h 4275461"/>
                  <a:gd name="connsiteX39" fmla="*/ 0 w 3619883"/>
                  <a:gd name="connsiteY39" fmla="*/ 4275461 h 4275461"/>
                  <a:gd name="connsiteX40" fmla="*/ 0 w 3619883"/>
                  <a:gd name="connsiteY40" fmla="*/ 42229 h 4275461"/>
                  <a:gd name="connsiteX41" fmla="*/ 42464 w 3619883"/>
                  <a:gd name="connsiteY41" fmla="*/ 40518 h 4275461"/>
                  <a:gd name="connsiteX42" fmla="*/ 137733 w 3619883"/>
                  <a:gd name="connsiteY42" fmla="*/ 35355 h 4275461"/>
                  <a:gd name="connsiteX43" fmla="*/ 270565 w 3619883"/>
                  <a:gd name="connsiteY43" fmla="*/ 29759 h 4275461"/>
                  <a:gd name="connsiteX44" fmla="*/ 479734 w 3619883"/>
                  <a:gd name="connsiteY44" fmla="*/ 45455 h 4275461"/>
                  <a:gd name="connsiteX45" fmla="*/ 524103 w 3619883"/>
                  <a:gd name="connsiteY45" fmla="*/ 41625 h 4275461"/>
                  <a:gd name="connsiteX46" fmla="*/ 624416 w 3619883"/>
                  <a:gd name="connsiteY46" fmla="*/ 22696 h 4275461"/>
                  <a:gd name="connsiteX47" fmla="*/ 657762 w 3619883"/>
                  <a:gd name="connsiteY47" fmla="*/ 18351 h 4275461"/>
                  <a:gd name="connsiteX48" fmla="*/ 690557 w 3619883"/>
                  <a:gd name="connsiteY48" fmla="*/ 25792 h 4275461"/>
                  <a:gd name="connsiteX49" fmla="*/ 745123 w 3619883"/>
                  <a:gd name="connsiteY49" fmla="*/ 40157 h 4275461"/>
                  <a:gd name="connsiteX50" fmla="*/ 789493 w 3619883"/>
                  <a:gd name="connsiteY50" fmla="*/ 36327 h 4275461"/>
                  <a:gd name="connsiteX51" fmla="*/ 854255 w 3619883"/>
                  <a:gd name="connsiteY51" fmla="*/ 68887 h 4275461"/>
                  <a:gd name="connsiteX52" fmla="*/ 897520 w 3619883"/>
                  <a:gd name="connsiteY52" fmla="*/ 88629 h 4275461"/>
                  <a:gd name="connsiteX53" fmla="*/ 940510 w 3619883"/>
                  <a:gd name="connsiteY53" fmla="*/ 114265 h 4275461"/>
                  <a:gd name="connsiteX54" fmla="*/ 1082712 w 3619883"/>
                  <a:gd name="connsiteY54" fmla="*/ 144543 h 4275461"/>
                  <a:gd name="connsiteX55" fmla="*/ 1205348 w 3619883"/>
                  <a:gd name="connsiteY55" fmla="*/ 120753 h 4275461"/>
                  <a:gd name="connsiteX56" fmla="*/ 1271764 w 3619883"/>
                  <a:gd name="connsiteY56" fmla="*/ 117956 h 4275461"/>
                  <a:gd name="connsiteX57" fmla="*/ 1315583 w 3619883"/>
                  <a:gd name="connsiteY57" fmla="*/ 125912 h 4275461"/>
                  <a:gd name="connsiteX58" fmla="*/ 1359125 w 3619883"/>
                  <a:gd name="connsiteY58" fmla="*/ 139761 h 4275461"/>
                  <a:gd name="connsiteX59" fmla="*/ 1391919 w 3619883"/>
                  <a:gd name="connsiteY59" fmla="*/ 147202 h 4275461"/>
                  <a:gd name="connsiteX60" fmla="*/ 1436563 w 3619883"/>
                  <a:gd name="connsiteY60" fmla="*/ 137480 h 4275461"/>
                  <a:gd name="connsiteX61" fmla="*/ 1471566 w 3619883"/>
                  <a:gd name="connsiteY61" fmla="*/ 97777 h 4275461"/>
                  <a:gd name="connsiteX62" fmla="*/ 1505739 w 3619883"/>
                  <a:gd name="connsiteY62" fmla="*/ 75753 h 4275461"/>
                  <a:gd name="connsiteX63" fmla="*/ 1590891 w 3619883"/>
                  <a:gd name="connsiteY63" fmla="*/ 144702 h 4275461"/>
                  <a:gd name="connsiteX64" fmla="*/ 1625616 w 3619883"/>
                  <a:gd name="connsiteY64" fmla="*/ 110893 h 4275461"/>
                  <a:gd name="connsiteX65" fmla="*/ 1658964 w 3619883"/>
                  <a:gd name="connsiteY65" fmla="*/ 106547 h 4275461"/>
                  <a:gd name="connsiteX66" fmla="*/ 1746598 w 3619883"/>
                  <a:gd name="connsiteY66" fmla="*/ 122460 h 4275461"/>
                  <a:gd name="connsiteX67" fmla="*/ 1811913 w 3619883"/>
                  <a:gd name="connsiteY67" fmla="*/ 143234 h 4275461"/>
                  <a:gd name="connsiteX68" fmla="*/ 1856557 w 3619883"/>
                  <a:gd name="connsiteY68" fmla="*/ 133511 h 4275461"/>
                  <a:gd name="connsiteX69" fmla="*/ 2066003 w 3619883"/>
                  <a:gd name="connsiteY69" fmla="*/ 143313 h 4275461"/>
                  <a:gd name="connsiteX70" fmla="*/ 2177615 w 3619883"/>
                  <a:gd name="connsiteY70" fmla="*/ 119007 h 4275461"/>
                  <a:gd name="connsiteX71" fmla="*/ 2255883 w 3619883"/>
                  <a:gd name="connsiteY71" fmla="*/ 99047 h 4275461"/>
                  <a:gd name="connsiteX72" fmla="*/ 2344622 w 3619883"/>
                  <a:gd name="connsiteY72" fmla="*/ 91388 h 4275461"/>
                  <a:gd name="connsiteX73" fmla="*/ 2455682 w 3619883"/>
                  <a:gd name="connsiteY73" fmla="*/ 78869 h 4275461"/>
                  <a:gd name="connsiteX74" fmla="*/ 2632609 w 3619883"/>
                  <a:gd name="connsiteY74" fmla="*/ 75338 h 4275461"/>
                  <a:gd name="connsiteX75" fmla="*/ 2742291 w 3619883"/>
                  <a:gd name="connsiteY75" fmla="*/ 92282 h 4275461"/>
                  <a:gd name="connsiteX76" fmla="*/ 2851974 w 3619883"/>
                  <a:gd name="connsiteY76" fmla="*/ 109227 h 4275461"/>
                  <a:gd name="connsiteX77" fmla="*/ 2907643 w 3619883"/>
                  <a:gd name="connsiteY77" fmla="*/ 100020 h 4275461"/>
                  <a:gd name="connsiteX78" fmla="*/ 2944022 w 3619883"/>
                  <a:gd name="connsiteY78" fmla="*/ 30853 h 4275461"/>
                  <a:gd name="connsiteX79" fmla="*/ 3022289 w 3619883"/>
                  <a:gd name="connsiteY79" fmla="*/ 10893 h 4275461"/>
                  <a:gd name="connsiteX80" fmla="*/ 3054807 w 3619883"/>
                  <a:gd name="connsiteY80" fmla="*/ 24226 h 4275461"/>
                  <a:gd name="connsiteX81" fmla="*/ 3141892 w 3619883"/>
                  <a:gd name="connsiteY81" fmla="*/ 51925 h 4275461"/>
                  <a:gd name="connsiteX82" fmla="*/ 3185711 w 3619883"/>
                  <a:gd name="connsiteY82" fmla="*/ 59881 h 4275461"/>
                  <a:gd name="connsiteX83" fmla="*/ 3219056 w 3619883"/>
                  <a:gd name="connsiteY83" fmla="*/ 55536 h 4275461"/>
                  <a:gd name="connsiteX84" fmla="*/ 3263425 w 3619883"/>
                  <a:gd name="connsiteY84" fmla="*/ 51706 h 4275461"/>
                  <a:gd name="connsiteX85" fmla="*/ 3296219 w 3619883"/>
                  <a:gd name="connsiteY85" fmla="*/ 59147 h 4275461"/>
                  <a:gd name="connsiteX86" fmla="*/ 3319094 w 3619883"/>
                  <a:gd name="connsiteY86" fmla="*/ 42500 h 4275461"/>
                  <a:gd name="connsiteX87" fmla="*/ 3420511 w 3619883"/>
                  <a:gd name="connsiteY87" fmla="*/ 0 h 4275461"/>
                  <a:gd name="connsiteX88" fmla="*/ 3453305 w 3619883"/>
                  <a:gd name="connsiteY88" fmla="*/ 7440 h 4275461"/>
                  <a:gd name="connsiteX89" fmla="*/ 3496571 w 3619883"/>
                  <a:gd name="connsiteY89" fmla="*/ 27182 h 4275461"/>
                  <a:gd name="connsiteX90" fmla="*/ 3602117 w 3619883"/>
                  <a:gd name="connsiteY90" fmla="*/ 132521 h 4275461"/>
                  <a:gd name="connsiteX91" fmla="*/ 3619883 w 3619883"/>
                  <a:gd name="connsiteY91" fmla="*/ 140049 h 4275461"/>
                  <a:gd name="connsiteX92" fmla="*/ 3619883 w 3619883"/>
                  <a:gd name="connsiteY9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783235 w 3619883"/>
                  <a:gd name="connsiteY18" fmla="*/ 3951392 h 4275461"/>
                  <a:gd name="connsiteX19" fmla="*/ 783235 w 3619883"/>
                  <a:gd name="connsiteY19" fmla="*/ 4128157 h 4275461"/>
                  <a:gd name="connsiteX20" fmla="*/ 871024 w 3619883"/>
                  <a:gd name="connsiteY20" fmla="*/ 4128157 h 4275461"/>
                  <a:gd name="connsiteX21" fmla="*/ 829432 w 3619883"/>
                  <a:gd name="connsiteY21" fmla="*/ 4275461 h 4275461"/>
                  <a:gd name="connsiteX22" fmla="*/ 611484 w 3619883"/>
                  <a:gd name="connsiteY22" fmla="*/ 4275461 h 4275461"/>
                  <a:gd name="connsiteX23" fmla="*/ 621247 w 3619883"/>
                  <a:gd name="connsiteY23" fmla="*/ 4128157 h 4275461"/>
                  <a:gd name="connsiteX24" fmla="*/ 650062 w 3619883"/>
                  <a:gd name="connsiteY24" fmla="*/ 4128157 h 4275461"/>
                  <a:gd name="connsiteX25" fmla="*/ 650062 w 3619883"/>
                  <a:gd name="connsiteY25" fmla="*/ 3951392 h 4275461"/>
                  <a:gd name="connsiteX26" fmla="*/ 472277 w 3619883"/>
                  <a:gd name="connsiteY26" fmla="*/ 3951392 h 4275461"/>
                  <a:gd name="connsiteX27" fmla="*/ 472277 w 3619883"/>
                  <a:gd name="connsiteY27" fmla="*/ 4128157 h 4275461"/>
                  <a:gd name="connsiteX28" fmla="*/ 522650 w 3619883"/>
                  <a:gd name="connsiteY28" fmla="*/ 4128157 h 4275461"/>
                  <a:gd name="connsiteX29" fmla="*/ 573998 w 3619883"/>
                  <a:gd name="connsiteY29" fmla="*/ 4275461 h 4275461"/>
                  <a:gd name="connsiteX30" fmla="*/ 336164 w 3619883"/>
                  <a:gd name="connsiteY30" fmla="*/ 4275461 h 4275461"/>
                  <a:gd name="connsiteX31" fmla="*/ 294572 w 3619883"/>
                  <a:gd name="connsiteY31" fmla="*/ 4128157 h 4275461"/>
                  <a:gd name="connsiteX32" fmla="*/ 339106 w 3619883"/>
                  <a:gd name="connsiteY32" fmla="*/ 4128157 h 4275461"/>
                  <a:gd name="connsiteX33" fmla="*/ 339106 w 3619883"/>
                  <a:gd name="connsiteY33" fmla="*/ 3951392 h 4275461"/>
                  <a:gd name="connsiteX34" fmla="*/ 161321 w 3619883"/>
                  <a:gd name="connsiteY34" fmla="*/ 3951392 h 4275461"/>
                  <a:gd name="connsiteX35" fmla="*/ 161321 w 3619883"/>
                  <a:gd name="connsiteY35" fmla="*/ 4128157 h 4275461"/>
                  <a:gd name="connsiteX36" fmla="*/ 230914 w 3619883"/>
                  <a:gd name="connsiteY36" fmla="*/ 4128157 h 4275461"/>
                  <a:gd name="connsiteX37" fmla="*/ 189322 w 3619883"/>
                  <a:gd name="connsiteY37" fmla="*/ 4275461 h 4275461"/>
                  <a:gd name="connsiteX38" fmla="*/ 0 w 3619883"/>
                  <a:gd name="connsiteY38" fmla="*/ 4275461 h 4275461"/>
                  <a:gd name="connsiteX39" fmla="*/ 0 w 3619883"/>
                  <a:gd name="connsiteY39" fmla="*/ 42229 h 4275461"/>
                  <a:gd name="connsiteX40" fmla="*/ 42464 w 3619883"/>
                  <a:gd name="connsiteY40" fmla="*/ 40518 h 4275461"/>
                  <a:gd name="connsiteX41" fmla="*/ 137733 w 3619883"/>
                  <a:gd name="connsiteY41" fmla="*/ 35355 h 4275461"/>
                  <a:gd name="connsiteX42" fmla="*/ 270565 w 3619883"/>
                  <a:gd name="connsiteY42" fmla="*/ 29759 h 4275461"/>
                  <a:gd name="connsiteX43" fmla="*/ 479734 w 3619883"/>
                  <a:gd name="connsiteY43" fmla="*/ 45455 h 4275461"/>
                  <a:gd name="connsiteX44" fmla="*/ 524103 w 3619883"/>
                  <a:gd name="connsiteY44" fmla="*/ 41625 h 4275461"/>
                  <a:gd name="connsiteX45" fmla="*/ 624416 w 3619883"/>
                  <a:gd name="connsiteY45" fmla="*/ 22696 h 4275461"/>
                  <a:gd name="connsiteX46" fmla="*/ 657762 w 3619883"/>
                  <a:gd name="connsiteY46" fmla="*/ 18351 h 4275461"/>
                  <a:gd name="connsiteX47" fmla="*/ 690557 w 3619883"/>
                  <a:gd name="connsiteY47" fmla="*/ 25792 h 4275461"/>
                  <a:gd name="connsiteX48" fmla="*/ 745123 w 3619883"/>
                  <a:gd name="connsiteY48" fmla="*/ 40157 h 4275461"/>
                  <a:gd name="connsiteX49" fmla="*/ 789493 w 3619883"/>
                  <a:gd name="connsiteY49" fmla="*/ 36327 h 4275461"/>
                  <a:gd name="connsiteX50" fmla="*/ 854255 w 3619883"/>
                  <a:gd name="connsiteY50" fmla="*/ 68887 h 4275461"/>
                  <a:gd name="connsiteX51" fmla="*/ 897520 w 3619883"/>
                  <a:gd name="connsiteY51" fmla="*/ 88629 h 4275461"/>
                  <a:gd name="connsiteX52" fmla="*/ 940510 w 3619883"/>
                  <a:gd name="connsiteY52" fmla="*/ 114265 h 4275461"/>
                  <a:gd name="connsiteX53" fmla="*/ 1082712 w 3619883"/>
                  <a:gd name="connsiteY53" fmla="*/ 144543 h 4275461"/>
                  <a:gd name="connsiteX54" fmla="*/ 1205348 w 3619883"/>
                  <a:gd name="connsiteY54" fmla="*/ 120753 h 4275461"/>
                  <a:gd name="connsiteX55" fmla="*/ 1271764 w 3619883"/>
                  <a:gd name="connsiteY55" fmla="*/ 117956 h 4275461"/>
                  <a:gd name="connsiteX56" fmla="*/ 1315583 w 3619883"/>
                  <a:gd name="connsiteY56" fmla="*/ 125912 h 4275461"/>
                  <a:gd name="connsiteX57" fmla="*/ 1359125 w 3619883"/>
                  <a:gd name="connsiteY57" fmla="*/ 139761 h 4275461"/>
                  <a:gd name="connsiteX58" fmla="*/ 1391919 w 3619883"/>
                  <a:gd name="connsiteY58" fmla="*/ 147202 h 4275461"/>
                  <a:gd name="connsiteX59" fmla="*/ 1436563 w 3619883"/>
                  <a:gd name="connsiteY59" fmla="*/ 137480 h 4275461"/>
                  <a:gd name="connsiteX60" fmla="*/ 1471566 w 3619883"/>
                  <a:gd name="connsiteY60" fmla="*/ 97777 h 4275461"/>
                  <a:gd name="connsiteX61" fmla="*/ 1505739 w 3619883"/>
                  <a:gd name="connsiteY61" fmla="*/ 75753 h 4275461"/>
                  <a:gd name="connsiteX62" fmla="*/ 1590891 w 3619883"/>
                  <a:gd name="connsiteY62" fmla="*/ 144702 h 4275461"/>
                  <a:gd name="connsiteX63" fmla="*/ 1625616 w 3619883"/>
                  <a:gd name="connsiteY63" fmla="*/ 110893 h 4275461"/>
                  <a:gd name="connsiteX64" fmla="*/ 1658964 w 3619883"/>
                  <a:gd name="connsiteY64" fmla="*/ 106547 h 4275461"/>
                  <a:gd name="connsiteX65" fmla="*/ 1746598 w 3619883"/>
                  <a:gd name="connsiteY65" fmla="*/ 122460 h 4275461"/>
                  <a:gd name="connsiteX66" fmla="*/ 1811913 w 3619883"/>
                  <a:gd name="connsiteY66" fmla="*/ 143234 h 4275461"/>
                  <a:gd name="connsiteX67" fmla="*/ 1856557 w 3619883"/>
                  <a:gd name="connsiteY67" fmla="*/ 133511 h 4275461"/>
                  <a:gd name="connsiteX68" fmla="*/ 2066003 w 3619883"/>
                  <a:gd name="connsiteY68" fmla="*/ 143313 h 4275461"/>
                  <a:gd name="connsiteX69" fmla="*/ 2177615 w 3619883"/>
                  <a:gd name="connsiteY69" fmla="*/ 119007 h 4275461"/>
                  <a:gd name="connsiteX70" fmla="*/ 2255883 w 3619883"/>
                  <a:gd name="connsiteY70" fmla="*/ 99047 h 4275461"/>
                  <a:gd name="connsiteX71" fmla="*/ 2344622 w 3619883"/>
                  <a:gd name="connsiteY71" fmla="*/ 91388 h 4275461"/>
                  <a:gd name="connsiteX72" fmla="*/ 2455682 w 3619883"/>
                  <a:gd name="connsiteY72" fmla="*/ 78869 h 4275461"/>
                  <a:gd name="connsiteX73" fmla="*/ 2632609 w 3619883"/>
                  <a:gd name="connsiteY73" fmla="*/ 75338 h 4275461"/>
                  <a:gd name="connsiteX74" fmla="*/ 2742291 w 3619883"/>
                  <a:gd name="connsiteY74" fmla="*/ 92282 h 4275461"/>
                  <a:gd name="connsiteX75" fmla="*/ 2851974 w 3619883"/>
                  <a:gd name="connsiteY75" fmla="*/ 109227 h 4275461"/>
                  <a:gd name="connsiteX76" fmla="*/ 2907643 w 3619883"/>
                  <a:gd name="connsiteY76" fmla="*/ 100020 h 4275461"/>
                  <a:gd name="connsiteX77" fmla="*/ 2944022 w 3619883"/>
                  <a:gd name="connsiteY77" fmla="*/ 30853 h 4275461"/>
                  <a:gd name="connsiteX78" fmla="*/ 3022289 w 3619883"/>
                  <a:gd name="connsiteY78" fmla="*/ 10893 h 4275461"/>
                  <a:gd name="connsiteX79" fmla="*/ 3054807 w 3619883"/>
                  <a:gd name="connsiteY79" fmla="*/ 24226 h 4275461"/>
                  <a:gd name="connsiteX80" fmla="*/ 3141892 w 3619883"/>
                  <a:gd name="connsiteY80" fmla="*/ 51925 h 4275461"/>
                  <a:gd name="connsiteX81" fmla="*/ 3185711 w 3619883"/>
                  <a:gd name="connsiteY81" fmla="*/ 59881 h 4275461"/>
                  <a:gd name="connsiteX82" fmla="*/ 3219056 w 3619883"/>
                  <a:gd name="connsiteY82" fmla="*/ 55536 h 4275461"/>
                  <a:gd name="connsiteX83" fmla="*/ 3263425 w 3619883"/>
                  <a:gd name="connsiteY83" fmla="*/ 51706 h 4275461"/>
                  <a:gd name="connsiteX84" fmla="*/ 3296219 w 3619883"/>
                  <a:gd name="connsiteY84" fmla="*/ 59147 h 4275461"/>
                  <a:gd name="connsiteX85" fmla="*/ 3319094 w 3619883"/>
                  <a:gd name="connsiteY85" fmla="*/ 42500 h 4275461"/>
                  <a:gd name="connsiteX86" fmla="*/ 3420511 w 3619883"/>
                  <a:gd name="connsiteY86" fmla="*/ 0 h 4275461"/>
                  <a:gd name="connsiteX87" fmla="*/ 3453305 w 3619883"/>
                  <a:gd name="connsiteY87" fmla="*/ 7440 h 4275461"/>
                  <a:gd name="connsiteX88" fmla="*/ 3496571 w 3619883"/>
                  <a:gd name="connsiteY88" fmla="*/ 27182 h 4275461"/>
                  <a:gd name="connsiteX89" fmla="*/ 3602117 w 3619883"/>
                  <a:gd name="connsiteY89" fmla="*/ 132521 h 4275461"/>
                  <a:gd name="connsiteX90" fmla="*/ 3619883 w 3619883"/>
                  <a:gd name="connsiteY90" fmla="*/ 140049 h 4275461"/>
                  <a:gd name="connsiteX91" fmla="*/ 3619883 w 3619883"/>
                  <a:gd name="connsiteY91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783235 w 3619883"/>
                  <a:gd name="connsiteY18" fmla="*/ 3951392 h 4275461"/>
                  <a:gd name="connsiteX19" fmla="*/ 783235 w 3619883"/>
                  <a:gd name="connsiteY19" fmla="*/ 4128157 h 4275461"/>
                  <a:gd name="connsiteX20" fmla="*/ 829432 w 3619883"/>
                  <a:gd name="connsiteY20" fmla="*/ 4275461 h 4275461"/>
                  <a:gd name="connsiteX21" fmla="*/ 611484 w 3619883"/>
                  <a:gd name="connsiteY21" fmla="*/ 4275461 h 4275461"/>
                  <a:gd name="connsiteX22" fmla="*/ 621247 w 3619883"/>
                  <a:gd name="connsiteY22" fmla="*/ 4128157 h 4275461"/>
                  <a:gd name="connsiteX23" fmla="*/ 650062 w 3619883"/>
                  <a:gd name="connsiteY23" fmla="*/ 4128157 h 4275461"/>
                  <a:gd name="connsiteX24" fmla="*/ 650062 w 3619883"/>
                  <a:gd name="connsiteY24" fmla="*/ 3951392 h 4275461"/>
                  <a:gd name="connsiteX25" fmla="*/ 472277 w 3619883"/>
                  <a:gd name="connsiteY25" fmla="*/ 3951392 h 4275461"/>
                  <a:gd name="connsiteX26" fmla="*/ 472277 w 3619883"/>
                  <a:gd name="connsiteY26" fmla="*/ 4128157 h 4275461"/>
                  <a:gd name="connsiteX27" fmla="*/ 522650 w 3619883"/>
                  <a:gd name="connsiteY27" fmla="*/ 4128157 h 4275461"/>
                  <a:gd name="connsiteX28" fmla="*/ 573998 w 3619883"/>
                  <a:gd name="connsiteY28" fmla="*/ 4275461 h 4275461"/>
                  <a:gd name="connsiteX29" fmla="*/ 336164 w 3619883"/>
                  <a:gd name="connsiteY29" fmla="*/ 4275461 h 4275461"/>
                  <a:gd name="connsiteX30" fmla="*/ 294572 w 3619883"/>
                  <a:gd name="connsiteY30" fmla="*/ 4128157 h 4275461"/>
                  <a:gd name="connsiteX31" fmla="*/ 339106 w 3619883"/>
                  <a:gd name="connsiteY31" fmla="*/ 4128157 h 4275461"/>
                  <a:gd name="connsiteX32" fmla="*/ 339106 w 3619883"/>
                  <a:gd name="connsiteY32" fmla="*/ 3951392 h 4275461"/>
                  <a:gd name="connsiteX33" fmla="*/ 161321 w 3619883"/>
                  <a:gd name="connsiteY33" fmla="*/ 3951392 h 4275461"/>
                  <a:gd name="connsiteX34" fmla="*/ 161321 w 3619883"/>
                  <a:gd name="connsiteY34" fmla="*/ 4128157 h 4275461"/>
                  <a:gd name="connsiteX35" fmla="*/ 230914 w 3619883"/>
                  <a:gd name="connsiteY35" fmla="*/ 4128157 h 4275461"/>
                  <a:gd name="connsiteX36" fmla="*/ 189322 w 3619883"/>
                  <a:gd name="connsiteY36" fmla="*/ 4275461 h 4275461"/>
                  <a:gd name="connsiteX37" fmla="*/ 0 w 3619883"/>
                  <a:gd name="connsiteY37" fmla="*/ 4275461 h 4275461"/>
                  <a:gd name="connsiteX38" fmla="*/ 0 w 3619883"/>
                  <a:gd name="connsiteY38" fmla="*/ 42229 h 4275461"/>
                  <a:gd name="connsiteX39" fmla="*/ 42464 w 3619883"/>
                  <a:gd name="connsiteY39" fmla="*/ 40518 h 4275461"/>
                  <a:gd name="connsiteX40" fmla="*/ 137733 w 3619883"/>
                  <a:gd name="connsiteY40" fmla="*/ 35355 h 4275461"/>
                  <a:gd name="connsiteX41" fmla="*/ 270565 w 3619883"/>
                  <a:gd name="connsiteY41" fmla="*/ 29759 h 4275461"/>
                  <a:gd name="connsiteX42" fmla="*/ 479734 w 3619883"/>
                  <a:gd name="connsiteY42" fmla="*/ 45455 h 4275461"/>
                  <a:gd name="connsiteX43" fmla="*/ 524103 w 3619883"/>
                  <a:gd name="connsiteY43" fmla="*/ 41625 h 4275461"/>
                  <a:gd name="connsiteX44" fmla="*/ 624416 w 3619883"/>
                  <a:gd name="connsiteY44" fmla="*/ 22696 h 4275461"/>
                  <a:gd name="connsiteX45" fmla="*/ 657762 w 3619883"/>
                  <a:gd name="connsiteY45" fmla="*/ 18351 h 4275461"/>
                  <a:gd name="connsiteX46" fmla="*/ 690557 w 3619883"/>
                  <a:gd name="connsiteY46" fmla="*/ 25792 h 4275461"/>
                  <a:gd name="connsiteX47" fmla="*/ 745123 w 3619883"/>
                  <a:gd name="connsiteY47" fmla="*/ 40157 h 4275461"/>
                  <a:gd name="connsiteX48" fmla="*/ 789493 w 3619883"/>
                  <a:gd name="connsiteY48" fmla="*/ 36327 h 4275461"/>
                  <a:gd name="connsiteX49" fmla="*/ 854255 w 3619883"/>
                  <a:gd name="connsiteY49" fmla="*/ 68887 h 4275461"/>
                  <a:gd name="connsiteX50" fmla="*/ 897520 w 3619883"/>
                  <a:gd name="connsiteY50" fmla="*/ 88629 h 4275461"/>
                  <a:gd name="connsiteX51" fmla="*/ 940510 w 3619883"/>
                  <a:gd name="connsiteY51" fmla="*/ 114265 h 4275461"/>
                  <a:gd name="connsiteX52" fmla="*/ 1082712 w 3619883"/>
                  <a:gd name="connsiteY52" fmla="*/ 144543 h 4275461"/>
                  <a:gd name="connsiteX53" fmla="*/ 1205348 w 3619883"/>
                  <a:gd name="connsiteY53" fmla="*/ 120753 h 4275461"/>
                  <a:gd name="connsiteX54" fmla="*/ 1271764 w 3619883"/>
                  <a:gd name="connsiteY54" fmla="*/ 117956 h 4275461"/>
                  <a:gd name="connsiteX55" fmla="*/ 1315583 w 3619883"/>
                  <a:gd name="connsiteY55" fmla="*/ 125912 h 4275461"/>
                  <a:gd name="connsiteX56" fmla="*/ 1359125 w 3619883"/>
                  <a:gd name="connsiteY56" fmla="*/ 139761 h 4275461"/>
                  <a:gd name="connsiteX57" fmla="*/ 1391919 w 3619883"/>
                  <a:gd name="connsiteY57" fmla="*/ 147202 h 4275461"/>
                  <a:gd name="connsiteX58" fmla="*/ 1436563 w 3619883"/>
                  <a:gd name="connsiteY58" fmla="*/ 137480 h 4275461"/>
                  <a:gd name="connsiteX59" fmla="*/ 1471566 w 3619883"/>
                  <a:gd name="connsiteY59" fmla="*/ 97777 h 4275461"/>
                  <a:gd name="connsiteX60" fmla="*/ 1505739 w 3619883"/>
                  <a:gd name="connsiteY60" fmla="*/ 75753 h 4275461"/>
                  <a:gd name="connsiteX61" fmla="*/ 1590891 w 3619883"/>
                  <a:gd name="connsiteY61" fmla="*/ 144702 h 4275461"/>
                  <a:gd name="connsiteX62" fmla="*/ 1625616 w 3619883"/>
                  <a:gd name="connsiteY62" fmla="*/ 110893 h 4275461"/>
                  <a:gd name="connsiteX63" fmla="*/ 1658964 w 3619883"/>
                  <a:gd name="connsiteY63" fmla="*/ 106547 h 4275461"/>
                  <a:gd name="connsiteX64" fmla="*/ 1746598 w 3619883"/>
                  <a:gd name="connsiteY64" fmla="*/ 122460 h 4275461"/>
                  <a:gd name="connsiteX65" fmla="*/ 1811913 w 3619883"/>
                  <a:gd name="connsiteY65" fmla="*/ 143234 h 4275461"/>
                  <a:gd name="connsiteX66" fmla="*/ 1856557 w 3619883"/>
                  <a:gd name="connsiteY66" fmla="*/ 133511 h 4275461"/>
                  <a:gd name="connsiteX67" fmla="*/ 2066003 w 3619883"/>
                  <a:gd name="connsiteY67" fmla="*/ 143313 h 4275461"/>
                  <a:gd name="connsiteX68" fmla="*/ 2177615 w 3619883"/>
                  <a:gd name="connsiteY68" fmla="*/ 119007 h 4275461"/>
                  <a:gd name="connsiteX69" fmla="*/ 2255883 w 3619883"/>
                  <a:gd name="connsiteY69" fmla="*/ 99047 h 4275461"/>
                  <a:gd name="connsiteX70" fmla="*/ 2344622 w 3619883"/>
                  <a:gd name="connsiteY70" fmla="*/ 91388 h 4275461"/>
                  <a:gd name="connsiteX71" fmla="*/ 2455682 w 3619883"/>
                  <a:gd name="connsiteY71" fmla="*/ 78869 h 4275461"/>
                  <a:gd name="connsiteX72" fmla="*/ 2632609 w 3619883"/>
                  <a:gd name="connsiteY72" fmla="*/ 75338 h 4275461"/>
                  <a:gd name="connsiteX73" fmla="*/ 2742291 w 3619883"/>
                  <a:gd name="connsiteY73" fmla="*/ 92282 h 4275461"/>
                  <a:gd name="connsiteX74" fmla="*/ 2851974 w 3619883"/>
                  <a:gd name="connsiteY74" fmla="*/ 109227 h 4275461"/>
                  <a:gd name="connsiteX75" fmla="*/ 2907643 w 3619883"/>
                  <a:gd name="connsiteY75" fmla="*/ 100020 h 4275461"/>
                  <a:gd name="connsiteX76" fmla="*/ 2944022 w 3619883"/>
                  <a:gd name="connsiteY76" fmla="*/ 30853 h 4275461"/>
                  <a:gd name="connsiteX77" fmla="*/ 3022289 w 3619883"/>
                  <a:gd name="connsiteY77" fmla="*/ 10893 h 4275461"/>
                  <a:gd name="connsiteX78" fmla="*/ 3054807 w 3619883"/>
                  <a:gd name="connsiteY78" fmla="*/ 24226 h 4275461"/>
                  <a:gd name="connsiteX79" fmla="*/ 3141892 w 3619883"/>
                  <a:gd name="connsiteY79" fmla="*/ 51925 h 4275461"/>
                  <a:gd name="connsiteX80" fmla="*/ 3185711 w 3619883"/>
                  <a:gd name="connsiteY80" fmla="*/ 59881 h 4275461"/>
                  <a:gd name="connsiteX81" fmla="*/ 3219056 w 3619883"/>
                  <a:gd name="connsiteY81" fmla="*/ 55536 h 4275461"/>
                  <a:gd name="connsiteX82" fmla="*/ 3263425 w 3619883"/>
                  <a:gd name="connsiteY82" fmla="*/ 51706 h 4275461"/>
                  <a:gd name="connsiteX83" fmla="*/ 3296219 w 3619883"/>
                  <a:gd name="connsiteY83" fmla="*/ 59147 h 4275461"/>
                  <a:gd name="connsiteX84" fmla="*/ 3319094 w 3619883"/>
                  <a:gd name="connsiteY84" fmla="*/ 42500 h 4275461"/>
                  <a:gd name="connsiteX85" fmla="*/ 3420511 w 3619883"/>
                  <a:gd name="connsiteY85" fmla="*/ 0 h 4275461"/>
                  <a:gd name="connsiteX86" fmla="*/ 3453305 w 3619883"/>
                  <a:gd name="connsiteY86" fmla="*/ 7440 h 4275461"/>
                  <a:gd name="connsiteX87" fmla="*/ 3496571 w 3619883"/>
                  <a:gd name="connsiteY87" fmla="*/ 27182 h 4275461"/>
                  <a:gd name="connsiteX88" fmla="*/ 3602117 w 3619883"/>
                  <a:gd name="connsiteY88" fmla="*/ 132521 h 4275461"/>
                  <a:gd name="connsiteX89" fmla="*/ 3619883 w 3619883"/>
                  <a:gd name="connsiteY89" fmla="*/ 140049 h 4275461"/>
                  <a:gd name="connsiteX90" fmla="*/ 3619883 w 3619883"/>
                  <a:gd name="connsiteY90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783235 w 3619883"/>
                  <a:gd name="connsiteY18" fmla="*/ 3951392 h 4275461"/>
                  <a:gd name="connsiteX19" fmla="*/ 829432 w 3619883"/>
                  <a:gd name="connsiteY19" fmla="*/ 4275461 h 4275461"/>
                  <a:gd name="connsiteX20" fmla="*/ 611484 w 3619883"/>
                  <a:gd name="connsiteY20" fmla="*/ 4275461 h 4275461"/>
                  <a:gd name="connsiteX21" fmla="*/ 621247 w 3619883"/>
                  <a:gd name="connsiteY21" fmla="*/ 4128157 h 4275461"/>
                  <a:gd name="connsiteX22" fmla="*/ 650062 w 3619883"/>
                  <a:gd name="connsiteY22" fmla="*/ 4128157 h 4275461"/>
                  <a:gd name="connsiteX23" fmla="*/ 650062 w 3619883"/>
                  <a:gd name="connsiteY23" fmla="*/ 3951392 h 4275461"/>
                  <a:gd name="connsiteX24" fmla="*/ 472277 w 3619883"/>
                  <a:gd name="connsiteY24" fmla="*/ 3951392 h 4275461"/>
                  <a:gd name="connsiteX25" fmla="*/ 472277 w 3619883"/>
                  <a:gd name="connsiteY25" fmla="*/ 4128157 h 4275461"/>
                  <a:gd name="connsiteX26" fmla="*/ 522650 w 3619883"/>
                  <a:gd name="connsiteY26" fmla="*/ 4128157 h 4275461"/>
                  <a:gd name="connsiteX27" fmla="*/ 573998 w 3619883"/>
                  <a:gd name="connsiteY27" fmla="*/ 4275461 h 4275461"/>
                  <a:gd name="connsiteX28" fmla="*/ 336164 w 3619883"/>
                  <a:gd name="connsiteY28" fmla="*/ 4275461 h 4275461"/>
                  <a:gd name="connsiteX29" fmla="*/ 294572 w 3619883"/>
                  <a:gd name="connsiteY29" fmla="*/ 4128157 h 4275461"/>
                  <a:gd name="connsiteX30" fmla="*/ 339106 w 3619883"/>
                  <a:gd name="connsiteY30" fmla="*/ 4128157 h 4275461"/>
                  <a:gd name="connsiteX31" fmla="*/ 339106 w 3619883"/>
                  <a:gd name="connsiteY31" fmla="*/ 3951392 h 4275461"/>
                  <a:gd name="connsiteX32" fmla="*/ 161321 w 3619883"/>
                  <a:gd name="connsiteY32" fmla="*/ 3951392 h 4275461"/>
                  <a:gd name="connsiteX33" fmla="*/ 161321 w 3619883"/>
                  <a:gd name="connsiteY33" fmla="*/ 4128157 h 4275461"/>
                  <a:gd name="connsiteX34" fmla="*/ 230914 w 3619883"/>
                  <a:gd name="connsiteY34" fmla="*/ 4128157 h 4275461"/>
                  <a:gd name="connsiteX35" fmla="*/ 189322 w 3619883"/>
                  <a:gd name="connsiteY35" fmla="*/ 4275461 h 4275461"/>
                  <a:gd name="connsiteX36" fmla="*/ 0 w 3619883"/>
                  <a:gd name="connsiteY36" fmla="*/ 4275461 h 4275461"/>
                  <a:gd name="connsiteX37" fmla="*/ 0 w 3619883"/>
                  <a:gd name="connsiteY37" fmla="*/ 42229 h 4275461"/>
                  <a:gd name="connsiteX38" fmla="*/ 42464 w 3619883"/>
                  <a:gd name="connsiteY38" fmla="*/ 40518 h 4275461"/>
                  <a:gd name="connsiteX39" fmla="*/ 137733 w 3619883"/>
                  <a:gd name="connsiteY39" fmla="*/ 35355 h 4275461"/>
                  <a:gd name="connsiteX40" fmla="*/ 270565 w 3619883"/>
                  <a:gd name="connsiteY40" fmla="*/ 29759 h 4275461"/>
                  <a:gd name="connsiteX41" fmla="*/ 479734 w 3619883"/>
                  <a:gd name="connsiteY41" fmla="*/ 45455 h 4275461"/>
                  <a:gd name="connsiteX42" fmla="*/ 524103 w 3619883"/>
                  <a:gd name="connsiteY42" fmla="*/ 41625 h 4275461"/>
                  <a:gd name="connsiteX43" fmla="*/ 624416 w 3619883"/>
                  <a:gd name="connsiteY43" fmla="*/ 22696 h 4275461"/>
                  <a:gd name="connsiteX44" fmla="*/ 657762 w 3619883"/>
                  <a:gd name="connsiteY44" fmla="*/ 18351 h 4275461"/>
                  <a:gd name="connsiteX45" fmla="*/ 690557 w 3619883"/>
                  <a:gd name="connsiteY45" fmla="*/ 25792 h 4275461"/>
                  <a:gd name="connsiteX46" fmla="*/ 745123 w 3619883"/>
                  <a:gd name="connsiteY46" fmla="*/ 40157 h 4275461"/>
                  <a:gd name="connsiteX47" fmla="*/ 789493 w 3619883"/>
                  <a:gd name="connsiteY47" fmla="*/ 36327 h 4275461"/>
                  <a:gd name="connsiteX48" fmla="*/ 854255 w 3619883"/>
                  <a:gd name="connsiteY48" fmla="*/ 68887 h 4275461"/>
                  <a:gd name="connsiteX49" fmla="*/ 897520 w 3619883"/>
                  <a:gd name="connsiteY49" fmla="*/ 88629 h 4275461"/>
                  <a:gd name="connsiteX50" fmla="*/ 940510 w 3619883"/>
                  <a:gd name="connsiteY50" fmla="*/ 114265 h 4275461"/>
                  <a:gd name="connsiteX51" fmla="*/ 1082712 w 3619883"/>
                  <a:gd name="connsiteY51" fmla="*/ 144543 h 4275461"/>
                  <a:gd name="connsiteX52" fmla="*/ 1205348 w 3619883"/>
                  <a:gd name="connsiteY52" fmla="*/ 120753 h 4275461"/>
                  <a:gd name="connsiteX53" fmla="*/ 1271764 w 3619883"/>
                  <a:gd name="connsiteY53" fmla="*/ 117956 h 4275461"/>
                  <a:gd name="connsiteX54" fmla="*/ 1315583 w 3619883"/>
                  <a:gd name="connsiteY54" fmla="*/ 125912 h 4275461"/>
                  <a:gd name="connsiteX55" fmla="*/ 1359125 w 3619883"/>
                  <a:gd name="connsiteY55" fmla="*/ 139761 h 4275461"/>
                  <a:gd name="connsiteX56" fmla="*/ 1391919 w 3619883"/>
                  <a:gd name="connsiteY56" fmla="*/ 147202 h 4275461"/>
                  <a:gd name="connsiteX57" fmla="*/ 1436563 w 3619883"/>
                  <a:gd name="connsiteY57" fmla="*/ 137480 h 4275461"/>
                  <a:gd name="connsiteX58" fmla="*/ 1471566 w 3619883"/>
                  <a:gd name="connsiteY58" fmla="*/ 97777 h 4275461"/>
                  <a:gd name="connsiteX59" fmla="*/ 1505739 w 3619883"/>
                  <a:gd name="connsiteY59" fmla="*/ 75753 h 4275461"/>
                  <a:gd name="connsiteX60" fmla="*/ 1590891 w 3619883"/>
                  <a:gd name="connsiteY60" fmla="*/ 144702 h 4275461"/>
                  <a:gd name="connsiteX61" fmla="*/ 1625616 w 3619883"/>
                  <a:gd name="connsiteY61" fmla="*/ 110893 h 4275461"/>
                  <a:gd name="connsiteX62" fmla="*/ 1658964 w 3619883"/>
                  <a:gd name="connsiteY62" fmla="*/ 106547 h 4275461"/>
                  <a:gd name="connsiteX63" fmla="*/ 1746598 w 3619883"/>
                  <a:gd name="connsiteY63" fmla="*/ 122460 h 4275461"/>
                  <a:gd name="connsiteX64" fmla="*/ 1811913 w 3619883"/>
                  <a:gd name="connsiteY64" fmla="*/ 143234 h 4275461"/>
                  <a:gd name="connsiteX65" fmla="*/ 1856557 w 3619883"/>
                  <a:gd name="connsiteY65" fmla="*/ 133511 h 4275461"/>
                  <a:gd name="connsiteX66" fmla="*/ 2066003 w 3619883"/>
                  <a:gd name="connsiteY66" fmla="*/ 143313 h 4275461"/>
                  <a:gd name="connsiteX67" fmla="*/ 2177615 w 3619883"/>
                  <a:gd name="connsiteY67" fmla="*/ 119007 h 4275461"/>
                  <a:gd name="connsiteX68" fmla="*/ 2255883 w 3619883"/>
                  <a:gd name="connsiteY68" fmla="*/ 99047 h 4275461"/>
                  <a:gd name="connsiteX69" fmla="*/ 2344622 w 3619883"/>
                  <a:gd name="connsiteY69" fmla="*/ 91388 h 4275461"/>
                  <a:gd name="connsiteX70" fmla="*/ 2455682 w 3619883"/>
                  <a:gd name="connsiteY70" fmla="*/ 78869 h 4275461"/>
                  <a:gd name="connsiteX71" fmla="*/ 2632609 w 3619883"/>
                  <a:gd name="connsiteY71" fmla="*/ 75338 h 4275461"/>
                  <a:gd name="connsiteX72" fmla="*/ 2742291 w 3619883"/>
                  <a:gd name="connsiteY72" fmla="*/ 92282 h 4275461"/>
                  <a:gd name="connsiteX73" fmla="*/ 2851974 w 3619883"/>
                  <a:gd name="connsiteY73" fmla="*/ 109227 h 4275461"/>
                  <a:gd name="connsiteX74" fmla="*/ 2907643 w 3619883"/>
                  <a:gd name="connsiteY74" fmla="*/ 100020 h 4275461"/>
                  <a:gd name="connsiteX75" fmla="*/ 2944022 w 3619883"/>
                  <a:gd name="connsiteY75" fmla="*/ 30853 h 4275461"/>
                  <a:gd name="connsiteX76" fmla="*/ 3022289 w 3619883"/>
                  <a:gd name="connsiteY76" fmla="*/ 10893 h 4275461"/>
                  <a:gd name="connsiteX77" fmla="*/ 3054807 w 3619883"/>
                  <a:gd name="connsiteY77" fmla="*/ 24226 h 4275461"/>
                  <a:gd name="connsiteX78" fmla="*/ 3141892 w 3619883"/>
                  <a:gd name="connsiteY78" fmla="*/ 51925 h 4275461"/>
                  <a:gd name="connsiteX79" fmla="*/ 3185711 w 3619883"/>
                  <a:gd name="connsiteY79" fmla="*/ 59881 h 4275461"/>
                  <a:gd name="connsiteX80" fmla="*/ 3219056 w 3619883"/>
                  <a:gd name="connsiteY80" fmla="*/ 55536 h 4275461"/>
                  <a:gd name="connsiteX81" fmla="*/ 3263425 w 3619883"/>
                  <a:gd name="connsiteY81" fmla="*/ 51706 h 4275461"/>
                  <a:gd name="connsiteX82" fmla="*/ 3296219 w 3619883"/>
                  <a:gd name="connsiteY82" fmla="*/ 59147 h 4275461"/>
                  <a:gd name="connsiteX83" fmla="*/ 3319094 w 3619883"/>
                  <a:gd name="connsiteY83" fmla="*/ 42500 h 4275461"/>
                  <a:gd name="connsiteX84" fmla="*/ 3420511 w 3619883"/>
                  <a:gd name="connsiteY84" fmla="*/ 0 h 4275461"/>
                  <a:gd name="connsiteX85" fmla="*/ 3453305 w 3619883"/>
                  <a:gd name="connsiteY85" fmla="*/ 7440 h 4275461"/>
                  <a:gd name="connsiteX86" fmla="*/ 3496571 w 3619883"/>
                  <a:gd name="connsiteY86" fmla="*/ 27182 h 4275461"/>
                  <a:gd name="connsiteX87" fmla="*/ 3602117 w 3619883"/>
                  <a:gd name="connsiteY87" fmla="*/ 132521 h 4275461"/>
                  <a:gd name="connsiteX88" fmla="*/ 3619883 w 3619883"/>
                  <a:gd name="connsiteY88" fmla="*/ 140049 h 4275461"/>
                  <a:gd name="connsiteX89" fmla="*/ 3619883 w 3619883"/>
                  <a:gd name="connsiteY89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621247 w 3619883"/>
                  <a:gd name="connsiteY20" fmla="*/ 4128157 h 4275461"/>
                  <a:gd name="connsiteX21" fmla="*/ 650062 w 3619883"/>
                  <a:gd name="connsiteY21" fmla="*/ 4128157 h 4275461"/>
                  <a:gd name="connsiteX22" fmla="*/ 650062 w 3619883"/>
                  <a:gd name="connsiteY22" fmla="*/ 3951392 h 4275461"/>
                  <a:gd name="connsiteX23" fmla="*/ 472277 w 3619883"/>
                  <a:gd name="connsiteY23" fmla="*/ 3951392 h 4275461"/>
                  <a:gd name="connsiteX24" fmla="*/ 472277 w 3619883"/>
                  <a:gd name="connsiteY24" fmla="*/ 4128157 h 4275461"/>
                  <a:gd name="connsiteX25" fmla="*/ 522650 w 3619883"/>
                  <a:gd name="connsiteY25" fmla="*/ 4128157 h 4275461"/>
                  <a:gd name="connsiteX26" fmla="*/ 573998 w 3619883"/>
                  <a:gd name="connsiteY26" fmla="*/ 4275461 h 4275461"/>
                  <a:gd name="connsiteX27" fmla="*/ 336164 w 3619883"/>
                  <a:gd name="connsiteY27" fmla="*/ 4275461 h 4275461"/>
                  <a:gd name="connsiteX28" fmla="*/ 294572 w 3619883"/>
                  <a:gd name="connsiteY28" fmla="*/ 4128157 h 4275461"/>
                  <a:gd name="connsiteX29" fmla="*/ 339106 w 3619883"/>
                  <a:gd name="connsiteY29" fmla="*/ 4128157 h 4275461"/>
                  <a:gd name="connsiteX30" fmla="*/ 339106 w 3619883"/>
                  <a:gd name="connsiteY30" fmla="*/ 3951392 h 4275461"/>
                  <a:gd name="connsiteX31" fmla="*/ 161321 w 3619883"/>
                  <a:gd name="connsiteY31" fmla="*/ 3951392 h 4275461"/>
                  <a:gd name="connsiteX32" fmla="*/ 161321 w 3619883"/>
                  <a:gd name="connsiteY32" fmla="*/ 4128157 h 4275461"/>
                  <a:gd name="connsiteX33" fmla="*/ 230914 w 3619883"/>
                  <a:gd name="connsiteY33" fmla="*/ 4128157 h 4275461"/>
                  <a:gd name="connsiteX34" fmla="*/ 189322 w 3619883"/>
                  <a:gd name="connsiteY34" fmla="*/ 4275461 h 4275461"/>
                  <a:gd name="connsiteX35" fmla="*/ 0 w 3619883"/>
                  <a:gd name="connsiteY35" fmla="*/ 4275461 h 4275461"/>
                  <a:gd name="connsiteX36" fmla="*/ 0 w 3619883"/>
                  <a:gd name="connsiteY36" fmla="*/ 42229 h 4275461"/>
                  <a:gd name="connsiteX37" fmla="*/ 42464 w 3619883"/>
                  <a:gd name="connsiteY37" fmla="*/ 40518 h 4275461"/>
                  <a:gd name="connsiteX38" fmla="*/ 137733 w 3619883"/>
                  <a:gd name="connsiteY38" fmla="*/ 35355 h 4275461"/>
                  <a:gd name="connsiteX39" fmla="*/ 270565 w 3619883"/>
                  <a:gd name="connsiteY39" fmla="*/ 29759 h 4275461"/>
                  <a:gd name="connsiteX40" fmla="*/ 479734 w 3619883"/>
                  <a:gd name="connsiteY40" fmla="*/ 45455 h 4275461"/>
                  <a:gd name="connsiteX41" fmla="*/ 524103 w 3619883"/>
                  <a:gd name="connsiteY41" fmla="*/ 41625 h 4275461"/>
                  <a:gd name="connsiteX42" fmla="*/ 624416 w 3619883"/>
                  <a:gd name="connsiteY42" fmla="*/ 22696 h 4275461"/>
                  <a:gd name="connsiteX43" fmla="*/ 657762 w 3619883"/>
                  <a:gd name="connsiteY43" fmla="*/ 18351 h 4275461"/>
                  <a:gd name="connsiteX44" fmla="*/ 690557 w 3619883"/>
                  <a:gd name="connsiteY44" fmla="*/ 25792 h 4275461"/>
                  <a:gd name="connsiteX45" fmla="*/ 745123 w 3619883"/>
                  <a:gd name="connsiteY45" fmla="*/ 40157 h 4275461"/>
                  <a:gd name="connsiteX46" fmla="*/ 789493 w 3619883"/>
                  <a:gd name="connsiteY46" fmla="*/ 36327 h 4275461"/>
                  <a:gd name="connsiteX47" fmla="*/ 854255 w 3619883"/>
                  <a:gd name="connsiteY47" fmla="*/ 68887 h 4275461"/>
                  <a:gd name="connsiteX48" fmla="*/ 897520 w 3619883"/>
                  <a:gd name="connsiteY48" fmla="*/ 88629 h 4275461"/>
                  <a:gd name="connsiteX49" fmla="*/ 940510 w 3619883"/>
                  <a:gd name="connsiteY49" fmla="*/ 114265 h 4275461"/>
                  <a:gd name="connsiteX50" fmla="*/ 1082712 w 3619883"/>
                  <a:gd name="connsiteY50" fmla="*/ 144543 h 4275461"/>
                  <a:gd name="connsiteX51" fmla="*/ 1205348 w 3619883"/>
                  <a:gd name="connsiteY51" fmla="*/ 120753 h 4275461"/>
                  <a:gd name="connsiteX52" fmla="*/ 1271764 w 3619883"/>
                  <a:gd name="connsiteY52" fmla="*/ 117956 h 4275461"/>
                  <a:gd name="connsiteX53" fmla="*/ 1315583 w 3619883"/>
                  <a:gd name="connsiteY53" fmla="*/ 125912 h 4275461"/>
                  <a:gd name="connsiteX54" fmla="*/ 1359125 w 3619883"/>
                  <a:gd name="connsiteY54" fmla="*/ 139761 h 4275461"/>
                  <a:gd name="connsiteX55" fmla="*/ 1391919 w 3619883"/>
                  <a:gd name="connsiteY55" fmla="*/ 147202 h 4275461"/>
                  <a:gd name="connsiteX56" fmla="*/ 1436563 w 3619883"/>
                  <a:gd name="connsiteY56" fmla="*/ 137480 h 4275461"/>
                  <a:gd name="connsiteX57" fmla="*/ 1471566 w 3619883"/>
                  <a:gd name="connsiteY57" fmla="*/ 97777 h 4275461"/>
                  <a:gd name="connsiteX58" fmla="*/ 1505739 w 3619883"/>
                  <a:gd name="connsiteY58" fmla="*/ 75753 h 4275461"/>
                  <a:gd name="connsiteX59" fmla="*/ 1590891 w 3619883"/>
                  <a:gd name="connsiteY59" fmla="*/ 144702 h 4275461"/>
                  <a:gd name="connsiteX60" fmla="*/ 1625616 w 3619883"/>
                  <a:gd name="connsiteY60" fmla="*/ 110893 h 4275461"/>
                  <a:gd name="connsiteX61" fmla="*/ 1658964 w 3619883"/>
                  <a:gd name="connsiteY61" fmla="*/ 106547 h 4275461"/>
                  <a:gd name="connsiteX62" fmla="*/ 1746598 w 3619883"/>
                  <a:gd name="connsiteY62" fmla="*/ 122460 h 4275461"/>
                  <a:gd name="connsiteX63" fmla="*/ 1811913 w 3619883"/>
                  <a:gd name="connsiteY63" fmla="*/ 143234 h 4275461"/>
                  <a:gd name="connsiteX64" fmla="*/ 1856557 w 3619883"/>
                  <a:gd name="connsiteY64" fmla="*/ 133511 h 4275461"/>
                  <a:gd name="connsiteX65" fmla="*/ 2066003 w 3619883"/>
                  <a:gd name="connsiteY65" fmla="*/ 143313 h 4275461"/>
                  <a:gd name="connsiteX66" fmla="*/ 2177615 w 3619883"/>
                  <a:gd name="connsiteY66" fmla="*/ 119007 h 4275461"/>
                  <a:gd name="connsiteX67" fmla="*/ 2255883 w 3619883"/>
                  <a:gd name="connsiteY67" fmla="*/ 99047 h 4275461"/>
                  <a:gd name="connsiteX68" fmla="*/ 2344622 w 3619883"/>
                  <a:gd name="connsiteY68" fmla="*/ 91388 h 4275461"/>
                  <a:gd name="connsiteX69" fmla="*/ 2455682 w 3619883"/>
                  <a:gd name="connsiteY69" fmla="*/ 78869 h 4275461"/>
                  <a:gd name="connsiteX70" fmla="*/ 2632609 w 3619883"/>
                  <a:gd name="connsiteY70" fmla="*/ 75338 h 4275461"/>
                  <a:gd name="connsiteX71" fmla="*/ 2742291 w 3619883"/>
                  <a:gd name="connsiteY71" fmla="*/ 92282 h 4275461"/>
                  <a:gd name="connsiteX72" fmla="*/ 2851974 w 3619883"/>
                  <a:gd name="connsiteY72" fmla="*/ 109227 h 4275461"/>
                  <a:gd name="connsiteX73" fmla="*/ 2907643 w 3619883"/>
                  <a:gd name="connsiteY73" fmla="*/ 100020 h 4275461"/>
                  <a:gd name="connsiteX74" fmla="*/ 2944022 w 3619883"/>
                  <a:gd name="connsiteY74" fmla="*/ 30853 h 4275461"/>
                  <a:gd name="connsiteX75" fmla="*/ 3022289 w 3619883"/>
                  <a:gd name="connsiteY75" fmla="*/ 10893 h 4275461"/>
                  <a:gd name="connsiteX76" fmla="*/ 3054807 w 3619883"/>
                  <a:gd name="connsiteY76" fmla="*/ 24226 h 4275461"/>
                  <a:gd name="connsiteX77" fmla="*/ 3141892 w 3619883"/>
                  <a:gd name="connsiteY77" fmla="*/ 51925 h 4275461"/>
                  <a:gd name="connsiteX78" fmla="*/ 3185711 w 3619883"/>
                  <a:gd name="connsiteY78" fmla="*/ 59881 h 4275461"/>
                  <a:gd name="connsiteX79" fmla="*/ 3219056 w 3619883"/>
                  <a:gd name="connsiteY79" fmla="*/ 55536 h 4275461"/>
                  <a:gd name="connsiteX80" fmla="*/ 3263425 w 3619883"/>
                  <a:gd name="connsiteY80" fmla="*/ 51706 h 4275461"/>
                  <a:gd name="connsiteX81" fmla="*/ 3296219 w 3619883"/>
                  <a:gd name="connsiteY81" fmla="*/ 59147 h 4275461"/>
                  <a:gd name="connsiteX82" fmla="*/ 3319094 w 3619883"/>
                  <a:gd name="connsiteY82" fmla="*/ 42500 h 4275461"/>
                  <a:gd name="connsiteX83" fmla="*/ 3420511 w 3619883"/>
                  <a:gd name="connsiteY83" fmla="*/ 0 h 4275461"/>
                  <a:gd name="connsiteX84" fmla="*/ 3453305 w 3619883"/>
                  <a:gd name="connsiteY84" fmla="*/ 7440 h 4275461"/>
                  <a:gd name="connsiteX85" fmla="*/ 3496571 w 3619883"/>
                  <a:gd name="connsiteY85" fmla="*/ 27182 h 4275461"/>
                  <a:gd name="connsiteX86" fmla="*/ 3602117 w 3619883"/>
                  <a:gd name="connsiteY86" fmla="*/ 132521 h 4275461"/>
                  <a:gd name="connsiteX87" fmla="*/ 3619883 w 3619883"/>
                  <a:gd name="connsiteY87" fmla="*/ 140049 h 4275461"/>
                  <a:gd name="connsiteX88" fmla="*/ 3619883 w 3619883"/>
                  <a:gd name="connsiteY88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621247 w 3619883"/>
                  <a:gd name="connsiteY20" fmla="*/ 4128157 h 4275461"/>
                  <a:gd name="connsiteX21" fmla="*/ 650062 w 3619883"/>
                  <a:gd name="connsiteY21" fmla="*/ 3951392 h 4275461"/>
                  <a:gd name="connsiteX22" fmla="*/ 472277 w 3619883"/>
                  <a:gd name="connsiteY22" fmla="*/ 3951392 h 4275461"/>
                  <a:gd name="connsiteX23" fmla="*/ 472277 w 3619883"/>
                  <a:gd name="connsiteY23" fmla="*/ 4128157 h 4275461"/>
                  <a:gd name="connsiteX24" fmla="*/ 522650 w 3619883"/>
                  <a:gd name="connsiteY24" fmla="*/ 4128157 h 4275461"/>
                  <a:gd name="connsiteX25" fmla="*/ 573998 w 3619883"/>
                  <a:gd name="connsiteY25" fmla="*/ 4275461 h 4275461"/>
                  <a:gd name="connsiteX26" fmla="*/ 336164 w 3619883"/>
                  <a:gd name="connsiteY26" fmla="*/ 4275461 h 4275461"/>
                  <a:gd name="connsiteX27" fmla="*/ 294572 w 3619883"/>
                  <a:gd name="connsiteY27" fmla="*/ 4128157 h 4275461"/>
                  <a:gd name="connsiteX28" fmla="*/ 339106 w 3619883"/>
                  <a:gd name="connsiteY28" fmla="*/ 4128157 h 4275461"/>
                  <a:gd name="connsiteX29" fmla="*/ 339106 w 3619883"/>
                  <a:gd name="connsiteY29" fmla="*/ 3951392 h 4275461"/>
                  <a:gd name="connsiteX30" fmla="*/ 161321 w 3619883"/>
                  <a:gd name="connsiteY30" fmla="*/ 3951392 h 4275461"/>
                  <a:gd name="connsiteX31" fmla="*/ 161321 w 3619883"/>
                  <a:gd name="connsiteY31" fmla="*/ 4128157 h 4275461"/>
                  <a:gd name="connsiteX32" fmla="*/ 230914 w 3619883"/>
                  <a:gd name="connsiteY32" fmla="*/ 4128157 h 4275461"/>
                  <a:gd name="connsiteX33" fmla="*/ 189322 w 3619883"/>
                  <a:gd name="connsiteY33" fmla="*/ 4275461 h 4275461"/>
                  <a:gd name="connsiteX34" fmla="*/ 0 w 3619883"/>
                  <a:gd name="connsiteY34" fmla="*/ 4275461 h 4275461"/>
                  <a:gd name="connsiteX35" fmla="*/ 0 w 3619883"/>
                  <a:gd name="connsiteY35" fmla="*/ 42229 h 4275461"/>
                  <a:gd name="connsiteX36" fmla="*/ 42464 w 3619883"/>
                  <a:gd name="connsiteY36" fmla="*/ 40518 h 4275461"/>
                  <a:gd name="connsiteX37" fmla="*/ 137733 w 3619883"/>
                  <a:gd name="connsiteY37" fmla="*/ 35355 h 4275461"/>
                  <a:gd name="connsiteX38" fmla="*/ 270565 w 3619883"/>
                  <a:gd name="connsiteY38" fmla="*/ 29759 h 4275461"/>
                  <a:gd name="connsiteX39" fmla="*/ 479734 w 3619883"/>
                  <a:gd name="connsiteY39" fmla="*/ 45455 h 4275461"/>
                  <a:gd name="connsiteX40" fmla="*/ 524103 w 3619883"/>
                  <a:gd name="connsiteY40" fmla="*/ 41625 h 4275461"/>
                  <a:gd name="connsiteX41" fmla="*/ 624416 w 3619883"/>
                  <a:gd name="connsiteY41" fmla="*/ 22696 h 4275461"/>
                  <a:gd name="connsiteX42" fmla="*/ 657762 w 3619883"/>
                  <a:gd name="connsiteY42" fmla="*/ 18351 h 4275461"/>
                  <a:gd name="connsiteX43" fmla="*/ 690557 w 3619883"/>
                  <a:gd name="connsiteY43" fmla="*/ 25792 h 4275461"/>
                  <a:gd name="connsiteX44" fmla="*/ 745123 w 3619883"/>
                  <a:gd name="connsiteY44" fmla="*/ 40157 h 4275461"/>
                  <a:gd name="connsiteX45" fmla="*/ 789493 w 3619883"/>
                  <a:gd name="connsiteY45" fmla="*/ 36327 h 4275461"/>
                  <a:gd name="connsiteX46" fmla="*/ 854255 w 3619883"/>
                  <a:gd name="connsiteY46" fmla="*/ 68887 h 4275461"/>
                  <a:gd name="connsiteX47" fmla="*/ 897520 w 3619883"/>
                  <a:gd name="connsiteY47" fmla="*/ 88629 h 4275461"/>
                  <a:gd name="connsiteX48" fmla="*/ 940510 w 3619883"/>
                  <a:gd name="connsiteY48" fmla="*/ 114265 h 4275461"/>
                  <a:gd name="connsiteX49" fmla="*/ 1082712 w 3619883"/>
                  <a:gd name="connsiteY49" fmla="*/ 144543 h 4275461"/>
                  <a:gd name="connsiteX50" fmla="*/ 1205348 w 3619883"/>
                  <a:gd name="connsiteY50" fmla="*/ 120753 h 4275461"/>
                  <a:gd name="connsiteX51" fmla="*/ 1271764 w 3619883"/>
                  <a:gd name="connsiteY51" fmla="*/ 117956 h 4275461"/>
                  <a:gd name="connsiteX52" fmla="*/ 1315583 w 3619883"/>
                  <a:gd name="connsiteY52" fmla="*/ 125912 h 4275461"/>
                  <a:gd name="connsiteX53" fmla="*/ 1359125 w 3619883"/>
                  <a:gd name="connsiteY53" fmla="*/ 139761 h 4275461"/>
                  <a:gd name="connsiteX54" fmla="*/ 1391919 w 3619883"/>
                  <a:gd name="connsiteY54" fmla="*/ 147202 h 4275461"/>
                  <a:gd name="connsiteX55" fmla="*/ 1436563 w 3619883"/>
                  <a:gd name="connsiteY55" fmla="*/ 137480 h 4275461"/>
                  <a:gd name="connsiteX56" fmla="*/ 1471566 w 3619883"/>
                  <a:gd name="connsiteY56" fmla="*/ 97777 h 4275461"/>
                  <a:gd name="connsiteX57" fmla="*/ 1505739 w 3619883"/>
                  <a:gd name="connsiteY57" fmla="*/ 75753 h 4275461"/>
                  <a:gd name="connsiteX58" fmla="*/ 1590891 w 3619883"/>
                  <a:gd name="connsiteY58" fmla="*/ 144702 h 4275461"/>
                  <a:gd name="connsiteX59" fmla="*/ 1625616 w 3619883"/>
                  <a:gd name="connsiteY59" fmla="*/ 110893 h 4275461"/>
                  <a:gd name="connsiteX60" fmla="*/ 1658964 w 3619883"/>
                  <a:gd name="connsiteY60" fmla="*/ 106547 h 4275461"/>
                  <a:gd name="connsiteX61" fmla="*/ 1746598 w 3619883"/>
                  <a:gd name="connsiteY61" fmla="*/ 122460 h 4275461"/>
                  <a:gd name="connsiteX62" fmla="*/ 1811913 w 3619883"/>
                  <a:gd name="connsiteY62" fmla="*/ 143234 h 4275461"/>
                  <a:gd name="connsiteX63" fmla="*/ 1856557 w 3619883"/>
                  <a:gd name="connsiteY63" fmla="*/ 133511 h 4275461"/>
                  <a:gd name="connsiteX64" fmla="*/ 2066003 w 3619883"/>
                  <a:gd name="connsiteY64" fmla="*/ 143313 h 4275461"/>
                  <a:gd name="connsiteX65" fmla="*/ 2177615 w 3619883"/>
                  <a:gd name="connsiteY65" fmla="*/ 119007 h 4275461"/>
                  <a:gd name="connsiteX66" fmla="*/ 2255883 w 3619883"/>
                  <a:gd name="connsiteY66" fmla="*/ 99047 h 4275461"/>
                  <a:gd name="connsiteX67" fmla="*/ 2344622 w 3619883"/>
                  <a:gd name="connsiteY67" fmla="*/ 91388 h 4275461"/>
                  <a:gd name="connsiteX68" fmla="*/ 2455682 w 3619883"/>
                  <a:gd name="connsiteY68" fmla="*/ 78869 h 4275461"/>
                  <a:gd name="connsiteX69" fmla="*/ 2632609 w 3619883"/>
                  <a:gd name="connsiteY69" fmla="*/ 75338 h 4275461"/>
                  <a:gd name="connsiteX70" fmla="*/ 2742291 w 3619883"/>
                  <a:gd name="connsiteY70" fmla="*/ 92282 h 4275461"/>
                  <a:gd name="connsiteX71" fmla="*/ 2851974 w 3619883"/>
                  <a:gd name="connsiteY71" fmla="*/ 109227 h 4275461"/>
                  <a:gd name="connsiteX72" fmla="*/ 2907643 w 3619883"/>
                  <a:gd name="connsiteY72" fmla="*/ 100020 h 4275461"/>
                  <a:gd name="connsiteX73" fmla="*/ 2944022 w 3619883"/>
                  <a:gd name="connsiteY73" fmla="*/ 30853 h 4275461"/>
                  <a:gd name="connsiteX74" fmla="*/ 3022289 w 3619883"/>
                  <a:gd name="connsiteY74" fmla="*/ 10893 h 4275461"/>
                  <a:gd name="connsiteX75" fmla="*/ 3054807 w 3619883"/>
                  <a:gd name="connsiteY75" fmla="*/ 24226 h 4275461"/>
                  <a:gd name="connsiteX76" fmla="*/ 3141892 w 3619883"/>
                  <a:gd name="connsiteY76" fmla="*/ 51925 h 4275461"/>
                  <a:gd name="connsiteX77" fmla="*/ 3185711 w 3619883"/>
                  <a:gd name="connsiteY77" fmla="*/ 59881 h 4275461"/>
                  <a:gd name="connsiteX78" fmla="*/ 3219056 w 3619883"/>
                  <a:gd name="connsiteY78" fmla="*/ 55536 h 4275461"/>
                  <a:gd name="connsiteX79" fmla="*/ 3263425 w 3619883"/>
                  <a:gd name="connsiteY79" fmla="*/ 51706 h 4275461"/>
                  <a:gd name="connsiteX80" fmla="*/ 3296219 w 3619883"/>
                  <a:gd name="connsiteY80" fmla="*/ 59147 h 4275461"/>
                  <a:gd name="connsiteX81" fmla="*/ 3319094 w 3619883"/>
                  <a:gd name="connsiteY81" fmla="*/ 42500 h 4275461"/>
                  <a:gd name="connsiteX82" fmla="*/ 3420511 w 3619883"/>
                  <a:gd name="connsiteY82" fmla="*/ 0 h 4275461"/>
                  <a:gd name="connsiteX83" fmla="*/ 3453305 w 3619883"/>
                  <a:gd name="connsiteY83" fmla="*/ 7440 h 4275461"/>
                  <a:gd name="connsiteX84" fmla="*/ 3496571 w 3619883"/>
                  <a:gd name="connsiteY84" fmla="*/ 27182 h 4275461"/>
                  <a:gd name="connsiteX85" fmla="*/ 3602117 w 3619883"/>
                  <a:gd name="connsiteY85" fmla="*/ 132521 h 4275461"/>
                  <a:gd name="connsiteX86" fmla="*/ 3619883 w 3619883"/>
                  <a:gd name="connsiteY86" fmla="*/ 140049 h 4275461"/>
                  <a:gd name="connsiteX87" fmla="*/ 3619883 w 3619883"/>
                  <a:gd name="connsiteY87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621247 w 3619883"/>
                  <a:gd name="connsiteY20" fmla="*/ 4128157 h 4275461"/>
                  <a:gd name="connsiteX21" fmla="*/ 472277 w 3619883"/>
                  <a:gd name="connsiteY21" fmla="*/ 3951392 h 4275461"/>
                  <a:gd name="connsiteX22" fmla="*/ 472277 w 3619883"/>
                  <a:gd name="connsiteY22" fmla="*/ 4128157 h 4275461"/>
                  <a:gd name="connsiteX23" fmla="*/ 522650 w 3619883"/>
                  <a:gd name="connsiteY23" fmla="*/ 4128157 h 4275461"/>
                  <a:gd name="connsiteX24" fmla="*/ 573998 w 3619883"/>
                  <a:gd name="connsiteY24" fmla="*/ 4275461 h 4275461"/>
                  <a:gd name="connsiteX25" fmla="*/ 336164 w 3619883"/>
                  <a:gd name="connsiteY25" fmla="*/ 4275461 h 4275461"/>
                  <a:gd name="connsiteX26" fmla="*/ 294572 w 3619883"/>
                  <a:gd name="connsiteY26" fmla="*/ 4128157 h 4275461"/>
                  <a:gd name="connsiteX27" fmla="*/ 339106 w 3619883"/>
                  <a:gd name="connsiteY27" fmla="*/ 4128157 h 4275461"/>
                  <a:gd name="connsiteX28" fmla="*/ 339106 w 3619883"/>
                  <a:gd name="connsiteY28" fmla="*/ 3951392 h 4275461"/>
                  <a:gd name="connsiteX29" fmla="*/ 161321 w 3619883"/>
                  <a:gd name="connsiteY29" fmla="*/ 3951392 h 4275461"/>
                  <a:gd name="connsiteX30" fmla="*/ 161321 w 3619883"/>
                  <a:gd name="connsiteY30" fmla="*/ 4128157 h 4275461"/>
                  <a:gd name="connsiteX31" fmla="*/ 230914 w 3619883"/>
                  <a:gd name="connsiteY31" fmla="*/ 4128157 h 4275461"/>
                  <a:gd name="connsiteX32" fmla="*/ 189322 w 3619883"/>
                  <a:gd name="connsiteY32" fmla="*/ 4275461 h 4275461"/>
                  <a:gd name="connsiteX33" fmla="*/ 0 w 3619883"/>
                  <a:gd name="connsiteY33" fmla="*/ 4275461 h 4275461"/>
                  <a:gd name="connsiteX34" fmla="*/ 0 w 3619883"/>
                  <a:gd name="connsiteY34" fmla="*/ 42229 h 4275461"/>
                  <a:gd name="connsiteX35" fmla="*/ 42464 w 3619883"/>
                  <a:gd name="connsiteY35" fmla="*/ 40518 h 4275461"/>
                  <a:gd name="connsiteX36" fmla="*/ 137733 w 3619883"/>
                  <a:gd name="connsiteY36" fmla="*/ 35355 h 4275461"/>
                  <a:gd name="connsiteX37" fmla="*/ 270565 w 3619883"/>
                  <a:gd name="connsiteY37" fmla="*/ 29759 h 4275461"/>
                  <a:gd name="connsiteX38" fmla="*/ 479734 w 3619883"/>
                  <a:gd name="connsiteY38" fmla="*/ 45455 h 4275461"/>
                  <a:gd name="connsiteX39" fmla="*/ 524103 w 3619883"/>
                  <a:gd name="connsiteY39" fmla="*/ 41625 h 4275461"/>
                  <a:gd name="connsiteX40" fmla="*/ 624416 w 3619883"/>
                  <a:gd name="connsiteY40" fmla="*/ 22696 h 4275461"/>
                  <a:gd name="connsiteX41" fmla="*/ 657762 w 3619883"/>
                  <a:gd name="connsiteY41" fmla="*/ 18351 h 4275461"/>
                  <a:gd name="connsiteX42" fmla="*/ 690557 w 3619883"/>
                  <a:gd name="connsiteY42" fmla="*/ 25792 h 4275461"/>
                  <a:gd name="connsiteX43" fmla="*/ 745123 w 3619883"/>
                  <a:gd name="connsiteY43" fmla="*/ 40157 h 4275461"/>
                  <a:gd name="connsiteX44" fmla="*/ 789493 w 3619883"/>
                  <a:gd name="connsiteY44" fmla="*/ 36327 h 4275461"/>
                  <a:gd name="connsiteX45" fmla="*/ 854255 w 3619883"/>
                  <a:gd name="connsiteY45" fmla="*/ 68887 h 4275461"/>
                  <a:gd name="connsiteX46" fmla="*/ 897520 w 3619883"/>
                  <a:gd name="connsiteY46" fmla="*/ 88629 h 4275461"/>
                  <a:gd name="connsiteX47" fmla="*/ 940510 w 3619883"/>
                  <a:gd name="connsiteY47" fmla="*/ 114265 h 4275461"/>
                  <a:gd name="connsiteX48" fmla="*/ 1082712 w 3619883"/>
                  <a:gd name="connsiteY48" fmla="*/ 144543 h 4275461"/>
                  <a:gd name="connsiteX49" fmla="*/ 1205348 w 3619883"/>
                  <a:gd name="connsiteY49" fmla="*/ 120753 h 4275461"/>
                  <a:gd name="connsiteX50" fmla="*/ 1271764 w 3619883"/>
                  <a:gd name="connsiteY50" fmla="*/ 117956 h 4275461"/>
                  <a:gd name="connsiteX51" fmla="*/ 1315583 w 3619883"/>
                  <a:gd name="connsiteY51" fmla="*/ 125912 h 4275461"/>
                  <a:gd name="connsiteX52" fmla="*/ 1359125 w 3619883"/>
                  <a:gd name="connsiteY52" fmla="*/ 139761 h 4275461"/>
                  <a:gd name="connsiteX53" fmla="*/ 1391919 w 3619883"/>
                  <a:gd name="connsiteY53" fmla="*/ 147202 h 4275461"/>
                  <a:gd name="connsiteX54" fmla="*/ 1436563 w 3619883"/>
                  <a:gd name="connsiteY54" fmla="*/ 137480 h 4275461"/>
                  <a:gd name="connsiteX55" fmla="*/ 1471566 w 3619883"/>
                  <a:gd name="connsiteY55" fmla="*/ 97777 h 4275461"/>
                  <a:gd name="connsiteX56" fmla="*/ 1505739 w 3619883"/>
                  <a:gd name="connsiteY56" fmla="*/ 75753 h 4275461"/>
                  <a:gd name="connsiteX57" fmla="*/ 1590891 w 3619883"/>
                  <a:gd name="connsiteY57" fmla="*/ 144702 h 4275461"/>
                  <a:gd name="connsiteX58" fmla="*/ 1625616 w 3619883"/>
                  <a:gd name="connsiteY58" fmla="*/ 110893 h 4275461"/>
                  <a:gd name="connsiteX59" fmla="*/ 1658964 w 3619883"/>
                  <a:gd name="connsiteY59" fmla="*/ 106547 h 4275461"/>
                  <a:gd name="connsiteX60" fmla="*/ 1746598 w 3619883"/>
                  <a:gd name="connsiteY60" fmla="*/ 122460 h 4275461"/>
                  <a:gd name="connsiteX61" fmla="*/ 1811913 w 3619883"/>
                  <a:gd name="connsiteY61" fmla="*/ 143234 h 4275461"/>
                  <a:gd name="connsiteX62" fmla="*/ 1856557 w 3619883"/>
                  <a:gd name="connsiteY62" fmla="*/ 133511 h 4275461"/>
                  <a:gd name="connsiteX63" fmla="*/ 2066003 w 3619883"/>
                  <a:gd name="connsiteY63" fmla="*/ 143313 h 4275461"/>
                  <a:gd name="connsiteX64" fmla="*/ 2177615 w 3619883"/>
                  <a:gd name="connsiteY64" fmla="*/ 119007 h 4275461"/>
                  <a:gd name="connsiteX65" fmla="*/ 2255883 w 3619883"/>
                  <a:gd name="connsiteY65" fmla="*/ 99047 h 4275461"/>
                  <a:gd name="connsiteX66" fmla="*/ 2344622 w 3619883"/>
                  <a:gd name="connsiteY66" fmla="*/ 91388 h 4275461"/>
                  <a:gd name="connsiteX67" fmla="*/ 2455682 w 3619883"/>
                  <a:gd name="connsiteY67" fmla="*/ 78869 h 4275461"/>
                  <a:gd name="connsiteX68" fmla="*/ 2632609 w 3619883"/>
                  <a:gd name="connsiteY68" fmla="*/ 75338 h 4275461"/>
                  <a:gd name="connsiteX69" fmla="*/ 2742291 w 3619883"/>
                  <a:gd name="connsiteY69" fmla="*/ 92282 h 4275461"/>
                  <a:gd name="connsiteX70" fmla="*/ 2851974 w 3619883"/>
                  <a:gd name="connsiteY70" fmla="*/ 109227 h 4275461"/>
                  <a:gd name="connsiteX71" fmla="*/ 2907643 w 3619883"/>
                  <a:gd name="connsiteY71" fmla="*/ 100020 h 4275461"/>
                  <a:gd name="connsiteX72" fmla="*/ 2944022 w 3619883"/>
                  <a:gd name="connsiteY72" fmla="*/ 30853 h 4275461"/>
                  <a:gd name="connsiteX73" fmla="*/ 3022289 w 3619883"/>
                  <a:gd name="connsiteY73" fmla="*/ 10893 h 4275461"/>
                  <a:gd name="connsiteX74" fmla="*/ 3054807 w 3619883"/>
                  <a:gd name="connsiteY74" fmla="*/ 24226 h 4275461"/>
                  <a:gd name="connsiteX75" fmla="*/ 3141892 w 3619883"/>
                  <a:gd name="connsiteY75" fmla="*/ 51925 h 4275461"/>
                  <a:gd name="connsiteX76" fmla="*/ 3185711 w 3619883"/>
                  <a:gd name="connsiteY76" fmla="*/ 59881 h 4275461"/>
                  <a:gd name="connsiteX77" fmla="*/ 3219056 w 3619883"/>
                  <a:gd name="connsiteY77" fmla="*/ 55536 h 4275461"/>
                  <a:gd name="connsiteX78" fmla="*/ 3263425 w 3619883"/>
                  <a:gd name="connsiteY78" fmla="*/ 51706 h 4275461"/>
                  <a:gd name="connsiteX79" fmla="*/ 3296219 w 3619883"/>
                  <a:gd name="connsiteY79" fmla="*/ 59147 h 4275461"/>
                  <a:gd name="connsiteX80" fmla="*/ 3319094 w 3619883"/>
                  <a:gd name="connsiteY80" fmla="*/ 42500 h 4275461"/>
                  <a:gd name="connsiteX81" fmla="*/ 3420511 w 3619883"/>
                  <a:gd name="connsiteY81" fmla="*/ 0 h 4275461"/>
                  <a:gd name="connsiteX82" fmla="*/ 3453305 w 3619883"/>
                  <a:gd name="connsiteY82" fmla="*/ 7440 h 4275461"/>
                  <a:gd name="connsiteX83" fmla="*/ 3496571 w 3619883"/>
                  <a:gd name="connsiteY83" fmla="*/ 27182 h 4275461"/>
                  <a:gd name="connsiteX84" fmla="*/ 3602117 w 3619883"/>
                  <a:gd name="connsiteY84" fmla="*/ 132521 h 4275461"/>
                  <a:gd name="connsiteX85" fmla="*/ 3619883 w 3619883"/>
                  <a:gd name="connsiteY85" fmla="*/ 140049 h 4275461"/>
                  <a:gd name="connsiteX86" fmla="*/ 3619883 w 3619883"/>
                  <a:gd name="connsiteY86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472277 w 3619883"/>
                  <a:gd name="connsiteY20" fmla="*/ 3951392 h 4275461"/>
                  <a:gd name="connsiteX21" fmla="*/ 472277 w 3619883"/>
                  <a:gd name="connsiteY21" fmla="*/ 4128157 h 4275461"/>
                  <a:gd name="connsiteX22" fmla="*/ 522650 w 3619883"/>
                  <a:gd name="connsiteY22" fmla="*/ 4128157 h 4275461"/>
                  <a:gd name="connsiteX23" fmla="*/ 573998 w 3619883"/>
                  <a:gd name="connsiteY23" fmla="*/ 4275461 h 4275461"/>
                  <a:gd name="connsiteX24" fmla="*/ 336164 w 3619883"/>
                  <a:gd name="connsiteY24" fmla="*/ 4275461 h 4275461"/>
                  <a:gd name="connsiteX25" fmla="*/ 294572 w 3619883"/>
                  <a:gd name="connsiteY25" fmla="*/ 4128157 h 4275461"/>
                  <a:gd name="connsiteX26" fmla="*/ 339106 w 3619883"/>
                  <a:gd name="connsiteY26" fmla="*/ 4128157 h 4275461"/>
                  <a:gd name="connsiteX27" fmla="*/ 339106 w 3619883"/>
                  <a:gd name="connsiteY27" fmla="*/ 3951392 h 4275461"/>
                  <a:gd name="connsiteX28" fmla="*/ 161321 w 3619883"/>
                  <a:gd name="connsiteY28" fmla="*/ 3951392 h 4275461"/>
                  <a:gd name="connsiteX29" fmla="*/ 161321 w 3619883"/>
                  <a:gd name="connsiteY29" fmla="*/ 4128157 h 4275461"/>
                  <a:gd name="connsiteX30" fmla="*/ 230914 w 3619883"/>
                  <a:gd name="connsiteY30" fmla="*/ 4128157 h 4275461"/>
                  <a:gd name="connsiteX31" fmla="*/ 189322 w 3619883"/>
                  <a:gd name="connsiteY31" fmla="*/ 4275461 h 4275461"/>
                  <a:gd name="connsiteX32" fmla="*/ 0 w 3619883"/>
                  <a:gd name="connsiteY32" fmla="*/ 4275461 h 4275461"/>
                  <a:gd name="connsiteX33" fmla="*/ 0 w 3619883"/>
                  <a:gd name="connsiteY33" fmla="*/ 42229 h 4275461"/>
                  <a:gd name="connsiteX34" fmla="*/ 42464 w 3619883"/>
                  <a:gd name="connsiteY34" fmla="*/ 40518 h 4275461"/>
                  <a:gd name="connsiteX35" fmla="*/ 137733 w 3619883"/>
                  <a:gd name="connsiteY35" fmla="*/ 35355 h 4275461"/>
                  <a:gd name="connsiteX36" fmla="*/ 270565 w 3619883"/>
                  <a:gd name="connsiteY36" fmla="*/ 29759 h 4275461"/>
                  <a:gd name="connsiteX37" fmla="*/ 479734 w 3619883"/>
                  <a:gd name="connsiteY37" fmla="*/ 45455 h 4275461"/>
                  <a:gd name="connsiteX38" fmla="*/ 524103 w 3619883"/>
                  <a:gd name="connsiteY38" fmla="*/ 41625 h 4275461"/>
                  <a:gd name="connsiteX39" fmla="*/ 624416 w 3619883"/>
                  <a:gd name="connsiteY39" fmla="*/ 22696 h 4275461"/>
                  <a:gd name="connsiteX40" fmla="*/ 657762 w 3619883"/>
                  <a:gd name="connsiteY40" fmla="*/ 18351 h 4275461"/>
                  <a:gd name="connsiteX41" fmla="*/ 690557 w 3619883"/>
                  <a:gd name="connsiteY41" fmla="*/ 25792 h 4275461"/>
                  <a:gd name="connsiteX42" fmla="*/ 745123 w 3619883"/>
                  <a:gd name="connsiteY42" fmla="*/ 40157 h 4275461"/>
                  <a:gd name="connsiteX43" fmla="*/ 789493 w 3619883"/>
                  <a:gd name="connsiteY43" fmla="*/ 36327 h 4275461"/>
                  <a:gd name="connsiteX44" fmla="*/ 854255 w 3619883"/>
                  <a:gd name="connsiteY44" fmla="*/ 68887 h 4275461"/>
                  <a:gd name="connsiteX45" fmla="*/ 897520 w 3619883"/>
                  <a:gd name="connsiteY45" fmla="*/ 88629 h 4275461"/>
                  <a:gd name="connsiteX46" fmla="*/ 940510 w 3619883"/>
                  <a:gd name="connsiteY46" fmla="*/ 114265 h 4275461"/>
                  <a:gd name="connsiteX47" fmla="*/ 1082712 w 3619883"/>
                  <a:gd name="connsiteY47" fmla="*/ 144543 h 4275461"/>
                  <a:gd name="connsiteX48" fmla="*/ 1205348 w 3619883"/>
                  <a:gd name="connsiteY48" fmla="*/ 120753 h 4275461"/>
                  <a:gd name="connsiteX49" fmla="*/ 1271764 w 3619883"/>
                  <a:gd name="connsiteY49" fmla="*/ 117956 h 4275461"/>
                  <a:gd name="connsiteX50" fmla="*/ 1315583 w 3619883"/>
                  <a:gd name="connsiteY50" fmla="*/ 125912 h 4275461"/>
                  <a:gd name="connsiteX51" fmla="*/ 1359125 w 3619883"/>
                  <a:gd name="connsiteY51" fmla="*/ 139761 h 4275461"/>
                  <a:gd name="connsiteX52" fmla="*/ 1391919 w 3619883"/>
                  <a:gd name="connsiteY52" fmla="*/ 147202 h 4275461"/>
                  <a:gd name="connsiteX53" fmla="*/ 1436563 w 3619883"/>
                  <a:gd name="connsiteY53" fmla="*/ 137480 h 4275461"/>
                  <a:gd name="connsiteX54" fmla="*/ 1471566 w 3619883"/>
                  <a:gd name="connsiteY54" fmla="*/ 97777 h 4275461"/>
                  <a:gd name="connsiteX55" fmla="*/ 1505739 w 3619883"/>
                  <a:gd name="connsiteY55" fmla="*/ 75753 h 4275461"/>
                  <a:gd name="connsiteX56" fmla="*/ 1590891 w 3619883"/>
                  <a:gd name="connsiteY56" fmla="*/ 144702 h 4275461"/>
                  <a:gd name="connsiteX57" fmla="*/ 1625616 w 3619883"/>
                  <a:gd name="connsiteY57" fmla="*/ 110893 h 4275461"/>
                  <a:gd name="connsiteX58" fmla="*/ 1658964 w 3619883"/>
                  <a:gd name="connsiteY58" fmla="*/ 106547 h 4275461"/>
                  <a:gd name="connsiteX59" fmla="*/ 1746598 w 3619883"/>
                  <a:gd name="connsiteY59" fmla="*/ 122460 h 4275461"/>
                  <a:gd name="connsiteX60" fmla="*/ 1811913 w 3619883"/>
                  <a:gd name="connsiteY60" fmla="*/ 143234 h 4275461"/>
                  <a:gd name="connsiteX61" fmla="*/ 1856557 w 3619883"/>
                  <a:gd name="connsiteY61" fmla="*/ 133511 h 4275461"/>
                  <a:gd name="connsiteX62" fmla="*/ 2066003 w 3619883"/>
                  <a:gd name="connsiteY62" fmla="*/ 143313 h 4275461"/>
                  <a:gd name="connsiteX63" fmla="*/ 2177615 w 3619883"/>
                  <a:gd name="connsiteY63" fmla="*/ 119007 h 4275461"/>
                  <a:gd name="connsiteX64" fmla="*/ 2255883 w 3619883"/>
                  <a:gd name="connsiteY64" fmla="*/ 99047 h 4275461"/>
                  <a:gd name="connsiteX65" fmla="*/ 2344622 w 3619883"/>
                  <a:gd name="connsiteY65" fmla="*/ 91388 h 4275461"/>
                  <a:gd name="connsiteX66" fmla="*/ 2455682 w 3619883"/>
                  <a:gd name="connsiteY66" fmla="*/ 78869 h 4275461"/>
                  <a:gd name="connsiteX67" fmla="*/ 2632609 w 3619883"/>
                  <a:gd name="connsiteY67" fmla="*/ 75338 h 4275461"/>
                  <a:gd name="connsiteX68" fmla="*/ 2742291 w 3619883"/>
                  <a:gd name="connsiteY68" fmla="*/ 92282 h 4275461"/>
                  <a:gd name="connsiteX69" fmla="*/ 2851974 w 3619883"/>
                  <a:gd name="connsiteY69" fmla="*/ 109227 h 4275461"/>
                  <a:gd name="connsiteX70" fmla="*/ 2907643 w 3619883"/>
                  <a:gd name="connsiteY70" fmla="*/ 100020 h 4275461"/>
                  <a:gd name="connsiteX71" fmla="*/ 2944022 w 3619883"/>
                  <a:gd name="connsiteY71" fmla="*/ 30853 h 4275461"/>
                  <a:gd name="connsiteX72" fmla="*/ 3022289 w 3619883"/>
                  <a:gd name="connsiteY72" fmla="*/ 10893 h 4275461"/>
                  <a:gd name="connsiteX73" fmla="*/ 3054807 w 3619883"/>
                  <a:gd name="connsiteY73" fmla="*/ 24226 h 4275461"/>
                  <a:gd name="connsiteX74" fmla="*/ 3141892 w 3619883"/>
                  <a:gd name="connsiteY74" fmla="*/ 51925 h 4275461"/>
                  <a:gd name="connsiteX75" fmla="*/ 3185711 w 3619883"/>
                  <a:gd name="connsiteY75" fmla="*/ 59881 h 4275461"/>
                  <a:gd name="connsiteX76" fmla="*/ 3219056 w 3619883"/>
                  <a:gd name="connsiteY76" fmla="*/ 55536 h 4275461"/>
                  <a:gd name="connsiteX77" fmla="*/ 3263425 w 3619883"/>
                  <a:gd name="connsiteY77" fmla="*/ 51706 h 4275461"/>
                  <a:gd name="connsiteX78" fmla="*/ 3296219 w 3619883"/>
                  <a:gd name="connsiteY78" fmla="*/ 59147 h 4275461"/>
                  <a:gd name="connsiteX79" fmla="*/ 3319094 w 3619883"/>
                  <a:gd name="connsiteY79" fmla="*/ 42500 h 4275461"/>
                  <a:gd name="connsiteX80" fmla="*/ 3420511 w 3619883"/>
                  <a:gd name="connsiteY80" fmla="*/ 0 h 4275461"/>
                  <a:gd name="connsiteX81" fmla="*/ 3453305 w 3619883"/>
                  <a:gd name="connsiteY81" fmla="*/ 7440 h 4275461"/>
                  <a:gd name="connsiteX82" fmla="*/ 3496571 w 3619883"/>
                  <a:gd name="connsiteY82" fmla="*/ 27182 h 4275461"/>
                  <a:gd name="connsiteX83" fmla="*/ 3602117 w 3619883"/>
                  <a:gd name="connsiteY83" fmla="*/ 132521 h 4275461"/>
                  <a:gd name="connsiteX84" fmla="*/ 3619883 w 3619883"/>
                  <a:gd name="connsiteY84" fmla="*/ 140049 h 4275461"/>
                  <a:gd name="connsiteX85" fmla="*/ 3619883 w 3619883"/>
                  <a:gd name="connsiteY85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472277 w 3619883"/>
                  <a:gd name="connsiteY20" fmla="*/ 4128157 h 4275461"/>
                  <a:gd name="connsiteX21" fmla="*/ 522650 w 3619883"/>
                  <a:gd name="connsiteY21" fmla="*/ 4128157 h 4275461"/>
                  <a:gd name="connsiteX22" fmla="*/ 573998 w 3619883"/>
                  <a:gd name="connsiteY22" fmla="*/ 4275461 h 4275461"/>
                  <a:gd name="connsiteX23" fmla="*/ 336164 w 3619883"/>
                  <a:gd name="connsiteY23" fmla="*/ 4275461 h 4275461"/>
                  <a:gd name="connsiteX24" fmla="*/ 294572 w 3619883"/>
                  <a:gd name="connsiteY24" fmla="*/ 4128157 h 4275461"/>
                  <a:gd name="connsiteX25" fmla="*/ 339106 w 3619883"/>
                  <a:gd name="connsiteY25" fmla="*/ 4128157 h 4275461"/>
                  <a:gd name="connsiteX26" fmla="*/ 339106 w 3619883"/>
                  <a:gd name="connsiteY26" fmla="*/ 3951392 h 4275461"/>
                  <a:gd name="connsiteX27" fmla="*/ 161321 w 3619883"/>
                  <a:gd name="connsiteY27" fmla="*/ 3951392 h 4275461"/>
                  <a:gd name="connsiteX28" fmla="*/ 161321 w 3619883"/>
                  <a:gd name="connsiteY28" fmla="*/ 4128157 h 4275461"/>
                  <a:gd name="connsiteX29" fmla="*/ 230914 w 3619883"/>
                  <a:gd name="connsiteY29" fmla="*/ 4128157 h 4275461"/>
                  <a:gd name="connsiteX30" fmla="*/ 189322 w 3619883"/>
                  <a:gd name="connsiteY30" fmla="*/ 4275461 h 4275461"/>
                  <a:gd name="connsiteX31" fmla="*/ 0 w 3619883"/>
                  <a:gd name="connsiteY31" fmla="*/ 4275461 h 4275461"/>
                  <a:gd name="connsiteX32" fmla="*/ 0 w 3619883"/>
                  <a:gd name="connsiteY32" fmla="*/ 42229 h 4275461"/>
                  <a:gd name="connsiteX33" fmla="*/ 42464 w 3619883"/>
                  <a:gd name="connsiteY33" fmla="*/ 40518 h 4275461"/>
                  <a:gd name="connsiteX34" fmla="*/ 137733 w 3619883"/>
                  <a:gd name="connsiteY34" fmla="*/ 35355 h 4275461"/>
                  <a:gd name="connsiteX35" fmla="*/ 270565 w 3619883"/>
                  <a:gd name="connsiteY35" fmla="*/ 29759 h 4275461"/>
                  <a:gd name="connsiteX36" fmla="*/ 479734 w 3619883"/>
                  <a:gd name="connsiteY36" fmla="*/ 45455 h 4275461"/>
                  <a:gd name="connsiteX37" fmla="*/ 524103 w 3619883"/>
                  <a:gd name="connsiteY37" fmla="*/ 41625 h 4275461"/>
                  <a:gd name="connsiteX38" fmla="*/ 624416 w 3619883"/>
                  <a:gd name="connsiteY38" fmla="*/ 22696 h 4275461"/>
                  <a:gd name="connsiteX39" fmla="*/ 657762 w 3619883"/>
                  <a:gd name="connsiteY39" fmla="*/ 18351 h 4275461"/>
                  <a:gd name="connsiteX40" fmla="*/ 690557 w 3619883"/>
                  <a:gd name="connsiteY40" fmla="*/ 25792 h 4275461"/>
                  <a:gd name="connsiteX41" fmla="*/ 745123 w 3619883"/>
                  <a:gd name="connsiteY41" fmla="*/ 40157 h 4275461"/>
                  <a:gd name="connsiteX42" fmla="*/ 789493 w 3619883"/>
                  <a:gd name="connsiteY42" fmla="*/ 36327 h 4275461"/>
                  <a:gd name="connsiteX43" fmla="*/ 854255 w 3619883"/>
                  <a:gd name="connsiteY43" fmla="*/ 68887 h 4275461"/>
                  <a:gd name="connsiteX44" fmla="*/ 897520 w 3619883"/>
                  <a:gd name="connsiteY44" fmla="*/ 88629 h 4275461"/>
                  <a:gd name="connsiteX45" fmla="*/ 940510 w 3619883"/>
                  <a:gd name="connsiteY45" fmla="*/ 114265 h 4275461"/>
                  <a:gd name="connsiteX46" fmla="*/ 1082712 w 3619883"/>
                  <a:gd name="connsiteY46" fmla="*/ 144543 h 4275461"/>
                  <a:gd name="connsiteX47" fmla="*/ 1205348 w 3619883"/>
                  <a:gd name="connsiteY47" fmla="*/ 120753 h 4275461"/>
                  <a:gd name="connsiteX48" fmla="*/ 1271764 w 3619883"/>
                  <a:gd name="connsiteY48" fmla="*/ 117956 h 4275461"/>
                  <a:gd name="connsiteX49" fmla="*/ 1315583 w 3619883"/>
                  <a:gd name="connsiteY49" fmla="*/ 125912 h 4275461"/>
                  <a:gd name="connsiteX50" fmla="*/ 1359125 w 3619883"/>
                  <a:gd name="connsiteY50" fmla="*/ 139761 h 4275461"/>
                  <a:gd name="connsiteX51" fmla="*/ 1391919 w 3619883"/>
                  <a:gd name="connsiteY51" fmla="*/ 147202 h 4275461"/>
                  <a:gd name="connsiteX52" fmla="*/ 1436563 w 3619883"/>
                  <a:gd name="connsiteY52" fmla="*/ 137480 h 4275461"/>
                  <a:gd name="connsiteX53" fmla="*/ 1471566 w 3619883"/>
                  <a:gd name="connsiteY53" fmla="*/ 97777 h 4275461"/>
                  <a:gd name="connsiteX54" fmla="*/ 1505739 w 3619883"/>
                  <a:gd name="connsiteY54" fmla="*/ 75753 h 4275461"/>
                  <a:gd name="connsiteX55" fmla="*/ 1590891 w 3619883"/>
                  <a:gd name="connsiteY55" fmla="*/ 144702 h 4275461"/>
                  <a:gd name="connsiteX56" fmla="*/ 1625616 w 3619883"/>
                  <a:gd name="connsiteY56" fmla="*/ 110893 h 4275461"/>
                  <a:gd name="connsiteX57" fmla="*/ 1658964 w 3619883"/>
                  <a:gd name="connsiteY57" fmla="*/ 106547 h 4275461"/>
                  <a:gd name="connsiteX58" fmla="*/ 1746598 w 3619883"/>
                  <a:gd name="connsiteY58" fmla="*/ 122460 h 4275461"/>
                  <a:gd name="connsiteX59" fmla="*/ 1811913 w 3619883"/>
                  <a:gd name="connsiteY59" fmla="*/ 143234 h 4275461"/>
                  <a:gd name="connsiteX60" fmla="*/ 1856557 w 3619883"/>
                  <a:gd name="connsiteY60" fmla="*/ 133511 h 4275461"/>
                  <a:gd name="connsiteX61" fmla="*/ 2066003 w 3619883"/>
                  <a:gd name="connsiteY61" fmla="*/ 143313 h 4275461"/>
                  <a:gd name="connsiteX62" fmla="*/ 2177615 w 3619883"/>
                  <a:gd name="connsiteY62" fmla="*/ 119007 h 4275461"/>
                  <a:gd name="connsiteX63" fmla="*/ 2255883 w 3619883"/>
                  <a:gd name="connsiteY63" fmla="*/ 99047 h 4275461"/>
                  <a:gd name="connsiteX64" fmla="*/ 2344622 w 3619883"/>
                  <a:gd name="connsiteY64" fmla="*/ 91388 h 4275461"/>
                  <a:gd name="connsiteX65" fmla="*/ 2455682 w 3619883"/>
                  <a:gd name="connsiteY65" fmla="*/ 78869 h 4275461"/>
                  <a:gd name="connsiteX66" fmla="*/ 2632609 w 3619883"/>
                  <a:gd name="connsiteY66" fmla="*/ 75338 h 4275461"/>
                  <a:gd name="connsiteX67" fmla="*/ 2742291 w 3619883"/>
                  <a:gd name="connsiteY67" fmla="*/ 92282 h 4275461"/>
                  <a:gd name="connsiteX68" fmla="*/ 2851974 w 3619883"/>
                  <a:gd name="connsiteY68" fmla="*/ 109227 h 4275461"/>
                  <a:gd name="connsiteX69" fmla="*/ 2907643 w 3619883"/>
                  <a:gd name="connsiteY69" fmla="*/ 100020 h 4275461"/>
                  <a:gd name="connsiteX70" fmla="*/ 2944022 w 3619883"/>
                  <a:gd name="connsiteY70" fmla="*/ 30853 h 4275461"/>
                  <a:gd name="connsiteX71" fmla="*/ 3022289 w 3619883"/>
                  <a:gd name="connsiteY71" fmla="*/ 10893 h 4275461"/>
                  <a:gd name="connsiteX72" fmla="*/ 3054807 w 3619883"/>
                  <a:gd name="connsiteY72" fmla="*/ 24226 h 4275461"/>
                  <a:gd name="connsiteX73" fmla="*/ 3141892 w 3619883"/>
                  <a:gd name="connsiteY73" fmla="*/ 51925 h 4275461"/>
                  <a:gd name="connsiteX74" fmla="*/ 3185711 w 3619883"/>
                  <a:gd name="connsiteY74" fmla="*/ 59881 h 4275461"/>
                  <a:gd name="connsiteX75" fmla="*/ 3219056 w 3619883"/>
                  <a:gd name="connsiteY75" fmla="*/ 55536 h 4275461"/>
                  <a:gd name="connsiteX76" fmla="*/ 3263425 w 3619883"/>
                  <a:gd name="connsiteY76" fmla="*/ 51706 h 4275461"/>
                  <a:gd name="connsiteX77" fmla="*/ 3296219 w 3619883"/>
                  <a:gd name="connsiteY77" fmla="*/ 59147 h 4275461"/>
                  <a:gd name="connsiteX78" fmla="*/ 3319094 w 3619883"/>
                  <a:gd name="connsiteY78" fmla="*/ 42500 h 4275461"/>
                  <a:gd name="connsiteX79" fmla="*/ 3420511 w 3619883"/>
                  <a:gd name="connsiteY79" fmla="*/ 0 h 4275461"/>
                  <a:gd name="connsiteX80" fmla="*/ 3453305 w 3619883"/>
                  <a:gd name="connsiteY80" fmla="*/ 7440 h 4275461"/>
                  <a:gd name="connsiteX81" fmla="*/ 3496571 w 3619883"/>
                  <a:gd name="connsiteY81" fmla="*/ 27182 h 4275461"/>
                  <a:gd name="connsiteX82" fmla="*/ 3602117 w 3619883"/>
                  <a:gd name="connsiteY82" fmla="*/ 132521 h 4275461"/>
                  <a:gd name="connsiteX83" fmla="*/ 3619883 w 3619883"/>
                  <a:gd name="connsiteY83" fmla="*/ 140049 h 4275461"/>
                  <a:gd name="connsiteX84" fmla="*/ 3619883 w 3619883"/>
                  <a:gd name="connsiteY84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22650 w 3619883"/>
                  <a:gd name="connsiteY20" fmla="*/ 4128157 h 4275461"/>
                  <a:gd name="connsiteX21" fmla="*/ 573998 w 3619883"/>
                  <a:gd name="connsiteY21" fmla="*/ 4275461 h 4275461"/>
                  <a:gd name="connsiteX22" fmla="*/ 336164 w 3619883"/>
                  <a:gd name="connsiteY22" fmla="*/ 4275461 h 4275461"/>
                  <a:gd name="connsiteX23" fmla="*/ 294572 w 3619883"/>
                  <a:gd name="connsiteY23" fmla="*/ 4128157 h 4275461"/>
                  <a:gd name="connsiteX24" fmla="*/ 339106 w 3619883"/>
                  <a:gd name="connsiteY24" fmla="*/ 4128157 h 4275461"/>
                  <a:gd name="connsiteX25" fmla="*/ 339106 w 3619883"/>
                  <a:gd name="connsiteY25" fmla="*/ 3951392 h 4275461"/>
                  <a:gd name="connsiteX26" fmla="*/ 161321 w 3619883"/>
                  <a:gd name="connsiteY26" fmla="*/ 3951392 h 4275461"/>
                  <a:gd name="connsiteX27" fmla="*/ 161321 w 3619883"/>
                  <a:gd name="connsiteY27" fmla="*/ 4128157 h 4275461"/>
                  <a:gd name="connsiteX28" fmla="*/ 230914 w 3619883"/>
                  <a:gd name="connsiteY28" fmla="*/ 4128157 h 4275461"/>
                  <a:gd name="connsiteX29" fmla="*/ 189322 w 3619883"/>
                  <a:gd name="connsiteY29" fmla="*/ 4275461 h 4275461"/>
                  <a:gd name="connsiteX30" fmla="*/ 0 w 3619883"/>
                  <a:gd name="connsiteY30" fmla="*/ 4275461 h 4275461"/>
                  <a:gd name="connsiteX31" fmla="*/ 0 w 3619883"/>
                  <a:gd name="connsiteY31" fmla="*/ 42229 h 4275461"/>
                  <a:gd name="connsiteX32" fmla="*/ 42464 w 3619883"/>
                  <a:gd name="connsiteY32" fmla="*/ 40518 h 4275461"/>
                  <a:gd name="connsiteX33" fmla="*/ 137733 w 3619883"/>
                  <a:gd name="connsiteY33" fmla="*/ 35355 h 4275461"/>
                  <a:gd name="connsiteX34" fmla="*/ 270565 w 3619883"/>
                  <a:gd name="connsiteY34" fmla="*/ 29759 h 4275461"/>
                  <a:gd name="connsiteX35" fmla="*/ 479734 w 3619883"/>
                  <a:gd name="connsiteY35" fmla="*/ 45455 h 4275461"/>
                  <a:gd name="connsiteX36" fmla="*/ 524103 w 3619883"/>
                  <a:gd name="connsiteY36" fmla="*/ 41625 h 4275461"/>
                  <a:gd name="connsiteX37" fmla="*/ 624416 w 3619883"/>
                  <a:gd name="connsiteY37" fmla="*/ 22696 h 4275461"/>
                  <a:gd name="connsiteX38" fmla="*/ 657762 w 3619883"/>
                  <a:gd name="connsiteY38" fmla="*/ 18351 h 4275461"/>
                  <a:gd name="connsiteX39" fmla="*/ 690557 w 3619883"/>
                  <a:gd name="connsiteY39" fmla="*/ 25792 h 4275461"/>
                  <a:gd name="connsiteX40" fmla="*/ 745123 w 3619883"/>
                  <a:gd name="connsiteY40" fmla="*/ 40157 h 4275461"/>
                  <a:gd name="connsiteX41" fmla="*/ 789493 w 3619883"/>
                  <a:gd name="connsiteY41" fmla="*/ 36327 h 4275461"/>
                  <a:gd name="connsiteX42" fmla="*/ 854255 w 3619883"/>
                  <a:gd name="connsiteY42" fmla="*/ 68887 h 4275461"/>
                  <a:gd name="connsiteX43" fmla="*/ 897520 w 3619883"/>
                  <a:gd name="connsiteY43" fmla="*/ 88629 h 4275461"/>
                  <a:gd name="connsiteX44" fmla="*/ 940510 w 3619883"/>
                  <a:gd name="connsiteY44" fmla="*/ 114265 h 4275461"/>
                  <a:gd name="connsiteX45" fmla="*/ 1082712 w 3619883"/>
                  <a:gd name="connsiteY45" fmla="*/ 144543 h 4275461"/>
                  <a:gd name="connsiteX46" fmla="*/ 1205348 w 3619883"/>
                  <a:gd name="connsiteY46" fmla="*/ 120753 h 4275461"/>
                  <a:gd name="connsiteX47" fmla="*/ 1271764 w 3619883"/>
                  <a:gd name="connsiteY47" fmla="*/ 117956 h 4275461"/>
                  <a:gd name="connsiteX48" fmla="*/ 1315583 w 3619883"/>
                  <a:gd name="connsiteY48" fmla="*/ 125912 h 4275461"/>
                  <a:gd name="connsiteX49" fmla="*/ 1359125 w 3619883"/>
                  <a:gd name="connsiteY49" fmla="*/ 139761 h 4275461"/>
                  <a:gd name="connsiteX50" fmla="*/ 1391919 w 3619883"/>
                  <a:gd name="connsiteY50" fmla="*/ 147202 h 4275461"/>
                  <a:gd name="connsiteX51" fmla="*/ 1436563 w 3619883"/>
                  <a:gd name="connsiteY51" fmla="*/ 137480 h 4275461"/>
                  <a:gd name="connsiteX52" fmla="*/ 1471566 w 3619883"/>
                  <a:gd name="connsiteY52" fmla="*/ 97777 h 4275461"/>
                  <a:gd name="connsiteX53" fmla="*/ 1505739 w 3619883"/>
                  <a:gd name="connsiteY53" fmla="*/ 75753 h 4275461"/>
                  <a:gd name="connsiteX54" fmla="*/ 1590891 w 3619883"/>
                  <a:gd name="connsiteY54" fmla="*/ 144702 h 4275461"/>
                  <a:gd name="connsiteX55" fmla="*/ 1625616 w 3619883"/>
                  <a:gd name="connsiteY55" fmla="*/ 110893 h 4275461"/>
                  <a:gd name="connsiteX56" fmla="*/ 1658964 w 3619883"/>
                  <a:gd name="connsiteY56" fmla="*/ 106547 h 4275461"/>
                  <a:gd name="connsiteX57" fmla="*/ 1746598 w 3619883"/>
                  <a:gd name="connsiteY57" fmla="*/ 122460 h 4275461"/>
                  <a:gd name="connsiteX58" fmla="*/ 1811913 w 3619883"/>
                  <a:gd name="connsiteY58" fmla="*/ 143234 h 4275461"/>
                  <a:gd name="connsiteX59" fmla="*/ 1856557 w 3619883"/>
                  <a:gd name="connsiteY59" fmla="*/ 133511 h 4275461"/>
                  <a:gd name="connsiteX60" fmla="*/ 2066003 w 3619883"/>
                  <a:gd name="connsiteY60" fmla="*/ 143313 h 4275461"/>
                  <a:gd name="connsiteX61" fmla="*/ 2177615 w 3619883"/>
                  <a:gd name="connsiteY61" fmla="*/ 119007 h 4275461"/>
                  <a:gd name="connsiteX62" fmla="*/ 2255883 w 3619883"/>
                  <a:gd name="connsiteY62" fmla="*/ 99047 h 4275461"/>
                  <a:gd name="connsiteX63" fmla="*/ 2344622 w 3619883"/>
                  <a:gd name="connsiteY63" fmla="*/ 91388 h 4275461"/>
                  <a:gd name="connsiteX64" fmla="*/ 2455682 w 3619883"/>
                  <a:gd name="connsiteY64" fmla="*/ 78869 h 4275461"/>
                  <a:gd name="connsiteX65" fmla="*/ 2632609 w 3619883"/>
                  <a:gd name="connsiteY65" fmla="*/ 75338 h 4275461"/>
                  <a:gd name="connsiteX66" fmla="*/ 2742291 w 3619883"/>
                  <a:gd name="connsiteY66" fmla="*/ 92282 h 4275461"/>
                  <a:gd name="connsiteX67" fmla="*/ 2851974 w 3619883"/>
                  <a:gd name="connsiteY67" fmla="*/ 109227 h 4275461"/>
                  <a:gd name="connsiteX68" fmla="*/ 2907643 w 3619883"/>
                  <a:gd name="connsiteY68" fmla="*/ 100020 h 4275461"/>
                  <a:gd name="connsiteX69" fmla="*/ 2944022 w 3619883"/>
                  <a:gd name="connsiteY69" fmla="*/ 30853 h 4275461"/>
                  <a:gd name="connsiteX70" fmla="*/ 3022289 w 3619883"/>
                  <a:gd name="connsiteY70" fmla="*/ 10893 h 4275461"/>
                  <a:gd name="connsiteX71" fmla="*/ 3054807 w 3619883"/>
                  <a:gd name="connsiteY71" fmla="*/ 24226 h 4275461"/>
                  <a:gd name="connsiteX72" fmla="*/ 3141892 w 3619883"/>
                  <a:gd name="connsiteY72" fmla="*/ 51925 h 4275461"/>
                  <a:gd name="connsiteX73" fmla="*/ 3185711 w 3619883"/>
                  <a:gd name="connsiteY73" fmla="*/ 59881 h 4275461"/>
                  <a:gd name="connsiteX74" fmla="*/ 3219056 w 3619883"/>
                  <a:gd name="connsiteY74" fmla="*/ 55536 h 4275461"/>
                  <a:gd name="connsiteX75" fmla="*/ 3263425 w 3619883"/>
                  <a:gd name="connsiteY75" fmla="*/ 51706 h 4275461"/>
                  <a:gd name="connsiteX76" fmla="*/ 3296219 w 3619883"/>
                  <a:gd name="connsiteY76" fmla="*/ 59147 h 4275461"/>
                  <a:gd name="connsiteX77" fmla="*/ 3319094 w 3619883"/>
                  <a:gd name="connsiteY77" fmla="*/ 42500 h 4275461"/>
                  <a:gd name="connsiteX78" fmla="*/ 3420511 w 3619883"/>
                  <a:gd name="connsiteY78" fmla="*/ 0 h 4275461"/>
                  <a:gd name="connsiteX79" fmla="*/ 3453305 w 3619883"/>
                  <a:gd name="connsiteY79" fmla="*/ 7440 h 4275461"/>
                  <a:gd name="connsiteX80" fmla="*/ 3496571 w 3619883"/>
                  <a:gd name="connsiteY80" fmla="*/ 27182 h 4275461"/>
                  <a:gd name="connsiteX81" fmla="*/ 3602117 w 3619883"/>
                  <a:gd name="connsiteY81" fmla="*/ 132521 h 4275461"/>
                  <a:gd name="connsiteX82" fmla="*/ 3619883 w 3619883"/>
                  <a:gd name="connsiteY82" fmla="*/ 140049 h 4275461"/>
                  <a:gd name="connsiteX83" fmla="*/ 3619883 w 3619883"/>
                  <a:gd name="connsiteY83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294572 w 3619883"/>
                  <a:gd name="connsiteY22" fmla="*/ 4128157 h 4275461"/>
                  <a:gd name="connsiteX23" fmla="*/ 339106 w 3619883"/>
                  <a:gd name="connsiteY23" fmla="*/ 4128157 h 4275461"/>
                  <a:gd name="connsiteX24" fmla="*/ 339106 w 3619883"/>
                  <a:gd name="connsiteY24" fmla="*/ 3951392 h 4275461"/>
                  <a:gd name="connsiteX25" fmla="*/ 161321 w 3619883"/>
                  <a:gd name="connsiteY25" fmla="*/ 3951392 h 4275461"/>
                  <a:gd name="connsiteX26" fmla="*/ 161321 w 3619883"/>
                  <a:gd name="connsiteY26" fmla="*/ 4128157 h 4275461"/>
                  <a:gd name="connsiteX27" fmla="*/ 230914 w 3619883"/>
                  <a:gd name="connsiteY27" fmla="*/ 4128157 h 4275461"/>
                  <a:gd name="connsiteX28" fmla="*/ 189322 w 3619883"/>
                  <a:gd name="connsiteY28" fmla="*/ 4275461 h 4275461"/>
                  <a:gd name="connsiteX29" fmla="*/ 0 w 3619883"/>
                  <a:gd name="connsiteY29" fmla="*/ 4275461 h 4275461"/>
                  <a:gd name="connsiteX30" fmla="*/ 0 w 3619883"/>
                  <a:gd name="connsiteY30" fmla="*/ 42229 h 4275461"/>
                  <a:gd name="connsiteX31" fmla="*/ 42464 w 3619883"/>
                  <a:gd name="connsiteY31" fmla="*/ 40518 h 4275461"/>
                  <a:gd name="connsiteX32" fmla="*/ 137733 w 3619883"/>
                  <a:gd name="connsiteY32" fmla="*/ 35355 h 4275461"/>
                  <a:gd name="connsiteX33" fmla="*/ 270565 w 3619883"/>
                  <a:gd name="connsiteY33" fmla="*/ 29759 h 4275461"/>
                  <a:gd name="connsiteX34" fmla="*/ 479734 w 3619883"/>
                  <a:gd name="connsiteY34" fmla="*/ 45455 h 4275461"/>
                  <a:gd name="connsiteX35" fmla="*/ 524103 w 3619883"/>
                  <a:gd name="connsiteY35" fmla="*/ 41625 h 4275461"/>
                  <a:gd name="connsiteX36" fmla="*/ 624416 w 3619883"/>
                  <a:gd name="connsiteY36" fmla="*/ 22696 h 4275461"/>
                  <a:gd name="connsiteX37" fmla="*/ 657762 w 3619883"/>
                  <a:gd name="connsiteY37" fmla="*/ 18351 h 4275461"/>
                  <a:gd name="connsiteX38" fmla="*/ 690557 w 3619883"/>
                  <a:gd name="connsiteY38" fmla="*/ 25792 h 4275461"/>
                  <a:gd name="connsiteX39" fmla="*/ 745123 w 3619883"/>
                  <a:gd name="connsiteY39" fmla="*/ 40157 h 4275461"/>
                  <a:gd name="connsiteX40" fmla="*/ 789493 w 3619883"/>
                  <a:gd name="connsiteY40" fmla="*/ 36327 h 4275461"/>
                  <a:gd name="connsiteX41" fmla="*/ 854255 w 3619883"/>
                  <a:gd name="connsiteY41" fmla="*/ 68887 h 4275461"/>
                  <a:gd name="connsiteX42" fmla="*/ 897520 w 3619883"/>
                  <a:gd name="connsiteY42" fmla="*/ 88629 h 4275461"/>
                  <a:gd name="connsiteX43" fmla="*/ 940510 w 3619883"/>
                  <a:gd name="connsiteY43" fmla="*/ 114265 h 4275461"/>
                  <a:gd name="connsiteX44" fmla="*/ 1082712 w 3619883"/>
                  <a:gd name="connsiteY44" fmla="*/ 144543 h 4275461"/>
                  <a:gd name="connsiteX45" fmla="*/ 1205348 w 3619883"/>
                  <a:gd name="connsiteY45" fmla="*/ 120753 h 4275461"/>
                  <a:gd name="connsiteX46" fmla="*/ 1271764 w 3619883"/>
                  <a:gd name="connsiteY46" fmla="*/ 117956 h 4275461"/>
                  <a:gd name="connsiteX47" fmla="*/ 1315583 w 3619883"/>
                  <a:gd name="connsiteY47" fmla="*/ 125912 h 4275461"/>
                  <a:gd name="connsiteX48" fmla="*/ 1359125 w 3619883"/>
                  <a:gd name="connsiteY48" fmla="*/ 139761 h 4275461"/>
                  <a:gd name="connsiteX49" fmla="*/ 1391919 w 3619883"/>
                  <a:gd name="connsiteY49" fmla="*/ 147202 h 4275461"/>
                  <a:gd name="connsiteX50" fmla="*/ 1436563 w 3619883"/>
                  <a:gd name="connsiteY50" fmla="*/ 137480 h 4275461"/>
                  <a:gd name="connsiteX51" fmla="*/ 1471566 w 3619883"/>
                  <a:gd name="connsiteY51" fmla="*/ 97777 h 4275461"/>
                  <a:gd name="connsiteX52" fmla="*/ 1505739 w 3619883"/>
                  <a:gd name="connsiteY52" fmla="*/ 75753 h 4275461"/>
                  <a:gd name="connsiteX53" fmla="*/ 1590891 w 3619883"/>
                  <a:gd name="connsiteY53" fmla="*/ 144702 h 4275461"/>
                  <a:gd name="connsiteX54" fmla="*/ 1625616 w 3619883"/>
                  <a:gd name="connsiteY54" fmla="*/ 110893 h 4275461"/>
                  <a:gd name="connsiteX55" fmla="*/ 1658964 w 3619883"/>
                  <a:gd name="connsiteY55" fmla="*/ 106547 h 4275461"/>
                  <a:gd name="connsiteX56" fmla="*/ 1746598 w 3619883"/>
                  <a:gd name="connsiteY56" fmla="*/ 122460 h 4275461"/>
                  <a:gd name="connsiteX57" fmla="*/ 1811913 w 3619883"/>
                  <a:gd name="connsiteY57" fmla="*/ 143234 h 4275461"/>
                  <a:gd name="connsiteX58" fmla="*/ 1856557 w 3619883"/>
                  <a:gd name="connsiteY58" fmla="*/ 133511 h 4275461"/>
                  <a:gd name="connsiteX59" fmla="*/ 2066003 w 3619883"/>
                  <a:gd name="connsiteY59" fmla="*/ 143313 h 4275461"/>
                  <a:gd name="connsiteX60" fmla="*/ 2177615 w 3619883"/>
                  <a:gd name="connsiteY60" fmla="*/ 119007 h 4275461"/>
                  <a:gd name="connsiteX61" fmla="*/ 2255883 w 3619883"/>
                  <a:gd name="connsiteY61" fmla="*/ 99047 h 4275461"/>
                  <a:gd name="connsiteX62" fmla="*/ 2344622 w 3619883"/>
                  <a:gd name="connsiteY62" fmla="*/ 91388 h 4275461"/>
                  <a:gd name="connsiteX63" fmla="*/ 2455682 w 3619883"/>
                  <a:gd name="connsiteY63" fmla="*/ 78869 h 4275461"/>
                  <a:gd name="connsiteX64" fmla="*/ 2632609 w 3619883"/>
                  <a:gd name="connsiteY64" fmla="*/ 75338 h 4275461"/>
                  <a:gd name="connsiteX65" fmla="*/ 2742291 w 3619883"/>
                  <a:gd name="connsiteY65" fmla="*/ 92282 h 4275461"/>
                  <a:gd name="connsiteX66" fmla="*/ 2851974 w 3619883"/>
                  <a:gd name="connsiteY66" fmla="*/ 109227 h 4275461"/>
                  <a:gd name="connsiteX67" fmla="*/ 2907643 w 3619883"/>
                  <a:gd name="connsiteY67" fmla="*/ 100020 h 4275461"/>
                  <a:gd name="connsiteX68" fmla="*/ 2944022 w 3619883"/>
                  <a:gd name="connsiteY68" fmla="*/ 30853 h 4275461"/>
                  <a:gd name="connsiteX69" fmla="*/ 3022289 w 3619883"/>
                  <a:gd name="connsiteY69" fmla="*/ 10893 h 4275461"/>
                  <a:gd name="connsiteX70" fmla="*/ 3054807 w 3619883"/>
                  <a:gd name="connsiteY70" fmla="*/ 24226 h 4275461"/>
                  <a:gd name="connsiteX71" fmla="*/ 3141892 w 3619883"/>
                  <a:gd name="connsiteY71" fmla="*/ 51925 h 4275461"/>
                  <a:gd name="connsiteX72" fmla="*/ 3185711 w 3619883"/>
                  <a:gd name="connsiteY72" fmla="*/ 59881 h 4275461"/>
                  <a:gd name="connsiteX73" fmla="*/ 3219056 w 3619883"/>
                  <a:gd name="connsiteY73" fmla="*/ 55536 h 4275461"/>
                  <a:gd name="connsiteX74" fmla="*/ 3263425 w 3619883"/>
                  <a:gd name="connsiteY74" fmla="*/ 51706 h 4275461"/>
                  <a:gd name="connsiteX75" fmla="*/ 3296219 w 3619883"/>
                  <a:gd name="connsiteY75" fmla="*/ 59147 h 4275461"/>
                  <a:gd name="connsiteX76" fmla="*/ 3319094 w 3619883"/>
                  <a:gd name="connsiteY76" fmla="*/ 42500 h 4275461"/>
                  <a:gd name="connsiteX77" fmla="*/ 3420511 w 3619883"/>
                  <a:gd name="connsiteY77" fmla="*/ 0 h 4275461"/>
                  <a:gd name="connsiteX78" fmla="*/ 3453305 w 3619883"/>
                  <a:gd name="connsiteY78" fmla="*/ 7440 h 4275461"/>
                  <a:gd name="connsiteX79" fmla="*/ 3496571 w 3619883"/>
                  <a:gd name="connsiteY79" fmla="*/ 27182 h 4275461"/>
                  <a:gd name="connsiteX80" fmla="*/ 3602117 w 3619883"/>
                  <a:gd name="connsiteY80" fmla="*/ 132521 h 4275461"/>
                  <a:gd name="connsiteX81" fmla="*/ 3619883 w 3619883"/>
                  <a:gd name="connsiteY81" fmla="*/ 140049 h 4275461"/>
                  <a:gd name="connsiteX82" fmla="*/ 3619883 w 3619883"/>
                  <a:gd name="connsiteY82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294572 w 3619883"/>
                  <a:gd name="connsiteY22" fmla="*/ 4128157 h 4275461"/>
                  <a:gd name="connsiteX23" fmla="*/ 339106 w 3619883"/>
                  <a:gd name="connsiteY23" fmla="*/ 4128157 h 4275461"/>
                  <a:gd name="connsiteX24" fmla="*/ 339106 w 3619883"/>
                  <a:gd name="connsiteY24" fmla="*/ 3951392 h 4275461"/>
                  <a:gd name="connsiteX25" fmla="*/ 161321 w 3619883"/>
                  <a:gd name="connsiteY25" fmla="*/ 4128157 h 4275461"/>
                  <a:gd name="connsiteX26" fmla="*/ 230914 w 3619883"/>
                  <a:gd name="connsiteY26" fmla="*/ 4128157 h 4275461"/>
                  <a:gd name="connsiteX27" fmla="*/ 189322 w 3619883"/>
                  <a:gd name="connsiteY27" fmla="*/ 4275461 h 4275461"/>
                  <a:gd name="connsiteX28" fmla="*/ 0 w 3619883"/>
                  <a:gd name="connsiteY28" fmla="*/ 4275461 h 4275461"/>
                  <a:gd name="connsiteX29" fmla="*/ 0 w 3619883"/>
                  <a:gd name="connsiteY29" fmla="*/ 42229 h 4275461"/>
                  <a:gd name="connsiteX30" fmla="*/ 42464 w 3619883"/>
                  <a:gd name="connsiteY30" fmla="*/ 40518 h 4275461"/>
                  <a:gd name="connsiteX31" fmla="*/ 137733 w 3619883"/>
                  <a:gd name="connsiteY31" fmla="*/ 35355 h 4275461"/>
                  <a:gd name="connsiteX32" fmla="*/ 270565 w 3619883"/>
                  <a:gd name="connsiteY32" fmla="*/ 29759 h 4275461"/>
                  <a:gd name="connsiteX33" fmla="*/ 479734 w 3619883"/>
                  <a:gd name="connsiteY33" fmla="*/ 45455 h 4275461"/>
                  <a:gd name="connsiteX34" fmla="*/ 524103 w 3619883"/>
                  <a:gd name="connsiteY34" fmla="*/ 41625 h 4275461"/>
                  <a:gd name="connsiteX35" fmla="*/ 624416 w 3619883"/>
                  <a:gd name="connsiteY35" fmla="*/ 22696 h 4275461"/>
                  <a:gd name="connsiteX36" fmla="*/ 657762 w 3619883"/>
                  <a:gd name="connsiteY36" fmla="*/ 18351 h 4275461"/>
                  <a:gd name="connsiteX37" fmla="*/ 690557 w 3619883"/>
                  <a:gd name="connsiteY37" fmla="*/ 25792 h 4275461"/>
                  <a:gd name="connsiteX38" fmla="*/ 745123 w 3619883"/>
                  <a:gd name="connsiteY38" fmla="*/ 40157 h 4275461"/>
                  <a:gd name="connsiteX39" fmla="*/ 789493 w 3619883"/>
                  <a:gd name="connsiteY39" fmla="*/ 36327 h 4275461"/>
                  <a:gd name="connsiteX40" fmla="*/ 854255 w 3619883"/>
                  <a:gd name="connsiteY40" fmla="*/ 68887 h 4275461"/>
                  <a:gd name="connsiteX41" fmla="*/ 897520 w 3619883"/>
                  <a:gd name="connsiteY41" fmla="*/ 88629 h 4275461"/>
                  <a:gd name="connsiteX42" fmla="*/ 940510 w 3619883"/>
                  <a:gd name="connsiteY42" fmla="*/ 114265 h 4275461"/>
                  <a:gd name="connsiteX43" fmla="*/ 1082712 w 3619883"/>
                  <a:gd name="connsiteY43" fmla="*/ 144543 h 4275461"/>
                  <a:gd name="connsiteX44" fmla="*/ 1205348 w 3619883"/>
                  <a:gd name="connsiteY44" fmla="*/ 120753 h 4275461"/>
                  <a:gd name="connsiteX45" fmla="*/ 1271764 w 3619883"/>
                  <a:gd name="connsiteY45" fmla="*/ 117956 h 4275461"/>
                  <a:gd name="connsiteX46" fmla="*/ 1315583 w 3619883"/>
                  <a:gd name="connsiteY46" fmla="*/ 125912 h 4275461"/>
                  <a:gd name="connsiteX47" fmla="*/ 1359125 w 3619883"/>
                  <a:gd name="connsiteY47" fmla="*/ 139761 h 4275461"/>
                  <a:gd name="connsiteX48" fmla="*/ 1391919 w 3619883"/>
                  <a:gd name="connsiteY48" fmla="*/ 147202 h 4275461"/>
                  <a:gd name="connsiteX49" fmla="*/ 1436563 w 3619883"/>
                  <a:gd name="connsiteY49" fmla="*/ 137480 h 4275461"/>
                  <a:gd name="connsiteX50" fmla="*/ 1471566 w 3619883"/>
                  <a:gd name="connsiteY50" fmla="*/ 97777 h 4275461"/>
                  <a:gd name="connsiteX51" fmla="*/ 1505739 w 3619883"/>
                  <a:gd name="connsiteY51" fmla="*/ 75753 h 4275461"/>
                  <a:gd name="connsiteX52" fmla="*/ 1590891 w 3619883"/>
                  <a:gd name="connsiteY52" fmla="*/ 144702 h 4275461"/>
                  <a:gd name="connsiteX53" fmla="*/ 1625616 w 3619883"/>
                  <a:gd name="connsiteY53" fmla="*/ 110893 h 4275461"/>
                  <a:gd name="connsiteX54" fmla="*/ 1658964 w 3619883"/>
                  <a:gd name="connsiteY54" fmla="*/ 106547 h 4275461"/>
                  <a:gd name="connsiteX55" fmla="*/ 1746598 w 3619883"/>
                  <a:gd name="connsiteY55" fmla="*/ 122460 h 4275461"/>
                  <a:gd name="connsiteX56" fmla="*/ 1811913 w 3619883"/>
                  <a:gd name="connsiteY56" fmla="*/ 143234 h 4275461"/>
                  <a:gd name="connsiteX57" fmla="*/ 1856557 w 3619883"/>
                  <a:gd name="connsiteY57" fmla="*/ 133511 h 4275461"/>
                  <a:gd name="connsiteX58" fmla="*/ 2066003 w 3619883"/>
                  <a:gd name="connsiteY58" fmla="*/ 143313 h 4275461"/>
                  <a:gd name="connsiteX59" fmla="*/ 2177615 w 3619883"/>
                  <a:gd name="connsiteY59" fmla="*/ 119007 h 4275461"/>
                  <a:gd name="connsiteX60" fmla="*/ 2255883 w 3619883"/>
                  <a:gd name="connsiteY60" fmla="*/ 99047 h 4275461"/>
                  <a:gd name="connsiteX61" fmla="*/ 2344622 w 3619883"/>
                  <a:gd name="connsiteY61" fmla="*/ 91388 h 4275461"/>
                  <a:gd name="connsiteX62" fmla="*/ 2455682 w 3619883"/>
                  <a:gd name="connsiteY62" fmla="*/ 78869 h 4275461"/>
                  <a:gd name="connsiteX63" fmla="*/ 2632609 w 3619883"/>
                  <a:gd name="connsiteY63" fmla="*/ 75338 h 4275461"/>
                  <a:gd name="connsiteX64" fmla="*/ 2742291 w 3619883"/>
                  <a:gd name="connsiteY64" fmla="*/ 92282 h 4275461"/>
                  <a:gd name="connsiteX65" fmla="*/ 2851974 w 3619883"/>
                  <a:gd name="connsiteY65" fmla="*/ 109227 h 4275461"/>
                  <a:gd name="connsiteX66" fmla="*/ 2907643 w 3619883"/>
                  <a:gd name="connsiteY66" fmla="*/ 100020 h 4275461"/>
                  <a:gd name="connsiteX67" fmla="*/ 2944022 w 3619883"/>
                  <a:gd name="connsiteY67" fmla="*/ 30853 h 4275461"/>
                  <a:gd name="connsiteX68" fmla="*/ 3022289 w 3619883"/>
                  <a:gd name="connsiteY68" fmla="*/ 10893 h 4275461"/>
                  <a:gd name="connsiteX69" fmla="*/ 3054807 w 3619883"/>
                  <a:gd name="connsiteY69" fmla="*/ 24226 h 4275461"/>
                  <a:gd name="connsiteX70" fmla="*/ 3141892 w 3619883"/>
                  <a:gd name="connsiteY70" fmla="*/ 51925 h 4275461"/>
                  <a:gd name="connsiteX71" fmla="*/ 3185711 w 3619883"/>
                  <a:gd name="connsiteY71" fmla="*/ 59881 h 4275461"/>
                  <a:gd name="connsiteX72" fmla="*/ 3219056 w 3619883"/>
                  <a:gd name="connsiteY72" fmla="*/ 55536 h 4275461"/>
                  <a:gd name="connsiteX73" fmla="*/ 3263425 w 3619883"/>
                  <a:gd name="connsiteY73" fmla="*/ 51706 h 4275461"/>
                  <a:gd name="connsiteX74" fmla="*/ 3296219 w 3619883"/>
                  <a:gd name="connsiteY74" fmla="*/ 59147 h 4275461"/>
                  <a:gd name="connsiteX75" fmla="*/ 3319094 w 3619883"/>
                  <a:gd name="connsiteY75" fmla="*/ 42500 h 4275461"/>
                  <a:gd name="connsiteX76" fmla="*/ 3420511 w 3619883"/>
                  <a:gd name="connsiteY76" fmla="*/ 0 h 4275461"/>
                  <a:gd name="connsiteX77" fmla="*/ 3453305 w 3619883"/>
                  <a:gd name="connsiteY77" fmla="*/ 7440 h 4275461"/>
                  <a:gd name="connsiteX78" fmla="*/ 3496571 w 3619883"/>
                  <a:gd name="connsiteY78" fmla="*/ 27182 h 4275461"/>
                  <a:gd name="connsiteX79" fmla="*/ 3602117 w 3619883"/>
                  <a:gd name="connsiteY79" fmla="*/ 132521 h 4275461"/>
                  <a:gd name="connsiteX80" fmla="*/ 3619883 w 3619883"/>
                  <a:gd name="connsiteY80" fmla="*/ 140049 h 4275461"/>
                  <a:gd name="connsiteX81" fmla="*/ 3619883 w 3619883"/>
                  <a:gd name="connsiteY81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294572 w 3619883"/>
                  <a:gd name="connsiteY22" fmla="*/ 4128157 h 4275461"/>
                  <a:gd name="connsiteX23" fmla="*/ 339106 w 3619883"/>
                  <a:gd name="connsiteY23" fmla="*/ 4128157 h 4275461"/>
                  <a:gd name="connsiteX24" fmla="*/ 339106 w 3619883"/>
                  <a:gd name="connsiteY24" fmla="*/ 3951392 h 4275461"/>
                  <a:gd name="connsiteX25" fmla="*/ 161321 w 3619883"/>
                  <a:gd name="connsiteY25" fmla="*/ 4128157 h 4275461"/>
                  <a:gd name="connsiteX26" fmla="*/ 189322 w 3619883"/>
                  <a:gd name="connsiteY26" fmla="*/ 4275461 h 4275461"/>
                  <a:gd name="connsiteX27" fmla="*/ 0 w 3619883"/>
                  <a:gd name="connsiteY27" fmla="*/ 4275461 h 4275461"/>
                  <a:gd name="connsiteX28" fmla="*/ 0 w 3619883"/>
                  <a:gd name="connsiteY28" fmla="*/ 42229 h 4275461"/>
                  <a:gd name="connsiteX29" fmla="*/ 42464 w 3619883"/>
                  <a:gd name="connsiteY29" fmla="*/ 40518 h 4275461"/>
                  <a:gd name="connsiteX30" fmla="*/ 137733 w 3619883"/>
                  <a:gd name="connsiteY30" fmla="*/ 35355 h 4275461"/>
                  <a:gd name="connsiteX31" fmla="*/ 270565 w 3619883"/>
                  <a:gd name="connsiteY31" fmla="*/ 29759 h 4275461"/>
                  <a:gd name="connsiteX32" fmla="*/ 479734 w 3619883"/>
                  <a:gd name="connsiteY32" fmla="*/ 45455 h 4275461"/>
                  <a:gd name="connsiteX33" fmla="*/ 524103 w 3619883"/>
                  <a:gd name="connsiteY33" fmla="*/ 41625 h 4275461"/>
                  <a:gd name="connsiteX34" fmla="*/ 624416 w 3619883"/>
                  <a:gd name="connsiteY34" fmla="*/ 22696 h 4275461"/>
                  <a:gd name="connsiteX35" fmla="*/ 657762 w 3619883"/>
                  <a:gd name="connsiteY35" fmla="*/ 18351 h 4275461"/>
                  <a:gd name="connsiteX36" fmla="*/ 690557 w 3619883"/>
                  <a:gd name="connsiteY36" fmla="*/ 25792 h 4275461"/>
                  <a:gd name="connsiteX37" fmla="*/ 745123 w 3619883"/>
                  <a:gd name="connsiteY37" fmla="*/ 40157 h 4275461"/>
                  <a:gd name="connsiteX38" fmla="*/ 789493 w 3619883"/>
                  <a:gd name="connsiteY38" fmla="*/ 36327 h 4275461"/>
                  <a:gd name="connsiteX39" fmla="*/ 854255 w 3619883"/>
                  <a:gd name="connsiteY39" fmla="*/ 68887 h 4275461"/>
                  <a:gd name="connsiteX40" fmla="*/ 897520 w 3619883"/>
                  <a:gd name="connsiteY40" fmla="*/ 88629 h 4275461"/>
                  <a:gd name="connsiteX41" fmla="*/ 940510 w 3619883"/>
                  <a:gd name="connsiteY41" fmla="*/ 114265 h 4275461"/>
                  <a:gd name="connsiteX42" fmla="*/ 1082712 w 3619883"/>
                  <a:gd name="connsiteY42" fmla="*/ 144543 h 4275461"/>
                  <a:gd name="connsiteX43" fmla="*/ 1205348 w 3619883"/>
                  <a:gd name="connsiteY43" fmla="*/ 120753 h 4275461"/>
                  <a:gd name="connsiteX44" fmla="*/ 1271764 w 3619883"/>
                  <a:gd name="connsiteY44" fmla="*/ 117956 h 4275461"/>
                  <a:gd name="connsiteX45" fmla="*/ 1315583 w 3619883"/>
                  <a:gd name="connsiteY45" fmla="*/ 125912 h 4275461"/>
                  <a:gd name="connsiteX46" fmla="*/ 1359125 w 3619883"/>
                  <a:gd name="connsiteY46" fmla="*/ 139761 h 4275461"/>
                  <a:gd name="connsiteX47" fmla="*/ 1391919 w 3619883"/>
                  <a:gd name="connsiteY47" fmla="*/ 147202 h 4275461"/>
                  <a:gd name="connsiteX48" fmla="*/ 1436563 w 3619883"/>
                  <a:gd name="connsiteY48" fmla="*/ 137480 h 4275461"/>
                  <a:gd name="connsiteX49" fmla="*/ 1471566 w 3619883"/>
                  <a:gd name="connsiteY49" fmla="*/ 97777 h 4275461"/>
                  <a:gd name="connsiteX50" fmla="*/ 1505739 w 3619883"/>
                  <a:gd name="connsiteY50" fmla="*/ 75753 h 4275461"/>
                  <a:gd name="connsiteX51" fmla="*/ 1590891 w 3619883"/>
                  <a:gd name="connsiteY51" fmla="*/ 144702 h 4275461"/>
                  <a:gd name="connsiteX52" fmla="*/ 1625616 w 3619883"/>
                  <a:gd name="connsiteY52" fmla="*/ 110893 h 4275461"/>
                  <a:gd name="connsiteX53" fmla="*/ 1658964 w 3619883"/>
                  <a:gd name="connsiteY53" fmla="*/ 106547 h 4275461"/>
                  <a:gd name="connsiteX54" fmla="*/ 1746598 w 3619883"/>
                  <a:gd name="connsiteY54" fmla="*/ 122460 h 4275461"/>
                  <a:gd name="connsiteX55" fmla="*/ 1811913 w 3619883"/>
                  <a:gd name="connsiteY55" fmla="*/ 143234 h 4275461"/>
                  <a:gd name="connsiteX56" fmla="*/ 1856557 w 3619883"/>
                  <a:gd name="connsiteY56" fmla="*/ 133511 h 4275461"/>
                  <a:gd name="connsiteX57" fmla="*/ 2066003 w 3619883"/>
                  <a:gd name="connsiteY57" fmla="*/ 143313 h 4275461"/>
                  <a:gd name="connsiteX58" fmla="*/ 2177615 w 3619883"/>
                  <a:gd name="connsiteY58" fmla="*/ 119007 h 4275461"/>
                  <a:gd name="connsiteX59" fmla="*/ 2255883 w 3619883"/>
                  <a:gd name="connsiteY59" fmla="*/ 99047 h 4275461"/>
                  <a:gd name="connsiteX60" fmla="*/ 2344622 w 3619883"/>
                  <a:gd name="connsiteY60" fmla="*/ 91388 h 4275461"/>
                  <a:gd name="connsiteX61" fmla="*/ 2455682 w 3619883"/>
                  <a:gd name="connsiteY61" fmla="*/ 78869 h 4275461"/>
                  <a:gd name="connsiteX62" fmla="*/ 2632609 w 3619883"/>
                  <a:gd name="connsiteY62" fmla="*/ 75338 h 4275461"/>
                  <a:gd name="connsiteX63" fmla="*/ 2742291 w 3619883"/>
                  <a:gd name="connsiteY63" fmla="*/ 92282 h 4275461"/>
                  <a:gd name="connsiteX64" fmla="*/ 2851974 w 3619883"/>
                  <a:gd name="connsiteY64" fmla="*/ 109227 h 4275461"/>
                  <a:gd name="connsiteX65" fmla="*/ 2907643 w 3619883"/>
                  <a:gd name="connsiteY65" fmla="*/ 100020 h 4275461"/>
                  <a:gd name="connsiteX66" fmla="*/ 2944022 w 3619883"/>
                  <a:gd name="connsiteY66" fmla="*/ 30853 h 4275461"/>
                  <a:gd name="connsiteX67" fmla="*/ 3022289 w 3619883"/>
                  <a:gd name="connsiteY67" fmla="*/ 10893 h 4275461"/>
                  <a:gd name="connsiteX68" fmla="*/ 3054807 w 3619883"/>
                  <a:gd name="connsiteY68" fmla="*/ 24226 h 4275461"/>
                  <a:gd name="connsiteX69" fmla="*/ 3141892 w 3619883"/>
                  <a:gd name="connsiteY69" fmla="*/ 51925 h 4275461"/>
                  <a:gd name="connsiteX70" fmla="*/ 3185711 w 3619883"/>
                  <a:gd name="connsiteY70" fmla="*/ 59881 h 4275461"/>
                  <a:gd name="connsiteX71" fmla="*/ 3219056 w 3619883"/>
                  <a:gd name="connsiteY71" fmla="*/ 55536 h 4275461"/>
                  <a:gd name="connsiteX72" fmla="*/ 3263425 w 3619883"/>
                  <a:gd name="connsiteY72" fmla="*/ 51706 h 4275461"/>
                  <a:gd name="connsiteX73" fmla="*/ 3296219 w 3619883"/>
                  <a:gd name="connsiteY73" fmla="*/ 59147 h 4275461"/>
                  <a:gd name="connsiteX74" fmla="*/ 3319094 w 3619883"/>
                  <a:gd name="connsiteY74" fmla="*/ 42500 h 4275461"/>
                  <a:gd name="connsiteX75" fmla="*/ 3420511 w 3619883"/>
                  <a:gd name="connsiteY75" fmla="*/ 0 h 4275461"/>
                  <a:gd name="connsiteX76" fmla="*/ 3453305 w 3619883"/>
                  <a:gd name="connsiteY76" fmla="*/ 7440 h 4275461"/>
                  <a:gd name="connsiteX77" fmla="*/ 3496571 w 3619883"/>
                  <a:gd name="connsiteY77" fmla="*/ 27182 h 4275461"/>
                  <a:gd name="connsiteX78" fmla="*/ 3602117 w 3619883"/>
                  <a:gd name="connsiteY78" fmla="*/ 132521 h 4275461"/>
                  <a:gd name="connsiteX79" fmla="*/ 3619883 w 3619883"/>
                  <a:gd name="connsiteY79" fmla="*/ 140049 h 4275461"/>
                  <a:gd name="connsiteX80" fmla="*/ 3619883 w 3619883"/>
                  <a:gd name="connsiteY80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294572 w 3619883"/>
                  <a:gd name="connsiteY22" fmla="*/ 4128157 h 4275461"/>
                  <a:gd name="connsiteX23" fmla="*/ 339106 w 3619883"/>
                  <a:gd name="connsiteY23" fmla="*/ 4128157 h 4275461"/>
                  <a:gd name="connsiteX24" fmla="*/ 339106 w 3619883"/>
                  <a:gd name="connsiteY24" fmla="*/ 3951392 h 4275461"/>
                  <a:gd name="connsiteX25" fmla="*/ 189322 w 3619883"/>
                  <a:gd name="connsiteY25" fmla="*/ 4275461 h 4275461"/>
                  <a:gd name="connsiteX26" fmla="*/ 0 w 3619883"/>
                  <a:gd name="connsiteY26" fmla="*/ 4275461 h 4275461"/>
                  <a:gd name="connsiteX27" fmla="*/ 0 w 3619883"/>
                  <a:gd name="connsiteY27" fmla="*/ 42229 h 4275461"/>
                  <a:gd name="connsiteX28" fmla="*/ 42464 w 3619883"/>
                  <a:gd name="connsiteY28" fmla="*/ 40518 h 4275461"/>
                  <a:gd name="connsiteX29" fmla="*/ 137733 w 3619883"/>
                  <a:gd name="connsiteY29" fmla="*/ 35355 h 4275461"/>
                  <a:gd name="connsiteX30" fmla="*/ 270565 w 3619883"/>
                  <a:gd name="connsiteY30" fmla="*/ 29759 h 4275461"/>
                  <a:gd name="connsiteX31" fmla="*/ 479734 w 3619883"/>
                  <a:gd name="connsiteY31" fmla="*/ 45455 h 4275461"/>
                  <a:gd name="connsiteX32" fmla="*/ 524103 w 3619883"/>
                  <a:gd name="connsiteY32" fmla="*/ 41625 h 4275461"/>
                  <a:gd name="connsiteX33" fmla="*/ 624416 w 3619883"/>
                  <a:gd name="connsiteY33" fmla="*/ 22696 h 4275461"/>
                  <a:gd name="connsiteX34" fmla="*/ 657762 w 3619883"/>
                  <a:gd name="connsiteY34" fmla="*/ 18351 h 4275461"/>
                  <a:gd name="connsiteX35" fmla="*/ 690557 w 3619883"/>
                  <a:gd name="connsiteY35" fmla="*/ 25792 h 4275461"/>
                  <a:gd name="connsiteX36" fmla="*/ 745123 w 3619883"/>
                  <a:gd name="connsiteY36" fmla="*/ 40157 h 4275461"/>
                  <a:gd name="connsiteX37" fmla="*/ 789493 w 3619883"/>
                  <a:gd name="connsiteY37" fmla="*/ 36327 h 4275461"/>
                  <a:gd name="connsiteX38" fmla="*/ 854255 w 3619883"/>
                  <a:gd name="connsiteY38" fmla="*/ 68887 h 4275461"/>
                  <a:gd name="connsiteX39" fmla="*/ 897520 w 3619883"/>
                  <a:gd name="connsiteY39" fmla="*/ 88629 h 4275461"/>
                  <a:gd name="connsiteX40" fmla="*/ 940510 w 3619883"/>
                  <a:gd name="connsiteY40" fmla="*/ 114265 h 4275461"/>
                  <a:gd name="connsiteX41" fmla="*/ 1082712 w 3619883"/>
                  <a:gd name="connsiteY41" fmla="*/ 144543 h 4275461"/>
                  <a:gd name="connsiteX42" fmla="*/ 1205348 w 3619883"/>
                  <a:gd name="connsiteY42" fmla="*/ 120753 h 4275461"/>
                  <a:gd name="connsiteX43" fmla="*/ 1271764 w 3619883"/>
                  <a:gd name="connsiteY43" fmla="*/ 117956 h 4275461"/>
                  <a:gd name="connsiteX44" fmla="*/ 1315583 w 3619883"/>
                  <a:gd name="connsiteY44" fmla="*/ 125912 h 4275461"/>
                  <a:gd name="connsiteX45" fmla="*/ 1359125 w 3619883"/>
                  <a:gd name="connsiteY45" fmla="*/ 139761 h 4275461"/>
                  <a:gd name="connsiteX46" fmla="*/ 1391919 w 3619883"/>
                  <a:gd name="connsiteY46" fmla="*/ 147202 h 4275461"/>
                  <a:gd name="connsiteX47" fmla="*/ 1436563 w 3619883"/>
                  <a:gd name="connsiteY47" fmla="*/ 137480 h 4275461"/>
                  <a:gd name="connsiteX48" fmla="*/ 1471566 w 3619883"/>
                  <a:gd name="connsiteY48" fmla="*/ 97777 h 4275461"/>
                  <a:gd name="connsiteX49" fmla="*/ 1505739 w 3619883"/>
                  <a:gd name="connsiteY49" fmla="*/ 75753 h 4275461"/>
                  <a:gd name="connsiteX50" fmla="*/ 1590891 w 3619883"/>
                  <a:gd name="connsiteY50" fmla="*/ 144702 h 4275461"/>
                  <a:gd name="connsiteX51" fmla="*/ 1625616 w 3619883"/>
                  <a:gd name="connsiteY51" fmla="*/ 110893 h 4275461"/>
                  <a:gd name="connsiteX52" fmla="*/ 1658964 w 3619883"/>
                  <a:gd name="connsiteY52" fmla="*/ 106547 h 4275461"/>
                  <a:gd name="connsiteX53" fmla="*/ 1746598 w 3619883"/>
                  <a:gd name="connsiteY53" fmla="*/ 122460 h 4275461"/>
                  <a:gd name="connsiteX54" fmla="*/ 1811913 w 3619883"/>
                  <a:gd name="connsiteY54" fmla="*/ 143234 h 4275461"/>
                  <a:gd name="connsiteX55" fmla="*/ 1856557 w 3619883"/>
                  <a:gd name="connsiteY55" fmla="*/ 133511 h 4275461"/>
                  <a:gd name="connsiteX56" fmla="*/ 2066003 w 3619883"/>
                  <a:gd name="connsiteY56" fmla="*/ 143313 h 4275461"/>
                  <a:gd name="connsiteX57" fmla="*/ 2177615 w 3619883"/>
                  <a:gd name="connsiteY57" fmla="*/ 119007 h 4275461"/>
                  <a:gd name="connsiteX58" fmla="*/ 2255883 w 3619883"/>
                  <a:gd name="connsiteY58" fmla="*/ 99047 h 4275461"/>
                  <a:gd name="connsiteX59" fmla="*/ 2344622 w 3619883"/>
                  <a:gd name="connsiteY59" fmla="*/ 91388 h 4275461"/>
                  <a:gd name="connsiteX60" fmla="*/ 2455682 w 3619883"/>
                  <a:gd name="connsiteY60" fmla="*/ 78869 h 4275461"/>
                  <a:gd name="connsiteX61" fmla="*/ 2632609 w 3619883"/>
                  <a:gd name="connsiteY61" fmla="*/ 75338 h 4275461"/>
                  <a:gd name="connsiteX62" fmla="*/ 2742291 w 3619883"/>
                  <a:gd name="connsiteY62" fmla="*/ 92282 h 4275461"/>
                  <a:gd name="connsiteX63" fmla="*/ 2851974 w 3619883"/>
                  <a:gd name="connsiteY63" fmla="*/ 109227 h 4275461"/>
                  <a:gd name="connsiteX64" fmla="*/ 2907643 w 3619883"/>
                  <a:gd name="connsiteY64" fmla="*/ 100020 h 4275461"/>
                  <a:gd name="connsiteX65" fmla="*/ 2944022 w 3619883"/>
                  <a:gd name="connsiteY65" fmla="*/ 30853 h 4275461"/>
                  <a:gd name="connsiteX66" fmla="*/ 3022289 w 3619883"/>
                  <a:gd name="connsiteY66" fmla="*/ 10893 h 4275461"/>
                  <a:gd name="connsiteX67" fmla="*/ 3054807 w 3619883"/>
                  <a:gd name="connsiteY67" fmla="*/ 24226 h 4275461"/>
                  <a:gd name="connsiteX68" fmla="*/ 3141892 w 3619883"/>
                  <a:gd name="connsiteY68" fmla="*/ 51925 h 4275461"/>
                  <a:gd name="connsiteX69" fmla="*/ 3185711 w 3619883"/>
                  <a:gd name="connsiteY69" fmla="*/ 59881 h 4275461"/>
                  <a:gd name="connsiteX70" fmla="*/ 3219056 w 3619883"/>
                  <a:gd name="connsiteY70" fmla="*/ 55536 h 4275461"/>
                  <a:gd name="connsiteX71" fmla="*/ 3263425 w 3619883"/>
                  <a:gd name="connsiteY71" fmla="*/ 51706 h 4275461"/>
                  <a:gd name="connsiteX72" fmla="*/ 3296219 w 3619883"/>
                  <a:gd name="connsiteY72" fmla="*/ 59147 h 4275461"/>
                  <a:gd name="connsiteX73" fmla="*/ 3319094 w 3619883"/>
                  <a:gd name="connsiteY73" fmla="*/ 42500 h 4275461"/>
                  <a:gd name="connsiteX74" fmla="*/ 3420511 w 3619883"/>
                  <a:gd name="connsiteY74" fmla="*/ 0 h 4275461"/>
                  <a:gd name="connsiteX75" fmla="*/ 3453305 w 3619883"/>
                  <a:gd name="connsiteY75" fmla="*/ 7440 h 4275461"/>
                  <a:gd name="connsiteX76" fmla="*/ 3496571 w 3619883"/>
                  <a:gd name="connsiteY76" fmla="*/ 27182 h 4275461"/>
                  <a:gd name="connsiteX77" fmla="*/ 3602117 w 3619883"/>
                  <a:gd name="connsiteY77" fmla="*/ 132521 h 4275461"/>
                  <a:gd name="connsiteX78" fmla="*/ 3619883 w 3619883"/>
                  <a:gd name="connsiteY78" fmla="*/ 140049 h 4275461"/>
                  <a:gd name="connsiteX79" fmla="*/ 3619883 w 3619883"/>
                  <a:gd name="connsiteY79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339106 w 3619883"/>
                  <a:gd name="connsiteY22" fmla="*/ 4128157 h 4275461"/>
                  <a:gd name="connsiteX23" fmla="*/ 339106 w 3619883"/>
                  <a:gd name="connsiteY23" fmla="*/ 3951392 h 4275461"/>
                  <a:gd name="connsiteX24" fmla="*/ 189322 w 3619883"/>
                  <a:gd name="connsiteY24" fmla="*/ 4275461 h 4275461"/>
                  <a:gd name="connsiteX25" fmla="*/ 0 w 3619883"/>
                  <a:gd name="connsiteY25" fmla="*/ 4275461 h 4275461"/>
                  <a:gd name="connsiteX26" fmla="*/ 0 w 3619883"/>
                  <a:gd name="connsiteY26" fmla="*/ 42229 h 4275461"/>
                  <a:gd name="connsiteX27" fmla="*/ 42464 w 3619883"/>
                  <a:gd name="connsiteY27" fmla="*/ 40518 h 4275461"/>
                  <a:gd name="connsiteX28" fmla="*/ 137733 w 3619883"/>
                  <a:gd name="connsiteY28" fmla="*/ 35355 h 4275461"/>
                  <a:gd name="connsiteX29" fmla="*/ 270565 w 3619883"/>
                  <a:gd name="connsiteY29" fmla="*/ 29759 h 4275461"/>
                  <a:gd name="connsiteX30" fmla="*/ 479734 w 3619883"/>
                  <a:gd name="connsiteY30" fmla="*/ 45455 h 4275461"/>
                  <a:gd name="connsiteX31" fmla="*/ 524103 w 3619883"/>
                  <a:gd name="connsiteY31" fmla="*/ 41625 h 4275461"/>
                  <a:gd name="connsiteX32" fmla="*/ 624416 w 3619883"/>
                  <a:gd name="connsiteY32" fmla="*/ 22696 h 4275461"/>
                  <a:gd name="connsiteX33" fmla="*/ 657762 w 3619883"/>
                  <a:gd name="connsiteY33" fmla="*/ 18351 h 4275461"/>
                  <a:gd name="connsiteX34" fmla="*/ 690557 w 3619883"/>
                  <a:gd name="connsiteY34" fmla="*/ 25792 h 4275461"/>
                  <a:gd name="connsiteX35" fmla="*/ 745123 w 3619883"/>
                  <a:gd name="connsiteY35" fmla="*/ 40157 h 4275461"/>
                  <a:gd name="connsiteX36" fmla="*/ 789493 w 3619883"/>
                  <a:gd name="connsiteY36" fmla="*/ 36327 h 4275461"/>
                  <a:gd name="connsiteX37" fmla="*/ 854255 w 3619883"/>
                  <a:gd name="connsiteY37" fmla="*/ 68887 h 4275461"/>
                  <a:gd name="connsiteX38" fmla="*/ 897520 w 3619883"/>
                  <a:gd name="connsiteY38" fmla="*/ 88629 h 4275461"/>
                  <a:gd name="connsiteX39" fmla="*/ 940510 w 3619883"/>
                  <a:gd name="connsiteY39" fmla="*/ 114265 h 4275461"/>
                  <a:gd name="connsiteX40" fmla="*/ 1082712 w 3619883"/>
                  <a:gd name="connsiteY40" fmla="*/ 144543 h 4275461"/>
                  <a:gd name="connsiteX41" fmla="*/ 1205348 w 3619883"/>
                  <a:gd name="connsiteY41" fmla="*/ 120753 h 4275461"/>
                  <a:gd name="connsiteX42" fmla="*/ 1271764 w 3619883"/>
                  <a:gd name="connsiteY42" fmla="*/ 117956 h 4275461"/>
                  <a:gd name="connsiteX43" fmla="*/ 1315583 w 3619883"/>
                  <a:gd name="connsiteY43" fmla="*/ 125912 h 4275461"/>
                  <a:gd name="connsiteX44" fmla="*/ 1359125 w 3619883"/>
                  <a:gd name="connsiteY44" fmla="*/ 139761 h 4275461"/>
                  <a:gd name="connsiteX45" fmla="*/ 1391919 w 3619883"/>
                  <a:gd name="connsiteY45" fmla="*/ 147202 h 4275461"/>
                  <a:gd name="connsiteX46" fmla="*/ 1436563 w 3619883"/>
                  <a:gd name="connsiteY46" fmla="*/ 137480 h 4275461"/>
                  <a:gd name="connsiteX47" fmla="*/ 1471566 w 3619883"/>
                  <a:gd name="connsiteY47" fmla="*/ 97777 h 4275461"/>
                  <a:gd name="connsiteX48" fmla="*/ 1505739 w 3619883"/>
                  <a:gd name="connsiteY48" fmla="*/ 75753 h 4275461"/>
                  <a:gd name="connsiteX49" fmla="*/ 1590891 w 3619883"/>
                  <a:gd name="connsiteY49" fmla="*/ 144702 h 4275461"/>
                  <a:gd name="connsiteX50" fmla="*/ 1625616 w 3619883"/>
                  <a:gd name="connsiteY50" fmla="*/ 110893 h 4275461"/>
                  <a:gd name="connsiteX51" fmla="*/ 1658964 w 3619883"/>
                  <a:gd name="connsiteY51" fmla="*/ 106547 h 4275461"/>
                  <a:gd name="connsiteX52" fmla="*/ 1746598 w 3619883"/>
                  <a:gd name="connsiteY52" fmla="*/ 122460 h 4275461"/>
                  <a:gd name="connsiteX53" fmla="*/ 1811913 w 3619883"/>
                  <a:gd name="connsiteY53" fmla="*/ 143234 h 4275461"/>
                  <a:gd name="connsiteX54" fmla="*/ 1856557 w 3619883"/>
                  <a:gd name="connsiteY54" fmla="*/ 133511 h 4275461"/>
                  <a:gd name="connsiteX55" fmla="*/ 2066003 w 3619883"/>
                  <a:gd name="connsiteY55" fmla="*/ 143313 h 4275461"/>
                  <a:gd name="connsiteX56" fmla="*/ 2177615 w 3619883"/>
                  <a:gd name="connsiteY56" fmla="*/ 119007 h 4275461"/>
                  <a:gd name="connsiteX57" fmla="*/ 2255883 w 3619883"/>
                  <a:gd name="connsiteY57" fmla="*/ 99047 h 4275461"/>
                  <a:gd name="connsiteX58" fmla="*/ 2344622 w 3619883"/>
                  <a:gd name="connsiteY58" fmla="*/ 91388 h 4275461"/>
                  <a:gd name="connsiteX59" fmla="*/ 2455682 w 3619883"/>
                  <a:gd name="connsiteY59" fmla="*/ 78869 h 4275461"/>
                  <a:gd name="connsiteX60" fmla="*/ 2632609 w 3619883"/>
                  <a:gd name="connsiteY60" fmla="*/ 75338 h 4275461"/>
                  <a:gd name="connsiteX61" fmla="*/ 2742291 w 3619883"/>
                  <a:gd name="connsiteY61" fmla="*/ 92282 h 4275461"/>
                  <a:gd name="connsiteX62" fmla="*/ 2851974 w 3619883"/>
                  <a:gd name="connsiteY62" fmla="*/ 109227 h 4275461"/>
                  <a:gd name="connsiteX63" fmla="*/ 2907643 w 3619883"/>
                  <a:gd name="connsiteY63" fmla="*/ 100020 h 4275461"/>
                  <a:gd name="connsiteX64" fmla="*/ 2944022 w 3619883"/>
                  <a:gd name="connsiteY64" fmla="*/ 30853 h 4275461"/>
                  <a:gd name="connsiteX65" fmla="*/ 3022289 w 3619883"/>
                  <a:gd name="connsiteY65" fmla="*/ 10893 h 4275461"/>
                  <a:gd name="connsiteX66" fmla="*/ 3054807 w 3619883"/>
                  <a:gd name="connsiteY66" fmla="*/ 24226 h 4275461"/>
                  <a:gd name="connsiteX67" fmla="*/ 3141892 w 3619883"/>
                  <a:gd name="connsiteY67" fmla="*/ 51925 h 4275461"/>
                  <a:gd name="connsiteX68" fmla="*/ 3185711 w 3619883"/>
                  <a:gd name="connsiteY68" fmla="*/ 59881 h 4275461"/>
                  <a:gd name="connsiteX69" fmla="*/ 3219056 w 3619883"/>
                  <a:gd name="connsiteY69" fmla="*/ 55536 h 4275461"/>
                  <a:gd name="connsiteX70" fmla="*/ 3263425 w 3619883"/>
                  <a:gd name="connsiteY70" fmla="*/ 51706 h 4275461"/>
                  <a:gd name="connsiteX71" fmla="*/ 3296219 w 3619883"/>
                  <a:gd name="connsiteY71" fmla="*/ 59147 h 4275461"/>
                  <a:gd name="connsiteX72" fmla="*/ 3319094 w 3619883"/>
                  <a:gd name="connsiteY72" fmla="*/ 42500 h 4275461"/>
                  <a:gd name="connsiteX73" fmla="*/ 3420511 w 3619883"/>
                  <a:gd name="connsiteY73" fmla="*/ 0 h 4275461"/>
                  <a:gd name="connsiteX74" fmla="*/ 3453305 w 3619883"/>
                  <a:gd name="connsiteY74" fmla="*/ 7440 h 4275461"/>
                  <a:gd name="connsiteX75" fmla="*/ 3496571 w 3619883"/>
                  <a:gd name="connsiteY75" fmla="*/ 27182 h 4275461"/>
                  <a:gd name="connsiteX76" fmla="*/ 3602117 w 3619883"/>
                  <a:gd name="connsiteY76" fmla="*/ 132521 h 4275461"/>
                  <a:gd name="connsiteX77" fmla="*/ 3619883 w 3619883"/>
                  <a:gd name="connsiteY77" fmla="*/ 140049 h 4275461"/>
                  <a:gd name="connsiteX78" fmla="*/ 3619883 w 3619883"/>
                  <a:gd name="connsiteY78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339106 w 3619883"/>
                  <a:gd name="connsiteY22" fmla="*/ 3951392 h 4275461"/>
                  <a:gd name="connsiteX23" fmla="*/ 189322 w 3619883"/>
                  <a:gd name="connsiteY23" fmla="*/ 4275461 h 4275461"/>
                  <a:gd name="connsiteX24" fmla="*/ 0 w 3619883"/>
                  <a:gd name="connsiteY24" fmla="*/ 4275461 h 4275461"/>
                  <a:gd name="connsiteX25" fmla="*/ 0 w 3619883"/>
                  <a:gd name="connsiteY25" fmla="*/ 42229 h 4275461"/>
                  <a:gd name="connsiteX26" fmla="*/ 42464 w 3619883"/>
                  <a:gd name="connsiteY26" fmla="*/ 40518 h 4275461"/>
                  <a:gd name="connsiteX27" fmla="*/ 137733 w 3619883"/>
                  <a:gd name="connsiteY27" fmla="*/ 35355 h 4275461"/>
                  <a:gd name="connsiteX28" fmla="*/ 270565 w 3619883"/>
                  <a:gd name="connsiteY28" fmla="*/ 29759 h 4275461"/>
                  <a:gd name="connsiteX29" fmla="*/ 479734 w 3619883"/>
                  <a:gd name="connsiteY29" fmla="*/ 45455 h 4275461"/>
                  <a:gd name="connsiteX30" fmla="*/ 524103 w 3619883"/>
                  <a:gd name="connsiteY30" fmla="*/ 41625 h 4275461"/>
                  <a:gd name="connsiteX31" fmla="*/ 624416 w 3619883"/>
                  <a:gd name="connsiteY31" fmla="*/ 22696 h 4275461"/>
                  <a:gd name="connsiteX32" fmla="*/ 657762 w 3619883"/>
                  <a:gd name="connsiteY32" fmla="*/ 18351 h 4275461"/>
                  <a:gd name="connsiteX33" fmla="*/ 690557 w 3619883"/>
                  <a:gd name="connsiteY33" fmla="*/ 25792 h 4275461"/>
                  <a:gd name="connsiteX34" fmla="*/ 745123 w 3619883"/>
                  <a:gd name="connsiteY34" fmla="*/ 40157 h 4275461"/>
                  <a:gd name="connsiteX35" fmla="*/ 789493 w 3619883"/>
                  <a:gd name="connsiteY35" fmla="*/ 36327 h 4275461"/>
                  <a:gd name="connsiteX36" fmla="*/ 854255 w 3619883"/>
                  <a:gd name="connsiteY36" fmla="*/ 68887 h 4275461"/>
                  <a:gd name="connsiteX37" fmla="*/ 897520 w 3619883"/>
                  <a:gd name="connsiteY37" fmla="*/ 88629 h 4275461"/>
                  <a:gd name="connsiteX38" fmla="*/ 940510 w 3619883"/>
                  <a:gd name="connsiteY38" fmla="*/ 114265 h 4275461"/>
                  <a:gd name="connsiteX39" fmla="*/ 1082712 w 3619883"/>
                  <a:gd name="connsiteY39" fmla="*/ 144543 h 4275461"/>
                  <a:gd name="connsiteX40" fmla="*/ 1205348 w 3619883"/>
                  <a:gd name="connsiteY40" fmla="*/ 120753 h 4275461"/>
                  <a:gd name="connsiteX41" fmla="*/ 1271764 w 3619883"/>
                  <a:gd name="connsiteY41" fmla="*/ 117956 h 4275461"/>
                  <a:gd name="connsiteX42" fmla="*/ 1315583 w 3619883"/>
                  <a:gd name="connsiteY42" fmla="*/ 125912 h 4275461"/>
                  <a:gd name="connsiteX43" fmla="*/ 1359125 w 3619883"/>
                  <a:gd name="connsiteY43" fmla="*/ 139761 h 4275461"/>
                  <a:gd name="connsiteX44" fmla="*/ 1391919 w 3619883"/>
                  <a:gd name="connsiteY44" fmla="*/ 147202 h 4275461"/>
                  <a:gd name="connsiteX45" fmla="*/ 1436563 w 3619883"/>
                  <a:gd name="connsiteY45" fmla="*/ 137480 h 4275461"/>
                  <a:gd name="connsiteX46" fmla="*/ 1471566 w 3619883"/>
                  <a:gd name="connsiteY46" fmla="*/ 97777 h 4275461"/>
                  <a:gd name="connsiteX47" fmla="*/ 1505739 w 3619883"/>
                  <a:gd name="connsiteY47" fmla="*/ 75753 h 4275461"/>
                  <a:gd name="connsiteX48" fmla="*/ 1590891 w 3619883"/>
                  <a:gd name="connsiteY48" fmla="*/ 144702 h 4275461"/>
                  <a:gd name="connsiteX49" fmla="*/ 1625616 w 3619883"/>
                  <a:gd name="connsiteY49" fmla="*/ 110893 h 4275461"/>
                  <a:gd name="connsiteX50" fmla="*/ 1658964 w 3619883"/>
                  <a:gd name="connsiteY50" fmla="*/ 106547 h 4275461"/>
                  <a:gd name="connsiteX51" fmla="*/ 1746598 w 3619883"/>
                  <a:gd name="connsiteY51" fmla="*/ 122460 h 4275461"/>
                  <a:gd name="connsiteX52" fmla="*/ 1811913 w 3619883"/>
                  <a:gd name="connsiteY52" fmla="*/ 143234 h 4275461"/>
                  <a:gd name="connsiteX53" fmla="*/ 1856557 w 3619883"/>
                  <a:gd name="connsiteY53" fmla="*/ 133511 h 4275461"/>
                  <a:gd name="connsiteX54" fmla="*/ 2066003 w 3619883"/>
                  <a:gd name="connsiteY54" fmla="*/ 143313 h 4275461"/>
                  <a:gd name="connsiteX55" fmla="*/ 2177615 w 3619883"/>
                  <a:gd name="connsiteY55" fmla="*/ 119007 h 4275461"/>
                  <a:gd name="connsiteX56" fmla="*/ 2255883 w 3619883"/>
                  <a:gd name="connsiteY56" fmla="*/ 99047 h 4275461"/>
                  <a:gd name="connsiteX57" fmla="*/ 2344622 w 3619883"/>
                  <a:gd name="connsiteY57" fmla="*/ 91388 h 4275461"/>
                  <a:gd name="connsiteX58" fmla="*/ 2455682 w 3619883"/>
                  <a:gd name="connsiteY58" fmla="*/ 78869 h 4275461"/>
                  <a:gd name="connsiteX59" fmla="*/ 2632609 w 3619883"/>
                  <a:gd name="connsiteY59" fmla="*/ 75338 h 4275461"/>
                  <a:gd name="connsiteX60" fmla="*/ 2742291 w 3619883"/>
                  <a:gd name="connsiteY60" fmla="*/ 92282 h 4275461"/>
                  <a:gd name="connsiteX61" fmla="*/ 2851974 w 3619883"/>
                  <a:gd name="connsiteY61" fmla="*/ 109227 h 4275461"/>
                  <a:gd name="connsiteX62" fmla="*/ 2907643 w 3619883"/>
                  <a:gd name="connsiteY62" fmla="*/ 100020 h 4275461"/>
                  <a:gd name="connsiteX63" fmla="*/ 2944022 w 3619883"/>
                  <a:gd name="connsiteY63" fmla="*/ 30853 h 4275461"/>
                  <a:gd name="connsiteX64" fmla="*/ 3022289 w 3619883"/>
                  <a:gd name="connsiteY64" fmla="*/ 10893 h 4275461"/>
                  <a:gd name="connsiteX65" fmla="*/ 3054807 w 3619883"/>
                  <a:gd name="connsiteY65" fmla="*/ 24226 h 4275461"/>
                  <a:gd name="connsiteX66" fmla="*/ 3141892 w 3619883"/>
                  <a:gd name="connsiteY66" fmla="*/ 51925 h 4275461"/>
                  <a:gd name="connsiteX67" fmla="*/ 3185711 w 3619883"/>
                  <a:gd name="connsiteY67" fmla="*/ 59881 h 4275461"/>
                  <a:gd name="connsiteX68" fmla="*/ 3219056 w 3619883"/>
                  <a:gd name="connsiteY68" fmla="*/ 55536 h 4275461"/>
                  <a:gd name="connsiteX69" fmla="*/ 3263425 w 3619883"/>
                  <a:gd name="connsiteY69" fmla="*/ 51706 h 4275461"/>
                  <a:gd name="connsiteX70" fmla="*/ 3296219 w 3619883"/>
                  <a:gd name="connsiteY70" fmla="*/ 59147 h 4275461"/>
                  <a:gd name="connsiteX71" fmla="*/ 3319094 w 3619883"/>
                  <a:gd name="connsiteY71" fmla="*/ 42500 h 4275461"/>
                  <a:gd name="connsiteX72" fmla="*/ 3420511 w 3619883"/>
                  <a:gd name="connsiteY72" fmla="*/ 0 h 4275461"/>
                  <a:gd name="connsiteX73" fmla="*/ 3453305 w 3619883"/>
                  <a:gd name="connsiteY73" fmla="*/ 7440 h 4275461"/>
                  <a:gd name="connsiteX74" fmla="*/ 3496571 w 3619883"/>
                  <a:gd name="connsiteY74" fmla="*/ 27182 h 4275461"/>
                  <a:gd name="connsiteX75" fmla="*/ 3602117 w 3619883"/>
                  <a:gd name="connsiteY75" fmla="*/ 132521 h 4275461"/>
                  <a:gd name="connsiteX76" fmla="*/ 3619883 w 3619883"/>
                  <a:gd name="connsiteY76" fmla="*/ 140049 h 4275461"/>
                  <a:gd name="connsiteX77" fmla="*/ 3619883 w 3619883"/>
                  <a:gd name="connsiteY77" fmla="*/ 4275461 h 4275461"/>
                  <a:gd name="connsiteX0" fmla="*/ 3619883 w 3619883"/>
                  <a:gd name="connsiteY0" fmla="*/ 4275461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189322 w 3619883"/>
                  <a:gd name="connsiteY22" fmla="*/ 4275461 h 4275461"/>
                  <a:gd name="connsiteX23" fmla="*/ 0 w 3619883"/>
                  <a:gd name="connsiteY23" fmla="*/ 4275461 h 4275461"/>
                  <a:gd name="connsiteX24" fmla="*/ 0 w 3619883"/>
                  <a:gd name="connsiteY24" fmla="*/ 42229 h 4275461"/>
                  <a:gd name="connsiteX25" fmla="*/ 42464 w 3619883"/>
                  <a:gd name="connsiteY25" fmla="*/ 40518 h 4275461"/>
                  <a:gd name="connsiteX26" fmla="*/ 137733 w 3619883"/>
                  <a:gd name="connsiteY26" fmla="*/ 35355 h 4275461"/>
                  <a:gd name="connsiteX27" fmla="*/ 270565 w 3619883"/>
                  <a:gd name="connsiteY27" fmla="*/ 29759 h 4275461"/>
                  <a:gd name="connsiteX28" fmla="*/ 479734 w 3619883"/>
                  <a:gd name="connsiteY28" fmla="*/ 45455 h 4275461"/>
                  <a:gd name="connsiteX29" fmla="*/ 524103 w 3619883"/>
                  <a:gd name="connsiteY29" fmla="*/ 41625 h 4275461"/>
                  <a:gd name="connsiteX30" fmla="*/ 624416 w 3619883"/>
                  <a:gd name="connsiteY30" fmla="*/ 22696 h 4275461"/>
                  <a:gd name="connsiteX31" fmla="*/ 657762 w 3619883"/>
                  <a:gd name="connsiteY31" fmla="*/ 18351 h 4275461"/>
                  <a:gd name="connsiteX32" fmla="*/ 690557 w 3619883"/>
                  <a:gd name="connsiteY32" fmla="*/ 25792 h 4275461"/>
                  <a:gd name="connsiteX33" fmla="*/ 745123 w 3619883"/>
                  <a:gd name="connsiteY33" fmla="*/ 40157 h 4275461"/>
                  <a:gd name="connsiteX34" fmla="*/ 789493 w 3619883"/>
                  <a:gd name="connsiteY34" fmla="*/ 36327 h 4275461"/>
                  <a:gd name="connsiteX35" fmla="*/ 854255 w 3619883"/>
                  <a:gd name="connsiteY35" fmla="*/ 68887 h 4275461"/>
                  <a:gd name="connsiteX36" fmla="*/ 897520 w 3619883"/>
                  <a:gd name="connsiteY36" fmla="*/ 88629 h 4275461"/>
                  <a:gd name="connsiteX37" fmla="*/ 940510 w 3619883"/>
                  <a:gd name="connsiteY37" fmla="*/ 114265 h 4275461"/>
                  <a:gd name="connsiteX38" fmla="*/ 1082712 w 3619883"/>
                  <a:gd name="connsiteY38" fmla="*/ 144543 h 4275461"/>
                  <a:gd name="connsiteX39" fmla="*/ 1205348 w 3619883"/>
                  <a:gd name="connsiteY39" fmla="*/ 120753 h 4275461"/>
                  <a:gd name="connsiteX40" fmla="*/ 1271764 w 3619883"/>
                  <a:gd name="connsiteY40" fmla="*/ 117956 h 4275461"/>
                  <a:gd name="connsiteX41" fmla="*/ 1315583 w 3619883"/>
                  <a:gd name="connsiteY41" fmla="*/ 125912 h 4275461"/>
                  <a:gd name="connsiteX42" fmla="*/ 1359125 w 3619883"/>
                  <a:gd name="connsiteY42" fmla="*/ 139761 h 4275461"/>
                  <a:gd name="connsiteX43" fmla="*/ 1391919 w 3619883"/>
                  <a:gd name="connsiteY43" fmla="*/ 147202 h 4275461"/>
                  <a:gd name="connsiteX44" fmla="*/ 1436563 w 3619883"/>
                  <a:gd name="connsiteY44" fmla="*/ 137480 h 4275461"/>
                  <a:gd name="connsiteX45" fmla="*/ 1471566 w 3619883"/>
                  <a:gd name="connsiteY45" fmla="*/ 97777 h 4275461"/>
                  <a:gd name="connsiteX46" fmla="*/ 1505739 w 3619883"/>
                  <a:gd name="connsiteY46" fmla="*/ 75753 h 4275461"/>
                  <a:gd name="connsiteX47" fmla="*/ 1590891 w 3619883"/>
                  <a:gd name="connsiteY47" fmla="*/ 144702 h 4275461"/>
                  <a:gd name="connsiteX48" fmla="*/ 1625616 w 3619883"/>
                  <a:gd name="connsiteY48" fmla="*/ 110893 h 4275461"/>
                  <a:gd name="connsiteX49" fmla="*/ 1658964 w 3619883"/>
                  <a:gd name="connsiteY49" fmla="*/ 106547 h 4275461"/>
                  <a:gd name="connsiteX50" fmla="*/ 1746598 w 3619883"/>
                  <a:gd name="connsiteY50" fmla="*/ 122460 h 4275461"/>
                  <a:gd name="connsiteX51" fmla="*/ 1811913 w 3619883"/>
                  <a:gd name="connsiteY51" fmla="*/ 143234 h 4275461"/>
                  <a:gd name="connsiteX52" fmla="*/ 1856557 w 3619883"/>
                  <a:gd name="connsiteY52" fmla="*/ 133511 h 4275461"/>
                  <a:gd name="connsiteX53" fmla="*/ 2066003 w 3619883"/>
                  <a:gd name="connsiteY53" fmla="*/ 143313 h 4275461"/>
                  <a:gd name="connsiteX54" fmla="*/ 2177615 w 3619883"/>
                  <a:gd name="connsiteY54" fmla="*/ 119007 h 4275461"/>
                  <a:gd name="connsiteX55" fmla="*/ 2255883 w 3619883"/>
                  <a:gd name="connsiteY55" fmla="*/ 99047 h 4275461"/>
                  <a:gd name="connsiteX56" fmla="*/ 2344622 w 3619883"/>
                  <a:gd name="connsiteY56" fmla="*/ 91388 h 4275461"/>
                  <a:gd name="connsiteX57" fmla="*/ 2455682 w 3619883"/>
                  <a:gd name="connsiteY57" fmla="*/ 78869 h 4275461"/>
                  <a:gd name="connsiteX58" fmla="*/ 2632609 w 3619883"/>
                  <a:gd name="connsiteY58" fmla="*/ 75338 h 4275461"/>
                  <a:gd name="connsiteX59" fmla="*/ 2742291 w 3619883"/>
                  <a:gd name="connsiteY59" fmla="*/ 92282 h 4275461"/>
                  <a:gd name="connsiteX60" fmla="*/ 2851974 w 3619883"/>
                  <a:gd name="connsiteY60" fmla="*/ 109227 h 4275461"/>
                  <a:gd name="connsiteX61" fmla="*/ 2907643 w 3619883"/>
                  <a:gd name="connsiteY61" fmla="*/ 100020 h 4275461"/>
                  <a:gd name="connsiteX62" fmla="*/ 2944022 w 3619883"/>
                  <a:gd name="connsiteY62" fmla="*/ 30853 h 4275461"/>
                  <a:gd name="connsiteX63" fmla="*/ 3022289 w 3619883"/>
                  <a:gd name="connsiteY63" fmla="*/ 10893 h 4275461"/>
                  <a:gd name="connsiteX64" fmla="*/ 3054807 w 3619883"/>
                  <a:gd name="connsiteY64" fmla="*/ 24226 h 4275461"/>
                  <a:gd name="connsiteX65" fmla="*/ 3141892 w 3619883"/>
                  <a:gd name="connsiteY65" fmla="*/ 51925 h 4275461"/>
                  <a:gd name="connsiteX66" fmla="*/ 3185711 w 3619883"/>
                  <a:gd name="connsiteY66" fmla="*/ 59881 h 4275461"/>
                  <a:gd name="connsiteX67" fmla="*/ 3219056 w 3619883"/>
                  <a:gd name="connsiteY67" fmla="*/ 55536 h 4275461"/>
                  <a:gd name="connsiteX68" fmla="*/ 3263425 w 3619883"/>
                  <a:gd name="connsiteY68" fmla="*/ 51706 h 4275461"/>
                  <a:gd name="connsiteX69" fmla="*/ 3296219 w 3619883"/>
                  <a:gd name="connsiteY69" fmla="*/ 59147 h 4275461"/>
                  <a:gd name="connsiteX70" fmla="*/ 3319094 w 3619883"/>
                  <a:gd name="connsiteY70" fmla="*/ 42500 h 4275461"/>
                  <a:gd name="connsiteX71" fmla="*/ 3420511 w 3619883"/>
                  <a:gd name="connsiteY71" fmla="*/ 0 h 4275461"/>
                  <a:gd name="connsiteX72" fmla="*/ 3453305 w 3619883"/>
                  <a:gd name="connsiteY72" fmla="*/ 7440 h 4275461"/>
                  <a:gd name="connsiteX73" fmla="*/ 3496571 w 3619883"/>
                  <a:gd name="connsiteY73" fmla="*/ 27182 h 4275461"/>
                  <a:gd name="connsiteX74" fmla="*/ 3602117 w 3619883"/>
                  <a:gd name="connsiteY74" fmla="*/ 132521 h 4275461"/>
                  <a:gd name="connsiteX75" fmla="*/ 3619883 w 3619883"/>
                  <a:gd name="connsiteY75" fmla="*/ 140049 h 4275461"/>
                  <a:gd name="connsiteX76" fmla="*/ 3619883 w 3619883"/>
                  <a:gd name="connsiteY76" fmla="*/ 4275461 h 4275461"/>
                  <a:gd name="connsiteX0" fmla="*/ 3619883 w 3619883"/>
                  <a:gd name="connsiteY0" fmla="*/ 755612 h 4275461"/>
                  <a:gd name="connsiteX1" fmla="*/ 3439718 w 3619883"/>
                  <a:gd name="connsiteY1" fmla="*/ 4275461 h 4275461"/>
                  <a:gd name="connsiteX2" fmla="*/ 3269726 w 3619883"/>
                  <a:gd name="connsiteY2" fmla="*/ 4275461 h 4275461"/>
                  <a:gd name="connsiteX3" fmla="*/ 3052674 w 3619883"/>
                  <a:gd name="connsiteY3" fmla="*/ 4275461 h 4275461"/>
                  <a:gd name="connsiteX4" fmla="*/ 3014011 w 3619883"/>
                  <a:gd name="connsiteY4" fmla="*/ 4275461 h 4275461"/>
                  <a:gd name="connsiteX5" fmla="*/ 2761042 w 3619883"/>
                  <a:gd name="connsiteY5" fmla="*/ 4275461 h 4275461"/>
                  <a:gd name="connsiteX6" fmla="*/ 2690646 w 3619883"/>
                  <a:gd name="connsiteY6" fmla="*/ 4275461 h 4275461"/>
                  <a:gd name="connsiteX7" fmla="*/ 2511710 w 3619883"/>
                  <a:gd name="connsiteY7" fmla="*/ 4275461 h 4275461"/>
                  <a:gd name="connsiteX8" fmla="*/ 2337697 w 3619883"/>
                  <a:gd name="connsiteY8" fmla="*/ 4275461 h 4275461"/>
                  <a:gd name="connsiteX9" fmla="*/ 2150155 w 3619883"/>
                  <a:gd name="connsiteY9" fmla="*/ 4275461 h 4275461"/>
                  <a:gd name="connsiteX10" fmla="*/ 2079759 w 3619883"/>
                  <a:gd name="connsiteY10" fmla="*/ 4275461 h 4275461"/>
                  <a:gd name="connsiteX11" fmla="*/ 1824703 w 3619883"/>
                  <a:gd name="connsiteY11" fmla="*/ 4275461 h 4275461"/>
                  <a:gd name="connsiteX12" fmla="*/ 1796694 w 3619883"/>
                  <a:gd name="connsiteY12" fmla="*/ 4275461 h 4275461"/>
                  <a:gd name="connsiteX13" fmla="*/ 1558844 w 3619883"/>
                  <a:gd name="connsiteY13" fmla="*/ 4275461 h 4275461"/>
                  <a:gd name="connsiteX14" fmla="*/ 1427396 w 3619883"/>
                  <a:gd name="connsiteY14" fmla="*/ 4275461 h 4275461"/>
                  <a:gd name="connsiteX15" fmla="*/ 1210751 w 3619883"/>
                  <a:gd name="connsiteY15" fmla="*/ 4275461 h 4275461"/>
                  <a:gd name="connsiteX16" fmla="*/ 1140354 w 3619883"/>
                  <a:gd name="connsiteY16" fmla="*/ 4275461 h 4275461"/>
                  <a:gd name="connsiteX17" fmla="*/ 953807 w 3619883"/>
                  <a:gd name="connsiteY17" fmla="*/ 4275461 h 4275461"/>
                  <a:gd name="connsiteX18" fmla="*/ 829432 w 3619883"/>
                  <a:gd name="connsiteY18" fmla="*/ 4275461 h 4275461"/>
                  <a:gd name="connsiteX19" fmla="*/ 611484 w 3619883"/>
                  <a:gd name="connsiteY19" fmla="*/ 4275461 h 4275461"/>
                  <a:gd name="connsiteX20" fmla="*/ 573998 w 3619883"/>
                  <a:gd name="connsiteY20" fmla="*/ 4275461 h 4275461"/>
                  <a:gd name="connsiteX21" fmla="*/ 336164 w 3619883"/>
                  <a:gd name="connsiteY21" fmla="*/ 4275461 h 4275461"/>
                  <a:gd name="connsiteX22" fmla="*/ 189322 w 3619883"/>
                  <a:gd name="connsiteY22" fmla="*/ 4275461 h 4275461"/>
                  <a:gd name="connsiteX23" fmla="*/ 0 w 3619883"/>
                  <a:gd name="connsiteY23" fmla="*/ 4275461 h 4275461"/>
                  <a:gd name="connsiteX24" fmla="*/ 0 w 3619883"/>
                  <a:gd name="connsiteY24" fmla="*/ 42229 h 4275461"/>
                  <a:gd name="connsiteX25" fmla="*/ 42464 w 3619883"/>
                  <a:gd name="connsiteY25" fmla="*/ 40518 h 4275461"/>
                  <a:gd name="connsiteX26" fmla="*/ 137733 w 3619883"/>
                  <a:gd name="connsiteY26" fmla="*/ 35355 h 4275461"/>
                  <a:gd name="connsiteX27" fmla="*/ 270565 w 3619883"/>
                  <a:gd name="connsiteY27" fmla="*/ 29759 h 4275461"/>
                  <a:gd name="connsiteX28" fmla="*/ 479734 w 3619883"/>
                  <a:gd name="connsiteY28" fmla="*/ 45455 h 4275461"/>
                  <a:gd name="connsiteX29" fmla="*/ 524103 w 3619883"/>
                  <a:gd name="connsiteY29" fmla="*/ 41625 h 4275461"/>
                  <a:gd name="connsiteX30" fmla="*/ 624416 w 3619883"/>
                  <a:gd name="connsiteY30" fmla="*/ 22696 h 4275461"/>
                  <a:gd name="connsiteX31" fmla="*/ 657762 w 3619883"/>
                  <a:gd name="connsiteY31" fmla="*/ 18351 h 4275461"/>
                  <a:gd name="connsiteX32" fmla="*/ 690557 w 3619883"/>
                  <a:gd name="connsiteY32" fmla="*/ 25792 h 4275461"/>
                  <a:gd name="connsiteX33" fmla="*/ 745123 w 3619883"/>
                  <a:gd name="connsiteY33" fmla="*/ 40157 h 4275461"/>
                  <a:gd name="connsiteX34" fmla="*/ 789493 w 3619883"/>
                  <a:gd name="connsiteY34" fmla="*/ 36327 h 4275461"/>
                  <a:gd name="connsiteX35" fmla="*/ 854255 w 3619883"/>
                  <a:gd name="connsiteY35" fmla="*/ 68887 h 4275461"/>
                  <a:gd name="connsiteX36" fmla="*/ 897520 w 3619883"/>
                  <a:gd name="connsiteY36" fmla="*/ 88629 h 4275461"/>
                  <a:gd name="connsiteX37" fmla="*/ 940510 w 3619883"/>
                  <a:gd name="connsiteY37" fmla="*/ 114265 h 4275461"/>
                  <a:gd name="connsiteX38" fmla="*/ 1082712 w 3619883"/>
                  <a:gd name="connsiteY38" fmla="*/ 144543 h 4275461"/>
                  <a:gd name="connsiteX39" fmla="*/ 1205348 w 3619883"/>
                  <a:gd name="connsiteY39" fmla="*/ 120753 h 4275461"/>
                  <a:gd name="connsiteX40" fmla="*/ 1271764 w 3619883"/>
                  <a:gd name="connsiteY40" fmla="*/ 117956 h 4275461"/>
                  <a:gd name="connsiteX41" fmla="*/ 1315583 w 3619883"/>
                  <a:gd name="connsiteY41" fmla="*/ 125912 h 4275461"/>
                  <a:gd name="connsiteX42" fmla="*/ 1359125 w 3619883"/>
                  <a:gd name="connsiteY42" fmla="*/ 139761 h 4275461"/>
                  <a:gd name="connsiteX43" fmla="*/ 1391919 w 3619883"/>
                  <a:gd name="connsiteY43" fmla="*/ 147202 h 4275461"/>
                  <a:gd name="connsiteX44" fmla="*/ 1436563 w 3619883"/>
                  <a:gd name="connsiteY44" fmla="*/ 137480 h 4275461"/>
                  <a:gd name="connsiteX45" fmla="*/ 1471566 w 3619883"/>
                  <a:gd name="connsiteY45" fmla="*/ 97777 h 4275461"/>
                  <a:gd name="connsiteX46" fmla="*/ 1505739 w 3619883"/>
                  <a:gd name="connsiteY46" fmla="*/ 75753 h 4275461"/>
                  <a:gd name="connsiteX47" fmla="*/ 1590891 w 3619883"/>
                  <a:gd name="connsiteY47" fmla="*/ 144702 h 4275461"/>
                  <a:gd name="connsiteX48" fmla="*/ 1625616 w 3619883"/>
                  <a:gd name="connsiteY48" fmla="*/ 110893 h 4275461"/>
                  <a:gd name="connsiteX49" fmla="*/ 1658964 w 3619883"/>
                  <a:gd name="connsiteY49" fmla="*/ 106547 h 4275461"/>
                  <a:gd name="connsiteX50" fmla="*/ 1746598 w 3619883"/>
                  <a:gd name="connsiteY50" fmla="*/ 122460 h 4275461"/>
                  <a:gd name="connsiteX51" fmla="*/ 1811913 w 3619883"/>
                  <a:gd name="connsiteY51" fmla="*/ 143234 h 4275461"/>
                  <a:gd name="connsiteX52" fmla="*/ 1856557 w 3619883"/>
                  <a:gd name="connsiteY52" fmla="*/ 133511 h 4275461"/>
                  <a:gd name="connsiteX53" fmla="*/ 2066003 w 3619883"/>
                  <a:gd name="connsiteY53" fmla="*/ 143313 h 4275461"/>
                  <a:gd name="connsiteX54" fmla="*/ 2177615 w 3619883"/>
                  <a:gd name="connsiteY54" fmla="*/ 119007 h 4275461"/>
                  <a:gd name="connsiteX55" fmla="*/ 2255883 w 3619883"/>
                  <a:gd name="connsiteY55" fmla="*/ 99047 h 4275461"/>
                  <a:gd name="connsiteX56" fmla="*/ 2344622 w 3619883"/>
                  <a:gd name="connsiteY56" fmla="*/ 91388 h 4275461"/>
                  <a:gd name="connsiteX57" fmla="*/ 2455682 w 3619883"/>
                  <a:gd name="connsiteY57" fmla="*/ 78869 h 4275461"/>
                  <a:gd name="connsiteX58" fmla="*/ 2632609 w 3619883"/>
                  <a:gd name="connsiteY58" fmla="*/ 75338 h 4275461"/>
                  <a:gd name="connsiteX59" fmla="*/ 2742291 w 3619883"/>
                  <a:gd name="connsiteY59" fmla="*/ 92282 h 4275461"/>
                  <a:gd name="connsiteX60" fmla="*/ 2851974 w 3619883"/>
                  <a:gd name="connsiteY60" fmla="*/ 109227 h 4275461"/>
                  <a:gd name="connsiteX61" fmla="*/ 2907643 w 3619883"/>
                  <a:gd name="connsiteY61" fmla="*/ 100020 h 4275461"/>
                  <a:gd name="connsiteX62" fmla="*/ 2944022 w 3619883"/>
                  <a:gd name="connsiteY62" fmla="*/ 30853 h 4275461"/>
                  <a:gd name="connsiteX63" fmla="*/ 3022289 w 3619883"/>
                  <a:gd name="connsiteY63" fmla="*/ 10893 h 4275461"/>
                  <a:gd name="connsiteX64" fmla="*/ 3054807 w 3619883"/>
                  <a:gd name="connsiteY64" fmla="*/ 24226 h 4275461"/>
                  <a:gd name="connsiteX65" fmla="*/ 3141892 w 3619883"/>
                  <a:gd name="connsiteY65" fmla="*/ 51925 h 4275461"/>
                  <a:gd name="connsiteX66" fmla="*/ 3185711 w 3619883"/>
                  <a:gd name="connsiteY66" fmla="*/ 59881 h 4275461"/>
                  <a:gd name="connsiteX67" fmla="*/ 3219056 w 3619883"/>
                  <a:gd name="connsiteY67" fmla="*/ 55536 h 4275461"/>
                  <a:gd name="connsiteX68" fmla="*/ 3263425 w 3619883"/>
                  <a:gd name="connsiteY68" fmla="*/ 51706 h 4275461"/>
                  <a:gd name="connsiteX69" fmla="*/ 3296219 w 3619883"/>
                  <a:gd name="connsiteY69" fmla="*/ 59147 h 4275461"/>
                  <a:gd name="connsiteX70" fmla="*/ 3319094 w 3619883"/>
                  <a:gd name="connsiteY70" fmla="*/ 42500 h 4275461"/>
                  <a:gd name="connsiteX71" fmla="*/ 3420511 w 3619883"/>
                  <a:gd name="connsiteY71" fmla="*/ 0 h 4275461"/>
                  <a:gd name="connsiteX72" fmla="*/ 3453305 w 3619883"/>
                  <a:gd name="connsiteY72" fmla="*/ 7440 h 4275461"/>
                  <a:gd name="connsiteX73" fmla="*/ 3496571 w 3619883"/>
                  <a:gd name="connsiteY73" fmla="*/ 27182 h 4275461"/>
                  <a:gd name="connsiteX74" fmla="*/ 3602117 w 3619883"/>
                  <a:gd name="connsiteY74" fmla="*/ 132521 h 4275461"/>
                  <a:gd name="connsiteX75" fmla="*/ 3619883 w 3619883"/>
                  <a:gd name="connsiteY75" fmla="*/ 140049 h 4275461"/>
                  <a:gd name="connsiteX76" fmla="*/ 3619883 w 3619883"/>
                  <a:gd name="connsiteY76" fmla="*/ 755612 h 4275461"/>
                  <a:gd name="connsiteX0" fmla="*/ 3619883 w 3619883"/>
                  <a:gd name="connsiteY0" fmla="*/ 755612 h 4275461"/>
                  <a:gd name="connsiteX1" fmla="*/ 3269726 w 3619883"/>
                  <a:gd name="connsiteY1" fmla="*/ 4275461 h 4275461"/>
                  <a:gd name="connsiteX2" fmla="*/ 3052674 w 3619883"/>
                  <a:gd name="connsiteY2" fmla="*/ 4275461 h 4275461"/>
                  <a:gd name="connsiteX3" fmla="*/ 3014011 w 3619883"/>
                  <a:gd name="connsiteY3" fmla="*/ 4275461 h 4275461"/>
                  <a:gd name="connsiteX4" fmla="*/ 2761042 w 3619883"/>
                  <a:gd name="connsiteY4" fmla="*/ 4275461 h 4275461"/>
                  <a:gd name="connsiteX5" fmla="*/ 2690646 w 3619883"/>
                  <a:gd name="connsiteY5" fmla="*/ 4275461 h 4275461"/>
                  <a:gd name="connsiteX6" fmla="*/ 2511710 w 3619883"/>
                  <a:gd name="connsiteY6" fmla="*/ 4275461 h 4275461"/>
                  <a:gd name="connsiteX7" fmla="*/ 2337697 w 3619883"/>
                  <a:gd name="connsiteY7" fmla="*/ 4275461 h 4275461"/>
                  <a:gd name="connsiteX8" fmla="*/ 2150155 w 3619883"/>
                  <a:gd name="connsiteY8" fmla="*/ 4275461 h 4275461"/>
                  <a:gd name="connsiteX9" fmla="*/ 2079759 w 3619883"/>
                  <a:gd name="connsiteY9" fmla="*/ 4275461 h 4275461"/>
                  <a:gd name="connsiteX10" fmla="*/ 1824703 w 3619883"/>
                  <a:gd name="connsiteY10" fmla="*/ 4275461 h 4275461"/>
                  <a:gd name="connsiteX11" fmla="*/ 1796694 w 3619883"/>
                  <a:gd name="connsiteY11" fmla="*/ 4275461 h 4275461"/>
                  <a:gd name="connsiteX12" fmla="*/ 1558844 w 3619883"/>
                  <a:gd name="connsiteY12" fmla="*/ 4275461 h 4275461"/>
                  <a:gd name="connsiteX13" fmla="*/ 1427396 w 3619883"/>
                  <a:gd name="connsiteY13" fmla="*/ 4275461 h 4275461"/>
                  <a:gd name="connsiteX14" fmla="*/ 1210751 w 3619883"/>
                  <a:gd name="connsiteY14" fmla="*/ 4275461 h 4275461"/>
                  <a:gd name="connsiteX15" fmla="*/ 1140354 w 3619883"/>
                  <a:gd name="connsiteY15" fmla="*/ 4275461 h 4275461"/>
                  <a:gd name="connsiteX16" fmla="*/ 953807 w 3619883"/>
                  <a:gd name="connsiteY16" fmla="*/ 4275461 h 4275461"/>
                  <a:gd name="connsiteX17" fmla="*/ 829432 w 3619883"/>
                  <a:gd name="connsiteY17" fmla="*/ 4275461 h 4275461"/>
                  <a:gd name="connsiteX18" fmla="*/ 611484 w 3619883"/>
                  <a:gd name="connsiteY18" fmla="*/ 4275461 h 4275461"/>
                  <a:gd name="connsiteX19" fmla="*/ 573998 w 3619883"/>
                  <a:gd name="connsiteY19" fmla="*/ 4275461 h 4275461"/>
                  <a:gd name="connsiteX20" fmla="*/ 336164 w 3619883"/>
                  <a:gd name="connsiteY20" fmla="*/ 4275461 h 4275461"/>
                  <a:gd name="connsiteX21" fmla="*/ 189322 w 3619883"/>
                  <a:gd name="connsiteY21" fmla="*/ 4275461 h 4275461"/>
                  <a:gd name="connsiteX22" fmla="*/ 0 w 3619883"/>
                  <a:gd name="connsiteY22" fmla="*/ 4275461 h 4275461"/>
                  <a:gd name="connsiteX23" fmla="*/ 0 w 3619883"/>
                  <a:gd name="connsiteY23" fmla="*/ 42229 h 4275461"/>
                  <a:gd name="connsiteX24" fmla="*/ 42464 w 3619883"/>
                  <a:gd name="connsiteY24" fmla="*/ 40518 h 4275461"/>
                  <a:gd name="connsiteX25" fmla="*/ 137733 w 3619883"/>
                  <a:gd name="connsiteY25" fmla="*/ 35355 h 4275461"/>
                  <a:gd name="connsiteX26" fmla="*/ 270565 w 3619883"/>
                  <a:gd name="connsiteY26" fmla="*/ 29759 h 4275461"/>
                  <a:gd name="connsiteX27" fmla="*/ 479734 w 3619883"/>
                  <a:gd name="connsiteY27" fmla="*/ 45455 h 4275461"/>
                  <a:gd name="connsiteX28" fmla="*/ 524103 w 3619883"/>
                  <a:gd name="connsiteY28" fmla="*/ 41625 h 4275461"/>
                  <a:gd name="connsiteX29" fmla="*/ 624416 w 3619883"/>
                  <a:gd name="connsiteY29" fmla="*/ 22696 h 4275461"/>
                  <a:gd name="connsiteX30" fmla="*/ 657762 w 3619883"/>
                  <a:gd name="connsiteY30" fmla="*/ 18351 h 4275461"/>
                  <a:gd name="connsiteX31" fmla="*/ 690557 w 3619883"/>
                  <a:gd name="connsiteY31" fmla="*/ 25792 h 4275461"/>
                  <a:gd name="connsiteX32" fmla="*/ 745123 w 3619883"/>
                  <a:gd name="connsiteY32" fmla="*/ 40157 h 4275461"/>
                  <a:gd name="connsiteX33" fmla="*/ 789493 w 3619883"/>
                  <a:gd name="connsiteY33" fmla="*/ 36327 h 4275461"/>
                  <a:gd name="connsiteX34" fmla="*/ 854255 w 3619883"/>
                  <a:gd name="connsiteY34" fmla="*/ 68887 h 4275461"/>
                  <a:gd name="connsiteX35" fmla="*/ 897520 w 3619883"/>
                  <a:gd name="connsiteY35" fmla="*/ 88629 h 4275461"/>
                  <a:gd name="connsiteX36" fmla="*/ 940510 w 3619883"/>
                  <a:gd name="connsiteY36" fmla="*/ 114265 h 4275461"/>
                  <a:gd name="connsiteX37" fmla="*/ 1082712 w 3619883"/>
                  <a:gd name="connsiteY37" fmla="*/ 144543 h 4275461"/>
                  <a:gd name="connsiteX38" fmla="*/ 1205348 w 3619883"/>
                  <a:gd name="connsiteY38" fmla="*/ 120753 h 4275461"/>
                  <a:gd name="connsiteX39" fmla="*/ 1271764 w 3619883"/>
                  <a:gd name="connsiteY39" fmla="*/ 117956 h 4275461"/>
                  <a:gd name="connsiteX40" fmla="*/ 1315583 w 3619883"/>
                  <a:gd name="connsiteY40" fmla="*/ 125912 h 4275461"/>
                  <a:gd name="connsiteX41" fmla="*/ 1359125 w 3619883"/>
                  <a:gd name="connsiteY41" fmla="*/ 139761 h 4275461"/>
                  <a:gd name="connsiteX42" fmla="*/ 1391919 w 3619883"/>
                  <a:gd name="connsiteY42" fmla="*/ 147202 h 4275461"/>
                  <a:gd name="connsiteX43" fmla="*/ 1436563 w 3619883"/>
                  <a:gd name="connsiteY43" fmla="*/ 137480 h 4275461"/>
                  <a:gd name="connsiteX44" fmla="*/ 1471566 w 3619883"/>
                  <a:gd name="connsiteY44" fmla="*/ 97777 h 4275461"/>
                  <a:gd name="connsiteX45" fmla="*/ 1505739 w 3619883"/>
                  <a:gd name="connsiteY45" fmla="*/ 75753 h 4275461"/>
                  <a:gd name="connsiteX46" fmla="*/ 1590891 w 3619883"/>
                  <a:gd name="connsiteY46" fmla="*/ 144702 h 4275461"/>
                  <a:gd name="connsiteX47" fmla="*/ 1625616 w 3619883"/>
                  <a:gd name="connsiteY47" fmla="*/ 110893 h 4275461"/>
                  <a:gd name="connsiteX48" fmla="*/ 1658964 w 3619883"/>
                  <a:gd name="connsiteY48" fmla="*/ 106547 h 4275461"/>
                  <a:gd name="connsiteX49" fmla="*/ 1746598 w 3619883"/>
                  <a:gd name="connsiteY49" fmla="*/ 122460 h 4275461"/>
                  <a:gd name="connsiteX50" fmla="*/ 1811913 w 3619883"/>
                  <a:gd name="connsiteY50" fmla="*/ 143234 h 4275461"/>
                  <a:gd name="connsiteX51" fmla="*/ 1856557 w 3619883"/>
                  <a:gd name="connsiteY51" fmla="*/ 133511 h 4275461"/>
                  <a:gd name="connsiteX52" fmla="*/ 2066003 w 3619883"/>
                  <a:gd name="connsiteY52" fmla="*/ 143313 h 4275461"/>
                  <a:gd name="connsiteX53" fmla="*/ 2177615 w 3619883"/>
                  <a:gd name="connsiteY53" fmla="*/ 119007 h 4275461"/>
                  <a:gd name="connsiteX54" fmla="*/ 2255883 w 3619883"/>
                  <a:gd name="connsiteY54" fmla="*/ 99047 h 4275461"/>
                  <a:gd name="connsiteX55" fmla="*/ 2344622 w 3619883"/>
                  <a:gd name="connsiteY55" fmla="*/ 91388 h 4275461"/>
                  <a:gd name="connsiteX56" fmla="*/ 2455682 w 3619883"/>
                  <a:gd name="connsiteY56" fmla="*/ 78869 h 4275461"/>
                  <a:gd name="connsiteX57" fmla="*/ 2632609 w 3619883"/>
                  <a:gd name="connsiteY57" fmla="*/ 75338 h 4275461"/>
                  <a:gd name="connsiteX58" fmla="*/ 2742291 w 3619883"/>
                  <a:gd name="connsiteY58" fmla="*/ 92282 h 4275461"/>
                  <a:gd name="connsiteX59" fmla="*/ 2851974 w 3619883"/>
                  <a:gd name="connsiteY59" fmla="*/ 109227 h 4275461"/>
                  <a:gd name="connsiteX60" fmla="*/ 2907643 w 3619883"/>
                  <a:gd name="connsiteY60" fmla="*/ 100020 h 4275461"/>
                  <a:gd name="connsiteX61" fmla="*/ 2944022 w 3619883"/>
                  <a:gd name="connsiteY61" fmla="*/ 30853 h 4275461"/>
                  <a:gd name="connsiteX62" fmla="*/ 3022289 w 3619883"/>
                  <a:gd name="connsiteY62" fmla="*/ 10893 h 4275461"/>
                  <a:gd name="connsiteX63" fmla="*/ 3054807 w 3619883"/>
                  <a:gd name="connsiteY63" fmla="*/ 24226 h 4275461"/>
                  <a:gd name="connsiteX64" fmla="*/ 3141892 w 3619883"/>
                  <a:gd name="connsiteY64" fmla="*/ 51925 h 4275461"/>
                  <a:gd name="connsiteX65" fmla="*/ 3185711 w 3619883"/>
                  <a:gd name="connsiteY65" fmla="*/ 59881 h 4275461"/>
                  <a:gd name="connsiteX66" fmla="*/ 3219056 w 3619883"/>
                  <a:gd name="connsiteY66" fmla="*/ 55536 h 4275461"/>
                  <a:gd name="connsiteX67" fmla="*/ 3263425 w 3619883"/>
                  <a:gd name="connsiteY67" fmla="*/ 51706 h 4275461"/>
                  <a:gd name="connsiteX68" fmla="*/ 3296219 w 3619883"/>
                  <a:gd name="connsiteY68" fmla="*/ 59147 h 4275461"/>
                  <a:gd name="connsiteX69" fmla="*/ 3319094 w 3619883"/>
                  <a:gd name="connsiteY69" fmla="*/ 42500 h 4275461"/>
                  <a:gd name="connsiteX70" fmla="*/ 3420511 w 3619883"/>
                  <a:gd name="connsiteY70" fmla="*/ 0 h 4275461"/>
                  <a:gd name="connsiteX71" fmla="*/ 3453305 w 3619883"/>
                  <a:gd name="connsiteY71" fmla="*/ 7440 h 4275461"/>
                  <a:gd name="connsiteX72" fmla="*/ 3496571 w 3619883"/>
                  <a:gd name="connsiteY72" fmla="*/ 27182 h 4275461"/>
                  <a:gd name="connsiteX73" fmla="*/ 3602117 w 3619883"/>
                  <a:gd name="connsiteY73" fmla="*/ 132521 h 4275461"/>
                  <a:gd name="connsiteX74" fmla="*/ 3619883 w 3619883"/>
                  <a:gd name="connsiteY74" fmla="*/ 140049 h 4275461"/>
                  <a:gd name="connsiteX75" fmla="*/ 3619883 w 3619883"/>
                  <a:gd name="connsiteY75" fmla="*/ 755612 h 4275461"/>
                  <a:gd name="connsiteX0" fmla="*/ 3619883 w 3619883"/>
                  <a:gd name="connsiteY0" fmla="*/ 755612 h 4275461"/>
                  <a:gd name="connsiteX1" fmla="*/ 3052674 w 3619883"/>
                  <a:gd name="connsiteY1" fmla="*/ 4275461 h 4275461"/>
                  <a:gd name="connsiteX2" fmla="*/ 3014011 w 3619883"/>
                  <a:gd name="connsiteY2" fmla="*/ 4275461 h 4275461"/>
                  <a:gd name="connsiteX3" fmla="*/ 2761042 w 3619883"/>
                  <a:gd name="connsiteY3" fmla="*/ 4275461 h 4275461"/>
                  <a:gd name="connsiteX4" fmla="*/ 2690646 w 3619883"/>
                  <a:gd name="connsiteY4" fmla="*/ 4275461 h 4275461"/>
                  <a:gd name="connsiteX5" fmla="*/ 2511710 w 3619883"/>
                  <a:gd name="connsiteY5" fmla="*/ 4275461 h 4275461"/>
                  <a:gd name="connsiteX6" fmla="*/ 2337697 w 3619883"/>
                  <a:gd name="connsiteY6" fmla="*/ 4275461 h 4275461"/>
                  <a:gd name="connsiteX7" fmla="*/ 2150155 w 3619883"/>
                  <a:gd name="connsiteY7" fmla="*/ 4275461 h 4275461"/>
                  <a:gd name="connsiteX8" fmla="*/ 2079759 w 3619883"/>
                  <a:gd name="connsiteY8" fmla="*/ 4275461 h 4275461"/>
                  <a:gd name="connsiteX9" fmla="*/ 1824703 w 3619883"/>
                  <a:gd name="connsiteY9" fmla="*/ 4275461 h 4275461"/>
                  <a:gd name="connsiteX10" fmla="*/ 1796694 w 3619883"/>
                  <a:gd name="connsiteY10" fmla="*/ 4275461 h 4275461"/>
                  <a:gd name="connsiteX11" fmla="*/ 1558844 w 3619883"/>
                  <a:gd name="connsiteY11" fmla="*/ 4275461 h 4275461"/>
                  <a:gd name="connsiteX12" fmla="*/ 1427396 w 3619883"/>
                  <a:gd name="connsiteY12" fmla="*/ 4275461 h 4275461"/>
                  <a:gd name="connsiteX13" fmla="*/ 1210751 w 3619883"/>
                  <a:gd name="connsiteY13" fmla="*/ 4275461 h 4275461"/>
                  <a:gd name="connsiteX14" fmla="*/ 1140354 w 3619883"/>
                  <a:gd name="connsiteY14" fmla="*/ 4275461 h 4275461"/>
                  <a:gd name="connsiteX15" fmla="*/ 953807 w 3619883"/>
                  <a:gd name="connsiteY15" fmla="*/ 4275461 h 4275461"/>
                  <a:gd name="connsiteX16" fmla="*/ 829432 w 3619883"/>
                  <a:gd name="connsiteY16" fmla="*/ 4275461 h 4275461"/>
                  <a:gd name="connsiteX17" fmla="*/ 611484 w 3619883"/>
                  <a:gd name="connsiteY17" fmla="*/ 4275461 h 4275461"/>
                  <a:gd name="connsiteX18" fmla="*/ 573998 w 3619883"/>
                  <a:gd name="connsiteY18" fmla="*/ 4275461 h 4275461"/>
                  <a:gd name="connsiteX19" fmla="*/ 336164 w 3619883"/>
                  <a:gd name="connsiteY19" fmla="*/ 4275461 h 4275461"/>
                  <a:gd name="connsiteX20" fmla="*/ 189322 w 3619883"/>
                  <a:gd name="connsiteY20" fmla="*/ 4275461 h 4275461"/>
                  <a:gd name="connsiteX21" fmla="*/ 0 w 3619883"/>
                  <a:gd name="connsiteY21" fmla="*/ 4275461 h 4275461"/>
                  <a:gd name="connsiteX22" fmla="*/ 0 w 3619883"/>
                  <a:gd name="connsiteY22" fmla="*/ 42229 h 4275461"/>
                  <a:gd name="connsiteX23" fmla="*/ 42464 w 3619883"/>
                  <a:gd name="connsiteY23" fmla="*/ 40518 h 4275461"/>
                  <a:gd name="connsiteX24" fmla="*/ 137733 w 3619883"/>
                  <a:gd name="connsiteY24" fmla="*/ 35355 h 4275461"/>
                  <a:gd name="connsiteX25" fmla="*/ 270565 w 3619883"/>
                  <a:gd name="connsiteY25" fmla="*/ 29759 h 4275461"/>
                  <a:gd name="connsiteX26" fmla="*/ 479734 w 3619883"/>
                  <a:gd name="connsiteY26" fmla="*/ 45455 h 4275461"/>
                  <a:gd name="connsiteX27" fmla="*/ 524103 w 3619883"/>
                  <a:gd name="connsiteY27" fmla="*/ 41625 h 4275461"/>
                  <a:gd name="connsiteX28" fmla="*/ 624416 w 3619883"/>
                  <a:gd name="connsiteY28" fmla="*/ 22696 h 4275461"/>
                  <a:gd name="connsiteX29" fmla="*/ 657762 w 3619883"/>
                  <a:gd name="connsiteY29" fmla="*/ 18351 h 4275461"/>
                  <a:gd name="connsiteX30" fmla="*/ 690557 w 3619883"/>
                  <a:gd name="connsiteY30" fmla="*/ 25792 h 4275461"/>
                  <a:gd name="connsiteX31" fmla="*/ 745123 w 3619883"/>
                  <a:gd name="connsiteY31" fmla="*/ 40157 h 4275461"/>
                  <a:gd name="connsiteX32" fmla="*/ 789493 w 3619883"/>
                  <a:gd name="connsiteY32" fmla="*/ 36327 h 4275461"/>
                  <a:gd name="connsiteX33" fmla="*/ 854255 w 3619883"/>
                  <a:gd name="connsiteY33" fmla="*/ 68887 h 4275461"/>
                  <a:gd name="connsiteX34" fmla="*/ 897520 w 3619883"/>
                  <a:gd name="connsiteY34" fmla="*/ 88629 h 4275461"/>
                  <a:gd name="connsiteX35" fmla="*/ 940510 w 3619883"/>
                  <a:gd name="connsiteY35" fmla="*/ 114265 h 4275461"/>
                  <a:gd name="connsiteX36" fmla="*/ 1082712 w 3619883"/>
                  <a:gd name="connsiteY36" fmla="*/ 144543 h 4275461"/>
                  <a:gd name="connsiteX37" fmla="*/ 1205348 w 3619883"/>
                  <a:gd name="connsiteY37" fmla="*/ 120753 h 4275461"/>
                  <a:gd name="connsiteX38" fmla="*/ 1271764 w 3619883"/>
                  <a:gd name="connsiteY38" fmla="*/ 117956 h 4275461"/>
                  <a:gd name="connsiteX39" fmla="*/ 1315583 w 3619883"/>
                  <a:gd name="connsiteY39" fmla="*/ 125912 h 4275461"/>
                  <a:gd name="connsiteX40" fmla="*/ 1359125 w 3619883"/>
                  <a:gd name="connsiteY40" fmla="*/ 139761 h 4275461"/>
                  <a:gd name="connsiteX41" fmla="*/ 1391919 w 3619883"/>
                  <a:gd name="connsiteY41" fmla="*/ 147202 h 4275461"/>
                  <a:gd name="connsiteX42" fmla="*/ 1436563 w 3619883"/>
                  <a:gd name="connsiteY42" fmla="*/ 137480 h 4275461"/>
                  <a:gd name="connsiteX43" fmla="*/ 1471566 w 3619883"/>
                  <a:gd name="connsiteY43" fmla="*/ 97777 h 4275461"/>
                  <a:gd name="connsiteX44" fmla="*/ 1505739 w 3619883"/>
                  <a:gd name="connsiteY44" fmla="*/ 75753 h 4275461"/>
                  <a:gd name="connsiteX45" fmla="*/ 1590891 w 3619883"/>
                  <a:gd name="connsiteY45" fmla="*/ 144702 h 4275461"/>
                  <a:gd name="connsiteX46" fmla="*/ 1625616 w 3619883"/>
                  <a:gd name="connsiteY46" fmla="*/ 110893 h 4275461"/>
                  <a:gd name="connsiteX47" fmla="*/ 1658964 w 3619883"/>
                  <a:gd name="connsiteY47" fmla="*/ 106547 h 4275461"/>
                  <a:gd name="connsiteX48" fmla="*/ 1746598 w 3619883"/>
                  <a:gd name="connsiteY48" fmla="*/ 122460 h 4275461"/>
                  <a:gd name="connsiteX49" fmla="*/ 1811913 w 3619883"/>
                  <a:gd name="connsiteY49" fmla="*/ 143234 h 4275461"/>
                  <a:gd name="connsiteX50" fmla="*/ 1856557 w 3619883"/>
                  <a:gd name="connsiteY50" fmla="*/ 133511 h 4275461"/>
                  <a:gd name="connsiteX51" fmla="*/ 2066003 w 3619883"/>
                  <a:gd name="connsiteY51" fmla="*/ 143313 h 4275461"/>
                  <a:gd name="connsiteX52" fmla="*/ 2177615 w 3619883"/>
                  <a:gd name="connsiteY52" fmla="*/ 119007 h 4275461"/>
                  <a:gd name="connsiteX53" fmla="*/ 2255883 w 3619883"/>
                  <a:gd name="connsiteY53" fmla="*/ 99047 h 4275461"/>
                  <a:gd name="connsiteX54" fmla="*/ 2344622 w 3619883"/>
                  <a:gd name="connsiteY54" fmla="*/ 91388 h 4275461"/>
                  <a:gd name="connsiteX55" fmla="*/ 2455682 w 3619883"/>
                  <a:gd name="connsiteY55" fmla="*/ 78869 h 4275461"/>
                  <a:gd name="connsiteX56" fmla="*/ 2632609 w 3619883"/>
                  <a:gd name="connsiteY56" fmla="*/ 75338 h 4275461"/>
                  <a:gd name="connsiteX57" fmla="*/ 2742291 w 3619883"/>
                  <a:gd name="connsiteY57" fmla="*/ 92282 h 4275461"/>
                  <a:gd name="connsiteX58" fmla="*/ 2851974 w 3619883"/>
                  <a:gd name="connsiteY58" fmla="*/ 109227 h 4275461"/>
                  <a:gd name="connsiteX59" fmla="*/ 2907643 w 3619883"/>
                  <a:gd name="connsiteY59" fmla="*/ 100020 h 4275461"/>
                  <a:gd name="connsiteX60" fmla="*/ 2944022 w 3619883"/>
                  <a:gd name="connsiteY60" fmla="*/ 30853 h 4275461"/>
                  <a:gd name="connsiteX61" fmla="*/ 3022289 w 3619883"/>
                  <a:gd name="connsiteY61" fmla="*/ 10893 h 4275461"/>
                  <a:gd name="connsiteX62" fmla="*/ 3054807 w 3619883"/>
                  <a:gd name="connsiteY62" fmla="*/ 24226 h 4275461"/>
                  <a:gd name="connsiteX63" fmla="*/ 3141892 w 3619883"/>
                  <a:gd name="connsiteY63" fmla="*/ 51925 h 4275461"/>
                  <a:gd name="connsiteX64" fmla="*/ 3185711 w 3619883"/>
                  <a:gd name="connsiteY64" fmla="*/ 59881 h 4275461"/>
                  <a:gd name="connsiteX65" fmla="*/ 3219056 w 3619883"/>
                  <a:gd name="connsiteY65" fmla="*/ 55536 h 4275461"/>
                  <a:gd name="connsiteX66" fmla="*/ 3263425 w 3619883"/>
                  <a:gd name="connsiteY66" fmla="*/ 51706 h 4275461"/>
                  <a:gd name="connsiteX67" fmla="*/ 3296219 w 3619883"/>
                  <a:gd name="connsiteY67" fmla="*/ 59147 h 4275461"/>
                  <a:gd name="connsiteX68" fmla="*/ 3319094 w 3619883"/>
                  <a:gd name="connsiteY68" fmla="*/ 42500 h 4275461"/>
                  <a:gd name="connsiteX69" fmla="*/ 3420511 w 3619883"/>
                  <a:gd name="connsiteY69" fmla="*/ 0 h 4275461"/>
                  <a:gd name="connsiteX70" fmla="*/ 3453305 w 3619883"/>
                  <a:gd name="connsiteY70" fmla="*/ 7440 h 4275461"/>
                  <a:gd name="connsiteX71" fmla="*/ 3496571 w 3619883"/>
                  <a:gd name="connsiteY71" fmla="*/ 27182 h 4275461"/>
                  <a:gd name="connsiteX72" fmla="*/ 3602117 w 3619883"/>
                  <a:gd name="connsiteY72" fmla="*/ 132521 h 4275461"/>
                  <a:gd name="connsiteX73" fmla="*/ 3619883 w 3619883"/>
                  <a:gd name="connsiteY73" fmla="*/ 140049 h 4275461"/>
                  <a:gd name="connsiteX74" fmla="*/ 3619883 w 3619883"/>
                  <a:gd name="connsiteY74" fmla="*/ 755612 h 4275461"/>
                  <a:gd name="connsiteX0" fmla="*/ 3619883 w 3619883"/>
                  <a:gd name="connsiteY0" fmla="*/ 755612 h 4275461"/>
                  <a:gd name="connsiteX1" fmla="*/ 3014011 w 3619883"/>
                  <a:gd name="connsiteY1" fmla="*/ 4275461 h 4275461"/>
                  <a:gd name="connsiteX2" fmla="*/ 2761042 w 3619883"/>
                  <a:gd name="connsiteY2" fmla="*/ 4275461 h 4275461"/>
                  <a:gd name="connsiteX3" fmla="*/ 2690646 w 3619883"/>
                  <a:gd name="connsiteY3" fmla="*/ 4275461 h 4275461"/>
                  <a:gd name="connsiteX4" fmla="*/ 2511710 w 3619883"/>
                  <a:gd name="connsiteY4" fmla="*/ 4275461 h 4275461"/>
                  <a:gd name="connsiteX5" fmla="*/ 2337697 w 3619883"/>
                  <a:gd name="connsiteY5" fmla="*/ 4275461 h 4275461"/>
                  <a:gd name="connsiteX6" fmla="*/ 2150155 w 3619883"/>
                  <a:gd name="connsiteY6" fmla="*/ 4275461 h 4275461"/>
                  <a:gd name="connsiteX7" fmla="*/ 2079759 w 3619883"/>
                  <a:gd name="connsiteY7" fmla="*/ 4275461 h 4275461"/>
                  <a:gd name="connsiteX8" fmla="*/ 1824703 w 3619883"/>
                  <a:gd name="connsiteY8" fmla="*/ 4275461 h 4275461"/>
                  <a:gd name="connsiteX9" fmla="*/ 1796694 w 3619883"/>
                  <a:gd name="connsiteY9" fmla="*/ 4275461 h 4275461"/>
                  <a:gd name="connsiteX10" fmla="*/ 1558844 w 3619883"/>
                  <a:gd name="connsiteY10" fmla="*/ 4275461 h 4275461"/>
                  <a:gd name="connsiteX11" fmla="*/ 1427396 w 3619883"/>
                  <a:gd name="connsiteY11" fmla="*/ 4275461 h 4275461"/>
                  <a:gd name="connsiteX12" fmla="*/ 1210751 w 3619883"/>
                  <a:gd name="connsiteY12" fmla="*/ 4275461 h 4275461"/>
                  <a:gd name="connsiteX13" fmla="*/ 1140354 w 3619883"/>
                  <a:gd name="connsiteY13" fmla="*/ 4275461 h 4275461"/>
                  <a:gd name="connsiteX14" fmla="*/ 953807 w 3619883"/>
                  <a:gd name="connsiteY14" fmla="*/ 4275461 h 4275461"/>
                  <a:gd name="connsiteX15" fmla="*/ 829432 w 3619883"/>
                  <a:gd name="connsiteY15" fmla="*/ 4275461 h 4275461"/>
                  <a:gd name="connsiteX16" fmla="*/ 611484 w 3619883"/>
                  <a:gd name="connsiteY16" fmla="*/ 4275461 h 4275461"/>
                  <a:gd name="connsiteX17" fmla="*/ 573998 w 3619883"/>
                  <a:gd name="connsiteY17" fmla="*/ 4275461 h 4275461"/>
                  <a:gd name="connsiteX18" fmla="*/ 336164 w 3619883"/>
                  <a:gd name="connsiteY18" fmla="*/ 4275461 h 4275461"/>
                  <a:gd name="connsiteX19" fmla="*/ 189322 w 3619883"/>
                  <a:gd name="connsiteY19" fmla="*/ 4275461 h 4275461"/>
                  <a:gd name="connsiteX20" fmla="*/ 0 w 3619883"/>
                  <a:gd name="connsiteY20" fmla="*/ 4275461 h 4275461"/>
                  <a:gd name="connsiteX21" fmla="*/ 0 w 3619883"/>
                  <a:gd name="connsiteY21" fmla="*/ 42229 h 4275461"/>
                  <a:gd name="connsiteX22" fmla="*/ 42464 w 3619883"/>
                  <a:gd name="connsiteY22" fmla="*/ 40518 h 4275461"/>
                  <a:gd name="connsiteX23" fmla="*/ 137733 w 3619883"/>
                  <a:gd name="connsiteY23" fmla="*/ 35355 h 4275461"/>
                  <a:gd name="connsiteX24" fmla="*/ 270565 w 3619883"/>
                  <a:gd name="connsiteY24" fmla="*/ 29759 h 4275461"/>
                  <a:gd name="connsiteX25" fmla="*/ 479734 w 3619883"/>
                  <a:gd name="connsiteY25" fmla="*/ 45455 h 4275461"/>
                  <a:gd name="connsiteX26" fmla="*/ 524103 w 3619883"/>
                  <a:gd name="connsiteY26" fmla="*/ 41625 h 4275461"/>
                  <a:gd name="connsiteX27" fmla="*/ 624416 w 3619883"/>
                  <a:gd name="connsiteY27" fmla="*/ 22696 h 4275461"/>
                  <a:gd name="connsiteX28" fmla="*/ 657762 w 3619883"/>
                  <a:gd name="connsiteY28" fmla="*/ 18351 h 4275461"/>
                  <a:gd name="connsiteX29" fmla="*/ 690557 w 3619883"/>
                  <a:gd name="connsiteY29" fmla="*/ 25792 h 4275461"/>
                  <a:gd name="connsiteX30" fmla="*/ 745123 w 3619883"/>
                  <a:gd name="connsiteY30" fmla="*/ 40157 h 4275461"/>
                  <a:gd name="connsiteX31" fmla="*/ 789493 w 3619883"/>
                  <a:gd name="connsiteY31" fmla="*/ 36327 h 4275461"/>
                  <a:gd name="connsiteX32" fmla="*/ 854255 w 3619883"/>
                  <a:gd name="connsiteY32" fmla="*/ 68887 h 4275461"/>
                  <a:gd name="connsiteX33" fmla="*/ 897520 w 3619883"/>
                  <a:gd name="connsiteY33" fmla="*/ 88629 h 4275461"/>
                  <a:gd name="connsiteX34" fmla="*/ 940510 w 3619883"/>
                  <a:gd name="connsiteY34" fmla="*/ 114265 h 4275461"/>
                  <a:gd name="connsiteX35" fmla="*/ 1082712 w 3619883"/>
                  <a:gd name="connsiteY35" fmla="*/ 144543 h 4275461"/>
                  <a:gd name="connsiteX36" fmla="*/ 1205348 w 3619883"/>
                  <a:gd name="connsiteY36" fmla="*/ 120753 h 4275461"/>
                  <a:gd name="connsiteX37" fmla="*/ 1271764 w 3619883"/>
                  <a:gd name="connsiteY37" fmla="*/ 117956 h 4275461"/>
                  <a:gd name="connsiteX38" fmla="*/ 1315583 w 3619883"/>
                  <a:gd name="connsiteY38" fmla="*/ 125912 h 4275461"/>
                  <a:gd name="connsiteX39" fmla="*/ 1359125 w 3619883"/>
                  <a:gd name="connsiteY39" fmla="*/ 139761 h 4275461"/>
                  <a:gd name="connsiteX40" fmla="*/ 1391919 w 3619883"/>
                  <a:gd name="connsiteY40" fmla="*/ 147202 h 4275461"/>
                  <a:gd name="connsiteX41" fmla="*/ 1436563 w 3619883"/>
                  <a:gd name="connsiteY41" fmla="*/ 137480 h 4275461"/>
                  <a:gd name="connsiteX42" fmla="*/ 1471566 w 3619883"/>
                  <a:gd name="connsiteY42" fmla="*/ 97777 h 4275461"/>
                  <a:gd name="connsiteX43" fmla="*/ 1505739 w 3619883"/>
                  <a:gd name="connsiteY43" fmla="*/ 75753 h 4275461"/>
                  <a:gd name="connsiteX44" fmla="*/ 1590891 w 3619883"/>
                  <a:gd name="connsiteY44" fmla="*/ 144702 h 4275461"/>
                  <a:gd name="connsiteX45" fmla="*/ 1625616 w 3619883"/>
                  <a:gd name="connsiteY45" fmla="*/ 110893 h 4275461"/>
                  <a:gd name="connsiteX46" fmla="*/ 1658964 w 3619883"/>
                  <a:gd name="connsiteY46" fmla="*/ 106547 h 4275461"/>
                  <a:gd name="connsiteX47" fmla="*/ 1746598 w 3619883"/>
                  <a:gd name="connsiteY47" fmla="*/ 122460 h 4275461"/>
                  <a:gd name="connsiteX48" fmla="*/ 1811913 w 3619883"/>
                  <a:gd name="connsiteY48" fmla="*/ 143234 h 4275461"/>
                  <a:gd name="connsiteX49" fmla="*/ 1856557 w 3619883"/>
                  <a:gd name="connsiteY49" fmla="*/ 133511 h 4275461"/>
                  <a:gd name="connsiteX50" fmla="*/ 2066003 w 3619883"/>
                  <a:gd name="connsiteY50" fmla="*/ 143313 h 4275461"/>
                  <a:gd name="connsiteX51" fmla="*/ 2177615 w 3619883"/>
                  <a:gd name="connsiteY51" fmla="*/ 119007 h 4275461"/>
                  <a:gd name="connsiteX52" fmla="*/ 2255883 w 3619883"/>
                  <a:gd name="connsiteY52" fmla="*/ 99047 h 4275461"/>
                  <a:gd name="connsiteX53" fmla="*/ 2344622 w 3619883"/>
                  <a:gd name="connsiteY53" fmla="*/ 91388 h 4275461"/>
                  <a:gd name="connsiteX54" fmla="*/ 2455682 w 3619883"/>
                  <a:gd name="connsiteY54" fmla="*/ 78869 h 4275461"/>
                  <a:gd name="connsiteX55" fmla="*/ 2632609 w 3619883"/>
                  <a:gd name="connsiteY55" fmla="*/ 75338 h 4275461"/>
                  <a:gd name="connsiteX56" fmla="*/ 2742291 w 3619883"/>
                  <a:gd name="connsiteY56" fmla="*/ 92282 h 4275461"/>
                  <a:gd name="connsiteX57" fmla="*/ 2851974 w 3619883"/>
                  <a:gd name="connsiteY57" fmla="*/ 109227 h 4275461"/>
                  <a:gd name="connsiteX58" fmla="*/ 2907643 w 3619883"/>
                  <a:gd name="connsiteY58" fmla="*/ 100020 h 4275461"/>
                  <a:gd name="connsiteX59" fmla="*/ 2944022 w 3619883"/>
                  <a:gd name="connsiteY59" fmla="*/ 30853 h 4275461"/>
                  <a:gd name="connsiteX60" fmla="*/ 3022289 w 3619883"/>
                  <a:gd name="connsiteY60" fmla="*/ 10893 h 4275461"/>
                  <a:gd name="connsiteX61" fmla="*/ 3054807 w 3619883"/>
                  <a:gd name="connsiteY61" fmla="*/ 24226 h 4275461"/>
                  <a:gd name="connsiteX62" fmla="*/ 3141892 w 3619883"/>
                  <a:gd name="connsiteY62" fmla="*/ 51925 h 4275461"/>
                  <a:gd name="connsiteX63" fmla="*/ 3185711 w 3619883"/>
                  <a:gd name="connsiteY63" fmla="*/ 59881 h 4275461"/>
                  <a:gd name="connsiteX64" fmla="*/ 3219056 w 3619883"/>
                  <a:gd name="connsiteY64" fmla="*/ 55536 h 4275461"/>
                  <a:gd name="connsiteX65" fmla="*/ 3263425 w 3619883"/>
                  <a:gd name="connsiteY65" fmla="*/ 51706 h 4275461"/>
                  <a:gd name="connsiteX66" fmla="*/ 3296219 w 3619883"/>
                  <a:gd name="connsiteY66" fmla="*/ 59147 h 4275461"/>
                  <a:gd name="connsiteX67" fmla="*/ 3319094 w 3619883"/>
                  <a:gd name="connsiteY67" fmla="*/ 42500 h 4275461"/>
                  <a:gd name="connsiteX68" fmla="*/ 3420511 w 3619883"/>
                  <a:gd name="connsiteY68" fmla="*/ 0 h 4275461"/>
                  <a:gd name="connsiteX69" fmla="*/ 3453305 w 3619883"/>
                  <a:gd name="connsiteY69" fmla="*/ 7440 h 4275461"/>
                  <a:gd name="connsiteX70" fmla="*/ 3496571 w 3619883"/>
                  <a:gd name="connsiteY70" fmla="*/ 27182 h 4275461"/>
                  <a:gd name="connsiteX71" fmla="*/ 3602117 w 3619883"/>
                  <a:gd name="connsiteY71" fmla="*/ 132521 h 4275461"/>
                  <a:gd name="connsiteX72" fmla="*/ 3619883 w 3619883"/>
                  <a:gd name="connsiteY72" fmla="*/ 140049 h 4275461"/>
                  <a:gd name="connsiteX73" fmla="*/ 3619883 w 3619883"/>
                  <a:gd name="connsiteY73" fmla="*/ 755612 h 4275461"/>
                  <a:gd name="connsiteX0" fmla="*/ 3619883 w 3619883"/>
                  <a:gd name="connsiteY0" fmla="*/ 755612 h 4275461"/>
                  <a:gd name="connsiteX1" fmla="*/ 2761042 w 3619883"/>
                  <a:gd name="connsiteY1" fmla="*/ 4275461 h 4275461"/>
                  <a:gd name="connsiteX2" fmla="*/ 2690646 w 3619883"/>
                  <a:gd name="connsiteY2" fmla="*/ 4275461 h 4275461"/>
                  <a:gd name="connsiteX3" fmla="*/ 2511710 w 3619883"/>
                  <a:gd name="connsiteY3" fmla="*/ 4275461 h 4275461"/>
                  <a:gd name="connsiteX4" fmla="*/ 2337697 w 3619883"/>
                  <a:gd name="connsiteY4" fmla="*/ 4275461 h 4275461"/>
                  <a:gd name="connsiteX5" fmla="*/ 2150155 w 3619883"/>
                  <a:gd name="connsiteY5" fmla="*/ 4275461 h 4275461"/>
                  <a:gd name="connsiteX6" fmla="*/ 2079759 w 3619883"/>
                  <a:gd name="connsiteY6" fmla="*/ 4275461 h 4275461"/>
                  <a:gd name="connsiteX7" fmla="*/ 1824703 w 3619883"/>
                  <a:gd name="connsiteY7" fmla="*/ 4275461 h 4275461"/>
                  <a:gd name="connsiteX8" fmla="*/ 1796694 w 3619883"/>
                  <a:gd name="connsiteY8" fmla="*/ 4275461 h 4275461"/>
                  <a:gd name="connsiteX9" fmla="*/ 1558844 w 3619883"/>
                  <a:gd name="connsiteY9" fmla="*/ 4275461 h 4275461"/>
                  <a:gd name="connsiteX10" fmla="*/ 1427396 w 3619883"/>
                  <a:gd name="connsiteY10" fmla="*/ 4275461 h 4275461"/>
                  <a:gd name="connsiteX11" fmla="*/ 1210751 w 3619883"/>
                  <a:gd name="connsiteY11" fmla="*/ 4275461 h 4275461"/>
                  <a:gd name="connsiteX12" fmla="*/ 1140354 w 3619883"/>
                  <a:gd name="connsiteY12" fmla="*/ 4275461 h 4275461"/>
                  <a:gd name="connsiteX13" fmla="*/ 953807 w 3619883"/>
                  <a:gd name="connsiteY13" fmla="*/ 4275461 h 4275461"/>
                  <a:gd name="connsiteX14" fmla="*/ 829432 w 3619883"/>
                  <a:gd name="connsiteY14" fmla="*/ 4275461 h 4275461"/>
                  <a:gd name="connsiteX15" fmla="*/ 611484 w 3619883"/>
                  <a:gd name="connsiteY15" fmla="*/ 4275461 h 4275461"/>
                  <a:gd name="connsiteX16" fmla="*/ 573998 w 3619883"/>
                  <a:gd name="connsiteY16" fmla="*/ 4275461 h 4275461"/>
                  <a:gd name="connsiteX17" fmla="*/ 336164 w 3619883"/>
                  <a:gd name="connsiteY17" fmla="*/ 4275461 h 4275461"/>
                  <a:gd name="connsiteX18" fmla="*/ 189322 w 3619883"/>
                  <a:gd name="connsiteY18" fmla="*/ 4275461 h 4275461"/>
                  <a:gd name="connsiteX19" fmla="*/ 0 w 3619883"/>
                  <a:gd name="connsiteY19" fmla="*/ 4275461 h 4275461"/>
                  <a:gd name="connsiteX20" fmla="*/ 0 w 3619883"/>
                  <a:gd name="connsiteY20" fmla="*/ 42229 h 4275461"/>
                  <a:gd name="connsiteX21" fmla="*/ 42464 w 3619883"/>
                  <a:gd name="connsiteY21" fmla="*/ 40518 h 4275461"/>
                  <a:gd name="connsiteX22" fmla="*/ 137733 w 3619883"/>
                  <a:gd name="connsiteY22" fmla="*/ 35355 h 4275461"/>
                  <a:gd name="connsiteX23" fmla="*/ 270565 w 3619883"/>
                  <a:gd name="connsiteY23" fmla="*/ 29759 h 4275461"/>
                  <a:gd name="connsiteX24" fmla="*/ 479734 w 3619883"/>
                  <a:gd name="connsiteY24" fmla="*/ 45455 h 4275461"/>
                  <a:gd name="connsiteX25" fmla="*/ 524103 w 3619883"/>
                  <a:gd name="connsiteY25" fmla="*/ 41625 h 4275461"/>
                  <a:gd name="connsiteX26" fmla="*/ 624416 w 3619883"/>
                  <a:gd name="connsiteY26" fmla="*/ 22696 h 4275461"/>
                  <a:gd name="connsiteX27" fmla="*/ 657762 w 3619883"/>
                  <a:gd name="connsiteY27" fmla="*/ 18351 h 4275461"/>
                  <a:gd name="connsiteX28" fmla="*/ 690557 w 3619883"/>
                  <a:gd name="connsiteY28" fmla="*/ 25792 h 4275461"/>
                  <a:gd name="connsiteX29" fmla="*/ 745123 w 3619883"/>
                  <a:gd name="connsiteY29" fmla="*/ 40157 h 4275461"/>
                  <a:gd name="connsiteX30" fmla="*/ 789493 w 3619883"/>
                  <a:gd name="connsiteY30" fmla="*/ 36327 h 4275461"/>
                  <a:gd name="connsiteX31" fmla="*/ 854255 w 3619883"/>
                  <a:gd name="connsiteY31" fmla="*/ 68887 h 4275461"/>
                  <a:gd name="connsiteX32" fmla="*/ 897520 w 3619883"/>
                  <a:gd name="connsiteY32" fmla="*/ 88629 h 4275461"/>
                  <a:gd name="connsiteX33" fmla="*/ 940510 w 3619883"/>
                  <a:gd name="connsiteY33" fmla="*/ 114265 h 4275461"/>
                  <a:gd name="connsiteX34" fmla="*/ 1082712 w 3619883"/>
                  <a:gd name="connsiteY34" fmla="*/ 144543 h 4275461"/>
                  <a:gd name="connsiteX35" fmla="*/ 1205348 w 3619883"/>
                  <a:gd name="connsiteY35" fmla="*/ 120753 h 4275461"/>
                  <a:gd name="connsiteX36" fmla="*/ 1271764 w 3619883"/>
                  <a:gd name="connsiteY36" fmla="*/ 117956 h 4275461"/>
                  <a:gd name="connsiteX37" fmla="*/ 1315583 w 3619883"/>
                  <a:gd name="connsiteY37" fmla="*/ 125912 h 4275461"/>
                  <a:gd name="connsiteX38" fmla="*/ 1359125 w 3619883"/>
                  <a:gd name="connsiteY38" fmla="*/ 139761 h 4275461"/>
                  <a:gd name="connsiteX39" fmla="*/ 1391919 w 3619883"/>
                  <a:gd name="connsiteY39" fmla="*/ 147202 h 4275461"/>
                  <a:gd name="connsiteX40" fmla="*/ 1436563 w 3619883"/>
                  <a:gd name="connsiteY40" fmla="*/ 137480 h 4275461"/>
                  <a:gd name="connsiteX41" fmla="*/ 1471566 w 3619883"/>
                  <a:gd name="connsiteY41" fmla="*/ 97777 h 4275461"/>
                  <a:gd name="connsiteX42" fmla="*/ 1505739 w 3619883"/>
                  <a:gd name="connsiteY42" fmla="*/ 75753 h 4275461"/>
                  <a:gd name="connsiteX43" fmla="*/ 1590891 w 3619883"/>
                  <a:gd name="connsiteY43" fmla="*/ 144702 h 4275461"/>
                  <a:gd name="connsiteX44" fmla="*/ 1625616 w 3619883"/>
                  <a:gd name="connsiteY44" fmla="*/ 110893 h 4275461"/>
                  <a:gd name="connsiteX45" fmla="*/ 1658964 w 3619883"/>
                  <a:gd name="connsiteY45" fmla="*/ 106547 h 4275461"/>
                  <a:gd name="connsiteX46" fmla="*/ 1746598 w 3619883"/>
                  <a:gd name="connsiteY46" fmla="*/ 122460 h 4275461"/>
                  <a:gd name="connsiteX47" fmla="*/ 1811913 w 3619883"/>
                  <a:gd name="connsiteY47" fmla="*/ 143234 h 4275461"/>
                  <a:gd name="connsiteX48" fmla="*/ 1856557 w 3619883"/>
                  <a:gd name="connsiteY48" fmla="*/ 133511 h 4275461"/>
                  <a:gd name="connsiteX49" fmla="*/ 2066003 w 3619883"/>
                  <a:gd name="connsiteY49" fmla="*/ 143313 h 4275461"/>
                  <a:gd name="connsiteX50" fmla="*/ 2177615 w 3619883"/>
                  <a:gd name="connsiteY50" fmla="*/ 119007 h 4275461"/>
                  <a:gd name="connsiteX51" fmla="*/ 2255883 w 3619883"/>
                  <a:gd name="connsiteY51" fmla="*/ 99047 h 4275461"/>
                  <a:gd name="connsiteX52" fmla="*/ 2344622 w 3619883"/>
                  <a:gd name="connsiteY52" fmla="*/ 91388 h 4275461"/>
                  <a:gd name="connsiteX53" fmla="*/ 2455682 w 3619883"/>
                  <a:gd name="connsiteY53" fmla="*/ 78869 h 4275461"/>
                  <a:gd name="connsiteX54" fmla="*/ 2632609 w 3619883"/>
                  <a:gd name="connsiteY54" fmla="*/ 75338 h 4275461"/>
                  <a:gd name="connsiteX55" fmla="*/ 2742291 w 3619883"/>
                  <a:gd name="connsiteY55" fmla="*/ 92282 h 4275461"/>
                  <a:gd name="connsiteX56" fmla="*/ 2851974 w 3619883"/>
                  <a:gd name="connsiteY56" fmla="*/ 109227 h 4275461"/>
                  <a:gd name="connsiteX57" fmla="*/ 2907643 w 3619883"/>
                  <a:gd name="connsiteY57" fmla="*/ 100020 h 4275461"/>
                  <a:gd name="connsiteX58" fmla="*/ 2944022 w 3619883"/>
                  <a:gd name="connsiteY58" fmla="*/ 30853 h 4275461"/>
                  <a:gd name="connsiteX59" fmla="*/ 3022289 w 3619883"/>
                  <a:gd name="connsiteY59" fmla="*/ 10893 h 4275461"/>
                  <a:gd name="connsiteX60" fmla="*/ 3054807 w 3619883"/>
                  <a:gd name="connsiteY60" fmla="*/ 24226 h 4275461"/>
                  <a:gd name="connsiteX61" fmla="*/ 3141892 w 3619883"/>
                  <a:gd name="connsiteY61" fmla="*/ 51925 h 4275461"/>
                  <a:gd name="connsiteX62" fmla="*/ 3185711 w 3619883"/>
                  <a:gd name="connsiteY62" fmla="*/ 59881 h 4275461"/>
                  <a:gd name="connsiteX63" fmla="*/ 3219056 w 3619883"/>
                  <a:gd name="connsiteY63" fmla="*/ 55536 h 4275461"/>
                  <a:gd name="connsiteX64" fmla="*/ 3263425 w 3619883"/>
                  <a:gd name="connsiteY64" fmla="*/ 51706 h 4275461"/>
                  <a:gd name="connsiteX65" fmla="*/ 3296219 w 3619883"/>
                  <a:gd name="connsiteY65" fmla="*/ 59147 h 4275461"/>
                  <a:gd name="connsiteX66" fmla="*/ 3319094 w 3619883"/>
                  <a:gd name="connsiteY66" fmla="*/ 42500 h 4275461"/>
                  <a:gd name="connsiteX67" fmla="*/ 3420511 w 3619883"/>
                  <a:gd name="connsiteY67" fmla="*/ 0 h 4275461"/>
                  <a:gd name="connsiteX68" fmla="*/ 3453305 w 3619883"/>
                  <a:gd name="connsiteY68" fmla="*/ 7440 h 4275461"/>
                  <a:gd name="connsiteX69" fmla="*/ 3496571 w 3619883"/>
                  <a:gd name="connsiteY69" fmla="*/ 27182 h 4275461"/>
                  <a:gd name="connsiteX70" fmla="*/ 3602117 w 3619883"/>
                  <a:gd name="connsiteY70" fmla="*/ 132521 h 4275461"/>
                  <a:gd name="connsiteX71" fmla="*/ 3619883 w 3619883"/>
                  <a:gd name="connsiteY71" fmla="*/ 140049 h 4275461"/>
                  <a:gd name="connsiteX72" fmla="*/ 3619883 w 3619883"/>
                  <a:gd name="connsiteY72" fmla="*/ 755612 h 4275461"/>
                  <a:gd name="connsiteX0" fmla="*/ 3619883 w 3619883"/>
                  <a:gd name="connsiteY0" fmla="*/ 755612 h 4275461"/>
                  <a:gd name="connsiteX1" fmla="*/ 2690646 w 3619883"/>
                  <a:gd name="connsiteY1" fmla="*/ 4275461 h 4275461"/>
                  <a:gd name="connsiteX2" fmla="*/ 2511710 w 3619883"/>
                  <a:gd name="connsiteY2" fmla="*/ 4275461 h 4275461"/>
                  <a:gd name="connsiteX3" fmla="*/ 2337697 w 3619883"/>
                  <a:gd name="connsiteY3" fmla="*/ 4275461 h 4275461"/>
                  <a:gd name="connsiteX4" fmla="*/ 2150155 w 3619883"/>
                  <a:gd name="connsiteY4" fmla="*/ 4275461 h 4275461"/>
                  <a:gd name="connsiteX5" fmla="*/ 2079759 w 3619883"/>
                  <a:gd name="connsiteY5" fmla="*/ 4275461 h 4275461"/>
                  <a:gd name="connsiteX6" fmla="*/ 1824703 w 3619883"/>
                  <a:gd name="connsiteY6" fmla="*/ 4275461 h 4275461"/>
                  <a:gd name="connsiteX7" fmla="*/ 1796694 w 3619883"/>
                  <a:gd name="connsiteY7" fmla="*/ 4275461 h 4275461"/>
                  <a:gd name="connsiteX8" fmla="*/ 1558844 w 3619883"/>
                  <a:gd name="connsiteY8" fmla="*/ 4275461 h 4275461"/>
                  <a:gd name="connsiteX9" fmla="*/ 1427396 w 3619883"/>
                  <a:gd name="connsiteY9" fmla="*/ 4275461 h 4275461"/>
                  <a:gd name="connsiteX10" fmla="*/ 1210751 w 3619883"/>
                  <a:gd name="connsiteY10" fmla="*/ 4275461 h 4275461"/>
                  <a:gd name="connsiteX11" fmla="*/ 1140354 w 3619883"/>
                  <a:gd name="connsiteY11" fmla="*/ 4275461 h 4275461"/>
                  <a:gd name="connsiteX12" fmla="*/ 953807 w 3619883"/>
                  <a:gd name="connsiteY12" fmla="*/ 4275461 h 4275461"/>
                  <a:gd name="connsiteX13" fmla="*/ 829432 w 3619883"/>
                  <a:gd name="connsiteY13" fmla="*/ 4275461 h 4275461"/>
                  <a:gd name="connsiteX14" fmla="*/ 611484 w 3619883"/>
                  <a:gd name="connsiteY14" fmla="*/ 4275461 h 4275461"/>
                  <a:gd name="connsiteX15" fmla="*/ 573998 w 3619883"/>
                  <a:gd name="connsiteY15" fmla="*/ 4275461 h 4275461"/>
                  <a:gd name="connsiteX16" fmla="*/ 336164 w 3619883"/>
                  <a:gd name="connsiteY16" fmla="*/ 4275461 h 4275461"/>
                  <a:gd name="connsiteX17" fmla="*/ 189322 w 3619883"/>
                  <a:gd name="connsiteY17" fmla="*/ 4275461 h 4275461"/>
                  <a:gd name="connsiteX18" fmla="*/ 0 w 3619883"/>
                  <a:gd name="connsiteY18" fmla="*/ 4275461 h 4275461"/>
                  <a:gd name="connsiteX19" fmla="*/ 0 w 3619883"/>
                  <a:gd name="connsiteY19" fmla="*/ 42229 h 4275461"/>
                  <a:gd name="connsiteX20" fmla="*/ 42464 w 3619883"/>
                  <a:gd name="connsiteY20" fmla="*/ 40518 h 4275461"/>
                  <a:gd name="connsiteX21" fmla="*/ 137733 w 3619883"/>
                  <a:gd name="connsiteY21" fmla="*/ 35355 h 4275461"/>
                  <a:gd name="connsiteX22" fmla="*/ 270565 w 3619883"/>
                  <a:gd name="connsiteY22" fmla="*/ 29759 h 4275461"/>
                  <a:gd name="connsiteX23" fmla="*/ 479734 w 3619883"/>
                  <a:gd name="connsiteY23" fmla="*/ 45455 h 4275461"/>
                  <a:gd name="connsiteX24" fmla="*/ 524103 w 3619883"/>
                  <a:gd name="connsiteY24" fmla="*/ 41625 h 4275461"/>
                  <a:gd name="connsiteX25" fmla="*/ 624416 w 3619883"/>
                  <a:gd name="connsiteY25" fmla="*/ 22696 h 4275461"/>
                  <a:gd name="connsiteX26" fmla="*/ 657762 w 3619883"/>
                  <a:gd name="connsiteY26" fmla="*/ 18351 h 4275461"/>
                  <a:gd name="connsiteX27" fmla="*/ 690557 w 3619883"/>
                  <a:gd name="connsiteY27" fmla="*/ 25792 h 4275461"/>
                  <a:gd name="connsiteX28" fmla="*/ 745123 w 3619883"/>
                  <a:gd name="connsiteY28" fmla="*/ 40157 h 4275461"/>
                  <a:gd name="connsiteX29" fmla="*/ 789493 w 3619883"/>
                  <a:gd name="connsiteY29" fmla="*/ 36327 h 4275461"/>
                  <a:gd name="connsiteX30" fmla="*/ 854255 w 3619883"/>
                  <a:gd name="connsiteY30" fmla="*/ 68887 h 4275461"/>
                  <a:gd name="connsiteX31" fmla="*/ 897520 w 3619883"/>
                  <a:gd name="connsiteY31" fmla="*/ 88629 h 4275461"/>
                  <a:gd name="connsiteX32" fmla="*/ 940510 w 3619883"/>
                  <a:gd name="connsiteY32" fmla="*/ 114265 h 4275461"/>
                  <a:gd name="connsiteX33" fmla="*/ 1082712 w 3619883"/>
                  <a:gd name="connsiteY33" fmla="*/ 144543 h 4275461"/>
                  <a:gd name="connsiteX34" fmla="*/ 1205348 w 3619883"/>
                  <a:gd name="connsiteY34" fmla="*/ 120753 h 4275461"/>
                  <a:gd name="connsiteX35" fmla="*/ 1271764 w 3619883"/>
                  <a:gd name="connsiteY35" fmla="*/ 117956 h 4275461"/>
                  <a:gd name="connsiteX36" fmla="*/ 1315583 w 3619883"/>
                  <a:gd name="connsiteY36" fmla="*/ 125912 h 4275461"/>
                  <a:gd name="connsiteX37" fmla="*/ 1359125 w 3619883"/>
                  <a:gd name="connsiteY37" fmla="*/ 139761 h 4275461"/>
                  <a:gd name="connsiteX38" fmla="*/ 1391919 w 3619883"/>
                  <a:gd name="connsiteY38" fmla="*/ 147202 h 4275461"/>
                  <a:gd name="connsiteX39" fmla="*/ 1436563 w 3619883"/>
                  <a:gd name="connsiteY39" fmla="*/ 137480 h 4275461"/>
                  <a:gd name="connsiteX40" fmla="*/ 1471566 w 3619883"/>
                  <a:gd name="connsiteY40" fmla="*/ 97777 h 4275461"/>
                  <a:gd name="connsiteX41" fmla="*/ 1505739 w 3619883"/>
                  <a:gd name="connsiteY41" fmla="*/ 75753 h 4275461"/>
                  <a:gd name="connsiteX42" fmla="*/ 1590891 w 3619883"/>
                  <a:gd name="connsiteY42" fmla="*/ 144702 h 4275461"/>
                  <a:gd name="connsiteX43" fmla="*/ 1625616 w 3619883"/>
                  <a:gd name="connsiteY43" fmla="*/ 110893 h 4275461"/>
                  <a:gd name="connsiteX44" fmla="*/ 1658964 w 3619883"/>
                  <a:gd name="connsiteY44" fmla="*/ 106547 h 4275461"/>
                  <a:gd name="connsiteX45" fmla="*/ 1746598 w 3619883"/>
                  <a:gd name="connsiteY45" fmla="*/ 122460 h 4275461"/>
                  <a:gd name="connsiteX46" fmla="*/ 1811913 w 3619883"/>
                  <a:gd name="connsiteY46" fmla="*/ 143234 h 4275461"/>
                  <a:gd name="connsiteX47" fmla="*/ 1856557 w 3619883"/>
                  <a:gd name="connsiteY47" fmla="*/ 133511 h 4275461"/>
                  <a:gd name="connsiteX48" fmla="*/ 2066003 w 3619883"/>
                  <a:gd name="connsiteY48" fmla="*/ 143313 h 4275461"/>
                  <a:gd name="connsiteX49" fmla="*/ 2177615 w 3619883"/>
                  <a:gd name="connsiteY49" fmla="*/ 119007 h 4275461"/>
                  <a:gd name="connsiteX50" fmla="*/ 2255883 w 3619883"/>
                  <a:gd name="connsiteY50" fmla="*/ 99047 h 4275461"/>
                  <a:gd name="connsiteX51" fmla="*/ 2344622 w 3619883"/>
                  <a:gd name="connsiteY51" fmla="*/ 91388 h 4275461"/>
                  <a:gd name="connsiteX52" fmla="*/ 2455682 w 3619883"/>
                  <a:gd name="connsiteY52" fmla="*/ 78869 h 4275461"/>
                  <a:gd name="connsiteX53" fmla="*/ 2632609 w 3619883"/>
                  <a:gd name="connsiteY53" fmla="*/ 75338 h 4275461"/>
                  <a:gd name="connsiteX54" fmla="*/ 2742291 w 3619883"/>
                  <a:gd name="connsiteY54" fmla="*/ 92282 h 4275461"/>
                  <a:gd name="connsiteX55" fmla="*/ 2851974 w 3619883"/>
                  <a:gd name="connsiteY55" fmla="*/ 109227 h 4275461"/>
                  <a:gd name="connsiteX56" fmla="*/ 2907643 w 3619883"/>
                  <a:gd name="connsiteY56" fmla="*/ 100020 h 4275461"/>
                  <a:gd name="connsiteX57" fmla="*/ 2944022 w 3619883"/>
                  <a:gd name="connsiteY57" fmla="*/ 30853 h 4275461"/>
                  <a:gd name="connsiteX58" fmla="*/ 3022289 w 3619883"/>
                  <a:gd name="connsiteY58" fmla="*/ 10893 h 4275461"/>
                  <a:gd name="connsiteX59" fmla="*/ 3054807 w 3619883"/>
                  <a:gd name="connsiteY59" fmla="*/ 24226 h 4275461"/>
                  <a:gd name="connsiteX60" fmla="*/ 3141892 w 3619883"/>
                  <a:gd name="connsiteY60" fmla="*/ 51925 h 4275461"/>
                  <a:gd name="connsiteX61" fmla="*/ 3185711 w 3619883"/>
                  <a:gd name="connsiteY61" fmla="*/ 59881 h 4275461"/>
                  <a:gd name="connsiteX62" fmla="*/ 3219056 w 3619883"/>
                  <a:gd name="connsiteY62" fmla="*/ 55536 h 4275461"/>
                  <a:gd name="connsiteX63" fmla="*/ 3263425 w 3619883"/>
                  <a:gd name="connsiteY63" fmla="*/ 51706 h 4275461"/>
                  <a:gd name="connsiteX64" fmla="*/ 3296219 w 3619883"/>
                  <a:gd name="connsiteY64" fmla="*/ 59147 h 4275461"/>
                  <a:gd name="connsiteX65" fmla="*/ 3319094 w 3619883"/>
                  <a:gd name="connsiteY65" fmla="*/ 42500 h 4275461"/>
                  <a:gd name="connsiteX66" fmla="*/ 3420511 w 3619883"/>
                  <a:gd name="connsiteY66" fmla="*/ 0 h 4275461"/>
                  <a:gd name="connsiteX67" fmla="*/ 3453305 w 3619883"/>
                  <a:gd name="connsiteY67" fmla="*/ 7440 h 4275461"/>
                  <a:gd name="connsiteX68" fmla="*/ 3496571 w 3619883"/>
                  <a:gd name="connsiteY68" fmla="*/ 27182 h 4275461"/>
                  <a:gd name="connsiteX69" fmla="*/ 3602117 w 3619883"/>
                  <a:gd name="connsiteY69" fmla="*/ 132521 h 4275461"/>
                  <a:gd name="connsiteX70" fmla="*/ 3619883 w 3619883"/>
                  <a:gd name="connsiteY70" fmla="*/ 140049 h 4275461"/>
                  <a:gd name="connsiteX71" fmla="*/ 3619883 w 3619883"/>
                  <a:gd name="connsiteY71" fmla="*/ 755612 h 4275461"/>
                  <a:gd name="connsiteX0" fmla="*/ 3619883 w 3619883"/>
                  <a:gd name="connsiteY0" fmla="*/ 755612 h 4275461"/>
                  <a:gd name="connsiteX1" fmla="*/ 2511710 w 3619883"/>
                  <a:gd name="connsiteY1" fmla="*/ 4275461 h 4275461"/>
                  <a:gd name="connsiteX2" fmla="*/ 2337697 w 3619883"/>
                  <a:gd name="connsiteY2" fmla="*/ 4275461 h 4275461"/>
                  <a:gd name="connsiteX3" fmla="*/ 2150155 w 3619883"/>
                  <a:gd name="connsiteY3" fmla="*/ 4275461 h 4275461"/>
                  <a:gd name="connsiteX4" fmla="*/ 2079759 w 3619883"/>
                  <a:gd name="connsiteY4" fmla="*/ 4275461 h 4275461"/>
                  <a:gd name="connsiteX5" fmla="*/ 1824703 w 3619883"/>
                  <a:gd name="connsiteY5" fmla="*/ 4275461 h 4275461"/>
                  <a:gd name="connsiteX6" fmla="*/ 1796694 w 3619883"/>
                  <a:gd name="connsiteY6" fmla="*/ 4275461 h 4275461"/>
                  <a:gd name="connsiteX7" fmla="*/ 1558844 w 3619883"/>
                  <a:gd name="connsiteY7" fmla="*/ 4275461 h 4275461"/>
                  <a:gd name="connsiteX8" fmla="*/ 1427396 w 3619883"/>
                  <a:gd name="connsiteY8" fmla="*/ 4275461 h 4275461"/>
                  <a:gd name="connsiteX9" fmla="*/ 1210751 w 3619883"/>
                  <a:gd name="connsiteY9" fmla="*/ 4275461 h 4275461"/>
                  <a:gd name="connsiteX10" fmla="*/ 1140354 w 3619883"/>
                  <a:gd name="connsiteY10" fmla="*/ 4275461 h 4275461"/>
                  <a:gd name="connsiteX11" fmla="*/ 953807 w 3619883"/>
                  <a:gd name="connsiteY11" fmla="*/ 4275461 h 4275461"/>
                  <a:gd name="connsiteX12" fmla="*/ 829432 w 3619883"/>
                  <a:gd name="connsiteY12" fmla="*/ 4275461 h 4275461"/>
                  <a:gd name="connsiteX13" fmla="*/ 611484 w 3619883"/>
                  <a:gd name="connsiteY13" fmla="*/ 4275461 h 4275461"/>
                  <a:gd name="connsiteX14" fmla="*/ 573998 w 3619883"/>
                  <a:gd name="connsiteY14" fmla="*/ 4275461 h 4275461"/>
                  <a:gd name="connsiteX15" fmla="*/ 336164 w 3619883"/>
                  <a:gd name="connsiteY15" fmla="*/ 4275461 h 4275461"/>
                  <a:gd name="connsiteX16" fmla="*/ 189322 w 3619883"/>
                  <a:gd name="connsiteY16" fmla="*/ 4275461 h 4275461"/>
                  <a:gd name="connsiteX17" fmla="*/ 0 w 3619883"/>
                  <a:gd name="connsiteY17" fmla="*/ 4275461 h 4275461"/>
                  <a:gd name="connsiteX18" fmla="*/ 0 w 3619883"/>
                  <a:gd name="connsiteY18" fmla="*/ 42229 h 4275461"/>
                  <a:gd name="connsiteX19" fmla="*/ 42464 w 3619883"/>
                  <a:gd name="connsiteY19" fmla="*/ 40518 h 4275461"/>
                  <a:gd name="connsiteX20" fmla="*/ 137733 w 3619883"/>
                  <a:gd name="connsiteY20" fmla="*/ 35355 h 4275461"/>
                  <a:gd name="connsiteX21" fmla="*/ 270565 w 3619883"/>
                  <a:gd name="connsiteY21" fmla="*/ 29759 h 4275461"/>
                  <a:gd name="connsiteX22" fmla="*/ 479734 w 3619883"/>
                  <a:gd name="connsiteY22" fmla="*/ 45455 h 4275461"/>
                  <a:gd name="connsiteX23" fmla="*/ 524103 w 3619883"/>
                  <a:gd name="connsiteY23" fmla="*/ 41625 h 4275461"/>
                  <a:gd name="connsiteX24" fmla="*/ 624416 w 3619883"/>
                  <a:gd name="connsiteY24" fmla="*/ 22696 h 4275461"/>
                  <a:gd name="connsiteX25" fmla="*/ 657762 w 3619883"/>
                  <a:gd name="connsiteY25" fmla="*/ 18351 h 4275461"/>
                  <a:gd name="connsiteX26" fmla="*/ 690557 w 3619883"/>
                  <a:gd name="connsiteY26" fmla="*/ 25792 h 4275461"/>
                  <a:gd name="connsiteX27" fmla="*/ 745123 w 3619883"/>
                  <a:gd name="connsiteY27" fmla="*/ 40157 h 4275461"/>
                  <a:gd name="connsiteX28" fmla="*/ 789493 w 3619883"/>
                  <a:gd name="connsiteY28" fmla="*/ 36327 h 4275461"/>
                  <a:gd name="connsiteX29" fmla="*/ 854255 w 3619883"/>
                  <a:gd name="connsiteY29" fmla="*/ 68887 h 4275461"/>
                  <a:gd name="connsiteX30" fmla="*/ 897520 w 3619883"/>
                  <a:gd name="connsiteY30" fmla="*/ 88629 h 4275461"/>
                  <a:gd name="connsiteX31" fmla="*/ 940510 w 3619883"/>
                  <a:gd name="connsiteY31" fmla="*/ 114265 h 4275461"/>
                  <a:gd name="connsiteX32" fmla="*/ 1082712 w 3619883"/>
                  <a:gd name="connsiteY32" fmla="*/ 144543 h 4275461"/>
                  <a:gd name="connsiteX33" fmla="*/ 1205348 w 3619883"/>
                  <a:gd name="connsiteY33" fmla="*/ 120753 h 4275461"/>
                  <a:gd name="connsiteX34" fmla="*/ 1271764 w 3619883"/>
                  <a:gd name="connsiteY34" fmla="*/ 117956 h 4275461"/>
                  <a:gd name="connsiteX35" fmla="*/ 1315583 w 3619883"/>
                  <a:gd name="connsiteY35" fmla="*/ 125912 h 4275461"/>
                  <a:gd name="connsiteX36" fmla="*/ 1359125 w 3619883"/>
                  <a:gd name="connsiteY36" fmla="*/ 139761 h 4275461"/>
                  <a:gd name="connsiteX37" fmla="*/ 1391919 w 3619883"/>
                  <a:gd name="connsiteY37" fmla="*/ 147202 h 4275461"/>
                  <a:gd name="connsiteX38" fmla="*/ 1436563 w 3619883"/>
                  <a:gd name="connsiteY38" fmla="*/ 137480 h 4275461"/>
                  <a:gd name="connsiteX39" fmla="*/ 1471566 w 3619883"/>
                  <a:gd name="connsiteY39" fmla="*/ 97777 h 4275461"/>
                  <a:gd name="connsiteX40" fmla="*/ 1505739 w 3619883"/>
                  <a:gd name="connsiteY40" fmla="*/ 75753 h 4275461"/>
                  <a:gd name="connsiteX41" fmla="*/ 1590891 w 3619883"/>
                  <a:gd name="connsiteY41" fmla="*/ 144702 h 4275461"/>
                  <a:gd name="connsiteX42" fmla="*/ 1625616 w 3619883"/>
                  <a:gd name="connsiteY42" fmla="*/ 110893 h 4275461"/>
                  <a:gd name="connsiteX43" fmla="*/ 1658964 w 3619883"/>
                  <a:gd name="connsiteY43" fmla="*/ 106547 h 4275461"/>
                  <a:gd name="connsiteX44" fmla="*/ 1746598 w 3619883"/>
                  <a:gd name="connsiteY44" fmla="*/ 122460 h 4275461"/>
                  <a:gd name="connsiteX45" fmla="*/ 1811913 w 3619883"/>
                  <a:gd name="connsiteY45" fmla="*/ 143234 h 4275461"/>
                  <a:gd name="connsiteX46" fmla="*/ 1856557 w 3619883"/>
                  <a:gd name="connsiteY46" fmla="*/ 133511 h 4275461"/>
                  <a:gd name="connsiteX47" fmla="*/ 2066003 w 3619883"/>
                  <a:gd name="connsiteY47" fmla="*/ 143313 h 4275461"/>
                  <a:gd name="connsiteX48" fmla="*/ 2177615 w 3619883"/>
                  <a:gd name="connsiteY48" fmla="*/ 119007 h 4275461"/>
                  <a:gd name="connsiteX49" fmla="*/ 2255883 w 3619883"/>
                  <a:gd name="connsiteY49" fmla="*/ 99047 h 4275461"/>
                  <a:gd name="connsiteX50" fmla="*/ 2344622 w 3619883"/>
                  <a:gd name="connsiteY50" fmla="*/ 91388 h 4275461"/>
                  <a:gd name="connsiteX51" fmla="*/ 2455682 w 3619883"/>
                  <a:gd name="connsiteY51" fmla="*/ 78869 h 4275461"/>
                  <a:gd name="connsiteX52" fmla="*/ 2632609 w 3619883"/>
                  <a:gd name="connsiteY52" fmla="*/ 75338 h 4275461"/>
                  <a:gd name="connsiteX53" fmla="*/ 2742291 w 3619883"/>
                  <a:gd name="connsiteY53" fmla="*/ 92282 h 4275461"/>
                  <a:gd name="connsiteX54" fmla="*/ 2851974 w 3619883"/>
                  <a:gd name="connsiteY54" fmla="*/ 109227 h 4275461"/>
                  <a:gd name="connsiteX55" fmla="*/ 2907643 w 3619883"/>
                  <a:gd name="connsiteY55" fmla="*/ 100020 h 4275461"/>
                  <a:gd name="connsiteX56" fmla="*/ 2944022 w 3619883"/>
                  <a:gd name="connsiteY56" fmla="*/ 30853 h 4275461"/>
                  <a:gd name="connsiteX57" fmla="*/ 3022289 w 3619883"/>
                  <a:gd name="connsiteY57" fmla="*/ 10893 h 4275461"/>
                  <a:gd name="connsiteX58" fmla="*/ 3054807 w 3619883"/>
                  <a:gd name="connsiteY58" fmla="*/ 24226 h 4275461"/>
                  <a:gd name="connsiteX59" fmla="*/ 3141892 w 3619883"/>
                  <a:gd name="connsiteY59" fmla="*/ 51925 h 4275461"/>
                  <a:gd name="connsiteX60" fmla="*/ 3185711 w 3619883"/>
                  <a:gd name="connsiteY60" fmla="*/ 59881 h 4275461"/>
                  <a:gd name="connsiteX61" fmla="*/ 3219056 w 3619883"/>
                  <a:gd name="connsiteY61" fmla="*/ 55536 h 4275461"/>
                  <a:gd name="connsiteX62" fmla="*/ 3263425 w 3619883"/>
                  <a:gd name="connsiteY62" fmla="*/ 51706 h 4275461"/>
                  <a:gd name="connsiteX63" fmla="*/ 3296219 w 3619883"/>
                  <a:gd name="connsiteY63" fmla="*/ 59147 h 4275461"/>
                  <a:gd name="connsiteX64" fmla="*/ 3319094 w 3619883"/>
                  <a:gd name="connsiteY64" fmla="*/ 42500 h 4275461"/>
                  <a:gd name="connsiteX65" fmla="*/ 3420511 w 3619883"/>
                  <a:gd name="connsiteY65" fmla="*/ 0 h 4275461"/>
                  <a:gd name="connsiteX66" fmla="*/ 3453305 w 3619883"/>
                  <a:gd name="connsiteY66" fmla="*/ 7440 h 4275461"/>
                  <a:gd name="connsiteX67" fmla="*/ 3496571 w 3619883"/>
                  <a:gd name="connsiteY67" fmla="*/ 27182 h 4275461"/>
                  <a:gd name="connsiteX68" fmla="*/ 3602117 w 3619883"/>
                  <a:gd name="connsiteY68" fmla="*/ 132521 h 4275461"/>
                  <a:gd name="connsiteX69" fmla="*/ 3619883 w 3619883"/>
                  <a:gd name="connsiteY69" fmla="*/ 140049 h 4275461"/>
                  <a:gd name="connsiteX70" fmla="*/ 3619883 w 3619883"/>
                  <a:gd name="connsiteY70" fmla="*/ 755612 h 4275461"/>
                  <a:gd name="connsiteX0" fmla="*/ 3619883 w 3619883"/>
                  <a:gd name="connsiteY0" fmla="*/ 755612 h 4275461"/>
                  <a:gd name="connsiteX1" fmla="*/ 2337697 w 3619883"/>
                  <a:gd name="connsiteY1" fmla="*/ 4275461 h 4275461"/>
                  <a:gd name="connsiteX2" fmla="*/ 2150155 w 3619883"/>
                  <a:gd name="connsiteY2" fmla="*/ 4275461 h 4275461"/>
                  <a:gd name="connsiteX3" fmla="*/ 2079759 w 3619883"/>
                  <a:gd name="connsiteY3" fmla="*/ 4275461 h 4275461"/>
                  <a:gd name="connsiteX4" fmla="*/ 1824703 w 3619883"/>
                  <a:gd name="connsiteY4" fmla="*/ 4275461 h 4275461"/>
                  <a:gd name="connsiteX5" fmla="*/ 1796694 w 3619883"/>
                  <a:gd name="connsiteY5" fmla="*/ 4275461 h 4275461"/>
                  <a:gd name="connsiteX6" fmla="*/ 1558844 w 3619883"/>
                  <a:gd name="connsiteY6" fmla="*/ 4275461 h 4275461"/>
                  <a:gd name="connsiteX7" fmla="*/ 1427396 w 3619883"/>
                  <a:gd name="connsiteY7" fmla="*/ 4275461 h 4275461"/>
                  <a:gd name="connsiteX8" fmla="*/ 1210751 w 3619883"/>
                  <a:gd name="connsiteY8" fmla="*/ 4275461 h 4275461"/>
                  <a:gd name="connsiteX9" fmla="*/ 1140354 w 3619883"/>
                  <a:gd name="connsiteY9" fmla="*/ 4275461 h 4275461"/>
                  <a:gd name="connsiteX10" fmla="*/ 953807 w 3619883"/>
                  <a:gd name="connsiteY10" fmla="*/ 4275461 h 4275461"/>
                  <a:gd name="connsiteX11" fmla="*/ 829432 w 3619883"/>
                  <a:gd name="connsiteY11" fmla="*/ 4275461 h 4275461"/>
                  <a:gd name="connsiteX12" fmla="*/ 611484 w 3619883"/>
                  <a:gd name="connsiteY12" fmla="*/ 4275461 h 4275461"/>
                  <a:gd name="connsiteX13" fmla="*/ 573998 w 3619883"/>
                  <a:gd name="connsiteY13" fmla="*/ 4275461 h 4275461"/>
                  <a:gd name="connsiteX14" fmla="*/ 336164 w 3619883"/>
                  <a:gd name="connsiteY14" fmla="*/ 4275461 h 4275461"/>
                  <a:gd name="connsiteX15" fmla="*/ 189322 w 3619883"/>
                  <a:gd name="connsiteY15" fmla="*/ 4275461 h 4275461"/>
                  <a:gd name="connsiteX16" fmla="*/ 0 w 3619883"/>
                  <a:gd name="connsiteY16" fmla="*/ 4275461 h 4275461"/>
                  <a:gd name="connsiteX17" fmla="*/ 0 w 3619883"/>
                  <a:gd name="connsiteY17" fmla="*/ 42229 h 4275461"/>
                  <a:gd name="connsiteX18" fmla="*/ 42464 w 3619883"/>
                  <a:gd name="connsiteY18" fmla="*/ 40518 h 4275461"/>
                  <a:gd name="connsiteX19" fmla="*/ 137733 w 3619883"/>
                  <a:gd name="connsiteY19" fmla="*/ 35355 h 4275461"/>
                  <a:gd name="connsiteX20" fmla="*/ 270565 w 3619883"/>
                  <a:gd name="connsiteY20" fmla="*/ 29759 h 4275461"/>
                  <a:gd name="connsiteX21" fmla="*/ 479734 w 3619883"/>
                  <a:gd name="connsiteY21" fmla="*/ 45455 h 4275461"/>
                  <a:gd name="connsiteX22" fmla="*/ 524103 w 3619883"/>
                  <a:gd name="connsiteY22" fmla="*/ 41625 h 4275461"/>
                  <a:gd name="connsiteX23" fmla="*/ 624416 w 3619883"/>
                  <a:gd name="connsiteY23" fmla="*/ 22696 h 4275461"/>
                  <a:gd name="connsiteX24" fmla="*/ 657762 w 3619883"/>
                  <a:gd name="connsiteY24" fmla="*/ 18351 h 4275461"/>
                  <a:gd name="connsiteX25" fmla="*/ 690557 w 3619883"/>
                  <a:gd name="connsiteY25" fmla="*/ 25792 h 4275461"/>
                  <a:gd name="connsiteX26" fmla="*/ 745123 w 3619883"/>
                  <a:gd name="connsiteY26" fmla="*/ 40157 h 4275461"/>
                  <a:gd name="connsiteX27" fmla="*/ 789493 w 3619883"/>
                  <a:gd name="connsiteY27" fmla="*/ 36327 h 4275461"/>
                  <a:gd name="connsiteX28" fmla="*/ 854255 w 3619883"/>
                  <a:gd name="connsiteY28" fmla="*/ 68887 h 4275461"/>
                  <a:gd name="connsiteX29" fmla="*/ 897520 w 3619883"/>
                  <a:gd name="connsiteY29" fmla="*/ 88629 h 4275461"/>
                  <a:gd name="connsiteX30" fmla="*/ 940510 w 3619883"/>
                  <a:gd name="connsiteY30" fmla="*/ 114265 h 4275461"/>
                  <a:gd name="connsiteX31" fmla="*/ 1082712 w 3619883"/>
                  <a:gd name="connsiteY31" fmla="*/ 144543 h 4275461"/>
                  <a:gd name="connsiteX32" fmla="*/ 1205348 w 3619883"/>
                  <a:gd name="connsiteY32" fmla="*/ 120753 h 4275461"/>
                  <a:gd name="connsiteX33" fmla="*/ 1271764 w 3619883"/>
                  <a:gd name="connsiteY33" fmla="*/ 117956 h 4275461"/>
                  <a:gd name="connsiteX34" fmla="*/ 1315583 w 3619883"/>
                  <a:gd name="connsiteY34" fmla="*/ 125912 h 4275461"/>
                  <a:gd name="connsiteX35" fmla="*/ 1359125 w 3619883"/>
                  <a:gd name="connsiteY35" fmla="*/ 139761 h 4275461"/>
                  <a:gd name="connsiteX36" fmla="*/ 1391919 w 3619883"/>
                  <a:gd name="connsiteY36" fmla="*/ 147202 h 4275461"/>
                  <a:gd name="connsiteX37" fmla="*/ 1436563 w 3619883"/>
                  <a:gd name="connsiteY37" fmla="*/ 137480 h 4275461"/>
                  <a:gd name="connsiteX38" fmla="*/ 1471566 w 3619883"/>
                  <a:gd name="connsiteY38" fmla="*/ 97777 h 4275461"/>
                  <a:gd name="connsiteX39" fmla="*/ 1505739 w 3619883"/>
                  <a:gd name="connsiteY39" fmla="*/ 75753 h 4275461"/>
                  <a:gd name="connsiteX40" fmla="*/ 1590891 w 3619883"/>
                  <a:gd name="connsiteY40" fmla="*/ 144702 h 4275461"/>
                  <a:gd name="connsiteX41" fmla="*/ 1625616 w 3619883"/>
                  <a:gd name="connsiteY41" fmla="*/ 110893 h 4275461"/>
                  <a:gd name="connsiteX42" fmla="*/ 1658964 w 3619883"/>
                  <a:gd name="connsiteY42" fmla="*/ 106547 h 4275461"/>
                  <a:gd name="connsiteX43" fmla="*/ 1746598 w 3619883"/>
                  <a:gd name="connsiteY43" fmla="*/ 122460 h 4275461"/>
                  <a:gd name="connsiteX44" fmla="*/ 1811913 w 3619883"/>
                  <a:gd name="connsiteY44" fmla="*/ 143234 h 4275461"/>
                  <a:gd name="connsiteX45" fmla="*/ 1856557 w 3619883"/>
                  <a:gd name="connsiteY45" fmla="*/ 133511 h 4275461"/>
                  <a:gd name="connsiteX46" fmla="*/ 2066003 w 3619883"/>
                  <a:gd name="connsiteY46" fmla="*/ 143313 h 4275461"/>
                  <a:gd name="connsiteX47" fmla="*/ 2177615 w 3619883"/>
                  <a:gd name="connsiteY47" fmla="*/ 119007 h 4275461"/>
                  <a:gd name="connsiteX48" fmla="*/ 2255883 w 3619883"/>
                  <a:gd name="connsiteY48" fmla="*/ 99047 h 4275461"/>
                  <a:gd name="connsiteX49" fmla="*/ 2344622 w 3619883"/>
                  <a:gd name="connsiteY49" fmla="*/ 91388 h 4275461"/>
                  <a:gd name="connsiteX50" fmla="*/ 2455682 w 3619883"/>
                  <a:gd name="connsiteY50" fmla="*/ 78869 h 4275461"/>
                  <a:gd name="connsiteX51" fmla="*/ 2632609 w 3619883"/>
                  <a:gd name="connsiteY51" fmla="*/ 75338 h 4275461"/>
                  <a:gd name="connsiteX52" fmla="*/ 2742291 w 3619883"/>
                  <a:gd name="connsiteY52" fmla="*/ 92282 h 4275461"/>
                  <a:gd name="connsiteX53" fmla="*/ 2851974 w 3619883"/>
                  <a:gd name="connsiteY53" fmla="*/ 109227 h 4275461"/>
                  <a:gd name="connsiteX54" fmla="*/ 2907643 w 3619883"/>
                  <a:gd name="connsiteY54" fmla="*/ 100020 h 4275461"/>
                  <a:gd name="connsiteX55" fmla="*/ 2944022 w 3619883"/>
                  <a:gd name="connsiteY55" fmla="*/ 30853 h 4275461"/>
                  <a:gd name="connsiteX56" fmla="*/ 3022289 w 3619883"/>
                  <a:gd name="connsiteY56" fmla="*/ 10893 h 4275461"/>
                  <a:gd name="connsiteX57" fmla="*/ 3054807 w 3619883"/>
                  <a:gd name="connsiteY57" fmla="*/ 24226 h 4275461"/>
                  <a:gd name="connsiteX58" fmla="*/ 3141892 w 3619883"/>
                  <a:gd name="connsiteY58" fmla="*/ 51925 h 4275461"/>
                  <a:gd name="connsiteX59" fmla="*/ 3185711 w 3619883"/>
                  <a:gd name="connsiteY59" fmla="*/ 59881 h 4275461"/>
                  <a:gd name="connsiteX60" fmla="*/ 3219056 w 3619883"/>
                  <a:gd name="connsiteY60" fmla="*/ 55536 h 4275461"/>
                  <a:gd name="connsiteX61" fmla="*/ 3263425 w 3619883"/>
                  <a:gd name="connsiteY61" fmla="*/ 51706 h 4275461"/>
                  <a:gd name="connsiteX62" fmla="*/ 3296219 w 3619883"/>
                  <a:gd name="connsiteY62" fmla="*/ 59147 h 4275461"/>
                  <a:gd name="connsiteX63" fmla="*/ 3319094 w 3619883"/>
                  <a:gd name="connsiteY63" fmla="*/ 42500 h 4275461"/>
                  <a:gd name="connsiteX64" fmla="*/ 3420511 w 3619883"/>
                  <a:gd name="connsiteY64" fmla="*/ 0 h 4275461"/>
                  <a:gd name="connsiteX65" fmla="*/ 3453305 w 3619883"/>
                  <a:gd name="connsiteY65" fmla="*/ 7440 h 4275461"/>
                  <a:gd name="connsiteX66" fmla="*/ 3496571 w 3619883"/>
                  <a:gd name="connsiteY66" fmla="*/ 27182 h 4275461"/>
                  <a:gd name="connsiteX67" fmla="*/ 3602117 w 3619883"/>
                  <a:gd name="connsiteY67" fmla="*/ 132521 h 4275461"/>
                  <a:gd name="connsiteX68" fmla="*/ 3619883 w 3619883"/>
                  <a:gd name="connsiteY68" fmla="*/ 140049 h 4275461"/>
                  <a:gd name="connsiteX69" fmla="*/ 3619883 w 3619883"/>
                  <a:gd name="connsiteY69" fmla="*/ 755612 h 4275461"/>
                  <a:gd name="connsiteX0" fmla="*/ 3619883 w 3619883"/>
                  <a:gd name="connsiteY0" fmla="*/ 755612 h 4275461"/>
                  <a:gd name="connsiteX1" fmla="*/ 2150155 w 3619883"/>
                  <a:gd name="connsiteY1" fmla="*/ 4275461 h 4275461"/>
                  <a:gd name="connsiteX2" fmla="*/ 2079759 w 3619883"/>
                  <a:gd name="connsiteY2" fmla="*/ 4275461 h 4275461"/>
                  <a:gd name="connsiteX3" fmla="*/ 1824703 w 3619883"/>
                  <a:gd name="connsiteY3" fmla="*/ 4275461 h 4275461"/>
                  <a:gd name="connsiteX4" fmla="*/ 1796694 w 3619883"/>
                  <a:gd name="connsiteY4" fmla="*/ 4275461 h 4275461"/>
                  <a:gd name="connsiteX5" fmla="*/ 1558844 w 3619883"/>
                  <a:gd name="connsiteY5" fmla="*/ 4275461 h 4275461"/>
                  <a:gd name="connsiteX6" fmla="*/ 1427396 w 3619883"/>
                  <a:gd name="connsiteY6" fmla="*/ 4275461 h 4275461"/>
                  <a:gd name="connsiteX7" fmla="*/ 1210751 w 3619883"/>
                  <a:gd name="connsiteY7" fmla="*/ 4275461 h 4275461"/>
                  <a:gd name="connsiteX8" fmla="*/ 1140354 w 3619883"/>
                  <a:gd name="connsiteY8" fmla="*/ 4275461 h 4275461"/>
                  <a:gd name="connsiteX9" fmla="*/ 953807 w 3619883"/>
                  <a:gd name="connsiteY9" fmla="*/ 4275461 h 4275461"/>
                  <a:gd name="connsiteX10" fmla="*/ 829432 w 3619883"/>
                  <a:gd name="connsiteY10" fmla="*/ 4275461 h 4275461"/>
                  <a:gd name="connsiteX11" fmla="*/ 611484 w 3619883"/>
                  <a:gd name="connsiteY11" fmla="*/ 4275461 h 4275461"/>
                  <a:gd name="connsiteX12" fmla="*/ 573998 w 3619883"/>
                  <a:gd name="connsiteY12" fmla="*/ 4275461 h 4275461"/>
                  <a:gd name="connsiteX13" fmla="*/ 336164 w 3619883"/>
                  <a:gd name="connsiteY13" fmla="*/ 4275461 h 4275461"/>
                  <a:gd name="connsiteX14" fmla="*/ 189322 w 3619883"/>
                  <a:gd name="connsiteY14" fmla="*/ 4275461 h 4275461"/>
                  <a:gd name="connsiteX15" fmla="*/ 0 w 3619883"/>
                  <a:gd name="connsiteY15" fmla="*/ 4275461 h 4275461"/>
                  <a:gd name="connsiteX16" fmla="*/ 0 w 3619883"/>
                  <a:gd name="connsiteY16" fmla="*/ 42229 h 4275461"/>
                  <a:gd name="connsiteX17" fmla="*/ 42464 w 3619883"/>
                  <a:gd name="connsiteY17" fmla="*/ 40518 h 4275461"/>
                  <a:gd name="connsiteX18" fmla="*/ 137733 w 3619883"/>
                  <a:gd name="connsiteY18" fmla="*/ 35355 h 4275461"/>
                  <a:gd name="connsiteX19" fmla="*/ 270565 w 3619883"/>
                  <a:gd name="connsiteY19" fmla="*/ 29759 h 4275461"/>
                  <a:gd name="connsiteX20" fmla="*/ 479734 w 3619883"/>
                  <a:gd name="connsiteY20" fmla="*/ 45455 h 4275461"/>
                  <a:gd name="connsiteX21" fmla="*/ 524103 w 3619883"/>
                  <a:gd name="connsiteY21" fmla="*/ 41625 h 4275461"/>
                  <a:gd name="connsiteX22" fmla="*/ 624416 w 3619883"/>
                  <a:gd name="connsiteY22" fmla="*/ 22696 h 4275461"/>
                  <a:gd name="connsiteX23" fmla="*/ 657762 w 3619883"/>
                  <a:gd name="connsiteY23" fmla="*/ 18351 h 4275461"/>
                  <a:gd name="connsiteX24" fmla="*/ 690557 w 3619883"/>
                  <a:gd name="connsiteY24" fmla="*/ 25792 h 4275461"/>
                  <a:gd name="connsiteX25" fmla="*/ 745123 w 3619883"/>
                  <a:gd name="connsiteY25" fmla="*/ 40157 h 4275461"/>
                  <a:gd name="connsiteX26" fmla="*/ 789493 w 3619883"/>
                  <a:gd name="connsiteY26" fmla="*/ 36327 h 4275461"/>
                  <a:gd name="connsiteX27" fmla="*/ 854255 w 3619883"/>
                  <a:gd name="connsiteY27" fmla="*/ 68887 h 4275461"/>
                  <a:gd name="connsiteX28" fmla="*/ 897520 w 3619883"/>
                  <a:gd name="connsiteY28" fmla="*/ 88629 h 4275461"/>
                  <a:gd name="connsiteX29" fmla="*/ 940510 w 3619883"/>
                  <a:gd name="connsiteY29" fmla="*/ 114265 h 4275461"/>
                  <a:gd name="connsiteX30" fmla="*/ 1082712 w 3619883"/>
                  <a:gd name="connsiteY30" fmla="*/ 144543 h 4275461"/>
                  <a:gd name="connsiteX31" fmla="*/ 1205348 w 3619883"/>
                  <a:gd name="connsiteY31" fmla="*/ 120753 h 4275461"/>
                  <a:gd name="connsiteX32" fmla="*/ 1271764 w 3619883"/>
                  <a:gd name="connsiteY32" fmla="*/ 117956 h 4275461"/>
                  <a:gd name="connsiteX33" fmla="*/ 1315583 w 3619883"/>
                  <a:gd name="connsiteY33" fmla="*/ 125912 h 4275461"/>
                  <a:gd name="connsiteX34" fmla="*/ 1359125 w 3619883"/>
                  <a:gd name="connsiteY34" fmla="*/ 139761 h 4275461"/>
                  <a:gd name="connsiteX35" fmla="*/ 1391919 w 3619883"/>
                  <a:gd name="connsiteY35" fmla="*/ 147202 h 4275461"/>
                  <a:gd name="connsiteX36" fmla="*/ 1436563 w 3619883"/>
                  <a:gd name="connsiteY36" fmla="*/ 137480 h 4275461"/>
                  <a:gd name="connsiteX37" fmla="*/ 1471566 w 3619883"/>
                  <a:gd name="connsiteY37" fmla="*/ 97777 h 4275461"/>
                  <a:gd name="connsiteX38" fmla="*/ 1505739 w 3619883"/>
                  <a:gd name="connsiteY38" fmla="*/ 75753 h 4275461"/>
                  <a:gd name="connsiteX39" fmla="*/ 1590891 w 3619883"/>
                  <a:gd name="connsiteY39" fmla="*/ 144702 h 4275461"/>
                  <a:gd name="connsiteX40" fmla="*/ 1625616 w 3619883"/>
                  <a:gd name="connsiteY40" fmla="*/ 110893 h 4275461"/>
                  <a:gd name="connsiteX41" fmla="*/ 1658964 w 3619883"/>
                  <a:gd name="connsiteY41" fmla="*/ 106547 h 4275461"/>
                  <a:gd name="connsiteX42" fmla="*/ 1746598 w 3619883"/>
                  <a:gd name="connsiteY42" fmla="*/ 122460 h 4275461"/>
                  <a:gd name="connsiteX43" fmla="*/ 1811913 w 3619883"/>
                  <a:gd name="connsiteY43" fmla="*/ 143234 h 4275461"/>
                  <a:gd name="connsiteX44" fmla="*/ 1856557 w 3619883"/>
                  <a:gd name="connsiteY44" fmla="*/ 133511 h 4275461"/>
                  <a:gd name="connsiteX45" fmla="*/ 2066003 w 3619883"/>
                  <a:gd name="connsiteY45" fmla="*/ 143313 h 4275461"/>
                  <a:gd name="connsiteX46" fmla="*/ 2177615 w 3619883"/>
                  <a:gd name="connsiteY46" fmla="*/ 119007 h 4275461"/>
                  <a:gd name="connsiteX47" fmla="*/ 2255883 w 3619883"/>
                  <a:gd name="connsiteY47" fmla="*/ 99047 h 4275461"/>
                  <a:gd name="connsiteX48" fmla="*/ 2344622 w 3619883"/>
                  <a:gd name="connsiteY48" fmla="*/ 91388 h 4275461"/>
                  <a:gd name="connsiteX49" fmla="*/ 2455682 w 3619883"/>
                  <a:gd name="connsiteY49" fmla="*/ 78869 h 4275461"/>
                  <a:gd name="connsiteX50" fmla="*/ 2632609 w 3619883"/>
                  <a:gd name="connsiteY50" fmla="*/ 75338 h 4275461"/>
                  <a:gd name="connsiteX51" fmla="*/ 2742291 w 3619883"/>
                  <a:gd name="connsiteY51" fmla="*/ 92282 h 4275461"/>
                  <a:gd name="connsiteX52" fmla="*/ 2851974 w 3619883"/>
                  <a:gd name="connsiteY52" fmla="*/ 109227 h 4275461"/>
                  <a:gd name="connsiteX53" fmla="*/ 2907643 w 3619883"/>
                  <a:gd name="connsiteY53" fmla="*/ 100020 h 4275461"/>
                  <a:gd name="connsiteX54" fmla="*/ 2944022 w 3619883"/>
                  <a:gd name="connsiteY54" fmla="*/ 30853 h 4275461"/>
                  <a:gd name="connsiteX55" fmla="*/ 3022289 w 3619883"/>
                  <a:gd name="connsiteY55" fmla="*/ 10893 h 4275461"/>
                  <a:gd name="connsiteX56" fmla="*/ 3054807 w 3619883"/>
                  <a:gd name="connsiteY56" fmla="*/ 24226 h 4275461"/>
                  <a:gd name="connsiteX57" fmla="*/ 3141892 w 3619883"/>
                  <a:gd name="connsiteY57" fmla="*/ 51925 h 4275461"/>
                  <a:gd name="connsiteX58" fmla="*/ 3185711 w 3619883"/>
                  <a:gd name="connsiteY58" fmla="*/ 59881 h 4275461"/>
                  <a:gd name="connsiteX59" fmla="*/ 3219056 w 3619883"/>
                  <a:gd name="connsiteY59" fmla="*/ 55536 h 4275461"/>
                  <a:gd name="connsiteX60" fmla="*/ 3263425 w 3619883"/>
                  <a:gd name="connsiteY60" fmla="*/ 51706 h 4275461"/>
                  <a:gd name="connsiteX61" fmla="*/ 3296219 w 3619883"/>
                  <a:gd name="connsiteY61" fmla="*/ 59147 h 4275461"/>
                  <a:gd name="connsiteX62" fmla="*/ 3319094 w 3619883"/>
                  <a:gd name="connsiteY62" fmla="*/ 42500 h 4275461"/>
                  <a:gd name="connsiteX63" fmla="*/ 3420511 w 3619883"/>
                  <a:gd name="connsiteY63" fmla="*/ 0 h 4275461"/>
                  <a:gd name="connsiteX64" fmla="*/ 3453305 w 3619883"/>
                  <a:gd name="connsiteY64" fmla="*/ 7440 h 4275461"/>
                  <a:gd name="connsiteX65" fmla="*/ 3496571 w 3619883"/>
                  <a:gd name="connsiteY65" fmla="*/ 27182 h 4275461"/>
                  <a:gd name="connsiteX66" fmla="*/ 3602117 w 3619883"/>
                  <a:gd name="connsiteY66" fmla="*/ 132521 h 4275461"/>
                  <a:gd name="connsiteX67" fmla="*/ 3619883 w 3619883"/>
                  <a:gd name="connsiteY67" fmla="*/ 140049 h 4275461"/>
                  <a:gd name="connsiteX68" fmla="*/ 3619883 w 3619883"/>
                  <a:gd name="connsiteY68" fmla="*/ 755612 h 4275461"/>
                  <a:gd name="connsiteX0" fmla="*/ 3619883 w 3619883"/>
                  <a:gd name="connsiteY0" fmla="*/ 755612 h 4275461"/>
                  <a:gd name="connsiteX1" fmla="*/ 2079759 w 3619883"/>
                  <a:gd name="connsiteY1" fmla="*/ 4275461 h 4275461"/>
                  <a:gd name="connsiteX2" fmla="*/ 1824703 w 3619883"/>
                  <a:gd name="connsiteY2" fmla="*/ 4275461 h 4275461"/>
                  <a:gd name="connsiteX3" fmla="*/ 1796694 w 3619883"/>
                  <a:gd name="connsiteY3" fmla="*/ 4275461 h 4275461"/>
                  <a:gd name="connsiteX4" fmla="*/ 1558844 w 3619883"/>
                  <a:gd name="connsiteY4" fmla="*/ 4275461 h 4275461"/>
                  <a:gd name="connsiteX5" fmla="*/ 1427396 w 3619883"/>
                  <a:gd name="connsiteY5" fmla="*/ 4275461 h 4275461"/>
                  <a:gd name="connsiteX6" fmla="*/ 1210751 w 3619883"/>
                  <a:gd name="connsiteY6" fmla="*/ 4275461 h 4275461"/>
                  <a:gd name="connsiteX7" fmla="*/ 1140354 w 3619883"/>
                  <a:gd name="connsiteY7" fmla="*/ 4275461 h 4275461"/>
                  <a:gd name="connsiteX8" fmla="*/ 953807 w 3619883"/>
                  <a:gd name="connsiteY8" fmla="*/ 4275461 h 4275461"/>
                  <a:gd name="connsiteX9" fmla="*/ 829432 w 3619883"/>
                  <a:gd name="connsiteY9" fmla="*/ 4275461 h 4275461"/>
                  <a:gd name="connsiteX10" fmla="*/ 611484 w 3619883"/>
                  <a:gd name="connsiteY10" fmla="*/ 4275461 h 4275461"/>
                  <a:gd name="connsiteX11" fmla="*/ 573998 w 3619883"/>
                  <a:gd name="connsiteY11" fmla="*/ 4275461 h 4275461"/>
                  <a:gd name="connsiteX12" fmla="*/ 336164 w 3619883"/>
                  <a:gd name="connsiteY12" fmla="*/ 4275461 h 4275461"/>
                  <a:gd name="connsiteX13" fmla="*/ 189322 w 3619883"/>
                  <a:gd name="connsiteY13" fmla="*/ 4275461 h 4275461"/>
                  <a:gd name="connsiteX14" fmla="*/ 0 w 3619883"/>
                  <a:gd name="connsiteY14" fmla="*/ 4275461 h 4275461"/>
                  <a:gd name="connsiteX15" fmla="*/ 0 w 3619883"/>
                  <a:gd name="connsiteY15" fmla="*/ 42229 h 4275461"/>
                  <a:gd name="connsiteX16" fmla="*/ 42464 w 3619883"/>
                  <a:gd name="connsiteY16" fmla="*/ 40518 h 4275461"/>
                  <a:gd name="connsiteX17" fmla="*/ 137733 w 3619883"/>
                  <a:gd name="connsiteY17" fmla="*/ 35355 h 4275461"/>
                  <a:gd name="connsiteX18" fmla="*/ 270565 w 3619883"/>
                  <a:gd name="connsiteY18" fmla="*/ 29759 h 4275461"/>
                  <a:gd name="connsiteX19" fmla="*/ 479734 w 3619883"/>
                  <a:gd name="connsiteY19" fmla="*/ 45455 h 4275461"/>
                  <a:gd name="connsiteX20" fmla="*/ 524103 w 3619883"/>
                  <a:gd name="connsiteY20" fmla="*/ 41625 h 4275461"/>
                  <a:gd name="connsiteX21" fmla="*/ 624416 w 3619883"/>
                  <a:gd name="connsiteY21" fmla="*/ 22696 h 4275461"/>
                  <a:gd name="connsiteX22" fmla="*/ 657762 w 3619883"/>
                  <a:gd name="connsiteY22" fmla="*/ 18351 h 4275461"/>
                  <a:gd name="connsiteX23" fmla="*/ 690557 w 3619883"/>
                  <a:gd name="connsiteY23" fmla="*/ 25792 h 4275461"/>
                  <a:gd name="connsiteX24" fmla="*/ 745123 w 3619883"/>
                  <a:gd name="connsiteY24" fmla="*/ 40157 h 4275461"/>
                  <a:gd name="connsiteX25" fmla="*/ 789493 w 3619883"/>
                  <a:gd name="connsiteY25" fmla="*/ 36327 h 4275461"/>
                  <a:gd name="connsiteX26" fmla="*/ 854255 w 3619883"/>
                  <a:gd name="connsiteY26" fmla="*/ 68887 h 4275461"/>
                  <a:gd name="connsiteX27" fmla="*/ 897520 w 3619883"/>
                  <a:gd name="connsiteY27" fmla="*/ 88629 h 4275461"/>
                  <a:gd name="connsiteX28" fmla="*/ 940510 w 3619883"/>
                  <a:gd name="connsiteY28" fmla="*/ 114265 h 4275461"/>
                  <a:gd name="connsiteX29" fmla="*/ 1082712 w 3619883"/>
                  <a:gd name="connsiteY29" fmla="*/ 144543 h 4275461"/>
                  <a:gd name="connsiteX30" fmla="*/ 1205348 w 3619883"/>
                  <a:gd name="connsiteY30" fmla="*/ 120753 h 4275461"/>
                  <a:gd name="connsiteX31" fmla="*/ 1271764 w 3619883"/>
                  <a:gd name="connsiteY31" fmla="*/ 117956 h 4275461"/>
                  <a:gd name="connsiteX32" fmla="*/ 1315583 w 3619883"/>
                  <a:gd name="connsiteY32" fmla="*/ 125912 h 4275461"/>
                  <a:gd name="connsiteX33" fmla="*/ 1359125 w 3619883"/>
                  <a:gd name="connsiteY33" fmla="*/ 139761 h 4275461"/>
                  <a:gd name="connsiteX34" fmla="*/ 1391919 w 3619883"/>
                  <a:gd name="connsiteY34" fmla="*/ 147202 h 4275461"/>
                  <a:gd name="connsiteX35" fmla="*/ 1436563 w 3619883"/>
                  <a:gd name="connsiteY35" fmla="*/ 137480 h 4275461"/>
                  <a:gd name="connsiteX36" fmla="*/ 1471566 w 3619883"/>
                  <a:gd name="connsiteY36" fmla="*/ 97777 h 4275461"/>
                  <a:gd name="connsiteX37" fmla="*/ 1505739 w 3619883"/>
                  <a:gd name="connsiteY37" fmla="*/ 75753 h 4275461"/>
                  <a:gd name="connsiteX38" fmla="*/ 1590891 w 3619883"/>
                  <a:gd name="connsiteY38" fmla="*/ 144702 h 4275461"/>
                  <a:gd name="connsiteX39" fmla="*/ 1625616 w 3619883"/>
                  <a:gd name="connsiteY39" fmla="*/ 110893 h 4275461"/>
                  <a:gd name="connsiteX40" fmla="*/ 1658964 w 3619883"/>
                  <a:gd name="connsiteY40" fmla="*/ 106547 h 4275461"/>
                  <a:gd name="connsiteX41" fmla="*/ 1746598 w 3619883"/>
                  <a:gd name="connsiteY41" fmla="*/ 122460 h 4275461"/>
                  <a:gd name="connsiteX42" fmla="*/ 1811913 w 3619883"/>
                  <a:gd name="connsiteY42" fmla="*/ 143234 h 4275461"/>
                  <a:gd name="connsiteX43" fmla="*/ 1856557 w 3619883"/>
                  <a:gd name="connsiteY43" fmla="*/ 133511 h 4275461"/>
                  <a:gd name="connsiteX44" fmla="*/ 2066003 w 3619883"/>
                  <a:gd name="connsiteY44" fmla="*/ 143313 h 4275461"/>
                  <a:gd name="connsiteX45" fmla="*/ 2177615 w 3619883"/>
                  <a:gd name="connsiteY45" fmla="*/ 119007 h 4275461"/>
                  <a:gd name="connsiteX46" fmla="*/ 2255883 w 3619883"/>
                  <a:gd name="connsiteY46" fmla="*/ 99047 h 4275461"/>
                  <a:gd name="connsiteX47" fmla="*/ 2344622 w 3619883"/>
                  <a:gd name="connsiteY47" fmla="*/ 91388 h 4275461"/>
                  <a:gd name="connsiteX48" fmla="*/ 2455682 w 3619883"/>
                  <a:gd name="connsiteY48" fmla="*/ 78869 h 4275461"/>
                  <a:gd name="connsiteX49" fmla="*/ 2632609 w 3619883"/>
                  <a:gd name="connsiteY49" fmla="*/ 75338 h 4275461"/>
                  <a:gd name="connsiteX50" fmla="*/ 2742291 w 3619883"/>
                  <a:gd name="connsiteY50" fmla="*/ 92282 h 4275461"/>
                  <a:gd name="connsiteX51" fmla="*/ 2851974 w 3619883"/>
                  <a:gd name="connsiteY51" fmla="*/ 109227 h 4275461"/>
                  <a:gd name="connsiteX52" fmla="*/ 2907643 w 3619883"/>
                  <a:gd name="connsiteY52" fmla="*/ 100020 h 4275461"/>
                  <a:gd name="connsiteX53" fmla="*/ 2944022 w 3619883"/>
                  <a:gd name="connsiteY53" fmla="*/ 30853 h 4275461"/>
                  <a:gd name="connsiteX54" fmla="*/ 3022289 w 3619883"/>
                  <a:gd name="connsiteY54" fmla="*/ 10893 h 4275461"/>
                  <a:gd name="connsiteX55" fmla="*/ 3054807 w 3619883"/>
                  <a:gd name="connsiteY55" fmla="*/ 24226 h 4275461"/>
                  <a:gd name="connsiteX56" fmla="*/ 3141892 w 3619883"/>
                  <a:gd name="connsiteY56" fmla="*/ 51925 h 4275461"/>
                  <a:gd name="connsiteX57" fmla="*/ 3185711 w 3619883"/>
                  <a:gd name="connsiteY57" fmla="*/ 59881 h 4275461"/>
                  <a:gd name="connsiteX58" fmla="*/ 3219056 w 3619883"/>
                  <a:gd name="connsiteY58" fmla="*/ 55536 h 4275461"/>
                  <a:gd name="connsiteX59" fmla="*/ 3263425 w 3619883"/>
                  <a:gd name="connsiteY59" fmla="*/ 51706 h 4275461"/>
                  <a:gd name="connsiteX60" fmla="*/ 3296219 w 3619883"/>
                  <a:gd name="connsiteY60" fmla="*/ 59147 h 4275461"/>
                  <a:gd name="connsiteX61" fmla="*/ 3319094 w 3619883"/>
                  <a:gd name="connsiteY61" fmla="*/ 42500 h 4275461"/>
                  <a:gd name="connsiteX62" fmla="*/ 3420511 w 3619883"/>
                  <a:gd name="connsiteY62" fmla="*/ 0 h 4275461"/>
                  <a:gd name="connsiteX63" fmla="*/ 3453305 w 3619883"/>
                  <a:gd name="connsiteY63" fmla="*/ 7440 h 4275461"/>
                  <a:gd name="connsiteX64" fmla="*/ 3496571 w 3619883"/>
                  <a:gd name="connsiteY64" fmla="*/ 27182 h 4275461"/>
                  <a:gd name="connsiteX65" fmla="*/ 3602117 w 3619883"/>
                  <a:gd name="connsiteY65" fmla="*/ 132521 h 4275461"/>
                  <a:gd name="connsiteX66" fmla="*/ 3619883 w 3619883"/>
                  <a:gd name="connsiteY66" fmla="*/ 140049 h 4275461"/>
                  <a:gd name="connsiteX67" fmla="*/ 3619883 w 3619883"/>
                  <a:gd name="connsiteY67" fmla="*/ 755612 h 4275461"/>
                  <a:gd name="connsiteX0" fmla="*/ 3619883 w 3619883"/>
                  <a:gd name="connsiteY0" fmla="*/ 755612 h 4275461"/>
                  <a:gd name="connsiteX1" fmla="*/ 1824703 w 3619883"/>
                  <a:gd name="connsiteY1" fmla="*/ 4275461 h 4275461"/>
                  <a:gd name="connsiteX2" fmla="*/ 1796694 w 3619883"/>
                  <a:gd name="connsiteY2" fmla="*/ 4275461 h 4275461"/>
                  <a:gd name="connsiteX3" fmla="*/ 1558844 w 3619883"/>
                  <a:gd name="connsiteY3" fmla="*/ 4275461 h 4275461"/>
                  <a:gd name="connsiteX4" fmla="*/ 1427396 w 3619883"/>
                  <a:gd name="connsiteY4" fmla="*/ 4275461 h 4275461"/>
                  <a:gd name="connsiteX5" fmla="*/ 1210751 w 3619883"/>
                  <a:gd name="connsiteY5" fmla="*/ 4275461 h 4275461"/>
                  <a:gd name="connsiteX6" fmla="*/ 1140354 w 3619883"/>
                  <a:gd name="connsiteY6" fmla="*/ 4275461 h 4275461"/>
                  <a:gd name="connsiteX7" fmla="*/ 953807 w 3619883"/>
                  <a:gd name="connsiteY7" fmla="*/ 4275461 h 4275461"/>
                  <a:gd name="connsiteX8" fmla="*/ 829432 w 3619883"/>
                  <a:gd name="connsiteY8" fmla="*/ 4275461 h 4275461"/>
                  <a:gd name="connsiteX9" fmla="*/ 611484 w 3619883"/>
                  <a:gd name="connsiteY9" fmla="*/ 4275461 h 4275461"/>
                  <a:gd name="connsiteX10" fmla="*/ 573998 w 3619883"/>
                  <a:gd name="connsiteY10" fmla="*/ 4275461 h 4275461"/>
                  <a:gd name="connsiteX11" fmla="*/ 336164 w 3619883"/>
                  <a:gd name="connsiteY11" fmla="*/ 4275461 h 4275461"/>
                  <a:gd name="connsiteX12" fmla="*/ 189322 w 3619883"/>
                  <a:gd name="connsiteY12" fmla="*/ 4275461 h 4275461"/>
                  <a:gd name="connsiteX13" fmla="*/ 0 w 3619883"/>
                  <a:gd name="connsiteY13" fmla="*/ 4275461 h 4275461"/>
                  <a:gd name="connsiteX14" fmla="*/ 0 w 3619883"/>
                  <a:gd name="connsiteY14" fmla="*/ 42229 h 4275461"/>
                  <a:gd name="connsiteX15" fmla="*/ 42464 w 3619883"/>
                  <a:gd name="connsiteY15" fmla="*/ 40518 h 4275461"/>
                  <a:gd name="connsiteX16" fmla="*/ 137733 w 3619883"/>
                  <a:gd name="connsiteY16" fmla="*/ 35355 h 4275461"/>
                  <a:gd name="connsiteX17" fmla="*/ 270565 w 3619883"/>
                  <a:gd name="connsiteY17" fmla="*/ 29759 h 4275461"/>
                  <a:gd name="connsiteX18" fmla="*/ 479734 w 3619883"/>
                  <a:gd name="connsiteY18" fmla="*/ 45455 h 4275461"/>
                  <a:gd name="connsiteX19" fmla="*/ 524103 w 3619883"/>
                  <a:gd name="connsiteY19" fmla="*/ 41625 h 4275461"/>
                  <a:gd name="connsiteX20" fmla="*/ 624416 w 3619883"/>
                  <a:gd name="connsiteY20" fmla="*/ 22696 h 4275461"/>
                  <a:gd name="connsiteX21" fmla="*/ 657762 w 3619883"/>
                  <a:gd name="connsiteY21" fmla="*/ 18351 h 4275461"/>
                  <a:gd name="connsiteX22" fmla="*/ 690557 w 3619883"/>
                  <a:gd name="connsiteY22" fmla="*/ 25792 h 4275461"/>
                  <a:gd name="connsiteX23" fmla="*/ 745123 w 3619883"/>
                  <a:gd name="connsiteY23" fmla="*/ 40157 h 4275461"/>
                  <a:gd name="connsiteX24" fmla="*/ 789493 w 3619883"/>
                  <a:gd name="connsiteY24" fmla="*/ 36327 h 4275461"/>
                  <a:gd name="connsiteX25" fmla="*/ 854255 w 3619883"/>
                  <a:gd name="connsiteY25" fmla="*/ 68887 h 4275461"/>
                  <a:gd name="connsiteX26" fmla="*/ 897520 w 3619883"/>
                  <a:gd name="connsiteY26" fmla="*/ 88629 h 4275461"/>
                  <a:gd name="connsiteX27" fmla="*/ 940510 w 3619883"/>
                  <a:gd name="connsiteY27" fmla="*/ 114265 h 4275461"/>
                  <a:gd name="connsiteX28" fmla="*/ 1082712 w 3619883"/>
                  <a:gd name="connsiteY28" fmla="*/ 144543 h 4275461"/>
                  <a:gd name="connsiteX29" fmla="*/ 1205348 w 3619883"/>
                  <a:gd name="connsiteY29" fmla="*/ 120753 h 4275461"/>
                  <a:gd name="connsiteX30" fmla="*/ 1271764 w 3619883"/>
                  <a:gd name="connsiteY30" fmla="*/ 117956 h 4275461"/>
                  <a:gd name="connsiteX31" fmla="*/ 1315583 w 3619883"/>
                  <a:gd name="connsiteY31" fmla="*/ 125912 h 4275461"/>
                  <a:gd name="connsiteX32" fmla="*/ 1359125 w 3619883"/>
                  <a:gd name="connsiteY32" fmla="*/ 139761 h 4275461"/>
                  <a:gd name="connsiteX33" fmla="*/ 1391919 w 3619883"/>
                  <a:gd name="connsiteY33" fmla="*/ 147202 h 4275461"/>
                  <a:gd name="connsiteX34" fmla="*/ 1436563 w 3619883"/>
                  <a:gd name="connsiteY34" fmla="*/ 137480 h 4275461"/>
                  <a:gd name="connsiteX35" fmla="*/ 1471566 w 3619883"/>
                  <a:gd name="connsiteY35" fmla="*/ 97777 h 4275461"/>
                  <a:gd name="connsiteX36" fmla="*/ 1505739 w 3619883"/>
                  <a:gd name="connsiteY36" fmla="*/ 75753 h 4275461"/>
                  <a:gd name="connsiteX37" fmla="*/ 1590891 w 3619883"/>
                  <a:gd name="connsiteY37" fmla="*/ 144702 h 4275461"/>
                  <a:gd name="connsiteX38" fmla="*/ 1625616 w 3619883"/>
                  <a:gd name="connsiteY38" fmla="*/ 110893 h 4275461"/>
                  <a:gd name="connsiteX39" fmla="*/ 1658964 w 3619883"/>
                  <a:gd name="connsiteY39" fmla="*/ 106547 h 4275461"/>
                  <a:gd name="connsiteX40" fmla="*/ 1746598 w 3619883"/>
                  <a:gd name="connsiteY40" fmla="*/ 122460 h 4275461"/>
                  <a:gd name="connsiteX41" fmla="*/ 1811913 w 3619883"/>
                  <a:gd name="connsiteY41" fmla="*/ 143234 h 4275461"/>
                  <a:gd name="connsiteX42" fmla="*/ 1856557 w 3619883"/>
                  <a:gd name="connsiteY42" fmla="*/ 133511 h 4275461"/>
                  <a:gd name="connsiteX43" fmla="*/ 2066003 w 3619883"/>
                  <a:gd name="connsiteY43" fmla="*/ 143313 h 4275461"/>
                  <a:gd name="connsiteX44" fmla="*/ 2177615 w 3619883"/>
                  <a:gd name="connsiteY44" fmla="*/ 119007 h 4275461"/>
                  <a:gd name="connsiteX45" fmla="*/ 2255883 w 3619883"/>
                  <a:gd name="connsiteY45" fmla="*/ 99047 h 4275461"/>
                  <a:gd name="connsiteX46" fmla="*/ 2344622 w 3619883"/>
                  <a:gd name="connsiteY46" fmla="*/ 91388 h 4275461"/>
                  <a:gd name="connsiteX47" fmla="*/ 2455682 w 3619883"/>
                  <a:gd name="connsiteY47" fmla="*/ 78869 h 4275461"/>
                  <a:gd name="connsiteX48" fmla="*/ 2632609 w 3619883"/>
                  <a:gd name="connsiteY48" fmla="*/ 75338 h 4275461"/>
                  <a:gd name="connsiteX49" fmla="*/ 2742291 w 3619883"/>
                  <a:gd name="connsiteY49" fmla="*/ 92282 h 4275461"/>
                  <a:gd name="connsiteX50" fmla="*/ 2851974 w 3619883"/>
                  <a:gd name="connsiteY50" fmla="*/ 109227 h 4275461"/>
                  <a:gd name="connsiteX51" fmla="*/ 2907643 w 3619883"/>
                  <a:gd name="connsiteY51" fmla="*/ 100020 h 4275461"/>
                  <a:gd name="connsiteX52" fmla="*/ 2944022 w 3619883"/>
                  <a:gd name="connsiteY52" fmla="*/ 30853 h 4275461"/>
                  <a:gd name="connsiteX53" fmla="*/ 3022289 w 3619883"/>
                  <a:gd name="connsiteY53" fmla="*/ 10893 h 4275461"/>
                  <a:gd name="connsiteX54" fmla="*/ 3054807 w 3619883"/>
                  <a:gd name="connsiteY54" fmla="*/ 24226 h 4275461"/>
                  <a:gd name="connsiteX55" fmla="*/ 3141892 w 3619883"/>
                  <a:gd name="connsiteY55" fmla="*/ 51925 h 4275461"/>
                  <a:gd name="connsiteX56" fmla="*/ 3185711 w 3619883"/>
                  <a:gd name="connsiteY56" fmla="*/ 59881 h 4275461"/>
                  <a:gd name="connsiteX57" fmla="*/ 3219056 w 3619883"/>
                  <a:gd name="connsiteY57" fmla="*/ 55536 h 4275461"/>
                  <a:gd name="connsiteX58" fmla="*/ 3263425 w 3619883"/>
                  <a:gd name="connsiteY58" fmla="*/ 51706 h 4275461"/>
                  <a:gd name="connsiteX59" fmla="*/ 3296219 w 3619883"/>
                  <a:gd name="connsiteY59" fmla="*/ 59147 h 4275461"/>
                  <a:gd name="connsiteX60" fmla="*/ 3319094 w 3619883"/>
                  <a:gd name="connsiteY60" fmla="*/ 42500 h 4275461"/>
                  <a:gd name="connsiteX61" fmla="*/ 3420511 w 3619883"/>
                  <a:gd name="connsiteY61" fmla="*/ 0 h 4275461"/>
                  <a:gd name="connsiteX62" fmla="*/ 3453305 w 3619883"/>
                  <a:gd name="connsiteY62" fmla="*/ 7440 h 4275461"/>
                  <a:gd name="connsiteX63" fmla="*/ 3496571 w 3619883"/>
                  <a:gd name="connsiteY63" fmla="*/ 27182 h 4275461"/>
                  <a:gd name="connsiteX64" fmla="*/ 3602117 w 3619883"/>
                  <a:gd name="connsiteY64" fmla="*/ 132521 h 4275461"/>
                  <a:gd name="connsiteX65" fmla="*/ 3619883 w 3619883"/>
                  <a:gd name="connsiteY65" fmla="*/ 140049 h 4275461"/>
                  <a:gd name="connsiteX66" fmla="*/ 3619883 w 3619883"/>
                  <a:gd name="connsiteY66" fmla="*/ 755612 h 4275461"/>
                  <a:gd name="connsiteX0" fmla="*/ 3619883 w 3619883"/>
                  <a:gd name="connsiteY0" fmla="*/ 755612 h 4275461"/>
                  <a:gd name="connsiteX1" fmla="*/ 1824703 w 3619883"/>
                  <a:gd name="connsiteY1" fmla="*/ 4275461 h 4275461"/>
                  <a:gd name="connsiteX2" fmla="*/ 1558844 w 3619883"/>
                  <a:gd name="connsiteY2" fmla="*/ 4275461 h 4275461"/>
                  <a:gd name="connsiteX3" fmla="*/ 1427396 w 3619883"/>
                  <a:gd name="connsiteY3" fmla="*/ 4275461 h 4275461"/>
                  <a:gd name="connsiteX4" fmla="*/ 1210751 w 3619883"/>
                  <a:gd name="connsiteY4" fmla="*/ 4275461 h 4275461"/>
                  <a:gd name="connsiteX5" fmla="*/ 1140354 w 3619883"/>
                  <a:gd name="connsiteY5" fmla="*/ 4275461 h 4275461"/>
                  <a:gd name="connsiteX6" fmla="*/ 953807 w 3619883"/>
                  <a:gd name="connsiteY6" fmla="*/ 4275461 h 4275461"/>
                  <a:gd name="connsiteX7" fmla="*/ 829432 w 3619883"/>
                  <a:gd name="connsiteY7" fmla="*/ 4275461 h 4275461"/>
                  <a:gd name="connsiteX8" fmla="*/ 611484 w 3619883"/>
                  <a:gd name="connsiteY8" fmla="*/ 4275461 h 4275461"/>
                  <a:gd name="connsiteX9" fmla="*/ 573998 w 3619883"/>
                  <a:gd name="connsiteY9" fmla="*/ 4275461 h 4275461"/>
                  <a:gd name="connsiteX10" fmla="*/ 336164 w 3619883"/>
                  <a:gd name="connsiteY10" fmla="*/ 4275461 h 4275461"/>
                  <a:gd name="connsiteX11" fmla="*/ 189322 w 3619883"/>
                  <a:gd name="connsiteY11" fmla="*/ 4275461 h 4275461"/>
                  <a:gd name="connsiteX12" fmla="*/ 0 w 3619883"/>
                  <a:gd name="connsiteY12" fmla="*/ 4275461 h 4275461"/>
                  <a:gd name="connsiteX13" fmla="*/ 0 w 3619883"/>
                  <a:gd name="connsiteY13" fmla="*/ 42229 h 4275461"/>
                  <a:gd name="connsiteX14" fmla="*/ 42464 w 3619883"/>
                  <a:gd name="connsiteY14" fmla="*/ 40518 h 4275461"/>
                  <a:gd name="connsiteX15" fmla="*/ 137733 w 3619883"/>
                  <a:gd name="connsiteY15" fmla="*/ 35355 h 4275461"/>
                  <a:gd name="connsiteX16" fmla="*/ 270565 w 3619883"/>
                  <a:gd name="connsiteY16" fmla="*/ 29759 h 4275461"/>
                  <a:gd name="connsiteX17" fmla="*/ 479734 w 3619883"/>
                  <a:gd name="connsiteY17" fmla="*/ 45455 h 4275461"/>
                  <a:gd name="connsiteX18" fmla="*/ 524103 w 3619883"/>
                  <a:gd name="connsiteY18" fmla="*/ 41625 h 4275461"/>
                  <a:gd name="connsiteX19" fmla="*/ 624416 w 3619883"/>
                  <a:gd name="connsiteY19" fmla="*/ 22696 h 4275461"/>
                  <a:gd name="connsiteX20" fmla="*/ 657762 w 3619883"/>
                  <a:gd name="connsiteY20" fmla="*/ 18351 h 4275461"/>
                  <a:gd name="connsiteX21" fmla="*/ 690557 w 3619883"/>
                  <a:gd name="connsiteY21" fmla="*/ 25792 h 4275461"/>
                  <a:gd name="connsiteX22" fmla="*/ 745123 w 3619883"/>
                  <a:gd name="connsiteY22" fmla="*/ 40157 h 4275461"/>
                  <a:gd name="connsiteX23" fmla="*/ 789493 w 3619883"/>
                  <a:gd name="connsiteY23" fmla="*/ 36327 h 4275461"/>
                  <a:gd name="connsiteX24" fmla="*/ 854255 w 3619883"/>
                  <a:gd name="connsiteY24" fmla="*/ 68887 h 4275461"/>
                  <a:gd name="connsiteX25" fmla="*/ 897520 w 3619883"/>
                  <a:gd name="connsiteY25" fmla="*/ 88629 h 4275461"/>
                  <a:gd name="connsiteX26" fmla="*/ 940510 w 3619883"/>
                  <a:gd name="connsiteY26" fmla="*/ 114265 h 4275461"/>
                  <a:gd name="connsiteX27" fmla="*/ 1082712 w 3619883"/>
                  <a:gd name="connsiteY27" fmla="*/ 144543 h 4275461"/>
                  <a:gd name="connsiteX28" fmla="*/ 1205348 w 3619883"/>
                  <a:gd name="connsiteY28" fmla="*/ 120753 h 4275461"/>
                  <a:gd name="connsiteX29" fmla="*/ 1271764 w 3619883"/>
                  <a:gd name="connsiteY29" fmla="*/ 117956 h 4275461"/>
                  <a:gd name="connsiteX30" fmla="*/ 1315583 w 3619883"/>
                  <a:gd name="connsiteY30" fmla="*/ 125912 h 4275461"/>
                  <a:gd name="connsiteX31" fmla="*/ 1359125 w 3619883"/>
                  <a:gd name="connsiteY31" fmla="*/ 139761 h 4275461"/>
                  <a:gd name="connsiteX32" fmla="*/ 1391919 w 3619883"/>
                  <a:gd name="connsiteY32" fmla="*/ 147202 h 4275461"/>
                  <a:gd name="connsiteX33" fmla="*/ 1436563 w 3619883"/>
                  <a:gd name="connsiteY33" fmla="*/ 137480 h 4275461"/>
                  <a:gd name="connsiteX34" fmla="*/ 1471566 w 3619883"/>
                  <a:gd name="connsiteY34" fmla="*/ 97777 h 4275461"/>
                  <a:gd name="connsiteX35" fmla="*/ 1505739 w 3619883"/>
                  <a:gd name="connsiteY35" fmla="*/ 75753 h 4275461"/>
                  <a:gd name="connsiteX36" fmla="*/ 1590891 w 3619883"/>
                  <a:gd name="connsiteY36" fmla="*/ 144702 h 4275461"/>
                  <a:gd name="connsiteX37" fmla="*/ 1625616 w 3619883"/>
                  <a:gd name="connsiteY37" fmla="*/ 110893 h 4275461"/>
                  <a:gd name="connsiteX38" fmla="*/ 1658964 w 3619883"/>
                  <a:gd name="connsiteY38" fmla="*/ 106547 h 4275461"/>
                  <a:gd name="connsiteX39" fmla="*/ 1746598 w 3619883"/>
                  <a:gd name="connsiteY39" fmla="*/ 122460 h 4275461"/>
                  <a:gd name="connsiteX40" fmla="*/ 1811913 w 3619883"/>
                  <a:gd name="connsiteY40" fmla="*/ 143234 h 4275461"/>
                  <a:gd name="connsiteX41" fmla="*/ 1856557 w 3619883"/>
                  <a:gd name="connsiteY41" fmla="*/ 133511 h 4275461"/>
                  <a:gd name="connsiteX42" fmla="*/ 2066003 w 3619883"/>
                  <a:gd name="connsiteY42" fmla="*/ 143313 h 4275461"/>
                  <a:gd name="connsiteX43" fmla="*/ 2177615 w 3619883"/>
                  <a:gd name="connsiteY43" fmla="*/ 119007 h 4275461"/>
                  <a:gd name="connsiteX44" fmla="*/ 2255883 w 3619883"/>
                  <a:gd name="connsiteY44" fmla="*/ 99047 h 4275461"/>
                  <a:gd name="connsiteX45" fmla="*/ 2344622 w 3619883"/>
                  <a:gd name="connsiteY45" fmla="*/ 91388 h 4275461"/>
                  <a:gd name="connsiteX46" fmla="*/ 2455682 w 3619883"/>
                  <a:gd name="connsiteY46" fmla="*/ 78869 h 4275461"/>
                  <a:gd name="connsiteX47" fmla="*/ 2632609 w 3619883"/>
                  <a:gd name="connsiteY47" fmla="*/ 75338 h 4275461"/>
                  <a:gd name="connsiteX48" fmla="*/ 2742291 w 3619883"/>
                  <a:gd name="connsiteY48" fmla="*/ 92282 h 4275461"/>
                  <a:gd name="connsiteX49" fmla="*/ 2851974 w 3619883"/>
                  <a:gd name="connsiteY49" fmla="*/ 109227 h 4275461"/>
                  <a:gd name="connsiteX50" fmla="*/ 2907643 w 3619883"/>
                  <a:gd name="connsiteY50" fmla="*/ 100020 h 4275461"/>
                  <a:gd name="connsiteX51" fmla="*/ 2944022 w 3619883"/>
                  <a:gd name="connsiteY51" fmla="*/ 30853 h 4275461"/>
                  <a:gd name="connsiteX52" fmla="*/ 3022289 w 3619883"/>
                  <a:gd name="connsiteY52" fmla="*/ 10893 h 4275461"/>
                  <a:gd name="connsiteX53" fmla="*/ 3054807 w 3619883"/>
                  <a:gd name="connsiteY53" fmla="*/ 24226 h 4275461"/>
                  <a:gd name="connsiteX54" fmla="*/ 3141892 w 3619883"/>
                  <a:gd name="connsiteY54" fmla="*/ 51925 h 4275461"/>
                  <a:gd name="connsiteX55" fmla="*/ 3185711 w 3619883"/>
                  <a:gd name="connsiteY55" fmla="*/ 59881 h 4275461"/>
                  <a:gd name="connsiteX56" fmla="*/ 3219056 w 3619883"/>
                  <a:gd name="connsiteY56" fmla="*/ 55536 h 4275461"/>
                  <a:gd name="connsiteX57" fmla="*/ 3263425 w 3619883"/>
                  <a:gd name="connsiteY57" fmla="*/ 51706 h 4275461"/>
                  <a:gd name="connsiteX58" fmla="*/ 3296219 w 3619883"/>
                  <a:gd name="connsiteY58" fmla="*/ 59147 h 4275461"/>
                  <a:gd name="connsiteX59" fmla="*/ 3319094 w 3619883"/>
                  <a:gd name="connsiteY59" fmla="*/ 42500 h 4275461"/>
                  <a:gd name="connsiteX60" fmla="*/ 3420511 w 3619883"/>
                  <a:gd name="connsiteY60" fmla="*/ 0 h 4275461"/>
                  <a:gd name="connsiteX61" fmla="*/ 3453305 w 3619883"/>
                  <a:gd name="connsiteY61" fmla="*/ 7440 h 4275461"/>
                  <a:gd name="connsiteX62" fmla="*/ 3496571 w 3619883"/>
                  <a:gd name="connsiteY62" fmla="*/ 27182 h 4275461"/>
                  <a:gd name="connsiteX63" fmla="*/ 3602117 w 3619883"/>
                  <a:gd name="connsiteY63" fmla="*/ 132521 h 4275461"/>
                  <a:gd name="connsiteX64" fmla="*/ 3619883 w 3619883"/>
                  <a:gd name="connsiteY64" fmla="*/ 140049 h 4275461"/>
                  <a:gd name="connsiteX65" fmla="*/ 3619883 w 3619883"/>
                  <a:gd name="connsiteY65" fmla="*/ 755612 h 4275461"/>
                  <a:gd name="connsiteX0" fmla="*/ 3619883 w 3619883"/>
                  <a:gd name="connsiteY0" fmla="*/ 755612 h 4275461"/>
                  <a:gd name="connsiteX1" fmla="*/ 1558844 w 3619883"/>
                  <a:gd name="connsiteY1" fmla="*/ 4275461 h 4275461"/>
                  <a:gd name="connsiteX2" fmla="*/ 1427396 w 3619883"/>
                  <a:gd name="connsiteY2" fmla="*/ 4275461 h 4275461"/>
                  <a:gd name="connsiteX3" fmla="*/ 1210751 w 3619883"/>
                  <a:gd name="connsiteY3" fmla="*/ 4275461 h 4275461"/>
                  <a:gd name="connsiteX4" fmla="*/ 1140354 w 3619883"/>
                  <a:gd name="connsiteY4" fmla="*/ 4275461 h 4275461"/>
                  <a:gd name="connsiteX5" fmla="*/ 953807 w 3619883"/>
                  <a:gd name="connsiteY5" fmla="*/ 4275461 h 4275461"/>
                  <a:gd name="connsiteX6" fmla="*/ 829432 w 3619883"/>
                  <a:gd name="connsiteY6" fmla="*/ 4275461 h 4275461"/>
                  <a:gd name="connsiteX7" fmla="*/ 611484 w 3619883"/>
                  <a:gd name="connsiteY7" fmla="*/ 4275461 h 4275461"/>
                  <a:gd name="connsiteX8" fmla="*/ 573998 w 3619883"/>
                  <a:gd name="connsiteY8" fmla="*/ 4275461 h 4275461"/>
                  <a:gd name="connsiteX9" fmla="*/ 336164 w 3619883"/>
                  <a:gd name="connsiteY9" fmla="*/ 4275461 h 4275461"/>
                  <a:gd name="connsiteX10" fmla="*/ 189322 w 3619883"/>
                  <a:gd name="connsiteY10" fmla="*/ 4275461 h 4275461"/>
                  <a:gd name="connsiteX11" fmla="*/ 0 w 3619883"/>
                  <a:gd name="connsiteY11" fmla="*/ 4275461 h 4275461"/>
                  <a:gd name="connsiteX12" fmla="*/ 0 w 3619883"/>
                  <a:gd name="connsiteY12" fmla="*/ 42229 h 4275461"/>
                  <a:gd name="connsiteX13" fmla="*/ 42464 w 3619883"/>
                  <a:gd name="connsiteY13" fmla="*/ 40518 h 4275461"/>
                  <a:gd name="connsiteX14" fmla="*/ 137733 w 3619883"/>
                  <a:gd name="connsiteY14" fmla="*/ 35355 h 4275461"/>
                  <a:gd name="connsiteX15" fmla="*/ 270565 w 3619883"/>
                  <a:gd name="connsiteY15" fmla="*/ 29759 h 4275461"/>
                  <a:gd name="connsiteX16" fmla="*/ 479734 w 3619883"/>
                  <a:gd name="connsiteY16" fmla="*/ 45455 h 4275461"/>
                  <a:gd name="connsiteX17" fmla="*/ 524103 w 3619883"/>
                  <a:gd name="connsiteY17" fmla="*/ 41625 h 4275461"/>
                  <a:gd name="connsiteX18" fmla="*/ 624416 w 3619883"/>
                  <a:gd name="connsiteY18" fmla="*/ 22696 h 4275461"/>
                  <a:gd name="connsiteX19" fmla="*/ 657762 w 3619883"/>
                  <a:gd name="connsiteY19" fmla="*/ 18351 h 4275461"/>
                  <a:gd name="connsiteX20" fmla="*/ 690557 w 3619883"/>
                  <a:gd name="connsiteY20" fmla="*/ 25792 h 4275461"/>
                  <a:gd name="connsiteX21" fmla="*/ 745123 w 3619883"/>
                  <a:gd name="connsiteY21" fmla="*/ 40157 h 4275461"/>
                  <a:gd name="connsiteX22" fmla="*/ 789493 w 3619883"/>
                  <a:gd name="connsiteY22" fmla="*/ 36327 h 4275461"/>
                  <a:gd name="connsiteX23" fmla="*/ 854255 w 3619883"/>
                  <a:gd name="connsiteY23" fmla="*/ 68887 h 4275461"/>
                  <a:gd name="connsiteX24" fmla="*/ 897520 w 3619883"/>
                  <a:gd name="connsiteY24" fmla="*/ 88629 h 4275461"/>
                  <a:gd name="connsiteX25" fmla="*/ 940510 w 3619883"/>
                  <a:gd name="connsiteY25" fmla="*/ 114265 h 4275461"/>
                  <a:gd name="connsiteX26" fmla="*/ 1082712 w 3619883"/>
                  <a:gd name="connsiteY26" fmla="*/ 144543 h 4275461"/>
                  <a:gd name="connsiteX27" fmla="*/ 1205348 w 3619883"/>
                  <a:gd name="connsiteY27" fmla="*/ 120753 h 4275461"/>
                  <a:gd name="connsiteX28" fmla="*/ 1271764 w 3619883"/>
                  <a:gd name="connsiteY28" fmla="*/ 117956 h 4275461"/>
                  <a:gd name="connsiteX29" fmla="*/ 1315583 w 3619883"/>
                  <a:gd name="connsiteY29" fmla="*/ 125912 h 4275461"/>
                  <a:gd name="connsiteX30" fmla="*/ 1359125 w 3619883"/>
                  <a:gd name="connsiteY30" fmla="*/ 139761 h 4275461"/>
                  <a:gd name="connsiteX31" fmla="*/ 1391919 w 3619883"/>
                  <a:gd name="connsiteY31" fmla="*/ 147202 h 4275461"/>
                  <a:gd name="connsiteX32" fmla="*/ 1436563 w 3619883"/>
                  <a:gd name="connsiteY32" fmla="*/ 137480 h 4275461"/>
                  <a:gd name="connsiteX33" fmla="*/ 1471566 w 3619883"/>
                  <a:gd name="connsiteY33" fmla="*/ 97777 h 4275461"/>
                  <a:gd name="connsiteX34" fmla="*/ 1505739 w 3619883"/>
                  <a:gd name="connsiteY34" fmla="*/ 75753 h 4275461"/>
                  <a:gd name="connsiteX35" fmla="*/ 1590891 w 3619883"/>
                  <a:gd name="connsiteY35" fmla="*/ 144702 h 4275461"/>
                  <a:gd name="connsiteX36" fmla="*/ 1625616 w 3619883"/>
                  <a:gd name="connsiteY36" fmla="*/ 110893 h 4275461"/>
                  <a:gd name="connsiteX37" fmla="*/ 1658964 w 3619883"/>
                  <a:gd name="connsiteY37" fmla="*/ 106547 h 4275461"/>
                  <a:gd name="connsiteX38" fmla="*/ 1746598 w 3619883"/>
                  <a:gd name="connsiteY38" fmla="*/ 122460 h 4275461"/>
                  <a:gd name="connsiteX39" fmla="*/ 1811913 w 3619883"/>
                  <a:gd name="connsiteY39" fmla="*/ 143234 h 4275461"/>
                  <a:gd name="connsiteX40" fmla="*/ 1856557 w 3619883"/>
                  <a:gd name="connsiteY40" fmla="*/ 133511 h 4275461"/>
                  <a:gd name="connsiteX41" fmla="*/ 2066003 w 3619883"/>
                  <a:gd name="connsiteY41" fmla="*/ 143313 h 4275461"/>
                  <a:gd name="connsiteX42" fmla="*/ 2177615 w 3619883"/>
                  <a:gd name="connsiteY42" fmla="*/ 119007 h 4275461"/>
                  <a:gd name="connsiteX43" fmla="*/ 2255883 w 3619883"/>
                  <a:gd name="connsiteY43" fmla="*/ 99047 h 4275461"/>
                  <a:gd name="connsiteX44" fmla="*/ 2344622 w 3619883"/>
                  <a:gd name="connsiteY44" fmla="*/ 91388 h 4275461"/>
                  <a:gd name="connsiteX45" fmla="*/ 2455682 w 3619883"/>
                  <a:gd name="connsiteY45" fmla="*/ 78869 h 4275461"/>
                  <a:gd name="connsiteX46" fmla="*/ 2632609 w 3619883"/>
                  <a:gd name="connsiteY46" fmla="*/ 75338 h 4275461"/>
                  <a:gd name="connsiteX47" fmla="*/ 2742291 w 3619883"/>
                  <a:gd name="connsiteY47" fmla="*/ 92282 h 4275461"/>
                  <a:gd name="connsiteX48" fmla="*/ 2851974 w 3619883"/>
                  <a:gd name="connsiteY48" fmla="*/ 109227 h 4275461"/>
                  <a:gd name="connsiteX49" fmla="*/ 2907643 w 3619883"/>
                  <a:gd name="connsiteY49" fmla="*/ 100020 h 4275461"/>
                  <a:gd name="connsiteX50" fmla="*/ 2944022 w 3619883"/>
                  <a:gd name="connsiteY50" fmla="*/ 30853 h 4275461"/>
                  <a:gd name="connsiteX51" fmla="*/ 3022289 w 3619883"/>
                  <a:gd name="connsiteY51" fmla="*/ 10893 h 4275461"/>
                  <a:gd name="connsiteX52" fmla="*/ 3054807 w 3619883"/>
                  <a:gd name="connsiteY52" fmla="*/ 24226 h 4275461"/>
                  <a:gd name="connsiteX53" fmla="*/ 3141892 w 3619883"/>
                  <a:gd name="connsiteY53" fmla="*/ 51925 h 4275461"/>
                  <a:gd name="connsiteX54" fmla="*/ 3185711 w 3619883"/>
                  <a:gd name="connsiteY54" fmla="*/ 59881 h 4275461"/>
                  <a:gd name="connsiteX55" fmla="*/ 3219056 w 3619883"/>
                  <a:gd name="connsiteY55" fmla="*/ 55536 h 4275461"/>
                  <a:gd name="connsiteX56" fmla="*/ 3263425 w 3619883"/>
                  <a:gd name="connsiteY56" fmla="*/ 51706 h 4275461"/>
                  <a:gd name="connsiteX57" fmla="*/ 3296219 w 3619883"/>
                  <a:gd name="connsiteY57" fmla="*/ 59147 h 4275461"/>
                  <a:gd name="connsiteX58" fmla="*/ 3319094 w 3619883"/>
                  <a:gd name="connsiteY58" fmla="*/ 42500 h 4275461"/>
                  <a:gd name="connsiteX59" fmla="*/ 3420511 w 3619883"/>
                  <a:gd name="connsiteY59" fmla="*/ 0 h 4275461"/>
                  <a:gd name="connsiteX60" fmla="*/ 3453305 w 3619883"/>
                  <a:gd name="connsiteY60" fmla="*/ 7440 h 4275461"/>
                  <a:gd name="connsiteX61" fmla="*/ 3496571 w 3619883"/>
                  <a:gd name="connsiteY61" fmla="*/ 27182 h 4275461"/>
                  <a:gd name="connsiteX62" fmla="*/ 3602117 w 3619883"/>
                  <a:gd name="connsiteY62" fmla="*/ 132521 h 4275461"/>
                  <a:gd name="connsiteX63" fmla="*/ 3619883 w 3619883"/>
                  <a:gd name="connsiteY63" fmla="*/ 140049 h 4275461"/>
                  <a:gd name="connsiteX64" fmla="*/ 3619883 w 3619883"/>
                  <a:gd name="connsiteY64" fmla="*/ 755612 h 4275461"/>
                  <a:gd name="connsiteX0" fmla="*/ 3619883 w 3619883"/>
                  <a:gd name="connsiteY0" fmla="*/ 755612 h 4275461"/>
                  <a:gd name="connsiteX1" fmla="*/ 1427396 w 3619883"/>
                  <a:gd name="connsiteY1" fmla="*/ 4275461 h 4275461"/>
                  <a:gd name="connsiteX2" fmla="*/ 1210751 w 3619883"/>
                  <a:gd name="connsiteY2" fmla="*/ 4275461 h 4275461"/>
                  <a:gd name="connsiteX3" fmla="*/ 1140354 w 3619883"/>
                  <a:gd name="connsiteY3" fmla="*/ 4275461 h 4275461"/>
                  <a:gd name="connsiteX4" fmla="*/ 953807 w 3619883"/>
                  <a:gd name="connsiteY4" fmla="*/ 4275461 h 4275461"/>
                  <a:gd name="connsiteX5" fmla="*/ 829432 w 3619883"/>
                  <a:gd name="connsiteY5" fmla="*/ 4275461 h 4275461"/>
                  <a:gd name="connsiteX6" fmla="*/ 611484 w 3619883"/>
                  <a:gd name="connsiteY6" fmla="*/ 4275461 h 4275461"/>
                  <a:gd name="connsiteX7" fmla="*/ 573998 w 3619883"/>
                  <a:gd name="connsiteY7" fmla="*/ 4275461 h 4275461"/>
                  <a:gd name="connsiteX8" fmla="*/ 336164 w 3619883"/>
                  <a:gd name="connsiteY8" fmla="*/ 4275461 h 4275461"/>
                  <a:gd name="connsiteX9" fmla="*/ 189322 w 3619883"/>
                  <a:gd name="connsiteY9" fmla="*/ 4275461 h 4275461"/>
                  <a:gd name="connsiteX10" fmla="*/ 0 w 3619883"/>
                  <a:gd name="connsiteY10" fmla="*/ 4275461 h 4275461"/>
                  <a:gd name="connsiteX11" fmla="*/ 0 w 3619883"/>
                  <a:gd name="connsiteY11" fmla="*/ 42229 h 4275461"/>
                  <a:gd name="connsiteX12" fmla="*/ 42464 w 3619883"/>
                  <a:gd name="connsiteY12" fmla="*/ 40518 h 4275461"/>
                  <a:gd name="connsiteX13" fmla="*/ 137733 w 3619883"/>
                  <a:gd name="connsiteY13" fmla="*/ 35355 h 4275461"/>
                  <a:gd name="connsiteX14" fmla="*/ 270565 w 3619883"/>
                  <a:gd name="connsiteY14" fmla="*/ 29759 h 4275461"/>
                  <a:gd name="connsiteX15" fmla="*/ 479734 w 3619883"/>
                  <a:gd name="connsiteY15" fmla="*/ 45455 h 4275461"/>
                  <a:gd name="connsiteX16" fmla="*/ 524103 w 3619883"/>
                  <a:gd name="connsiteY16" fmla="*/ 41625 h 4275461"/>
                  <a:gd name="connsiteX17" fmla="*/ 624416 w 3619883"/>
                  <a:gd name="connsiteY17" fmla="*/ 22696 h 4275461"/>
                  <a:gd name="connsiteX18" fmla="*/ 657762 w 3619883"/>
                  <a:gd name="connsiteY18" fmla="*/ 18351 h 4275461"/>
                  <a:gd name="connsiteX19" fmla="*/ 690557 w 3619883"/>
                  <a:gd name="connsiteY19" fmla="*/ 25792 h 4275461"/>
                  <a:gd name="connsiteX20" fmla="*/ 745123 w 3619883"/>
                  <a:gd name="connsiteY20" fmla="*/ 40157 h 4275461"/>
                  <a:gd name="connsiteX21" fmla="*/ 789493 w 3619883"/>
                  <a:gd name="connsiteY21" fmla="*/ 36327 h 4275461"/>
                  <a:gd name="connsiteX22" fmla="*/ 854255 w 3619883"/>
                  <a:gd name="connsiteY22" fmla="*/ 68887 h 4275461"/>
                  <a:gd name="connsiteX23" fmla="*/ 897520 w 3619883"/>
                  <a:gd name="connsiteY23" fmla="*/ 88629 h 4275461"/>
                  <a:gd name="connsiteX24" fmla="*/ 940510 w 3619883"/>
                  <a:gd name="connsiteY24" fmla="*/ 114265 h 4275461"/>
                  <a:gd name="connsiteX25" fmla="*/ 1082712 w 3619883"/>
                  <a:gd name="connsiteY25" fmla="*/ 144543 h 4275461"/>
                  <a:gd name="connsiteX26" fmla="*/ 1205348 w 3619883"/>
                  <a:gd name="connsiteY26" fmla="*/ 120753 h 4275461"/>
                  <a:gd name="connsiteX27" fmla="*/ 1271764 w 3619883"/>
                  <a:gd name="connsiteY27" fmla="*/ 117956 h 4275461"/>
                  <a:gd name="connsiteX28" fmla="*/ 1315583 w 3619883"/>
                  <a:gd name="connsiteY28" fmla="*/ 125912 h 4275461"/>
                  <a:gd name="connsiteX29" fmla="*/ 1359125 w 3619883"/>
                  <a:gd name="connsiteY29" fmla="*/ 139761 h 4275461"/>
                  <a:gd name="connsiteX30" fmla="*/ 1391919 w 3619883"/>
                  <a:gd name="connsiteY30" fmla="*/ 147202 h 4275461"/>
                  <a:gd name="connsiteX31" fmla="*/ 1436563 w 3619883"/>
                  <a:gd name="connsiteY31" fmla="*/ 137480 h 4275461"/>
                  <a:gd name="connsiteX32" fmla="*/ 1471566 w 3619883"/>
                  <a:gd name="connsiteY32" fmla="*/ 97777 h 4275461"/>
                  <a:gd name="connsiteX33" fmla="*/ 1505739 w 3619883"/>
                  <a:gd name="connsiteY33" fmla="*/ 75753 h 4275461"/>
                  <a:gd name="connsiteX34" fmla="*/ 1590891 w 3619883"/>
                  <a:gd name="connsiteY34" fmla="*/ 144702 h 4275461"/>
                  <a:gd name="connsiteX35" fmla="*/ 1625616 w 3619883"/>
                  <a:gd name="connsiteY35" fmla="*/ 110893 h 4275461"/>
                  <a:gd name="connsiteX36" fmla="*/ 1658964 w 3619883"/>
                  <a:gd name="connsiteY36" fmla="*/ 106547 h 4275461"/>
                  <a:gd name="connsiteX37" fmla="*/ 1746598 w 3619883"/>
                  <a:gd name="connsiteY37" fmla="*/ 122460 h 4275461"/>
                  <a:gd name="connsiteX38" fmla="*/ 1811913 w 3619883"/>
                  <a:gd name="connsiteY38" fmla="*/ 143234 h 4275461"/>
                  <a:gd name="connsiteX39" fmla="*/ 1856557 w 3619883"/>
                  <a:gd name="connsiteY39" fmla="*/ 133511 h 4275461"/>
                  <a:gd name="connsiteX40" fmla="*/ 2066003 w 3619883"/>
                  <a:gd name="connsiteY40" fmla="*/ 143313 h 4275461"/>
                  <a:gd name="connsiteX41" fmla="*/ 2177615 w 3619883"/>
                  <a:gd name="connsiteY41" fmla="*/ 119007 h 4275461"/>
                  <a:gd name="connsiteX42" fmla="*/ 2255883 w 3619883"/>
                  <a:gd name="connsiteY42" fmla="*/ 99047 h 4275461"/>
                  <a:gd name="connsiteX43" fmla="*/ 2344622 w 3619883"/>
                  <a:gd name="connsiteY43" fmla="*/ 91388 h 4275461"/>
                  <a:gd name="connsiteX44" fmla="*/ 2455682 w 3619883"/>
                  <a:gd name="connsiteY44" fmla="*/ 78869 h 4275461"/>
                  <a:gd name="connsiteX45" fmla="*/ 2632609 w 3619883"/>
                  <a:gd name="connsiteY45" fmla="*/ 75338 h 4275461"/>
                  <a:gd name="connsiteX46" fmla="*/ 2742291 w 3619883"/>
                  <a:gd name="connsiteY46" fmla="*/ 92282 h 4275461"/>
                  <a:gd name="connsiteX47" fmla="*/ 2851974 w 3619883"/>
                  <a:gd name="connsiteY47" fmla="*/ 109227 h 4275461"/>
                  <a:gd name="connsiteX48" fmla="*/ 2907643 w 3619883"/>
                  <a:gd name="connsiteY48" fmla="*/ 100020 h 4275461"/>
                  <a:gd name="connsiteX49" fmla="*/ 2944022 w 3619883"/>
                  <a:gd name="connsiteY49" fmla="*/ 30853 h 4275461"/>
                  <a:gd name="connsiteX50" fmla="*/ 3022289 w 3619883"/>
                  <a:gd name="connsiteY50" fmla="*/ 10893 h 4275461"/>
                  <a:gd name="connsiteX51" fmla="*/ 3054807 w 3619883"/>
                  <a:gd name="connsiteY51" fmla="*/ 24226 h 4275461"/>
                  <a:gd name="connsiteX52" fmla="*/ 3141892 w 3619883"/>
                  <a:gd name="connsiteY52" fmla="*/ 51925 h 4275461"/>
                  <a:gd name="connsiteX53" fmla="*/ 3185711 w 3619883"/>
                  <a:gd name="connsiteY53" fmla="*/ 59881 h 4275461"/>
                  <a:gd name="connsiteX54" fmla="*/ 3219056 w 3619883"/>
                  <a:gd name="connsiteY54" fmla="*/ 55536 h 4275461"/>
                  <a:gd name="connsiteX55" fmla="*/ 3263425 w 3619883"/>
                  <a:gd name="connsiteY55" fmla="*/ 51706 h 4275461"/>
                  <a:gd name="connsiteX56" fmla="*/ 3296219 w 3619883"/>
                  <a:gd name="connsiteY56" fmla="*/ 59147 h 4275461"/>
                  <a:gd name="connsiteX57" fmla="*/ 3319094 w 3619883"/>
                  <a:gd name="connsiteY57" fmla="*/ 42500 h 4275461"/>
                  <a:gd name="connsiteX58" fmla="*/ 3420511 w 3619883"/>
                  <a:gd name="connsiteY58" fmla="*/ 0 h 4275461"/>
                  <a:gd name="connsiteX59" fmla="*/ 3453305 w 3619883"/>
                  <a:gd name="connsiteY59" fmla="*/ 7440 h 4275461"/>
                  <a:gd name="connsiteX60" fmla="*/ 3496571 w 3619883"/>
                  <a:gd name="connsiteY60" fmla="*/ 27182 h 4275461"/>
                  <a:gd name="connsiteX61" fmla="*/ 3602117 w 3619883"/>
                  <a:gd name="connsiteY61" fmla="*/ 132521 h 4275461"/>
                  <a:gd name="connsiteX62" fmla="*/ 3619883 w 3619883"/>
                  <a:gd name="connsiteY62" fmla="*/ 140049 h 4275461"/>
                  <a:gd name="connsiteX63" fmla="*/ 3619883 w 3619883"/>
                  <a:gd name="connsiteY63" fmla="*/ 755612 h 4275461"/>
                  <a:gd name="connsiteX0" fmla="*/ 3619883 w 3619883"/>
                  <a:gd name="connsiteY0" fmla="*/ 755612 h 4275461"/>
                  <a:gd name="connsiteX1" fmla="*/ 1210751 w 3619883"/>
                  <a:gd name="connsiteY1" fmla="*/ 4275461 h 4275461"/>
                  <a:gd name="connsiteX2" fmla="*/ 1140354 w 3619883"/>
                  <a:gd name="connsiteY2" fmla="*/ 4275461 h 4275461"/>
                  <a:gd name="connsiteX3" fmla="*/ 953807 w 3619883"/>
                  <a:gd name="connsiteY3" fmla="*/ 4275461 h 4275461"/>
                  <a:gd name="connsiteX4" fmla="*/ 829432 w 3619883"/>
                  <a:gd name="connsiteY4" fmla="*/ 4275461 h 4275461"/>
                  <a:gd name="connsiteX5" fmla="*/ 611484 w 3619883"/>
                  <a:gd name="connsiteY5" fmla="*/ 4275461 h 4275461"/>
                  <a:gd name="connsiteX6" fmla="*/ 573998 w 3619883"/>
                  <a:gd name="connsiteY6" fmla="*/ 4275461 h 4275461"/>
                  <a:gd name="connsiteX7" fmla="*/ 336164 w 3619883"/>
                  <a:gd name="connsiteY7" fmla="*/ 4275461 h 4275461"/>
                  <a:gd name="connsiteX8" fmla="*/ 189322 w 3619883"/>
                  <a:gd name="connsiteY8" fmla="*/ 4275461 h 4275461"/>
                  <a:gd name="connsiteX9" fmla="*/ 0 w 3619883"/>
                  <a:gd name="connsiteY9" fmla="*/ 4275461 h 4275461"/>
                  <a:gd name="connsiteX10" fmla="*/ 0 w 3619883"/>
                  <a:gd name="connsiteY10" fmla="*/ 42229 h 4275461"/>
                  <a:gd name="connsiteX11" fmla="*/ 42464 w 3619883"/>
                  <a:gd name="connsiteY11" fmla="*/ 40518 h 4275461"/>
                  <a:gd name="connsiteX12" fmla="*/ 137733 w 3619883"/>
                  <a:gd name="connsiteY12" fmla="*/ 35355 h 4275461"/>
                  <a:gd name="connsiteX13" fmla="*/ 270565 w 3619883"/>
                  <a:gd name="connsiteY13" fmla="*/ 29759 h 4275461"/>
                  <a:gd name="connsiteX14" fmla="*/ 479734 w 3619883"/>
                  <a:gd name="connsiteY14" fmla="*/ 45455 h 4275461"/>
                  <a:gd name="connsiteX15" fmla="*/ 524103 w 3619883"/>
                  <a:gd name="connsiteY15" fmla="*/ 41625 h 4275461"/>
                  <a:gd name="connsiteX16" fmla="*/ 624416 w 3619883"/>
                  <a:gd name="connsiteY16" fmla="*/ 22696 h 4275461"/>
                  <a:gd name="connsiteX17" fmla="*/ 657762 w 3619883"/>
                  <a:gd name="connsiteY17" fmla="*/ 18351 h 4275461"/>
                  <a:gd name="connsiteX18" fmla="*/ 690557 w 3619883"/>
                  <a:gd name="connsiteY18" fmla="*/ 25792 h 4275461"/>
                  <a:gd name="connsiteX19" fmla="*/ 745123 w 3619883"/>
                  <a:gd name="connsiteY19" fmla="*/ 40157 h 4275461"/>
                  <a:gd name="connsiteX20" fmla="*/ 789493 w 3619883"/>
                  <a:gd name="connsiteY20" fmla="*/ 36327 h 4275461"/>
                  <a:gd name="connsiteX21" fmla="*/ 854255 w 3619883"/>
                  <a:gd name="connsiteY21" fmla="*/ 68887 h 4275461"/>
                  <a:gd name="connsiteX22" fmla="*/ 897520 w 3619883"/>
                  <a:gd name="connsiteY22" fmla="*/ 88629 h 4275461"/>
                  <a:gd name="connsiteX23" fmla="*/ 940510 w 3619883"/>
                  <a:gd name="connsiteY23" fmla="*/ 114265 h 4275461"/>
                  <a:gd name="connsiteX24" fmla="*/ 1082712 w 3619883"/>
                  <a:gd name="connsiteY24" fmla="*/ 144543 h 4275461"/>
                  <a:gd name="connsiteX25" fmla="*/ 1205348 w 3619883"/>
                  <a:gd name="connsiteY25" fmla="*/ 120753 h 4275461"/>
                  <a:gd name="connsiteX26" fmla="*/ 1271764 w 3619883"/>
                  <a:gd name="connsiteY26" fmla="*/ 117956 h 4275461"/>
                  <a:gd name="connsiteX27" fmla="*/ 1315583 w 3619883"/>
                  <a:gd name="connsiteY27" fmla="*/ 125912 h 4275461"/>
                  <a:gd name="connsiteX28" fmla="*/ 1359125 w 3619883"/>
                  <a:gd name="connsiteY28" fmla="*/ 139761 h 4275461"/>
                  <a:gd name="connsiteX29" fmla="*/ 1391919 w 3619883"/>
                  <a:gd name="connsiteY29" fmla="*/ 147202 h 4275461"/>
                  <a:gd name="connsiteX30" fmla="*/ 1436563 w 3619883"/>
                  <a:gd name="connsiteY30" fmla="*/ 137480 h 4275461"/>
                  <a:gd name="connsiteX31" fmla="*/ 1471566 w 3619883"/>
                  <a:gd name="connsiteY31" fmla="*/ 97777 h 4275461"/>
                  <a:gd name="connsiteX32" fmla="*/ 1505739 w 3619883"/>
                  <a:gd name="connsiteY32" fmla="*/ 75753 h 4275461"/>
                  <a:gd name="connsiteX33" fmla="*/ 1590891 w 3619883"/>
                  <a:gd name="connsiteY33" fmla="*/ 144702 h 4275461"/>
                  <a:gd name="connsiteX34" fmla="*/ 1625616 w 3619883"/>
                  <a:gd name="connsiteY34" fmla="*/ 110893 h 4275461"/>
                  <a:gd name="connsiteX35" fmla="*/ 1658964 w 3619883"/>
                  <a:gd name="connsiteY35" fmla="*/ 106547 h 4275461"/>
                  <a:gd name="connsiteX36" fmla="*/ 1746598 w 3619883"/>
                  <a:gd name="connsiteY36" fmla="*/ 122460 h 4275461"/>
                  <a:gd name="connsiteX37" fmla="*/ 1811913 w 3619883"/>
                  <a:gd name="connsiteY37" fmla="*/ 143234 h 4275461"/>
                  <a:gd name="connsiteX38" fmla="*/ 1856557 w 3619883"/>
                  <a:gd name="connsiteY38" fmla="*/ 133511 h 4275461"/>
                  <a:gd name="connsiteX39" fmla="*/ 2066003 w 3619883"/>
                  <a:gd name="connsiteY39" fmla="*/ 143313 h 4275461"/>
                  <a:gd name="connsiteX40" fmla="*/ 2177615 w 3619883"/>
                  <a:gd name="connsiteY40" fmla="*/ 119007 h 4275461"/>
                  <a:gd name="connsiteX41" fmla="*/ 2255883 w 3619883"/>
                  <a:gd name="connsiteY41" fmla="*/ 99047 h 4275461"/>
                  <a:gd name="connsiteX42" fmla="*/ 2344622 w 3619883"/>
                  <a:gd name="connsiteY42" fmla="*/ 91388 h 4275461"/>
                  <a:gd name="connsiteX43" fmla="*/ 2455682 w 3619883"/>
                  <a:gd name="connsiteY43" fmla="*/ 78869 h 4275461"/>
                  <a:gd name="connsiteX44" fmla="*/ 2632609 w 3619883"/>
                  <a:gd name="connsiteY44" fmla="*/ 75338 h 4275461"/>
                  <a:gd name="connsiteX45" fmla="*/ 2742291 w 3619883"/>
                  <a:gd name="connsiteY45" fmla="*/ 92282 h 4275461"/>
                  <a:gd name="connsiteX46" fmla="*/ 2851974 w 3619883"/>
                  <a:gd name="connsiteY46" fmla="*/ 109227 h 4275461"/>
                  <a:gd name="connsiteX47" fmla="*/ 2907643 w 3619883"/>
                  <a:gd name="connsiteY47" fmla="*/ 100020 h 4275461"/>
                  <a:gd name="connsiteX48" fmla="*/ 2944022 w 3619883"/>
                  <a:gd name="connsiteY48" fmla="*/ 30853 h 4275461"/>
                  <a:gd name="connsiteX49" fmla="*/ 3022289 w 3619883"/>
                  <a:gd name="connsiteY49" fmla="*/ 10893 h 4275461"/>
                  <a:gd name="connsiteX50" fmla="*/ 3054807 w 3619883"/>
                  <a:gd name="connsiteY50" fmla="*/ 24226 h 4275461"/>
                  <a:gd name="connsiteX51" fmla="*/ 3141892 w 3619883"/>
                  <a:gd name="connsiteY51" fmla="*/ 51925 h 4275461"/>
                  <a:gd name="connsiteX52" fmla="*/ 3185711 w 3619883"/>
                  <a:gd name="connsiteY52" fmla="*/ 59881 h 4275461"/>
                  <a:gd name="connsiteX53" fmla="*/ 3219056 w 3619883"/>
                  <a:gd name="connsiteY53" fmla="*/ 55536 h 4275461"/>
                  <a:gd name="connsiteX54" fmla="*/ 3263425 w 3619883"/>
                  <a:gd name="connsiteY54" fmla="*/ 51706 h 4275461"/>
                  <a:gd name="connsiteX55" fmla="*/ 3296219 w 3619883"/>
                  <a:gd name="connsiteY55" fmla="*/ 59147 h 4275461"/>
                  <a:gd name="connsiteX56" fmla="*/ 3319094 w 3619883"/>
                  <a:gd name="connsiteY56" fmla="*/ 42500 h 4275461"/>
                  <a:gd name="connsiteX57" fmla="*/ 3420511 w 3619883"/>
                  <a:gd name="connsiteY57" fmla="*/ 0 h 4275461"/>
                  <a:gd name="connsiteX58" fmla="*/ 3453305 w 3619883"/>
                  <a:gd name="connsiteY58" fmla="*/ 7440 h 4275461"/>
                  <a:gd name="connsiteX59" fmla="*/ 3496571 w 3619883"/>
                  <a:gd name="connsiteY59" fmla="*/ 27182 h 4275461"/>
                  <a:gd name="connsiteX60" fmla="*/ 3602117 w 3619883"/>
                  <a:gd name="connsiteY60" fmla="*/ 132521 h 4275461"/>
                  <a:gd name="connsiteX61" fmla="*/ 3619883 w 3619883"/>
                  <a:gd name="connsiteY61" fmla="*/ 140049 h 4275461"/>
                  <a:gd name="connsiteX62" fmla="*/ 3619883 w 3619883"/>
                  <a:gd name="connsiteY62" fmla="*/ 755612 h 4275461"/>
                  <a:gd name="connsiteX0" fmla="*/ 3619883 w 3619883"/>
                  <a:gd name="connsiteY0" fmla="*/ 755612 h 4275461"/>
                  <a:gd name="connsiteX1" fmla="*/ 1140354 w 3619883"/>
                  <a:gd name="connsiteY1" fmla="*/ 4275461 h 4275461"/>
                  <a:gd name="connsiteX2" fmla="*/ 953807 w 3619883"/>
                  <a:gd name="connsiteY2" fmla="*/ 4275461 h 4275461"/>
                  <a:gd name="connsiteX3" fmla="*/ 829432 w 3619883"/>
                  <a:gd name="connsiteY3" fmla="*/ 4275461 h 4275461"/>
                  <a:gd name="connsiteX4" fmla="*/ 611484 w 3619883"/>
                  <a:gd name="connsiteY4" fmla="*/ 4275461 h 4275461"/>
                  <a:gd name="connsiteX5" fmla="*/ 573998 w 3619883"/>
                  <a:gd name="connsiteY5" fmla="*/ 4275461 h 4275461"/>
                  <a:gd name="connsiteX6" fmla="*/ 336164 w 3619883"/>
                  <a:gd name="connsiteY6" fmla="*/ 4275461 h 4275461"/>
                  <a:gd name="connsiteX7" fmla="*/ 189322 w 3619883"/>
                  <a:gd name="connsiteY7" fmla="*/ 4275461 h 4275461"/>
                  <a:gd name="connsiteX8" fmla="*/ 0 w 3619883"/>
                  <a:gd name="connsiteY8" fmla="*/ 4275461 h 4275461"/>
                  <a:gd name="connsiteX9" fmla="*/ 0 w 3619883"/>
                  <a:gd name="connsiteY9" fmla="*/ 42229 h 4275461"/>
                  <a:gd name="connsiteX10" fmla="*/ 42464 w 3619883"/>
                  <a:gd name="connsiteY10" fmla="*/ 40518 h 4275461"/>
                  <a:gd name="connsiteX11" fmla="*/ 137733 w 3619883"/>
                  <a:gd name="connsiteY11" fmla="*/ 35355 h 4275461"/>
                  <a:gd name="connsiteX12" fmla="*/ 270565 w 3619883"/>
                  <a:gd name="connsiteY12" fmla="*/ 29759 h 4275461"/>
                  <a:gd name="connsiteX13" fmla="*/ 479734 w 3619883"/>
                  <a:gd name="connsiteY13" fmla="*/ 45455 h 4275461"/>
                  <a:gd name="connsiteX14" fmla="*/ 524103 w 3619883"/>
                  <a:gd name="connsiteY14" fmla="*/ 41625 h 4275461"/>
                  <a:gd name="connsiteX15" fmla="*/ 624416 w 3619883"/>
                  <a:gd name="connsiteY15" fmla="*/ 22696 h 4275461"/>
                  <a:gd name="connsiteX16" fmla="*/ 657762 w 3619883"/>
                  <a:gd name="connsiteY16" fmla="*/ 18351 h 4275461"/>
                  <a:gd name="connsiteX17" fmla="*/ 690557 w 3619883"/>
                  <a:gd name="connsiteY17" fmla="*/ 25792 h 4275461"/>
                  <a:gd name="connsiteX18" fmla="*/ 745123 w 3619883"/>
                  <a:gd name="connsiteY18" fmla="*/ 40157 h 4275461"/>
                  <a:gd name="connsiteX19" fmla="*/ 789493 w 3619883"/>
                  <a:gd name="connsiteY19" fmla="*/ 36327 h 4275461"/>
                  <a:gd name="connsiteX20" fmla="*/ 854255 w 3619883"/>
                  <a:gd name="connsiteY20" fmla="*/ 68887 h 4275461"/>
                  <a:gd name="connsiteX21" fmla="*/ 897520 w 3619883"/>
                  <a:gd name="connsiteY21" fmla="*/ 88629 h 4275461"/>
                  <a:gd name="connsiteX22" fmla="*/ 940510 w 3619883"/>
                  <a:gd name="connsiteY22" fmla="*/ 114265 h 4275461"/>
                  <a:gd name="connsiteX23" fmla="*/ 1082712 w 3619883"/>
                  <a:gd name="connsiteY23" fmla="*/ 144543 h 4275461"/>
                  <a:gd name="connsiteX24" fmla="*/ 1205348 w 3619883"/>
                  <a:gd name="connsiteY24" fmla="*/ 120753 h 4275461"/>
                  <a:gd name="connsiteX25" fmla="*/ 1271764 w 3619883"/>
                  <a:gd name="connsiteY25" fmla="*/ 117956 h 4275461"/>
                  <a:gd name="connsiteX26" fmla="*/ 1315583 w 3619883"/>
                  <a:gd name="connsiteY26" fmla="*/ 125912 h 4275461"/>
                  <a:gd name="connsiteX27" fmla="*/ 1359125 w 3619883"/>
                  <a:gd name="connsiteY27" fmla="*/ 139761 h 4275461"/>
                  <a:gd name="connsiteX28" fmla="*/ 1391919 w 3619883"/>
                  <a:gd name="connsiteY28" fmla="*/ 147202 h 4275461"/>
                  <a:gd name="connsiteX29" fmla="*/ 1436563 w 3619883"/>
                  <a:gd name="connsiteY29" fmla="*/ 137480 h 4275461"/>
                  <a:gd name="connsiteX30" fmla="*/ 1471566 w 3619883"/>
                  <a:gd name="connsiteY30" fmla="*/ 97777 h 4275461"/>
                  <a:gd name="connsiteX31" fmla="*/ 1505739 w 3619883"/>
                  <a:gd name="connsiteY31" fmla="*/ 75753 h 4275461"/>
                  <a:gd name="connsiteX32" fmla="*/ 1590891 w 3619883"/>
                  <a:gd name="connsiteY32" fmla="*/ 144702 h 4275461"/>
                  <a:gd name="connsiteX33" fmla="*/ 1625616 w 3619883"/>
                  <a:gd name="connsiteY33" fmla="*/ 110893 h 4275461"/>
                  <a:gd name="connsiteX34" fmla="*/ 1658964 w 3619883"/>
                  <a:gd name="connsiteY34" fmla="*/ 106547 h 4275461"/>
                  <a:gd name="connsiteX35" fmla="*/ 1746598 w 3619883"/>
                  <a:gd name="connsiteY35" fmla="*/ 122460 h 4275461"/>
                  <a:gd name="connsiteX36" fmla="*/ 1811913 w 3619883"/>
                  <a:gd name="connsiteY36" fmla="*/ 143234 h 4275461"/>
                  <a:gd name="connsiteX37" fmla="*/ 1856557 w 3619883"/>
                  <a:gd name="connsiteY37" fmla="*/ 133511 h 4275461"/>
                  <a:gd name="connsiteX38" fmla="*/ 2066003 w 3619883"/>
                  <a:gd name="connsiteY38" fmla="*/ 143313 h 4275461"/>
                  <a:gd name="connsiteX39" fmla="*/ 2177615 w 3619883"/>
                  <a:gd name="connsiteY39" fmla="*/ 119007 h 4275461"/>
                  <a:gd name="connsiteX40" fmla="*/ 2255883 w 3619883"/>
                  <a:gd name="connsiteY40" fmla="*/ 99047 h 4275461"/>
                  <a:gd name="connsiteX41" fmla="*/ 2344622 w 3619883"/>
                  <a:gd name="connsiteY41" fmla="*/ 91388 h 4275461"/>
                  <a:gd name="connsiteX42" fmla="*/ 2455682 w 3619883"/>
                  <a:gd name="connsiteY42" fmla="*/ 78869 h 4275461"/>
                  <a:gd name="connsiteX43" fmla="*/ 2632609 w 3619883"/>
                  <a:gd name="connsiteY43" fmla="*/ 75338 h 4275461"/>
                  <a:gd name="connsiteX44" fmla="*/ 2742291 w 3619883"/>
                  <a:gd name="connsiteY44" fmla="*/ 92282 h 4275461"/>
                  <a:gd name="connsiteX45" fmla="*/ 2851974 w 3619883"/>
                  <a:gd name="connsiteY45" fmla="*/ 109227 h 4275461"/>
                  <a:gd name="connsiteX46" fmla="*/ 2907643 w 3619883"/>
                  <a:gd name="connsiteY46" fmla="*/ 100020 h 4275461"/>
                  <a:gd name="connsiteX47" fmla="*/ 2944022 w 3619883"/>
                  <a:gd name="connsiteY47" fmla="*/ 30853 h 4275461"/>
                  <a:gd name="connsiteX48" fmla="*/ 3022289 w 3619883"/>
                  <a:gd name="connsiteY48" fmla="*/ 10893 h 4275461"/>
                  <a:gd name="connsiteX49" fmla="*/ 3054807 w 3619883"/>
                  <a:gd name="connsiteY49" fmla="*/ 24226 h 4275461"/>
                  <a:gd name="connsiteX50" fmla="*/ 3141892 w 3619883"/>
                  <a:gd name="connsiteY50" fmla="*/ 51925 h 4275461"/>
                  <a:gd name="connsiteX51" fmla="*/ 3185711 w 3619883"/>
                  <a:gd name="connsiteY51" fmla="*/ 59881 h 4275461"/>
                  <a:gd name="connsiteX52" fmla="*/ 3219056 w 3619883"/>
                  <a:gd name="connsiteY52" fmla="*/ 55536 h 4275461"/>
                  <a:gd name="connsiteX53" fmla="*/ 3263425 w 3619883"/>
                  <a:gd name="connsiteY53" fmla="*/ 51706 h 4275461"/>
                  <a:gd name="connsiteX54" fmla="*/ 3296219 w 3619883"/>
                  <a:gd name="connsiteY54" fmla="*/ 59147 h 4275461"/>
                  <a:gd name="connsiteX55" fmla="*/ 3319094 w 3619883"/>
                  <a:gd name="connsiteY55" fmla="*/ 42500 h 4275461"/>
                  <a:gd name="connsiteX56" fmla="*/ 3420511 w 3619883"/>
                  <a:gd name="connsiteY56" fmla="*/ 0 h 4275461"/>
                  <a:gd name="connsiteX57" fmla="*/ 3453305 w 3619883"/>
                  <a:gd name="connsiteY57" fmla="*/ 7440 h 4275461"/>
                  <a:gd name="connsiteX58" fmla="*/ 3496571 w 3619883"/>
                  <a:gd name="connsiteY58" fmla="*/ 27182 h 4275461"/>
                  <a:gd name="connsiteX59" fmla="*/ 3602117 w 3619883"/>
                  <a:gd name="connsiteY59" fmla="*/ 132521 h 4275461"/>
                  <a:gd name="connsiteX60" fmla="*/ 3619883 w 3619883"/>
                  <a:gd name="connsiteY60" fmla="*/ 140049 h 4275461"/>
                  <a:gd name="connsiteX61" fmla="*/ 3619883 w 3619883"/>
                  <a:gd name="connsiteY61" fmla="*/ 755612 h 4275461"/>
                  <a:gd name="connsiteX0" fmla="*/ 3619883 w 3619883"/>
                  <a:gd name="connsiteY0" fmla="*/ 755612 h 4275461"/>
                  <a:gd name="connsiteX1" fmla="*/ 953807 w 3619883"/>
                  <a:gd name="connsiteY1" fmla="*/ 4275461 h 4275461"/>
                  <a:gd name="connsiteX2" fmla="*/ 829432 w 3619883"/>
                  <a:gd name="connsiteY2" fmla="*/ 4275461 h 4275461"/>
                  <a:gd name="connsiteX3" fmla="*/ 611484 w 3619883"/>
                  <a:gd name="connsiteY3" fmla="*/ 4275461 h 4275461"/>
                  <a:gd name="connsiteX4" fmla="*/ 573998 w 3619883"/>
                  <a:gd name="connsiteY4" fmla="*/ 4275461 h 4275461"/>
                  <a:gd name="connsiteX5" fmla="*/ 336164 w 3619883"/>
                  <a:gd name="connsiteY5" fmla="*/ 4275461 h 4275461"/>
                  <a:gd name="connsiteX6" fmla="*/ 189322 w 3619883"/>
                  <a:gd name="connsiteY6" fmla="*/ 4275461 h 4275461"/>
                  <a:gd name="connsiteX7" fmla="*/ 0 w 3619883"/>
                  <a:gd name="connsiteY7" fmla="*/ 4275461 h 4275461"/>
                  <a:gd name="connsiteX8" fmla="*/ 0 w 3619883"/>
                  <a:gd name="connsiteY8" fmla="*/ 42229 h 4275461"/>
                  <a:gd name="connsiteX9" fmla="*/ 42464 w 3619883"/>
                  <a:gd name="connsiteY9" fmla="*/ 40518 h 4275461"/>
                  <a:gd name="connsiteX10" fmla="*/ 137733 w 3619883"/>
                  <a:gd name="connsiteY10" fmla="*/ 35355 h 4275461"/>
                  <a:gd name="connsiteX11" fmla="*/ 270565 w 3619883"/>
                  <a:gd name="connsiteY11" fmla="*/ 29759 h 4275461"/>
                  <a:gd name="connsiteX12" fmla="*/ 479734 w 3619883"/>
                  <a:gd name="connsiteY12" fmla="*/ 45455 h 4275461"/>
                  <a:gd name="connsiteX13" fmla="*/ 524103 w 3619883"/>
                  <a:gd name="connsiteY13" fmla="*/ 41625 h 4275461"/>
                  <a:gd name="connsiteX14" fmla="*/ 624416 w 3619883"/>
                  <a:gd name="connsiteY14" fmla="*/ 22696 h 4275461"/>
                  <a:gd name="connsiteX15" fmla="*/ 657762 w 3619883"/>
                  <a:gd name="connsiteY15" fmla="*/ 18351 h 4275461"/>
                  <a:gd name="connsiteX16" fmla="*/ 690557 w 3619883"/>
                  <a:gd name="connsiteY16" fmla="*/ 25792 h 4275461"/>
                  <a:gd name="connsiteX17" fmla="*/ 745123 w 3619883"/>
                  <a:gd name="connsiteY17" fmla="*/ 40157 h 4275461"/>
                  <a:gd name="connsiteX18" fmla="*/ 789493 w 3619883"/>
                  <a:gd name="connsiteY18" fmla="*/ 36327 h 4275461"/>
                  <a:gd name="connsiteX19" fmla="*/ 854255 w 3619883"/>
                  <a:gd name="connsiteY19" fmla="*/ 68887 h 4275461"/>
                  <a:gd name="connsiteX20" fmla="*/ 897520 w 3619883"/>
                  <a:gd name="connsiteY20" fmla="*/ 88629 h 4275461"/>
                  <a:gd name="connsiteX21" fmla="*/ 940510 w 3619883"/>
                  <a:gd name="connsiteY21" fmla="*/ 114265 h 4275461"/>
                  <a:gd name="connsiteX22" fmla="*/ 1082712 w 3619883"/>
                  <a:gd name="connsiteY22" fmla="*/ 144543 h 4275461"/>
                  <a:gd name="connsiteX23" fmla="*/ 1205348 w 3619883"/>
                  <a:gd name="connsiteY23" fmla="*/ 120753 h 4275461"/>
                  <a:gd name="connsiteX24" fmla="*/ 1271764 w 3619883"/>
                  <a:gd name="connsiteY24" fmla="*/ 117956 h 4275461"/>
                  <a:gd name="connsiteX25" fmla="*/ 1315583 w 3619883"/>
                  <a:gd name="connsiteY25" fmla="*/ 125912 h 4275461"/>
                  <a:gd name="connsiteX26" fmla="*/ 1359125 w 3619883"/>
                  <a:gd name="connsiteY26" fmla="*/ 139761 h 4275461"/>
                  <a:gd name="connsiteX27" fmla="*/ 1391919 w 3619883"/>
                  <a:gd name="connsiteY27" fmla="*/ 147202 h 4275461"/>
                  <a:gd name="connsiteX28" fmla="*/ 1436563 w 3619883"/>
                  <a:gd name="connsiteY28" fmla="*/ 137480 h 4275461"/>
                  <a:gd name="connsiteX29" fmla="*/ 1471566 w 3619883"/>
                  <a:gd name="connsiteY29" fmla="*/ 97777 h 4275461"/>
                  <a:gd name="connsiteX30" fmla="*/ 1505739 w 3619883"/>
                  <a:gd name="connsiteY30" fmla="*/ 75753 h 4275461"/>
                  <a:gd name="connsiteX31" fmla="*/ 1590891 w 3619883"/>
                  <a:gd name="connsiteY31" fmla="*/ 144702 h 4275461"/>
                  <a:gd name="connsiteX32" fmla="*/ 1625616 w 3619883"/>
                  <a:gd name="connsiteY32" fmla="*/ 110893 h 4275461"/>
                  <a:gd name="connsiteX33" fmla="*/ 1658964 w 3619883"/>
                  <a:gd name="connsiteY33" fmla="*/ 106547 h 4275461"/>
                  <a:gd name="connsiteX34" fmla="*/ 1746598 w 3619883"/>
                  <a:gd name="connsiteY34" fmla="*/ 122460 h 4275461"/>
                  <a:gd name="connsiteX35" fmla="*/ 1811913 w 3619883"/>
                  <a:gd name="connsiteY35" fmla="*/ 143234 h 4275461"/>
                  <a:gd name="connsiteX36" fmla="*/ 1856557 w 3619883"/>
                  <a:gd name="connsiteY36" fmla="*/ 133511 h 4275461"/>
                  <a:gd name="connsiteX37" fmla="*/ 2066003 w 3619883"/>
                  <a:gd name="connsiteY37" fmla="*/ 143313 h 4275461"/>
                  <a:gd name="connsiteX38" fmla="*/ 2177615 w 3619883"/>
                  <a:gd name="connsiteY38" fmla="*/ 119007 h 4275461"/>
                  <a:gd name="connsiteX39" fmla="*/ 2255883 w 3619883"/>
                  <a:gd name="connsiteY39" fmla="*/ 99047 h 4275461"/>
                  <a:gd name="connsiteX40" fmla="*/ 2344622 w 3619883"/>
                  <a:gd name="connsiteY40" fmla="*/ 91388 h 4275461"/>
                  <a:gd name="connsiteX41" fmla="*/ 2455682 w 3619883"/>
                  <a:gd name="connsiteY41" fmla="*/ 78869 h 4275461"/>
                  <a:gd name="connsiteX42" fmla="*/ 2632609 w 3619883"/>
                  <a:gd name="connsiteY42" fmla="*/ 75338 h 4275461"/>
                  <a:gd name="connsiteX43" fmla="*/ 2742291 w 3619883"/>
                  <a:gd name="connsiteY43" fmla="*/ 92282 h 4275461"/>
                  <a:gd name="connsiteX44" fmla="*/ 2851974 w 3619883"/>
                  <a:gd name="connsiteY44" fmla="*/ 109227 h 4275461"/>
                  <a:gd name="connsiteX45" fmla="*/ 2907643 w 3619883"/>
                  <a:gd name="connsiteY45" fmla="*/ 100020 h 4275461"/>
                  <a:gd name="connsiteX46" fmla="*/ 2944022 w 3619883"/>
                  <a:gd name="connsiteY46" fmla="*/ 30853 h 4275461"/>
                  <a:gd name="connsiteX47" fmla="*/ 3022289 w 3619883"/>
                  <a:gd name="connsiteY47" fmla="*/ 10893 h 4275461"/>
                  <a:gd name="connsiteX48" fmla="*/ 3054807 w 3619883"/>
                  <a:gd name="connsiteY48" fmla="*/ 24226 h 4275461"/>
                  <a:gd name="connsiteX49" fmla="*/ 3141892 w 3619883"/>
                  <a:gd name="connsiteY49" fmla="*/ 51925 h 4275461"/>
                  <a:gd name="connsiteX50" fmla="*/ 3185711 w 3619883"/>
                  <a:gd name="connsiteY50" fmla="*/ 59881 h 4275461"/>
                  <a:gd name="connsiteX51" fmla="*/ 3219056 w 3619883"/>
                  <a:gd name="connsiteY51" fmla="*/ 55536 h 4275461"/>
                  <a:gd name="connsiteX52" fmla="*/ 3263425 w 3619883"/>
                  <a:gd name="connsiteY52" fmla="*/ 51706 h 4275461"/>
                  <a:gd name="connsiteX53" fmla="*/ 3296219 w 3619883"/>
                  <a:gd name="connsiteY53" fmla="*/ 59147 h 4275461"/>
                  <a:gd name="connsiteX54" fmla="*/ 3319094 w 3619883"/>
                  <a:gd name="connsiteY54" fmla="*/ 42500 h 4275461"/>
                  <a:gd name="connsiteX55" fmla="*/ 3420511 w 3619883"/>
                  <a:gd name="connsiteY55" fmla="*/ 0 h 4275461"/>
                  <a:gd name="connsiteX56" fmla="*/ 3453305 w 3619883"/>
                  <a:gd name="connsiteY56" fmla="*/ 7440 h 4275461"/>
                  <a:gd name="connsiteX57" fmla="*/ 3496571 w 3619883"/>
                  <a:gd name="connsiteY57" fmla="*/ 27182 h 4275461"/>
                  <a:gd name="connsiteX58" fmla="*/ 3602117 w 3619883"/>
                  <a:gd name="connsiteY58" fmla="*/ 132521 h 4275461"/>
                  <a:gd name="connsiteX59" fmla="*/ 3619883 w 3619883"/>
                  <a:gd name="connsiteY59" fmla="*/ 140049 h 4275461"/>
                  <a:gd name="connsiteX60" fmla="*/ 3619883 w 3619883"/>
                  <a:gd name="connsiteY60" fmla="*/ 755612 h 4275461"/>
                  <a:gd name="connsiteX0" fmla="*/ 3619883 w 3619883"/>
                  <a:gd name="connsiteY0" fmla="*/ 755612 h 4275461"/>
                  <a:gd name="connsiteX1" fmla="*/ 829432 w 3619883"/>
                  <a:gd name="connsiteY1" fmla="*/ 4275461 h 4275461"/>
                  <a:gd name="connsiteX2" fmla="*/ 611484 w 3619883"/>
                  <a:gd name="connsiteY2" fmla="*/ 4275461 h 4275461"/>
                  <a:gd name="connsiteX3" fmla="*/ 573998 w 3619883"/>
                  <a:gd name="connsiteY3" fmla="*/ 4275461 h 4275461"/>
                  <a:gd name="connsiteX4" fmla="*/ 336164 w 3619883"/>
                  <a:gd name="connsiteY4" fmla="*/ 4275461 h 4275461"/>
                  <a:gd name="connsiteX5" fmla="*/ 189322 w 3619883"/>
                  <a:gd name="connsiteY5" fmla="*/ 4275461 h 4275461"/>
                  <a:gd name="connsiteX6" fmla="*/ 0 w 3619883"/>
                  <a:gd name="connsiteY6" fmla="*/ 4275461 h 4275461"/>
                  <a:gd name="connsiteX7" fmla="*/ 0 w 3619883"/>
                  <a:gd name="connsiteY7" fmla="*/ 42229 h 4275461"/>
                  <a:gd name="connsiteX8" fmla="*/ 42464 w 3619883"/>
                  <a:gd name="connsiteY8" fmla="*/ 40518 h 4275461"/>
                  <a:gd name="connsiteX9" fmla="*/ 137733 w 3619883"/>
                  <a:gd name="connsiteY9" fmla="*/ 35355 h 4275461"/>
                  <a:gd name="connsiteX10" fmla="*/ 270565 w 3619883"/>
                  <a:gd name="connsiteY10" fmla="*/ 29759 h 4275461"/>
                  <a:gd name="connsiteX11" fmla="*/ 479734 w 3619883"/>
                  <a:gd name="connsiteY11" fmla="*/ 45455 h 4275461"/>
                  <a:gd name="connsiteX12" fmla="*/ 524103 w 3619883"/>
                  <a:gd name="connsiteY12" fmla="*/ 41625 h 4275461"/>
                  <a:gd name="connsiteX13" fmla="*/ 624416 w 3619883"/>
                  <a:gd name="connsiteY13" fmla="*/ 22696 h 4275461"/>
                  <a:gd name="connsiteX14" fmla="*/ 657762 w 3619883"/>
                  <a:gd name="connsiteY14" fmla="*/ 18351 h 4275461"/>
                  <a:gd name="connsiteX15" fmla="*/ 690557 w 3619883"/>
                  <a:gd name="connsiteY15" fmla="*/ 25792 h 4275461"/>
                  <a:gd name="connsiteX16" fmla="*/ 745123 w 3619883"/>
                  <a:gd name="connsiteY16" fmla="*/ 40157 h 4275461"/>
                  <a:gd name="connsiteX17" fmla="*/ 789493 w 3619883"/>
                  <a:gd name="connsiteY17" fmla="*/ 36327 h 4275461"/>
                  <a:gd name="connsiteX18" fmla="*/ 854255 w 3619883"/>
                  <a:gd name="connsiteY18" fmla="*/ 68887 h 4275461"/>
                  <a:gd name="connsiteX19" fmla="*/ 897520 w 3619883"/>
                  <a:gd name="connsiteY19" fmla="*/ 88629 h 4275461"/>
                  <a:gd name="connsiteX20" fmla="*/ 940510 w 3619883"/>
                  <a:gd name="connsiteY20" fmla="*/ 114265 h 4275461"/>
                  <a:gd name="connsiteX21" fmla="*/ 1082712 w 3619883"/>
                  <a:gd name="connsiteY21" fmla="*/ 144543 h 4275461"/>
                  <a:gd name="connsiteX22" fmla="*/ 1205348 w 3619883"/>
                  <a:gd name="connsiteY22" fmla="*/ 120753 h 4275461"/>
                  <a:gd name="connsiteX23" fmla="*/ 1271764 w 3619883"/>
                  <a:gd name="connsiteY23" fmla="*/ 117956 h 4275461"/>
                  <a:gd name="connsiteX24" fmla="*/ 1315583 w 3619883"/>
                  <a:gd name="connsiteY24" fmla="*/ 125912 h 4275461"/>
                  <a:gd name="connsiteX25" fmla="*/ 1359125 w 3619883"/>
                  <a:gd name="connsiteY25" fmla="*/ 139761 h 4275461"/>
                  <a:gd name="connsiteX26" fmla="*/ 1391919 w 3619883"/>
                  <a:gd name="connsiteY26" fmla="*/ 147202 h 4275461"/>
                  <a:gd name="connsiteX27" fmla="*/ 1436563 w 3619883"/>
                  <a:gd name="connsiteY27" fmla="*/ 137480 h 4275461"/>
                  <a:gd name="connsiteX28" fmla="*/ 1471566 w 3619883"/>
                  <a:gd name="connsiteY28" fmla="*/ 97777 h 4275461"/>
                  <a:gd name="connsiteX29" fmla="*/ 1505739 w 3619883"/>
                  <a:gd name="connsiteY29" fmla="*/ 75753 h 4275461"/>
                  <a:gd name="connsiteX30" fmla="*/ 1590891 w 3619883"/>
                  <a:gd name="connsiteY30" fmla="*/ 144702 h 4275461"/>
                  <a:gd name="connsiteX31" fmla="*/ 1625616 w 3619883"/>
                  <a:gd name="connsiteY31" fmla="*/ 110893 h 4275461"/>
                  <a:gd name="connsiteX32" fmla="*/ 1658964 w 3619883"/>
                  <a:gd name="connsiteY32" fmla="*/ 106547 h 4275461"/>
                  <a:gd name="connsiteX33" fmla="*/ 1746598 w 3619883"/>
                  <a:gd name="connsiteY33" fmla="*/ 122460 h 4275461"/>
                  <a:gd name="connsiteX34" fmla="*/ 1811913 w 3619883"/>
                  <a:gd name="connsiteY34" fmla="*/ 143234 h 4275461"/>
                  <a:gd name="connsiteX35" fmla="*/ 1856557 w 3619883"/>
                  <a:gd name="connsiteY35" fmla="*/ 133511 h 4275461"/>
                  <a:gd name="connsiteX36" fmla="*/ 2066003 w 3619883"/>
                  <a:gd name="connsiteY36" fmla="*/ 143313 h 4275461"/>
                  <a:gd name="connsiteX37" fmla="*/ 2177615 w 3619883"/>
                  <a:gd name="connsiteY37" fmla="*/ 119007 h 4275461"/>
                  <a:gd name="connsiteX38" fmla="*/ 2255883 w 3619883"/>
                  <a:gd name="connsiteY38" fmla="*/ 99047 h 4275461"/>
                  <a:gd name="connsiteX39" fmla="*/ 2344622 w 3619883"/>
                  <a:gd name="connsiteY39" fmla="*/ 91388 h 4275461"/>
                  <a:gd name="connsiteX40" fmla="*/ 2455682 w 3619883"/>
                  <a:gd name="connsiteY40" fmla="*/ 78869 h 4275461"/>
                  <a:gd name="connsiteX41" fmla="*/ 2632609 w 3619883"/>
                  <a:gd name="connsiteY41" fmla="*/ 75338 h 4275461"/>
                  <a:gd name="connsiteX42" fmla="*/ 2742291 w 3619883"/>
                  <a:gd name="connsiteY42" fmla="*/ 92282 h 4275461"/>
                  <a:gd name="connsiteX43" fmla="*/ 2851974 w 3619883"/>
                  <a:gd name="connsiteY43" fmla="*/ 109227 h 4275461"/>
                  <a:gd name="connsiteX44" fmla="*/ 2907643 w 3619883"/>
                  <a:gd name="connsiteY44" fmla="*/ 100020 h 4275461"/>
                  <a:gd name="connsiteX45" fmla="*/ 2944022 w 3619883"/>
                  <a:gd name="connsiteY45" fmla="*/ 30853 h 4275461"/>
                  <a:gd name="connsiteX46" fmla="*/ 3022289 w 3619883"/>
                  <a:gd name="connsiteY46" fmla="*/ 10893 h 4275461"/>
                  <a:gd name="connsiteX47" fmla="*/ 3054807 w 3619883"/>
                  <a:gd name="connsiteY47" fmla="*/ 24226 h 4275461"/>
                  <a:gd name="connsiteX48" fmla="*/ 3141892 w 3619883"/>
                  <a:gd name="connsiteY48" fmla="*/ 51925 h 4275461"/>
                  <a:gd name="connsiteX49" fmla="*/ 3185711 w 3619883"/>
                  <a:gd name="connsiteY49" fmla="*/ 59881 h 4275461"/>
                  <a:gd name="connsiteX50" fmla="*/ 3219056 w 3619883"/>
                  <a:gd name="connsiteY50" fmla="*/ 55536 h 4275461"/>
                  <a:gd name="connsiteX51" fmla="*/ 3263425 w 3619883"/>
                  <a:gd name="connsiteY51" fmla="*/ 51706 h 4275461"/>
                  <a:gd name="connsiteX52" fmla="*/ 3296219 w 3619883"/>
                  <a:gd name="connsiteY52" fmla="*/ 59147 h 4275461"/>
                  <a:gd name="connsiteX53" fmla="*/ 3319094 w 3619883"/>
                  <a:gd name="connsiteY53" fmla="*/ 42500 h 4275461"/>
                  <a:gd name="connsiteX54" fmla="*/ 3420511 w 3619883"/>
                  <a:gd name="connsiteY54" fmla="*/ 0 h 4275461"/>
                  <a:gd name="connsiteX55" fmla="*/ 3453305 w 3619883"/>
                  <a:gd name="connsiteY55" fmla="*/ 7440 h 4275461"/>
                  <a:gd name="connsiteX56" fmla="*/ 3496571 w 3619883"/>
                  <a:gd name="connsiteY56" fmla="*/ 27182 h 4275461"/>
                  <a:gd name="connsiteX57" fmla="*/ 3602117 w 3619883"/>
                  <a:gd name="connsiteY57" fmla="*/ 132521 h 4275461"/>
                  <a:gd name="connsiteX58" fmla="*/ 3619883 w 3619883"/>
                  <a:gd name="connsiteY58" fmla="*/ 140049 h 4275461"/>
                  <a:gd name="connsiteX59" fmla="*/ 3619883 w 3619883"/>
                  <a:gd name="connsiteY59" fmla="*/ 755612 h 4275461"/>
                  <a:gd name="connsiteX0" fmla="*/ 3619883 w 3619883"/>
                  <a:gd name="connsiteY0" fmla="*/ 755612 h 4275461"/>
                  <a:gd name="connsiteX1" fmla="*/ 611484 w 3619883"/>
                  <a:gd name="connsiteY1" fmla="*/ 4275461 h 4275461"/>
                  <a:gd name="connsiteX2" fmla="*/ 573998 w 3619883"/>
                  <a:gd name="connsiteY2" fmla="*/ 4275461 h 4275461"/>
                  <a:gd name="connsiteX3" fmla="*/ 336164 w 3619883"/>
                  <a:gd name="connsiteY3" fmla="*/ 4275461 h 4275461"/>
                  <a:gd name="connsiteX4" fmla="*/ 189322 w 3619883"/>
                  <a:gd name="connsiteY4" fmla="*/ 4275461 h 4275461"/>
                  <a:gd name="connsiteX5" fmla="*/ 0 w 3619883"/>
                  <a:gd name="connsiteY5" fmla="*/ 4275461 h 4275461"/>
                  <a:gd name="connsiteX6" fmla="*/ 0 w 3619883"/>
                  <a:gd name="connsiteY6" fmla="*/ 42229 h 4275461"/>
                  <a:gd name="connsiteX7" fmla="*/ 42464 w 3619883"/>
                  <a:gd name="connsiteY7" fmla="*/ 40518 h 4275461"/>
                  <a:gd name="connsiteX8" fmla="*/ 137733 w 3619883"/>
                  <a:gd name="connsiteY8" fmla="*/ 35355 h 4275461"/>
                  <a:gd name="connsiteX9" fmla="*/ 270565 w 3619883"/>
                  <a:gd name="connsiteY9" fmla="*/ 29759 h 4275461"/>
                  <a:gd name="connsiteX10" fmla="*/ 479734 w 3619883"/>
                  <a:gd name="connsiteY10" fmla="*/ 45455 h 4275461"/>
                  <a:gd name="connsiteX11" fmla="*/ 524103 w 3619883"/>
                  <a:gd name="connsiteY11" fmla="*/ 41625 h 4275461"/>
                  <a:gd name="connsiteX12" fmla="*/ 624416 w 3619883"/>
                  <a:gd name="connsiteY12" fmla="*/ 22696 h 4275461"/>
                  <a:gd name="connsiteX13" fmla="*/ 657762 w 3619883"/>
                  <a:gd name="connsiteY13" fmla="*/ 18351 h 4275461"/>
                  <a:gd name="connsiteX14" fmla="*/ 690557 w 3619883"/>
                  <a:gd name="connsiteY14" fmla="*/ 25792 h 4275461"/>
                  <a:gd name="connsiteX15" fmla="*/ 745123 w 3619883"/>
                  <a:gd name="connsiteY15" fmla="*/ 40157 h 4275461"/>
                  <a:gd name="connsiteX16" fmla="*/ 789493 w 3619883"/>
                  <a:gd name="connsiteY16" fmla="*/ 36327 h 4275461"/>
                  <a:gd name="connsiteX17" fmla="*/ 854255 w 3619883"/>
                  <a:gd name="connsiteY17" fmla="*/ 68887 h 4275461"/>
                  <a:gd name="connsiteX18" fmla="*/ 897520 w 3619883"/>
                  <a:gd name="connsiteY18" fmla="*/ 88629 h 4275461"/>
                  <a:gd name="connsiteX19" fmla="*/ 940510 w 3619883"/>
                  <a:gd name="connsiteY19" fmla="*/ 114265 h 4275461"/>
                  <a:gd name="connsiteX20" fmla="*/ 1082712 w 3619883"/>
                  <a:gd name="connsiteY20" fmla="*/ 144543 h 4275461"/>
                  <a:gd name="connsiteX21" fmla="*/ 1205348 w 3619883"/>
                  <a:gd name="connsiteY21" fmla="*/ 120753 h 4275461"/>
                  <a:gd name="connsiteX22" fmla="*/ 1271764 w 3619883"/>
                  <a:gd name="connsiteY22" fmla="*/ 117956 h 4275461"/>
                  <a:gd name="connsiteX23" fmla="*/ 1315583 w 3619883"/>
                  <a:gd name="connsiteY23" fmla="*/ 125912 h 4275461"/>
                  <a:gd name="connsiteX24" fmla="*/ 1359125 w 3619883"/>
                  <a:gd name="connsiteY24" fmla="*/ 139761 h 4275461"/>
                  <a:gd name="connsiteX25" fmla="*/ 1391919 w 3619883"/>
                  <a:gd name="connsiteY25" fmla="*/ 147202 h 4275461"/>
                  <a:gd name="connsiteX26" fmla="*/ 1436563 w 3619883"/>
                  <a:gd name="connsiteY26" fmla="*/ 137480 h 4275461"/>
                  <a:gd name="connsiteX27" fmla="*/ 1471566 w 3619883"/>
                  <a:gd name="connsiteY27" fmla="*/ 97777 h 4275461"/>
                  <a:gd name="connsiteX28" fmla="*/ 1505739 w 3619883"/>
                  <a:gd name="connsiteY28" fmla="*/ 75753 h 4275461"/>
                  <a:gd name="connsiteX29" fmla="*/ 1590891 w 3619883"/>
                  <a:gd name="connsiteY29" fmla="*/ 144702 h 4275461"/>
                  <a:gd name="connsiteX30" fmla="*/ 1625616 w 3619883"/>
                  <a:gd name="connsiteY30" fmla="*/ 110893 h 4275461"/>
                  <a:gd name="connsiteX31" fmla="*/ 1658964 w 3619883"/>
                  <a:gd name="connsiteY31" fmla="*/ 106547 h 4275461"/>
                  <a:gd name="connsiteX32" fmla="*/ 1746598 w 3619883"/>
                  <a:gd name="connsiteY32" fmla="*/ 122460 h 4275461"/>
                  <a:gd name="connsiteX33" fmla="*/ 1811913 w 3619883"/>
                  <a:gd name="connsiteY33" fmla="*/ 143234 h 4275461"/>
                  <a:gd name="connsiteX34" fmla="*/ 1856557 w 3619883"/>
                  <a:gd name="connsiteY34" fmla="*/ 133511 h 4275461"/>
                  <a:gd name="connsiteX35" fmla="*/ 2066003 w 3619883"/>
                  <a:gd name="connsiteY35" fmla="*/ 143313 h 4275461"/>
                  <a:gd name="connsiteX36" fmla="*/ 2177615 w 3619883"/>
                  <a:gd name="connsiteY36" fmla="*/ 119007 h 4275461"/>
                  <a:gd name="connsiteX37" fmla="*/ 2255883 w 3619883"/>
                  <a:gd name="connsiteY37" fmla="*/ 99047 h 4275461"/>
                  <a:gd name="connsiteX38" fmla="*/ 2344622 w 3619883"/>
                  <a:gd name="connsiteY38" fmla="*/ 91388 h 4275461"/>
                  <a:gd name="connsiteX39" fmla="*/ 2455682 w 3619883"/>
                  <a:gd name="connsiteY39" fmla="*/ 78869 h 4275461"/>
                  <a:gd name="connsiteX40" fmla="*/ 2632609 w 3619883"/>
                  <a:gd name="connsiteY40" fmla="*/ 75338 h 4275461"/>
                  <a:gd name="connsiteX41" fmla="*/ 2742291 w 3619883"/>
                  <a:gd name="connsiteY41" fmla="*/ 92282 h 4275461"/>
                  <a:gd name="connsiteX42" fmla="*/ 2851974 w 3619883"/>
                  <a:gd name="connsiteY42" fmla="*/ 109227 h 4275461"/>
                  <a:gd name="connsiteX43" fmla="*/ 2907643 w 3619883"/>
                  <a:gd name="connsiteY43" fmla="*/ 100020 h 4275461"/>
                  <a:gd name="connsiteX44" fmla="*/ 2944022 w 3619883"/>
                  <a:gd name="connsiteY44" fmla="*/ 30853 h 4275461"/>
                  <a:gd name="connsiteX45" fmla="*/ 3022289 w 3619883"/>
                  <a:gd name="connsiteY45" fmla="*/ 10893 h 4275461"/>
                  <a:gd name="connsiteX46" fmla="*/ 3054807 w 3619883"/>
                  <a:gd name="connsiteY46" fmla="*/ 24226 h 4275461"/>
                  <a:gd name="connsiteX47" fmla="*/ 3141892 w 3619883"/>
                  <a:gd name="connsiteY47" fmla="*/ 51925 h 4275461"/>
                  <a:gd name="connsiteX48" fmla="*/ 3185711 w 3619883"/>
                  <a:gd name="connsiteY48" fmla="*/ 59881 h 4275461"/>
                  <a:gd name="connsiteX49" fmla="*/ 3219056 w 3619883"/>
                  <a:gd name="connsiteY49" fmla="*/ 55536 h 4275461"/>
                  <a:gd name="connsiteX50" fmla="*/ 3263425 w 3619883"/>
                  <a:gd name="connsiteY50" fmla="*/ 51706 h 4275461"/>
                  <a:gd name="connsiteX51" fmla="*/ 3296219 w 3619883"/>
                  <a:gd name="connsiteY51" fmla="*/ 59147 h 4275461"/>
                  <a:gd name="connsiteX52" fmla="*/ 3319094 w 3619883"/>
                  <a:gd name="connsiteY52" fmla="*/ 42500 h 4275461"/>
                  <a:gd name="connsiteX53" fmla="*/ 3420511 w 3619883"/>
                  <a:gd name="connsiteY53" fmla="*/ 0 h 4275461"/>
                  <a:gd name="connsiteX54" fmla="*/ 3453305 w 3619883"/>
                  <a:gd name="connsiteY54" fmla="*/ 7440 h 4275461"/>
                  <a:gd name="connsiteX55" fmla="*/ 3496571 w 3619883"/>
                  <a:gd name="connsiteY55" fmla="*/ 27182 h 4275461"/>
                  <a:gd name="connsiteX56" fmla="*/ 3602117 w 3619883"/>
                  <a:gd name="connsiteY56" fmla="*/ 132521 h 4275461"/>
                  <a:gd name="connsiteX57" fmla="*/ 3619883 w 3619883"/>
                  <a:gd name="connsiteY57" fmla="*/ 140049 h 4275461"/>
                  <a:gd name="connsiteX58" fmla="*/ 3619883 w 3619883"/>
                  <a:gd name="connsiteY58" fmla="*/ 755612 h 4275461"/>
                  <a:gd name="connsiteX0" fmla="*/ 3619883 w 3619883"/>
                  <a:gd name="connsiteY0" fmla="*/ 755612 h 4275461"/>
                  <a:gd name="connsiteX1" fmla="*/ 573998 w 3619883"/>
                  <a:gd name="connsiteY1" fmla="*/ 4275461 h 4275461"/>
                  <a:gd name="connsiteX2" fmla="*/ 336164 w 3619883"/>
                  <a:gd name="connsiteY2" fmla="*/ 4275461 h 4275461"/>
                  <a:gd name="connsiteX3" fmla="*/ 189322 w 3619883"/>
                  <a:gd name="connsiteY3" fmla="*/ 4275461 h 4275461"/>
                  <a:gd name="connsiteX4" fmla="*/ 0 w 3619883"/>
                  <a:gd name="connsiteY4" fmla="*/ 4275461 h 4275461"/>
                  <a:gd name="connsiteX5" fmla="*/ 0 w 3619883"/>
                  <a:gd name="connsiteY5" fmla="*/ 42229 h 4275461"/>
                  <a:gd name="connsiteX6" fmla="*/ 42464 w 3619883"/>
                  <a:gd name="connsiteY6" fmla="*/ 40518 h 4275461"/>
                  <a:gd name="connsiteX7" fmla="*/ 137733 w 3619883"/>
                  <a:gd name="connsiteY7" fmla="*/ 35355 h 4275461"/>
                  <a:gd name="connsiteX8" fmla="*/ 270565 w 3619883"/>
                  <a:gd name="connsiteY8" fmla="*/ 29759 h 4275461"/>
                  <a:gd name="connsiteX9" fmla="*/ 479734 w 3619883"/>
                  <a:gd name="connsiteY9" fmla="*/ 45455 h 4275461"/>
                  <a:gd name="connsiteX10" fmla="*/ 524103 w 3619883"/>
                  <a:gd name="connsiteY10" fmla="*/ 41625 h 4275461"/>
                  <a:gd name="connsiteX11" fmla="*/ 624416 w 3619883"/>
                  <a:gd name="connsiteY11" fmla="*/ 22696 h 4275461"/>
                  <a:gd name="connsiteX12" fmla="*/ 657762 w 3619883"/>
                  <a:gd name="connsiteY12" fmla="*/ 18351 h 4275461"/>
                  <a:gd name="connsiteX13" fmla="*/ 690557 w 3619883"/>
                  <a:gd name="connsiteY13" fmla="*/ 25792 h 4275461"/>
                  <a:gd name="connsiteX14" fmla="*/ 745123 w 3619883"/>
                  <a:gd name="connsiteY14" fmla="*/ 40157 h 4275461"/>
                  <a:gd name="connsiteX15" fmla="*/ 789493 w 3619883"/>
                  <a:gd name="connsiteY15" fmla="*/ 36327 h 4275461"/>
                  <a:gd name="connsiteX16" fmla="*/ 854255 w 3619883"/>
                  <a:gd name="connsiteY16" fmla="*/ 68887 h 4275461"/>
                  <a:gd name="connsiteX17" fmla="*/ 897520 w 3619883"/>
                  <a:gd name="connsiteY17" fmla="*/ 88629 h 4275461"/>
                  <a:gd name="connsiteX18" fmla="*/ 940510 w 3619883"/>
                  <a:gd name="connsiteY18" fmla="*/ 114265 h 4275461"/>
                  <a:gd name="connsiteX19" fmla="*/ 1082712 w 3619883"/>
                  <a:gd name="connsiteY19" fmla="*/ 144543 h 4275461"/>
                  <a:gd name="connsiteX20" fmla="*/ 1205348 w 3619883"/>
                  <a:gd name="connsiteY20" fmla="*/ 120753 h 4275461"/>
                  <a:gd name="connsiteX21" fmla="*/ 1271764 w 3619883"/>
                  <a:gd name="connsiteY21" fmla="*/ 117956 h 4275461"/>
                  <a:gd name="connsiteX22" fmla="*/ 1315583 w 3619883"/>
                  <a:gd name="connsiteY22" fmla="*/ 125912 h 4275461"/>
                  <a:gd name="connsiteX23" fmla="*/ 1359125 w 3619883"/>
                  <a:gd name="connsiteY23" fmla="*/ 139761 h 4275461"/>
                  <a:gd name="connsiteX24" fmla="*/ 1391919 w 3619883"/>
                  <a:gd name="connsiteY24" fmla="*/ 147202 h 4275461"/>
                  <a:gd name="connsiteX25" fmla="*/ 1436563 w 3619883"/>
                  <a:gd name="connsiteY25" fmla="*/ 137480 h 4275461"/>
                  <a:gd name="connsiteX26" fmla="*/ 1471566 w 3619883"/>
                  <a:gd name="connsiteY26" fmla="*/ 97777 h 4275461"/>
                  <a:gd name="connsiteX27" fmla="*/ 1505739 w 3619883"/>
                  <a:gd name="connsiteY27" fmla="*/ 75753 h 4275461"/>
                  <a:gd name="connsiteX28" fmla="*/ 1590891 w 3619883"/>
                  <a:gd name="connsiteY28" fmla="*/ 144702 h 4275461"/>
                  <a:gd name="connsiteX29" fmla="*/ 1625616 w 3619883"/>
                  <a:gd name="connsiteY29" fmla="*/ 110893 h 4275461"/>
                  <a:gd name="connsiteX30" fmla="*/ 1658964 w 3619883"/>
                  <a:gd name="connsiteY30" fmla="*/ 106547 h 4275461"/>
                  <a:gd name="connsiteX31" fmla="*/ 1746598 w 3619883"/>
                  <a:gd name="connsiteY31" fmla="*/ 122460 h 4275461"/>
                  <a:gd name="connsiteX32" fmla="*/ 1811913 w 3619883"/>
                  <a:gd name="connsiteY32" fmla="*/ 143234 h 4275461"/>
                  <a:gd name="connsiteX33" fmla="*/ 1856557 w 3619883"/>
                  <a:gd name="connsiteY33" fmla="*/ 133511 h 4275461"/>
                  <a:gd name="connsiteX34" fmla="*/ 2066003 w 3619883"/>
                  <a:gd name="connsiteY34" fmla="*/ 143313 h 4275461"/>
                  <a:gd name="connsiteX35" fmla="*/ 2177615 w 3619883"/>
                  <a:gd name="connsiteY35" fmla="*/ 119007 h 4275461"/>
                  <a:gd name="connsiteX36" fmla="*/ 2255883 w 3619883"/>
                  <a:gd name="connsiteY36" fmla="*/ 99047 h 4275461"/>
                  <a:gd name="connsiteX37" fmla="*/ 2344622 w 3619883"/>
                  <a:gd name="connsiteY37" fmla="*/ 91388 h 4275461"/>
                  <a:gd name="connsiteX38" fmla="*/ 2455682 w 3619883"/>
                  <a:gd name="connsiteY38" fmla="*/ 78869 h 4275461"/>
                  <a:gd name="connsiteX39" fmla="*/ 2632609 w 3619883"/>
                  <a:gd name="connsiteY39" fmla="*/ 75338 h 4275461"/>
                  <a:gd name="connsiteX40" fmla="*/ 2742291 w 3619883"/>
                  <a:gd name="connsiteY40" fmla="*/ 92282 h 4275461"/>
                  <a:gd name="connsiteX41" fmla="*/ 2851974 w 3619883"/>
                  <a:gd name="connsiteY41" fmla="*/ 109227 h 4275461"/>
                  <a:gd name="connsiteX42" fmla="*/ 2907643 w 3619883"/>
                  <a:gd name="connsiteY42" fmla="*/ 100020 h 4275461"/>
                  <a:gd name="connsiteX43" fmla="*/ 2944022 w 3619883"/>
                  <a:gd name="connsiteY43" fmla="*/ 30853 h 4275461"/>
                  <a:gd name="connsiteX44" fmla="*/ 3022289 w 3619883"/>
                  <a:gd name="connsiteY44" fmla="*/ 10893 h 4275461"/>
                  <a:gd name="connsiteX45" fmla="*/ 3054807 w 3619883"/>
                  <a:gd name="connsiteY45" fmla="*/ 24226 h 4275461"/>
                  <a:gd name="connsiteX46" fmla="*/ 3141892 w 3619883"/>
                  <a:gd name="connsiteY46" fmla="*/ 51925 h 4275461"/>
                  <a:gd name="connsiteX47" fmla="*/ 3185711 w 3619883"/>
                  <a:gd name="connsiteY47" fmla="*/ 59881 h 4275461"/>
                  <a:gd name="connsiteX48" fmla="*/ 3219056 w 3619883"/>
                  <a:gd name="connsiteY48" fmla="*/ 55536 h 4275461"/>
                  <a:gd name="connsiteX49" fmla="*/ 3263425 w 3619883"/>
                  <a:gd name="connsiteY49" fmla="*/ 51706 h 4275461"/>
                  <a:gd name="connsiteX50" fmla="*/ 3296219 w 3619883"/>
                  <a:gd name="connsiteY50" fmla="*/ 59147 h 4275461"/>
                  <a:gd name="connsiteX51" fmla="*/ 3319094 w 3619883"/>
                  <a:gd name="connsiteY51" fmla="*/ 42500 h 4275461"/>
                  <a:gd name="connsiteX52" fmla="*/ 3420511 w 3619883"/>
                  <a:gd name="connsiteY52" fmla="*/ 0 h 4275461"/>
                  <a:gd name="connsiteX53" fmla="*/ 3453305 w 3619883"/>
                  <a:gd name="connsiteY53" fmla="*/ 7440 h 4275461"/>
                  <a:gd name="connsiteX54" fmla="*/ 3496571 w 3619883"/>
                  <a:gd name="connsiteY54" fmla="*/ 27182 h 4275461"/>
                  <a:gd name="connsiteX55" fmla="*/ 3602117 w 3619883"/>
                  <a:gd name="connsiteY55" fmla="*/ 132521 h 4275461"/>
                  <a:gd name="connsiteX56" fmla="*/ 3619883 w 3619883"/>
                  <a:gd name="connsiteY56" fmla="*/ 140049 h 4275461"/>
                  <a:gd name="connsiteX57" fmla="*/ 3619883 w 3619883"/>
                  <a:gd name="connsiteY57" fmla="*/ 755612 h 4275461"/>
                  <a:gd name="connsiteX0" fmla="*/ 3619883 w 3619883"/>
                  <a:gd name="connsiteY0" fmla="*/ 755612 h 4275461"/>
                  <a:gd name="connsiteX1" fmla="*/ 336164 w 3619883"/>
                  <a:gd name="connsiteY1" fmla="*/ 4275461 h 4275461"/>
                  <a:gd name="connsiteX2" fmla="*/ 189322 w 3619883"/>
                  <a:gd name="connsiteY2" fmla="*/ 4275461 h 4275461"/>
                  <a:gd name="connsiteX3" fmla="*/ 0 w 3619883"/>
                  <a:gd name="connsiteY3" fmla="*/ 4275461 h 4275461"/>
                  <a:gd name="connsiteX4" fmla="*/ 0 w 3619883"/>
                  <a:gd name="connsiteY4" fmla="*/ 42229 h 4275461"/>
                  <a:gd name="connsiteX5" fmla="*/ 42464 w 3619883"/>
                  <a:gd name="connsiteY5" fmla="*/ 40518 h 4275461"/>
                  <a:gd name="connsiteX6" fmla="*/ 137733 w 3619883"/>
                  <a:gd name="connsiteY6" fmla="*/ 35355 h 4275461"/>
                  <a:gd name="connsiteX7" fmla="*/ 270565 w 3619883"/>
                  <a:gd name="connsiteY7" fmla="*/ 29759 h 4275461"/>
                  <a:gd name="connsiteX8" fmla="*/ 479734 w 3619883"/>
                  <a:gd name="connsiteY8" fmla="*/ 45455 h 4275461"/>
                  <a:gd name="connsiteX9" fmla="*/ 524103 w 3619883"/>
                  <a:gd name="connsiteY9" fmla="*/ 41625 h 4275461"/>
                  <a:gd name="connsiteX10" fmla="*/ 624416 w 3619883"/>
                  <a:gd name="connsiteY10" fmla="*/ 22696 h 4275461"/>
                  <a:gd name="connsiteX11" fmla="*/ 657762 w 3619883"/>
                  <a:gd name="connsiteY11" fmla="*/ 18351 h 4275461"/>
                  <a:gd name="connsiteX12" fmla="*/ 690557 w 3619883"/>
                  <a:gd name="connsiteY12" fmla="*/ 25792 h 4275461"/>
                  <a:gd name="connsiteX13" fmla="*/ 745123 w 3619883"/>
                  <a:gd name="connsiteY13" fmla="*/ 40157 h 4275461"/>
                  <a:gd name="connsiteX14" fmla="*/ 789493 w 3619883"/>
                  <a:gd name="connsiteY14" fmla="*/ 36327 h 4275461"/>
                  <a:gd name="connsiteX15" fmla="*/ 854255 w 3619883"/>
                  <a:gd name="connsiteY15" fmla="*/ 68887 h 4275461"/>
                  <a:gd name="connsiteX16" fmla="*/ 897520 w 3619883"/>
                  <a:gd name="connsiteY16" fmla="*/ 88629 h 4275461"/>
                  <a:gd name="connsiteX17" fmla="*/ 940510 w 3619883"/>
                  <a:gd name="connsiteY17" fmla="*/ 114265 h 4275461"/>
                  <a:gd name="connsiteX18" fmla="*/ 1082712 w 3619883"/>
                  <a:gd name="connsiteY18" fmla="*/ 144543 h 4275461"/>
                  <a:gd name="connsiteX19" fmla="*/ 1205348 w 3619883"/>
                  <a:gd name="connsiteY19" fmla="*/ 120753 h 4275461"/>
                  <a:gd name="connsiteX20" fmla="*/ 1271764 w 3619883"/>
                  <a:gd name="connsiteY20" fmla="*/ 117956 h 4275461"/>
                  <a:gd name="connsiteX21" fmla="*/ 1315583 w 3619883"/>
                  <a:gd name="connsiteY21" fmla="*/ 125912 h 4275461"/>
                  <a:gd name="connsiteX22" fmla="*/ 1359125 w 3619883"/>
                  <a:gd name="connsiteY22" fmla="*/ 139761 h 4275461"/>
                  <a:gd name="connsiteX23" fmla="*/ 1391919 w 3619883"/>
                  <a:gd name="connsiteY23" fmla="*/ 147202 h 4275461"/>
                  <a:gd name="connsiteX24" fmla="*/ 1436563 w 3619883"/>
                  <a:gd name="connsiteY24" fmla="*/ 137480 h 4275461"/>
                  <a:gd name="connsiteX25" fmla="*/ 1471566 w 3619883"/>
                  <a:gd name="connsiteY25" fmla="*/ 97777 h 4275461"/>
                  <a:gd name="connsiteX26" fmla="*/ 1505739 w 3619883"/>
                  <a:gd name="connsiteY26" fmla="*/ 75753 h 4275461"/>
                  <a:gd name="connsiteX27" fmla="*/ 1590891 w 3619883"/>
                  <a:gd name="connsiteY27" fmla="*/ 144702 h 4275461"/>
                  <a:gd name="connsiteX28" fmla="*/ 1625616 w 3619883"/>
                  <a:gd name="connsiteY28" fmla="*/ 110893 h 4275461"/>
                  <a:gd name="connsiteX29" fmla="*/ 1658964 w 3619883"/>
                  <a:gd name="connsiteY29" fmla="*/ 106547 h 4275461"/>
                  <a:gd name="connsiteX30" fmla="*/ 1746598 w 3619883"/>
                  <a:gd name="connsiteY30" fmla="*/ 122460 h 4275461"/>
                  <a:gd name="connsiteX31" fmla="*/ 1811913 w 3619883"/>
                  <a:gd name="connsiteY31" fmla="*/ 143234 h 4275461"/>
                  <a:gd name="connsiteX32" fmla="*/ 1856557 w 3619883"/>
                  <a:gd name="connsiteY32" fmla="*/ 133511 h 4275461"/>
                  <a:gd name="connsiteX33" fmla="*/ 2066003 w 3619883"/>
                  <a:gd name="connsiteY33" fmla="*/ 143313 h 4275461"/>
                  <a:gd name="connsiteX34" fmla="*/ 2177615 w 3619883"/>
                  <a:gd name="connsiteY34" fmla="*/ 119007 h 4275461"/>
                  <a:gd name="connsiteX35" fmla="*/ 2255883 w 3619883"/>
                  <a:gd name="connsiteY35" fmla="*/ 99047 h 4275461"/>
                  <a:gd name="connsiteX36" fmla="*/ 2344622 w 3619883"/>
                  <a:gd name="connsiteY36" fmla="*/ 91388 h 4275461"/>
                  <a:gd name="connsiteX37" fmla="*/ 2455682 w 3619883"/>
                  <a:gd name="connsiteY37" fmla="*/ 78869 h 4275461"/>
                  <a:gd name="connsiteX38" fmla="*/ 2632609 w 3619883"/>
                  <a:gd name="connsiteY38" fmla="*/ 75338 h 4275461"/>
                  <a:gd name="connsiteX39" fmla="*/ 2742291 w 3619883"/>
                  <a:gd name="connsiteY39" fmla="*/ 92282 h 4275461"/>
                  <a:gd name="connsiteX40" fmla="*/ 2851974 w 3619883"/>
                  <a:gd name="connsiteY40" fmla="*/ 109227 h 4275461"/>
                  <a:gd name="connsiteX41" fmla="*/ 2907643 w 3619883"/>
                  <a:gd name="connsiteY41" fmla="*/ 100020 h 4275461"/>
                  <a:gd name="connsiteX42" fmla="*/ 2944022 w 3619883"/>
                  <a:gd name="connsiteY42" fmla="*/ 30853 h 4275461"/>
                  <a:gd name="connsiteX43" fmla="*/ 3022289 w 3619883"/>
                  <a:gd name="connsiteY43" fmla="*/ 10893 h 4275461"/>
                  <a:gd name="connsiteX44" fmla="*/ 3054807 w 3619883"/>
                  <a:gd name="connsiteY44" fmla="*/ 24226 h 4275461"/>
                  <a:gd name="connsiteX45" fmla="*/ 3141892 w 3619883"/>
                  <a:gd name="connsiteY45" fmla="*/ 51925 h 4275461"/>
                  <a:gd name="connsiteX46" fmla="*/ 3185711 w 3619883"/>
                  <a:gd name="connsiteY46" fmla="*/ 59881 h 4275461"/>
                  <a:gd name="connsiteX47" fmla="*/ 3219056 w 3619883"/>
                  <a:gd name="connsiteY47" fmla="*/ 55536 h 4275461"/>
                  <a:gd name="connsiteX48" fmla="*/ 3263425 w 3619883"/>
                  <a:gd name="connsiteY48" fmla="*/ 51706 h 4275461"/>
                  <a:gd name="connsiteX49" fmla="*/ 3296219 w 3619883"/>
                  <a:gd name="connsiteY49" fmla="*/ 59147 h 4275461"/>
                  <a:gd name="connsiteX50" fmla="*/ 3319094 w 3619883"/>
                  <a:gd name="connsiteY50" fmla="*/ 42500 h 4275461"/>
                  <a:gd name="connsiteX51" fmla="*/ 3420511 w 3619883"/>
                  <a:gd name="connsiteY51" fmla="*/ 0 h 4275461"/>
                  <a:gd name="connsiteX52" fmla="*/ 3453305 w 3619883"/>
                  <a:gd name="connsiteY52" fmla="*/ 7440 h 4275461"/>
                  <a:gd name="connsiteX53" fmla="*/ 3496571 w 3619883"/>
                  <a:gd name="connsiteY53" fmla="*/ 27182 h 4275461"/>
                  <a:gd name="connsiteX54" fmla="*/ 3602117 w 3619883"/>
                  <a:gd name="connsiteY54" fmla="*/ 132521 h 4275461"/>
                  <a:gd name="connsiteX55" fmla="*/ 3619883 w 3619883"/>
                  <a:gd name="connsiteY55" fmla="*/ 140049 h 4275461"/>
                  <a:gd name="connsiteX56" fmla="*/ 3619883 w 3619883"/>
                  <a:gd name="connsiteY56" fmla="*/ 755612 h 4275461"/>
                  <a:gd name="connsiteX0" fmla="*/ 3619883 w 3619883"/>
                  <a:gd name="connsiteY0" fmla="*/ 755612 h 4275461"/>
                  <a:gd name="connsiteX1" fmla="*/ 189322 w 3619883"/>
                  <a:gd name="connsiteY1" fmla="*/ 4275461 h 4275461"/>
                  <a:gd name="connsiteX2" fmla="*/ 0 w 3619883"/>
                  <a:gd name="connsiteY2" fmla="*/ 4275461 h 4275461"/>
                  <a:gd name="connsiteX3" fmla="*/ 0 w 3619883"/>
                  <a:gd name="connsiteY3" fmla="*/ 42229 h 4275461"/>
                  <a:gd name="connsiteX4" fmla="*/ 42464 w 3619883"/>
                  <a:gd name="connsiteY4" fmla="*/ 40518 h 4275461"/>
                  <a:gd name="connsiteX5" fmla="*/ 137733 w 3619883"/>
                  <a:gd name="connsiteY5" fmla="*/ 35355 h 4275461"/>
                  <a:gd name="connsiteX6" fmla="*/ 270565 w 3619883"/>
                  <a:gd name="connsiteY6" fmla="*/ 29759 h 4275461"/>
                  <a:gd name="connsiteX7" fmla="*/ 479734 w 3619883"/>
                  <a:gd name="connsiteY7" fmla="*/ 45455 h 4275461"/>
                  <a:gd name="connsiteX8" fmla="*/ 524103 w 3619883"/>
                  <a:gd name="connsiteY8" fmla="*/ 41625 h 4275461"/>
                  <a:gd name="connsiteX9" fmla="*/ 624416 w 3619883"/>
                  <a:gd name="connsiteY9" fmla="*/ 22696 h 4275461"/>
                  <a:gd name="connsiteX10" fmla="*/ 657762 w 3619883"/>
                  <a:gd name="connsiteY10" fmla="*/ 18351 h 4275461"/>
                  <a:gd name="connsiteX11" fmla="*/ 690557 w 3619883"/>
                  <a:gd name="connsiteY11" fmla="*/ 25792 h 4275461"/>
                  <a:gd name="connsiteX12" fmla="*/ 745123 w 3619883"/>
                  <a:gd name="connsiteY12" fmla="*/ 40157 h 4275461"/>
                  <a:gd name="connsiteX13" fmla="*/ 789493 w 3619883"/>
                  <a:gd name="connsiteY13" fmla="*/ 36327 h 4275461"/>
                  <a:gd name="connsiteX14" fmla="*/ 854255 w 3619883"/>
                  <a:gd name="connsiteY14" fmla="*/ 68887 h 4275461"/>
                  <a:gd name="connsiteX15" fmla="*/ 897520 w 3619883"/>
                  <a:gd name="connsiteY15" fmla="*/ 88629 h 4275461"/>
                  <a:gd name="connsiteX16" fmla="*/ 940510 w 3619883"/>
                  <a:gd name="connsiteY16" fmla="*/ 114265 h 4275461"/>
                  <a:gd name="connsiteX17" fmla="*/ 1082712 w 3619883"/>
                  <a:gd name="connsiteY17" fmla="*/ 144543 h 4275461"/>
                  <a:gd name="connsiteX18" fmla="*/ 1205348 w 3619883"/>
                  <a:gd name="connsiteY18" fmla="*/ 120753 h 4275461"/>
                  <a:gd name="connsiteX19" fmla="*/ 1271764 w 3619883"/>
                  <a:gd name="connsiteY19" fmla="*/ 117956 h 4275461"/>
                  <a:gd name="connsiteX20" fmla="*/ 1315583 w 3619883"/>
                  <a:gd name="connsiteY20" fmla="*/ 125912 h 4275461"/>
                  <a:gd name="connsiteX21" fmla="*/ 1359125 w 3619883"/>
                  <a:gd name="connsiteY21" fmla="*/ 139761 h 4275461"/>
                  <a:gd name="connsiteX22" fmla="*/ 1391919 w 3619883"/>
                  <a:gd name="connsiteY22" fmla="*/ 147202 h 4275461"/>
                  <a:gd name="connsiteX23" fmla="*/ 1436563 w 3619883"/>
                  <a:gd name="connsiteY23" fmla="*/ 137480 h 4275461"/>
                  <a:gd name="connsiteX24" fmla="*/ 1471566 w 3619883"/>
                  <a:gd name="connsiteY24" fmla="*/ 97777 h 4275461"/>
                  <a:gd name="connsiteX25" fmla="*/ 1505739 w 3619883"/>
                  <a:gd name="connsiteY25" fmla="*/ 75753 h 4275461"/>
                  <a:gd name="connsiteX26" fmla="*/ 1590891 w 3619883"/>
                  <a:gd name="connsiteY26" fmla="*/ 144702 h 4275461"/>
                  <a:gd name="connsiteX27" fmla="*/ 1625616 w 3619883"/>
                  <a:gd name="connsiteY27" fmla="*/ 110893 h 4275461"/>
                  <a:gd name="connsiteX28" fmla="*/ 1658964 w 3619883"/>
                  <a:gd name="connsiteY28" fmla="*/ 106547 h 4275461"/>
                  <a:gd name="connsiteX29" fmla="*/ 1746598 w 3619883"/>
                  <a:gd name="connsiteY29" fmla="*/ 122460 h 4275461"/>
                  <a:gd name="connsiteX30" fmla="*/ 1811913 w 3619883"/>
                  <a:gd name="connsiteY30" fmla="*/ 143234 h 4275461"/>
                  <a:gd name="connsiteX31" fmla="*/ 1856557 w 3619883"/>
                  <a:gd name="connsiteY31" fmla="*/ 133511 h 4275461"/>
                  <a:gd name="connsiteX32" fmla="*/ 2066003 w 3619883"/>
                  <a:gd name="connsiteY32" fmla="*/ 143313 h 4275461"/>
                  <a:gd name="connsiteX33" fmla="*/ 2177615 w 3619883"/>
                  <a:gd name="connsiteY33" fmla="*/ 119007 h 4275461"/>
                  <a:gd name="connsiteX34" fmla="*/ 2255883 w 3619883"/>
                  <a:gd name="connsiteY34" fmla="*/ 99047 h 4275461"/>
                  <a:gd name="connsiteX35" fmla="*/ 2344622 w 3619883"/>
                  <a:gd name="connsiteY35" fmla="*/ 91388 h 4275461"/>
                  <a:gd name="connsiteX36" fmla="*/ 2455682 w 3619883"/>
                  <a:gd name="connsiteY36" fmla="*/ 78869 h 4275461"/>
                  <a:gd name="connsiteX37" fmla="*/ 2632609 w 3619883"/>
                  <a:gd name="connsiteY37" fmla="*/ 75338 h 4275461"/>
                  <a:gd name="connsiteX38" fmla="*/ 2742291 w 3619883"/>
                  <a:gd name="connsiteY38" fmla="*/ 92282 h 4275461"/>
                  <a:gd name="connsiteX39" fmla="*/ 2851974 w 3619883"/>
                  <a:gd name="connsiteY39" fmla="*/ 109227 h 4275461"/>
                  <a:gd name="connsiteX40" fmla="*/ 2907643 w 3619883"/>
                  <a:gd name="connsiteY40" fmla="*/ 100020 h 4275461"/>
                  <a:gd name="connsiteX41" fmla="*/ 2944022 w 3619883"/>
                  <a:gd name="connsiteY41" fmla="*/ 30853 h 4275461"/>
                  <a:gd name="connsiteX42" fmla="*/ 3022289 w 3619883"/>
                  <a:gd name="connsiteY42" fmla="*/ 10893 h 4275461"/>
                  <a:gd name="connsiteX43" fmla="*/ 3054807 w 3619883"/>
                  <a:gd name="connsiteY43" fmla="*/ 24226 h 4275461"/>
                  <a:gd name="connsiteX44" fmla="*/ 3141892 w 3619883"/>
                  <a:gd name="connsiteY44" fmla="*/ 51925 h 4275461"/>
                  <a:gd name="connsiteX45" fmla="*/ 3185711 w 3619883"/>
                  <a:gd name="connsiteY45" fmla="*/ 59881 h 4275461"/>
                  <a:gd name="connsiteX46" fmla="*/ 3219056 w 3619883"/>
                  <a:gd name="connsiteY46" fmla="*/ 55536 h 4275461"/>
                  <a:gd name="connsiteX47" fmla="*/ 3263425 w 3619883"/>
                  <a:gd name="connsiteY47" fmla="*/ 51706 h 4275461"/>
                  <a:gd name="connsiteX48" fmla="*/ 3296219 w 3619883"/>
                  <a:gd name="connsiteY48" fmla="*/ 59147 h 4275461"/>
                  <a:gd name="connsiteX49" fmla="*/ 3319094 w 3619883"/>
                  <a:gd name="connsiteY49" fmla="*/ 42500 h 4275461"/>
                  <a:gd name="connsiteX50" fmla="*/ 3420511 w 3619883"/>
                  <a:gd name="connsiteY50" fmla="*/ 0 h 4275461"/>
                  <a:gd name="connsiteX51" fmla="*/ 3453305 w 3619883"/>
                  <a:gd name="connsiteY51" fmla="*/ 7440 h 4275461"/>
                  <a:gd name="connsiteX52" fmla="*/ 3496571 w 3619883"/>
                  <a:gd name="connsiteY52" fmla="*/ 27182 h 4275461"/>
                  <a:gd name="connsiteX53" fmla="*/ 3602117 w 3619883"/>
                  <a:gd name="connsiteY53" fmla="*/ 132521 h 4275461"/>
                  <a:gd name="connsiteX54" fmla="*/ 3619883 w 3619883"/>
                  <a:gd name="connsiteY54" fmla="*/ 140049 h 4275461"/>
                  <a:gd name="connsiteX55" fmla="*/ 3619883 w 3619883"/>
                  <a:gd name="connsiteY55" fmla="*/ 755612 h 4275461"/>
                  <a:gd name="connsiteX0" fmla="*/ 3619883 w 3619883"/>
                  <a:gd name="connsiteY0" fmla="*/ 755612 h 4275461"/>
                  <a:gd name="connsiteX1" fmla="*/ 0 w 3619883"/>
                  <a:gd name="connsiteY1" fmla="*/ 4275461 h 4275461"/>
                  <a:gd name="connsiteX2" fmla="*/ 0 w 3619883"/>
                  <a:gd name="connsiteY2" fmla="*/ 42229 h 4275461"/>
                  <a:gd name="connsiteX3" fmla="*/ 42464 w 3619883"/>
                  <a:gd name="connsiteY3" fmla="*/ 40518 h 4275461"/>
                  <a:gd name="connsiteX4" fmla="*/ 137733 w 3619883"/>
                  <a:gd name="connsiteY4" fmla="*/ 35355 h 4275461"/>
                  <a:gd name="connsiteX5" fmla="*/ 270565 w 3619883"/>
                  <a:gd name="connsiteY5" fmla="*/ 29759 h 4275461"/>
                  <a:gd name="connsiteX6" fmla="*/ 479734 w 3619883"/>
                  <a:gd name="connsiteY6" fmla="*/ 45455 h 4275461"/>
                  <a:gd name="connsiteX7" fmla="*/ 524103 w 3619883"/>
                  <a:gd name="connsiteY7" fmla="*/ 41625 h 4275461"/>
                  <a:gd name="connsiteX8" fmla="*/ 624416 w 3619883"/>
                  <a:gd name="connsiteY8" fmla="*/ 22696 h 4275461"/>
                  <a:gd name="connsiteX9" fmla="*/ 657762 w 3619883"/>
                  <a:gd name="connsiteY9" fmla="*/ 18351 h 4275461"/>
                  <a:gd name="connsiteX10" fmla="*/ 690557 w 3619883"/>
                  <a:gd name="connsiteY10" fmla="*/ 25792 h 4275461"/>
                  <a:gd name="connsiteX11" fmla="*/ 745123 w 3619883"/>
                  <a:gd name="connsiteY11" fmla="*/ 40157 h 4275461"/>
                  <a:gd name="connsiteX12" fmla="*/ 789493 w 3619883"/>
                  <a:gd name="connsiteY12" fmla="*/ 36327 h 4275461"/>
                  <a:gd name="connsiteX13" fmla="*/ 854255 w 3619883"/>
                  <a:gd name="connsiteY13" fmla="*/ 68887 h 4275461"/>
                  <a:gd name="connsiteX14" fmla="*/ 897520 w 3619883"/>
                  <a:gd name="connsiteY14" fmla="*/ 88629 h 4275461"/>
                  <a:gd name="connsiteX15" fmla="*/ 940510 w 3619883"/>
                  <a:gd name="connsiteY15" fmla="*/ 114265 h 4275461"/>
                  <a:gd name="connsiteX16" fmla="*/ 1082712 w 3619883"/>
                  <a:gd name="connsiteY16" fmla="*/ 144543 h 4275461"/>
                  <a:gd name="connsiteX17" fmla="*/ 1205348 w 3619883"/>
                  <a:gd name="connsiteY17" fmla="*/ 120753 h 4275461"/>
                  <a:gd name="connsiteX18" fmla="*/ 1271764 w 3619883"/>
                  <a:gd name="connsiteY18" fmla="*/ 117956 h 4275461"/>
                  <a:gd name="connsiteX19" fmla="*/ 1315583 w 3619883"/>
                  <a:gd name="connsiteY19" fmla="*/ 125912 h 4275461"/>
                  <a:gd name="connsiteX20" fmla="*/ 1359125 w 3619883"/>
                  <a:gd name="connsiteY20" fmla="*/ 139761 h 4275461"/>
                  <a:gd name="connsiteX21" fmla="*/ 1391919 w 3619883"/>
                  <a:gd name="connsiteY21" fmla="*/ 147202 h 4275461"/>
                  <a:gd name="connsiteX22" fmla="*/ 1436563 w 3619883"/>
                  <a:gd name="connsiteY22" fmla="*/ 137480 h 4275461"/>
                  <a:gd name="connsiteX23" fmla="*/ 1471566 w 3619883"/>
                  <a:gd name="connsiteY23" fmla="*/ 97777 h 4275461"/>
                  <a:gd name="connsiteX24" fmla="*/ 1505739 w 3619883"/>
                  <a:gd name="connsiteY24" fmla="*/ 75753 h 4275461"/>
                  <a:gd name="connsiteX25" fmla="*/ 1590891 w 3619883"/>
                  <a:gd name="connsiteY25" fmla="*/ 144702 h 4275461"/>
                  <a:gd name="connsiteX26" fmla="*/ 1625616 w 3619883"/>
                  <a:gd name="connsiteY26" fmla="*/ 110893 h 4275461"/>
                  <a:gd name="connsiteX27" fmla="*/ 1658964 w 3619883"/>
                  <a:gd name="connsiteY27" fmla="*/ 106547 h 4275461"/>
                  <a:gd name="connsiteX28" fmla="*/ 1746598 w 3619883"/>
                  <a:gd name="connsiteY28" fmla="*/ 122460 h 4275461"/>
                  <a:gd name="connsiteX29" fmla="*/ 1811913 w 3619883"/>
                  <a:gd name="connsiteY29" fmla="*/ 143234 h 4275461"/>
                  <a:gd name="connsiteX30" fmla="*/ 1856557 w 3619883"/>
                  <a:gd name="connsiteY30" fmla="*/ 133511 h 4275461"/>
                  <a:gd name="connsiteX31" fmla="*/ 2066003 w 3619883"/>
                  <a:gd name="connsiteY31" fmla="*/ 143313 h 4275461"/>
                  <a:gd name="connsiteX32" fmla="*/ 2177615 w 3619883"/>
                  <a:gd name="connsiteY32" fmla="*/ 119007 h 4275461"/>
                  <a:gd name="connsiteX33" fmla="*/ 2255883 w 3619883"/>
                  <a:gd name="connsiteY33" fmla="*/ 99047 h 4275461"/>
                  <a:gd name="connsiteX34" fmla="*/ 2344622 w 3619883"/>
                  <a:gd name="connsiteY34" fmla="*/ 91388 h 4275461"/>
                  <a:gd name="connsiteX35" fmla="*/ 2455682 w 3619883"/>
                  <a:gd name="connsiteY35" fmla="*/ 78869 h 4275461"/>
                  <a:gd name="connsiteX36" fmla="*/ 2632609 w 3619883"/>
                  <a:gd name="connsiteY36" fmla="*/ 75338 h 4275461"/>
                  <a:gd name="connsiteX37" fmla="*/ 2742291 w 3619883"/>
                  <a:gd name="connsiteY37" fmla="*/ 92282 h 4275461"/>
                  <a:gd name="connsiteX38" fmla="*/ 2851974 w 3619883"/>
                  <a:gd name="connsiteY38" fmla="*/ 109227 h 4275461"/>
                  <a:gd name="connsiteX39" fmla="*/ 2907643 w 3619883"/>
                  <a:gd name="connsiteY39" fmla="*/ 100020 h 4275461"/>
                  <a:gd name="connsiteX40" fmla="*/ 2944022 w 3619883"/>
                  <a:gd name="connsiteY40" fmla="*/ 30853 h 4275461"/>
                  <a:gd name="connsiteX41" fmla="*/ 3022289 w 3619883"/>
                  <a:gd name="connsiteY41" fmla="*/ 10893 h 4275461"/>
                  <a:gd name="connsiteX42" fmla="*/ 3054807 w 3619883"/>
                  <a:gd name="connsiteY42" fmla="*/ 24226 h 4275461"/>
                  <a:gd name="connsiteX43" fmla="*/ 3141892 w 3619883"/>
                  <a:gd name="connsiteY43" fmla="*/ 51925 h 4275461"/>
                  <a:gd name="connsiteX44" fmla="*/ 3185711 w 3619883"/>
                  <a:gd name="connsiteY44" fmla="*/ 59881 h 4275461"/>
                  <a:gd name="connsiteX45" fmla="*/ 3219056 w 3619883"/>
                  <a:gd name="connsiteY45" fmla="*/ 55536 h 4275461"/>
                  <a:gd name="connsiteX46" fmla="*/ 3263425 w 3619883"/>
                  <a:gd name="connsiteY46" fmla="*/ 51706 h 4275461"/>
                  <a:gd name="connsiteX47" fmla="*/ 3296219 w 3619883"/>
                  <a:gd name="connsiteY47" fmla="*/ 59147 h 4275461"/>
                  <a:gd name="connsiteX48" fmla="*/ 3319094 w 3619883"/>
                  <a:gd name="connsiteY48" fmla="*/ 42500 h 4275461"/>
                  <a:gd name="connsiteX49" fmla="*/ 3420511 w 3619883"/>
                  <a:gd name="connsiteY49" fmla="*/ 0 h 4275461"/>
                  <a:gd name="connsiteX50" fmla="*/ 3453305 w 3619883"/>
                  <a:gd name="connsiteY50" fmla="*/ 7440 h 4275461"/>
                  <a:gd name="connsiteX51" fmla="*/ 3496571 w 3619883"/>
                  <a:gd name="connsiteY51" fmla="*/ 27182 h 4275461"/>
                  <a:gd name="connsiteX52" fmla="*/ 3602117 w 3619883"/>
                  <a:gd name="connsiteY52" fmla="*/ 132521 h 4275461"/>
                  <a:gd name="connsiteX53" fmla="*/ 3619883 w 3619883"/>
                  <a:gd name="connsiteY53" fmla="*/ 140049 h 4275461"/>
                  <a:gd name="connsiteX54" fmla="*/ 3619883 w 3619883"/>
                  <a:gd name="connsiteY54" fmla="*/ 755612 h 4275461"/>
                  <a:gd name="connsiteX0" fmla="*/ 3619883 w 3619883"/>
                  <a:gd name="connsiteY0" fmla="*/ 755612 h 755612"/>
                  <a:gd name="connsiteX1" fmla="*/ 21113 w 3619883"/>
                  <a:gd name="connsiteY1" fmla="*/ 580168 h 755612"/>
                  <a:gd name="connsiteX2" fmla="*/ 0 w 3619883"/>
                  <a:gd name="connsiteY2" fmla="*/ 42229 h 755612"/>
                  <a:gd name="connsiteX3" fmla="*/ 42464 w 3619883"/>
                  <a:gd name="connsiteY3" fmla="*/ 40518 h 755612"/>
                  <a:gd name="connsiteX4" fmla="*/ 137733 w 3619883"/>
                  <a:gd name="connsiteY4" fmla="*/ 35355 h 755612"/>
                  <a:gd name="connsiteX5" fmla="*/ 270565 w 3619883"/>
                  <a:gd name="connsiteY5" fmla="*/ 29759 h 755612"/>
                  <a:gd name="connsiteX6" fmla="*/ 479734 w 3619883"/>
                  <a:gd name="connsiteY6" fmla="*/ 45455 h 755612"/>
                  <a:gd name="connsiteX7" fmla="*/ 524103 w 3619883"/>
                  <a:gd name="connsiteY7" fmla="*/ 41625 h 755612"/>
                  <a:gd name="connsiteX8" fmla="*/ 624416 w 3619883"/>
                  <a:gd name="connsiteY8" fmla="*/ 22696 h 755612"/>
                  <a:gd name="connsiteX9" fmla="*/ 657762 w 3619883"/>
                  <a:gd name="connsiteY9" fmla="*/ 18351 h 755612"/>
                  <a:gd name="connsiteX10" fmla="*/ 690557 w 3619883"/>
                  <a:gd name="connsiteY10" fmla="*/ 25792 h 755612"/>
                  <a:gd name="connsiteX11" fmla="*/ 745123 w 3619883"/>
                  <a:gd name="connsiteY11" fmla="*/ 40157 h 755612"/>
                  <a:gd name="connsiteX12" fmla="*/ 789493 w 3619883"/>
                  <a:gd name="connsiteY12" fmla="*/ 36327 h 755612"/>
                  <a:gd name="connsiteX13" fmla="*/ 854255 w 3619883"/>
                  <a:gd name="connsiteY13" fmla="*/ 68887 h 755612"/>
                  <a:gd name="connsiteX14" fmla="*/ 897520 w 3619883"/>
                  <a:gd name="connsiteY14" fmla="*/ 88629 h 755612"/>
                  <a:gd name="connsiteX15" fmla="*/ 940510 w 3619883"/>
                  <a:gd name="connsiteY15" fmla="*/ 114265 h 755612"/>
                  <a:gd name="connsiteX16" fmla="*/ 1082712 w 3619883"/>
                  <a:gd name="connsiteY16" fmla="*/ 144543 h 755612"/>
                  <a:gd name="connsiteX17" fmla="*/ 1205348 w 3619883"/>
                  <a:gd name="connsiteY17" fmla="*/ 120753 h 755612"/>
                  <a:gd name="connsiteX18" fmla="*/ 1271764 w 3619883"/>
                  <a:gd name="connsiteY18" fmla="*/ 117956 h 755612"/>
                  <a:gd name="connsiteX19" fmla="*/ 1315583 w 3619883"/>
                  <a:gd name="connsiteY19" fmla="*/ 125912 h 755612"/>
                  <a:gd name="connsiteX20" fmla="*/ 1359125 w 3619883"/>
                  <a:gd name="connsiteY20" fmla="*/ 139761 h 755612"/>
                  <a:gd name="connsiteX21" fmla="*/ 1391919 w 3619883"/>
                  <a:gd name="connsiteY21" fmla="*/ 147202 h 755612"/>
                  <a:gd name="connsiteX22" fmla="*/ 1436563 w 3619883"/>
                  <a:gd name="connsiteY22" fmla="*/ 137480 h 755612"/>
                  <a:gd name="connsiteX23" fmla="*/ 1471566 w 3619883"/>
                  <a:gd name="connsiteY23" fmla="*/ 97777 h 755612"/>
                  <a:gd name="connsiteX24" fmla="*/ 1505739 w 3619883"/>
                  <a:gd name="connsiteY24" fmla="*/ 75753 h 755612"/>
                  <a:gd name="connsiteX25" fmla="*/ 1590891 w 3619883"/>
                  <a:gd name="connsiteY25" fmla="*/ 144702 h 755612"/>
                  <a:gd name="connsiteX26" fmla="*/ 1625616 w 3619883"/>
                  <a:gd name="connsiteY26" fmla="*/ 110893 h 755612"/>
                  <a:gd name="connsiteX27" fmla="*/ 1658964 w 3619883"/>
                  <a:gd name="connsiteY27" fmla="*/ 106547 h 755612"/>
                  <a:gd name="connsiteX28" fmla="*/ 1746598 w 3619883"/>
                  <a:gd name="connsiteY28" fmla="*/ 122460 h 755612"/>
                  <a:gd name="connsiteX29" fmla="*/ 1811913 w 3619883"/>
                  <a:gd name="connsiteY29" fmla="*/ 143234 h 755612"/>
                  <a:gd name="connsiteX30" fmla="*/ 1856557 w 3619883"/>
                  <a:gd name="connsiteY30" fmla="*/ 133511 h 755612"/>
                  <a:gd name="connsiteX31" fmla="*/ 2066003 w 3619883"/>
                  <a:gd name="connsiteY31" fmla="*/ 143313 h 755612"/>
                  <a:gd name="connsiteX32" fmla="*/ 2177615 w 3619883"/>
                  <a:gd name="connsiteY32" fmla="*/ 119007 h 755612"/>
                  <a:gd name="connsiteX33" fmla="*/ 2255883 w 3619883"/>
                  <a:gd name="connsiteY33" fmla="*/ 99047 h 755612"/>
                  <a:gd name="connsiteX34" fmla="*/ 2344622 w 3619883"/>
                  <a:gd name="connsiteY34" fmla="*/ 91388 h 755612"/>
                  <a:gd name="connsiteX35" fmla="*/ 2455682 w 3619883"/>
                  <a:gd name="connsiteY35" fmla="*/ 78869 h 755612"/>
                  <a:gd name="connsiteX36" fmla="*/ 2632609 w 3619883"/>
                  <a:gd name="connsiteY36" fmla="*/ 75338 h 755612"/>
                  <a:gd name="connsiteX37" fmla="*/ 2742291 w 3619883"/>
                  <a:gd name="connsiteY37" fmla="*/ 92282 h 755612"/>
                  <a:gd name="connsiteX38" fmla="*/ 2851974 w 3619883"/>
                  <a:gd name="connsiteY38" fmla="*/ 109227 h 755612"/>
                  <a:gd name="connsiteX39" fmla="*/ 2907643 w 3619883"/>
                  <a:gd name="connsiteY39" fmla="*/ 100020 h 755612"/>
                  <a:gd name="connsiteX40" fmla="*/ 2944022 w 3619883"/>
                  <a:gd name="connsiteY40" fmla="*/ 30853 h 755612"/>
                  <a:gd name="connsiteX41" fmla="*/ 3022289 w 3619883"/>
                  <a:gd name="connsiteY41" fmla="*/ 10893 h 755612"/>
                  <a:gd name="connsiteX42" fmla="*/ 3054807 w 3619883"/>
                  <a:gd name="connsiteY42" fmla="*/ 24226 h 755612"/>
                  <a:gd name="connsiteX43" fmla="*/ 3141892 w 3619883"/>
                  <a:gd name="connsiteY43" fmla="*/ 51925 h 755612"/>
                  <a:gd name="connsiteX44" fmla="*/ 3185711 w 3619883"/>
                  <a:gd name="connsiteY44" fmla="*/ 59881 h 755612"/>
                  <a:gd name="connsiteX45" fmla="*/ 3219056 w 3619883"/>
                  <a:gd name="connsiteY45" fmla="*/ 55536 h 755612"/>
                  <a:gd name="connsiteX46" fmla="*/ 3263425 w 3619883"/>
                  <a:gd name="connsiteY46" fmla="*/ 51706 h 755612"/>
                  <a:gd name="connsiteX47" fmla="*/ 3296219 w 3619883"/>
                  <a:gd name="connsiteY47" fmla="*/ 59147 h 755612"/>
                  <a:gd name="connsiteX48" fmla="*/ 3319094 w 3619883"/>
                  <a:gd name="connsiteY48" fmla="*/ 42500 h 755612"/>
                  <a:gd name="connsiteX49" fmla="*/ 3420511 w 3619883"/>
                  <a:gd name="connsiteY49" fmla="*/ 0 h 755612"/>
                  <a:gd name="connsiteX50" fmla="*/ 3453305 w 3619883"/>
                  <a:gd name="connsiteY50" fmla="*/ 7440 h 755612"/>
                  <a:gd name="connsiteX51" fmla="*/ 3496571 w 3619883"/>
                  <a:gd name="connsiteY51" fmla="*/ 27182 h 755612"/>
                  <a:gd name="connsiteX52" fmla="*/ 3602117 w 3619883"/>
                  <a:gd name="connsiteY52" fmla="*/ 132521 h 755612"/>
                  <a:gd name="connsiteX53" fmla="*/ 3619883 w 3619883"/>
                  <a:gd name="connsiteY53" fmla="*/ 140049 h 755612"/>
                  <a:gd name="connsiteX54" fmla="*/ 3619883 w 3619883"/>
                  <a:gd name="connsiteY54" fmla="*/ 755612 h 755612"/>
                  <a:gd name="connsiteX0" fmla="*/ 3619883 w 3619883"/>
                  <a:gd name="connsiteY0" fmla="*/ 755612 h 766576"/>
                  <a:gd name="connsiteX1" fmla="*/ 4223 w 3619883"/>
                  <a:gd name="connsiteY1" fmla="*/ 766576 h 766576"/>
                  <a:gd name="connsiteX2" fmla="*/ 0 w 3619883"/>
                  <a:gd name="connsiteY2" fmla="*/ 42229 h 766576"/>
                  <a:gd name="connsiteX3" fmla="*/ 42464 w 3619883"/>
                  <a:gd name="connsiteY3" fmla="*/ 40518 h 766576"/>
                  <a:gd name="connsiteX4" fmla="*/ 137733 w 3619883"/>
                  <a:gd name="connsiteY4" fmla="*/ 35355 h 766576"/>
                  <a:gd name="connsiteX5" fmla="*/ 270565 w 3619883"/>
                  <a:gd name="connsiteY5" fmla="*/ 29759 h 766576"/>
                  <a:gd name="connsiteX6" fmla="*/ 479734 w 3619883"/>
                  <a:gd name="connsiteY6" fmla="*/ 45455 h 766576"/>
                  <a:gd name="connsiteX7" fmla="*/ 524103 w 3619883"/>
                  <a:gd name="connsiteY7" fmla="*/ 41625 h 766576"/>
                  <a:gd name="connsiteX8" fmla="*/ 624416 w 3619883"/>
                  <a:gd name="connsiteY8" fmla="*/ 22696 h 766576"/>
                  <a:gd name="connsiteX9" fmla="*/ 657762 w 3619883"/>
                  <a:gd name="connsiteY9" fmla="*/ 18351 h 766576"/>
                  <a:gd name="connsiteX10" fmla="*/ 690557 w 3619883"/>
                  <a:gd name="connsiteY10" fmla="*/ 25792 h 766576"/>
                  <a:gd name="connsiteX11" fmla="*/ 745123 w 3619883"/>
                  <a:gd name="connsiteY11" fmla="*/ 40157 h 766576"/>
                  <a:gd name="connsiteX12" fmla="*/ 789493 w 3619883"/>
                  <a:gd name="connsiteY12" fmla="*/ 36327 h 766576"/>
                  <a:gd name="connsiteX13" fmla="*/ 854255 w 3619883"/>
                  <a:gd name="connsiteY13" fmla="*/ 68887 h 766576"/>
                  <a:gd name="connsiteX14" fmla="*/ 897520 w 3619883"/>
                  <a:gd name="connsiteY14" fmla="*/ 88629 h 766576"/>
                  <a:gd name="connsiteX15" fmla="*/ 940510 w 3619883"/>
                  <a:gd name="connsiteY15" fmla="*/ 114265 h 766576"/>
                  <a:gd name="connsiteX16" fmla="*/ 1082712 w 3619883"/>
                  <a:gd name="connsiteY16" fmla="*/ 144543 h 766576"/>
                  <a:gd name="connsiteX17" fmla="*/ 1205348 w 3619883"/>
                  <a:gd name="connsiteY17" fmla="*/ 120753 h 766576"/>
                  <a:gd name="connsiteX18" fmla="*/ 1271764 w 3619883"/>
                  <a:gd name="connsiteY18" fmla="*/ 117956 h 766576"/>
                  <a:gd name="connsiteX19" fmla="*/ 1315583 w 3619883"/>
                  <a:gd name="connsiteY19" fmla="*/ 125912 h 766576"/>
                  <a:gd name="connsiteX20" fmla="*/ 1359125 w 3619883"/>
                  <a:gd name="connsiteY20" fmla="*/ 139761 h 766576"/>
                  <a:gd name="connsiteX21" fmla="*/ 1391919 w 3619883"/>
                  <a:gd name="connsiteY21" fmla="*/ 147202 h 766576"/>
                  <a:gd name="connsiteX22" fmla="*/ 1436563 w 3619883"/>
                  <a:gd name="connsiteY22" fmla="*/ 137480 h 766576"/>
                  <a:gd name="connsiteX23" fmla="*/ 1471566 w 3619883"/>
                  <a:gd name="connsiteY23" fmla="*/ 97777 h 766576"/>
                  <a:gd name="connsiteX24" fmla="*/ 1505739 w 3619883"/>
                  <a:gd name="connsiteY24" fmla="*/ 75753 h 766576"/>
                  <a:gd name="connsiteX25" fmla="*/ 1590891 w 3619883"/>
                  <a:gd name="connsiteY25" fmla="*/ 144702 h 766576"/>
                  <a:gd name="connsiteX26" fmla="*/ 1625616 w 3619883"/>
                  <a:gd name="connsiteY26" fmla="*/ 110893 h 766576"/>
                  <a:gd name="connsiteX27" fmla="*/ 1658964 w 3619883"/>
                  <a:gd name="connsiteY27" fmla="*/ 106547 h 766576"/>
                  <a:gd name="connsiteX28" fmla="*/ 1746598 w 3619883"/>
                  <a:gd name="connsiteY28" fmla="*/ 122460 h 766576"/>
                  <a:gd name="connsiteX29" fmla="*/ 1811913 w 3619883"/>
                  <a:gd name="connsiteY29" fmla="*/ 143234 h 766576"/>
                  <a:gd name="connsiteX30" fmla="*/ 1856557 w 3619883"/>
                  <a:gd name="connsiteY30" fmla="*/ 133511 h 766576"/>
                  <a:gd name="connsiteX31" fmla="*/ 2066003 w 3619883"/>
                  <a:gd name="connsiteY31" fmla="*/ 143313 h 766576"/>
                  <a:gd name="connsiteX32" fmla="*/ 2177615 w 3619883"/>
                  <a:gd name="connsiteY32" fmla="*/ 119007 h 766576"/>
                  <a:gd name="connsiteX33" fmla="*/ 2255883 w 3619883"/>
                  <a:gd name="connsiteY33" fmla="*/ 99047 h 766576"/>
                  <a:gd name="connsiteX34" fmla="*/ 2344622 w 3619883"/>
                  <a:gd name="connsiteY34" fmla="*/ 91388 h 766576"/>
                  <a:gd name="connsiteX35" fmla="*/ 2455682 w 3619883"/>
                  <a:gd name="connsiteY35" fmla="*/ 78869 h 766576"/>
                  <a:gd name="connsiteX36" fmla="*/ 2632609 w 3619883"/>
                  <a:gd name="connsiteY36" fmla="*/ 75338 h 766576"/>
                  <a:gd name="connsiteX37" fmla="*/ 2742291 w 3619883"/>
                  <a:gd name="connsiteY37" fmla="*/ 92282 h 766576"/>
                  <a:gd name="connsiteX38" fmla="*/ 2851974 w 3619883"/>
                  <a:gd name="connsiteY38" fmla="*/ 109227 h 766576"/>
                  <a:gd name="connsiteX39" fmla="*/ 2907643 w 3619883"/>
                  <a:gd name="connsiteY39" fmla="*/ 100020 h 766576"/>
                  <a:gd name="connsiteX40" fmla="*/ 2944022 w 3619883"/>
                  <a:gd name="connsiteY40" fmla="*/ 30853 h 766576"/>
                  <a:gd name="connsiteX41" fmla="*/ 3022289 w 3619883"/>
                  <a:gd name="connsiteY41" fmla="*/ 10893 h 766576"/>
                  <a:gd name="connsiteX42" fmla="*/ 3054807 w 3619883"/>
                  <a:gd name="connsiteY42" fmla="*/ 24226 h 766576"/>
                  <a:gd name="connsiteX43" fmla="*/ 3141892 w 3619883"/>
                  <a:gd name="connsiteY43" fmla="*/ 51925 h 766576"/>
                  <a:gd name="connsiteX44" fmla="*/ 3185711 w 3619883"/>
                  <a:gd name="connsiteY44" fmla="*/ 59881 h 766576"/>
                  <a:gd name="connsiteX45" fmla="*/ 3219056 w 3619883"/>
                  <a:gd name="connsiteY45" fmla="*/ 55536 h 766576"/>
                  <a:gd name="connsiteX46" fmla="*/ 3263425 w 3619883"/>
                  <a:gd name="connsiteY46" fmla="*/ 51706 h 766576"/>
                  <a:gd name="connsiteX47" fmla="*/ 3296219 w 3619883"/>
                  <a:gd name="connsiteY47" fmla="*/ 59147 h 766576"/>
                  <a:gd name="connsiteX48" fmla="*/ 3319094 w 3619883"/>
                  <a:gd name="connsiteY48" fmla="*/ 42500 h 766576"/>
                  <a:gd name="connsiteX49" fmla="*/ 3420511 w 3619883"/>
                  <a:gd name="connsiteY49" fmla="*/ 0 h 766576"/>
                  <a:gd name="connsiteX50" fmla="*/ 3453305 w 3619883"/>
                  <a:gd name="connsiteY50" fmla="*/ 7440 h 766576"/>
                  <a:gd name="connsiteX51" fmla="*/ 3496571 w 3619883"/>
                  <a:gd name="connsiteY51" fmla="*/ 27182 h 766576"/>
                  <a:gd name="connsiteX52" fmla="*/ 3602117 w 3619883"/>
                  <a:gd name="connsiteY52" fmla="*/ 132521 h 766576"/>
                  <a:gd name="connsiteX53" fmla="*/ 3619883 w 3619883"/>
                  <a:gd name="connsiteY53" fmla="*/ 140049 h 766576"/>
                  <a:gd name="connsiteX54" fmla="*/ 3619883 w 3619883"/>
                  <a:gd name="connsiteY54" fmla="*/ 755612 h 7665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</a:cxnLst>
                <a:rect l="l" t="t" r="r" b="b"/>
                <a:pathLst>
                  <a:path w="3619883" h="766576" extrusionOk="0">
                    <a:moveTo>
                      <a:pt x="3619883" y="755612"/>
                    </a:moveTo>
                    <a:lnTo>
                      <a:pt x="4223" y="766576"/>
                    </a:lnTo>
                    <a:cubicBezTo>
                      <a:pt x="2815" y="525127"/>
                      <a:pt x="1408" y="283678"/>
                      <a:pt x="0" y="42229"/>
                    </a:cubicBezTo>
                    <a:lnTo>
                      <a:pt x="42464" y="40518"/>
                    </a:lnTo>
                    <a:cubicBezTo>
                      <a:pt x="74971" y="39124"/>
                      <a:pt x="107865" y="37493"/>
                      <a:pt x="137733" y="35355"/>
                    </a:cubicBezTo>
                    <a:cubicBezTo>
                      <a:pt x="190259" y="31594"/>
                      <a:pt x="207620" y="26813"/>
                      <a:pt x="270565" y="29759"/>
                    </a:cubicBezTo>
                    <a:cubicBezTo>
                      <a:pt x="340476" y="33031"/>
                      <a:pt x="410011" y="40222"/>
                      <a:pt x="479734" y="45455"/>
                    </a:cubicBezTo>
                    <a:cubicBezTo>
                      <a:pt x="494525" y="44178"/>
                      <a:pt x="509610" y="43513"/>
                      <a:pt x="524103" y="41625"/>
                    </a:cubicBezTo>
                    <a:cubicBezTo>
                      <a:pt x="601697" y="31514"/>
                      <a:pt x="556443" y="34957"/>
                      <a:pt x="624416" y="22696"/>
                    </a:cubicBezTo>
                    <a:cubicBezTo>
                      <a:pt x="635212" y="20749"/>
                      <a:pt x="646648" y="19799"/>
                      <a:pt x="657762" y="18351"/>
                    </a:cubicBezTo>
                    <a:cubicBezTo>
                      <a:pt x="668693" y="20831"/>
                      <a:pt x="679780" y="23102"/>
                      <a:pt x="690557" y="25792"/>
                    </a:cubicBezTo>
                    <a:cubicBezTo>
                      <a:pt x="708912" y="30373"/>
                      <a:pt x="725511" y="38069"/>
                      <a:pt x="745123" y="40157"/>
                    </a:cubicBezTo>
                    <a:cubicBezTo>
                      <a:pt x="760140" y="41756"/>
                      <a:pt x="774703" y="37604"/>
                      <a:pt x="789493" y="36327"/>
                    </a:cubicBezTo>
                    <a:cubicBezTo>
                      <a:pt x="861365" y="65797"/>
                      <a:pt x="781581" y="31381"/>
                      <a:pt x="854255" y="68887"/>
                    </a:cubicBezTo>
                    <a:cubicBezTo>
                      <a:pt x="867904" y="75932"/>
                      <a:pt x="883997" y="81514"/>
                      <a:pt x="897520" y="88629"/>
                    </a:cubicBezTo>
                    <a:cubicBezTo>
                      <a:pt x="912821" y="96679"/>
                      <a:pt x="924193" y="106820"/>
                      <a:pt x="940510" y="114265"/>
                    </a:cubicBezTo>
                    <a:cubicBezTo>
                      <a:pt x="978926" y="131794"/>
                      <a:pt x="1040358" y="137490"/>
                      <a:pt x="1082712" y="144543"/>
                    </a:cubicBezTo>
                    <a:cubicBezTo>
                      <a:pt x="1118214" y="136811"/>
                      <a:pt x="1170817" y="124786"/>
                      <a:pt x="1205348" y="120753"/>
                    </a:cubicBezTo>
                    <a:cubicBezTo>
                      <a:pt x="1226874" y="118238"/>
                      <a:pt x="1249625" y="118888"/>
                      <a:pt x="1271764" y="117956"/>
                    </a:cubicBezTo>
                    <a:cubicBezTo>
                      <a:pt x="1286371" y="120607"/>
                      <a:pt x="1301530" y="122404"/>
                      <a:pt x="1315583" y="125912"/>
                    </a:cubicBezTo>
                    <a:cubicBezTo>
                      <a:pt x="1330825" y="129716"/>
                      <a:pt x="1344183" y="135594"/>
                      <a:pt x="1359125" y="139761"/>
                    </a:cubicBezTo>
                    <a:cubicBezTo>
                      <a:pt x="1369691" y="142709"/>
                      <a:pt x="1380988" y="144722"/>
                      <a:pt x="1391919" y="147202"/>
                    </a:cubicBezTo>
                    <a:cubicBezTo>
                      <a:pt x="1406801" y="143961"/>
                      <a:pt x="1423676" y="142513"/>
                      <a:pt x="1436563" y="137480"/>
                    </a:cubicBezTo>
                    <a:cubicBezTo>
                      <a:pt x="1471672" y="123768"/>
                      <a:pt x="1451884" y="116940"/>
                      <a:pt x="1471566" y="97777"/>
                    </a:cubicBezTo>
                    <a:cubicBezTo>
                      <a:pt x="1480193" y="89377"/>
                      <a:pt x="1494348" y="83095"/>
                      <a:pt x="1505739" y="75753"/>
                    </a:cubicBezTo>
                    <a:cubicBezTo>
                      <a:pt x="1577183" y="91962"/>
                      <a:pt x="1533597" y="77394"/>
                      <a:pt x="1590891" y="144702"/>
                    </a:cubicBezTo>
                    <a:cubicBezTo>
                      <a:pt x="1598697" y="133398"/>
                      <a:pt x="1605803" y="118291"/>
                      <a:pt x="1625616" y="110893"/>
                    </a:cubicBezTo>
                    <a:cubicBezTo>
                      <a:pt x="1634871" y="107437"/>
                      <a:pt x="1647847" y="107996"/>
                      <a:pt x="1658964" y="106547"/>
                    </a:cubicBezTo>
                    <a:lnTo>
                      <a:pt x="1746598" y="122460"/>
                    </a:lnTo>
                    <a:cubicBezTo>
                      <a:pt x="1784954" y="129898"/>
                      <a:pt x="1777755" y="129229"/>
                      <a:pt x="1811913" y="143234"/>
                    </a:cubicBezTo>
                    <a:cubicBezTo>
                      <a:pt x="1826795" y="139993"/>
                      <a:pt x="1840838" y="135560"/>
                      <a:pt x="1856557" y="133511"/>
                    </a:cubicBezTo>
                    <a:cubicBezTo>
                      <a:pt x="1928018" y="124200"/>
                      <a:pt x="1988968" y="136755"/>
                      <a:pt x="2066003" y="143313"/>
                    </a:cubicBezTo>
                    <a:lnTo>
                      <a:pt x="2177615" y="119007"/>
                    </a:lnTo>
                    <a:cubicBezTo>
                      <a:pt x="2204144" y="112823"/>
                      <a:pt x="2229794" y="105701"/>
                      <a:pt x="2255883" y="99047"/>
                    </a:cubicBezTo>
                    <a:lnTo>
                      <a:pt x="2344622" y="91388"/>
                    </a:lnTo>
                    <a:cubicBezTo>
                      <a:pt x="2381841" y="87629"/>
                      <a:pt x="2417828" y="80978"/>
                      <a:pt x="2455682" y="78869"/>
                    </a:cubicBezTo>
                    <a:cubicBezTo>
                      <a:pt x="2514146" y="75610"/>
                      <a:pt x="2573634" y="76515"/>
                      <a:pt x="2632609" y="75338"/>
                    </a:cubicBezTo>
                    <a:lnTo>
                      <a:pt x="2742291" y="92282"/>
                    </a:lnTo>
                    <a:lnTo>
                      <a:pt x="2851974" y="109227"/>
                    </a:lnTo>
                    <a:cubicBezTo>
                      <a:pt x="2870530" y="106158"/>
                      <a:pt x="2892297" y="106201"/>
                      <a:pt x="2907643" y="100020"/>
                    </a:cubicBezTo>
                    <a:cubicBezTo>
                      <a:pt x="2937923" y="87823"/>
                      <a:pt x="2940565" y="43036"/>
                      <a:pt x="2944022" y="30853"/>
                    </a:cubicBezTo>
                    <a:cubicBezTo>
                      <a:pt x="2970111" y="24199"/>
                      <a:pt x="2993094" y="12639"/>
                      <a:pt x="3022289" y="10893"/>
                    </a:cubicBezTo>
                    <a:cubicBezTo>
                      <a:pt x="3035344" y="10111"/>
                      <a:pt x="3043336" y="20290"/>
                      <a:pt x="3054807" y="24226"/>
                    </a:cubicBezTo>
                    <a:cubicBezTo>
                      <a:pt x="3083266" y="33989"/>
                      <a:pt x="3112862" y="42692"/>
                      <a:pt x="3141892" y="51925"/>
                    </a:cubicBezTo>
                    <a:cubicBezTo>
                      <a:pt x="3156498" y="54577"/>
                      <a:pt x="3173315" y="54799"/>
                      <a:pt x="3185711" y="59881"/>
                    </a:cubicBezTo>
                    <a:cubicBezTo>
                      <a:pt x="3221000" y="74351"/>
                      <a:pt x="3196552" y="98318"/>
                      <a:pt x="3219056" y="55536"/>
                    </a:cubicBezTo>
                    <a:cubicBezTo>
                      <a:pt x="3233847" y="54259"/>
                      <a:pt x="3248275" y="50997"/>
                      <a:pt x="3263425" y="51706"/>
                    </a:cubicBezTo>
                    <a:cubicBezTo>
                      <a:pt x="3275045" y="52250"/>
                      <a:pt x="3285322" y="60949"/>
                      <a:pt x="3296219" y="59147"/>
                    </a:cubicBezTo>
                    <a:cubicBezTo>
                      <a:pt x="3308643" y="57093"/>
                      <a:pt x="3311469" y="48049"/>
                      <a:pt x="3319094" y="42500"/>
                    </a:cubicBezTo>
                    <a:cubicBezTo>
                      <a:pt x="3399611" y="29185"/>
                      <a:pt x="3363375" y="41582"/>
                      <a:pt x="3420511" y="0"/>
                    </a:cubicBezTo>
                    <a:cubicBezTo>
                      <a:pt x="3431442" y="2480"/>
                      <a:pt x="3443361" y="3886"/>
                      <a:pt x="3453305" y="7440"/>
                    </a:cubicBezTo>
                    <a:cubicBezTo>
                      <a:pt x="3469029" y="13059"/>
                      <a:pt x="3483905" y="19630"/>
                      <a:pt x="3496571" y="27182"/>
                    </a:cubicBezTo>
                    <a:cubicBezTo>
                      <a:pt x="3535674" y="50500"/>
                      <a:pt x="3592081" y="121578"/>
                      <a:pt x="3602117" y="132521"/>
                    </a:cubicBezTo>
                    <a:lnTo>
                      <a:pt x="3619883" y="140049"/>
                    </a:lnTo>
                    <a:lnTo>
                      <a:pt x="3619883" y="755612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 dirty="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2" name="Serbest Form 51"/>
            <p:cNvSpPr/>
            <p:nvPr/>
          </p:nvSpPr>
          <p:spPr>
            <a:xfrm>
              <a:off x="7822249" y="4392750"/>
              <a:ext cx="2436176" cy="480977"/>
            </a:xfrm>
            <a:custGeom>
              <a:avLst/>
              <a:gdLst>
                <a:gd name="connsiteX0" fmla="*/ 34035 w 1403962"/>
                <a:gd name="connsiteY0" fmla="*/ 19072 h 466809"/>
                <a:gd name="connsiteX1" fmla="*/ 313435 w 1403962"/>
                <a:gd name="connsiteY1" fmla="*/ 6372 h 466809"/>
                <a:gd name="connsiteX2" fmla="*/ 561085 w 1403962"/>
                <a:gd name="connsiteY2" fmla="*/ 6372 h 466809"/>
                <a:gd name="connsiteX3" fmla="*/ 792860 w 1403962"/>
                <a:gd name="connsiteY3" fmla="*/ 9547 h 466809"/>
                <a:gd name="connsiteX4" fmla="*/ 1043685 w 1403962"/>
                <a:gd name="connsiteY4" fmla="*/ 22 h 466809"/>
                <a:gd name="connsiteX5" fmla="*/ 1246885 w 1403962"/>
                <a:gd name="connsiteY5" fmla="*/ 12722 h 466809"/>
                <a:gd name="connsiteX6" fmla="*/ 1354835 w 1403962"/>
                <a:gd name="connsiteY6" fmla="*/ 22247 h 466809"/>
                <a:gd name="connsiteX7" fmla="*/ 1386585 w 1403962"/>
                <a:gd name="connsiteY7" fmla="*/ 38122 h 466809"/>
                <a:gd name="connsiteX8" fmla="*/ 1402460 w 1403962"/>
                <a:gd name="connsiteY8" fmla="*/ 298472 h 466809"/>
                <a:gd name="connsiteX9" fmla="*/ 1396110 w 1403962"/>
                <a:gd name="connsiteY9" fmla="*/ 450872 h 466809"/>
                <a:gd name="connsiteX10" fmla="*/ 1338960 w 1403962"/>
                <a:gd name="connsiteY10" fmla="*/ 463572 h 466809"/>
                <a:gd name="connsiteX11" fmla="*/ 1234185 w 1403962"/>
                <a:gd name="connsiteY11" fmla="*/ 463572 h 466809"/>
                <a:gd name="connsiteX12" fmla="*/ 1040510 w 1403962"/>
                <a:gd name="connsiteY12" fmla="*/ 454047 h 466809"/>
                <a:gd name="connsiteX13" fmla="*/ 913510 w 1403962"/>
                <a:gd name="connsiteY13" fmla="*/ 444522 h 466809"/>
                <a:gd name="connsiteX14" fmla="*/ 703960 w 1403962"/>
                <a:gd name="connsiteY14" fmla="*/ 457222 h 466809"/>
                <a:gd name="connsiteX15" fmla="*/ 570610 w 1403962"/>
                <a:gd name="connsiteY15" fmla="*/ 450872 h 466809"/>
                <a:gd name="connsiteX16" fmla="*/ 415035 w 1403962"/>
                <a:gd name="connsiteY16" fmla="*/ 454047 h 466809"/>
                <a:gd name="connsiteX17" fmla="*/ 415035 w 1403962"/>
                <a:gd name="connsiteY17" fmla="*/ 454047 h 466809"/>
                <a:gd name="connsiteX18" fmla="*/ 256285 w 1403962"/>
                <a:gd name="connsiteY18" fmla="*/ 457222 h 466809"/>
                <a:gd name="connsiteX19" fmla="*/ 148335 w 1403962"/>
                <a:gd name="connsiteY19" fmla="*/ 457222 h 466809"/>
                <a:gd name="connsiteX20" fmla="*/ 37210 w 1403962"/>
                <a:gd name="connsiteY20" fmla="*/ 457222 h 466809"/>
                <a:gd name="connsiteX21" fmla="*/ 11810 w 1403962"/>
                <a:gd name="connsiteY21" fmla="*/ 422297 h 466809"/>
                <a:gd name="connsiteX22" fmla="*/ 2285 w 1403962"/>
                <a:gd name="connsiteY22" fmla="*/ 212747 h 466809"/>
                <a:gd name="connsiteX23" fmla="*/ 2285 w 1403962"/>
                <a:gd name="connsiteY23" fmla="*/ 60347 h 466809"/>
                <a:gd name="connsiteX24" fmla="*/ 34035 w 1403962"/>
                <a:gd name="connsiteY24" fmla="*/ 19072 h 466809"/>
                <a:gd name="connsiteX0" fmla="*/ 34035 w 1403962"/>
                <a:gd name="connsiteY0" fmla="*/ 19072 h 466809"/>
                <a:gd name="connsiteX1" fmla="*/ 313435 w 1403962"/>
                <a:gd name="connsiteY1" fmla="*/ 6372 h 466809"/>
                <a:gd name="connsiteX2" fmla="*/ 561085 w 1403962"/>
                <a:gd name="connsiteY2" fmla="*/ 6372 h 466809"/>
                <a:gd name="connsiteX3" fmla="*/ 792860 w 1403962"/>
                <a:gd name="connsiteY3" fmla="*/ 9547 h 466809"/>
                <a:gd name="connsiteX4" fmla="*/ 1043685 w 1403962"/>
                <a:gd name="connsiteY4" fmla="*/ 22 h 466809"/>
                <a:gd name="connsiteX5" fmla="*/ 1246885 w 1403962"/>
                <a:gd name="connsiteY5" fmla="*/ 12722 h 466809"/>
                <a:gd name="connsiteX6" fmla="*/ 1329435 w 1403962"/>
                <a:gd name="connsiteY6" fmla="*/ 12722 h 466809"/>
                <a:gd name="connsiteX7" fmla="*/ 1386585 w 1403962"/>
                <a:gd name="connsiteY7" fmla="*/ 38122 h 466809"/>
                <a:gd name="connsiteX8" fmla="*/ 1402460 w 1403962"/>
                <a:gd name="connsiteY8" fmla="*/ 298472 h 466809"/>
                <a:gd name="connsiteX9" fmla="*/ 1396110 w 1403962"/>
                <a:gd name="connsiteY9" fmla="*/ 450872 h 466809"/>
                <a:gd name="connsiteX10" fmla="*/ 1338960 w 1403962"/>
                <a:gd name="connsiteY10" fmla="*/ 463572 h 466809"/>
                <a:gd name="connsiteX11" fmla="*/ 1234185 w 1403962"/>
                <a:gd name="connsiteY11" fmla="*/ 463572 h 466809"/>
                <a:gd name="connsiteX12" fmla="*/ 1040510 w 1403962"/>
                <a:gd name="connsiteY12" fmla="*/ 454047 h 466809"/>
                <a:gd name="connsiteX13" fmla="*/ 913510 w 1403962"/>
                <a:gd name="connsiteY13" fmla="*/ 444522 h 466809"/>
                <a:gd name="connsiteX14" fmla="*/ 703960 w 1403962"/>
                <a:gd name="connsiteY14" fmla="*/ 457222 h 466809"/>
                <a:gd name="connsiteX15" fmla="*/ 570610 w 1403962"/>
                <a:gd name="connsiteY15" fmla="*/ 450872 h 466809"/>
                <a:gd name="connsiteX16" fmla="*/ 415035 w 1403962"/>
                <a:gd name="connsiteY16" fmla="*/ 454047 h 466809"/>
                <a:gd name="connsiteX17" fmla="*/ 415035 w 1403962"/>
                <a:gd name="connsiteY17" fmla="*/ 454047 h 466809"/>
                <a:gd name="connsiteX18" fmla="*/ 256285 w 1403962"/>
                <a:gd name="connsiteY18" fmla="*/ 457222 h 466809"/>
                <a:gd name="connsiteX19" fmla="*/ 148335 w 1403962"/>
                <a:gd name="connsiteY19" fmla="*/ 457222 h 466809"/>
                <a:gd name="connsiteX20" fmla="*/ 37210 w 1403962"/>
                <a:gd name="connsiteY20" fmla="*/ 457222 h 466809"/>
                <a:gd name="connsiteX21" fmla="*/ 11810 w 1403962"/>
                <a:gd name="connsiteY21" fmla="*/ 422297 h 466809"/>
                <a:gd name="connsiteX22" fmla="*/ 2285 w 1403962"/>
                <a:gd name="connsiteY22" fmla="*/ 212747 h 466809"/>
                <a:gd name="connsiteX23" fmla="*/ 2285 w 1403962"/>
                <a:gd name="connsiteY23" fmla="*/ 60347 h 466809"/>
                <a:gd name="connsiteX24" fmla="*/ 34035 w 1403962"/>
                <a:gd name="connsiteY24" fmla="*/ 19072 h 466809"/>
                <a:gd name="connsiteX0" fmla="*/ 34035 w 1403962"/>
                <a:gd name="connsiteY0" fmla="*/ 19072 h 466809"/>
                <a:gd name="connsiteX1" fmla="*/ 313435 w 1403962"/>
                <a:gd name="connsiteY1" fmla="*/ 6372 h 466809"/>
                <a:gd name="connsiteX2" fmla="*/ 561085 w 1403962"/>
                <a:gd name="connsiteY2" fmla="*/ 6372 h 466809"/>
                <a:gd name="connsiteX3" fmla="*/ 792860 w 1403962"/>
                <a:gd name="connsiteY3" fmla="*/ 9547 h 466809"/>
                <a:gd name="connsiteX4" fmla="*/ 1043685 w 1403962"/>
                <a:gd name="connsiteY4" fmla="*/ 22 h 466809"/>
                <a:gd name="connsiteX5" fmla="*/ 1246885 w 1403962"/>
                <a:gd name="connsiteY5" fmla="*/ 12722 h 466809"/>
                <a:gd name="connsiteX6" fmla="*/ 1329435 w 1403962"/>
                <a:gd name="connsiteY6" fmla="*/ 12722 h 466809"/>
                <a:gd name="connsiteX7" fmla="*/ 1386585 w 1403962"/>
                <a:gd name="connsiteY7" fmla="*/ 38122 h 466809"/>
                <a:gd name="connsiteX8" fmla="*/ 1402460 w 1403962"/>
                <a:gd name="connsiteY8" fmla="*/ 298472 h 466809"/>
                <a:gd name="connsiteX9" fmla="*/ 1396110 w 1403962"/>
                <a:gd name="connsiteY9" fmla="*/ 450872 h 466809"/>
                <a:gd name="connsiteX10" fmla="*/ 1338960 w 1403962"/>
                <a:gd name="connsiteY10" fmla="*/ 463572 h 466809"/>
                <a:gd name="connsiteX11" fmla="*/ 1234185 w 1403962"/>
                <a:gd name="connsiteY11" fmla="*/ 463572 h 466809"/>
                <a:gd name="connsiteX12" fmla="*/ 1040510 w 1403962"/>
                <a:gd name="connsiteY12" fmla="*/ 454047 h 466809"/>
                <a:gd name="connsiteX13" fmla="*/ 913510 w 1403962"/>
                <a:gd name="connsiteY13" fmla="*/ 450872 h 466809"/>
                <a:gd name="connsiteX14" fmla="*/ 703960 w 1403962"/>
                <a:gd name="connsiteY14" fmla="*/ 457222 h 466809"/>
                <a:gd name="connsiteX15" fmla="*/ 570610 w 1403962"/>
                <a:gd name="connsiteY15" fmla="*/ 450872 h 466809"/>
                <a:gd name="connsiteX16" fmla="*/ 415035 w 1403962"/>
                <a:gd name="connsiteY16" fmla="*/ 454047 h 466809"/>
                <a:gd name="connsiteX17" fmla="*/ 415035 w 1403962"/>
                <a:gd name="connsiteY17" fmla="*/ 454047 h 466809"/>
                <a:gd name="connsiteX18" fmla="*/ 256285 w 1403962"/>
                <a:gd name="connsiteY18" fmla="*/ 457222 h 466809"/>
                <a:gd name="connsiteX19" fmla="*/ 148335 w 1403962"/>
                <a:gd name="connsiteY19" fmla="*/ 457222 h 466809"/>
                <a:gd name="connsiteX20" fmla="*/ 37210 w 1403962"/>
                <a:gd name="connsiteY20" fmla="*/ 457222 h 466809"/>
                <a:gd name="connsiteX21" fmla="*/ 11810 w 1403962"/>
                <a:gd name="connsiteY21" fmla="*/ 422297 h 466809"/>
                <a:gd name="connsiteX22" fmla="*/ 2285 w 1403962"/>
                <a:gd name="connsiteY22" fmla="*/ 212747 h 466809"/>
                <a:gd name="connsiteX23" fmla="*/ 2285 w 1403962"/>
                <a:gd name="connsiteY23" fmla="*/ 60347 h 466809"/>
                <a:gd name="connsiteX24" fmla="*/ 34035 w 1403962"/>
                <a:gd name="connsiteY24" fmla="*/ 19072 h 466809"/>
                <a:gd name="connsiteX0" fmla="*/ 34035 w 1403962"/>
                <a:gd name="connsiteY0" fmla="*/ 19072 h 466809"/>
                <a:gd name="connsiteX1" fmla="*/ 313435 w 1403962"/>
                <a:gd name="connsiteY1" fmla="*/ 6372 h 466809"/>
                <a:gd name="connsiteX2" fmla="*/ 561085 w 1403962"/>
                <a:gd name="connsiteY2" fmla="*/ 6372 h 466809"/>
                <a:gd name="connsiteX3" fmla="*/ 792860 w 1403962"/>
                <a:gd name="connsiteY3" fmla="*/ 9547 h 466809"/>
                <a:gd name="connsiteX4" fmla="*/ 1043685 w 1403962"/>
                <a:gd name="connsiteY4" fmla="*/ 22 h 466809"/>
                <a:gd name="connsiteX5" fmla="*/ 1246885 w 1403962"/>
                <a:gd name="connsiteY5" fmla="*/ 12722 h 466809"/>
                <a:gd name="connsiteX6" fmla="*/ 1329435 w 1403962"/>
                <a:gd name="connsiteY6" fmla="*/ 12722 h 466809"/>
                <a:gd name="connsiteX7" fmla="*/ 1386585 w 1403962"/>
                <a:gd name="connsiteY7" fmla="*/ 38122 h 466809"/>
                <a:gd name="connsiteX8" fmla="*/ 1402460 w 1403962"/>
                <a:gd name="connsiteY8" fmla="*/ 298472 h 466809"/>
                <a:gd name="connsiteX9" fmla="*/ 1396110 w 1403962"/>
                <a:gd name="connsiteY9" fmla="*/ 450872 h 466809"/>
                <a:gd name="connsiteX10" fmla="*/ 1338960 w 1403962"/>
                <a:gd name="connsiteY10" fmla="*/ 463572 h 466809"/>
                <a:gd name="connsiteX11" fmla="*/ 1234185 w 1403962"/>
                <a:gd name="connsiteY11" fmla="*/ 463572 h 466809"/>
                <a:gd name="connsiteX12" fmla="*/ 1040510 w 1403962"/>
                <a:gd name="connsiteY12" fmla="*/ 454047 h 466809"/>
                <a:gd name="connsiteX13" fmla="*/ 913510 w 1403962"/>
                <a:gd name="connsiteY13" fmla="*/ 450872 h 466809"/>
                <a:gd name="connsiteX14" fmla="*/ 703960 w 1403962"/>
                <a:gd name="connsiteY14" fmla="*/ 457222 h 466809"/>
                <a:gd name="connsiteX15" fmla="*/ 570610 w 1403962"/>
                <a:gd name="connsiteY15" fmla="*/ 450872 h 466809"/>
                <a:gd name="connsiteX16" fmla="*/ 415035 w 1403962"/>
                <a:gd name="connsiteY16" fmla="*/ 454047 h 466809"/>
                <a:gd name="connsiteX17" fmla="*/ 415035 w 1403962"/>
                <a:gd name="connsiteY17" fmla="*/ 454047 h 466809"/>
                <a:gd name="connsiteX18" fmla="*/ 256285 w 1403962"/>
                <a:gd name="connsiteY18" fmla="*/ 457222 h 466809"/>
                <a:gd name="connsiteX19" fmla="*/ 148335 w 1403962"/>
                <a:gd name="connsiteY19" fmla="*/ 457222 h 466809"/>
                <a:gd name="connsiteX20" fmla="*/ 37210 w 1403962"/>
                <a:gd name="connsiteY20" fmla="*/ 457222 h 466809"/>
                <a:gd name="connsiteX21" fmla="*/ 11810 w 1403962"/>
                <a:gd name="connsiteY21" fmla="*/ 422297 h 466809"/>
                <a:gd name="connsiteX22" fmla="*/ 2285 w 1403962"/>
                <a:gd name="connsiteY22" fmla="*/ 212747 h 466809"/>
                <a:gd name="connsiteX23" fmla="*/ 2285 w 1403962"/>
                <a:gd name="connsiteY23" fmla="*/ 60347 h 466809"/>
                <a:gd name="connsiteX24" fmla="*/ 34035 w 1403962"/>
                <a:gd name="connsiteY24" fmla="*/ 19072 h 466809"/>
                <a:gd name="connsiteX0" fmla="*/ 34035 w 1403962"/>
                <a:gd name="connsiteY0" fmla="*/ 13641 h 461378"/>
                <a:gd name="connsiteX1" fmla="*/ 313435 w 1403962"/>
                <a:gd name="connsiteY1" fmla="*/ 941 h 461378"/>
                <a:gd name="connsiteX2" fmla="*/ 561085 w 1403962"/>
                <a:gd name="connsiteY2" fmla="*/ 941 h 461378"/>
                <a:gd name="connsiteX3" fmla="*/ 792860 w 1403962"/>
                <a:gd name="connsiteY3" fmla="*/ 4116 h 461378"/>
                <a:gd name="connsiteX4" fmla="*/ 1018285 w 1403962"/>
                <a:gd name="connsiteY4" fmla="*/ 4116 h 461378"/>
                <a:gd name="connsiteX5" fmla="*/ 1246885 w 1403962"/>
                <a:gd name="connsiteY5" fmla="*/ 7291 h 461378"/>
                <a:gd name="connsiteX6" fmla="*/ 1329435 w 1403962"/>
                <a:gd name="connsiteY6" fmla="*/ 7291 h 461378"/>
                <a:gd name="connsiteX7" fmla="*/ 1386585 w 1403962"/>
                <a:gd name="connsiteY7" fmla="*/ 32691 h 461378"/>
                <a:gd name="connsiteX8" fmla="*/ 1402460 w 1403962"/>
                <a:gd name="connsiteY8" fmla="*/ 293041 h 461378"/>
                <a:gd name="connsiteX9" fmla="*/ 1396110 w 1403962"/>
                <a:gd name="connsiteY9" fmla="*/ 445441 h 461378"/>
                <a:gd name="connsiteX10" fmla="*/ 1338960 w 1403962"/>
                <a:gd name="connsiteY10" fmla="*/ 458141 h 461378"/>
                <a:gd name="connsiteX11" fmla="*/ 1234185 w 1403962"/>
                <a:gd name="connsiteY11" fmla="*/ 458141 h 461378"/>
                <a:gd name="connsiteX12" fmla="*/ 1040510 w 1403962"/>
                <a:gd name="connsiteY12" fmla="*/ 448616 h 461378"/>
                <a:gd name="connsiteX13" fmla="*/ 913510 w 1403962"/>
                <a:gd name="connsiteY13" fmla="*/ 445441 h 461378"/>
                <a:gd name="connsiteX14" fmla="*/ 703960 w 1403962"/>
                <a:gd name="connsiteY14" fmla="*/ 451791 h 461378"/>
                <a:gd name="connsiteX15" fmla="*/ 570610 w 1403962"/>
                <a:gd name="connsiteY15" fmla="*/ 445441 h 461378"/>
                <a:gd name="connsiteX16" fmla="*/ 415035 w 1403962"/>
                <a:gd name="connsiteY16" fmla="*/ 448616 h 461378"/>
                <a:gd name="connsiteX17" fmla="*/ 415035 w 1403962"/>
                <a:gd name="connsiteY17" fmla="*/ 448616 h 461378"/>
                <a:gd name="connsiteX18" fmla="*/ 256285 w 1403962"/>
                <a:gd name="connsiteY18" fmla="*/ 451791 h 461378"/>
                <a:gd name="connsiteX19" fmla="*/ 148335 w 1403962"/>
                <a:gd name="connsiteY19" fmla="*/ 451791 h 461378"/>
                <a:gd name="connsiteX20" fmla="*/ 37210 w 1403962"/>
                <a:gd name="connsiteY20" fmla="*/ 451791 h 461378"/>
                <a:gd name="connsiteX21" fmla="*/ 11810 w 1403962"/>
                <a:gd name="connsiteY21" fmla="*/ 416866 h 461378"/>
                <a:gd name="connsiteX22" fmla="*/ 2285 w 1403962"/>
                <a:gd name="connsiteY22" fmla="*/ 207316 h 461378"/>
                <a:gd name="connsiteX23" fmla="*/ 2285 w 1403962"/>
                <a:gd name="connsiteY23" fmla="*/ 54916 h 461378"/>
                <a:gd name="connsiteX24" fmla="*/ 34035 w 1403962"/>
                <a:gd name="connsiteY24" fmla="*/ 13641 h 461378"/>
                <a:gd name="connsiteX0" fmla="*/ 34035 w 1403524"/>
                <a:gd name="connsiteY0" fmla="*/ 13641 h 461378"/>
                <a:gd name="connsiteX1" fmla="*/ 313435 w 1403524"/>
                <a:gd name="connsiteY1" fmla="*/ 941 h 461378"/>
                <a:gd name="connsiteX2" fmla="*/ 561085 w 1403524"/>
                <a:gd name="connsiteY2" fmla="*/ 941 h 461378"/>
                <a:gd name="connsiteX3" fmla="*/ 792860 w 1403524"/>
                <a:gd name="connsiteY3" fmla="*/ 4116 h 461378"/>
                <a:gd name="connsiteX4" fmla="*/ 1018285 w 1403524"/>
                <a:gd name="connsiteY4" fmla="*/ 4116 h 461378"/>
                <a:gd name="connsiteX5" fmla="*/ 1246885 w 1403524"/>
                <a:gd name="connsiteY5" fmla="*/ 7291 h 461378"/>
                <a:gd name="connsiteX6" fmla="*/ 1329435 w 1403524"/>
                <a:gd name="connsiteY6" fmla="*/ 7291 h 461378"/>
                <a:gd name="connsiteX7" fmla="*/ 1386585 w 1403524"/>
                <a:gd name="connsiteY7" fmla="*/ 32691 h 461378"/>
                <a:gd name="connsiteX8" fmla="*/ 1402460 w 1403524"/>
                <a:gd name="connsiteY8" fmla="*/ 293041 h 461378"/>
                <a:gd name="connsiteX9" fmla="*/ 1396110 w 1403524"/>
                <a:gd name="connsiteY9" fmla="*/ 445441 h 461378"/>
                <a:gd name="connsiteX10" fmla="*/ 1348485 w 1403524"/>
                <a:gd name="connsiteY10" fmla="*/ 458141 h 461378"/>
                <a:gd name="connsiteX11" fmla="*/ 1234185 w 1403524"/>
                <a:gd name="connsiteY11" fmla="*/ 458141 h 461378"/>
                <a:gd name="connsiteX12" fmla="*/ 1040510 w 1403524"/>
                <a:gd name="connsiteY12" fmla="*/ 448616 h 461378"/>
                <a:gd name="connsiteX13" fmla="*/ 913510 w 1403524"/>
                <a:gd name="connsiteY13" fmla="*/ 445441 h 461378"/>
                <a:gd name="connsiteX14" fmla="*/ 703960 w 1403524"/>
                <a:gd name="connsiteY14" fmla="*/ 451791 h 461378"/>
                <a:gd name="connsiteX15" fmla="*/ 570610 w 1403524"/>
                <a:gd name="connsiteY15" fmla="*/ 445441 h 461378"/>
                <a:gd name="connsiteX16" fmla="*/ 415035 w 1403524"/>
                <a:gd name="connsiteY16" fmla="*/ 448616 h 461378"/>
                <a:gd name="connsiteX17" fmla="*/ 415035 w 1403524"/>
                <a:gd name="connsiteY17" fmla="*/ 448616 h 461378"/>
                <a:gd name="connsiteX18" fmla="*/ 256285 w 1403524"/>
                <a:gd name="connsiteY18" fmla="*/ 451791 h 461378"/>
                <a:gd name="connsiteX19" fmla="*/ 148335 w 1403524"/>
                <a:gd name="connsiteY19" fmla="*/ 451791 h 461378"/>
                <a:gd name="connsiteX20" fmla="*/ 37210 w 1403524"/>
                <a:gd name="connsiteY20" fmla="*/ 451791 h 461378"/>
                <a:gd name="connsiteX21" fmla="*/ 11810 w 1403524"/>
                <a:gd name="connsiteY21" fmla="*/ 416866 h 461378"/>
                <a:gd name="connsiteX22" fmla="*/ 2285 w 1403524"/>
                <a:gd name="connsiteY22" fmla="*/ 207316 h 461378"/>
                <a:gd name="connsiteX23" fmla="*/ 2285 w 1403524"/>
                <a:gd name="connsiteY23" fmla="*/ 54916 h 461378"/>
                <a:gd name="connsiteX24" fmla="*/ 34035 w 1403524"/>
                <a:gd name="connsiteY24" fmla="*/ 13641 h 461378"/>
                <a:gd name="connsiteX0" fmla="*/ 34035 w 1403524"/>
                <a:gd name="connsiteY0" fmla="*/ 13641 h 461378"/>
                <a:gd name="connsiteX1" fmla="*/ 313435 w 1403524"/>
                <a:gd name="connsiteY1" fmla="*/ 941 h 461378"/>
                <a:gd name="connsiteX2" fmla="*/ 561085 w 1403524"/>
                <a:gd name="connsiteY2" fmla="*/ 941 h 461378"/>
                <a:gd name="connsiteX3" fmla="*/ 792860 w 1403524"/>
                <a:gd name="connsiteY3" fmla="*/ 4116 h 461378"/>
                <a:gd name="connsiteX4" fmla="*/ 1018285 w 1403524"/>
                <a:gd name="connsiteY4" fmla="*/ 4116 h 461378"/>
                <a:gd name="connsiteX5" fmla="*/ 1246885 w 1403524"/>
                <a:gd name="connsiteY5" fmla="*/ 7291 h 461378"/>
                <a:gd name="connsiteX6" fmla="*/ 1348485 w 1403524"/>
                <a:gd name="connsiteY6" fmla="*/ 4910 h 461378"/>
                <a:gd name="connsiteX7" fmla="*/ 1386585 w 1403524"/>
                <a:gd name="connsiteY7" fmla="*/ 32691 h 461378"/>
                <a:gd name="connsiteX8" fmla="*/ 1402460 w 1403524"/>
                <a:gd name="connsiteY8" fmla="*/ 293041 h 461378"/>
                <a:gd name="connsiteX9" fmla="*/ 1396110 w 1403524"/>
                <a:gd name="connsiteY9" fmla="*/ 445441 h 461378"/>
                <a:gd name="connsiteX10" fmla="*/ 1348485 w 1403524"/>
                <a:gd name="connsiteY10" fmla="*/ 458141 h 461378"/>
                <a:gd name="connsiteX11" fmla="*/ 1234185 w 1403524"/>
                <a:gd name="connsiteY11" fmla="*/ 458141 h 461378"/>
                <a:gd name="connsiteX12" fmla="*/ 1040510 w 1403524"/>
                <a:gd name="connsiteY12" fmla="*/ 448616 h 461378"/>
                <a:gd name="connsiteX13" fmla="*/ 913510 w 1403524"/>
                <a:gd name="connsiteY13" fmla="*/ 445441 h 461378"/>
                <a:gd name="connsiteX14" fmla="*/ 703960 w 1403524"/>
                <a:gd name="connsiteY14" fmla="*/ 451791 h 461378"/>
                <a:gd name="connsiteX15" fmla="*/ 570610 w 1403524"/>
                <a:gd name="connsiteY15" fmla="*/ 445441 h 461378"/>
                <a:gd name="connsiteX16" fmla="*/ 415035 w 1403524"/>
                <a:gd name="connsiteY16" fmla="*/ 448616 h 461378"/>
                <a:gd name="connsiteX17" fmla="*/ 415035 w 1403524"/>
                <a:gd name="connsiteY17" fmla="*/ 448616 h 461378"/>
                <a:gd name="connsiteX18" fmla="*/ 256285 w 1403524"/>
                <a:gd name="connsiteY18" fmla="*/ 451791 h 461378"/>
                <a:gd name="connsiteX19" fmla="*/ 148335 w 1403524"/>
                <a:gd name="connsiteY19" fmla="*/ 451791 h 461378"/>
                <a:gd name="connsiteX20" fmla="*/ 37210 w 1403524"/>
                <a:gd name="connsiteY20" fmla="*/ 451791 h 461378"/>
                <a:gd name="connsiteX21" fmla="*/ 11810 w 1403524"/>
                <a:gd name="connsiteY21" fmla="*/ 416866 h 461378"/>
                <a:gd name="connsiteX22" fmla="*/ 2285 w 1403524"/>
                <a:gd name="connsiteY22" fmla="*/ 207316 h 461378"/>
                <a:gd name="connsiteX23" fmla="*/ 2285 w 1403524"/>
                <a:gd name="connsiteY23" fmla="*/ 54916 h 461378"/>
                <a:gd name="connsiteX24" fmla="*/ 34035 w 1403524"/>
                <a:gd name="connsiteY24" fmla="*/ 13641 h 461378"/>
                <a:gd name="connsiteX0" fmla="*/ 34035 w 1403349"/>
                <a:gd name="connsiteY0" fmla="*/ 13641 h 461378"/>
                <a:gd name="connsiteX1" fmla="*/ 313435 w 1403349"/>
                <a:gd name="connsiteY1" fmla="*/ 941 h 461378"/>
                <a:gd name="connsiteX2" fmla="*/ 561085 w 1403349"/>
                <a:gd name="connsiteY2" fmla="*/ 941 h 461378"/>
                <a:gd name="connsiteX3" fmla="*/ 792860 w 1403349"/>
                <a:gd name="connsiteY3" fmla="*/ 4116 h 461378"/>
                <a:gd name="connsiteX4" fmla="*/ 1018285 w 1403349"/>
                <a:gd name="connsiteY4" fmla="*/ 4116 h 461378"/>
                <a:gd name="connsiteX5" fmla="*/ 1246885 w 1403349"/>
                <a:gd name="connsiteY5" fmla="*/ 7291 h 461378"/>
                <a:gd name="connsiteX6" fmla="*/ 1348485 w 1403349"/>
                <a:gd name="connsiteY6" fmla="*/ 4910 h 461378"/>
                <a:gd name="connsiteX7" fmla="*/ 1388966 w 1403349"/>
                <a:gd name="connsiteY7" fmla="*/ 42216 h 461378"/>
                <a:gd name="connsiteX8" fmla="*/ 1402460 w 1403349"/>
                <a:gd name="connsiteY8" fmla="*/ 293041 h 461378"/>
                <a:gd name="connsiteX9" fmla="*/ 1396110 w 1403349"/>
                <a:gd name="connsiteY9" fmla="*/ 445441 h 461378"/>
                <a:gd name="connsiteX10" fmla="*/ 1348485 w 1403349"/>
                <a:gd name="connsiteY10" fmla="*/ 458141 h 461378"/>
                <a:gd name="connsiteX11" fmla="*/ 1234185 w 1403349"/>
                <a:gd name="connsiteY11" fmla="*/ 458141 h 461378"/>
                <a:gd name="connsiteX12" fmla="*/ 1040510 w 1403349"/>
                <a:gd name="connsiteY12" fmla="*/ 448616 h 461378"/>
                <a:gd name="connsiteX13" fmla="*/ 913510 w 1403349"/>
                <a:gd name="connsiteY13" fmla="*/ 445441 h 461378"/>
                <a:gd name="connsiteX14" fmla="*/ 703960 w 1403349"/>
                <a:gd name="connsiteY14" fmla="*/ 451791 h 461378"/>
                <a:gd name="connsiteX15" fmla="*/ 570610 w 1403349"/>
                <a:gd name="connsiteY15" fmla="*/ 445441 h 461378"/>
                <a:gd name="connsiteX16" fmla="*/ 415035 w 1403349"/>
                <a:gd name="connsiteY16" fmla="*/ 448616 h 461378"/>
                <a:gd name="connsiteX17" fmla="*/ 415035 w 1403349"/>
                <a:gd name="connsiteY17" fmla="*/ 448616 h 461378"/>
                <a:gd name="connsiteX18" fmla="*/ 256285 w 1403349"/>
                <a:gd name="connsiteY18" fmla="*/ 451791 h 461378"/>
                <a:gd name="connsiteX19" fmla="*/ 148335 w 1403349"/>
                <a:gd name="connsiteY19" fmla="*/ 451791 h 461378"/>
                <a:gd name="connsiteX20" fmla="*/ 37210 w 1403349"/>
                <a:gd name="connsiteY20" fmla="*/ 451791 h 461378"/>
                <a:gd name="connsiteX21" fmla="*/ 11810 w 1403349"/>
                <a:gd name="connsiteY21" fmla="*/ 416866 h 461378"/>
                <a:gd name="connsiteX22" fmla="*/ 2285 w 1403349"/>
                <a:gd name="connsiteY22" fmla="*/ 207316 h 461378"/>
                <a:gd name="connsiteX23" fmla="*/ 2285 w 1403349"/>
                <a:gd name="connsiteY23" fmla="*/ 54916 h 461378"/>
                <a:gd name="connsiteX24" fmla="*/ 34035 w 1403349"/>
                <a:gd name="connsiteY24" fmla="*/ 13641 h 461378"/>
                <a:gd name="connsiteX0" fmla="*/ 34035 w 1409444"/>
                <a:gd name="connsiteY0" fmla="*/ 13641 h 460369"/>
                <a:gd name="connsiteX1" fmla="*/ 313435 w 1409444"/>
                <a:gd name="connsiteY1" fmla="*/ 941 h 460369"/>
                <a:gd name="connsiteX2" fmla="*/ 561085 w 1409444"/>
                <a:gd name="connsiteY2" fmla="*/ 941 h 460369"/>
                <a:gd name="connsiteX3" fmla="*/ 792860 w 1409444"/>
                <a:gd name="connsiteY3" fmla="*/ 4116 h 460369"/>
                <a:gd name="connsiteX4" fmla="*/ 1018285 w 1409444"/>
                <a:gd name="connsiteY4" fmla="*/ 4116 h 460369"/>
                <a:gd name="connsiteX5" fmla="*/ 1246885 w 1409444"/>
                <a:gd name="connsiteY5" fmla="*/ 7291 h 460369"/>
                <a:gd name="connsiteX6" fmla="*/ 1348485 w 1409444"/>
                <a:gd name="connsiteY6" fmla="*/ 4910 h 460369"/>
                <a:gd name="connsiteX7" fmla="*/ 1388966 w 1409444"/>
                <a:gd name="connsiteY7" fmla="*/ 42216 h 460369"/>
                <a:gd name="connsiteX8" fmla="*/ 1402460 w 1409444"/>
                <a:gd name="connsiteY8" fmla="*/ 293041 h 460369"/>
                <a:gd name="connsiteX9" fmla="*/ 1405635 w 1409444"/>
                <a:gd name="connsiteY9" fmla="*/ 433535 h 460369"/>
                <a:gd name="connsiteX10" fmla="*/ 1348485 w 1409444"/>
                <a:gd name="connsiteY10" fmla="*/ 458141 h 460369"/>
                <a:gd name="connsiteX11" fmla="*/ 1234185 w 1409444"/>
                <a:gd name="connsiteY11" fmla="*/ 458141 h 460369"/>
                <a:gd name="connsiteX12" fmla="*/ 1040510 w 1409444"/>
                <a:gd name="connsiteY12" fmla="*/ 448616 h 460369"/>
                <a:gd name="connsiteX13" fmla="*/ 913510 w 1409444"/>
                <a:gd name="connsiteY13" fmla="*/ 445441 h 460369"/>
                <a:gd name="connsiteX14" fmla="*/ 703960 w 1409444"/>
                <a:gd name="connsiteY14" fmla="*/ 451791 h 460369"/>
                <a:gd name="connsiteX15" fmla="*/ 570610 w 1409444"/>
                <a:gd name="connsiteY15" fmla="*/ 445441 h 460369"/>
                <a:gd name="connsiteX16" fmla="*/ 415035 w 1409444"/>
                <a:gd name="connsiteY16" fmla="*/ 448616 h 460369"/>
                <a:gd name="connsiteX17" fmla="*/ 415035 w 1409444"/>
                <a:gd name="connsiteY17" fmla="*/ 448616 h 460369"/>
                <a:gd name="connsiteX18" fmla="*/ 256285 w 1409444"/>
                <a:gd name="connsiteY18" fmla="*/ 451791 h 460369"/>
                <a:gd name="connsiteX19" fmla="*/ 148335 w 1409444"/>
                <a:gd name="connsiteY19" fmla="*/ 451791 h 460369"/>
                <a:gd name="connsiteX20" fmla="*/ 37210 w 1409444"/>
                <a:gd name="connsiteY20" fmla="*/ 451791 h 460369"/>
                <a:gd name="connsiteX21" fmla="*/ 11810 w 1409444"/>
                <a:gd name="connsiteY21" fmla="*/ 416866 h 460369"/>
                <a:gd name="connsiteX22" fmla="*/ 2285 w 1409444"/>
                <a:gd name="connsiteY22" fmla="*/ 207316 h 460369"/>
                <a:gd name="connsiteX23" fmla="*/ 2285 w 1409444"/>
                <a:gd name="connsiteY23" fmla="*/ 54916 h 460369"/>
                <a:gd name="connsiteX24" fmla="*/ 34035 w 1409444"/>
                <a:gd name="connsiteY24" fmla="*/ 13641 h 460369"/>
                <a:gd name="connsiteX0" fmla="*/ 34035 w 1403349"/>
                <a:gd name="connsiteY0" fmla="*/ 13641 h 460369"/>
                <a:gd name="connsiteX1" fmla="*/ 313435 w 1403349"/>
                <a:gd name="connsiteY1" fmla="*/ 941 h 460369"/>
                <a:gd name="connsiteX2" fmla="*/ 561085 w 1403349"/>
                <a:gd name="connsiteY2" fmla="*/ 941 h 460369"/>
                <a:gd name="connsiteX3" fmla="*/ 792860 w 1403349"/>
                <a:gd name="connsiteY3" fmla="*/ 4116 h 460369"/>
                <a:gd name="connsiteX4" fmla="*/ 1018285 w 1403349"/>
                <a:gd name="connsiteY4" fmla="*/ 4116 h 460369"/>
                <a:gd name="connsiteX5" fmla="*/ 1246885 w 1403349"/>
                <a:gd name="connsiteY5" fmla="*/ 7291 h 460369"/>
                <a:gd name="connsiteX6" fmla="*/ 1348485 w 1403349"/>
                <a:gd name="connsiteY6" fmla="*/ 4910 h 460369"/>
                <a:gd name="connsiteX7" fmla="*/ 1388966 w 1403349"/>
                <a:gd name="connsiteY7" fmla="*/ 42216 h 460369"/>
                <a:gd name="connsiteX8" fmla="*/ 1402460 w 1403349"/>
                <a:gd name="connsiteY8" fmla="*/ 293041 h 460369"/>
                <a:gd name="connsiteX9" fmla="*/ 1396110 w 1403349"/>
                <a:gd name="connsiteY9" fmla="*/ 433535 h 460369"/>
                <a:gd name="connsiteX10" fmla="*/ 1348485 w 1403349"/>
                <a:gd name="connsiteY10" fmla="*/ 458141 h 460369"/>
                <a:gd name="connsiteX11" fmla="*/ 1234185 w 1403349"/>
                <a:gd name="connsiteY11" fmla="*/ 458141 h 460369"/>
                <a:gd name="connsiteX12" fmla="*/ 1040510 w 1403349"/>
                <a:gd name="connsiteY12" fmla="*/ 448616 h 460369"/>
                <a:gd name="connsiteX13" fmla="*/ 913510 w 1403349"/>
                <a:gd name="connsiteY13" fmla="*/ 445441 h 460369"/>
                <a:gd name="connsiteX14" fmla="*/ 703960 w 1403349"/>
                <a:gd name="connsiteY14" fmla="*/ 451791 h 460369"/>
                <a:gd name="connsiteX15" fmla="*/ 570610 w 1403349"/>
                <a:gd name="connsiteY15" fmla="*/ 445441 h 460369"/>
                <a:gd name="connsiteX16" fmla="*/ 415035 w 1403349"/>
                <a:gd name="connsiteY16" fmla="*/ 448616 h 460369"/>
                <a:gd name="connsiteX17" fmla="*/ 415035 w 1403349"/>
                <a:gd name="connsiteY17" fmla="*/ 448616 h 460369"/>
                <a:gd name="connsiteX18" fmla="*/ 256285 w 1403349"/>
                <a:gd name="connsiteY18" fmla="*/ 451791 h 460369"/>
                <a:gd name="connsiteX19" fmla="*/ 148335 w 1403349"/>
                <a:gd name="connsiteY19" fmla="*/ 451791 h 460369"/>
                <a:gd name="connsiteX20" fmla="*/ 37210 w 1403349"/>
                <a:gd name="connsiteY20" fmla="*/ 451791 h 460369"/>
                <a:gd name="connsiteX21" fmla="*/ 11810 w 1403349"/>
                <a:gd name="connsiteY21" fmla="*/ 416866 h 460369"/>
                <a:gd name="connsiteX22" fmla="*/ 2285 w 1403349"/>
                <a:gd name="connsiteY22" fmla="*/ 207316 h 460369"/>
                <a:gd name="connsiteX23" fmla="*/ 2285 w 1403349"/>
                <a:gd name="connsiteY23" fmla="*/ 54916 h 460369"/>
                <a:gd name="connsiteX24" fmla="*/ 34035 w 1403349"/>
                <a:gd name="connsiteY24" fmla="*/ 13641 h 460369"/>
                <a:gd name="connsiteX0" fmla="*/ 34035 w 1403349"/>
                <a:gd name="connsiteY0" fmla="*/ 13641 h 460369"/>
                <a:gd name="connsiteX1" fmla="*/ 313435 w 1403349"/>
                <a:gd name="connsiteY1" fmla="*/ 941 h 460369"/>
                <a:gd name="connsiteX2" fmla="*/ 561085 w 1403349"/>
                <a:gd name="connsiteY2" fmla="*/ 941 h 460369"/>
                <a:gd name="connsiteX3" fmla="*/ 792860 w 1403349"/>
                <a:gd name="connsiteY3" fmla="*/ 4116 h 460369"/>
                <a:gd name="connsiteX4" fmla="*/ 1018285 w 1403349"/>
                <a:gd name="connsiteY4" fmla="*/ 4116 h 460369"/>
                <a:gd name="connsiteX5" fmla="*/ 1246885 w 1403349"/>
                <a:gd name="connsiteY5" fmla="*/ 7291 h 460369"/>
                <a:gd name="connsiteX6" fmla="*/ 1348485 w 1403349"/>
                <a:gd name="connsiteY6" fmla="*/ 4910 h 460369"/>
                <a:gd name="connsiteX7" fmla="*/ 1388966 w 1403349"/>
                <a:gd name="connsiteY7" fmla="*/ 54123 h 460369"/>
                <a:gd name="connsiteX8" fmla="*/ 1402460 w 1403349"/>
                <a:gd name="connsiteY8" fmla="*/ 293041 h 460369"/>
                <a:gd name="connsiteX9" fmla="*/ 1396110 w 1403349"/>
                <a:gd name="connsiteY9" fmla="*/ 433535 h 460369"/>
                <a:gd name="connsiteX10" fmla="*/ 1348485 w 1403349"/>
                <a:gd name="connsiteY10" fmla="*/ 458141 h 460369"/>
                <a:gd name="connsiteX11" fmla="*/ 1234185 w 1403349"/>
                <a:gd name="connsiteY11" fmla="*/ 458141 h 460369"/>
                <a:gd name="connsiteX12" fmla="*/ 1040510 w 1403349"/>
                <a:gd name="connsiteY12" fmla="*/ 448616 h 460369"/>
                <a:gd name="connsiteX13" fmla="*/ 913510 w 1403349"/>
                <a:gd name="connsiteY13" fmla="*/ 445441 h 460369"/>
                <a:gd name="connsiteX14" fmla="*/ 703960 w 1403349"/>
                <a:gd name="connsiteY14" fmla="*/ 451791 h 460369"/>
                <a:gd name="connsiteX15" fmla="*/ 570610 w 1403349"/>
                <a:gd name="connsiteY15" fmla="*/ 445441 h 460369"/>
                <a:gd name="connsiteX16" fmla="*/ 415035 w 1403349"/>
                <a:gd name="connsiteY16" fmla="*/ 448616 h 460369"/>
                <a:gd name="connsiteX17" fmla="*/ 415035 w 1403349"/>
                <a:gd name="connsiteY17" fmla="*/ 448616 h 460369"/>
                <a:gd name="connsiteX18" fmla="*/ 256285 w 1403349"/>
                <a:gd name="connsiteY18" fmla="*/ 451791 h 460369"/>
                <a:gd name="connsiteX19" fmla="*/ 148335 w 1403349"/>
                <a:gd name="connsiteY19" fmla="*/ 451791 h 460369"/>
                <a:gd name="connsiteX20" fmla="*/ 37210 w 1403349"/>
                <a:gd name="connsiteY20" fmla="*/ 451791 h 460369"/>
                <a:gd name="connsiteX21" fmla="*/ 11810 w 1403349"/>
                <a:gd name="connsiteY21" fmla="*/ 416866 h 460369"/>
                <a:gd name="connsiteX22" fmla="*/ 2285 w 1403349"/>
                <a:gd name="connsiteY22" fmla="*/ 207316 h 460369"/>
                <a:gd name="connsiteX23" fmla="*/ 2285 w 1403349"/>
                <a:gd name="connsiteY23" fmla="*/ 54916 h 460369"/>
                <a:gd name="connsiteX24" fmla="*/ 34035 w 1403349"/>
                <a:gd name="connsiteY24" fmla="*/ 13641 h 460369"/>
                <a:gd name="connsiteX0" fmla="*/ 34035 w 1403349"/>
                <a:gd name="connsiteY0" fmla="*/ 14438 h 461166"/>
                <a:gd name="connsiteX1" fmla="*/ 313435 w 1403349"/>
                <a:gd name="connsiteY1" fmla="*/ 1738 h 461166"/>
                <a:gd name="connsiteX2" fmla="*/ 561085 w 1403349"/>
                <a:gd name="connsiteY2" fmla="*/ 1738 h 461166"/>
                <a:gd name="connsiteX3" fmla="*/ 792860 w 1403349"/>
                <a:gd name="connsiteY3" fmla="*/ 4913 h 461166"/>
                <a:gd name="connsiteX4" fmla="*/ 1018285 w 1403349"/>
                <a:gd name="connsiteY4" fmla="*/ 4913 h 461166"/>
                <a:gd name="connsiteX5" fmla="*/ 1246885 w 1403349"/>
                <a:gd name="connsiteY5" fmla="*/ 944 h 461166"/>
                <a:gd name="connsiteX6" fmla="*/ 1348485 w 1403349"/>
                <a:gd name="connsiteY6" fmla="*/ 5707 h 461166"/>
                <a:gd name="connsiteX7" fmla="*/ 1388966 w 1403349"/>
                <a:gd name="connsiteY7" fmla="*/ 54920 h 461166"/>
                <a:gd name="connsiteX8" fmla="*/ 1402460 w 1403349"/>
                <a:gd name="connsiteY8" fmla="*/ 293838 h 461166"/>
                <a:gd name="connsiteX9" fmla="*/ 1396110 w 1403349"/>
                <a:gd name="connsiteY9" fmla="*/ 434332 h 461166"/>
                <a:gd name="connsiteX10" fmla="*/ 1348485 w 1403349"/>
                <a:gd name="connsiteY10" fmla="*/ 458938 h 461166"/>
                <a:gd name="connsiteX11" fmla="*/ 1234185 w 1403349"/>
                <a:gd name="connsiteY11" fmla="*/ 458938 h 461166"/>
                <a:gd name="connsiteX12" fmla="*/ 1040510 w 1403349"/>
                <a:gd name="connsiteY12" fmla="*/ 449413 h 461166"/>
                <a:gd name="connsiteX13" fmla="*/ 913510 w 1403349"/>
                <a:gd name="connsiteY13" fmla="*/ 446238 h 461166"/>
                <a:gd name="connsiteX14" fmla="*/ 703960 w 1403349"/>
                <a:gd name="connsiteY14" fmla="*/ 452588 h 461166"/>
                <a:gd name="connsiteX15" fmla="*/ 570610 w 1403349"/>
                <a:gd name="connsiteY15" fmla="*/ 446238 h 461166"/>
                <a:gd name="connsiteX16" fmla="*/ 415035 w 1403349"/>
                <a:gd name="connsiteY16" fmla="*/ 449413 h 461166"/>
                <a:gd name="connsiteX17" fmla="*/ 415035 w 1403349"/>
                <a:gd name="connsiteY17" fmla="*/ 449413 h 461166"/>
                <a:gd name="connsiteX18" fmla="*/ 256285 w 1403349"/>
                <a:gd name="connsiteY18" fmla="*/ 452588 h 461166"/>
                <a:gd name="connsiteX19" fmla="*/ 148335 w 1403349"/>
                <a:gd name="connsiteY19" fmla="*/ 452588 h 461166"/>
                <a:gd name="connsiteX20" fmla="*/ 37210 w 1403349"/>
                <a:gd name="connsiteY20" fmla="*/ 452588 h 461166"/>
                <a:gd name="connsiteX21" fmla="*/ 11810 w 1403349"/>
                <a:gd name="connsiteY21" fmla="*/ 417663 h 461166"/>
                <a:gd name="connsiteX22" fmla="*/ 2285 w 1403349"/>
                <a:gd name="connsiteY22" fmla="*/ 208113 h 461166"/>
                <a:gd name="connsiteX23" fmla="*/ 2285 w 1403349"/>
                <a:gd name="connsiteY23" fmla="*/ 55713 h 461166"/>
                <a:gd name="connsiteX24" fmla="*/ 34035 w 1403349"/>
                <a:gd name="connsiteY24" fmla="*/ 14438 h 461166"/>
                <a:gd name="connsiteX0" fmla="*/ 34035 w 1403349"/>
                <a:gd name="connsiteY0" fmla="*/ 13641 h 460369"/>
                <a:gd name="connsiteX1" fmla="*/ 313435 w 1403349"/>
                <a:gd name="connsiteY1" fmla="*/ 941 h 460369"/>
                <a:gd name="connsiteX2" fmla="*/ 561085 w 1403349"/>
                <a:gd name="connsiteY2" fmla="*/ 941 h 460369"/>
                <a:gd name="connsiteX3" fmla="*/ 792860 w 1403349"/>
                <a:gd name="connsiteY3" fmla="*/ 4116 h 460369"/>
                <a:gd name="connsiteX4" fmla="*/ 1018285 w 1403349"/>
                <a:gd name="connsiteY4" fmla="*/ 4116 h 460369"/>
                <a:gd name="connsiteX5" fmla="*/ 1246885 w 1403349"/>
                <a:gd name="connsiteY5" fmla="*/ 147 h 460369"/>
                <a:gd name="connsiteX6" fmla="*/ 1355629 w 1403349"/>
                <a:gd name="connsiteY6" fmla="*/ 7291 h 460369"/>
                <a:gd name="connsiteX7" fmla="*/ 1388966 w 1403349"/>
                <a:gd name="connsiteY7" fmla="*/ 54123 h 460369"/>
                <a:gd name="connsiteX8" fmla="*/ 1402460 w 1403349"/>
                <a:gd name="connsiteY8" fmla="*/ 293041 h 460369"/>
                <a:gd name="connsiteX9" fmla="*/ 1396110 w 1403349"/>
                <a:gd name="connsiteY9" fmla="*/ 433535 h 460369"/>
                <a:gd name="connsiteX10" fmla="*/ 1348485 w 1403349"/>
                <a:gd name="connsiteY10" fmla="*/ 458141 h 460369"/>
                <a:gd name="connsiteX11" fmla="*/ 1234185 w 1403349"/>
                <a:gd name="connsiteY11" fmla="*/ 458141 h 460369"/>
                <a:gd name="connsiteX12" fmla="*/ 1040510 w 1403349"/>
                <a:gd name="connsiteY12" fmla="*/ 448616 h 460369"/>
                <a:gd name="connsiteX13" fmla="*/ 913510 w 1403349"/>
                <a:gd name="connsiteY13" fmla="*/ 445441 h 460369"/>
                <a:gd name="connsiteX14" fmla="*/ 703960 w 1403349"/>
                <a:gd name="connsiteY14" fmla="*/ 451791 h 460369"/>
                <a:gd name="connsiteX15" fmla="*/ 570610 w 1403349"/>
                <a:gd name="connsiteY15" fmla="*/ 445441 h 460369"/>
                <a:gd name="connsiteX16" fmla="*/ 415035 w 1403349"/>
                <a:gd name="connsiteY16" fmla="*/ 448616 h 460369"/>
                <a:gd name="connsiteX17" fmla="*/ 415035 w 1403349"/>
                <a:gd name="connsiteY17" fmla="*/ 448616 h 460369"/>
                <a:gd name="connsiteX18" fmla="*/ 256285 w 1403349"/>
                <a:gd name="connsiteY18" fmla="*/ 451791 h 460369"/>
                <a:gd name="connsiteX19" fmla="*/ 148335 w 1403349"/>
                <a:gd name="connsiteY19" fmla="*/ 451791 h 460369"/>
                <a:gd name="connsiteX20" fmla="*/ 37210 w 1403349"/>
                <a:gd name="connsiteY20" fmla="*/ 451791 h 460369"/>
                <a:gd name="connsiteX21" fmla="*/ 11810 w 1403349"/>
                <a:gd name="connsiteY21" fmla="*/ 416866 h 460369"/>
                <a:gd name="connsiteX22" fmla="*/ 2285 w 1403349"/>
                <a:gd name="connsiteY22" fmla="*/ 207316 h 460369"/>
                <a:gd name="connsiteX23" fmla="*/ 2285 w 1403349"/>
                <a:gd name="connsiteY23" fmla="*/ 54916 h 460369"/>
                <a:gd name="connsiteX24" fmla="*/ 34035 w 1403349"/>
                <a:gd name="connsiteY24" fmla="*/ 13641 h 460369"/>
                <a:gd name="connsiteX0" fmla="*/ 34035 w 1403349"/>
                <a:gd name="connsiteY0" fmla="*/ 13645 h 460373"/>
                <a:gd name="connsiteX1" fmla="*/ 313435 w 1403349"/>
                <a:gd name="connsiteY1" fmla="*/ 945 h 460373"/>
                <a:gd name="connsiteX2" fmla="*/ 561085 w 1403349"/>
                <a:gd name="connsiteY2" fmla="*/ 945 h 460373"/>
                <a:gd name="connsiteX3" fmla="*/ 792860 w 1403349"/>
                <a:gd name="connsiteY3" fmla="*/ 4120 h 460373"/>
                <a:gd name="connsiteX4" fmla="*/ 1018285 w 1403349"/>
                <a:gd name="connsiteY4" fmla="*/ 4120 h 460373"/>
                <a:gd name="connsiteX5" fmla="*/ 1246885 w 1403349"/>
                <a:gd name="connsiteY5" fmla="*/ 151 h 460373"/>
                <a:gd name="connsiteX6" fmla="*/ 1369917 w 1403349"/>
                <a:gd name="connsiteY6" fmla="*/ 9677 h 460373"/>
                <a:gd name="connsiteX7" fmla="*/ 1388966 w 1403349"/>
                <a:gd name="connsiteY7" fmla="*/ 54127 h 460373"/>
                <a:gd name="connsiteX8" fmla="*/ 1402460 w 1403349"/>
                <a:gd name="connsiteY8" fmla="*/ 293045 h 460373"/>
                <a:gd name="connsiteX9" fmla="*/ 1396110 w 1403349"/>
                <a:gd name="connsiteY9" fmla="*/ 433539 h 460373"/>
                <a:gd name="connsiteX10" fmla="*/ 1348485 w 1403349"/>
                <a:gd name="connsiteY10" fmla="*/ 458145 h 460373"/>
                <a:gd name="connsiteX11" fmla="*/ 1234185 w 1403349"/>
                <a:gd name="connsiteY11" fmla="*/ 458145 h 460373"/>
                <a:gd name="connsiteX12" fmla="*/ 1040510 w 1403349"/>
                <a:gd name="connsiteY12" fmla="*/ 448620 h 460373"/>
                <a:gd name="connsiteX13" fmla="*/ 913510 w 1403349"/>
                <a:gd name="connsiteY13" fmla="*/ 445445 h 460373"/>
                <a:gd name="connsiteX14" fmla="*/ 703960 w 1403349"/>
                <a:gd name="connsiteY14" fmla="*/ 451795 h 460373"/>
                <a:gd name="connsiteX15" fmla="*/ 570610 w 1403349"/>
                <a:gd name="connsiteY15" fmla="*/ 445445 h 460373"/>
                <a:gd name="connsiteX16" fmla="*/ 415035 w 1403349"/>
                <a:gd name="connsiteY16" fmla="*/ 448620 h 460373"/>
                <a:gd name="connsiteX17" fmla="*/ 415035 w 1403349"/>
                <a:gd name="connsiteY17" fmla="*/ 448620 h 460373"/>
                <a:gd name="connsiteX18" fmla="*/ 256285 w 1403349"/>
                <a:gd name="connsiteY18" fmla="*/ 451795 h 460373"/>
                <a:gd name="connsiteX19" fmla="*/ 148335 w 1403349"/>
                <a:gd name="connsiteY19" fmla="*/ 451795 h 460373"/>
                <a:gd name="connsiteX20" fmla="*/ 37210 w 1403349"/>
                <a:gd name="connsiteY20" fmla="*/ 451795 h 460373"/>
                <a:gd name="connsiteX21" fmla="*/ 11810 w 1403349"/>
                <a:gd name="connsiteY21" fmla="*/ 416870 h 460373"/>
                <a:gd name="connsiteX22" fmla="*/ 2285 w 1403349"/>
                <a:gd name="connsiteY22" fmla="*/ 207320 h 460373"/>
                <a:gd name="connsiteX23" fmla="*/ 2285 w 1403349"/>
                <a:gd name="connsiteY23" fmla="*/ 54920 h 460373"/>
                <a:gd name="connsiteX24" fmla="*/ 34035 w 1403349"/>
                <a:gd name="connsiteY24" fmla="*/ 13645 h 460373"/>
                <a:gd name="connsiteX0" fmla="*/ 34035 w 1403349"/>
                <a:gd name="connsiteY0" fmla="*/ 13645 h 460373"/>
                <a:gd name="connsiteX1" fmla="*/ 313435 w 1403349"/>
                <a:gd name="connsiteY1" fmla="*/ 945 h 460373"/>
                <a:gd name="connsiteX2" fmla="*/ 561085 w 1403349"/>
                <a:gd name="connsiteY2" fmla="*/ 945 h 460373"/>
                <a:gd name="connsiteX3" fmla="*/ 792860 w 1403349"/>
                <a:gd name="connsiteY3" fmla="*/ 4120 h 460373"/>
                <a:gd name="connsiteX4" fmla="*/ 1018285 w 1403349"/>
                <a:gd name="connsiteY4" fmla="*/ 4120 h 460373"/>
                <a:gd name="connsiteX5" fmla="*/ 1246885 w 1403349"/>
                <a:gd name="connsiteY5" fmla="*/ 151 h 460373"/>
                <a:gd name="connsiteX6" fmla="*/ 1369917 w 1403349"/>
                <a:gd name="connsiteY6" fmla="*/ 9677 h 460373"/>
                <a:gd name="connsiteX7" fmla="*/ 1388966 w 1403349"/>
                <a:gd name="connsiteY7" fmla="*/ 54127 h 460373"/>
                <a:gd name="connsiteX8" fmla="*/ 1402460 w 1403349"/>
                <a:gd name="connsiteY8" fmla="*/ 293045 h 460373"/>
                <a:gd name="connsiteX9" fmla="*/ 1396110 w 1403349"/>
                <a:gd name="connsiteY9" fmla="*/ 433539 h 460373"/>
                <a:gd name="connsiteX10" fmla="*/ 1348485 w 1403349"/>
                <a:gd name="connsiteY10" fmla="*/ 458145 h 460373"/>
                <a:gd name="connsiteX11" fmla="*/ 1234185 w 1403349"/>
                <a:gd name="connsiteY11" fmla="*/ 458145 h 460373"/>
                <a:gd name="connsiteX12" fmla="*/ 1040510 w 1403349"/>
                <a:gd name="connsiteY12" fmla="*/ 448620 h 460373"/>
                <a:gd name="connsiteX13" fmla="*/ 913510 w 1403349"/>
                <a:gd name="connsiteY13" fmla="*/ 445445 h 460373"/>
                <a:gd name="connsiteX14" fmla="*/ 703960 w 1403349"/>
                <a:gd name="connsiteY14" fmla="*/ 451795 h 460373"/>
                <a:gd name="connsiteX15" fmla="*/ 570610 w 1403349"/>
                <a:gd name="connsiteY15" fmla="*/ 445445 h 460373"/>
                <a:gd name="connsiteX16" fmla="*/ 415035 w 1403349"/>
                <a:gd name="connsiteY16" fmla="*/ 448620 h 460373"/>
                <a:gd name="connsiteX17" fmla="*/ 415035 w 1403349"/>
                <a:gd name="connsiteY17" fmla="*/ 448620 h 460373"/>
                <a:gd name="connsiteX18" fmla="*/ 256285 w 1403349"/>
                <a:gd name="connsiteY18" fmla="*/ 451795 h 460373"/>
                <a:gd name="connsiteX19" fmla="*/ 148335 w 1403349"/>
                <a:gd name="connsiteY19" fmla="*/ 451795 h 460373"/>
                <a:gd name="connsiteX20" fmla="*/ 37210 w 1403349"/>
                <a:gd name="connsiteY20" fmla="*/ 451795 h 460373"/>
                <a:gd name="connsiteX21" fmla="*/ 11810 w 1403349"/>
                <a:gd name="connsiteY21" fmla="*/ 416870 h 460373"/>
                <a:gd name="connsiteX22" fmla="*/ 2285 w 1403349"/>
                <a:gd name="connsiteY22" fmla="*/ 207320 h 460373"/>
                <a:gd name="connsiteX23" fmla="*/ 2285 w 1403349"/>
                <a:gd name="connsiteY23" fmla="*/ 54920 h 460373"/>
                <a:gd name="connsiteX24" fmla="*/ 34035 w 1403349"/>
                <a:gd name="connsiteY24" fmla="*/ 13645 h 460373"/>
                <a:gd name="connsiteX0" fmla="*/ 34035 w 1403349"/>
                <a:gd name="connsiteY0" fmla="*/ 13645 h 460373"/>
                <a:gd name="connsiteX1" fmla="*/ 313435 w 1403349"/>
                <a:gd name="connsiteY1" fmla="*/ 945 h 460373"/>
                <a:gd name="connsiteX2" fmla="*/ 561085 w 1403349"/>
                <a:gd name="connsiteY2" fmla="*/ 945 h 460373"/>
                <a:gd name="connsiteX3" fmla="*/ 792860 w 1403349"/>
                <a:gd name="connsiteY3" fmla="*/ 4120 h 460373"/>
                <a:gd name="connsiteX4" fmla="*/ 1018285 w 1403349"/>
                <a:gd name="connsiteY4" fmla="*/ 4120 h 460373"/>
                <a:gd name="connsiteX5" fmla="*/ 1246885 w 1403349"/>
                <a:gd name="connsiteY5" fmla="*/ 151 h 460373"/>
                <a:gd name="connsiteX6" fmla="*/ 1374679 w 1403349"/>
                <a:gd name="connsiteY6" fmla="*/ 9677 h 460373"/>
                <a:gd name="connsiteX7" fmla="*/ 1388966 w 1403349"/>
                <a:gd name="connsiteY7" fmla="*/ 54127 h 460373"/>
                <a:gd name="connsiteX8" fmla="*/ 1402460 w 1403349"/>
                <a:gd name="connsiteY8" fmla="*/ 293045 h 460373"/>
                <a:gd name="connsiteX9" fmla="*/ 1396110 w 1403349"/>
                <a:gd name="connsiteY9" fmla="*/ 433539 h 460373"/>
                <a:gd name="connsiteX10" fmla="*/ 1348485 w 1403349"/>
                <a:gd name="connsiteY10" fmla="*/ 458145 h 460373"/>
                <a:gd name="connsiteX11" fmla="*/ 1234185 w 1403349"/>
                <a:gd name="connsiteY11" fmla="*/ 458145 h 460373"/>
                <a:gd name="connsiteX12" fmla="*/ 1040510 w 1403349"/>
                <a:gd name="connsiteY12" fmla="*/ 448620 h 460373"/>
                <a:gd name="connsiteX13" fmla="*/ 913510 w 1403349"/>
                <a:gd name="connsiteY13" fmla="*/ 445445 h 460373"/>
                <a:gd name="connsiteX14" fmla="*/ 703960 w 1403349"/>
                <a:gd name="connsiteY14" fmla="*/ 451795 h 460373"/>
                <a:gd name="connsiteX15" fmla="*/ 570610 w 1403349"/>
                <a:gd name="connsiteY15" fmla="*/ 445445 h 460373"/>
                <a:gd name="connsiteX16" fmla="*/ 415035 w 1403349"/>
                <a:gd name="connsiteY16" fmla="*/ 448620 h 460373"/>
                <a:gd name="connsiteX17" fmla="*/ 415035 w 1403349"/>
                <a:gd name="connsiteY17" fmla="*/ 448620 h 460373"/>
                <a:gd name="connsiteX18" fmla="*/ 256285 w 1403349"/>
                <a:gd name="connsiteY18" fmla="*/ 451795 h 460373"/>
                <a:gd name="connsiteX19" fmla="*/ 148335 w 1403349"/>
                <a:gd name="connsiteY19" fmla="*/ 451795 h 460373"/>
                <a:gd name="connsiteX20" fmla="*/ 37210 w 1403349"/>
                <a:gd name="connsiteY20" fmla="*/ 451795 h 460373"/>
                <a:gd name="connsiteX21" fmla="*/ 11810 w 1403349"/>
                <a:gd name="connsiteY21" fmla="*/ 416870 h 460373"/>
                <a:gd name="connsiteX22" fmla="*/ 2285 w 1403349"/>
                <a:gd name="connsiteY22" fmla="*/ 207320 h 460373"/>
                <a:gd name="connsiteX23" fmla="*/ 2285 w 1403349"/>
                <a:gd name="connsiteY23" fmla="*/ 54920 h 460373"/>
                <a:gd name="connsiteX24" fmla="*/ 34035 w 1403349"/>
                <a:gd name="connsiteY24" fmla="*/ 13645 h 460373"/>
                <a:gd name="connsiteX0" fmla="*/ 34035 w 1403349"/>
                <a:gd name="connsiteY0" fmla="*/ 13641 h 460369"/>
                <a:gd name="connsiteX1" fmla="*/ 313435 w 1403349"/>
                <a:gd name="connsiteY1" fmla="*/ 941 h 460369"/>
                <a:gd name="connsiteX2" fmla="*/ 561085 w 1403349"/>
                <a:gd name="connsiteY2" fmla="*/ 941 h 460369"/>
                <a:gd name="connsiteX3" fmla="*/ 792860 w 1403349"/>
                <a:gd name="connsiteY3" fmla="*/ 4116 h 460369"/>
                <a:gd name="connsiteX4" fmla="*/ 1018285 w 1403349"/>
                <a:gd name="connsiteY4" fmla="*/ 4116 h 460369"/>
                <a:gd name="connsiteX5" fmla="*/ 1246885 w 1403349"/>
                <a:gd name="connsiteY5" fmla="*/ 147 h 460369"/>
                <a:gd name="connsiteX6" fmla="*/ 1360391 w 1403349"/>
                <a:gd name="connsiteY6" fmla="*/ 7292 h 460369"/>
                <a:gd name="connsiteX7" fmla="*/ 1388966 w 1403349"/>
                <a:gd name="connsiteY7" fmla="*/ 54123 h 460369"/>
                <a:gd name="connsiteX8" fmla="*/ 1402460 w 1403349"/>
                <a:gd name="connsiteY8" fmla="*/ 293041 h 460369"/>
                <a:gd name="connsiteX9" fmla="*/ 1396110 w 1403349"/>
                <a:gd name="connsiteY9" fmla="*/ 433535 h 460369"/>
                <a:gd name="connsiteX10" fmla="*/ 1348485 w 1403349"/>
                <a:gd name="connsiteY10" fmla="*/ 458141 h 460369"/>
                <a:gd name="connsiteX11" fmla="*/ 1234185 w 1403349"/>
                <a:gd name="connsiteY11" fmla="*/ 458141 h 460369"/>
                <a:gd name="connsiteX12" fmla="*/ 1040510 w 1403349"/>
                <a:gd name="connsiteY12" fmla="*/ 448616 h 460369"/>
                <a:gd name="connsiteX13" fmla="*/ 913510 w 1403349"/>
                <a:gd name="connsiteY13" fmla="*/ 445441 h 460369"/>
                <a:gd name="connsiteX14" fmla="*/ 703960 w 1403349"/>
                <a:gd name="connsiteY14" fmla="*/ 451791 h 460369"/>
                <a:gd name="connsiteX15" fmla="*/ 570610 w 1403349"/>
                <a:gd name="connsiteY15" fmla="*/ 445441 h 460369"/>
                <a:gd name="connsiteX16" fmla="*/ 415035 w 1403349"/>
                <a:gd name="connsiteY16" fmla="*/ 448616 h 460369"/>
                <a:gd name="connsiteX17" fmla="*/ 415035 w 1403349"/>
                <a:gd name="connsiteY17" fmla="*/ 448616 h 460369"/>
                <a:gd name="connsiteX18" fmla="*/ 256285 w 1403349"/>
                <a:gd name="connsiteY18" fmla="*/ 451791 h 460369"/>
                <a:gd name="connsiteX19" fmla="*/ 148335 w 1403349"/>
                <a:gd name="connsiteY19" fmla="*/ 451791 h 460369"/>
                <a:gd name="connsiteX20" fmla="*/ 37210 w 1403349"/>
                <a:gd name="connsiteY20" fmla="*/ 451791 h 460369"/>
                <a:gd name="connsiteX21" fmla="*/ 11810 w 1403349"/>
                <a:gd name="connsiteY21" fmla="*/ 416866 h 460369"/>
                <a:gd name="connsiteX22" fmla="*/ 2285 w 1403349"/>
                <a:gd name="connsiteY22" fmla="*/ 207316 h 460369"/>
                <a:gd name="connsiteX23" fmla="*/ 2285 w 1403349"/>
                <a:gd name="connsiteY23" fmla="*/ 54916 h 460369"/>
                <a:gd name="connsiteX24" fmla="*/ 34035 w 1403349"/>
                <a:gd name="connsiteY24" fmla="*/ 13641 h 460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03349" h="460369">
                  <a:moveTo>
                    <a:pt x="34035" y="13641"/>
                  </a:moveTo>
                  <a:cubicBezTo>
                    <a:pt x="85893" y="4645"/>
                    <a:pt x="225593" y="3058"/>
                    <a:pt x="313435" y="941"/>
                  </a:cubicBezTo>
                  <a:cubicBezTo>
                    <a:pt x="401277" y="-1176"/>
                    <a:pt x="561085" y="941"/>
                    <a:pt x="561085" y="941"/>
                  </a:cubicBezTo>
                  <a:lnTo>
                    <a:pt x="792860" y="4116"/>
                  </a:lnTo>
                  <a:lnTo>
                    <a:pt x="1018285" y="4116"/>
                  </a:lnTo>
                  <a:lnTo>
                    <a:pt x="1246885" y="147"/>
                  </a:lnTo>
                  <a:cubicBezTo>
                    <a:pt x="1303903" y="676"/>
                    <a:pt x="1336711" y="-1704"/>
                    <a:pt x="1360391" y="7292"/>
                  </a:cubicBezTo>
                  <a:cubicBezTo>
                    <a:pt x="1384071" y="16288"/>
                    <a:pt x="1381955" y="6498"/>
                    <a:pt x="1388966" y="54123"/>
                  </a:cubicBezTo>
                  <a:cubicBezTo>
                    <a:pt x="1395977" y="101748"/>
                    <a:pt x="1401269" y="229806"/>
                    <a:pt x="1402460" y="293041"/>
                  </a:cubicBezTo>
                  <a:cubicBezTo>
                    <a:pt x="1403651" y="356276"/>
                    <a:pt x="1405106" y="406018"/>
                    <a:pt x="1396110" y="433535"/>
                  </a:cubicBezTo>
                  <a:cubicBezTo>
                    <a:pt x="1387114" y="461052"/>
                    <a:pt x="1375472" y="454040"/>
                    <a:pt x="1348485" y="458141"/>
                  </a:cubicBezTo>
                  <a:cubicBezTo>
                    <a:pt x="1321498" y="462242"/>
                    <a:pt x="1285514" y="459728"/>
                    <a:pt x="1234185" y="458141"/>
                  </a:cubicBezTo>
                  <a:cubicBezTo>
                    <a:pt x="1182856" y="456554"/>
                    <a:pt x="1093956" y="450733"/>
                    <a:pt x="1040510" y="448616"/>
                  </a:cubicBezTo>
                  <a:cubicBezTo>
                    <a:pt x="987064" y="446499"/>
                    <a:pt x="969602" y="444912"/>
                    <a:pt x="913510" y="445441"/>
                  </a:cubicBezTo>
                  <a:cubicBezTo>
                    <a:pt x="857418" y="445970"/>
                    <a:pt x="761110" y="451791"/>
                    <a:pt x="703960" y="451791"/>
                  </a:cubicBezTo>
                  <a:cubicBezTo>
                    <a:pt x="646810" y="451791"/>
                    <a:pt x="570610" y="445441"/>
                    <a:pt x="570610" y="445441"/>
                  </a:cubicBezTo>
                  <a:lnTo>
                    <a:pt x="415035" y="448616"/>
                  </a:lnTo>
                  <a:lnTo>
                    <a:pt x="415035" y="448616"/>
                  </a:lnTo>
                  <a:lnTo>
                    <a:pt x="256285" y="451791"/>
                  </a:lnTo>
                  <a:cubicBezTo>
                    <a:pt x="211835" y="452320"/>
                    <a:pt x="148335" y="451791"/>
                    <a:pt x="148335" y="451791"/>
                  </a:cubicBezTo>
                  <a:cubicBezTo>
                    <a:pt x="111823" y="451791"/>
                    <a:pt x="59964" y="457612"/>
                    <a:pt x="37210" y="451791"/>
                  </a:cubicBezTo>
                  <a:cubicBezTo>
                    <a:pt x="14456" y="445970"/>
                    <a:pt x="17631" y="457612"/>
                    <a:pt x="11810" y="416866"/>
                  </a:cubicBezTo>
                  <a:cubicBezTo>
                    <a:pt x="5989" y="376120"/>
                    <a:pt x="3872" y="267641"/>
                    <a:pt x="2285" y="207316"/>
                  </a:cubicBezTo>
                  <a:cubicBezTo>
                    <a:pt x="698" y="146991"/>
                    <a:pt x="-1948" y="87724"/>
                    <a:pt x="2285" y="54916"/>
                  </a:cubicBezTo>
                  <a:cubicBezTo>
                    <a:pt x="6518" y="22108"/>
                    <a:pt x="-17823" y="22637"/>
                    <a:pt x="34035" y="13641"/>
                  </a:cubicBezTo>
                  <a:close/>
                </a:path>
              </a:pathLst>
            </a:custGeom>
            <a:solidFill>
              <a:srgbClr val="ED9F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dirty="0" smtClean="0">
                  <a:solidFill>
                    <a:schemeClr val="tx1"/>
                  </a:solidFill>
                </a:rPr>
                <a:t>Fırsat Eşitliği</a:t>
              </a:r>
              <a:endParaRPr lang="tr-TR" dirty="0">
                <a:solidFill>
                  <a:schemeClr val="tx1"/>
                </a:solidFill>
              </a:endParaRPr>
            </a:p>
          </p:txBody>
        </p:sp>
      </p:grpSp>
      <p:sp>
        <p:nvSpPr>
          <p:cNvPr id="53" name="Köşeli Çift Ayraç 52"/>
          <p:cNvSpPr/>
          <p:nvPr/>
        </p:nvSpPr>
        <p:spPr>
          <a:xfrm>
            <a:off x="1031267" y="5961548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Görsele göre eşit haklara sahip olmak yeterli midir?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54" name="Grup 53"/>
          <p:cNvGrpSpPr/>
          <p:nvPr/>
        </p:nvGrpSpPr>
        <p:grpSpPr>
          <a:xfrm>
            <a:off x="283245" y="5958525"/>
            <a:ext cx="914437" cy="819703"/>
            <a:chOff x="313837" y="4957280"/>
            <a:chExt cx="914437" cy="819703"/>
          </a:xfrm>
        </p:grpSpPr>
        <p:grpSp>
          <p:nvGrpSpPr>
            <p:cNvPr id="55" name="Grup 54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57" name="Freeform: Shape 25">
                <a:extLst>
                  <a:ext uri="{FF2B5EF4-FFF2-40B4-BE49-F238E27FC236}">
                    <a16:creationId xmlns:a16="http://schemas.microsoft.com/office/drawing/2014/main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8" name="Figure">
                <a:extLst>
                  <a:ext uri="{FF2B5EF4-FFF2-40B4-BE49-F238E27FC236}">
                    <a16:creationId xmlns:a16="http://schemas.microsoft.com/office/drawing/2014/main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56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?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sp>
        <p:nvSpPr>
          <p:cNvPr id="59" name="Köşeli Çift Ayraç 58"/>
          <p:cNvSpPr/>
          <p:nvPr/>
        </p:nvSpPr>
        <p:spPr>
          <a:xfrm>
            <a:off x="1031267" y="5958525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Bu görsele göre eşitlik sağlanmış mıdır?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61" name="Grup 60"/>
          <p:cNvGrpSpPr/>
          <p:nvPr/>
        </p:nvGrpSpPr>
        <p:grpSpPr>
          <a:xfrm>
            <a:off x="283245" y="5955502"/>
            <a:ext cx="914437" cy="819703"/>
            <a:chOff x="313837" y="4957280"/>
            <a:chExt cx="914437" cy="819703"/>
          </a:xfrm>
        </p:grpSpPr>
        <p:grpSp>
          <p:nvGrpSpPr>
            <p:cNvPr id="62" name="Grup 61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64" name="Freeform: Shape 25">
                <a:extLst>
                  <a:ext uri="{FF2B5EF4-FFF2-40B4-BE49-F238E27FC236}">
                    <a16:creationId xmlns:a16="http://schemas.microsoft.com/office/drawing/2014/main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65" name="Figure">
                <a:extLst>
                  <a:ext uri="{FF2B5EF4-FFF2-40B4-BE49-F238E27FC236}">
                    <a16:creationId xmlns:a16="http://schemas.microsoft.com/office/drawing/2014/main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63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?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1315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3" grpId="1" animBg="1"/>
      <p:bldP spid="59" grpId="0" animBg="1"/>
      <p:bldP spid="5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44" y="761996"/>
            <a:ext cx="3397624" cy="3067633"/>
          </a:xfrm>
          <a:prstGeom prst="rect">
            <a:avLst/>
          </a:prstGeom>
        </p:spPr>
      </p:pic>
      <p:sp>
        <p:nvSpPr>
          <p:cNvPr id="6" name="Yuvarlatılmış Dikdörtgen 5"/>
          <p:cNvSpPr/>
          <p:nvPr/>
        </p:nvSpPr>
        <p:spPr>
          <a:xfrm>
            <a:off x="3712290" y="829866"/>
            <a:ext cx="8291451" cy="1223052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  <a:effectLst>
            <a:innerShdw blurRad="101600" dist="50800" dir="2160000">
              <a:prstClr val="black">
                <a:alpha val="28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</a:rPr>
              <a:t>Özel </a:t>
            </a:r>
            <a:r>
              <a:rPr lang="tr-TR" sz="2400" dirty="0" err="1" smtClean="0">
                <a:solidFill>
                  <a:schemeClr val="tx1"/>
                </a:solidFill>
              </a:rPr>
              <a:t>gereksinimli</a:t>
            </a:r>
            <a:r>
              <a:rPr lang="tr-TR" sz="2400" dirty="0" smtClean="0">
                <a:solidFill>
                  <a:schemeClr val="tx1"/>
                </a:solidFill>
              </a:rPr>
              <a:t> bireylere yönelik fırsat eşitliğini</a:t>
            </a:r>
          </a:p>
          <a:p>
            <a:pPr algn="ctr"/>
            <a:r>
              <a:rPr lang="tr-TR" sz="2400" dirty="0" smtClean="0">
                <a:solidFill>
                  <a:schemeClr val="tx1"/>
                </a:solidFill>
              </a:rPr>
              <a:t>sürdürmek tüm toplumun görevidir.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7" name="Group 33">
            <a:extLst>
              <a:ext uri="{FF2B5EF4-FFF2-40B4-BE49-F238E27FC236}">
                <a16:creationId xmlns:a16="http://schemas.microsoft.com/office/drawing/2014/main" id="{0FDEB88E-86E0-4717-ABC0-06A946E23C20}"/>
              </a:ext>
            </a:extLst>
          </p:cNvPr>
          <p:cNvGrpSpPr/>
          <p:nvPr/>
        </p:nvGrpSpPr>
        <p:grpSpPr>
          <a:xfrm>
            <a:off x="2958220" y="1054332"/>
            <a:ext cx="1238492" cy="358917"/>
            <a:chOff x="8268630" y="5473960"/>
            <a:chExt cx="1387384" cy="402066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6D907C75-BA52-4989-9FEE-557ABEC08FC1}"/>
                </a:ext>
              </a:extLst>
            </p:cNvPr>
            <p:cNvSpPr/>
            <p:nvPr/>
          </p:nvSpPr>
          <p:spPr>
            <a:xfrm>
              <a:off x="8268630" y="5473960"/>
              <a:ext cx="402066" cy="402066"/>
            </a:xfrm>
            <a:prstGeom prst="ellipse">
              <a:avLst/>
            </a:prstGeom>
            <a:solidFill>
              <a:srgbClr val="F0EEEF"/>
            </a:solidFill>
            <a:ln>
              <a:solidFill>
                <a:schemeClr val="bg1">
                  <a:lumMod val="75000"/>
                </a:schemeClr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E41EA5A7-7855-4DDA-B131-96D4119FC938}"/>
                </a:ext>
              </a:extLst>
            </p:cNvPr>
            <p:cNvSpPr/>
            <p:nvPr/>
          </p:nvSpPr>
          <p:spPr>
            <a:xfrm>
              <a:off x="9253948" y="5473960"/>
              <a:ext cx="402066" cy="402066"/>
            </a:xfrm>
            <a:prstGeom prst="ellipse">
              <a:avLst/>
            </a:prstGeom>
            <a:solidFill>
              <a:srgbClr val="F0EEEF"/>
            </a:solidFill>
            <a:ln>
              <a:solidFill>
                <a:schemeClr val="bg1">
                  <a:lumMod val="75000"/>
                </a:schemeClr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: Rounded Corners 36">
              <a:extLst>
                <a:ext uri="{FF2B5EF4-FFF2-40B4-BE49-F238E27FC236}">
                  <a16:creationId xmlns:a16="http://schemas.microsoft.com/office/drawing/2014/main" id="{ECEB6E21-9CB1-465D-ABAB-870596771A3D}"/>
                </a:ext>
              </a:extLst>
            </p:cNvPr>
            <p:cNvSpPr/>
            <p:nvPr/>
          </p:nvSpPr>
          <p:spPr>
            <a:xfrm>
              <a:off x="8360934" y="5531560"/>
              <a:ext cx="1178764" cy="286867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626763"/>
                </a:gs>
                <a:gs pos="70000">
                  <a:schemeClr val="bg2"/>
                </a:gs>
                <a:gs pos="30000">
                  <a:schemeClr val="bg2"/>
                </a:gs>
                <a:gs pos="50000">
                  <a:schemeClr val="bg1"/>
                </a:gs>
                <a:gs pos="100000">
                  <a:srgbClr val="626763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Yuvarlatılmış Dikdörtgen 10"/>
          <p:cNvSpPr/>
          <p:nvPr/>
        </p:nvSpPr>
        <p:spPr>
          <a:xfrm>
            <a:off x="3712290" y="2523525"/>
            <a:ext cx="8291451" cy="1223052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  <a:effectLst>
            <a:innerShdw blurRad="101600" dist="50800" dir="2160000">
              <a:prstClr val="black">
                <a:alpha val="28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</a:rPr>
              <a:t>Şefkat, merhamet ve sevgi ile inşa edilen kapsayıcı bir toplum daha güçlü, daha huzurlu ve daha adildir.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12" name="Group 33">
            <a:extLst>
              <a:ext uri="{FF2B5EF4-FFF2-40B4-BE49-F238E27FC236}">
                <a16:creationId xmlns:a16="http://schemas.microsoft.com/office/drawing/2014/main" id="{0FDEB88E-86E0-4717-ABC0-06A946E23C20}"/>
              </a:ext>
            </a:extLst>
          </p:cNvPr>
          <p:cNvGrpSpPr/>
          <p:nvPr/>
        </p:nvGrpSpPr>
        <p:grpSpPr>
          <a:xfrm>
            <a:off x="2958220" y="2747991"/>
            <a:ext cx="1238492" cy="358917"/>
            <a:chOff x="8268630" y="5473960"/>
            <a:chExt cx="1387384" cy="402066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D907C75-BA52-4989-9FEE-557ABEC08FC1}"/>
                </a:ext>
              </a:extLst>
            </p:cNvPr>
            <p:cNvSpPr/>
            <p:nvPr/>
          </p:nvSpPr>
          <p:spPr>
            <a:xfrm>
              <a:off x="8268630" y="5473960"/>
              <a:ext cx="402066" cy="402066"/>
            </a:xfrm>
            <a:prstGeom prst="ellipse">
              <a:avLst/>
            </a:prstGeom>
            <a:solidFill>
              <a:srgbClr val="F0EEEF"/>
            </a:solidFill>
            <a:ln>
              <a:solidFill>
                <a:schemeClr val="bg1">
                  <a:lumMod val="75000"/>
                </a:schemeClr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E41EA5A7-7855-4DDA-B131-96D4119FC938}"/>
                </a:ext>
              </a:extLst>
            </p:cNvPr>
            <p:cNvSpPr/>
            <p:nvPr/>
          </p:nvSpPr>
          <p:spPr>
            <a:xfrm>
              <a:off x="9253948" y="5473960"/>
              <a:ext cx="402066" cy="402066"/>
            </a:xfrm>
            <a:prstGeom prst="ellipse">
              <a:avLst/>
            </a:prstGeom>
            <a:solidFill>
              <a:srgbClr val="F0EEEF"/>
            </a:solidFill>
            <a:ln>
              <a:solidFill>
                <a:schemeClr val="bg1">
                  <a:lumMod val="75000"/>
                </a:schemeClr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: Rounded Corners 36">
              <a:extLst>
                <a:ext uri="{FF2B5EF4-FFF2-40B4-BE49-F238E27FC236}">
                  <a16:creationId xmlns:a16="http://schemas.microsoft.com/office/drawing/2014/main" id="{ECEB6E21-9CB1-465D-ABAB-870596771A3D}"/>
                </a:ext>
              </a:extLst>
            </p:cNvPr>
            <p:cNvSpPr/>
            <p:nvPr/>
          </p:nvSpPr>
          <p:spPr>
            <a:xfrm>
              <a:off x="8360934" y="5531560"/>
              <a:ext cx="1178764" cy="286867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626763"/>
                </a:gs>
                <a:gs pos="70000">
                  <a:schemeClr val="bg2"/>
                </a:gs>
                <a:gs pos="30000">
                  <a:schemeClr val="bg2"/>
                </a:gs>
                <a:gs pos="50000">
                  <a:schemeClr val="bg1"/>
                </a:gs>
                <a:gs pos="100000">
                  <a:srgbClr val="626763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up 21"/>
          <p:cNvGrpSpPr/>
          <p:nvPr/>
        </p:nvGrpSpPr>
        <p:grpSpPr>
          <a:xfrm>
            <a:off x="61544" y="5471651"/>
            <a:ext cx="12003946" cy="1386349"/>
            <a:chOff x="776751" y="2782440"/>
            <a:chExt cx="10707325" cy="1386349"/>
          </a:xfrm>
        </p:grpSpPr>
        <p:grpSp>
          <p:nvGrpSpPr>
            <p:cNvPr id="23" name="Grup 22"/>
            <p:cNvGrpSpPr/>
            <p:nvPr/>
          </p:nvGrpSpPr>
          <p:grpSpPr>
            <a:xfrm>
              <a:off x="776751" y="2782440"/>
              <a:ext cx="855406" cy="1386349"/>
              <a:chOff x="3401963" y="5446982"/>
              <a:chExt cx="855406" cy="1386349"/>
            </a:xfrm>
          </p:grpSpPr>
          <p:sp>
            <p:nvSpPr>
              <p:cNvPr id="28" name="Paralelkenar 27"/>
              <p:cNvSpPr/>
              <p:nvPr/>
            </p:nvSpPr>
            <p:spPr>
              <a:xfrm>
                <a:off x="3401963" y="5618150"/>
                <a:ext cx="855406" cy="1044017"/>
              </a:xfrm>
              <a:prstGeom prst="parallelogram">
                <a:avLst>
                  <a:gd name="adj" fmla="val 31169"/>
                </a:avLst>
              </a:prstGeom>
              <a:solidFill>
                <a:schemeClr val="dk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r-TR" dirty="0" smtClean="0">
                    <a:solidFill>
                      <a:schemeClr val="tx1"/>
                    </a:solidFill>
                  </a:rPr>
                  <a:t> </a:t>
                </a:r>
                <a:endParaRPr lang="tr-TR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Rectangle 9"/>
              <p:cNvSpPr>
                <a:spLocks noChangeArrowheads="1"/>
              </p:cNvSpPr>
              <p:nvPr/>
            </p:nvSpPr>
            <p:spPr bwMode="auto">
              <a:xfrm rot="17091814">
                <a:off x="3022191" y="5953571"/>
                <a:ext cx="1386349" cy="373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r-TR" altLang="tr-TR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Köprü</a:t>
                </a:r>
              </a:p>
              <a:p>
                <a:pPr algn="ctr"/>
                <a:r>
                  <a:rPr lang="tr-TR" altLang="tr-TR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Kurma</a:t>
                </a:r>
                <a:endParaRPr lang="tr-TR" altLang="tr-TR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24" name="Grup 23"/>
            <p:cNvGrpSpPr/>
            <p:nvPr/>
          </p:nvGrpSpPr>
          <p:grpSpPr>
            <a:xfrm>
              <a:off x="1405071" y="2953608"/>
              <a:ext cx="10079005" cy="1044017"/>
              <a:chOff x="4030284" y="5618150"/>
              <a:chExt cx="7837252" cy="1044017"/>
            </a:xfrm>
          </p:grpSpPr>
          <p:sp>
            <p:nvSpPr>
              <p:cNvPr id="25" name="Paralelkenar 24"/>
              <p:cNvSpPr/>
              <p:nvPr/>
            </p:nvSpPr>
            <p:spPr>
              <a:xfrm>
                <a:off x="4030284" y="5618150"/>
                <a:ext cx="7837252" cy="1044017"/>
              </a:xfrm>
              <a:prstGeom prst="parallelogram">
                <a:avLst>
                  <a:gd name="adj" fmla="val 25422"/>
                </a:avLst>
              </a:prstGeom>
              <a:ln/>
            </p:spPr>
            <p:style>
              <a:lnRef idx="3">
                <a:schemeClr val="lt1"/>
              </a:lnRef>
              <a:fillRef idx="1">
                <a:schemeClr val="accent4"/>
              </a:fillRef>
              <a:effectRef idx="1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r-TR" sz="2400" dirty="0">
                    <a:solidFill>
                      <a:schemeClr val="tx1"/>
                    </a:solidFill>
                  </a:rPr>
                  <a:t>G</a:t>
                </a:r>
                <a:r>
                  <a:rPr lang="tr-TR" sz="2400" dirty="0" smtClean="0">
                    <a:solidFill>
                      <a:schemeClr val="tx1"/>
                    </a:solidFill>
                  </a:rPr>
                  <a:t>ünlük </a:t>
                </a:r>
                <a:r>
                  <a:rPr lang="tr-TR" sz="2400" dirty="0">
                    <a:solidFill>
                      <a:schemeClr val="tx1"/>
                    </a:solidFill>
                  </a:rPr>
                  <a:t>yaşamda özel </a:t>
                </a:r>
                <a:r>
                  <a:rPr lang="tr-TR" sz="2400" dirty="0" err="1">
                    <a:solidFill>
                      <a:schemeClr val="tx1"/>
                    </a:solidFill>
                  </a:rPr>
                  <a:t>gereksinimli</a:t>
                </a:r>
                <a:r>
                  <a:rPr lang="tr-TR" sz="2400" dirty="0">
                    <a:solidFill>
                      <a:schemeClr val="tx1"/>
                    </a:solidFill>
                  </a:rPr>
                  <a:t> bireylere yönelik fırsat eşitliğini sürdürmek için yapılmış çalışmalara </a:t>
                </a:r>
                <a:r>
                  <a:rPr lang="tr-TR" sz="2400" dirty="0" smtClean="0">
                    <a:solidFill>
                      <a:schemeClr val="tx1"/>
                    </a:solidFill>
                  </a:rPr>
                  <a:t>çevrenizden örnekler veriniz.</a:t>
                </a:r>
                <a:endParaRPr lang="tr-TR" sz="2400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6" name="Düz Bağlayıcı 25"/>
              <p:cNvCxnSpPr/>
              <p:nvPr/>
            </p:nvCxnSpPr>
            <p:spPr>
              <a:xfrm>
                <a:off x="4285799" y="5732206"/>
                <a:ext cx="3549445" cy="9833"/>
              </a:xfrm>
              <a:prstGeom prst="line">
                <a:avLst/>
              </a:prstGeom>
              <a:ln>
                <a:prstDash val="lgDash"/>
              </a:ln>
              <a:scene3d>
                <a:camera prst="perspectiveRelaxedModerately"/>
                <a:lightRig rig="threePt" dir="t"/>
              </a:scene3d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Düz Bağlayıcı 26"/>
              <p:cNvCxnSpPr/>
              <p:nvPr/>
            </p:nvCxnSpPr>
            <p:spPr>
              <a:xfrm>
                <a:off x="8034019" y="6543367"/>
                <a:ext cx="3549445" cy="9833"/>
              </a:xfrm>
              <a:prstGeom prst="line">
                <a:avLst/>
              </a:prstGeom>
              <a:ln>
                <a:prstDash val="lgDash"/>
              </a:ln>
              <a:scene3d>
                <a:camera prst="perspectiveRelaxed"/>
                <a:lightRig rig="threePt" dir="t"/>
              </a:scene3d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30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Özel </a:t>
            </a:r>
            <a:r>
              <a:rPr lang="tr-TR" sz="2800" dirty="0" err="1" smtClean="0">
                <a:solidFill>
                  <a:schemeClr val="bg1"/>
                </a:solidFill>
              </a:rPr>
              <a:t>Gereksinimli</a:t>
            </a:r>
            <a:r>
              <a:rPr lang="tr-TR" sz="2800" dirty="0" smtClean="0">
                <a:solidFill>
                  <a:schemeClr val="bg1"/>
                </a:solidFill>
              </a:rPr>
              <a:t> Bireylere Yönelik Fırsat Eşitliği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5812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4" y="814405"/>
            <a:ext cx="5879725" cy="3207123"/>
          </a:xfrm>
          <a:prstGeom prst="rect">
            <a:avLst/>
          </a:prstGeom>
        </p:spPr>
      </p:pic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>
                <a:solidFill>
                  <a:schemeClr val="bg1"/>
                </a:solidFill>
              </a:rPr>
              <a:t>Özel </a:t>
            </a:r>
            <a:r>
              <a:rPr lang="tr-TR" sz="2800" dirty="0" err="1">
                <a:solidFill>
                  <a:schemeClr val="bg1"/>
                </a:solidFill>
              </a:rPr>
              <a:t>Gereksinimli</a:t>
            </a:r>
            <a:r>
              <a:rPr lang="tr-TR" sz="2800" dirty="0">
                <a:solidFill>
                  <a:schemeClr val="bg1"/>
                </a:solidFill>
              </a:rPr>
              <a:t> Bireylere Yönelik Fırsat Eşitliği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12" name="Google Shape;1442;p25"/>
          <p:cNvSpPr/>
          <p:nvPr/>
        </p:nvSpPr>
        <p:spPr>
          <a:xfrm>
            <a:off x="155575" y="4494585"/>
            <a:ext cx="5779025" cy="1449465"/>
          </a:xfrm>
          <a:custGeom>
            <a:avLst/>
            <a:gdLst/>
            <a:ahLst/>
            <a:cxnLst/>
            <a:rect l="l" t="t" r="r" b="b"/>
            <a:pathLst>
              <a:path w="597075" h="158308" extrusionOk="0">
                <a:moveTo>
                  <a:pt x="587611" y="5718"/>
                </a:moveTo>
                <a:cubicBezTo>
                  <a:pt x="566494" y="2384"/>
                  <a:pt x="545024" y="1909"/>
                  <a:pt x="523793" y="4384"/>
                </a:cubicBezTo>
                <a:cubicBezTo>
                  <a:pt x="500457" y="5338"/>
                  <a:pt x="477121" y="5147"/>
                  <a:pt x="453784" y="4384"/>
                </a:cubicBezTo>
                <a:cubicBezTo>
                  <a:pt x="407779" y="3052"/>
                  <a:pt x="361773" y="-188"/>
                  <a:pt x="315767" y="-854"/>
                </a:cubicBezTo>
                <a:cubicBezTo>
                  <a:pt x="222613" y="-2283"/>
                  <a:pt x="129363" y="4099"/>
                  <a:pt x="36399" y="8004"/>
                </a:cubicBezTo>
                <a:cubicBezTo>
                  <a:pt x="28312" y="8385"/>
                  <a:pt x="22083" y="15338"/>
                  <a:pt x="22502" y="23434"/>
                </a:cubicBezTo>
                <a:cubicBezTo>
                  <a:pt x="22568" y="24672"/>
                  <a:pt x="22788" y="25911"/>
                  <a:pt x="23159" y="27054"/>
                </a:cubicBezTo>
                <a:cubicBezTo>
                  <a:pt x="16196" y="30864"/>
                  <a:pt x="13101" y="39151"/>
                  <a:pt x="15920" y="46580"/>
                </a:cubicBezTo>
                <a:lnTo>
                  <a:pt x="10396" y="47723"/>
                </a:lnTo>
                <a:cubicBezTo>
                  <a:pt x="-4940" y="51629"/>
                  <a:pt x="-2177" y="76298"/>
                  <a:pt x="14206" y="76298"/>
                </a:cubicBezTo>
                <a:lnTo>
                  <a:pt x="35637" y="75155"/>
                </a:lnTo>
                <a:cubicBezTo>
                  <a:pt x="30741" y="77346"/>
                  <a:pt x="27607" y="82299"/>
                  <a:pt x="27636" y="87634"/>
                </a:cubicBezTo>
                <a:cubicBezTo>
                  <a:pt x="27788" y="94301"/>
                  <a:pt x="32284" y="100016"/>
                  <a:pt x="38685" y="101731"/>
                </a:cubicBezTo>
                <a:cubicBezTo>
                  <a:pt x="34408" y="108207"/>
                  <a:pt x="36218" y="116970"/>
                  <a:pt x="42723" y="121256"/>
                </a:cubicBezTo>
                <a:cubicBezTo>
                  <a:pt x="43466" y="121733"/>
                  <a:pt x="44247" y="122114"/>
                  <a:pt x="45066" y="122494"/>
                </a:cubicBezTo>
                <a:cubicBezTo>
                  <a:pt x="42495" y="122494"/>
                  <a:pt x="39828" y="123352"/>
                  <a:pt x="37256" y="123923"/>
                </a:cubicBezTo>
                <a:cubicBezTo>
                  <a:pt x="21064" y="127162"/>
                  <a:pt x="25255" y="151737"/>
                  <a:pt x="40971" y="152498"/>
                </a:cubicBezTo>
                <a:cubicBezTo>
                  <a:pt x="50324" y="152689"/>
                  <a:pt x="59669" y="151928"/>
                  <a:pt x="68879" y="150212"/>
                </a:cubicBezTo>
                <a:cubicBezTo>
                  <a:pt x="73146" y="149356"/>
                  <a:pt x="77347" y="148213"/>
                  <a:pt x="81452" y="146784"/>
                </a:cubicBezTo>
                <a:cubicBezTo>
                  <a:pt x="104312" y="144784"/>
                  <a:pt x="127363" y="144498"/>
                  <a:pt x="150127" y="144021"/>
                </a:cubicBezTo>
                <a:cubicBezTo>
                  <a:pt x="187180" y="143259"/>
                  <a:pt x="224327" y="144021"/>
                  <a:pt x="261379" y="144688"/>
                </a:cubicBezTo>
                <a:cubicBezTo>
                  <a:pt x="334627" y="146879"/>
                  <a:pt x="407874" y="152022"/>
                  <a:pt x="481026" y="157166"/>
                </a:cubicBezTo>
                <a:cubicBezTo>
                  <a:pt x="487474" y="157928"/>
                  <a:pt x="493380" y="153451"/>
                  <a:pt x="494361" y="147070"/>
                </a:cubicBezTo>
                <a:cubicBezTo>
                  <a:pt x="505410" y="148022"/>
                  <a:pt x="516459" y="149165"/>
                  <a:pt x="527413" y="150594"/>
                </a:cubicBezTo>
                <a:cubicBezTo>
                  <a:pt x="543129" y="152689"/>
                  <a:pt x="547129" y="124780"/>
                  <a:pt x="531127" y="122590"/>
                </a:cubicBezTo>
                <a:cubicBezTo>
                  <a:pt x="518173" y="120685"/>
                  <a:pt x="505124" y="118970"/>
                  <a:pt x="492075" y="117256"/>
                </a:cubicBezTo>
                <a:lnTo>
                  <a:pt x="505410" y="117256"/>
                </a:lnTo>
                <a:cubicBezTo>
                  <a:pt x="513811" y="116684"/>
                  <a:pt x="520174" y="109445"/>
                  <a:pt x="519621" y="101063"/>
                </a:cubicBezTo>
                <a:cubicBezTo>
                  <a:pt x="519621" y="100968"/>
                  <a:pt x="519612" y="100872"/>
                  <a:pt x="519602" y="100778"/>
                </a:cubicBezTo>
                <a:cubicBezTo>
                  <a:pt x="529127" y="101540"/>
                  <a:pt x="538081" y="102111"/>
                  <a:pt x="547320" y="102969"/>
                </a:cubicBezTo>
                <a:cubicBezTo>
                  <a:pt x="563131" y="104492"/>
                  <a:pt x="567037" y="77346"/>
                  <a:pt x="551035" y="74394"/>
                </a:cubicBezTo>
                <a:lnTo>
                  <a:pt x="540557" y="73060"/>
                </a:lnTo>
                <a:cubicBezTo>
                  <a:pt x="548368" y="66297"/>
                  <a:pt x="547891" y="49628"/>
                  <a:pt x="535604" y="47723"/>
                </a:cubicBezTo>
                <a:cubicBezTo>
                  <a:pt x="527984" y="46580"/>
                  <a:pt x="520459" y="45533"/>
                  <a:pt x="512839" y="44581"/>
                </a:cubicBezTo>
                <a:lnTo>
                  <a:pt x="562179" y="43056"/>
                </a:lnTo>
                <a:cubicBezTo>
                  <a:pt x="568132" y="43056"/>
                  <a:pt x="573399" y="39246"/>
                  <a:pt x="575133" y="33531"/>
                </a:cubicBezTo>
                <a:lnTo>
                  <a:pt x="583801" y="33531"/>
                </a:lnTo>
                <a:cubicBezTo>
                  <a:pt x="591678" y="33150"/>
                  <a:pt x="597736" y="26387"/>
                  <a:pt x="597336" y="18482"/>
                </a:cubicBezTo>
                <a:cubicBezTo>
                  <a:pt x="597031" y="12672"/>
                  <a:pt x="593173" y="7624"/>
                  <a:pt x="587611" y="5718"/>
                </a:cubicBezTo>
                <a:close/>
                <a:moveTo>
                  <a:pt x="153175" y="89348"/>
                </a:moveTo>
                <a:lnTo>
                  <a:pt x="161176" y="89348"/>
                </a:lnTo>
                <a:lnTo>
                  <a:pt x="154033" y="893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Görme engelli bireyler kaldırımlarda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çok fazla kısıtlayıcı nesne olduğu için rahat yürüyememektedir.</a:t>
            </a:r>
            <a:endParaRPr sz="1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42;p25"/>
          <p:cNvSpPr/>
          <p:nvPr/>
        </p:nvSpPr>
        <p:spPr>
          <a:xfrm>
            <a:off x="6262628" y="4494585"/>
            <a:ext cx="5779025" cy="1449465"/>
          </a:xfrm>
          <a:custGeom>
            <a:avLst/>
            <a:gdLst/>
            <a:ahLst/>
            <a:cxnLst/>
            <a:rect l="l" t="t" r="r" b="b"/>
            <a:pathLst>
              <a:path w="597075" h="158308" extrusionOk="0">
                <a:moveTo>
                  <a:pt x="587611" y="5718"/>
                </a:moveTo>
                <a:cubicBezTo>
                  <a:pt x="566494" y="2384"/>
                  <a:pt x="545024" y="1909"/>
                  <a:pt x="523793" y="4384"/>
                </a:cubicBezTo>
                <a:cubicBezTo>
                  <a:pt x="500457" y="5338"/>
                  <a:pt x="477121" y="5147"/>
                  <a:pt x="453784" y="4384"/>
                </a:cubicBezTo>
                <a:cubicBezTo>
                  <a:pt x="407779" y="3052"/>
                  <a:pt x="361773" y="-188"/>
                  <a:pt x="315767" y="-854"/>
                </a:cubicBezTo>
                <a:cubicBezTo>
                  <a:pt x="222613" y="-2283"/>
                  <a:pt x="129363" y="4099"/>
                  <a:pt x="36399" y="8004"/>
                </a:cubicBezTo>
                <a:cubicBezTo>
                  <a:pt x="28312" y="8385"/>
                  <a:pt x="22083" y="15338"/>
                  <a:pt x="22502" y="23434"/>
                </a:cubicBezTo>
                <a:cubicBezTo>
                  <a:pt x="22568" y="24672"/>
                  <a:pt x="22788" y="25911"/>
                  <a:pt x="23159" y="27054"/>
                </a:cubicBezTo>
                <a:cubicBezTo>
                  <a:pt x="16196" y="30864"/>
                  <a:pt x="13101" y="39151"/>
                  <a:pt x="15920" y="46580"/>
                </a:cubicBezTo>
                <a:lnTo>
                  <a:pt x="10396" y="47723"/>
                </a:lnTo>
                <a:cubicBezTo>
                  <a:pt x="-4940" y="51629"/>
                  <a:pt x="-2177" y="76298"/>
                  <a:pt x="14206" y="76298"/>
                </a:cubicBezTo>
                <a:lnTo>
                  <a:pt x="35637" y="75155"/>
                </a:lnTo>
                <a:cubicBezTo>
                  <a:pt x="30741" y="77346"/>
                  <a:pt x="27607" y="82299"/>
                  <a:pt x="27636" y="87634"/>
                </a:cubicBezTo>
                <a:cubicBezTo>
                  <a:pt x="27788" y="94301"/>
                  <a:pt x="32284" y="100016"/>
                  <a:pt x="38685" y="101731"/>
                </a:cubicBezTo>
                <a:cubicBezTo>
                  <a:pt x="34408" y="108207"/>
                  <a:pt x="36218" y="116970"/>
                  <a:pt x="42723" y="121256"/>
                </a:cubicBezTo>
                <a:cubicBezTo>
                  <a:pt x="43466" y="121733"/>
                  <a:pt x="44247" y="122114"/>
                  <a:pt x="45066" y="122494"/>
                </a:cubicBezTo>
                <a:cubicBezTo>
                  <a:pt x="42495" y="122494"/>
                  <a:pt x="39828" y="123352"/>
                  <a:pt x="37256" y="123923"/>
                </a:cubicBezTo>
                <a:cubicBezTo>
                  <a:pt x="21064" y="127162"/>
                  <a:pt x="25255" y="151737"/>
                  <a:pt x="40971" y="152498"/>
                </a:cubicBezTo>
                <a:cubicBezTo>
                  <a:pt x="50324" y="152689"/>
                  <a:pt x="59669" y="151928"/>
                  <a:pt x="68879" y="150212"/>
                </a:cubicBezTo>
                <a:cubicBezTo>
                  <a:pt x="73146" y="149356"/>
                  <a:pt x="77347" y="148213"/>
                  <a:pt x="81452" y="146784"/>
                </a:cubicBezTo>
                <a:cubicBezTo>
                  <a:pt x="104312" y="144784"/>
                  <a:pt x="127363" y="144498"/>
                  <a:pt x="150127" y="144021"/>
                </a:cubicBezTo>
                <a:cubicBezTo>
                  <a:pt x="187180" y="143259"/>
                  <a:pt x="224327" y="144021"/>
                  <a:pt x="261379" y="144688"/>
                </a:cubicBezTo>
                <a:cubicBezTo>
                  <a:pt x="334627" y="146879"/>
                  <a:pt x="407874" y="152022"/>
                  <a:pt x="481026" y="157166"/>
                </a:cubicBezTo>
                <a:cubicBezTo>
                  <a:pt x="487474" y="157928"/>
                  <a:pt x="493380" y="153451"/>
                  <a:pt x="494361" y="147070"/>
                </a:cubicBezTo>
                <a:cubicBezTo>
                  <a:pt x="505410" y="148022"/>
                  <a:pt x="516459" y="149165"/>
                  <a:pt x="527413" y="150594"/>
                </a:cubicBezTo>
                <a:cubicBezTo>
                  <a:pt x="543129" y="152689"/>
                  <a:pt x="547129" y="124780"/>
                  <a:pt x="531127" y="122590"/>
                </a:cubicBezTo>
                <a:cubicBezTo>
                  <a:pt x="518173" y="120685"/>
                  <a:pt x="505124" y="118970"/>
                  <a:pt x="492075" y="117256"/>
                </a:cubicBezTo>
                <a:lnTo>
                  <a:pt x="505410" y="117256"/>
                </a:lnTo>
                <a:cubicBezTo>
                  <a:pt x="513811" y="116684"/>
                  <a:pt x="520174" y="109445"/>
                  <a:pt x="519621" y="101063"/>
                </a:cubicBezTo>
                <a:cubicBezTo>
                  <a:pt x="519621" y="100968"/>
                  <a:pt x="519612" y="100872"/>
                  <a:pt x="519602" y="100778"/>
                </a:cubicBezTo>
                <a:cubicBezTo>
                  <a:pt x="529127" y="101540"/>
                  <a:pt x="538081" y="102111"/>
                  <a:pt x="547320" y="102969"/>
                </a:cubicBezTo>
                <a:cubicBezTo>
                  <a:pt x="563131" y="104492"/>
                  <a:pt x="567037" y="77346"/>
                  <a:pt x="551035" y="74394"/>
                </a:cubicBezTo>
                <a:lnTo>
                  <a:pt x="540557" y="73060"/>
                </a:lnTo>
                <a:cubicBezTo>
                  <a:pt x="548368" y="66297"/>
                  <a:pt x="547891" y="49628"/>
                  <a:pt x="535604" y="47723"/>
                </a:cubicBezTo>
                <a:cubicBezTo>
                  <a:pt x="527984" y="46580"/>
                  <a:pt x="520459" y="45533"/>
                  <a:pt x="512839" y="44581"/>
                </a:cubicBezTo>
                <a:lnTo>
                  <a:pt x="562179" y="43056"/>
                </a:lnTo>
                <a:cubicBezTo>
                  <a:pt x="568132" y="43056"/>
                  <a:pt x="573399" y="39246"/>
                  <a:pt x="575133" y="33531"/>
                </a:cubicBezTo>
                <a:lnTo>
                  <a:pt x="583801" y="33531"/>
                </a:lnTo>
                <a:cubicBezTo>
                  <a:pt x="591678" y="33150"/>
                  <a:pt x="597736" y="26387"/>
                  <a:pt x="597336" y="18482"/>
                </a:cubicBezTo>
                <a:cubicBezTo>
                  <a:pt x="597031" y="12672"/>
                  <a:pt x="593173" y="7624"/>
                  <a:pt x="587611" y="5718"/>
                </a:cubicBezTo>
                <a:close/>
                <a:moveTo>
                  <a:pt x="153175" y="89348"/>
                </a:moveTo>
                <a:lnTo>
                  <a:pt x="161176" y="89348"/>
                </a:lnTo>
                <a:lnTo>
                  <a:pt x="154033" y="8934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Kaldırımlara yapılan takip şeritleri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sayesinde artık daha kolay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ilerleyebilmektedirler.</a:t>
            </a:r>
            <a:endParaRPr sz="1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Köşeli Çift Ayraç 14"/>
          <p:cNvSpPr/>
          <p:nvPr/>
        </p:nvSpPr>
        <p:spPr>
          <a:xfrm>
            <a:off x="1031267" y="5958525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Özel </a:t>
            </a:r>
            <a:r>
              <a:rPr lang="tr-TR" sz="2400" dirty="0" err="1" smtClean="0">
                <a:solidFill>
                  <a:schemeClr val="tx1"/>
                </a:solidFill>
              </a:rPr>
              <a:t>gereksinimli</a:t>
            </a:r>
            <a:r>
              <a:rPr lang="tr-TR" sz="2400" dirty="0" smtClean="0">
                <a:solidFill>
                  <a:schemeClr val="tx1"/>
                </a:solidFill>
              </a:rPr>
              <a:t> bireylerin yürümesini kolaylaştırmak için ne yapılmış olabilir?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16" name="Grup 15"/>
          <p:cNvGrpSpPr/>
          <p:nvPr/>
        </p:nvGrpSpPr>
        <p:grpSpPr>
          <a:xfrm>
            <a:off x="283245" y="5955502"/>
            <a:ext cx="914437" cy="819703"/>
            <a:chOff x="313837" y="4957280"/>
            <a:chExt cx="914437" cy="819703"/>
          </a:xfrm>
        </p:grpSpPr>
        <p:grpSp>
          <p:nvGrpSpPr>
            <p:cNvPr id="17" name="Grup 16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9" name="Freeform: Shape 25">
                <a:extLst>
                  <a:ext uri="{FF2B5EF4-FFF2-40B4-BE49-F238E27FC236}">
                    <a16:creationId xmlns:a16="http://schemas.microsoft.com/office/drawing/2014/main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0" name="Figure">
                <a:extLst>
                  <a:ext uri="{FF2B5EF4-FFF2-40B4-BE49-F238E27FC236}">
                    <a16:creationId xmlns:a16="http://schemas.microsoft.com/office/drawing/2014/main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18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?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23" name="Resim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628" y="814405"/>
            <a:ext cx="5879726" cy="320712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0493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>
                <a:solidFill>
                  <a:schemeClr val="bg1"/>
                </a:solidFill>
              </a:rPr>
              <a:t>Özel </a:t>
            </a:r>
            <a:r>
              <a:rPr lang="tr-TR" sz="2800" dirty="0" err="1">
                <a:solidFill>
                  <a:schemeClr val="bg1"/>
                </a:solidFill>
              </a:rPr>
              <a:t>Gereksinimli</a:t>
            </a:r>
            <a:r>
              <a:rPr lang="tr-TR" sz="2800" dirty="0">
                <a:solidFill>
                  <a:schemeClr val="bg1"/>
                </a:solidFill>
              </a:rPr>
              <a:t> Bireylere Yönelik Fırsat Eşitliği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928" y="800098"/>
            <a:ext cx="5879725" cy="3207123"/>
          </a:xfrm>
          <a:prstGeom prst="rect">
            <a:avLst/>
          </a:prstGeom>
        </p:spPr>
      </p:pic>
      <p:sp>
        <p:nvSpPr>
          <p:cNvPr id="12" name="Google Shape;1442;p25"/>
          <p:cNvSpPr/>
          <p:nvPr/>
        </p:nvSpPr>
        <p:spPr>
          <a:xfrm>
            <a:off x="155575" y="4494585"/>
            <a:ext cx="5779025" cy="1449465"/>
          </a:xfrm>
          <a:custGeom>
            <a:avLst/>
            <a:gdLst/>
            <a:ahLst/>
            <a:cxnLst/>
            <a:rect l="l" t="t" r="r" b="b"/>
            <a:pathLst>
              <a:path w="597075" h="158308" extrusionOk="0">
                <a:moveTo>
                  <a:pt x="587611" y="5718"/>
                </a:moveTo>
                <a:cubicBezTo>
                  <a:pt x="566494" y="2384"/>
                  <a:pt x="545024" y="1909"/>
                  <a:pt x="523793" y="4384"/>
                </a:cubicBezTo>
                <a:cubicBezTo>
                  <a:pt x="500457" y="5338"/>
                  <a:pt x="477121" y="5147"/>
                  <a:pt x="453784" y="4384"/>
                </a:cubicBezTo>
                <a:cubicBezTo>
                  <a:pt x="407779" y="3052"/>
                  <a:pt x="361773" y="-188"/>
                  <a:pt x="315767" y="-854"/>
                </a:cubicBezTo>
                <a:cubicBezTo>
                  <a:pt x="222613" y="-2283"/>
                  <a:pt x="129363" y="4099"/>
                  <a:pt x="36399" y="8004"/>
                </a:cubicBezTo>
                <a:cubicBezTo>
                  <a:pt x="28312" y="8385"/>
                  <a:pt x="22083" y="15338"/>
                  <a:pt x="22502" y="23434"/>
                </a:cubicBezTo>
                <a:cubicBezTo>
                  <a:pt x="22568" y="24672"/>
                  <a:pt x="22788" y="25911"/>
                  <a:pt x="23159" y="27054"/>
                </a:cubicBezTo>
                <a:cubicBezTo>
                  <a:pt x="16196" y="30864"/>
                  <a:pt x="13101" y="39151"/>
                  <a:pt x="15920" y="46580"/>
                </a:cubicBezTo>
                <a:lnTo>
                  <a:pt x="10396" y="47723"/>
                </a:lnTo>
                <a:cubicBezTo>
                  <a:pt x="-4940" y="51629"/>
                  <a:pt x="-2177" y="76298"/>
                  <a:pt x="14206" y="76298"/>
                </a:cubicBezTo>
                <a:lnTo>
                  <a:pt x="35637" y="75155"/>
                </a:lnTo>
                <a:cubicBezTo>
                  <a:pt x="30741" y="77346"/>
                  <a:pt x="27607" y="82299"/>
                  <a:pt x="27636" y="87634"/>
                </a:cubicBezTo>
                <a:cubicBezTo>
                  <a:pt x="27788" y="94301"/>
                  <a:pt x="32284" y="100016"/>
                  <a:pt x="38685" y="101731"/>
                </a:cubicBezTo>
                <a:cubicBezTo>
                  <a:pt x="34408" y="108207"/>
                  <a:pt x="36218" y="116970"/>
                  <a:pt x="42723" y="121256"/>
                </a:cubicBezTo>
                <a:cubicBezTo>
                  <a:pt x="43466" y="121733"/>
                  <a:pt x="44247" y="122114"/>
                  <a:pt x="45066" y="122494"/>
                </a:cubicBezTo>
                <a:cubicBezTo>
                  <a:pt x="42495" y="122494"/>
                  <a:pt x="39828" y="123352"/>
                  <a:pt x="37256" y="123923"/>
                </a:cubicBezTo>
                <a:cubicBezTo>
                  <a:pt x="21064" y="127162"/>
                  <a:pt x="25255" y="151737"/>
                  <a:pt x="40971" y="152498"/>
                </a:cubicBezTo>
                <a:cubicBezTo>
                  <a:pt x="50324" y="152689"/>
                  <a:pt x="59669" y="151928"/>
                  <a:pt x="68879" y="150212"/>
                </a:cubicBezTo>
                <a:cubicBezTo>
                  <a:pt x="73146" y="149356"/>
                  <a:pt x="77347" y="148213"/>
                  <a:pt x="81452" y="146784"/>
                </a:cubicBezTo>
                <a:cubicBezTo>
                  <a:pt x="104312" y="144784"/>
                  <a:pt x="127363" y="144498"/>
                  <a:pt x="150127" y="144021"/>
                </a:cubicBezTo>
                <a:cubicBezTo>
                  <a:pt x="187180" y="143259"/>
                  <a:pt x="224327" y="144021"/>
                  <a:pt x="261379" y="144688"/>
                </a:cubicBezTo>
                <a:cubicBezTo>
                  <a:pt x="334627" y="146879"/>
                  <a:pt x="407874" y="152022"/>
                  <a:pt x="481026" y="157166"/>
                </a:cubicBezTo>
                <a:cubicBezTo>
                  <a:pt x="487474" y="157928"/>
                  <a:pt x="493380" y="153451"/>
                  <a:pt x="494361" y="147070"/>
                </a:cubicBezTo>
                <a:cubicBezTo>
                  <a:pt x="505410" y="148022"/>
                  <a:pt x="516459" y="149165"/>
                  <a:pt x="527413" y="150594"/>
                </a:cubicBezTo>
                <a:cubicBezTo>
                  <a:pt x="543129" y="152689"/>
                  <a:pt x="547129" y="124780"/>
                  <a:pt x="531127" y="122590"/>
                </a:cubicBezTo>
                <a:cubicBezTo>
                  <a:pt x="518173" y="120685"/>
                  <a:pt x="505124" y="118970"/>
                  <a:pt x="492075" y="117256"/>
                </a:cubicBezTo>
                <a:lnTo>
                  <a:pt x="505410" y="117256"/>
                </a:lnTo>
                <a:cubicBezTo>
                  <a:pt x="513811" y="116684"/>
                  <a:pt x="520174" y="109445"/>
                  <a:pt x="519621" y="101063"/>
                </a:cubicBezTo>
                <a:cubicBezTo>
                  <a:pt x="519621" y="100968"/>
                  <a:pt x="519612" y="100872"/>
                  <a:pt x="519602" y="100778"/>
                </a:cubicBezTo>
                <a:cubicBezTo>
                  <a:pt x="529127" y="101540"/>
                  <a:pt x="538081" y="102111"/>
                  <a:pt x="547320" y="102969"/>
                </a:cubicBezTo>
                <a:cubicBezTo>
                  <a:pt x="563131" y="104492"/>
                  <a:pt x="567037" y="77346"/>
                  <a:pt x="551035" y="74394"/>
                </a:cubicBezTo>
                <a:lnTo>
                  <a:pt x="540557" y="73060"/>
                </a:lnTo>
                <a:cubicBezTo>
                  <a:pt x="548368" y="66297"/>
                  <a:pt x="547891" y="49628"/>
                  <a:pt x="535604" y="47723"/>
                </a:cubicBezTo>
                <a:cubicBezTo>
                  <a:pt x="527984" y="46580"/>
                  <a:pt x="520459" y="45533"/>
                  <a:pt x="512839" y="44581"/>
                </a:cubicBezTo>
                <a:lnTo>
                  <a:pt x="562179" y="43056"/>
                </a:lnTo>
                <a:cubicBezTo>
                  <a:pt x="568132" y="43056"/>
                  <a:pt x="573399" y="39246"/>
                  <a:pt x="575133" y="33531"/>
                </a:cubicBezTo>
                <a:lnTo>
                  <a:pt x="583801" y="33531"/>
                </a:lnTo>
                <a:cubicBezTo>
                  <a:pt x="591678" y="33150"/>
                  <a:pt x="597736" y="26387"/>
                  <a:pt x="597336" y="18482"/>
                </a:cubicBezTo>
                <a:cubicBezTo>
                  <a:pt x="597031" y="12672"/>
                  <a:pt x="593173" y="7624"/>
                  <a:pt x="587611" y="5718"/>
                </a:cubicBezTo>
                <a:close/>
                <a:moveTo>
                  <a:pt x="153175" y="89348"/>
                </a:moveTo>
                <a:lnTo>
                  <a:pt x="161176" y="89348"/>
                </a:lnTo>
                <a:lnTo>
                  <a:pt x="154033" y="893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Tekerlekli sandalye kullanan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özel </a:t>
            </a:r>
            <a:r>
              <a:rPr lang="tr-TR" sz="240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gereksinimli</a:t>
            </a: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bir birey binaya girememektedir.</a:t>
            </a:r>
            <a:endParaRPr sz="1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800098"/>
            <a:ext cx="5879725" cy="3207123"/>
          </a:xfrm>
          <a:prstGeom prst="rect">
            <a:avLst/>
          </a:prstGeom>
        </p:spPr>
      </p:pic>
      <p:sp>
        <p:nvSpPr>
          <p:cNvPr id="14" name="Google Shape;1442;p25"/>
          <p:cNvSpPr/>
          <p:nvPr/>
        </p:nvSpPr>
        <p:spPr>
          <a:xfrm>
            <a:off x="6262628" y="4494585"/>
            <a:ext cx="5779025" cy="1449465"/>
          </a:xfrm>
          <a:custGeom>
            <a:avLst/>
            <a:gdLst/>
            <a:ahLst/>
            <a:cxnLst/>
            <a:rect l="l" t="t" r="r" b="b"/>
            <a:pathLst>
              <a:path w="597075" h="158308" extrusionOk="0">
                <a:moveTo>
                  <a:pt x="587611" y="5718"/>
                </a:moveTo>
                <a:cubicBezTo>
                  <a:pt x="566494" y="2384"/>
                  <a:pt x="545024" y="1909"/>
                  <a:pt x="523793" y="4384"/>
                </a:cubicBezTo>
                <a:cubicBezTo>
                  <a:pt x="500457" y="5338"/>
                  <a:pt x="477121" y="5147"/>
                  <a:pt x="453784" y="4384"/>
                </a:cubicBezTo>
                <a:cubicBezTo>
                  <a:pt x="407779" y="3052"/>
                  <a:pt x="361773" y="-188"/>
                  <a:pt x="315767" y="-854"/>
                </a:cubicBezTo>
                <a:cubicBezTo>
                  <a:pt x="222613" y="-2283"/>
                  <a:pt x="129363" y="4099"/>
                  <a:pt x="36399" y="8004"/>
                </a:cubicBezTo>
                <a:cubicBezTo>
                  <a:pt x="28312" y="8385"/>
                  <a:pt x="22083" y="15338"/>
                  <a:pt x="22502" y="23434"/>
                </a:cubicBezTo>
                <a:cubicBezTo>
                  <a:pt x="22568" y="24672"/>
                  <a:pt x="22788" y="25911"/>
                  <a:pt x="23159" y="27054"/>
                </a:cubicBezTo>
                <a:cubicBezTo>
                  <a:pt x="16196" y="30864"/>
                  <a:pt x="13101" y="39151"/>
                  <a:pt x="15920" y="46580"/>
                </a:cubicBezTo>
                <a:lnTo>
                  <a:pt x="10396" y="47723"/>
                </a:lnTo>
                <a:cubicBezTo>
                  <a:pt x="-4940" y="51629"/>
                  <a:pt x="-2177" y="76298"/>
                  <a:pt x="14206" y="76298"/>
                </a:cubicBezTo>
                <a:lnTo>
                  <a:pt x="35637" y="75155"/>
                </a:lnTo>
                <a:cubicBezTo>
                  <a:pt x="30741" y="77346"/>
                  <a:pt x="27607" y="82299"/>
                  <a:pt x="27636" y="87634"/>
                </a:cubicBezTo>
                <a:cubicBezTo>
                  <a:pt x="27788" y="94301"/>
                  <a:pt x="32284" y="100016"/>
                  <a:pt x="38685" y="101731"/>
                </a:cubicBezTo>
                <a:cubicBezTo>
                  <a:pt x="34408" y="108207"/>
                  <a:pt x="36218" y="116970"/>
                  <a:pt x="42723" y="121256"/>
                </a:cubicBezTo>
                <a:cubicBezTo>
                  <a:pt x="43466" y="121733"/>
                  <a:pt x="44247" y="122114"/>
                  <a:pt x="45066" y="122494"/>
                </a:cubicBezTo>
                <a:cubicBezTo>
                  <a:pt x="42495" y="122494"/>
                  <a:pt x="39828" y="123352"/>
                  <a:pt x="37256" y="123923"/>
                </a:cubicBezTo>
                <a:cubicBezTo>
                  <a:pt x="21064" y="127162"/>
                  <a:pt x="25255" y="151737"/>
                  <a:pt x="40971" y="152498"/>
                </a:cubicBezTo>
                <a:cubicBezTo>
                  <a:pt x="50324" y="152689"/>
                  <a:pt x="59669" y="151928"/>
                  <a:pt x="68879" y="150212"/>
                </a:cubicBezTo>
                <a:cubicBezTo>
                  <a:pt x="73146" y="149356"/>
                  <a:pt x="77347" y="148213"/>
                  <a:pt x="81452" y="146784"/>
                </a:cubicBezTo>
                <a:cubicBezTo>
                  <a:pt x="104312" y="144784"/>
                  <a:pt x="127363" y="144498"/>
                  <a:pt x="150127" y="144021"/>
                </a:cubicBezTo>
                <a:cubicBezTo>
                  <a:pt x="187180" y="143259"/>
                  <a:pt x="224327" y="144021"/>
                  <a:pt x="261379" y="144688"/>
                </a:cubicBezTo>
                <a:cubicBezTo>
                  <a:pt x="334627" y="146879"/>
                  <a:pt x="407874" y="152022"/>
                  <a:pt x="481026" y="157166"/>
                </a:cubicBezTo>
                <a:cubicBezTo>
                  <a:pt x="487474" y="157928"/>
                  <a:pt x="493380" y="153451"/>
                  <a:pt x="494361" y="147070"/>
                </a:cubicBezTo>
                <a:cubicBezTo>
                  <a:pt x="505410" y="148022"/>
                  <a:pt x="516459" y="149165"/>
                  <a:pt x="527413" y="150594"/>
                </a:cubicBezTo>
                <a:cubicBezTo>
                  <a:pt x="543129" y="152689"/>
                  <a:pt x="547129" y="124780"/>
                  <a:pt x="531127" y="122590"/>
                </a:cubicBezTo>
                <a:cubicBezTo>
                  <a:pt x="518173" y="120685"/>
                  <a:pt x="505124" y="118970"/>
                  <a:pt x="492075" y="117256"/>
                </a:cubicBezTo>
                <a:lnTo>
                  <a:pt x="505410" y="117256"/>
                </a:lnTo>
                <a:cubicBezTo>
                  <a:pt x="513811" y="116684"/>
                  <a:pt x="520174" y="109445"/>
                  <a:pt x="519621" y="101063"/>
                </a:cubicBezTo>
                <a:cubicBezTo>
                  <a:pt x="519621" y="100968"/>
                  <a:pt x="519612" y="100872"/>
                  <a:pt x="519602" y="100778"/>
                </a:cubicBezTo>
                <a:cubicBezTo>
                  <a:pt x="529127" y="101540"/>
                  <a:pt x="538081" y="102111"/>
                  <a:pt x="547320" y="102969"/>
                </a:cubicBezTo>
                <a:cubicBezTo>
                  <a:pt x="563131" y="104492"/>
                  <a:pt x="567037" y="77346"/>
                  <a:pt x="551035" y="74394"/>
                </a:cubicBezTo>
                <a:lnTo>
                  <a:pt x="540557" y="73060"/>
                </a:lnTo>
                <a:cubicBezTo>
                  <a:pt x="548368" y="66297"/>
                  <a:pt x="547891" y="49628"/>
                  <a:pt x="535604" y="47723"/>
                </a:cubicBezTo>
                <a:cubicBezTo>
                  <a:pt x="527984" y="46580"/>
                  <a:pt x="520459" y="45533"/>
                  <a:pt x="512839" y="44581"/>
                </a:cubicBezTo>
                <a:lnTo>
                  <a:pt x="562179" y="43056"/>
                </a:lnTo>
                <a:cubicBezTo>
                  <a:pt x="568132" y="43056"/>
                  <a:pt x="573399" y="39246"/>
                  <a:pt x="575133" y="33531"/>
                </a:cubicBezTo>
                <a:lnTo>
                  <a:pt x="583801" y="33531"/>
                </a:lnTo>
                <a:cubicBezTo>
                  <a:pt x="591678" y="33150"/>
                  <a:pt x="597736" y="26387"/>
                  <a:pt x="597336" y="18482"/>
                </a:cubicBezTo>
                <a:cubicBezTo>
                  <a:pt x="597031" y="12672"/>
                  <a:pt x="593173" y="7624"/>
                  <a:pt x="587611" y="5718"/>
                </a:cubicBezTo>
                <a:close/>
                <a:moveTo>
                  <a:pt x="153175" y="89348"/>
                </a:moveTo>
                <a:lnTo>
                  <a:pt x="161176" y="89348"/>
                </a:lnTo>
                <a:lnTo>
                  <a:pt x="154033" y="8934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Bina girişine yapılan eğimli rampa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sayesinde artık rahatlıkla binaya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giriş yapabilmektedir.</a:t>
            </a:r>
            <a:endParaRPr sz="1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Köşeli Çift Ayraç 14"/>
          <p:cNvSpPr/>
          <p:nvPr/>
        </p:nvSpPr>
        <p:spPr>
          <a:xfrm>
            <a:off x="1031267" y="5958525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Özel </a:t>
            </a:r>
            <a:r>
              <a:rPr lang="tr-TR" sz="2400" dirty="0" err="1" smtClean="0">
                <a:solidFill>
                  <a:schemeClr val="tx1"/>
                </a:solidFill>
              </a:rPr>
              <a:t>gereksinimli</a:t>
            </a:r>
            <a:r>
              <a:rPr lang="tr-TR" sz="2400" dirty="0" smtClean="0">
                <a:solidFill>
                  <a:schemeClr val="tx1"/>
                </a:solidFill>
              </a:rPr>
              <a:t> bireylerin girişini kolaylaştırmak için ne yapılmış olabilir?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16" name="Grup 15"/>
          <p:cNvGrpSpPr/>
          <p:nvPr/>
        </p:nvGrpSpPr>
        <p:grpSpPr>
          <a:xfrm>
            <a:off x="283245" y="5955502"/>
            <a:ext cx="914437" cy="819703"/>
            <a:chOff x="313837" y="4957280"/>
            <a:chExt cx="914437" cy="819703"/>
          </a:xfrm>
        </p:grpSpPr>
        <p:grpSp>
          <p:nvGrpSpPr>
            <p:cNvPr id="17" name="Grup 16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9" name="Freeform: Shape 25">
                <a:extLst>
                  <a:ext uri="{FF2B5EF4-FFF2-40B4-BE49-F238E27FC236}">
                    <a16:creationId xmlns:a16="http://schemas.microsoft.com/office/drawing/2014/main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0" name="Figure">
                <a:extLst>
                  <a:ext uri="{FF2B5EF4-FFF2-40B4-BE49-F238E27FC236}">
                    <a16:creationId xmlns:a16="http://schemas.microsoft.com/office/drawing/2014/main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18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?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9239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>
                <a:solidFill>
                  <a:schemeClr val="bg1"/>
                </a:solidFill>
              </a:rPr>
              <a:t>Özel </a:t>
            </a:r>
            <a:r>
              <a:rPr lang="tr-TR" sz="2800" dirty="0" err="1">
                <a:solidFill>
                  <a:schemeClr val="bg1"/>
                </a:solidFill>
              </a:rPr>
              <a:t>Gereksinimli</a:t>
            </a:r>
            <a:r>
              <a:rPr lang="tr-TR" sz="2800" dirty="0">
                <a:solidFill>
                  <a:schemeClr val="bg1"/>
                </a:solidFill>
              </a:rPr>
              <a:t> Bireylere Yönelik Fırsat Eşitliği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12" name="Google Shape;1442;p25"/>
          <p:cNvSpPr/>
          <p:nvPr/>
        </p:nvSpPr>
        <p:spPr>
          <a:xfrm>
            <a:off x="155575" y="4494585"/>
            <a:ext cx="5779025" cy="1449465"/>
          </a:xfrm>
          <a:custGeom>
            <a:avLst/>
            <a:gdLst/>
            <a:ahLst/>
            <a:cxnLst/>
            <a:rect l="l" t="t" r="r" b="b"/>
            <a:pathLst>
              <a:path w="597075" h="158308" extrusionOk="0">
                <a:moveTo>
                  <a:pt x="587611" y="5718"/>
                </a:moveTo>
                <a:cubicBezTo>
                  <a:pt x="566494" y="2384"/>
                  <a:pt x="545024" y="1909"/>
                  <a:pt x="523793" y="4384"/>
                </a:cubicBezTo>
                <a:cubicBezTo>
                  <a:pt x="500457" y="5338"/>
                  <a:pt x="477121" y="5147"/>
                  <a:pt x="453784" y="4384"/>
                </a:cubicBezTo>
                <a:cubicBezTo>
                  <a:pt x="407779" y="3052"/>
                  <a:pt x="361773" y="-188"/>
                  <a:pt x="315767" y="-854"/>
                </a:cubicBezTo>
                <a:cubicBezTo>
                  <a:pt x="222613" y="-2283"/>
                  <a:pt x="129363" y="4099"/>
                  <a:pt x="36399" y="8004"/>
                </a:cubicBezTo>
                <a:cubicBezTo>
                  <a:pt x="28312" y="8385"/>
                  <a:pt x="22083" y="15338"/>
                  <a:pt x="22502" y="23434"/>
                </a:cubicBezTo>
                <a:cubicBezTo>
                  <a:pt x="22568" y="24672"/>
                  <a:pt x="22788" y="25911"/>
                  <a:pt x="23159" y="27054"/>
                </a:cubicBezTo>
                <a:cubicBezTo>
                  <a:pt x="16196" y="30864"/>
                  <a:pt x="13101" y="39151"/>
                  <a:pt x="15920" y="46580"/>
                </a:cubicBezTo>
                <a:lnTo>
                  <a:pt x="10396" y="47723"/>
                </a:lnTo>
                <a:cubicBezTo>
                  <a:pt x="-4940" y="51629"/>
                  <a:pt x="-2177" y="76298"/>
                  <a:pt x="14206" y="76298"/>
                </a:cubicBezTo>
                <a:lnTo>
                  <a:pt x="35637" y="75155"/>
                </a:lnTo>
                <a:cubicBezTo>
                  <a:pt x="30741" y="77346"/>
                  <a:pt x="27607" y="82299"/>
                  <a:pt x="27636" y="87634"/>
                </a:cubicBezTo>
                <a:cubicBezTo>
                  <a:pt x="27788" y="94301"/>
                  <a:pt x="32284" y="100016"/>
                  <a:pt x="38685" y="101731"/>
                </a:cubicBezTo>
                <a:cubicBezTo>
                  <a:pt x="34408" y="108207"/>
                  <a:pt x="36218" y="116970"/>
                  <a:pt x="42723" y="121256"/>
                </a:cubicBezTo>
                <a:cubicBezTo>
                  <a:pt x="43466" y="121733"/>
                  <a:pt x="44247" y="122114"/>
                  <a:pt x="45066" y="122494"/>
                </a:cubicBezTo>
                <a:cubicBezTo>
                  <a:pt x="42495" y="122494"/>
                  <a:pt x="39828" y="123352"/>
                  <a:pt x="37256" y="123923"/>
                </a:cubicBezTo>
                <a:cubicBezTo>
                  <a:pt x="21064" y="127162"/>
                  <a:pt x="25255" y="151737"/>
                  <a:pt x="40971" y="152498"/>
                </a:cubicBezTo>
                <a:cubicBezTo>
                  <a:pt x="50324" y="152689"/>
                  <a:pt x="59669" y="151928"/>
                  <a:pt x="68879" y="150212"/>
                </a:cubicBezTo>
                <a:cubicBezTo>
                  <a:pt x="73146" y="149356"/>
                  <a:pt x="77347" y="148213"/>
                  <a:pt x="81452" y="146784"/>
                </a:cubicBezTo>
                <a:cubicBezTo>
                  <a:pt x="104312" y="144784"/>
                  <a:pt x="127363" y="144498"/>
                  <a:pt x="150127" y="144021"/>
                </a:cubicBezTo>
                <a:cubicBezTo>
                  <a:pt x="187180" y="143259"/>
                  <a:pt x="224327" y="144021"/>
                  <a:pt x="261379" y="144688"/>
                </a:cubicBezTo>
                <a:cubicBezTo>
                  <a:pt x="334627" y="146879"/>
                  <a:pt x="407874" y="152022"/>
                  <a:pt x="481026" y="157166"/>
                </a:cubicBezTo>
                <a:cubicBezTo>
                  <a:pt x="487474" y="157928"/>
                  <a:pt x="493380" y="153451"/>
                  <a:pt x="494361" y="147070"/>
                </a:cubicBezTo>
                <a:cubicBezTo>
                  <a:pt x="505410" y="148022"/>
                  <a:pt x="516459" y="149165"/>
                  <a:pt x="527413" y="150594"/>
                </a:cubicBezTo>
                <a:cubicBezTo>
                  <a:pt x="543129" y="152689"/>
                  <a:pt x="547129" y="124780"/>
                  <a:pt x="531127" y="122590"/>
                </a:cubicBezTo>
                <a:cubicBezTo>
                  <a:pt x="518173" y="120685"/>
                  <a:pt x="505124" y="118970"/>
                  <a:pt x="492075" y="117256"/>
                </a:cubicBezTo>
                <a:lnTo>
                  <a:pt x="505410" y="117256"/>
                </a:lnTo>
                <a:cubicBezTo>
                  <a:pt x="513811" y="116684"/>
                  <a:pt x="520174" y="109445"/>
                  <a:pt x="519621" y="101063"/>
                </a:cubicBezTo>
                <a:cubicBezTo>
                  <a:pt x="519621" y="100968"/>
                  <a:pt x="519612" y="100872"/>
                  <a:pt x="519602" y="100778"/>
                </a:cubicBezTo>
                <a:cubicBezTo>
                  <a:pt x="529127" y="101540"/>
                  <a:pt x="538081" y="102111"/>
                  <a:pt x="547320" y="102969"/>
                </a:cubicBezTo>
                <a:cubicBezTo>
                  <a:pt x="563131" y="104492"/>
                  <a:pt x="567037" y="77346"/>
                  <a:pt x="551035" y="74394"/>
                </a:cubicBezTo>
                <a:lnTo>
                  <a:pt x="540557" y="73060"/>
                </a:lnTo>
                <a:cubicBezTo>
                  <a:pt x="548368" y="66297"/>
                  <a:pt x="547891" y="49628"/>
                  <a:pt x="535604" y="47723"/>
                </a:cubicBezTo>
                <a:cubicBezTo>
                  <a:pt x="527984" y="46580"/>
                  <a:pt x="520459" y="45533"/>
                  <a:pt x="512839" y="44581"/>
                </a:cubicBezTo>
                <a:lnTo>
                  <a:pt x="562179" y="43056"/>
                </a:lnTo>
                <a:cubicBezTo>
                  <a:pt x="568132" y="43056"/>
                  <a:pt x="573399" y="39246"/>
                  <a:pt x="575133" y="33531"/>
                </a:cubicBezTo>
                <a:lnTo>
                  <a:pt x="583801" y="33531"/>
                </a:lnTo>
                <a:cubicBezTo>
                  <a:pt x="591678" y="33150"/>
                  <a:pt x="597736" y="26387"/>
                  <a:pt x="597336" y="18482"/>
                </a:cubicBezTo>
                <a:cubicBezTo>
                  <a:pt x="597031" y="12672"/>
                  <a:pt x="593173" y="7624"/>
                  <a:pt x="587611" y="5718"/>
                </a:cubicBezTo>
                <a:close/>
                <a:moveTo>
                  <a:pt x="153175" y="89348"/>
                </a:moveTo>
                <a:lnTo>
                  <a:pt x="161176" y="89348"/>
                </a:lnTo>
                <a:lnTo>
                  <a:pt x="154033" y="893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İşitme veya görme engelli bireylerin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yaya geçidinden geçmesinde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zorluklar yaşanıyordu.</a:t>
            </a:r>
            <a:endParaRPr sz="1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42;p25"/>
          <p:cNvSpPr/>
          <p:nvPr/>
        </p:nvSpPr>
        <p:spPr>
          <a:xfrm>
            <a:off x="6262628" y="4494585"/>
            <a:ext cx="5779025" cy="1449465"/>
          </a:xfrm>
          <a:custGeom>
            <a:avLst/>
            <a:gdLst/>
            <a:ahLst/>
            <a:cxnLst/>
            <a:rect l="l" t="t" r="r" b="b"/>
            <a:pathLst>
              <a:path w="597075" h="158308" extrusionOk="0">
                <a:moveTo>
                  <a:pt x="587611" y="5718"/>
                </a:moveTo>
                <a:cubicBezTo>
                  <a:pt x="566494" y="2384"/>
                  <a:pt x="545024" y="1909"/>
                  <a:pt x="523793" y="4384"/>
                </a:cubicBezTo>
                <a:cubicBezTo>
                  <a:pt x="500457" y="5338"/>
                  <a:pt x="477121" y="5147"/>
                  <a:pt x="453784" y="4384"/>
                </a:cubicBezTo>
                <a:cubicBezTo>
                  <a:pt x="407779" y="3052"/>
                  <a:pt x="361773" y="-188"/>
                  <a:pt x="315767" y="-854"/>
                </a:cubicBezTo>
                <a:cubicBezTo>
                  <a:pt x="222613" y="-2283"/>
                  <a:pt x="129363" y="4099"/>
                  <a:pt x="36399" y="8004"/>
                </a:cubicBezTo>
                <a:cubicBezTo>
                  <a:pt x="28312" y="8385"/>
                  <a:pt x="22083" y="15338"/>
                  <a:pt x="22502" y="23434"/>
                </a:cubicBezTo>
                <a:cubicBezTo>
                  <a:pt x="22568" y="24672"/>
                  <a:pt x="22788" y="25911"/>
                  <a:pt x="23159" y="27054"/>
                </a:cubicBezTo>
                <a:cubicBezTo>
                  <a:pt x="16196" y="30864"/>
                  <a:pt x="13101" y="39151"/>
                  <a:pt x="15920" y="46580"/>
                </a:cubicBezTo>
                <a:lnTo>
                  <a:pt x="10396" y="47723"/>
                </a:lnTo>
                <a:cubicBezTo>
                  <a:pt x="-4940" y="51629"/>
                  <a:pt x="-2177" y="76298"/>
                  <a:pt x="14206" y="76298"/>
                </a:cubicBezTo>
                <a:lnTo>
                  <a:pt x="35637" y="75155"/>
                </a:lnTo>
                <a:cubicBezTo>
                  <a:pt x="30741" y="77346"/>
                  <a:pt x="27607" y="82299"/>
                  <a:pt x="27636" y="87634"/>
                </a:cubicBezTo>
                <a:cubicBezTo>
                  <a:pt x="27788" y="94301"/>
                  <a:pt x="32284" y="100016"/>
                  <a:pt x="38685" y="101731"/>
                </a:cubicBezTo>
                <a:cubicBezTo>
                  <a:pt x="34408" y="108207"/>
                  <a:pt x="36218" y="116970"/>
                  <a:pt x="42723" y="121256"/>
                </a:cubicBezTo>
                <a:cubicBezTo>
                  <a:pt x="43466" y="121733"/>
                  <a:pt x="44247" y="122114"/>
                  <a:pt x="45066" y="122494"/>
                </a:cubicBezTo>
                <a:cubicBezTo>
                  <a:pt x="42495" y="122494"/>
                  <a:pt x="39828" y="123352"/>
                  <a:pt x="37256" y="123923"/>
                </a:cubicBezTo>
                <a:cubicBezTo>
                  <a:pt x="21064" y="127162"/>
                  <a:pt x="25255" y="151737"/>
                  <a:pt x="40971" y="152498"/>
                </a:cubicBezTo>
                <a:cubicBezTo>
                  <a:pt x="50324" y="152689"/>
                  <a:pt x="59669" y="151928"/>
                  <a:pt x="68879" y="150212"/>
                </a:cubicBezTo>
                <a:cubicBezTo>
                  <a:pt x="73146" y="149356"/>
                  <a:pt x="77347" y="148213"/>
                  <a:pt x="81452" y="146784"/>
                </a:cubicBezTo>
                <a:cubicBezTo>
                  <a:pt x="104312" y="144784"/>
                  <a:pt x="127363" y="144498"/>
                  <a:pt x="150127" y="144021"/>
                </a:cubicBezTo>
                <a:cubicBezTo>
                  <a:pt x="187180" y="143259"/>
                  <a:pt x="224327" y="144021"/>
                  <a:pt x="261379" y="144688"/>
                </a:cubicBezTo>
                <a:cubicBezTo>
                  <a:pt x="334627" y="146879"/>
                  <a:pt x="407874" y="152022"/>
                  <a:pt x="481026" y="157166"/>
                </a:cubicBezTo>
                <a:cubicBezTo>
                  <a:pt x="487474" y="157928"/>
                  <a:pt x="493380" y="153451"/>
                  <a:pt x="494361" y="147070"/>
                </a:cubicBezTo>
                <a:cubicBezTo>
                  <a:pt x="505410" y="148022"/>
                  <a:pt x="516459" y="149165"/>
                  <a:pt x="527413" y="150594"/>
                </a:cubicBezTo>
                <a:cubicBezTo>
                  <a:pt x="543129" y="152689"/>
                  <a:pt x="547129" y="124780"/>
                  <a:pt x="531127" y="122590"/>
                </a:cubicBezTo>
                <a:cubicBezTo>
                  <a:pt x="518173" y="120685"/>
                  <a:pt x="505124" y="118970"/>
                  <a:pt x="492075" y="117256"/>
                </a:cubicBezTo>
                <a:lnTo>
                  <a:pt x="505410" y="117256"/>
                </a:lnTo>
                <a:cubicBezTo>
                  <a:pt x="513811" y="116684"/>
                  <a:pt x="520174" y="109445"/>
                  <a:pt x="519621" y="101063"/>
                </a:cubicBezTo>
                <a:cubicBezTo>
                  <a:pt x="519621" y="100968"/>
                  <a:pt x="519612" y="100872"/>
                  <a:pt x="519602" y="100778"/>
                </a:cubicBezTo>
                <a:cubicBezTo>
                  <a:pt x="529127" y="101540"/>
                  <a:pt x="538081" y="102111"/>
                  <a:pt x="547320" y="102969"/>
                </a:cubicBezTo>
                <a:cubicBezTo>
                  <a:pt x="563131" y="104492"/>
                  <a:pt x="567037" y="77346"/>
                  <a:pt x="551035" y="74394"/>
                </a:cubicBezTo>
                <a:lnTo>
                  <a:pt x="540557" y="73060"/>
                </a:lnTo>
                <a:cubicBezTo>
                  <a:pt x="548368" y="66297"/>
                  <a:pt x="547891" y="49628"/>
                  <a:pt x="535604" y="47723"/>
                </a:cubicBezTo>
                <a:cubicBezTo>
                  <a:pt x="527984" y="46580"/>
                  <a:pt x="520459" y="45533"/>
                  <a:pt x="512839" y="44581"/>
                </a:cubicBezTo>
                <a:lnTo>
                  <a:pt x="562179" y="43056"/>
                </a:lnTo>
                <a:cubicBezTo>
                  <a:pt x="568132" y="43056"/>
                  <a:pt x="573399" y="39246"/>
                  <a:pt x="575133" y="33531"/>
                </a:cubicBezTo>
                <a:lnTo>
                  <a:pt x="583801" y="33531"/>
                </a:lnTo>
                <a:cubicBezTo>
                  <a:pt x="591678" y="33150"/>
                  <a:pt x="597736" y="26387"/>
                  <a:pt x="597336" y="18482"/>
                </a:cubicBezTo>
                <a:cubicBezTo>
                  <a:pt x="597031" y="12672"/>
                  <a:pt x="593173" y="7624"/>
                  <a:pt x="587611" y="5718"/>
                </a:cubicBezTo>
                <a:close/>
                <a:moveTo>
                  <a:pt x="153175" y="89348"/>
                </a:moveTo>
                <a:lnTo>
                  <a:pt x="161176" y="89348"/>
                </a:lnTo>
                <a:lnTo>
                  <a:pt x="154033" y="8934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Yaya geçidine yapılan sesli ve ışıklı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uyarı sistemleri sayesinde artık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güvenli bir şekilde geçebiliyorlar.</a:t>
            </a:r>
            <a:endParaRPr sz="1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Köşeli Çift Ayraç 14"/>
          <p:cNvSpPr/>
          <p:nvPr/>
        </p:nvSpPr>
        <p:spPr>
          <a:xfrm>
            <a:off x="1031267" y="5958525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Özel </a:t>
            </a:r>
            <a:r>
              <a:rPr lang="tr-TR" sz="2400" dirty="0" err="1" smtClean="0">
                <a:solidFill>
                  <a:schemeClr val="tx1"/>
                </a:solidFill>
              </a:rPr>
              <a:t>gereksinimli</a:t>
            </a:r>
            <a:r>
              <a:rPr lang="tr-TR" sz="2400" dirty="0" smtClean="0">
                <a:solidFill>
                  <a:schemeClr val="tx1"/>
                </a:solidFill>
              </a:rPr>
              <a:t> bireylerin geçişini kolaylaştırmak için ne yapılmış olabilir?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16" name="Grup 15"/>
          <p:cNvGrpSpPr/>
          <p:nvPr/>
        </p:nvGrpSpPr>
        <p:grpSpPr>
          <a:xfrm>
            <a:off x="283245" y="5955502"/>
            <a:ext cx="914437" cy="819703"/>
            <a:chOff x="313837" y="4957280"/>
            <a:chExt cx="914437" cy="819703"/>
          </a:xfrm>
        </p:grpSpPr>
        <p:grpSp>
          <p:nvGrpSpPr>
            <p:cNvPr id="17" name="Grup 16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9" name="Freeform: Shape 25">
                <a:extLst>
                  <a:ext uri="{FF2B5EF4-FFF2-40B4-BE49-F238E27FC236}">
                    <a16:creationId xmlns:a16="http://schemas.microsoft.com/office/drawing/2014/main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0" name="Figure">
                <a:extLst>
                  <a:ext uri="{FF2B5EF4-FFF2-40B4-BE49-F238E27FC236}">
                    <a16:creationId xmlns:a16="http://schemas.microsoft.com/office/drawing/2014/main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18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?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pic>
        <p:nvPicPr>
          <p:cNvPr id="3" name="Resi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800097"/>
            <a:ext cx="5879724" cy="3207123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628" y="800096"/>
            <a:ext cx="5875550" cy="320712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664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Haklarımızın Güvence Kalkanı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729" y="2219703"/>
            <a:ext cx="3992882" cy="2661921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5216070" y="2669540"/>
            <a:ext cx="193039" cy="2032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8" name="Düz Ok Bağlayıcısı 7"/>
          <p:cNvCxnSpPr/>
          <p:nvPr/>
        </p:nvCxnSpPr>
        <p:spPr>
          <a:xfrm flipH="1" flipV="1">
            <a:off x="4454070" y="2324100"/>
            <a:ext cx="762000" cy="406402"/>
          </a:xfrm>
          <a:prstGeom prst="straightConnector1">
            <a:avLst/>
          </a:prstGeom>
          <a:ln w="2857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Düz Ok Bağlayıcısı 16"/>
          <p:cNvCxnSpPr/>
          <p:nvPr/>
        </p:nvCxnSpPr>
        <p:spPr>
          <a:xfrm flipH="1">
            <a:off x="4066720" y="2324100"/>
            <a:ext cx="387350" cy="0"/>
          </a:xfrm>
          <a:prstGeom prst="straightConnector1">
            <a:avLst/>
          </a:prstGeom>
          <a:ln w="28575">
            <a:solidFill>
              <a:schemeClr val="tx1"/>
            </a:solidFill>
            <a:bevel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up 15"/>
          <p:cNvGrpSpPr/>
          <p:nvPr/>
        </p:nvGrpSpPr>
        <p:grpSpPr>
          <a:xfrm>
            <a:off x="736145" y="1029274"/>
            <a:ext cx="3330575" cy="2301529"/>
            <a:chOff x="155575" y="1029274"/>
            <a:chExt cx="3330575" cy="2301529"/>
          </a:xfrm>
        </p:grpSpPr>
        <p:sp>
          <p:nvSpPr>
            <p:cNvPr id="19" name="Google Shape;410;p8"/>
            <p:cNvSpPr/>
            <p:nvPr/>
          </p:nvSpPr>
          <p:spPr>
            <a:xfrm>
              <a:off x="175552" y="1388003"/>
              <a:ext cx="3310598" cy="1942800"/>
            </a:xfrm>
            <a:prstGeom prst="roundRect">
              <a:avLst>
                <a:gd name="adj" fmla="val 14556"/>
              </a:avLst>
            </a:pr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2400" dirty="0" smtClean="0">
                  <a:latin typeface="Calibri"/>
                  <a:ea typeface="Calibri"/>
                  <a:cs typeface="Calibri"/>
                  <a:sym typeface="Calibri"/>
                </a:rPr>
                <a:t>Her bireyin yalnızca insan olmasından dolayı sahip olduğu vazgeçilmez haklardır.</a:t>
              </a:r>
              <a:endParaRPr sz="2400" dirty="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430;p8"/>
            <p:cNvSpPr/>
            <p:nvPr/>
          </p:nvSpPr>
          <p:spPr>
            <a:xfrm rot="16200000">
              <a:off x="1391821" y="-206972"/>
              <a:ext cx="675300" cy="3147791"/>
            </a:xfrm>
            <a:prstGeom prst="trapezoid">
              <a:avLst>
                <a:gd name="adj" fmla="val 11420"/>
              </a:avLst>
            </a:prstGeom>
            <a:solidFill>
              <a:schemeClr val="accent4"/>
            </a:solidFill>
            <a:ln>
              <a:noFill/>
            </a:ln>
            <a:effectLst>
              <a:outerShdw blurRad="50800" dist="12700" algn="l" rotWithShape="0">
                <a:srgbClr val="000000">
                  <a:alpha val="40000"/>
                </a:srgbClr>
              </a:outerShdw>
            </a:effectLst>
          </p:spPr>
          <p:txBody>
            <a:bodyPr spcFirstLastPara="1" vert="vert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2400" dirty="0" smtClean="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Temel İnsan Hakları</a:t>
              </a: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3" name="Oval 22"/>
          <p:cNvSpPr/>
          <p:nvPr/>
        </p:nvSpPr>
        <p:spPr>
          <a:xfrm>
            <a:off x="6046650" y="4393063"/>
            <a:ext cx="193039" cy="2032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24" name="Düz Ok Bağlayıcısı 23"/>
          <p:cNvCxnSpPr/>
          <p:nvPr/>
        </p:nvCxnSpPr>
        <p:spPr>
          <a:xfrm flipH="1">
            <a:off x="4454070" y="4524874"/>
            <a:ext cx="1592580" cy="458063"/>
          </a:xfrm>
          <a:prstGeom prst="straightConnector1">
            <a:avLst/>
          </a:prstGeom>
          <a:ln w="2857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Düz Ok Bağlayıcısı 24"/>
          <p:cNvCxnSpPr/>
          <p:nvPr/>
        </p:nvCxnSpPr>
        <p:spPr>
          <a:xfrm flipH="1">
            <a:off x="4066720" y="4982937"/>
            <a:ext cx="387350" cy="0"/>
          </a:xfrm>
          <a:prstGeom prst="straightConnector1">
            <a:avLst/>
          </a:prstGeom>
          <a:ln w="28575">
            <a:solidFill>
              <a:schemeClr val="tx1"/>
            </a:solidFill>
            <a:bevel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up 25"/>
          <p:cNvGrpSpPr/>
          <p:nvPr/>
        </p:nvGrpSpPr>
        <p:grpSpPr>
          <a:xfrm>
            <a:off x="736145" y="3688111"/>
            <a:ext cx="3330575" cy="2814289"/>
            <a:chOff x="155575" y="1029274"/>
            <a:chExt cx="3330575" cy="2814289"/>
          </a:xfrm>
        </p:grpSpPr>
        <p:sp>
          <p:nvSpPr>
            <p:cNvPr id="27" name="Google Shape;410;p8"/>
            <p:cNvSpPr/>
            <p:nvPr/>
          </p:nvSpPr>
          <p:spPr>
            <a:xfrm>
              <a:off x="175552" y="1388003"/>
              <a:ext cx="3310598" cy="2455560"/>
            </a:xfrm>
            <a:prstGeom prst="roundRect">
              <a:avLst>
                <a:gd name="adj" fmla="val 7463"/>
              </a:avLst>
            </a:pr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2400" dirty="0" smtClean="0">
                  <a:latin typeface="Calibri"/>
                  <a:ea typeface="Calibri"/>
                  <a:cs typeface="Calibri"/>
                  <a:sym typeface="Calibri"/>
                </a:rPr>
                <a:t>İnsan Hakları Evrensel Bildirgesi ve Çocuk Haklarına Dair Sözleşme ile uluslar arası koruma altındadır.</a:t>
              </a:r>
              <a:endParaRPr sz="2400" dirty="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430;p8"/>
            <p:cNvSpPr/>
            <p:nvPr/>
          </p:nvSpPr>
          <p:spPr>
            <a:xfrm rot="16200000">
              <a:off x="1391821" y="-206972"/>
              <a:ext cx="675300" cy="3147791"/>
            </a:xfrm>
            <a:prstGeom prst="trapezoid">
              <a:avLst>
                <a:gd name="adj" fmla="val 11420"/>
              </a:avLst>
            </a:prstGeom>
            <a:solidFill>
              <a:schemeClr val="accent4"/>
            </a:solidFill>
            <a:ln>
              <a:noFill/>
            </a:ln>
            <a:effectLst>
              <a:outerShdw blurRad="50800" dist="12700" algn="l" rotWithShape="0">
                <a:srgbClr val="000000">
                  <a:alpha val="40000"/>
                </a:srgbClr>
              </a:outerShdw>
            </a:effectLst>
          </p:spPr>
          <p:txBody>
            <a:bodyPr spcFirstLastPara="1" vert="vert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2400" dirty="0" smtClean="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Evrensel Belgeler</a:t>
              </a: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0" name="Oval 29"/>
          <p:cNvSpPr/>
          <p:nvPr/>
        </p:nvSpPr>
        <p:spPr>
          <a:xfrm>
            <a:off x="6876594" y="2669540"/>
            <a:ext cx="193039" cy="2032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31" name="Düz Ok Bağlayıcısı 30"/>
          <p:cNvCxnSpPr/>
          <p:nvPr/>
        </p:nvCxnSpPr>
        <p:spPr>
          <a:xfrm flipH="1">
            <a:off x="7069634" y="2258089"/>
            <a:ext cx="867410" cy="505465"/>
          </a:xfrm>
          <a:prstGeom prst="straightConnector1">
            <a:avLst/>
          </a:prstGeom>
          <a:ln w="2857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Düz Ok Bağlayıcısı 31"/>
          <p:cNvCxnSpPr/>
          <p:nvPr/>
        </p:nvCxnSpPr>
        <p:spPr>
          <a:xfrm>
            <a:off x="7937044" y="2258089"/>
            <a:ext cx="333376" cy="0"/>
          </a:xfrm>
          <a:prstGeom prst="straightConnector1">
            <a:avLst/>
          </a:prstGeom>
          <a:ln w="28575">
            <a:solidFill>
              <a:schemeClr val="tx1"/>
            </a:solidFill>
            <a:bevel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up 32"/>
          <p:cNvGrpSpPr/>
          <p:nvPr/>
        </p:nvGrpSpPr>
        <p:grpSpPr>
          <a:xfrm>
            <a:off x="8423229" y="1029273"/>
            <a:ext cx="3330575" cy="3334137"/>
            <a:chOff x="155575" y="1029274"/>
            <a:chExt cx="3330575" cy="3334137"/>
          </a:xfrm>
        </p:grpSpPr>
        <p:sp>
          <p:nvSpPr>
            <p:cNvPr id="34" name="Google Shape;410;p8"/>
            <p:cNvSpPr/>
            <p:nvPr/>
          </p:nvSpPr>
          <p:spPr>
            <a:xfrm>
              <a:off x="175552" y="1388002"/>
              <a:ext cx="3310598" cy="2975409"/>
            </a:xfrm>
            <a:prstGeom prst="roundRect">
              <a:avLst>
                <a:gd name="adj" fmla="val 5288"/>
              </a:avLst>
            </a:pr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2400" dirty="0" smtClean="0">
                  <a:latin typeface="Calibri"/>
                  <a:ea typeface="Calibri"/>
                  <a:cs typeface="Calibri"/>
                  <a:sym typeface="Calibri"/>
                </a:rPr>
                <a:t>Herkes dil, renk, cinsiyet, siyasi, düşünce, felsefi inanç, din, mezhep ve benzeri sebeplerle ayrım gözetilmeksizin kanun önünde eşittir. </a:t>
              </a:r>
              <a:endParaRPr sz="2400" dirty="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" name="Google Shape;430;p8"/>
            <p:cNvSpPr/>
            <p:nvPr/>
          </p:nvSpPr>
          <p:spPr>
            <a:xfrm rot="16200000">
              <a:off x="1391821" y="-206972"/>
              <a:ext cx="675300" cy="3147791"/>
            </a:xfrm>
            <a:prstGeom prst="trapezoid">
              <a:avLst>
                <a:gd name="adj" fmla="val 11420"/>
              </a:avLst>
            </a:prstGeom>
            <a:solidFill>
              <a:schemeClr val="accent4"/>
            </a:solidFill>
            <a:ln>
              <a:noFill/>
            </a:ln>
            <a:effectLst>
              <a:outerShdw blurRad="50800" dist="12700" algn="l" rotWithShape="0">
                <a:srgbClr val="000000">
                  <a:alpha val="40000"/>
                </a:srgbClr>
              </a:outerShdw>
            </a:effectLst>
          </p:spPr>
          <p:txBody>
            <a:bodyPr spcFirstLastPara="1" vert="vert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tr-TR" sz="2400" dirty="0" smtClean="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T.C. Anayasası</a:t>
              </a: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9" name="Grup 28"/>
          <p:cNvGrpSpPr/>
          <p:nvPr/>
        </p:nvGrpSpPr>
        <p:grpSpPr>
          <a:xfrm rot="20968082">
            <a:off x="408684" y="2946596"/>
            <a:ext cx="11275932" cy="1208136"/>
            <a:chOff x="375722" y="2050085"/>
            <a:chExt cx="11275932" cy="1208136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grpSpPr>
        <p:pic>
          <p:nvPicPr>
            <p:cNvPr id="36" name="Resim 3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722" y="2050085"/>
              <a:ext cx="11275932" cy="1208136"/>
            </a:xfrm>
            <a:prstGeom prst="rect">
              <a:avLst/>
            </a:prstGeom>
            <a:ln>
              <a:noFill/>
            </a:ln>
            <a:effectLst/>
            <a:sp3d prstMaterial="softEdge">
              <a:bevelT w="127000" prst="artDeco"/>
            </a:sp3d>
          </p:spPr>
        </p:pic>
        <p:sp>
          <p:nvSpPr>
            <p:cNvPr id="37" name="Title 1"/>
            <p:cNvSpPr txBox="1">
              <a:spLocks/>
            </p:cNvSpPr>
            <p:nvPr/>
          </p:nvSpPr>
          <p:spPr>
            <a:xfrm>
              <a:off x="2101455" y="2154413"/>
              <a:ext cx="8798768" cy="1003098"/>
            </a:xfrm>
            <a:prstGeom prst="rect">
              <a:avLst/>
            </a:prstGeom>
            <a:ln>
              <a:noFill/>
            </a:ln>
            <a:effectLst/>
            <a:sp3d prstMaterial="softEdge">
              <a:bevelT w="127000" prst="artDeco"/>
            </a:sp3d>
          </p:spPr>
          <p:txBody>
            <a:bodyPr vert="horz" lIns="91440" tIns="45720" rIns="91440" bIns="45720" rtlCol="0" anchor="ctr" anchorCtr="0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4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tr-TR" sz="2400" dirty="0" smtClean="0">
                  <a:solidFill>
                    <a:schemeClr val="tx1"/>
                  </a:solidFill>
                </a:rPr>
                <a:t>Özel </a:t>
              </a:r>
              <a:r>
                <a:rPr lang="tr-TR" sz="2400" dirty="0" err="1" smtClean="0">
                  <a:solidFill>
                    <a:schemeClr val="tx1"/>
                  </a:solidFill>
                </a:rPr>
                <a:t>gereksinimli</a:t>
              </a:r>
              <a:r>
                <a:rPr lang="tr-TR" sz="2400" dirty="0" smtClean="0">
                  <a:solidFill>
                    <a:schemeClr val="tx1"/>
                  </a:solidFill>
                </a:rPr>
                <a:t> bireylerin de hakları yasalarla güvence altına alınmıştır.</a:t>
              </a:r>
            </a:p>
          </p:txBody>
        </p:sp>
      </p:grpSp>
      <p:sp>
        <p:nvSpPr>
          <p:cNvPr id="38" name="Köşeli Çift Ayraç 37"/>
          <p:cNvSpPr/>
          <p:nvPr/>
        </p:nvSpPr>
        <p:spPr>
          <a:xfrm>
            <a:off x="1031267" y="5958525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Özel </a:t>
            </a:r>
            <a:r>
              <a:rPr lang="tr-TR" sz="2400" dirty="0" err="1" smtClean="0">
                <a:solidFill>
                  <a:schemeClr val="tx1"/>
                </a:solidFill>
              </a:rPr>
              <a:t>gereksinimli</a:t>
            </a:r>
            <a:r>
              <a:rPr lang="tr-TR" sz="2400" dirty="0" smtClean="0">
                <a:solidFill>
                  <a:schemeClr val="tx1"/>
                </a:solidFill>
              </a:rPr>
              <a:t> bireylerin haklarını kullanabilmeleri için neler yapılmaktadır?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39" name="Grup 38"/>
          <p:cNvGrpSpPr/>
          <p:nvPr/>
        </p:nvGrpSpPr>
        <p:grpSpPr>
          <a:xfrm>
            <a:off x="283245" y="5955502"/>
            <a:ext cx="914437" cy="819703"/>
            <a:chOff x="313837" y="4957280"/>
            <a:chExt cx="914437" cy="819703"/>
          </a:xfrm>
        </p:grpSpPr>
        <p:grpSp>
          <p:nvGrpSpPr>
            <p:cNvPr id="40" name="Grup 39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42" name="Freeform: Shape 25">
                <a:extLst>
                  <a:ext uri="{FF2B5EF4-FFF2-40B4-BE49-F238E27FC236}">
                    <a16:creationId xmlns:a16="http://schemas.microsoft.com/office/drawing/2014/main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3" name="Figure">
                <a:extLst>
                  <a:ext uri="{FF2B5EF4-FFF2-40B4-BE49-F238E27FC236}">
                    <a16:creationId xmlns:a16="http://schemas.microsoft.com/office/drawing/2014/main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41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?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8870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3" grpId="0" animBg="1"/>
      <p:bldP spid="30" grpId="0" animBg="1"/>
      <p:bldP spid="38" grpId="0" animBg="1"/>
      <p:bldP spid="38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Özel </a:t>
            </a:r>
            <a:r>
              <a:rPr lang="tr-TR" sz="2800" dirty="0" err="1" smtClean="0">
                <a:solidFill>
                  <a:schemeClr val="bg1"/>
                </a:solidFill>
              </a:rPr>
              <a:t>Gereksinimli</a:t>
            </a:r>
            <a:r>
              <a:rPr lang="tr-TR" sz="2800" dirty="0" smtClean="0">
                <a:solidFill>
                  <a:schemeClr val="bg1"/>
                </a:solidFill>
              </a:rPr>
              <a:t> Bireylerin Hakları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75" y="2059051"/>
            <a:ext cx="3175000" cy="21336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543" y="1275302"/>
            <a:ext cx="727542" cy="773589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735" y="1282398"/>
            <a:ext cx="731520" cy="740664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410" y="2059051"/>
            <a:ext cx="3111500" cy="21209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0465" y="2059051"/>
            <a:ext cx="3111500" cy="21209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7905" y="1297716"/>
            <a:ext cx="701040" cy="710028"/>
          </a:xfrm>
          <a:prstGeom prst="rect">
            <a:avLst/>
          </a:prstGeom>
        </p:spPr>
      </p:pic>
      <p:sp>
        <p:nvSpPr>
          <p:cNvPr id="38" name="Google Shape;410;p8"/>
          <p:cNvSpPr/>
          <p:nvPr/>
        </p:nvSpPr>
        <p:spPr>
          <a:xfrm>
            <a:off x="0" y="4419600"/>
            <a:ext cx="3779520" cy="2113280"/>
          </a:xfrm>
          <a:prstGeom prst="roundRect">
            <a:avLst>
              <a:gd name="adj" fmla="val 7463"/>
            </a:avLst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tr-TR" sz="2400" dirty="0" smtClean="0"/>
              <a:t>Eğitimde </a:t>
            </a:r>
            <a:r>
              <a:rPr lang="tr-TR" sz="2400" dirty="0"/>
              <a:t>kaynaştırma/bütünleş-</a:t>
            </a:r>
            <a:br>
              <a:rPr lang="tr-TR" sz="2400" dirty="0"/>
            </a:br>
            <a:r>
              <a:rPr lang="tr-TR" sz="2400" dirty="0" err="1"/>
              <a:t>tirme</a:t>
            </a:r>
            <a:r>
              <a:rPr lang="tr-TR" sz="2400" dirty="0"/>
              <a:t> uygulamalarından ve bireyselleştirilmiş eğitim programlarından </a:t>
            </a:r>
            <a:r>
              <a:rPr lang="tr-TR" sz="2400" dirty="0" smtClean="0"/>
              <a:t>yararlanması</a:t>
            </a:r>
            <a:endParaRPr sz="32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410;p8"/>
          <p:cNvSpPr/>
          <p:nvPr/>
        </p:nvSpPr>
        <p:spPr>
          <a:xfrm>
            <a:off x="4089400" y="4419600"/>
            <a:ext cx="3779520" cy="2113280"/>
          </a:xfrm>
          <a:prstGeom prst="roundRect">
            <a:avLst>
              <a:gd name="adj" fmla="val 7463"/>
            </a:avLst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tr-TR" sz="2400" dirty="0" smtClean="0"/>
              <a:t>Kamu </a:t>
            </a:r>
            <a:r>
              <a:rPr lang="tr-TR" sz="2400" dirty="0"/>
              <a:t>binalarında</a:t>
            </a:r>
            <a:br>
              <a:rPr lang="tr-TR" sz="2400" dirty="0"/>
            </a:br>
            <a:r>
              <a:rPr lang="tr-TR" sz="2400" dirty="0"/>
              <a:t>ve ulaşımda erişilebilirlik düzenlemelerinin </a:t>
            </a:r>
            <a:r>
              <a:rPr lang="tr-TR" sz="2400" dirty="0" smtClean="0"/>
              <a:t>yapılması</a:t>
            </a:r>
            <a:endParaRPr sz="24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10;p8"/>
          <p:cNvSpPr/>
          <p:nvPr/>
        </p:nvSpPr>
        <p:spPr>
          <a:xfrm>
            <a:off x="8378825" y="4419600"/>
            <a:ext cx="3779520" cy="2113280"/>
          </a:xfrm>
          <a:prstGeom prst="roundRect">
            <a:avLst>
              <a:gd name="adj" fmla="val 7463"/>
            </a:avLst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tr-TR" sz="2400" dirty="0" smtClean="0"/>
              <a:t>Sağlık </a:t>
            </a:r>
            <a:r>
              <a:rPr lang="tr-TR" sz="2400" dirty="0"/>
              <a:t>hizmetlerine kolay erişim sağlanması ve</a:t>
            </a:r>
            <a:br>
              <a:rPr lang="tr-TR" sz="2400" dirty="0"/>
            </a:br>
            <a:r>
              <a:rPr lang="tr-TR" sz="2400" dirty="0"/>
              <a:t>sosyal yaşamda destekleyici hizmetlerin </a:t>
            </a:r>
            <a:r>
              <a:rPr lang="tr-TR" sz="2400" dirty="0" smtClean="0"/>
              <a:t>sunulması</a:t>
            </a:r>
            <a:endParaRPr sz="32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Köşeli Çift Ayraç 14"/>
          <p:cNvSpPr/>
          <p:nvPr/>
        </p:nvSpPr>
        <p:spPr>
          <a:xfrm>
            <a:off x="1031267" y="5958525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Devletin </a:t>
            </a:r>
            <a:r>
              <a:rPr lang="tr-TR" sz="2400" dirty="0">
                <a:solidFill>
                  <a:schemeClr val="tx1"/>
                </a:solidFill>
              </a:rPr>
              <a:t>ö</a:t>
            </a:r>
            <a:r>
              <a:rPr lang="tr-TR" sz="2400" dirty="0" smtClean="0">
                <a:solidFill>
                  <a:schemeClr val="tx1"/>
                </a:solidFill>
              </a:rPr>
              <a:t>zel </a:t>
            </a:r>
            <a:r>
              <a:rPr lang="tr-TR" sz="2400" dirty="0" err="1" smtClean="0">
                <a:solidFill>
                  <a:schemeClr val="tx1"/>
                </a:solidFill>
              </a:rPr>
              <a:t>gereksinimli</a:t>
            </a:r>
            <a:r>
              <a:rPr lang="tr-TR" sz="2400" dirty="0" smtClean="0">
                <a:solidFill>
                  <a:schemeClr val="tx1"/>
                </a:solidFill>
              </a:rPr>
              <a:t> bireyler için yaptığı bu çalışmalar hangi devlet anlayışı ile ilgilidir?</a:t>
            </a:r>
            <a:endParaRPr lang="tr-TR" sz="2400" dirty="0">
              <a:solidFill>
                <a:schemeClr val="tx1"/>
              </a:solidFill>
            </a:endParaRPr>
          </a:p>
        </p:txBody>
      </p:sp>
      <p:grpSp>
        <p:nvGrpSpPr>
          <p:cNvPr id="16" name="Grup 15"/>
          <p:cNvGrpSpPr/>
          <p:nvPr/>
        </p:nvGrpSpPr>
        <p:grpSpPr>
          <a:xfrm>
            <a:off x="283245" y="5955502"/>
            <a:ext cx="914437" cy="819703"/>
            <a:chOff x="313837" y="4957280"/>
            <a:chExt cx="914437" cy="819703"/>
          </a:xfrm>
        </p:grpSpPr>
        <p:grpSp>
          <p:nvGrpSpPr>
            <p:cNvPr id="17" name="Grup 16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9" name="Freeform: Shape 25">
                <a:extLst>
                  <a:ext uri="{FF2B5EF4-FFF2-40B4-BE49-F238E27FC236}">
                    <a16:creationId xmlns:a16="http://schemas.microsoft.com/office/drawing/2014/main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0" name="Figure">
                <a:extLst>
                  <a:ext uri="{FF2B5EF4-FFF2-40B4-BE49-F238E27FC236}">
                    <a16:creationId xmlns:a16="http://schemas.microsoft.com/office/drawing/2014/main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18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?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grpSp>
        <p:nvGrpSpPr>
          <p:cNvPr id="21" name="Grup 20"/>
          <p:cNvGrpSpPr/>
          <p:nvPr/>
        </p:nvGrpSpPr>
        <p:grpSpPr>
          <a:xfrm rot="20968082">
            <a:off x="610236" y="3425428"/>
            <a:ext cx="11275932" cy="1208136"/>
            <a:chOff x="375722" y="2050085"/>
            <a:chExt cx="11275932" cy="1208136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grpSpPr>
        <p:pic>
          <p:nvPicPr>
            <p:cNvPr id="22" name="Resim 2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722" y="2050085"/>
              <a:ext cx="11275932" cy="1208136"/>
            </a:xfrm>
            <a:prstGeom prst="rect">
              <a:avLst/>
            </a:prstGeom>
            <a:ln>
              <a:noFill/>
            </a:ln>
            <a:effectLst/>
            <a:sp3d prstMaterial="softEdge">
              <a:bevelT w="127000" prst="artDeco"/>
            </a:sp3d>
          </p:spPr>
        </p:pic>
        <p:sp>
          <p:nvSpPr>
            <p:cNvPr id="23" name="Title 1"/>
            <p:cNvSpPr txBox="1">
              <a:spLocks/>
            </p:cNvSpPr>
            <p:nvPr/>
          </p:nvSpPr>
          <p:spPr>
            <a:xfrm>
              <a:off x="2101455" y="2154413"/>
              <a:ext cx="8798768" cy="1003098"/>
            </a:xfrm>
            <a:prstGeom prst="rect">
              <a:avLst/>
            </a:prstGeom>
            <a:ln>
              <a:noFill/>
            </a:ln>
            <a:effectLst/>
            <a:sp3d prstMaterial="softEdge">
              <a:bevelT w="127000" prst="artDeco"/>
            </a:sp3d>
          </p:spPr>
          <p:txBody>
            <a:bodyPr vert="horz" lIns="91440" tIns="45720" rIns="91440" bIns="45720" rtlCol="0" anchor="ctr" anchorCtr="0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4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tr-TR" sz="2400" dirty="0" smtClean="0">
                  <a:solidFill>
                    <a:schemeClr val="tx1"/>
                  </a:solidFill>
                </a:rPr>
                <a:t>Sosyal devlet anlayışını yansıtır. </a:t>
              </a:r>
            </a:p>
            <a:p>
              <a:pPr algn="ctr"/>
              <a:r>
                <a:rPr lang="tr-TR" sz="2400" b="1" dirty="0" smtClean="0">
                  <a:solidFill>
                    <a:schemeClr val="tx1"/>
                  </a:solidFill>
                </a:rPr>
                <a:t>Sosyal </a:t>
              </a:r>
              <a:r>
                <a:rPr lang="tr-TR" sz="2400" b="1" dirty="0">
                  <a:solidFill>
                    <a:schemeClr val="tx1"/>
                  </a:solidFill>
                </a:rPr>
                <a:t>devlet, </a:t>
              </a:r>
              <a:r>
                <a:rPr lang="tr-TR" sz="2400" dirty="0">
                  <a:solidFill>
                    <a:schemeClr val="tx1"/>
                  </a:solidFill>
                </a:rPr>
                <a:t>vatandaşlarının refahını ve haklarını güvence altına alan devlettir</a:t>
              </a:r>
              <a:r>
                <a:rPr lang="tr-TR" sz="2400" dirty="0" smtClean="0">
                  <a:solidFill>
                    <a:schemeClr val="tx1"/>
                  </a:solidFill>
                </a:rPr>
                <a:t>.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1538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15" grpId="0" animBg="1"/>
      <p:bldP spid="1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si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518" y="4552398"/>
            <a:ext cx="2921000" cy="1841500"/>
          </a:xfrm>
          <a:prstGeom prst="rect">
            <a:avLst/>
          </a:prstGeom>
        </p:spPr>
      </p:pic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Fırsat Eşitliği İçin Yapılan Çalışmalar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8" y="923365"/>
            <a:ext cx="1228849" cy="1228849"/>
          </a:xfrm>
          <a:prstGeom prst="rect">
            <a:avLst/>
          </a:prstGeom>
        </p:spPr>
      </p:pic>
      <p:sp>
        <p:nvSpPr>
          <p:cNvPr id="2" name="Dikdörtgen 1"/>
          <p:cNvSpPr/>
          <p:nvPr/>
        </p:nvSpPr>
        <p:spPr>
          <a:xfrm>
            <a:off x="1398287" y="1321217"/>
            <a:ext cx="10739924" cy="80021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r-TR" sz="2300" dirty="0" smtClean="0"/>
              <a:t>Sosyal </a:t>
            </a:r>
            <a:r>
              <a:rPr lang="tr-TR" sz="2300" dirty="0"/>
              <a:t>hizmetler, aile yapısının korunması, çocuk, kadın, </a:t>
            </a:r>
            <a:r>
              <a:rPr lang="tr-TR" sz="2300" dirty="0" smtClean="0"/>
              <a:t>özel </a:t>
            </a:r>
            <a:r>
              <a:rPr lang="tr-TR" sz="2300" dirty="0" err="1" smtClean="0"/>
              <a:t>gereksinimli</a:t>
            </a:r>
            <a:r>
              <a:rPr lang="tr-TR" sz="2300" dirty="0" smtClean="0"/>
              <a:t> birey, </a:t>
            </a:r>
            <a:r>
              <a:rPr lang="tr-TR" sz="2300" dirty="0"/>
              <a:t>yaşlı, şehit yakınları ve gazilere yönelik politikaları yürütmekle </a:t>
            </a:r>
            <a:r>
              <a:rPr lang="tr-TR" sz="2300" dirty="0" smtClean="0"/>
              <a:t>görevli bakanlıktır.</a:t>
            </a:r>
            <a:endParaRPr lang="tr-TR" sz="2300" dirty="0"/>
          </a:p>
        </p:txBody>
      </p:sp>
      <p:sp>
        <p:nvSpPr>
          <p:cNvPr id="8" name="Dikdörtgen 7"/>
          <p:cNvSpPr/>
          <p:nvPr/>
        </p:nvSpPr>
        <p:spPr>
          <a:xfrm>
            <a:off x="1398287" y="859552"/>
            <a:ext cx="10739924" cy="46166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tr-TR" sz="2400" b="1" dirty="0" smtClean="0">
                <a:solidFill>
                  <a:schemeClr val="bg1"/>
                </a:solidFill>
              </a:rPr>
              <a:t>TÜRKİYE CUMHURİYETİ AİLE VE SOSYAL HİZMETLER BAKANLIĞI</a:t>
            </a:r>
            <a:endParaRPr lang="tr-TR" sz="2400" b="1" dirty="0">
              <a:solidFill>
                <a:schemeClr val="bg1"/>
              </a:solidFill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80" y="2732112"/>
            <a:ext cx="3056965" cy="2046000"/>
          </a:xfrm>
          <a:prstGeom prst="rect">
            <a:avLst/>
          </a:prstGeom>
        </p:spPr>
      </p:pic>
      <p:sp>
        <p:nvSpPr>
          <p:cNvPr id="18" name="Aynı Yanın Köşesi Yuvarlatılmış Dikdörtgen 23"/>
          <p:cNvSpPr/>
          <p:nvPr/>
        </p:nvSpPr>
        <p:spPr>
          <a:xfrm>
            <a:off x="52899" y="1876360"/>
            <a:ext cx="12085312" cy="1446379"/>
          </a:xfrm>
          <a:custGeom>
            <a:avLst/>
            <a:gdLst>
              <a:gd name="connsiteX0" fmla="*/ 0 w 3300637"/>
              <a:gd name="connsiteY0" fmla="*/ 0 h 1533612"/>
              <a:gd name="connsiteX1" fmla="*/ 3300637 w 3300637"/>
              <a:gd name="connsiteY1" fmla="*/ 0 h 1533612"/>
              <a:gd name="connsiteX2" fmla="*/ 3300637 w 3300637"/>
              <a:gd name="connsiteY2" fmla="*/ 0 h 1533612"/>
              <a:gd name="connsiteX3" fmla="*/ 3300637 w 3300637"/>
              <a:gd name="connsiteY3" fmla="*/ 1464369 h 1533612"/>
              <a:gd name="connsiteX4" fmla="*/ 3231394 w 3300637"/>
              <a:gd name="connsiteY4" fmla="*/ 1533612 h 1533612"/>
              <a:gd name="connsiteX5" fmla="*/ 69243 w 3300637"/>
              <a:gd name="connsiteY5" fmla="*/ 1533612 h 1533612"/>
              <a:gd name="connsiteX6" fmla="*/ 0 w 3300637"/>
              <a:gd name="connsiteY6" fmla="*/ 1464369 h 1533612"/>
              <a:gd name="connsiteX7" fmla="*/ 0 w 3300637"/>
              <a:gd name="connsiteY7" fmla="*/ 0 h 1533612"/>
              <a:gd name="connsiteX8" fmla="*/ 0 w 3300637"/>
              <a:gd name="connsiteY8" fmla="*/ 0 h 1533612"/>
              <a:gd name="connsiteX0" fmla="*/ 0 w 3300637"/>
              <a:gd name="connsiteY0" fmla="*/ 0 h 1724112"/>
              <a:gd name="connsiteX1" fmla="*/ 3300637 w 3300637"/>
              <a:gd name="connsiteY1" fmla="*/ 190500 h 1724112"/>
              <a:gd name="connsiteX2" fmla="*/ 3300637 w 3300637"/>
              <a:gd name="connsiteY2" fmla="*/ 190500 h 1724112"/>
              <a:gd name="connsiteX3" fmla="*/ 3300637 w 3300637"/>
              <a:gd name="connsiteY3" fmla="*/ 1654869 h 1724112"/>
              <a:gd name="connsiteX4" fmla="*/ 3231394 w 3300637"/>
              <a:gd name="connsiteY4" fmla="*/ 1724112 h 1724112"/>
              <a:gd name="connsiteX5" fmla="*/ 69243 w 3300637"/>
              <a:gd name="connsiteY5" fmla="*/ 1724112 h 1724112"/>
              <a:gd name="connsiteX6" fmla="*/ 0 w 3300637"/>
              <a:gd name="connsiteY6" fmla="*/ 1654869 h 1724112"/>
              <a:gd name="connsiteX7" fmla="*/ 0 w 3300637"/>
              <a:gd name="connsiteY7" fmla="*/ 190500 h 1724112"/>
              <a:gd name="connsiteX8" fmla="*/ 0 w 3300637"/>
              <a:gd name="connsiteY8" fmla="*/ 0 h 1724112"/>
              <a:gd name="connsiteX0" fmla="*/ 0 w 3300637"/>
              <a:gd name="connsiteY0" fmla="*/ 0 h 1988445"/>
              <a:gd name="connsiteX1" fmla="*/ 3300637 w 3300637"/>
              <a:gd name="connsiteY1" fmla="*/ 190500 h 1988445"/>
              <a:gd name="connsiteX2" fmla="*/ 3300637 w 3300637"/>
              <a:gd name="connsiteY2" fmla="*/ 190500 h 1988445"/>
              <a:gd name="connsiteX3" fmla="*/ 3275237 w 3300637"/>
              <a:gd name="connsiteY3" fmla="*/ 1985069 h 1988445"/>
              <a:gd name="connsiteX4" fmla="*/ 3231394 w 3300637"/>
              <a:gd name="connsiteY4" fmla="*/ 1724112 h 1988445"/>
              <a:gd name="connsiteX5" fmla="*/ 69243 w 3300637"/>
              <a:gd name="connsiteY5" fmla="*/ 1724112 h 1988445"/>
              <a:gd name="connsiteX6" fmla="*/ 0 w 3300637"/>
              <a:gd name="connsiteY6" fmla="*/ 1654869 h 1988445"/>
              <a:gd name="connsiteX7" fmla="*/ 0 w 3300637"/>
              <a:gd name="connsiteY7" fmla="*/ 190500 h 1988445"/>
              <a:gd name="connsiteX8" fmla="*/ 0 w 3300637"/>
              <a:gd name="connsiteY8" fmla="*/ 0 h 1988445"/>
              <a:gd name="connsiteX0" fmla="*/ 0 w 3541937"/>
              <a:gd name="connsiteY0" fmla="*/ 0 h 2038789"/>
              <a:gd name="connsiteX1" fmla="*/ 3300637 w 3541937"/>
              <a:gd name="connsiteY1" fmla="*/ 190500 h 2038789"/>
              <a:gd name="connsiteX2" fmla="*/ 3300637 w 3541937"/>
              <a:gd name="connsiteY2" fmla="*/ 190500 h 2038789"/>
              <a:gd name="connsiteX3" fmla="*/ 3541937 w 3541937"/>
              <a:gd name="connsiteY3" fmla="*/ 2035869 h 2038789"/>
              <a:gd name="connsiteX4" fmla="*/ 3231394 w 3541937"/>
              <a:gd name="connsiteY4" fmla="*/ 1724112 h 2038789"/>
              <a:gd name="connsiteX5" fmla="*/ 69243 w 3541937"/>
              <a:gd name="connsiteY5" fmla="*/ 1724112 h 2038789"/>
              <a:gd name="connsiteX6" fmla="*/ 0 w 3541937"/>
              <a:gd name="connsiteY6" fmla="*/ 1654869 h 2038789"/>
              <a:gd name="connsiteX7" fmla="*/ 0 w 3541937"/>
              <a:gd name="connsiteY7" fmla="*/ 190500 h 2038789"/>
              <a:gd name="connsiteX8" fmla="*/ 0 w 3541937"/>
              <a:gd name="connsiteY8" fmla="*/ 0 h 2038789"/>
              <a:gd name="connsiteX0" fmla="*/ 0 w 3541937"/>
              <a:gd name="connsiteY0" fmla="*/ 315806 h 2354595"/>
              <a:gd name="connsiteX1" fmla="*/ 3300637 w 3541937"/>
              <a:gd name="connsiteY1" fmla="*/ 506306 h 2354595"/>
              <a:gd name="connsiteX2" fmla="*/ 3300637 w 3541937"/>
              <a:gd name="connsiteY2" fmla="*/ 506306 h 2354595"/>
              <a:gd name="connsiteX3" fmla="*/ 3541937 w 3541937"/>
              <a:gd name="connsiteY3" fmla="*/ 2351675 h 2354595"/>
              <a:gd name="connsiteX4" fmla="*/ 3231394 w 3541937"/>
              <a:gd name="connsiteY4" fmla="*/ 2039918 h 2354595"/>
              <a:gd name="connsiteX5" fmla="*/ 69243 w 3541937"/>
              <a:gd name="connsiteY5" fmla="*/ 2039918 h 2354595"/>
              <a:gd name="connsiteX6" fmla="*/ 0 w 3541937"/>
              <a:gd name="connsiteY6" fmla="*/ 1970675 h 2354595"/>
              <a:gd name="connsiteX7" fmla="*/ 0 w 3541937"/>
              <a:gd name="connsiteY7" fmla="*/ 0 h 2354595"/>
              <a:gd name="connsiteX8" fmla="*/ 0 w 3541937"/>
              <a:gd name="connsiteY8" fmla="*/ 315806 h 2354595"/>
              <a:gd name="connsiteX0" fmla="*/ 281838 w 3541937"/>
              <a:gd name="connsiteY0" fmla="*/ 207312 h 2354595"/>
              <a:gd name="connsiteX1" fmla="*/ 3300637 w 3541937"/>
              <a:gd name="connsiteY1" fmla="*/ 506306 h 2354595"/>
              <a:gd name="connsiteX2" fmla="*/ 3300637 w 3541937"/>
              <a:gd name="connsiteY2" fmla="*/ 506306 h 2354595"/>
              <a:gd name="connsiteX3" fmla="*/ 3541937 w 3541937"/>
              <a:gd name="connsiteY3" fmla="*/ 2351675 h 2354595"/>
              <a:gd name="connsiteX4" fmla="*/ 3231394 w 3541937"/>
              <a:gd name="connsiteY4" fmla="*/ 2039918 h 2354595"/>
              <a:gd name="connsiteX5" fmla="*/ 69243 w 3541937"/>
              <a:gd name="connsiteY5" fmla="*/ 2039918 h 2354595"/>
              <a:gd name="connsiteX6" fmla="*/ 0 w 3541937"/>
              <a:gd name="connsiteY6" fmla="*/ 1970675 h 2354595"/>
              <a:gd name="connsiteX7" fmla="*/ 0 w 3541937"/>
              <a:gd name="connsiteY7" fmla="*/ 0 h 2354595"/>
              <a:gd name="connsiteX8" fmla="*/ 281838 w 3541937"/>
              <a:gd name="connsiteY8" fmla="*/ 207312 h 2354595"/>
              <a:gd name="connsiteX0" fmla="*/ 281838 w 3541937"/>
              <a:gd name="connsiteY0" fmla="*/ 207312 h 2354595"/>
              <a:gd name="connsiteX1" fmla="*/ 3300637 w 3541937"/>
              <a:gd name="connsiteY1" fmla="*/ 506306 h 2354595"/>
              <a:gd name="connsiteX2" fmla="*/ 3471912 w 3541937"/>
              <a:gd name="connsiteY2" fmla="*/ 583343 h 2354595"/>
              <a:gd name="connsiteX3" fmla="*/ 3541937 w 3541937"/>
              <a:gd name="connsiteY3" fmla="*/ 2351675 h 2354595"/>
              <a:gd name="connsiteX4" fmla="*/ 3231394 w 3541937"/>
              <a:gd name="connsiteY4" fmla="*/ 2039918 h 2354595"/>
              <a:gd name="connsiteX5" fmla="*/ 69243 w 3541937"/>
              <a:gd name="connsiteY5" fmla="*/ 2039918 h 2354595"/>
              <a:gd name="connsiteX6" fmla="*/ 0 w 3541937"/>
              <a:gd name="connsiteY6" fmla="*/ 1970675 h 2354595"/>
              <a:gd name="connsiteX7" fmla="*/ 0 w 3541937"/>
              <a:gd name="connsiteY7" fmla="*/ 0 h 2354595"/>
              <a:gd name="connsiteX8" fmla="*/ 281838 w 3541937"/>
              <a:gd name="connsiteY8" fmla="*/ 207312 h 2354595"/>
              <a:gd name="connsiteX0" fmla="*/ 281838 w 3541937"/>
              <a:gd name="connsiteY0" fmla="*/ 207312 h 2354595"/>
              <a:gd name="connsiteX1" fmla="*/ 3300637 w 3541937"/>
              <a:gd name="connsiteY1" fmla="*/ 506306 h 2354595"/>
              <a:gd name="connsiteX2" fmla="*/ 3471912 w 3541937"/>
              <a:gd name="connsiteY2" fmla="*/ 583343 h 2354595"/>
              <a:gd name="connsiteX3" fmla="*/ 3541937 w 3541937"/>
              <a:gd name="connsiteY3" fmla="*/ 2351675 h 2354595"/>
              <a:gd name="connsiteX4" fmla="*/ 3231394 w 3541937"/>
              <a:gd name="connsiteY4" fmla="*/ 2039918 h 2354595"/>
              <a:gd name="connsiteX5" fmla="*/ 69243 w 3541937"/>
              <a:gd name="connsiteY5" fmla="*/ 2039918 h 2354595"/>
              <a:gd name="connsiteX6" fmla="*/ 0 w 3541937"/>
              <a:gd name="connsiteY6" fmla="*/ 1970675 h 2354595"/>
              <a:gd name="connsiteX7" fmla="*/ 0 w 3541937"/>
              <a:gd name="connsiteY7" fmla="*/ 0 h 2354595"/>
              <a:gd name="connsiteX8" fmla="*/ 281838 w 3541937"/>
              <a:gd name="connsiteY8" fmla="*/ 207312 h 2354595"/>
              <a:gd name="connsiteX0" fmla="*/ 281838 w 3541937"/>
              <a:gd name="connsiteY0" fmla="*/ 207312 h 2354595"/>
              <a:gd name="connsiteX1" fmla="*/ 3303399 w 3541937"/>
              <a:gd name="connsiteY1" fmla="*/ 609020 h 2354595"/>
              <a:gd name="connsiteX2" fmla="*/ 3471912 w 3541937"/>
              <a:gd name="connsiteY2" fmla="*/ 583343 h 2354595"/>
              <a:gd name="connsiteX3" fmla="*/ 3541937 w 3541937"/>
              <a:gd name="connsiteY3" fmla="*/ 2351675 h 2354595"/>
              <a:gd name="connsiteX4" fmla="*/ 3231394 w 3541937"/>
              <a:gd name="connsiteY4" fmla="*/ 2039918 h 2354595"/>
              <a:gd name="connsiteX5" fmla="*/ 69243 w 3541937"/>
              <a:gd name="connsiteY5" fmla="*/ 2039918 h 2354595"/>
              <a:gd name="connsiteX6" fmla="*/ 0 w 3541937"/>
              <a:gd name="connsiteY6" fmla="*/ 1970675 h 2354595"/>
              <a:gd name="connsiteX7" fmla="*/ 0 w 3541937"/>
              <a:gd name="connsiteY7" fmla="*/ 0 h 2354595"/>
              <a:gd name="connsiteX8" fmla="*/ 281838 w 3541937"/>
              <a:gd name="connsiteY8" fmla="*/ 207312 h 2354595"/>
              <a:gd name="connsiteX0" fmla="*/ 71888 w 3541937"/>
              <a:gd name="connsiteY0" fmla="*/ 310027 h 2354595"/>
              <a:gd name="connsiteX1" fmla="*/ 3303399 w 3541937"/>
              <a:gd name="connsiteY1" fmla="*/ 609020 h 2354595"/>
              <a:gd name="connsiteX2" fmla="*/ 3471912 w 3541937"/>
              <a:gd name="connsiteY2" fmla="*/ 583343 h 2354595"/>
              <a:gd name="connsiteX3" fmla="*/ 3541937 w 3541937"/>
              <a:gd name="connsiteY3" fmla="*/ 2351675 h 2354595"/>
              <a:gd name="connsiteX4" fmla="*/ 3231394 w 3541937"/>
              <a:gd name="connsiteY4" fmla="*/ 2039918 h 2354595"/>
              <a:gd name="connsiteX5" fmla="*/ 69243 w 3541937"/>
              <a:gd name="connsiteY5" fmla="*/ 2039918 h 2354595"/>
              <a:gd name="connsiteX6" fmla="*/ 0 w 3541937"/>
              <a:gd name="connsiteY6" fmla="*/ 1970675 h 2354595"/>
              <a:gd name="connsiteX7" fmla="*/ 0 w 3541937"/>
              <a:gd name="connsiteY7" fmla="*/ 0 h 2354595"/>
              <a:gd name="connsiteX8" fmla="*/ 71888 w 3541937"/>
              <a:gd name="connsiteY8" fmla="*/ 310027 h 2354595"/>
              <a:gd name="connsiteX0" fmla="*/ 71888 w 3541937"/>
              <a:gd name="connsiteY0" fmla="*/ 772240 h 2816808"/>
              <a:gd name="connsiteX1" fmla="*/ 3303399 w 3541937"/>
              <a:gd name="connsiteY1" fmla="*/ 1071233 h 2816808"/>
              <a:gd name="connsiteX2" fmla="*/ 3471912 w 3541937"/>
              <a:gd name="connsiteY2" fmla="*/ 1045556 h 2816808"/>
              <a:gd name="connsiteX3" fmla="*/ 3541937 w 3541937"/>
              <a:gd name="connsiteY3" fmla="*/ 2813888 h 2816808"/>
              <a:gd name="connsiteX4" fmla="*/ 3231394 w 3541937"/>
              <a:gd name="connsiteY4" fmla="*/ 2502131 h 2816808"/>
              <a:gd name="connsiteX5" fmla="*/ 69243 w 3541937"/>
              <a:gd name="connsiteY5" fmla="*/ 2502131 h 2816808"/>
              <a:gd name="connsiteX6" fmla="*/ 0 w 3541937"/>
              <a:gd name="connsiteY6" fmla="*/ 2432888 h 2816808"/>
              <a:gd name="connsiteX7" fmla="*/ 2763 w 3541937"/>
              <a:gd name="connsiteY7" fmla="*/ 0 h 2816808"/>
              <a:gd name="connsiteX8" fmla="*/ 71888 w 3541937"/>
              <a:gd name="connsiteY8" fmla="*/ 772240 h 2816808"/>
              <a:gd name="connsiteX0" fmla="*/ 71888 w 3506024"/>
              <a:gd name="connsiteY0" fmla="*/ 772240 h 3251775"/>
              <a:gd name="connsiteX1" fmla="*/ 3303399 w 3506024"/>
              <a:gd name="connsiteY1" fmla="*/ 1071233 h 3251775"/>
              <a:gd name="connsiteX2" fmla="*/ 3471912 w 3506024"/>
              <a:gd name="connsiteY2" fmla="*/ 1045556 h 3251775"/>
              <a:gd name="connsiteX3" fmla="*/ 3506024 w 3506024"/>
              <a:gd name="connsiteY3" fmla="*/ 3250426 h 3251775"/>
              <a:gd name="connsiteX4" fmla="*/ 3231394 w 3506024"/>
              <a:gd name="connsiteY4" fmla="*/ 2502131 h 3251775"/>
              <a:gd name="connsiteX5" fmla="*/ 69243 w 3506024"/>
              <a:gd name="connsiteY5" fmla="*/ 2502131 h 3251775"/>
              <a:gd name="connsiteX6" fmla="*/ 0 w 3506024"/>
              <a:gd name="connsiteY6" fmla="*/ 2432888 h 3251775"/>
              <a:gd name="connsiteX7" fmla="*/ 2763 w 3506024"/>
              <a:gd name="connsiteY7" fmla="*/ 0 h 3251775"/>
              <a:gd name="connsiteX8" fmla="*/ 71888 w 3506024"/>
              <a:gd name="connsiteY8" fmla="*/ 772240 h 3251775"/>
              <a:gd name="connsiteX0" fmla="*/ 71888 w 3506534"/>
              <a:gd name="connsiteY0" fmla="*/ 772240 h 3251775"/>
              <a:gd name="connsiteX1" fmla="*/ 3303399 w 3506534"/>
              <a:gd name="connsiteY1" fmla="*/ 1071233 h 3251775"/>
              <a:gd name="connsiteX2" fmla="*/ 3471912 w 3506534"/>
              <a:gd name="connsiteY2" fmla="*/ 1045556 h 3251775"/>
              <a:gd name="connsiteX3" fmla="*/ 3506024 w 3506534"/>
              <a:gd name="connsiteY3" fmla="*/ 3250426 h 3251775"/>
              <a:gd name="connsiteX4" fmla="*/ 3231394 w 3506534"/>
              <a:gd name="connsiteY4" fmla="*/ 2502131 h 3251775"/>
              <a:gd name="connsiteX5" fmla="*/ 69243 w 3506534"/>
              <a:gd name="connsiteY5" fmla="*/ 2502131 h 3251775"/>
              <a:gd name="connsiteX6" fmla="*/ 0 w 3506534"/>
              <a:gd name="connsiteY6" fmla="*/ 2432888 h 3251775"/>
              <a:gd name="connsiteX7" fmla="*/ 2763 w 3506534"/>
              <a:gd name="connsiteY7" fmla="*/ 0 h 3251775"/>
              <a:gd name="connsiteX8" fmla="*/ 71888 w 3506534"/>
              <a:gd name="connsiteY8" fmla="*/ 772240 h 3251775"/>
              <a:gd name="connsiteX0" fmla="*/ 71888 w 3477714"/>
              <a:gd name="connsiteY0" fmla="*/ 772240 h 3508237"/>
              <a:gd name="connsiteX1" fmla="*/ 3303399 w 3477714"/>
              <a:gd name="connsiteY1" fmla="*/ 1071233 h 3508237"/>
              <a:gd name="connsiteX2" fmla="*/ 3471912 w 3477714"/>
              <a:gd name="connsiteY2" fmla="*/ 1045556 h 3508237"/>
              <a:gd name="connsiteX3" fmla="*/ 3475637 w 3477714"/>
              <a:gd name="connsiteY3" fmla="*/ 3507212 h 3508237"/>
              <a:gd name="connsiteX4" fmla="*/ 3231394 w 3477714"/>
              <a:gd name="connsiteY4" fmla="*/ 2502131 h 3508237"/>
              <a:gd name="connsiteX5" fmla="*/ 69243 w 3477714"/>
              <a:gd name="connsiteY5" fmla="*/ 2502131 h 3508237"/>
              <a:gd name="connsiteX6" fmla="*/ 0 w 3477714"/>
              <a:gd name="connsiteY6" fmla="*/ 2432888 h 3508237"/>
              <a:gd name="connsiteX7" fmla="*/ 2763 w 3477714"/>
              <a:gd name="connsiteY7" fmla="*/ 0 h 3508237"/>
              <a:gd name="connsiteX8" fmla="*/ 71888 w 3477714"/>
              <a:gd name="connsiteY8" fmla="*/ 772240 h 3508237"/>
              <a:gd name="connsiteX0" fmla="*/ 71888 w 3477714"/>
              <a:gd name="connsiteY0" fmla="*/ 772240 h 3508108"/>
              <a:gd name="connsiteX1" fmla="*/ 3303399 w 3477714"/>
              <a:gd name="connsiteY1" fmla="*/ 1071233 h 3508108"/>
              <a:gd name="connsiteX2" fmla="*/ 3471912 w 3477714"/>
              <a:gd name="connsiteY2" fmla="*/ 1045556 h 3508108"/>
              <a:gd name="connsiteX3" fmla="*/ 3475637 w 3477714"/>
              <a:gd name="connsiteY3" fmla="*/ 3507212 h 3508108"/>
              <a:gd name="connsiteX4" fmla="*/ 3383332 w 3477714"/>
              <a:gd name="connsiteY4" fmla="*/ 2348059 h 3508108"/>
              <a:gd name="connsiteX5" fmla="*/ 69243 w 3477714"/>
              <a:gd name="connsiteY5" fmla="*/ 2502131 h 3508108"/>
              <a:gd name="connsiteX6" fmla="*/ 0 w 3477714"/>
              <a:gd name="connsiteY6" fmla="*/ 2432888 h 3508108"/>
              <a:gd name="connsiteX7" fmla="*/ 2763 w 3477714"/>
              <a:gd name="connsiteY7" fmla="*/ 0 h 3508108"/>
              <a:gd name="connsiteX8" fmla="*/ 71888 w 3477714"/>
              <a:gd name="connsiteY8" fmla="*/ 772240 h 3508108"/>
              <a:gd name="connsiteX0" fmla="*/ 69125 w 3474951"/>
              <a:gd name="connsiteY0" fmla="*/ 772240 h 3508108"/>
              <a:gd name="connsiteX1" fmla="*/ 3300636 w 3474951"/>
              <a:gd name="connsiteY1" fmla="*/ 1071233 h 3508108"/>
              <a:gd name="connsiteX2" fmla="*/ 3469149 w 3474951"/>
              <a:gd name="connsiteY2" fmla="*/ 1045556 h 3508108"/>
              <a:gd name="connsiteX3" fmla="*/ 3472874 w 3474951"/>
              <a:gd name="connsiteY3" fmla="*/ 3507212 h 3508108"/>
              <a:gd name="connsiteX4" fmla="*/ 3380569 w 3474951"/>
              <a:gd name="connsiteY4" fmla="*/ 2348059 h 3508108"/>
              <a:gd name="connsiteX5" fmla="*/ 66480 w 3474951"/>
              <a:gd name="connsiteY5" fmla="*/ 2502131 h 3508108"/>
              <a:gd name="connsiteX6" fmla="*/ 2762 w 3474951"/>
              <a:gd name="connsiteY6" fmla="*/ 2484247 h 3508108"/>
              <a:gd name="connsiteX7" fmla="*/ 0 w 3474951"/>
              <a:gd name="connsiteY7" fmla="*/ 0 h 3508108"/>
              <a:gd name="connsiteX8" fmla="*/ 69125 w 3474951"/>
              <a:gd name="connsiteY8" fmla="*/ 772240 h 3508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74951" h="3508108">
                <a:moveTo>
                  <a:pt x="69125" y="772240"/>
                </a:moveTo>
                <a:lnTo>
                  <a:pt x="3300636" y="1071233"/>
                </a:lnTo>
                <a:lnTo>
                  <a:pt x="3469149" y="1045556"/>
                </a:lnTo>
                <a:cubicBezTo>
                  <a:pt x="3472232" y="1866110"/>
                  <a:pt x="3478079" y="2686658"/>
                  <a:pt x="3472874" y="3507212"/>
                </a:cubicBezTo>
                <a:cubicBezTo>
                  <a:pt x="3472874" y="3545454"/>
                  <a:pt x="3418811" y="2348059"/>
                  <a:pt x="3380569" y="2348059"/>
                </a:cubicBezTo>
                <a:lnTo>
                  <a:pt x="66480" y="2502131"/>
                </a:lnTo>
                <a:cubicBezTo>
                  <a:pt x="28238" y="2502131"/>
                  <a:pt x="2762" y="2522489"/>
                  <a:pt x="2762" y="2484247"/>
                </a:cubicBezTo>
                <a:cubicBezTo>
                  <a:pt x="1841" y="1656165"/>
                  <a:pt x="921" y="828082"/>
                  <a:pt x="0" y="0"/>
                </a:cubicBezTo>
                <a:lnTo>
                  <a:pt x="69125" y="772240"/>
                </a:lnTo>
                <a:close/>
              </a:path>
            </a:pathLst>
          </a:custGeom>
          <a:solidFill>
            <a:srgbClr val="FFC00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</a:rPr>
              <a:t>Bu bakanlık özel </a:t>
            </a:r>
            <a:r>
              <a:rPr lang="tr-TR" sz="2400" dirty="0" err="1" smtClean="0">
                <a:solidFill>
                  <a:schemeClr val="tx1"/>
                </a:solidFill>
              </a:rPr>
              <a:t>gereksinimli</a:t>
            </a:r>
            <a:r>
              <a:rPr lang="tr-TR" sz="2400" dirty="0" smtClean="0">
                <a:solidFill>
                  <a:schemeClr val="tx1"/>
                </a:solidFill>
              </a:rPr>
              <a:t> bireyler için çeşitli çalışmalara öncelik etmiştir.</a:t>
            </a:r>
            <a:endParaRPr lang="tr-TR" sz="2400" dirty="0">
              <a:solidFill>
                <a:schemeClr val="tx1"/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3729318" y="3083396"/>
            <a:ext cx="82116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>
                <a:solidFill>
                  <a:srgbClr val="242021"/>
                </a:solidFill>
                <a:latin typeface="Helvetica" panose="020B0604020202020204" pitchFamily="34" charset="0"/>
              </a:rPr>
              <a:t>Özel </a:t>
            </a:r>
            <a:r>
              <a:rPr lang="tr-TR" sz="2400" dirty="0" err="1">
                <a:solidFill>
                  <a:srgbClr val="242021"/>
                </a:solidFill>
                <a:latin typeface="Helvetica" panose="020B0604020202020204" pitchFamily="34" charset="0"/>
              </a:rPr>
              <a:t>gereksinimli</a:t>
            </a:r>
            <a:r>
              <a:rPr lang="tr-TR" sz="2400" dirty="0">
                <a:solidFill>
                  <a:srgbClr val="242021"/>
                </a:solidFill>
                <a:latin typeface="Helvetica" panose="020B0604020202020204" pitchFamily="34" charset="0"/>
              </a:rPr>
              <a:t> bireylerin toplum yaşamına aktif katılım </a:t>
            </a:r>
            <a:r>
              <a:rPr lang="tr-TR" sz="2400" dirty="0" smtClean="0">
                <a:solidFill>
                  <a:srgbClr val="242021"/>
                </a:solidFill>
                <a:latin typeface="Helvetica" panose="020B0604020202020204" pitchFamily="34" charset="0"/>
              </a:rPr>
              <a:t>sağlamaları, günlük </a:t>
            </a:r>
            <a:r>
              <a:rPr lang="tr-TR" sz="2400" dirty="0">
                <a:solidFill>
                  <a:srgbClr val="242021"/>
                </a:solidFill>
                <a:latin typeface="Helvetica" panose="020B0604020202020204" pitchFamily="34" charset="0"/>
              </a:rPr>
              <a:t>yaşam becerileri kazanmaları ve mümkün olduğunca bağımsız </a:t>
            </a:r>
            <a:r>
              <a:rPr lang="tr-TR" sz="2400" dirty="0" smtClean="0">
                <a:solidFill>
                  <a:srgbClr val="242021"/>
                </a:solidFill>
                <a:latin typeface="Helvetica" panose="020B0604020202020204" pitchFamily="34" charset="0"/>
              </a:rPr>
              <a:t>bir yaşam </a:t>
            </a:r>
            <a:r>
              <a:rPr lang="tr-TR" sz="2400" dirty="0">
                <a:solidFill>
                  <a:srgbClr val="242021"/>
                </a:solidFill>
                <a:latin typeface="Helvetica" panose="020B0604020202020204" pitchFamily="34" charset="0"/>
              </a:rPr>
              <a:t>sürdürmeleri amaçlanmaktadır.</a:t>
            </a:r>
            <a:r>
              <a:rPr lang="tr-TR" sz="2400" dirty="0"/>
              <a:t> </a:t>
            </a:r>
          </a:p>
        </p:txBody>
      </p:sp>
      <p:pic>
        <p:nvPicPr>
          <p:cNvPr id="20" name="Resim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198" y="4551398"/>
            <a:ext cx="2921000" cy="1841500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8952" y="4494919"/>
            <a:ext cx="2730500" cy="1841500"/>
          </a:xfrm>
          <a:prstGeom prst="rect">
            <a:avLst/>
          </a:prstGeom>
        </p:spPr>
      </p:pic>
      <p:sp>
        <p:nvSpPr>
          <p:cNvPr id="23" name="Dikdörtgen 22"/>
          <p:cNvSpPr/>
          <p:nvPr/>
        </p:nvSpPr>
        <p:spPr>
          <a:xfrm>
            <a:off x="101785" y="6328516"/>
            <a:ext cx="3388659" cy="446276"/>
          </a:xfrm>
          <a:prstGeom prst="rect">
            <a:avLst/>
          </a:prstGeom>
          <a:solidFill>
            <a:srgbClr val="699019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tr-TR" sz="2300" dirty="0" smtClean="0">
                <a:solidFill>
                  <a:schemeClr val="bg1"/>
                </a:solidFill>
              </a:rPr>
              <a:t>Günlük Yaşam Becerileri</a:t>
            </a:r>
            <a:endParaRPr lang="tr-TR" sz="2300" dirty="0">
              <a:solidFill>
                <a:schemeClr val="bg1"/>
              </a:solidFill>
            </a:endParaRPr>
          </a:p>
        </p:txBody>
      </p:sp>
      <p:sp>
        <p:nvSpPr>
          <p:cNvPr id="24" name="Dikdörtgen 23"/>
          <p:cNvSpPr/>
          <p:nvPr/>
        </p:nvSpPr>
        <p:spPr>
          <a:xfrm>
            <a:off x="4446494" y="6328516"/>
            <a:ext cx="3388659" cy="446276"/>
          </a:xfrm>
          <a:prstGeom prst="rect">
            <a:avLst/>
          </a:prstGeom>
          <a:solidFill>
            <a:srgbClr val="E57300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tr-TR" sz="2300" dirty="0" smtClean="0">
                <a:solidFill>
                  <a:schemeClr val="bg1"/>
                </a:solidFill>
              </a:rPr>
              <a:t>Eğitim ve Gelişim</a:t>
            </a:r>
            <a:endParaRPr lang="tr-TR" sz="2300" dirty="0">
              <a:solidFill>
                <a:schemeClr val="bg1"/>
              </a:solidFill>
            </a:endParaRPr>
          </a:p>
        </p:txBody>
      </p:sp>
      <p:sp>
        <p:nvSpPr>
          <p:cNvPr id="25" name="Dikdörtgen 24"/>
          <p:cNvSpPr/>
          <p:nvPr/>
        </p:nvSpPr>
        <p:spPr>
          <a:xfrm>
            <a:off x="8598740" y="6328516"/>
            <a:ext cx="3388659" cy="446276"/>
          </a:xfrm>
          <a:prstGeom prst="rect">
            <a:avLst/>
          </a:prstGeom>
          <a:solidFill>
            <a:srgbClr val="045A81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tr-TR" sz="2300" dirty="0" smtClean="0">
                <a:solidFill>
                  <a:schemeClr val="bg1"/>
                </a:solidFill>
              </a:rPr>
              <a:t>Üretim ve Etkinlikler</a:t>
            </a:r>
            <a:endParaRPr lang="tr-TR" sz="23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360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18" grpId="0" animBg="1"/>
      <p:bldP spid="6" grpId="0"/>
      <p:bldP spid="23" grpId="0" animBg="1"/>
      <p:bldP spid="24" grpId="0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Fırsat Eşitliği İçin Yapılan Çalışmalar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0101"/>
            <a:ext cx="4700905" cy="2691837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6"/>
          <a:stretch/>
        </p:blipFill>
        <p:spPr>
          <a:xfrm>
            <a:off x="5048585" y="2730501"/>
            <a:ext cx="6888013" cy="4084760"/>
          </a:xfrm>
          <a:prstGeom prst="rect">
            <a:avLst/>
          </a:prstGeom>
        </p:spPr>
      </p:pic>
      <p:sp>
        <p:nvSpPr>
          <p:cNvPr id="22" name="Google Shape;203;p16"/>
          <p:cNvSpPr/>
          <p:nvPr/>
        </p:nvSpPr>
        <p:spPr>
          <a:xfrm rot="5400000">
            <a:off x="7551123" y="-1685454"/>
            <a:ext cx="1780856" cy="6990094"/>
          </a:xfrm>
          <a:custGeom>
            <a:avLst/>
            <a:gdLst>
              <a:gd name="connsiteX0" fmla="*/ 1417 w 39243"/>
              <a:gd name="connsiteY0" fmla="*/ 0 h 12715"/>
              <a:gd name="connsiteX1" fmla="*/ 0 w 39243"/>
              <a:gd name="connsiteY1" fmla="*/ 1405 h 12715"/>
              <a:gd name="connsiteX2" fmla="*/ 0 w 39243"/>
              <a:gd name="connsiteY2" fmla="*/ 5036 h 12715"/>
              <a:gd name="connsiteX3" fmla="*/ 43 w 39243"/>
              <a:gd name="connsiteY3" fmla="*/ 6919 h 12715"/>
              <a:gd name="connsiteX4" fmla="*/ 0 w 39243"/>
              <a:gd name="connsiteY4" fmla="*/ 7667 h 12715"/>
              <a:gd name="connsiteX5" fmla="*/ 0 w 39243"/>
              <a:gd name="connsiteY5" fmla="*/ 11299 h 12715"/>
              <a:gd name="connsiteX6" fmla="*/ 1417 w 39243"/>
              <a:gd name="connsiteY6" fmla="*/ 12715 h 12715"/>
              <a:gd name="connsiteX7" fmla="*/ 36517 w 39243"/>
              <a:gd name="connsiteY7" fmla="*/ 12715 h 12715"/>
              <a:gd name="connsiteX8" fmla="*/ 37934 w 39243"/>
              <a:gd name="connsiteY8" fmla="*/ 11299 h 12715"/>
              <a:gd name="connsiteX9" fmla="*/ 37934 w 39243"/>
              <a:gd name="connsiteY9" fmla="*/ 7667 h 12715"/>
              <a:gd name="connsiteX10" fmla="*/ 39243 w 39243"/>
              <a:gd name="connsiteY10" fmla="*/ 6358 h 12715"/>
              <a:gd name="connsiteX11" fmla="*/ 37934 w 39243"/>
              <a:gd name="connsiteY11" fmla="*/ 5036 h 12715"/>
              <a:gd name="connsiteX12" fmla="*/ 37934 w 39243"/>
              <a:gd name="connsiteY12" fmla="*/ 1405 h 12715"/>
              <a:gd name="connsiteX13" fmla="*/ 36517 w 39243"/>
              <a:gd name="connsiteY13" fmla="*/ 0 h 12715"/>
              <a:gd name="connsiteX14" fmla="*/ 1417 w 39243"/>
              <a:gd name="connsiteY14" fmla="*/ 0 h 12715"/>
              <a:gd name="connsiteX0" fmla="*/ 1417 w 44307"/>
              <a:gd name="connsiteY0" fmla="*/ 0 h 12715"/>
              <a:gd name="connsiteX1" fmla="*/ 0 w 44307"/>
              <a:gd name="connsiteY1" fmla="*/ 1405 h 12715"/>
              <a:gd name="connsiteX2" fmla="*/ 0 w 44307"/>
              <a:gd name="connsiteY2" fmla="*/ 5036 h 12715"/>
              <a:gd name="connsiteX3" fmla="*/ 43 w 44307"/>
              <a:gd name="connsiteY3" fmla="*/ 6919 h 12715"/>
              <a:gd name="connsiteX4" fmla="*/ 0 w 44307"/>
              <a:gd name="connsiteY4" fmla="*/ 7667 h 12715"/>
              <a:gd name="connsiteX5" fmla="*/ 0 w 44307"/>
              <a:gd name="connsiteY5" fmla="*/ 11299 h 12715"/>
              <a:gd name="connsiteX6" fmla="*/ 1417 w 44307"/>
              <a:gd name="connsiteY6" fmla="*/ 12715 h 12715"/>
              <a:gd name="connsiteX7" fmla="*/ 36517 w 44307"/>
              <a:gd name="connsiteY7" fmla="*/ 12715 h 12715"/>
              <a:gd name="connsiteX8" fmla="*/ 37934 w 44307"/>
              <a:gd name="connsiteY8" fmla="*/ 11299 h 12715"/>
              <a:gd name="connsiteX9" fmla="*/ 37934 w 44307"/>
              <a:gd name="connsiteY9" fmla="*/ 7667 h 12715"/>
              <a:gd name="connsiteX10" fmla="*/ 44307 w 44307"/>
              <a:gd name="connsiteY10" fmla="*/ 6374 h 12715"/>
              <a:gd name="connsiteX11" fmla="*/ 37934 w 44307"/>
              <a:gd name="connsiteY11" fmla="*/ 5036 h 12715"/>
              <a:gd name="connsiteX12" fmla="*/ 37934 w 44307"/>
              <a:gd name="connsiteY12" fmla="*/ 1405 h 12715"/>
              <a:gd name="connsiteX13" fmla="*/ 36517 w 44307"/>
              <a:gd name="connsiteY13" fmla="*/ 0 h 12715"/>
              <a:gd name="connsiteX14" fmla="*/ 1417 w 44307"/>
              <a:gd name="connsiteY14" fmla="*/ 0 h 12715"/>
              <a:gd name="connsiteX0" fmla="*/ 1417 w 44307"/>
              <a:gd name="connsiteY0" fmla="*/ 0 h 12715"/>
              <a:gd name="connsiteX1" fmla="*/ 0 w 44307"/>
              <a:gd name="connsiteY1" fmla="*/ 1405 h 12715"/>
              <a:gd name="connsiteX2" fmla="*/ 0 w 44307"/>
              <a:gd name="connsiteY2" fmla="*/ 5036 h 12715"/>
              <a:gd name="connsiteX3" fmla="*/ 43 w 44307"/>
              <a:gd name="connsiteY3" fmla="*/ 6919 h 12715"/>
              <a:gd name="connsiteX4" fmla="*/ 0 w 44307"/>
              <a:gd name="connsiteY4" fmla="*/ 7667 h 12715"/>
              <a:gd name="connsiteX5" fmla="*/ 0 w 44307"/>
              <a:gd name="connsiteY5" fmla="*/ 11299 h 12715"/>
              <a:gd name="connsiteX6" fmla="*/ 1417 w 44307"/>
              <a:gd name="connsiteY6" fmla="*/ 12715 h 12715"/>
              <a:gd name="connsiteX7" fmla="*/ 36517 w 44307"/>
              <a:gd name="connsiteY7" fmla="*/ 12715 h 12715"/>
              <a:gd name="connsiteX8" fmla="*/ 37934 w 44307"/>
              <a:gd name="connsiteY8" fmla="*/ 11299 h 12715"/>
              <a:gd name="connsiteX9" fmla="*/ 37934 w 44307"/>
              <a:gd name="connsiteY9" fmla="*/ 7667 h 12715"/>
              <a:gd name="connsiteX10" fmla="*/ 44307 w 44307"/>
              <a:gd name="connsiteY10" fmla="*/ 6374 h 12715"/>
              <a:gd name="connsiteX11" fmla="*/ 37934 w 44307"/>
              <a:gd name="connsiteY11" fmla="*/ 5411 h 12715"/>
              <a:gd name="connsiteX12" fmla="*/ 37934 w 44307"/>
              <a:gd name="connsiteY12" fmla="*/ 1405 h 12715"/>
              <a:gd name="connsiteX13" fmla="*/ 36517 w 44307"/>
              <a:gd name="connsiteY13" fmla="*/ 0 h 12715"/>
              <a:gd name="connsiteX14" fmla="*/ 1417 w 44307"/>
              <a:gd name="connsiteY14" fmla="*/ 0 h 12715"/>
              <a:gd name="connsiteX0" fmla="*/ 1417 w 44307"/>
              <a:gd name="connsiteY0" fmla="*/ 0 h 12715"/>
              <a:gd name="connsiteX1" fmla="*/ 0 w 44307"/>
              <a:gd name="connsiteY1" fmla="*/ 1405 h 12715"/>
              <a:gd name="connsiteX2" fmla="*/ 0 w 44307"/>
              <a:gd name="connsiteY2" fmla="*/ 5036 h 12715"/>
              <a:gd name="connsiteX3" fmla="*/ 43 w 44307"/>
              <a:gd name="connsiteY3" fmla="*/ 6919 h 12715"/>
              <a:gd name="connsiteX4" fmla="*/ 0 w 44307"/>
              <a:gd name="connsiteY4" fmla="*/ 7667 h 12715"/>
              <a:gd name="connsiteX5" fmla="*/ 0 w 44307"/>
              <a:gd name="connsiteY5" fmla="*/ 11299 h 12715"/>
              <a:gd name="connsiteX6" fmla="*/ 1417 w 44307"/>
              <a:gd name="connsiteY6" fmla="*/ 12715 h 12715"/>
              <a:gd name="connsiteX7" fmla="*/ 36517 w 44307"/>
              <a:gd name="connsiteY7" fmla="*/ 12715 h 12715"/>
              <a:gd name="connsiteX8" fmla="*/ 37934 w 44307"/>
              <a:gd name="connsiteY8" fmla="*/ 11299 h 12715"/>
              <a:gd name="connsiteX9" fmla="*/ 37934 w 44307"/>
              <a:gd name="connsiteY9" fmla="*/ 7277 h 12715"/>
              <a:gd name="connsiteX10" fmla="*/ 44307 w 44307"/>
              <a:gd name="connsiteY10" fmla="*/ 6374 h 12715"/>
              <a:gd name="connsiteX11" fmla="*/ 37934 w 44307"/>
              <a:gd name="connsiteY11" fmla="*/ 5411 h 12715"/>
              <a:gd name="connsiteX12" fmla="*/ 37934 w 44307"/>
              <a:gd name="connsiteY12" fmla="*/ 1405 h 12715"/>
              <a:gd name="connsiteX13" fmla="*/ 36517 w 44307"/>
              <a:gd name="connsiteY13" fmla="*/ 0 h 12715"/>
              <a:gd name="connsiteX14" fmla="*/ 1417 w 44307"/>
              <a:gd name="connsiteY14" fmla="*/ 0 h 12715"/>
              <a:gd name="connsiteX0" fmla="*/ 1417 w 44307"/>
              <a:gd name="connsiteY0" fmla="*/ 0 h 12715"/>
              <a:gd name="connsiteX1" fmla="*/ 0 w 44307"/>
              <a:gd name="connsiteY1" fmla="*/ 1405 h 12715"/>
              <a:gd name="connsiteX2" fmla="*/ 0 w 44307"/>
              <a:gd name="connsiteY2" fmla="*/ 5036 h 12715"/>
              <a:gd name="connsiteX3" fmla="*/ 43 w 44307"/>
              <a:gd name="connsiteY3" fmla="*/ 6919 h 12715"/>
              <a:gd name="connsiteX4" fmla="*/ 0 w 44307"/>
              <a:gd name="connsiteY4" fmla="*/ 7667 h 12715"/>
              <a:gd name="connsiteX5" fmla="*/ 0 w 44307"/>
              <a:gd name="connsiteY5" fmla="*/ 11299 h 12715"/>
              <a:gd name="connsiteX6" fmla="*/ 1417 w 44307"/>
              <a:gd name="connsiteY6" fmla="*/ 12715 h 12715"/>
              <a:gd name="connsiteX7" fmla="*/ 36517 w 44307"/>
              <a:gd name="connsiteY7" fmla="*/ 12715 h 12715"/>
              <a:gd name="connsiteX8" fmla="*/ 37934 w 44307"/>
              <a:gd name="connsiteY8" fmla="*/ 11299 h 12715"/>
              <a:gd name="connsiteX9" fmla="*/ 37934 w 44307"/>
              <a:gd name="connsiteY9" fmla="*/ 7277 h 12715"/>
              <a:gd name="connsiteX10" fmla="*/ 44307 w 44307"/>
              <a:gd name="connsiteY10" fmla="*/ 6374 h 12715"/>
              <a:gd name="connsiteX11" fmla="*/ 37934 w 44307"/>
              <a:gd name="connsiteY11" fmla="*/ 5630 h 12715"/>
              <a:gd name="connsiteX12" fmla="*/ 37934 w 44307"/>
              <a:gd name="connsiteY12" fmla="*/ 1405 h 12715"/>
              <a:gd name="connsiteX13" fmla="*/ 36517 w 44307"/>
              <a:gd name="connsiteY13" fmla="*/ 0 h 12715"/>
              <a:gd name="connsiteX14" fmla="*/ 1417 w 44307"/>
              <a:gd name="connsiteY14" fmla="*/ 0 h 12715"/>
              <a:gd name="connsiteX0" fmla="*/ 1417 w 44307"/>
              <a:gd name="connsiteY0" fmla="*/ 0 h 12715"/>
              <a:gd name="connsiteX1" fmla="*/ 0 w 44307"/>
              <a:gd name="connsiteY1" fmla="*/ 1405 h 12715"/>
              <a:gd name="connsiteX2" fmla="*/ 0 w 44307"/>
              <a:gd name="connsiteY2" fmla="*/ 5036 h 12715"/>
              <a:gd name="connsiteX3" fmla="*/ 43 w 44307"/>
              <a:gd name="connsiteY3" fmla="*/ 6919 h 12715"/>
              <a:gd name="connsiteX4" fmla="*/ 0 w 44307"/>
              <a:gd name="connsiteY4" fmla="*/ 7667 h 12715"/>
              <a:gd name="connsiteX5" fmla="*/ 0 w 44307"/>
              <a:gd name="connsiteY5" fmla="*/ 11299 h 12715"/>
              <a:gd name="connsiteX6" fmla="*/ 1417 w 44307"/>
              <a:gd name="connsiteY6" fmla="*/ 12715 h 12715"/>
              <a:gd name="connsiteX7" fmla="*/ 36517 w 44307"/>
              <a:gd name="connsiteY7" fmla="*/ 12715 h 12715"/>
              <a:gd name="connsiteX8" fmla="*/ 37934 w 44307"/>
              <a:gd name="connsiteY8" fmla="*/ 11299 h 12715"/>
              <a:gd name="connsiteX9" fmla="*/ 37934 w 44307"/>
              <a:gd name="connsiteY9" fmla="*/ 7105 h 12715"/>
              <a:gd name="connsiteX10" fmla="*/ 44307 w 44307"/>
              <a:gd name="connsiteY10" fmla="*/ 6374 h 12715"/>
              <a:gd name="connsiteX11" fmla="*/ 37934 w 44307"/>
              <a:gd name="connsiteY11" fmla="*/ 5630 h 12715"/>
              <a:gd name="connsiteX12" fmla="*/ 37934 w 44307"/>
              <a:gd name="connsiteY12" fmla="*/ 1405 h 12715"/>
              <a:gd name="connsiteX13" fmla="*/ 36517 w 44307"/>
              <a:gd name="connsiteY13" fmla="*/ 0 h 12715"/>
              <a:gd name="connsiteX14" fmla="*/ 1417 w 44307"/>
              <a:gd name="connsiteY14" fmla="*/ 0 h 12715"/>
              <a:gd name="connsiteX0" fmla="*/ 1417 w 44149"/>
              <a:gd name="connsiteY0" fmla="*/ 0 h 12715"/>
              <a:gd name="connsiteX1" fmla="*/ 0 w 44149"/>
              <a:gd name="connsiteY1" fmla="*/ 1405 h 12715"/>
              <a:gd name="connsiteX2" fmla="*/ 0 w 44149"/>
              <a:gd name="connsiteY2" fmla="*/ 5036 h 12715"/>
              <a:gd name="connsiteX3" fmla="*/ 43 w 44149"/>
              <a:gd name="connsiteY3" fmla="*/ 6919 h 12715"/>
              <a:gd name="connsiteX4" fmla="*/ 0 w 44149"/>
              <a:gd name="connsiteY4" fmla="*/ 7667 h 12715"/>
              <a:gd name="connsiteX5" fmla="*/ 0 w 44149"/>
              <a:gd name="connsiteY5" fmla="*/ 11299 h 12715"/>
              <a:gd name="connsiteX6" fmla="*/ 1417 w 44149"/>
              <a:gd name="connsiteY6" fmla="*/ 12715 h 12715"/>
              <a:gd name="connsiteX7" fmla="*/ 36517 w 44149"/>
              <a:gd name="connsiteY7" fmla="*/ 12715 h 12715"/>
              <a:gd name="connsiteX8" fmla="*/ 37934 w 44149"/>
              <a:gd name="connsiteY8" fmla="*/ 11299 h 12715"/>
              <a:gd name="connsiteX9" fmla="*/ 37934 w 44149"/>
              <a:gd name="connsiteY9" fmla="*/ 7105 h 12715"/>
              <a:gd name="connsiteX10" fmla="*/ 44149 w 44149"/>
              <a:gd name="connsiteY10" fmla="*/ 6327 h 12715"/>
              <a:gd name="connsiteX11" fmla="*/ 37934 w 44149"/>
              <a:gd name="connsiteY11" fmla="*/ 5630 h 12715"/>
              <a:gd name="connsiteX12" fmla="*/ 37934 w 44149"/>
              <a:gd name="connsiteY12" fmla="*/ 1405 h 12715"/>
              <a:gd name="connsiteX13" fmla="*/ 36517 w 44149"/>
              <a:gd name="connsiteY13" fmla="*/ 0 h 12715"/>
              <a:gd name="connsiteX14" fmla="*/ 1417 w 44149"/>
              <a:gd name="connsiteY14" fmla="*/ 0 h 12715"/>
              <a:gd name="connsiteX0" fmla="*/ 1417 w 44149"/>
              <a:gd name="connsiteY0" fmla="*/ 0 h 12715"/>
              <a:gd name="connsiteX1" fmla="*/ 0 w 44149"/>
              <a:gd name="connsiteY1" fmla="*/ 1405 h 12715"/>
              <a:gd name="connsiteX2" fmla="*/ 0 w 44149"/>
              <a:gd name="connsiteY2" fmla="*/ 5036 h 12715"/>
              <a:gd name="connsiteX3" fmla="*/ 43 w 44149"/>
              <a:gd name="connsiteY3" fmla="*/ 6919 h 12715"/>
              <a:gd name="connsiteX4" fmla="*/ 0 w 44149"/>
              <a:gd name="connsiteY4" fmla="*/ 7667 h 12715"/>
              <a:gd name="connsiteX5" fmla="*/ 0 w 44149"/>
              <a:gd name="connsiteY5" fmla="*/ 11299 h 12715"/>
              <a:gd name="connsiteX6" fmla="*/ 1417 w 44149"/>
              <a:gd name="connsiteY6" fmla="*/ 12715 h 12715"/>
              <a:gd name="connsiteX7" fmla="*/ 36517 w 44149"/>
              <a:gd name="connsiteY7" fmla="*/ 12715 h 12715"/>
              <a:gd name="connsiteX8" fmla="*/ 37934 w 44149"/>
              <a:gd name="connsiteY8" fmla="*/ 11299 h 12715"/>
              <a:gd name="connsiteX9" fmla="*/ 37934 w 44149"/>
              <a:gd name="connsiteY9" fmla="*/ 7105 h 12715"/>
              <a:gd name="connsiteX10" fmla="*/ 44149 w 44149"/>
              <a:gd name="connsiteY10" fmla="*/ 6327 h 12715"/>
              <a:gd name="connsiteX11" fmla="*/ 37934 w 44149"/>
              <a:gd name="connsiteY11" fmla="*/ 5778 h 12715"/>
              <a:gd name="connsiteX12" fmla="*/ 37934 w 44149"/>
              <a:gd name="connsiteY12" fmla="*/ 1405 h 12715"/>
              <a:gd name="connsiteX13" fmla="*/ 36517 w 44149"/>
              <a:gd name="connsiteY13" fmla="*/ 0 h 12715"/>
              <a:gd name="connsiteX14" fmla="*/ 1417 w 44149"/>
              <a:gd name="connsiteY14" fmla="*/ 0 h 12715"/>
              <a:gd name="connsiteX0" fmla="*/ 1417 w 44149"/>
              <a:gd name="connsiteY0" fmla="*/ 0 h 12715"/>
              <a:gd name="connsiteX1" fmla="*/ 0 w 44149"/>
              <a:gd name="connsiteY1" fmla="*/ 1405 h 12715"/>
              <a:gd name="connsiteX2" fmla="*/ 0 w 44149"/>
              <a:gd name="connsiteY2" fmla="*/ 5036 h 12715"/>
              <a:gd name="connsiteX3" fmla="*/ 43 w 44149"/>
              <a:gd name="connsiteY3" fmla="*/ 6919 h 12715"/>
              <a:gd name="connsiteX4" fmla="*/ 0 w 44149"/>
              <a:gd name="connsiteY4" fmla="*/ 7667 h 12715"/>
              <a:gd name="connsiteX5" fmla="*/ 0 w 44149"/>
              <a:gd name="connsiteY5" fmla="*/ 11299 h 12715"/>
              <a:gd name="connsiteX6" fmla="*/ 1417 w 44149"/>
              <a:gd name="connsiteY6" fmla="*/ 12715 h 12715"/>
              <a:gd name="connsiteX7" fmla="*/ 36517 w 44149"/>
              <a:gd name="connsiteY7" fmla="*/ 12715 h 12715"/>
              <a:gd name="connsiteX8" fmla="*/ 37934 w 44149"/>
              <a:gd name="connsiteY8" fmla="*/ 11299 h 12715"/>
              <a:gd name="connsiteX9" fmla="*/ 38438 w 44149"/>
              <a:gd name="connsiteY9" fmla="*/ 6772 h 12715"/>
              <a:gd name="connsiteX10" fmla="*/ 44149 w 44149"/>
              <a:gd name="connsiteY10" fmla="*/ 6327 h 12715"/>
              <a:gd name="connsiteX11" fmla="*/ 37934 w 44149"/>
              <a:gd name="connsiteY11" fmla="*/ 5778 h 12715"/>
              <a:gd name="connsiteX12" fmla="*/ 37934 w 44149"/>
              <a:gd name="connsiteY12" fmla="*/ 1405 h 12715"/>
              <a:gd name="connsiteX13" fmla="*/ 36517 w 44149"/>
              <a:gd name="connsiteY13" fmla="*/ 0 h 12715"/>
              <a:gd name="connsiteX14" fmla="*/ 1417 w 44149"/>
              <a:gd name="connsiteY14" fmla="*/ 0 h 12715"/>
              <a:gd name="connsiteX0" fmla="*/ 1417 w 44149"/>
              <a:gd name="connsiteY0" fmla="*/ 0 h 12715"/>
              <a:gd name="connsiteX1" fmla="*/ 0 w 44149"/>
              <a:gd name="connsiteY1" fmla="*/ 1405 h 12715"/>
              <a:gd name="connsiteX2" fmla="*/ 0 w 44149"/>
              <a:gd name="connsiteY2" fmla="*/ 5036 h 12715"/>
              <a:gd name="connsiteX3" fmla="*/ 43 w 44149"/>
              <a:gd name="connsiteY3" fmla="*/ 6919 h 12715"/>
              <a:gd name="connsiteX4" fmla="*/ 0 w 44149"/>
              <a:gd name="connsiteY4" fmla="*/ 7667 h 12715"/>
              <a:gd name="connsiteX5" fmla="*/ 0 w 44149"/>
              <a:gd name="connsiteY5" fmla="*/ 11299 h 12715"/>
              <a:gd name="connsiteX6" fmla="*/ 1417 w 44149"/>
              <a:gd name="connsiteY6" fmla="*/ 12715 h 12715"/>
              <a:gd name="connsiteX7" fmla="*/ 36517 w 44149"/>
              <a:gd name="connsiteY7" fmla="*/ 12715 h 12715"/>
              <a:gd name="connsiteX8" fmla="*/ 37934 w 44149"/>
              <a:gd name="connsiteY8" fmla="*/ 11299 h 12715"/>
              <a:gd name="connsiteX9" fmla="*/ 38438 w 44149"/>
              <a:gd name="connsiteY9" fmla="*/ 6772 h 12715"/>
              <a:gd name="connsiteX10" fmla="*/ 44149 w 44149"/>
              <a:gd name="connsiteY10" fmla="*/ 6327 h 12715"/>
              <a:gd name="connsiteX11" fmla="*/ 38186 w 44149"/>
              <a:gd name="connsiteY11" fmla="*/ 5889 h 12715"/>
              <a:gd name="connsiteX12" fmla="*/ 37934 w 44149"/>
              <a:gd name="connsiteY12" fmla="*/ 1405 h 12715"/>
              <a:gd name="connsiteX13" fmla="*/ 36517 w 44149"/>
              <a:gd name="connsiteY13" fmla="*/ 0 h 12715"/>
              <a:gd name="connsiteX14" fmla="*/ 1417 w 44149"/>
              <a:gd name="connsiteY14" fmla="*/ 0 h 12715"/>
              <a:gd name="connsiteX0" fmla="*/ 1417 w 44149"/>
              <a:gd name="connsiteY0" fmla="*/ 0 h 12715"/>
              <a:gd name="connsiteX1" fmla="*/ 0 w 44149"/>
              <a:gd name="connsiteY1" fmla="*/ 1405 h 12715"/>
              <a:gd name="connsiteX2" fmla="*/ 0 w 44149"/>
              <a:gd name="connsiteY2" fmla="*/ 5036 h 12715"/>
              <a:gd name="connsiteX3" fmla="*/ 43 w 44149"/>
              <a:gd name="connsiteY3" fmla="*/ 6919 h 12715"/>
              <a:gd name="connsiteX4" fmla="*/ 0 w 44149"/>
              <a:gd name="connsiteY4" fmla="*/ 7667 h 12715"/>
              <a:gd name="connsiteX5" fmla="*/ 0 w 44149"/>
              <a:gd name="connsiteY5" fmla="*/ 11299 h 12715"/>
              <a:gd name="connsiteX6" fmla="*/ 1417 w 44149"/>
              <a:gd name="connsiteY6" fmla="*/ 12715 h 12715"/>
              <a:gd name="connsiteX7" fmla="*/ 36517 w 44149"/>
              <a:gd name="connsiteY7" fmla="*/ 12715 h 12715"/>
              <a:gd name="connsiteX8" fmla="*/ 37934 w 44149"/>
              <a:gd name="connsiteY8" fmla="*/ 11299 h 12715"/>
              <a:gd name="connsiteX9" fmla="*/ 38438 w 44149"/>
              <a:gd name="connsiteY9" fmla="*/ 6772 h 12715"/>
              <a:gd name="connsiteX10" fmla="*/ 44149 w 44149"/>
              <a:gd name="connsiteY10" fmla="*/ 6327 h 12715"/>
              <a:gd name="connsiteX11" fmla="*/ 38186 w 44149"/>
              <a:gd name="connsiteY11" fmla="*/ 5981 h 12715"/>
              <a:gd name="connsiteX12" fmla="*/ 37934 w 44149"/>
              <a:gd name="connsiteY12" fmla="*/ 1405 h 12715"/>
              <a:gd name="connsiteX13" fmla="*/ 36517 w 44149"/>
              <a:gd name="connsiteY13" fmla="*/ 0 h 12715"/>
              <a:gd name="connsiteX14" fmla="*/ 1417 w 44149"/>
              <a:gd name="connsiteY14" fmla="*/ 0 h 12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4149" h="12715" extrusionOk="0">
                <a:moveTo>
                  <a:pt x="1417" y="0"/>
                </a:moveTo>
                <a:cubicBezTo>
                  <a:pt x="631" y="0"/>
                  <a:pt x="0" y="631"/>
                  <a:pt x="0" y="1405"/>
                </a:cubicBezTo>
                <a:lnTo>
                  <a:pt x="0" y="5036"/>
                </a:lnTo>
                <a:cubicBezTo>
                  <a:pt x="14" y="5664"/>
                  <a:pt x="29" y="6291"/>
                  <a:pt x="43" y="6919"/>
                </a:cubicBezTo>
                <a:cubicBezTo>
                  <a:pt x="29" y="7168"/>
                  <a:pt x="14" y="7418"/>
                  <a:pt x="0" y="7667"/>
                </a:cubicBezTo>
                <a:lnTo>
                  <a:pt x="0" y="11299"/>
                </a:lnTo>
                <a:cubicBezTo>
                  <a:pt x="0" y="12072"/>
                  <a:pt x="631" y="12715"/>
                  <a:pt x="1417" y="12715"/>
                </a:cubicBezTo>
                <a:lnTo>
                  <a:pt x="36517" y="12715"/>
                </a:lnTo>
                <a:cubicBezTo>
                  <a:pt x="37302" y="12715"/>
                  <a:pt x="37934" y="12072"/>
                  <a:pt x="37934" y="11299"/>
                </a:cubicBezTo>
                <a:lnTo>
                  <a:pt x="38438" y="6772"/>
                </a:lnTo>
                <a:lnTo>
                  <a:pt x="44149" y="6327"/>
                </a:lnTo>
                <a:lnTo>
                  <a:pt x="38186" y="5981"/>
                </a:lnTo>
                <a:lnTo>
                  <a:pt x="37934" y="1405"/>
                </a:lnTo>
                <a:cubicBezTo>
                  <a:pt x="37934" y="631"/>
                  <a:pt x="37302" y="0"/>
                  <a:pt x="36517" y="0"/>
                </a:cubicBezTo>
                <a:lnTo>
                  <a:pt x="1417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vert="vert270" wrap="square" lIns="91425" tIns="91425" rIns="91425" bIns="91425" anchor="ctr" anchorCtr="0">
            <a:noAutofit/>
          </a:bodyPr>
          <a:lstStyle/>
          <a:p>
            <a:pPr algn="ctr"/>
            <a:r>
              <a:rPr lang="tr-TR" sz="2400" dirty="0" smtClean="0">
                <a:solidFill>
                  <a:srgbClr val="242021"/>
                </a:solidFill>
                <a:latin typeface="Helvetica" panose="020B0604020202020204" pitchFamily="34" charset="0"/>
              </a:rPr>
              <a:t>Özel </a:t>
            </a:r>
            <a:r>
              <a:rPr lang="tr-TR" sz="2400" dirty="0" err="1">
                <a:solidFill>
                  <a:srgbClr val="242021"/>
                </a:solidFill>
                <a:latin typeface="Helvetica" panose="020B0604020202020204" pitchFamily="34" charset="0"/>
              </a:rPr>
              <a:t>gereksinimli</a:t>
            </a:r>
            <a:r>
              <a:rPr lang="tr-TR" sz="2400" dirty="0">
                <a:solidFill>
                  <a:srgbClr val="242021"/>
                </a:solidFill>
                <a:latin typeface="Helvetica" panose="020B0604020202020204" pitchFamily="34" charset="0"/>
              </a:rPr>
              <a:t> </a:t>
            </a:r>
            <a:r>
              <a:rPr lang="tr-TR" sz="2400" dirty="0" smtClean="0">
                <a:solidFill>
                  <a:srgbClr val="242021"/>
                </a:solidFill>
                <a:latin typeface="Helvetica" panose="020B0604020202020204" pitchFamily="34" charset="0"/>
              </a:rPr>
              <a:t>bireyler Gündüz Bakım Merkezlerine götürülür. Burada onların </a:t>
            </a:r>
            <a:r>
              <a:rPr lang="tr-TR" sz="2400" dirty="0">
                <a:solidFill>
                  <a:srgbClr val="242021"/>
                </a:solidFill>
                <a:latin typeface="Helvetica" panose="020B0604020202020204" pitchFamily="34" charset="0"/>
              </a:rPr>
              <a:t>öz bakım ihtiyaçları karşılanmakta, eğitsel, sosyal, kültürel ve sportif etkinliklere katılımları desteklenmektedir</a:t>
            </a:r>
            <a:r>
              <a:rPr lang="tr-TR" sz="2400" dirty="0" smtClean="0">
                <a:solidFill>
                  <a:srgbClr val="242021"/>
                </a:solidFill>
                <a:latin typeface="Helvetica" panose="020B0604020202020204" pitchFamily="34" charset="0"/>
              </a:rPr>
              <a:t>.</a:t>
            </a:r>
            <a:endParaRPr lang="tr-TR" sz="800" dirty="0" smtClean="0">
              <a:solidFill>
                <a:srgbClr val="242021"/>
              </a:solidFill>
              <a:latin typeface="Helvetica" panose="020B0604020202020204" pitchFamily="34" charset="0"/>
            </a:endParaRPr>
          </a:p>
          <a:p>
            <a:pPr algn="ctr"/>
            <a:endParaRPr lang="tr-TR" sz="2400" dirty="0"/>
          </a:p>
        </p:txBody>
      </p:sp>
      <p:sp>
        <p:nvSpPr>
          <p:cNvPr id="27" name="Yuvarlatılmış Dikdörtgen 26"/>
          <p:cNvSpPr/>
          <p:nvPr/>
        </p:nvSpPr>
        <p:spPr>
          <a:xfrm>
            <a:off x="307975" y="3979301"/>
            <a:ext cx="4566770" cy="2676019"/>
          </a:xfrm>
          <a:prstGeom prst="roundRect">
            <a:avLst>
              <a:gd name="adj" fmla="val 2151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>
                <a:solidFill>
                  <a:schemeClr val="tx1"/>
                </a:solidFill>
              </a:rPr>
              <a:t>Bu hizmet </a:t>
            </a:r>
            <a:r>
              <a:rPr lang="tr-TR" sz="2400" dirty="0" smtClean="0">
                <a:solidFill>
                  <a:schemeClr val="tx1"/>
                </a:solidFill>
              </a:rPr>
              <a:t>sayesinde özel </a:t>
            </a:r>
            <a:r>
              <a:rPr lang="tr-TR" sz="2400" dirty="0" err="1" smtClean="0">
                <a:solidFill>
                  <a:schemeClr val="tx1"/>
                </a:solidFill>
              </a:rPr>
              <a:t>gereksinimli</a:t>
            </a:r>
            <a:r>
              <a:rPr lang="tr-TR" sz="2400" dirty="0" smtClean="0">
                <a:solidFill>
                  <a:schemeClr val="tx1"/>
                </a:solidFill>
              </a:rPr>
              <a:t> bireyler gündüz bakım merkezlerindeyken onların aile </a:t>
            </a:r>
            <a:r>
              <a:rPr lang="tr-TR" sz="2400" dirty="0">
                <a:solidFill>
                  <a:schemeClr val="tx1"/>
                </a:solidFill>
              </a:rPr>
              <a:t>bireyleri </a:t>
            </a:r>
            <a:r>
              <a:rPr lang="tr-TR" sz="2400" dirty="0" smtClean="0">
                <a:solidFill>
                  <a:schemeClr val="tx1"/>
                </a:solidFill>
              </a:rPr>
              <a:t>de kendilerine </a:t>
            </a:r>
            <a:r>
              <a:rPr lang="tr-TR" sz="2400" dirty="0">
                <a:solidFill>
                  <a:schemeClr val="tx1"/>
                </a:solidFill>
              </a:rPr>
              <a:t>zaman ayırma</a:t>
            </a:r>
            <a:br>
              <a:rPr lang="tr-TR" sz="2400" dirty="0">
                <a:solidFill>
                  <a:schemeClr val="tx1"/>
                </a:solidFill>
              </a:rPr>
            </a:br>
            <a:r>
              <a:rPr lang="tr-TR" sz="2400" dirty="0">
                <a:solidFill>
                  <a:schemeClr val="tx1"/>
                </a:solidFill>
              </a:rPr>
              <a:t>ve sosyal yaşama katılma imkânı bulmaktadır</a:t>
            </a:r>
            <a:r>
              <a:rPr lang="tr-TR" sz="2400" dirty="0" smtClean="0">
                <a:solidFill>
                  <a:schemeClr val="tx1"/>
                </a:solidFill>
              </a:rPr>
              <a:t>.</a:t>
            </a:r>
            <a:endParaRPr lang="tr-TR" sz="24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0703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Fırsat Eşitliği İçin Yapılan Çalışmalar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22" name="Google Shape;203;p16"/>
          <p:cNvSpPr/>
          <p:nvPr/>
        </p:nvSpPr>
        <p:spPr>
          <a:xfrm rot="5400000">
            <a:off x="7907812" y="-1840006"/>
            <a:ext cx="1194114" cy="6712463"/>
          </a:xfrm>
          <a:custGeom>
            <a:avLst/>
            <a:gdLst>
              <a:gd name="connsiteX0" fmla="*/ 1417 w 39243"/>
              <a:gd name="connsiteY0" fmla="*/ 0 h 12715"/>
              <a:gd name="connsiteX1" fmla="*/ 0 w 39243"/>
              <a:gd name="connsiteY1" fmla="*/ 1405 h 12715"/>
              <a:gd name="connsiteX2" fmla="*/ 0 w 39243"/>
              <a:gd name="connsiteY2" fmla="*/ 5036 h 12715"/>
              <a:gd name="connsiteX3" fmla="*/ 43 w 39243"/>
              <a:gd name="connsiteY3" fmla="*/ 6919 h 12715"/>
              <a:gd name="connsiteX4" fmla="*/ 0 w 39243"/>
              <a:gd name="connsiteY4" fmla="*/ 7667 h 12715"/>
              <a:gd name="connsiteX5" fmla="*/ 0 w 39243"/>
              <a:gd name="connsiteY5" fmla="*/ 11299 h 12715"/>
              <a:gd name="connsiteX6" fmla="*/ 1417 w 39243"/>
              <a:gd name="connsiteY6" fmla="*/ 12715 h 12715"/>
              <a:gd name="connsiteX7" fmla="*/ 36517 w 39243"/>
              <a:gd name="connsiteY7" fmla="*/ 12715 h 12715"/>
              <a:gd name="connsiteX8" fmla="*/ 37934 w 39243"/>
              <a:gd name="connsiteY8" fmla="*/ 11299 h 12715"/>
              <a:gd name="connsiteX9" fmla="*/ 37934 w 39243"/>
              <a:gd name="connsiteY9" fmla="*/ 7667 h 12715"/>
              <a:gd name="connsiteX10" fmla="*/ 39243 w 39243"/>
              <a:gd name="connsiteY10" fmla="*/ 6358 h 12715"/>
              <a:gd name="connsiteX11" fmla="*/ 37934 w 39243"/>
              <a:gd name="connsiteY11" fmla="*/ 5036 h 12715"/>
              <a:gd name="connsiteX12" fmla="*/ 37934 w 39243"/>
              <a:gd name="connsiteY12" fmla="*/ 1405 h 12715"/>
              <a:gd name="connsiteX13" fmla="*/ 36517 w 39243"/>
              <a:gd name="connsiteY13" fmla="*/ 0 h 12715"/>
              <a:gd name="connsiteX14" fmla="*/ 1417 w 39243"/>
              <a:gd name="connsiteY14" fmla="*/ 0 h 12715"/>
              <a:gd name="connsiteX0" fmla="*/ 1417 w 44307"/>
              <a:gd name="connsiteY0" fmla="*/ 0 h 12715"/>
              <a:gd name="connsiteX1" fmla="*/ 0 w 44307"/>
              <a:gd name="connsiteY1" fmla="*/ 1405 h 12715"/>
              <a:gd name="connsiteX2" fmla="*/ 0 w 44307"/>
              <a:gd name="connsiteY2" fmla="*/ 5036 h 12715"/>
              <a:gd name="connsiteX3" fmla="*/ 43 w 44307"/>
              <a:gd name="connsiteY3" fmla="*/ 6919 h 12715"/>
              <a:gd name="connsiteX4" fmla="*/ 0 w 44307"/>
              <a:gd name="connsiteY4" fmla="*/ 7667 h 12715"/>
              <a:gd name="connsiteX5" fmla="*/ 0 w 44307"/>
              <a:gd name="connsiteY5" fmla="*/ 11299 h 12715"/>
              <a:gd name="connsiteX6" fmla="*/ 1417 w 44307"/>
              <a:gd name="connsiteY6" fmla="*/ 12715 h 12715"/>
              <a:gd name="connsiteX7" fmla="*/ 36517 w 44307"/>
              <a:gd name="connsiteY7" fmla="*/ 12715 h 12715"/>
              <a:gd name="connsiteX8" fmla="*/ 37934 w 44307"/>
              <a:gd name="connsiteY8" fmla="*/ 11299 h 12715"/>
              <a:gd name="connsiteX9" fmla="*/ 37934 w 44307"/>
              <a:gd name="connsiteY9" fmla="*/ 7667 h 12715"/>
              <a:gd name="connsiteX10" fmla="*/ 44307 w 44307"/>
              <a:gd name="connsiteY10" fmla="*/ 6374 h 12715"/>
              <a:gd name="connsiteX11" fmla="*/ 37934 w 44307"/>
              <a:gd name="connsiteY11" fmla="*/ 5036 h 12715"/>
              <a:gd name="connsiteX12" fmla="*/ 37934 w 44307"/>
              <a:gd name="connsiteY12" fmla="*/ 1405 h 12715"/>
              <a:gd name="connsiteX13" fmla="*/ 36517 w 44307"/>
              <a:gd name="connsiteY13" fmla="*/ 0 h 12715"/>
              <a:gd name="connsiteX14" fmla="*/ 1417 w 44307"/>
              <a:gd name="connsiteY14" fmla="*/ 0 h 12715"/>
              <a:gd name="connsiteX0" fmla="*/ 1417 w 44307"/>
              <a:gd name="connsiteY0" fmla="*/ 0 h 12715"/>
              <a:gd name="connsiteX1" fmla="*/ 0 w 44307"/>
              <a:gd name="connsiteY1" fmla="*/ 1405 h 12715"/>
              <a:gd name="connsiteX2" fmla="*/ 0 w 44307"/>
              <a:gd name="connsiteY2" fmla="*/ 5036 h 12715"/>
              <a:gd name="connsiteX3" fmla="*/ 43 w 44307"/>
              <a:gd name="connsiteY3" fmla="*/ 6919 h 12715"/>
              <a:gd name="connsiteX4" fmla="*/ 0 w 44307"/>
              <a:gd name="connsiteY4" fmla="*/ 7667 h 12715"/>
              <a:gd name="connsiteX5" fmla="*/ 0 w 44307"/>
              <a:gd name="connsiteY5" fmla="*/ 11299 h 12715"/>
              <a:gd name="connsiteX6" fmla="*/ 1417 w 44307"/>
              <a:gd name="connsiteY6" fmla="*/ 12715 h 12715"/>
              <a:gd name="connsiteX7" fmla="*/ 36517 w 44307"/>
              <a:gd name="connsiteY7" fmla="*/ 12715 h 12715"/>
              <a:gd name="connsiteX8" fmla="*/ 37934 w 44307"/>
              <a:gd name="connsiteY8" fmla="*/ 11299 h 12715"/>
              <a:gd name="connsiteX9" fmla="*/ 37934 w 44307"/>
              <a:gd name="connsiteY9" fmla="*/ 7667 h 12715"/>
              <a:gd name="connsiteX10" fmla="*/ 44307 w 44307"/>
              <a:gd name="connsiteY10" fmla="*/ 6374 h 12715"/>
              <a:gd name="connsiteX11" fmla="*/ 37934 w 44307"/>
              <a:gd name="connsiteY11" fmla="*/ 5411 h 12715"/>
              <a:gd name="connsiteX12" fmla="*/ 37934 w 44307"/>
              <a:gd name="connsiteY12" fmla="*/ 1405 h 12715"/>
              <a:gd name="connsiteX13" fmla="*/ 36517 w 44307"/>
              <a:gd name="connsiteY13" fmla="*/ 0 h 12715"/>
              <a:gd name="connsiteX14" fmla="*/ 1417 w 44307"/>
              <a:gd name="connsiteY14" fmla="*/ 0 h 12715"/>
              <a:gd name="connsiteX0" fmla="*/ 1417 w 44307"/>
              <a:gd name="connsiteY0" fmla="*/ 0 h 12715"/>
              <a:gd name="connsiteX1" fmla="*/ 0 w 44307"/>
              <a:gd name="connsiteY1" fmla="*/ 1405 h 12715"/>
              <a:gd name="connsiteX2" fmla="*/ 0 w 44307"/>
              <a:gd name="connsiteY2" fmla="*/ 5036 h 12715"/>
              <a:gd name="connsiteX3" fmla="*/ 43 w 44307"/>
              <a:gd name="connsiteY3" fmla="*/ 6919 h 12715"/>
              <a:gd name="connsiteX4" fmla="*/ 0 w 44307"/>
              <a:gd name="connsiteY4" fmla="*/ 7667 h 12715"/>
              <a:gd name="connsiteX5" fmla="*/ 0 w 44307"/>
              <a:gd name="connsiteY5" fmla="*/ 11299 h 12715"/>
              <a:gd name="connsiteX6" fmla="*/ 1417 w 44307"/>
              <a:gd name="connsiteY6" fmla="*/ 12715 h 12715"/>
              <a:gd name="connsiteX7" fmla="*/ 36517 w 44307"/>
              <a:gd name="connsiteY7" fmla="*/ 12715 h 12715"/>
              <a:gd name="connsiteX8" fmla="*/ 37934 w 44307"/>
              <a:gd name="connsiteY8" fmla="*/ 11299 h 12715"/>
              <a:gd name="connsiteX9" fmla="*/ 37934 w 44307"/>
              <a:gd name="connsiteY9" fmla="*/ 7277 h 12715"/>
              <a:gd name="connsiteX10" fmla="*/ 44307 w 44307"/>
              <a:gd name="connsiteY10" fmla="*/ 6374 h 12715"/>
              <a:gd name="connsiteX11" fmla="*/ 37934 w 44307"/>
              <a:gd name="connsiteY11" fmla="*/ 5411 h 12715"/>
              <a:gd name="connsiteX12" fmla="*/ 37934 w 44307"/>
              <a:gd name="connsiteY12" fmla="*/ 1405 h 12715"/>
              <a:gd name="connsiteX13" fmla="*/ 36517 w 44307"/>
              <a:gd name="connsiteY13" fmla="*/ 0 h 12715"/>
              <a:gd name="connsiteX14" fmla="*/ 1417 w 44307"/>
              <a:gd name="connsiteY14" fmla="*/ 0 h 12715"/>
              <a:gd name="connsiteX0" fmla="*/ 1417 w 44307"/>
              <a:gd name="connsiteY0" fmla="*/ 0 h 12715"/>
              <a:gd name="connsiteX1" fmla="*/ 0 w 44307"/>
              <a:gd name="connsiteY1" fmla="*/ 1405 h 12715"/>
              <a:gd name="connsiteX2" fmla="*/ 0 w 44307"/>
              <a:gd name="connsiteY2" fmla="*/ 5036 h 12715"/>
              <a:gd name="connsiteX3" fmla="*/ 43 w 44307"/>
              <a:gd name="connsiteY3" fmla="*/ 6919 h 12715"/>
              <a:gd name="connsiteX4" fmla="*/ 0 w 44307"/>
              <a:gd name="connsiteY4" fmla="*/ 7667 h 12715"/>
              <a:gd name="connsiteX5" fmla="*/ 0 w 44307"/>
              <a:gd name="connsiteY5" fmla="*/ 11299 h 12715"/>
              <a:gd name="connsiteX6" fmla="*/ 1417 w 44307"/>
              <a:gd name="connsiteY6" fmla="*/ 12715 h 12715"/>
              <a:gd name="connsiteX7" fmla="*/ 36517 w 44307"/>
              <a:gd name="connsiteY7" fmla="*/ 12715 h 12715"/>
              <a:gd name="connsiteX8" fmla="*/ 37934 w 44307"/>
              <a:gd name="connsiteY8" fmla="*/ 11299 h 12715"/>
              <a:gd name="connsiteX9" fmla="*/ 37934 w 44307"/>
              <a:gd name="connsiteY9" fmla="*/ 7277 h 12715"/>
              <a:gd name="connsiteX10" fmla="*/ 44307 w 44307"/>
              <a:gd name="connsiteY10" fmla="*/ 6374 h 12715"/>
              <a:gd name="connsiteX11" fmla="*/ 37934 w 44307"/>
              <a:gd name="connsiteY11" fmla="*/ 5630 h 12715"/>
              <a:gd name="connsiteX12" fmla="*/ 37934 w 44307"/>
              <a:gd name="connsiteY12" fmla="*/ 1405 h 12715"/>
              <a:gd name="connsiteX13" fmla="*/ 36517 w 44307"/>
              <a:gd name="connsiteY13" fmla="*/ 0 h 12715"/>
              <a:gd name="connsiteX14" fmla="*/ 1417 w 44307"/>
              <a:gd name="connsiteY14" fmla="*/ 0 h 12715"/>
              <a:gd name="connsiteX0" fmla="*/ 1417 w 44307"/>
              <a:gd name="connsiteY0" fmla="*/ 0 h 12715"/>
              <a:gd name="connsiteX1" fmla="*/ 0 w 44307"/>
              <a:gd name="connsiteY1" fmla="*/ 1405 h 12715"/>
              <a:gd name="connsiteX2" fmla="*/ 0 w 44307"/>
              <a:gd name="connsiteY2" fmla="*/ 5036 h 12715"/>
              <a:gd name="connsiteX3" fmla="*/ 43 w 44307"/>
              <a:gd name="connsiteY3" fmla="*/ 6919 h 12715"/>
              <a:gd name="connsiteX4" fmla="*/ 0 w 44307"/>
              <a:gd name="connsiteY4" fmla="*/ 7667 h 12715"/>
              <a:gd name="connsiteX5" fmla="*/ 0 w 44307"/>
              <a:gd name="connsiteY5" fmla="*/ 11299 h 12715"/>
              <a:gd name="connsiteX6" fmla="*/ 1417 w 44307"/>
              <a:gd name="connsiteY6" fmla="*/ 12715 h 12715"/>
              <a:gd name="connsiteX7" fmla="*/ 36517 w 44307"/>
              <a:gd name="connsiteY7" fmla="*/ 12715 h 12715"/>
              <a:gd name="connsiteX8" fmla="*/ 37934 w 44307"/>
              <a:gd name="connsiteY8" fmla="*/ 11299 h 12715"/>
              <a:gd name="connsiteX9" fmla="*/ 37934 w 44307"/>
              <a:gd name="connsiteY9" fmla="*/ 7105 h 12715"/>
              <a:gd name="connsiteX10" fmla="*/ 44307 w 44307"/>
              <a:gd name="connsiteY10" fmla="*/ 6374 h 12715"/>
              <a:gd name="connsiteX11" fmla="*/ 37934 w 44307"/>
              <a:gd name="connsiteY11" fmla="*/ 5630 h 12715"/>
              <a:gd name="connsiteX12" fmla="*/ 37934 w 44307"/>
              <a:gd name="connsiteY12" fmla="*/ 1405 h 12715"/>
              <a:gd name="connsiteX13" fmla="*/ 36517 w 44307"/>
              <a:gd name="connsiteY13" fmla="*/ 0 h 12715"/>
              <a:gd name="connsiteX14" fmla="*/ 1417 w 44307"/>
              <a:gd name="connsiteY14" fmla="*/ 0 h 12715"/>
              <a:gd name="connsiteX0" fmla="*/ 1417 w 44149"/>
              <a:gd name="connsiteY0" fmla="*/ 0 h 12715"/>
              <a:gd name="connsiteX1" fmla="*/ 0 w 44149"/>
              <a:gd name="connsiteY1" fmla="*/ 1405 h 12715"/>
              <a:gd name="connsiteX2" fmla="*/ 0 w 44149"/>
              <a:gd name="connsiteY2" fmla="*/ 5036 h 12715"/>
              <a:gd name="connsiteX3" fmla="*/ 43 w 44149"/>
              <a:gd name="connsiteY3" fmla="*/ 6919 h 12715"/>
              <a:gd name="connsiteX4" fmla="*/ 0 w 44149"/>
              <a:gd name="connsiteY4" fmla="*/ 7667 h 12715"/>
              <a:gd name="connsiteX5" fmla="*/ 0 w 44149"/>
              <a:gd name="connsiteY5" fmla="*/ 11299 h 12715"/>
              <a:gd name="connsiteX6" fmla="*/ 1417 w 44149"/>
              <a:gd name="connsiteY6" fmla="*/ 12715 h 12715"/>
              <a:gd name="connsiteX7" fmla="*/ 36517 w 44149"/>
              <a:gd name="connsiteY7" fmla="*/ 12715 h 12715"/>
              <a:gd name="connsiteX8" fmla="*/ 37934 w 44149"/>
              <a:gd name="connsiteY8" fmla="*/ 11299 h 12715"/>
              <a:gd name="connsiteX9" fmla="*/ 37934 w 44149"/>
              <a:gd name="connsiteY9" fmla="*/ 7105 h 12715"/>
              <a:gd name="connsiteX10" fmla="*/ 44149 w 44149"/>
              <a:gd name="connsiteY10" fmla="*/ 6327 h 12715"/>
              <a:gd name="connsiteX11" fmla="*/ 37934 w 44149"/>
              <a:gd name="connsiteY11" fmla="*/ 5630 h 12715"/>
              <a:gd name="connsiteX12" fmla="*/ 37934 w 44149"/>
              <a:gd name="connsiteY12" fmla="*/ 1405 h 12715"/>
              <a:gd name="connsiteX13" fmla="*/ 36517 w 44149"/>
              <a:gd name="connsiteY13" fmla="*/ 0 h 12715"/>
              <a:gd name="connsiteX14" fmla="*/ 1417 w 44149"/>
              <a:gd name="connsiteY14" fmla="*/ 0 h 12715"/>
              <a:gd name="connsiteX0" fmla="*/ 1417 w 44149"/>
              <a:gd name="connsiteY0" fmla="*/ 0 h 12715"/>
              <a:gd name="connsiteX1" fmla="*/ 0 w 44149"/>
              <a:gd name="connsiteY1" fmla="*/ 1405 h 12715"/>
              <a:gd name="connsiteX2" fmla="*/ 0 w 44149"/>
              <a:gd name="connsiteY2" fmla="*/ 5036 h 12715"/>
              <a:gd name="connsiteX3" fmla="*/ 43 w 44149"/>
              <a:gd name="connsiteY3" fmla="*/ 6919 h 12715"/>
              <a:gd name="connsiteX4" fmla="*/ 0 w 44149"/>
              <a:gd name="connsiteY4" fmla="*/ 7667 h 12715"/>
              <a:gd name="connsiteX5" fmla="*/ 0 w 44149"/>
              <a:gd name="connsiteY5" fmla="*/ 11299 h 12715"/>
              <a:gd name="connsiteX6" fmla="*/ 1417 w 44149"/>
              <a:gd name="connsiteY6" fmla="*/ 12715 h 12715"/>
              <a:gd name="connsiteX7" fmla="*/ 36517 w 44149"/>
              <a:gd name="connsiteY7" fmla="*/ 12715 h 12715"/>
              <a:gd name="connsiteX8" fmla="*/ 37934 w 44149"/>
              <a:gd name="connsiteY8" fmla="*/ 11299 h 12715"/>
              <a:gd name="connsiteX9" fmla="*/ 37934 w 44149"/>
              <a:gd name="connsiteY9" fmla="*/ 7105 h 12715"/>
              <a:gd name="connsiteX10" fmla="*/ 44149 w 44149"/>
              <a:gd name="connsiteY10" fmla="*/ 6327 h 12715"/>
              <a:gd name="connsiteX11" fmla="*/ 37934 w 44149"/>
              <a:gd name="connsiteY11" fmla="*/ 5778 h 12715"/>
              <a:gd name="connsiteX12" fmla="*/ 37934 w 44149"/>
              <a:gd name="connsiteY12" fmla="*/ 1405 h 12715"/>
              <a:gd name="connsiteX13" fmla="*/ 36517 w 44149"/>
              <a:gd name="connsiteY13" fmla="*/ 0 h 12715"/>
              <a:gd name="connsiteX14" fmla="*/ 1417 w 44149"/>
              <a:gd name="connsiteY14" fmla="*/ 0 h 12715"/>
              <a:gd name="connsiteX0" fmla="*/ 1417 w 44149"/>
              <a:gd name="connsiteY0" fmla="*/ 0 h 12715"/>
              <a:gd name="connsiteX1" fmla="*/ 0 w 44149"/>
              <a:gd name="connsiteY1" fmla="*/ 1405 h 12715"/>
              <a:gd name="connsiteX2" fmla="*/ 0 w 44149"/>
              <a:gd name="connsiteY2" fmla="*/ 5036 h 12715"/>
              <a:gd name="connsiteX3" fmla="*/ 43 w 44149"/>
              <a:gd name="connsiteY3" fmla="*/ 6919 h 12715"/>
              <a:gd name="connsiteX4" fmla="*/ 0 w 44149"/>
              <a:gd name="connsiteY4" fmla="*/ 7667 h 12715"/>
              <a:gd name="connsiteX5" fmla="*/ 0 w 44149"/>
              <a:gd name="connsiteY5" fmla="*/ 11299 h 12715"/>
              <a:gd name="connsiteX6" fmla="*/ 1417 w 44149"/>
              <a:gd name="connsiteY6" fmla="*/ 12715 h 12715"/>
              <a:gd name="connsiteX7" fmla="*/ 36517 w 44149"/>
              <a:gd name="connsiteY7" fmla="*/ 12715 h 12715"/>
              <a:gd name="connsiteX8" fmla="*/ 37934 w 44149"/>
              <a:gd name="connsiteY8" fmla="*/ 11299 h 12715"/>
              <a:gd name="connsiteX9" fmla="*/ 38438 w 44149"/>
              <a:gd name="connsiteY9" fmla="*/ 6772 h 12715"/>
              <a:gd name="connsiteX10" fmla="*/ 44149 w 44149"/>
              <a:gd name="connsiteY10" fmla="*/ 6327 h 12715"/>
              <a:gd name="connsiteX11" fmla="*/ 37934 w 44149"/>
              <a:gd name="connsiteY11" fmla="*/ 5778 h 12715"/>
              <a:gd name="connsiteX12" fmla="*/ 37934 w 44149"/>
              <a:gd name="connsiteY12" fmla="*/ 1405 h 12715"/>
              <a:gd name="connsiteX13" fmla="*/ 36517 w 44149"/>
              <a:gd name="connsiteY13" fmla="*/ 0 h 12715"/>
              <a:gd name="connsiteX14" fmla="*/ 1417 w 44149"/>
              <a:gd name="connsiteY14" fmla="*/ 0 h 12715"/>
              <a:gd name="connsiteX0" fmla="*/ 1417 w 44149"/>
              <a:gd name="connsiteY0" fmla="*/ 0 h 12715"/>
              <a:gd name="connsiteX1" fmla="*/ 0 w 44149"/>
              <a:gd name="connsiteY1" fmla="*/ 1405 h 12715"/>
              <a:gd name="connsiteX2" fmla="*/ 0 w 44149"/>
              <a:gd name="connsiteY2" fmla="*/ 5036 h 12715"/>
              <a:gd name="connsiteX3" fmla="*/ 43 w 44149"/>
              <a:gd name="connsiteY3" fmla="*/ 6919 h 12715"/>
              <a:gd name="connsiteX4" fmla="*/ 0 w 44149"/>
              <a:gd name="connsiteY4" fmla="*/ 7667 h 12715"/>
              <a:gd name="connsiteX5" fmla="*/ 0 w 44149"/>
              <a:gd name="connsiteY5" fmla="*/ 11299 h 12715"/>
              <a:gd name="connsiteX6" fmla="*/ 1417 w 44149"/>
              <a:gd name="connsiteY6" fmla="*/ 12715 h 12715"/>
              <a:gd name="connsiteX7" fmla="*/ 36517 w 44149"/>
              <a:gd name="connsiteY7" fmla="*/ 12715 h 12715"/>
              <a:gd name="connsiteX8" fmla="*/ 37934 w 44149"/>
              <a:gd name="connsiteY8" fmla="*/ 11299 h 12715"/>
              <a:gd name="connsiteX9" fmla="*/ 38438 w 44149"/>
              <a:gd name="connsiteY9" fmla="*/ 6772 h 12715"/>
              <a:gd name="connsiteX10" fmla="*/ 44149 w 44149"/>
              <a:gd name="connsiteY10" fmla="*/ 6327 h 12715"/>
              <a:gd name="connsiteX11" fmla="*/ 38186 w 44149"/>
              <a:gd name="connsiteY11" fmla="*/ 5889 h 12715"/>
              <a:gd name="connsiteX12" fmla="*/ 37934 w 44149"/>
              <a:gd name="connsiteY12" fmla="*/ 1405 h 12715"/>
              <a:gd name="connsiteX13" fmla="*/ 36517 w 44149"/>
              <a:gd name="connsiteY13" fmla="*/ 0 h 12715"/>
              <a:gd name="connsiteX14" fmla="*/ 1417 w 44149"/>
              <a:gd name="connsiteY14" fmla="*/ 0 h 12715"/>
              <a:gd name="connsiteX0" fmla="*/ 1417 w 44149"/>
              <a:gd name="connsiteY0" fmla="*/ 0 h 12715"/>
              <a:gd name="connsiteX1" fmla="*/ 0 w 44149"/>
              <a:gd name="connsiteY1" fmla="*/ 1405 h 12715"/>
              <a:gd name="connsiteX2" fmla="*/ 0 w 44149"/>
              <a:gd name="connsiteY2" fmla="*/ 5036 h 12715"/>
              <a:gd name="connsiteX3" fmla="*/ 43 w 44149"/>
              <a:gd name="connsiteY3" fmla="*/ 6919 h 12715"/>
              <a:gd name="connsiteX4" fmla="*/ 0 w 44149"/>
              <a:gd name="connsiteY4" fmla="*/ 7667 h 12715"/>
              <a:gd name="connsiteX5" fmla="*/ 0 w 44149"/>
              <a:gd name="connsiteY5" fmla="*/ 11299 h 12715"/>
              <a:gd name="connsiteX6" fmla="*/ 1417 w 44149"/>
              <a:gd name="connsiteY6" fmla="*/ 12715 h 12715"/>
              <a:gd name="connsiteX7" fmla="*/ 36517 w 44149"/>
              <a:gd name="connsiteY7" fmla="*/ 12715 h 12715"/>
              <a:gd name="connsiteX8" fmla="*/ 37934 w 44149"/>
              <a:gd name="connsiteY8" fmla="*/ 11299 h 12715"/>
              <a:gd name="connsiteX9" fmla="*/ 38438 w 44149"/>
              <a:gd name="connsiteY9" fmla="*/ 6772 h 12715"/>
              <a:gd name="connsiteX10" fmla="*/ 44149 w 44149"/>
              <a:gd name="connsiteY10" fmla="*/ 6327 h 12715"/>
              <a:gd name="connsiteX11" fmla="*/ 38186 w 44149"/>
              <a:gd name="connsiteY11" fmla="*/ 5981 h 12715"/>
              <a:gd name="connsiteX12" fmla="*/ 37934 w 44149"/>
              <a:gd name="connsiteY12" fmla="*/ 1405 h 12715"/>
              <a:gd name="connsiteX13" fmla="*/ 36517 w 44149"/>
              <a:gd name="connsiteY13" fmla="*/ 0 h 12715"/>
              <a:gd name="connsiteX14" fmla="*/ 1417 w 44149"/>
              <a:gd name="connsiteY14" fmla="*/ 0 h 12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4149" h="12715" extrusionOk="0">
                <a:moveTo>
                  <a:pt x="1417" y="0"/>
                </a:moveTo>
                <a:cubicBezTo>
                  <a:pt x="631" y="0"/>
                  <a:pt x="0" y="631"/>
                  <a:pt x="0" y="1405"/>
                </a:cubicBezTo>
                <a:lnTo>
                  <a:pt x="0" y="5036"/>
                </a:lnTo>
                <a:cubicBezTo>
                  <a:pt x="14" y="5664"/>
                  <a:pt x="29" y="6291"/>
                  <a:pt x="43" y="6919"/>
                </a:cubicBezTo>
                <a:cubicBezTo>
                  <a:pt x="29" y="7168"/>
                  <a:pt x="14" y="7418"/>
                  <a:pt x="0" y="7667"/>
                </a:cubicBezTo>
                <a:lnTo>
                  <a:pt x="0" y="11299"/>
                </a:lnTo>
                <a:cubicBezTo>
                  <a:pt x="0" y="12072"/>
                  <a:pt x="631" y="12715"/>
                  <a:pt x="1417" y="12715"/>
                </a:cubicBezTo>
                <a:lnTo>
                  <a:pt x="36517" y="12715"/>
                </a:lnTo>
                <a:cubicBezTo>
                  <a:pt x="37302" y="12715"/>
                  <a:pt x="37934" y="12072"/>
                  <a:pt x="37934" y="11299"/>
                </a:cubicBezTo>
                <a:lnTo>
                  <a:pt x="38438" y="6772"/>
                </a:lnTo>
                <a:lnTo>
                  <a:pt x="44149" y="6327"/>
                </a:lnTo>
                <a:lnTo>
                  <a:pt x="38186" y="5981"/>
                </a:lnTo>
                <a:lnTo>
                  <a:pt x="37934" y="1405"/>
                </a:lnTo>
                <a:cubicBezTo>
                  <a:pt x="37934" y="631"/>
                  <a:pt x="37302" y="0"/>
                  <a:pt x="36517" y="0"/>
                </a:cubicBezTo>
                <a:lnTo>
                  <a:pt x="1417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vert="vert270" wrap="square" lIns="91425" tIns="91425" rIns="91425" bIns="91425" anchor="ctr" anchorCtr="0">
            <a:noAutofit/>
          </a:bodyPr>
          <a:lstStyle/>
          <a:p>
            <a:pPr algn="ctr"/>
            <a:r>
              <a:rPr lang="tr-TR" sz="2400" dirty="0" smtClean="0"/>
              <a:t>Özel </a:t>
            </a:r>
            <a:r>
              <a:rPr lang="tr-TR" sz="2400" dirty="0" err="1" smtClean="0"/>
              <a:t>gereksinimli</a:t>
            </a:r>
            <a:r>
              <a:rPr lang="tr-TR" sz="2400" dirty="0" smtClean="0"/>
              <a:t> bireyin aile üyelerinin </a:t>
            </a:r>
            <a:r>
              <a:rPr lang="tr-TR" sz="2400" dirty="0"/>
              <a:t>hac, umre, sağlık, seyahat </a:t>
            </a:r>
            <a:r>
              <a:rPr lang="tr-TR" sz="2400" dirty="0" smtClean="0"/>
              <a:t>gibi ihtiyacı olabilir.</a:t>
            </a:r>
            <a:endParaRPr lang="tr-TR" sz="300" dirty="0" smtClean="0"/>
          </a:p>
          <a:p>
            <a:pPr algn="ctr"/>
            <a:endParaRPr lang="tr-TR" sz="3200" dirty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" t="1423"/>
          <a:stretch/>
        </p:blipFill>
        <p:spPr>
          <a:xfrm>
            <a:off x="25000" y="900027"/>
            <a:ext cx="4963559" cy="2286000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3493540"/>
            <a:ext cx="726440" cy="726440"/>
          </a:xfrm>
          <a:prstGeom prst="rect">
            <a:avLst/>
          </a:prstGeom>
        </p:spPr>
      </p:pic>
      <p:sp>
        <p:nvSpPr>
          <p:cNvPr id="15" name="Yuvarlatılmış Dikdörtgen 14"/>
          <p:cNvSpPr/>
          <p:nvPr/>
        </p:nvSpPr>
        <p:spPr>
          <a:xfrm>
            <a:off x="5148639" y="2384750"/>
            <a:ext cx="6712462" cy="762163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  <a:effectLst>
            <a:innerShdw blurRad="101600" dist="50800" dir="2160000">
              <a:prstClr val="black">
                <a:alpha val="28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>
                <a:solidFill>
                  <a:schemeClr val="tx1"/>
                </a:solidFill>
              </a:rPr>
              <a:t>Bu gibi durumlarda özel </a:t>
            </a:r>
            <a:r>
              <a:rPr lang="tr-TR" sz="2400" dirty="0" err="1">
                <a:solidFill>
                  <a:schemeClr val="tx1"/>
                </a:solidFill>
              </a:rPr>
              <a:t>gereksinimli</a:t>
            </a:r>
            <a:r>
              <a:rPr lang="tr-TR" sz="2400" dirty="0">
                <a:solidFill>
                  <a:schemeClr val="tx1"/>
                </a:solidFill>
              </a:rPr>
              <a:t> </a:t>
            </a:r>
            <a:r>
              <a:rPr lang="tr-TR" sz="2400" dirty="0" smtClean="0">
                <a:solidFill>
                  <a:schemeClr val="tx1"/>
                </a:solidFill>
              </a:rPr>
              <a:t>bireylerin</a:t>
            </a:r>
            <a:endParaRPr lang="tr-TR" sz="2400" dirty="0">
              <a:solidFill>
                <a:schemeClr val="tx1"/>
              </a:solidFill>
            </a:endParaRPr>
          </a:p>
        </p:txBody>
      </p:sp>
      <p:sp>
        <p:nvSpPr>
          <p:cNvPr id="17" name="Yuvarlatılmış Dikdörtgen 16"/>
          <p:cNvSpPr/>
          <p:nvPr/>
        </p:nvSpPr>
        <p:spPr>
          <a:xfrm>
            <a:off x="1206558" y="3508846"/>
            <a:ext cx="10654543" cy="711134"/>
          </a:xfrm>
          <a:prstGeom prst="roundRect">
            <a:avLst>
              <a:gd name="adj" fmla="val 2151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Güvenli ve konforlu bir ortamda konaklamaları sağlanır.</a:t>
            </a:r>
            <a:endParaRPr lang="tr-TR" sz="2400" dirty="0">
              <a:solidFill>
                <a:schemeClr val="tx1"/>
              </a:solidFill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80" y="4527493"/>
            <a:ext cx="760695" cy="760695"/>
          </a:xfrm>
          <a:prstGeom prst="rect">
            <a:avLst/>
          </a:prstGeom>
        </p:spPr>
      </p:pic>
      <p:sp>
        <p:nvSpPr>
          <p:cNvPr id="19" name="Yuvarlatılmış Dikdörtgen 18"/>
          <p:cNvSpPr/>
          <p:nvPr/>
        </p:nvSpPr>
        <p:spPr>
          <a:xfrm>
            <a:off x="1206558" y="4527493"/>
            <a:ext cx="10654543" cy="711134"/>
          </a:xfrm>
          <a:prstGeom prst="roundRect">
            <a:avLst>
              <a:gd name="adj" fmla="val 2151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Beslenme, kişisel bakım, sağlık vb. ihtiyaçları profesyonel ekiplerce karşılanır.</a:t>
            </a:r>
            <a:endParaRPr lang="tr-TR" sz="2400" dirty="0">
              <a:solidFill>
                <a:schemeClr val="tx1"/>
              </a:solidFill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5" y="5604360"/>
            <a:ext cx="777240" cy="757809"/>
          </a:xfrm>
          <a:prstGeom prst="rect">
            <a:avLst/>
          </a:prstGeom>
        </p:spPr>
      </p:pic>
      <p:sp>
        <p:nvSpPr>
          <p:cNvPr id="21" name="Yuvarlatılmış Dikdörtgen 20"/>
          <p:cNvSpPr/>
          <p:nvPr/>
        </p:nvSpPr>
        <p:spPr>
          <a:xfrm>
            <a:off x="1206557" y="5604360"/>
            <a:ext cx="10654543" cy="711134"/>
          </a:xfrm>
          <a:prstGeom prst="roundRect">
            <a:avLst>
              <a:gd name="adj" fmla="val 2151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 smtClean="0">
                <a:solidFill>
                  <a:schemeClr val="tx1"/>
                </a:solidFill>
              </a:rPr>
              <a:t>Sosyal becerilerini geliştiren eğlenceli ve öğretici etkinlikler yapılır.</a:t>
            </a:r>
            <a:endParaRPr lang="tr-TR" sz="24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666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5" grpId="0" animBg="1"/>
      <p:bldP spid="17" grpId="0" animBg="1"/>
      <p:bldP spid="19" grpId="0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059" y="3543104"/>
            <a:ext cx="9486900" cy="2501900"/>
          </a:xfrm>
          <a:prstGeom prst="rect">
            <a:avLst/>
          </a:prstGeom>
        </p:spPr>
      </p:pic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866775" y="19051"/>
            <a:ext cx="9391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Fırsat Eşitliği İçin Yapılan Çalışmalar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6" y="728982"/>
            <a:ext cx="4100522" cy="2936359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8"/>
          <a:stretch/>
        </p:blipFill>
        <p:spPr>
          <a:xfrm>
            <a:off x="7487920" y="718821"/>
            <a:ext cx="4683760" cy="2988067"/>
          </a:xfrm>
          <a:prstGeom prst="rect">
            <a:avLst/>
          </a:prstGeom>
        </p:spPr>
      </p:pic>
      <p:sp>
        <p:nvSpPr>
          <p:cNvPr id="20" name="Google Shape;203;p16"/>
          <p:cNvSpPr/>
          <p:nvPr/>
        </p:nvSpPr>
        <p:spPr>
          <a:xfrm rot="5400000">
            <a:off x="4751011" y="938592"/>
            <a:ext cx="2324218" cy="3129280"/>
          </a:xfrm>
          <a:custGeom>
            <a:avLst/>
            <a:gdLst>
              <a:gd name="connsiteX0" fmla="*/ 1417 w 39243"/>
              <a:gd name="connsiteY0" fmla="*/ 0 h 12715"/>
              <a:gd name="connsiteX1" fmla="*/ 0 w 39243"/>
              <a:gd name="connsiteY1" fmla="*/ 1405 h 12715"/>
              <a:gd name="connsiteX2" fmla="*/ 0 w 39243"/>
              <a:gd name="connsiteY2" fmla="*/ 5036 h 12715"/>
              <a:gd name="connsiteX3" fmla="*/ 43 w 39243"/>
              <a:gd name="connsiteY3" fmla="*/ 6919 h 12715"/>
              <a:gd name="connsiteX4" fmla="*/ 0 w 39243"/>
              <a:gd name="connsiteY4" fmla="*/ 7667 h 12715"/>
              <a:gd name="connsiteX5" fmla="*/ 0 w 39243"/>
              <a:gd name="connsiteY5" fmla="*/ 11299 h 12715"/>
              <a:gd name="connsiteX6" fmla="*/ 1417 w 39243"/>
              <a:gd name="connsiteY6" fmla="*/ 12715 h 12715"/>
              <a:gd name="connsiteX7" fmla="*/ 36517 w 39243"/>
              <a:gd name="connsiteY7" fmla="*/ 12715 h 12715"/>
              <a:gd name="connsiteX8" fmla="*/ 37934 w 39243"/>
              <a:gd name="connsiteY8" fmla="*/ 11299 h 12715"/>
              <a:gd name="connsiteX9" fmla="*/ 37934 w 39243"/>
              <a:gd name="connsiteY9" fmla="*/ 7667 h 12715"/>
              <a:gd name="connsiteX10" fmla="*/ 39243 w 39243"/>
              <a:gd name="connsiteY10" fmla="*/ 6358 h 12715"/>
              <a:gd name="connsiteX11" fmla="*/ 37934 w 39243"/>
              <a:gd name="connsiteY11" fmla="*/ 5036 h 12715"/>
              <a:gd name="connsiteX12" fmla="*/ 37934 w 39243"/>
              <a:gd name="connsiteY12" fmla="*/ 1405 h 12715"/>
              <a:gd name="connsiteX13" fmla="*/ 36517 w 39243"/>
              <a:gd name="connsiteY13" fmla="*/ 0 h 12715"/>
              <a:gd name="connsiteX14" fmla="*/ 1417 w 39243"/>
              <a:gd name="connsiteY14" fmla="*/ 0 h 12715"/>
              <a:gd name="connsiteX0" fmla="*/ 1417 w 44307"/>
              <a:gd name="connsiteY0" fmla="*/ 0 h 12715"/>
              <a:gd name="connsiteX1" fmla="*/ 0 w 44307"/>
              <a:gd name="connsiteY1" fmla="*/ 1405 h 12715"/>
              <a:gd name="connsiteX2" fmla="*/ 0 w 44307"/>
              <a:gd name="connsiteY2" fmla="*/ 5036 h 12715"/>
              <a:gd name="connsiteX3" fmla="*/ 43 w 44307"/>
              <a:gd name="connsiteY3" fmla="*/ 6919 h 12715"/>
              <a:gd name="connsiteX4" fmla="*/ 0 w 44307"/>
              <a:gd name="connsiteY4" fmla="*/ 7667 h 12715"/>
              <a:gd name="connsiteX5" fmla="*/ 0 w 44307"/>
              <a:gd name="connsiteY5" fmla="*/ 11299 h 12715"/>
              <a:gd name="connsiteX6" fmla="*/ 1417 w 44307"/>
              <a:gd name="connsiteY6" fmla="*/ 12715 h 12715"/>
              <a:gd name="connsiteX7" fmla="*/ 36517 w 44307"/>
              <a:gd name="connsiteY7" fmla="*/ 12715 h 12715"/>
              <a:gd name="connsiteX8" fmla="*/ 37934 w 44307"/>
              <a:gd name="connsiteY8" fmla="*/ 11299 h 12715"/>
              <a:gd name="connsiteX9" fmla="*/ 37934 w 44307"/>
              <a:gd name="connsiteY9" fmla="*/ 7667 h 12715"/>
              <a:gd name="connsiteX10" fmla="*/ 44307 w 44307"/>
              <a:gd name="connsiteY10" fmla="*/ 6374 h 12715"/>
              <a:gd name="connsiteX11" fmla="*/ 37934 w 44307"/>
              <a:gd name="connsiteY11" fmla="*/ 5036 h 12715"/>
              <a:gd name="connsiteX12" fmla="*/ 37934 w 44307"/>
              <a:gd name="connsiteY12" fmla="*/ 1405 h 12715"/>
              <a:gd name="connsiteX13" fmla="*/ 36517 w 44307"/>
              <a:gd name="connsiteY13" fmla="*/ 0 h 12715"/>
              <a:gd name="connsiteX14" fmla="*/ 1417 w 44307"/>
              <a:gd name="connsiteY14" fmla="*/ 0 h 12715"/>
              <a:gd name="connsiteX0" fmla="*/ 1417 w 44307"/>
              <a:gd name="connsiteY0" fmla="*/ 0 h 12715"/>
              <a:gd name="connsiteX1" fmla="*/ 0 w 44307"/>
              <a:gd name="connsiteY1" fmla="*/ 1405 h 12715"/>
              <a:gd name="connsiteX2" fmla="*/ 0 w 44307"/>
              <a:gd name="connsiteY2" fmla="*/ 5036 h 12715"/>
              <a:gd name="connsiteX3" fmla="*/ 43 w 44307"/>
              <a:gd name="connsiteY3" fmla="*/ 6919 h 12715"/>
              <a:gd name="connsiteX4" fmla="*/ 0 w 44307"/>
              <a:gd name="connsiteY4" fmla="*/ 7667 h 12715"/>
              <a:gd name="connsiteX5" fmla="*/ 0 w 44307"/>
              <a:gd name="connsiteY5" fmla="*/ 11299 h 12715"/>
              <a:gd name="connsiteX6" fmla="*/ 1417 w 44307"/>
              <a:gd name="connsiteY6" fmla="*/ 12715 h 12715"/>
              <a:gd name="connsiteX7" fmla="*/ 36517 w 44307"/>
              <a:gd name="connsiteY7" fmla="*/ 12715 h 12715"/>
              <a:gd name="connsiteX8" fmla="*/ 37934 w 44307"/>
              <a:gd name="connsiteY8" fmla="*/ 11299 h 12715"/>
              <a:gd name="connsiteX9" fmla="*/ 37934 w 44307"/>
              <a:gd name="connsiteY9" fmla="*/ 7667 h 12715"/>
              <a:gd name="connsiteX10" fmla="*/ 44307 w 44307"/>
              <a:gd name="connsiteY10" fmla="*/ 6374 h 12715"/>
              <a:gd name="connsiteX11" fmla="*/ 37934 w 44307"/>
              <a:gd name="connsiteY11" fmla="*/ 5411 h 12715"/>
              <a:gd name="connsiteX12" fmla="*/ 37934 w 44307"/>
              <a:gd name="connsiteY12" fmla="*/ 1405 h 12715"/>
              <a:gd name="connsiteX13" fmla="*/ 36517 w 44307"/>
              <a:gd name="connsiteY13" fmla="*/ 0 h 12715"/>
              <a:gd name="connsiteX14" fmla="*/ 1417 w 44307"/>
              <a:gd name="connsiteY14" fmla="*/ 0 h 12715"/>
              <a:gd name="connsiteX0" fmla="*/ 1417 w 44307"/>
              <a:gd name="connsiteY0" fmla="*/ 0 h 12715"/>
              <a:gd name="connsiteX1" fmla="*/ 0 w 44307"/>
              <a:gd name="connsiteY1" fmla="*/ 1405 h 12715"/>
              <a:gd name="connsiteX2" fmla="*/ 0 w 44307"/>
              <a:gd name="connsiteY2" fmla="*/ 5036 h 12715"/>
              <a:gd name="connsiteX3" fmla="*/ 43 w 44307"/>
              <a:gd name="connsiteY3" fmla="*/ 6919 h 12715"/>
              <a:gd name="connsiteX4" fmla="*/ 0 w 44307"/>
              <a:gd name="connsiteY4" fmla="*/ 7667 h 12715"/>
              <a:gd name="connsiteX5" fmla="*/ 0 w 44307"/>
              <a:gd name="connsiteY5" fmla="*/ 11299 h 12715"/>
              <a:gd name="connsiteX6" fmla="*/ 1417 w 44307"/>
              <a:gd name="connsiteY6" fmla="*/ 12715 h 12715"/>
              <a:gd name="connsiteX7" fmla="*/ 36517 w 44307"/>
              <a:gd name="connsiteY7" fmla="*/ 12715 h 12715"/>
              <a:gd name="connsiteX8" fmla="*/ 37934 w 44307"/>
              <a:gd name="connsiteY8" fmla="*/ 11299 h 12715"/>
              <a:gd name="connsiteX9" fmla="*/ 37934 w 44307"/>
              <a:gd name="connsiteY9" fmla="*/ 7277 h 12715"/>
              <a:gd name="connsiteX10" fmla="*/ 44307 w 44307"/>
              <a:gd name="connsiteY10" fmla="*/ 6374 h 12715"/>
              <a:gd name="connsiteX11" fmla="*/ 37934 w 44307"/>
              <a:gd name="connsiteY11" fmla="*/ 5411 h 12715"/>
              <a:gd name="connsiteX12" fmla="*/ 37934 w 44307"/>
              <a:gd name="connsiteY12" fmla="*/ 1405 h 12715"/>
              <a:gd name="connsiteX13" fmla="*/ 36517 w 44307"/>
              <a:gd name="connsiteY13" fmla="*/ 0 h 12715"/>
              <a:gd name="connsiteX14" fmla="*/ 1417 w 44307"/>
              <a:gd name="connsiteY14" fmla="*/ 0 h 12715"/>
              <a:gd name="connsiteX0" fmla="*/ 1417 w 44307"/>
              <a:gd name="connsiteY0" fmla="*/ 0 h 12715"/>
              <a:gd name="connsiteX1" fmla="*/ 0 w 44307"/>
              <a:gd name="connsiteY1" fmla="*/ 1405 h 12715"/>
              <a:gd name="connsiteX2" fmla="*/ 0 w 44307"/>
              <a:gd name="connsiteY2" fmla="*/ 5036 h 12715"/>
              <a:gd name="connsiteX3" fmla="*/ 43 w 44307"/>
              <a:gd name="connsiteY3" fmla="*/ 6919 h 12715"/>
              <a:gd name="connsiteX4" fmla="*/ 0 w 44307"/>
              <a:gd name="connsiteY4" fmla="*/ 7667 h 12715"/>
              <a:gd name="connsiteX5" fmla="*/ 0 w 44307"/>
              <a:gd name="connsiteY5" fmla="*/ 11299 h 12715"/>
              <a:gd name="connsiteX6" fmla="*/ 1417 w 44307"/>
              <a:gd name="connsiteY6" fmla="*/ 12715 h 12715"/>
              <a:gd name="connsiteX7" fmla="*/ 36517 w 44307"/>
              <a:gd name="connsiteY7" fmla="*/ 12715 h 12715"/>
              <a:gd name="connsiteX8" fmla="*/ 37934 w 44307"/>
              <a:gd name="connsiteY8" fmla="*/ 11299 h 12715"/>
              <a:gd name="connsiteX9" fmla="*/ 37934 w 44307"/>
              <a:gd name="connsiteY9" fmla="*/ 7277 h 12715"/>
              <a:gd name="connsiteX10" fmla="*/ 44307 w 44307"/>
              <a:gd name="connsiteY10" fmla="*/ 6374 h 12715"/>
              <a:gd name="connsiteX11" fmla="*/ 37934 w 44307"/>
              <a:gd name="connsiteY11" fmla="*/ 5630 h 12715"/>
              <a:gd name="connsiteX12" fmla="*/ 37934 w 44307"/>
              <a:gd name="connsiteY12" fmla="*/ 1405 h 12715"/>
              <a:gd name="connsiteX13" fmla="*/ 36517 w 44307"/>
              <a:gd name="connsiteY13" fmla="*/ 0 h 12715"/>
              <a:gd name="connsiteX14" fmla="*/ 1417 w 44307"/>
              <a:gd name="connsiteY14" fmla="*/ 0 h 12715"/>
              <a:gd name="connsiteX0" fmla="*/ 1417 w 44307"/>
              <a:gd name="connsiteY0" fmla="*/ 0 h 12715"/>
              <a:gd name="connsiteX1" fmla="*/ 0 w 44307"/>
              <a:gd name="connsiteY1" fmla="*/ 1405 h 12715"/>
              <a:gd name="connsiteX2" fmla="*/ 0 w 44307"/>
              <a:gd name="connsiteY2" fmla="*/ 5036 h 12715"/>
              <a:gd name="connsiteX3" fmla="*/ 43 w 44307"/>
              <a:gd name="connsiteY3" fmla="*/ 6919 h 12715"/>
              <a:gd name="connsiteX4" fmla="*/ 0 w 44307"/>
              <a:gd name="connsiteY4" fmla="*/ 7667 h 12715"/>
              <a:gd name="connsiteX5" fmla="*/ 0 w 44307"/>
              <a:gd name="connsiteY5" fmla="*/ 11299 h 12715"/>
              <a:gd name="connsiteX6" fmla="*/ 1417 w 44307"/>
              <a:gd name="connsiteY6" fmla="*/ 12715 h 12715"/>
              <a:gd name="connsiteX7" fmla="*/ 36517 w 44307"/>
              <a:gd name="connsiteY7" fmla="*/ 12715 h 12715"/>
              <a:gd name="connsiteX8" fmla="*/ 37934 w 44307"/>
              <a:gd name="connsiteY8" fmla="*/ 11299 h 12715"/>
              <a:gd name="connsiteX9" fmla="*/ 37934 w 44307"/>
              <a:gd name="connsiteY9" fmla="*/ 7105 h 12715"/>
              <a:gd name="connsiteX10" fmla="*/ 44307 w 44307"/>
              <a:gd name="connsiteY10" fmla="*/ 6374 h 12715"/>
              <a:gd name="connsiteX11" fmla="*/ 37934 w 44307"/>
              <a:gd name="connsiteY11" fmla="*/ 5630 h 12715"/>
              <a:gd name="connsiteX12" fmla="*/ 37934 w 44307"/>
              <a:gd name="connsiteY12" fmla="*/ 1405 h 12715"/>
              <a:gd name="connsiteX13" fmla="*/ 36517 w 44307"/>
              <a:gd name="connsiteY13" fmla="*/ 0 h 12715"/>
              <a:gd name="connsiteX14" fmla="*/ 1417 w 44307"/>
              <a:gd name="connsiteY14" fmla="*/ 0 h 12715"/>
              <a:gd name="connsiteX0" fmla="*/ 1417 w 44149"/>
              <a:gd name="connsiteY0" fmla="*/ 0 h 12715"/>
              <a:gd name="connsiteX1" fmla="*/ 0 w 44149"/>
              <a:gd name="connsiteY1" fmla="*/ 1405 h 12715"/>
              <a:gd name="connsiteX2" fmla="*/ 0 w 44149"/>
              <a:gd name="connsiteY2" fmla="*/ 5036 h 12715"/>
              <a:gd name="connsiteX3" fmla="*/ 43 w 44149"/>
              <a:gd name="connsiteY3" fmla="*/ 6919 h 12715"/>
              <a:gd name="connsiteX4" fmla="*/ 0 w 44149"/>
              <a:gd name="connsiteY4" fmla="*/ 7667 h 12715"/>
              <a:gd name="connsiteX5" fmla="*/ 0 w 44149"/>
              <a:gd name="connsiteY5" fmla="*/ 11299 h 12715"/>
              <a:gd name="connsiteX6" fmla="*/ 1417 w 44149"/>
              <a:gd name="connsiteY6" fmla="*/ 12715 h 12715"/>
              <a:gd name="connsiteX7" fmla="*/ 36517 w 44149"/>
              <a:gd name="connsiteY7" fmla="*/ 12715 h 12715"/>
              <a:gd name="connsiteX8" fmla="*/ 37934 w 44149"/>
              <a:gd name="connsiteY8" fmla="*/ 11299 h 12715"/>
              <a:gd name="connsiteX9" fmla="*/ 37934 w 44149"/>
              <a:gd name="connsiteY9" fmla="*/ 7105 h 12715"/>
              <a:gd name="connsiteX10" fmla="*/ 44149 w 44149"/>
              <a:gd name="connsiteY10" fmla="*/ 6327 h 12715"/>
              <a:gd name="connsiteX11" fmla="*/ 37934 w 44149"/>
              <a:gd name="connsiteY11" fmla="*/ 5630 h 12715"/>
              <a:gd name="connsiteX12" fmla="*/ 37934 w 44149"/>
              <a:gd name="connsiteY12" fmla="*/ 1405 h 12715"/>
              <a:gd name="connsiteX13" fmla="*/ 36517 w 44149"/>
              <a:gd name="connsiteY13" fmla="*/ 0 h 12715"/>
              <a:gd name="connsiteX14" fmla="*/ 1417 w 44149"/>
              <a:gd name="connsiteY14" fmla="*/ 0 h 12715"/>
              <a:gd name="connsiteX0" fmla="*/ 1417 w 44149"/>
              <a:gd name="connsiteY0" fmla="*/ 0 h 12715"/>
              <a:gd name="connsiteX1" fmla="*/ 0 w 44149"/>
              <a:gd name="connsiteY1" fmla="*/ 1405 h 12715"/>
              <a:gd name="connsiteX2" fmla="*/ 0 w 44149"/>
              <a:gd name="connsiteY2" fmla="*/ 5036 h 12715"/>
              <a:gd name="connsiteX3" fmla="*/ 43 w 44149"/>
              <a:gd name="connsiteY3" fmla="*/ 6919 h 12715"/>
              <a:gd name="connsiteX4" fmla="*/ 0 w 44149"/>
              <a:gd name="connsiteY4" fmla="*/ 7667 h 12715"/>
              <a:gd name="connsiteX5" fmla="*/ 0 w 44149"/>
              <a:gd name="connsiteY5" fmla="*/ 11299 h 12715"/>
              <a:gd name="connsiteX6" fmla="*/ 1417 w 44149"/>
              <a:gd name="connsiteY6" fmla="*/ 12715 h 12715"/>
              <a:gd name="connsiteX7" fmla="*/ 36517 w 44149"/>
              <a:gd name="connsiteY7" fmla="*/ 12715 h 12715"/>
              <a:gd name="connsiteX8" fmla="*/ 37934 w 44149"/>
              <a:gd name="connsiteY8" fmla="*/ 11299 h 12715"/>
              <a:gd name="connsiteX9" fmla="*/ 37934 w 44149"/>
              <a:gd name="connsiteY9" fmla="*/ 7105 h 12715"/>
              <a:gd name="connsiteX10" fmla="*/ 44149 w 44149"/>
              <a:gd name="connsiteY10" fmla="*/ 6327 h 12715"/>
              <a:gd name="connsiteX11" fmla="*/ 37934 w 44149"/>
              <a:gd name="connsiteY11" fmla="*/ 5778 h 12715"/>
              <a:gd name="connsiteX12" fmla="*/ 37934 w 44149"/>
              <a:gd name="connsiteY12" fmla="*/ 1405 h 12715"/>
              <a:gd name="connsiteX13" fmla="*/ 36517 w 44149"/>
              <a:gd name="connsiteY13" fmla="*/ 0 h 12715"/>
              <a:gd name="connsiteX14" fmla="*/ 1417 w 44149"/>
              <a:gd name="connsiteY14" fmla="*/ 0 h 12715"/>
              <a:gd name="connsiteX0" fmla="*/ 1417 w 44149"/>
              <a:gd name="connsiteY0" fmla="*/ 0 h 12715"/>
              <a:gd name="connsiteX1" fmla="*/ 0 w 44149"/>
              <a:gd name="connsiteY1" fmla="*/ 1405 h 12715"/>
              <a:gd name="connsiteX2" fmla="*/ 0 w 44149"/>
              <a:gd name="connsiteY2" fmla="*/ 5036 h 12715"/>
              <a:gd name="connsiteX3" fmla="*/ 43 w 44149"/>
              <a:gd name="connsiteY3" fmla="*/ 6919 h 12715"/>
              <a:gd name="connsiteX4" fmla="*/ 0 w 44149"/>
              <a:gd name="connsiteY4" fmla="*/ 7667 h 12715"/>
              <a:gd name="connsiteX5" fmla="*/ 0 w 44149"/>
              <a:gd name="connsiteY5" fmla="*/ 11299 h 12715"/>
              <a:gd name="connsiteX6" fmla="*/ 1417 w 44149"/>
              <a:gd name="connsiteY6" fmla="*/ 12715 h 12715"/>
              <a:gd name="connsiteX7" fmla="*/ 36517 w 44149"/>
              <a:gd name="connsiteY7" fmla="*/ 12715 h 12715"/>
              <a:gd name="connsiteX8" fmla="*/ 37934 w 44149"/>
              <a:gd name="connsiteY8" fmla="*/ 11299 h 12715"/>
              <a:gd name="connsiteX9" fmla="*/ 38438 w 44149"/>
              <a:gd name="connsiteY9" fmla="*/ 6772 h 12715"/>
              <a:gd name="connsiteX10" fmla="*/ 44149 w 44149"/>
              <a:gd name="connsiteY10" fmla="*/ 6327 h 12715"/>
              <a:gd name="connsiteX11" fmla="*/ 37934 w 44149"/>
              <a:gd name="connsiteY11" fmla="*/ 5778 h 12715"/>
              <a:gd name="connsiteX12" fmla="*/ 37934 w 44149"/>
              <a:gd name="connsiteY12" fmla="*/ 1405 h 12715"/>
              <a:gd name="connsiteX13" fmla="*/ 36517 w 44149"/>
              <a:gd name="connsiteY13" fmla="*/ 0 h 12715"/>
              <a:gd name="connsiteX14" fmla="*/ 1417 w 44149"/>
              <a:gd name="connsiteY14" fmla="*/ 0 h 12715"/>
              <a:gd name="connsiteX0" fmla="*/ 1417 w 44149"/>
              <a:gd name="connsiteY0" fmla="*/ 0 h 12715"/>
              <a:gd name="connsiteX1" fmla="*/ 0 w 44149"/>
              <a:gd name="connsiteY1" fmla="*/ 1405 h 12715"/>
              <a:gd name="connsiteX2" fmla="*/ 0 w 44149"/>
              <a:gd name="connsiteY2" fmla="*/ 5036 h 12715"/>
              <a:gd name="connsiteX3" fmla="*/ 43 w 44149"/>
              <a:gd name="connsiteY3" fmla="*/ 6919 h 12715"/>
              <a:gd name="connsiteX4" fmla="*/ 0 w 44149"/>
              <a:gd name="connsiteY4" fmla="*/ 7667 h 12715"/>
              <a:gd name="connsiteX5" fmla="*/ 0 w 44149"/>
              <a:gd name="connsiteY5" fmla="*/ 11299 h 12715"/>
              <a:gd name="connsiteX6" fmla="*/ 1417 w 44149"/>
              <a:gd name="connsiteY6" fmla="*/ 12715 h 12715"/>
              <a:gd name="connsiteX7" fmla="*/ 36517 w 44149"/>
              <a:gd name="connsiteY7" fmla="*/ 12715 h 12715"/>
              <a:gd name="connsiteX8" fmla="*/ 37934 w 44149"/>
              <a:gd name="connsiteY8" fmla="*/ 11299 h 12715"/>
              <a:gd name="connsiteX9" fmla="*/ 38438 w 44149"/>
              <a:gd name="connsiteY9" fmla="*/ 6772 h 12715"/>
              <a:gd name="connsiteX10" fmla="*/ 44149 w 44149"/>
              <a:gd name="connsiteY10" fmla="*/ 6327 h 12715"/>
              <a:gd name="connsiteX11" fmla="*/ 38186 w 44149"/>
              <a:gd name="connsiteY11" fmla="*/ 5889 h 12715"/>
              <a:gd name="connsiteX12" fmla="*/ 37934 w 44149"/>
              <a:gd name="connsiteY12" fmla="*/ 1405 h 12715"/>
              <a:gd name="connsiteX13" fmla="*/ 36517 w 44149"/>
              <a:gd name="connsiteY13" fmla="*/ 0 h 12715"/>
              <a:gd name="connsiteX14" fmla="*/ 1417 w 44149"/>
              <a:gd name="connsiteY14" fmla="*/ 0 h 12715"/>
              <a:gd name="connsiteX0" fmla="*/ 1417 w 44149"/>
              <a:gd name="connsiteY0" fmla="*/ 0 h 12715"/>
              <a:gd name="connsiteX1" fmla="*/ 0 w 44149"/>
              <a:gd name="connsiteY1" fmla="*/ 1405 h 12715"/>
              <a:gd name="connsiteX2" fmla="*/ 0 w 44149"/>
              <a:gd name="connsiteY2" fmla="*/ 5036 h 12715"/>
              <a:gd name="connsiteX3" fmla="*/ 43 w 44149"/>
              <a:gd name="connsiteY3" fmla="*/ 6919 h 12715"/>
              <a:gd name="connsiteX4" fmla="*/ 0 w 44149"/>
              <a:gd name="connsiteY4" fmla="*/ 7667 h 12715"/>
              <a:gd name="connsiteX5" fmla="*/ 0 w 44149"/>
              <a:gd name="connsiteY5" fmla="*/ 11299 h 12715"/>
              <a:gd name="connsiteX6" fmla="*/ 1417 w 44149"/>
              <a:gd name="connsiteY6" fmla="*/ 12715 h 12715"/>
              <a:gd name="connsiteX7" fmla="*/ 36517 w 44149"/>
              <a:gd name="connsiteY7" fmla="*/ 12715 h 12715"/>
              <a:gd name="connsiteX8" fmla="*/ 37934 w 44149"/>
              <a:gd name="connsiteY8" fmla="*/ 11299 h 12715"/>
              <a:gd name="connsiteX9" fmla="*/ 38438 w 44149"/>
              <a:gd name="connsiteY9" fmla="*/ 6772 h 12715"/>
              <a:gd name="connsiteX10" fmla="*/ 44149 w 44149"/>
              <a:gd name="connsiteY10" fmla="*/ 6327 h 12715"/>
              <a:gd name="connsiteX11" fmla="*/ 38186 w 44149"/>
              <a:gd name="connsiteY11" fmla="*/ 5981 h 12715"/>
              <a:gd name="connsiteX12" fmla="*/ 37934 w 44149"/>
              <a:gd name="connsiteY12" fmla="*/ 1405 h 12715"/>
              <a:gd name="connsiteX13" fmla="*/ 36517 w 44149"/>
              <a:gd name="connsiteY13" fmla="*/ 0 h 12715"/>
              <a:gd name="connsiteX14" fmla="*/ 1417 w 44149"/>
              <a:gd name="connsiteY14" fmla="*/ 0 h 12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4149" h="12715" extrusionOk="0">
                <a:moveTo>
                  <a:pt x="1417" y="0"/>
                </a:moveTo>
                <a:cubicBezTo>
                  <a:pt x="631" y="0"/>
                  <a:pt x="0" y="631"/>
                  <a:pt x="0" y="1405"/>
                </a:cubicBezTo>
                <a:lnTo>
                  <a:pt x="0" y="5036"/>
                </a:lnTo>
                <a:cubicBezTo>
                  <a:pt x="14" y="5664"/>
                  <a:pt x="29" y="6291"/>
                  <a:pt x="43" y="6919"/>
                </a:cubicBezTo>
                <a:cubicBezTo>
                  <a:pt x="29" y="7168"/>
                  <a:pt x="14" y="7418"/>
                  <a:pt x="0" y="7667"/>
                </a:cubicBezTo>
                <a:lnTo>
                  <a:pt x="0" y="11299"/>
                </a:lnTo>
                <a:cubicBezTo>
                  <a:pt x="0" y="12072"/>
                  <a:pt x="631" y="12715"/>
                  <a:pt x="1417" y="12715"/>
                </a:cubicBezTo>
                <a:lnTo>
                  <a:pt x="36517" y="12715"/>
                </a:lnTo>
                <a:cubicBezTo>
                  <a:pt x="37302" y="12715"/>
                  <a:pt x="37934" y="12072"/>
                  <a:pt x="37934" y="11299"/>
                </a:cubicBezTo>
                <a:lnTo>
                  <a:pt x="38438" y="6772"/>
                </a:lnTo>
                <a:lnTo>
                  <a:pt x="44149" y="6327"/>
                </a:lnTo>
                <a:lnTo>
                  <a:pt x="38186" y="5981"/>
                </a:lnTo>
                <a:lnTo>
                  <a:pt x="37934" y="1405"/>
                </a:lnTo>
                <a:cubicBezTo>
                  <a:pt x="37934" y="631"/>
                  <a:pt x="37302" y="0"/>
                  <a:pt x="36517" y="0"/>
                </a:cubicBezTo>
                <a:lnTo>
                  <a:pt x="1417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vert="vert270" wrap="square" lIns="91425" tIns="91425" rIns="91425" bIns="91425" anchor="ctr" anchorCtr="0">
            <a:noAutofit/>
          </a:bodyPr>
          <a:lstStyle/>
          <a:p>
            <a:pPr algn="ctr"/>
            <a:r>
              <a:rPr lang="tr-TR" sz="2400" dirty="0" smtClean="0">
                <a:solidFill>
                  <a:srgbClr val="242021"/>
                </a:solidFill>
                <a:latin typeface="Helvetica" panose="020B0604020202020204" pitchFamily="34" charset="0"/>
              </a:rPr>
              <a:t>Özel </a:t>
            </a:r>
            <a:r>
              <a:rPr lang="tr-TR" sz="2400" dirty="0" err="1">
                <a:solidFill>
                  <a:srgbClr val="242021"/>
                </a:solidFill>
                <a:latin typeface="Helvetica" panose="020B0604020202020204" pitchFamily="34" charset="0"/>
              </a:rPr>
              <a:t>gereksinimli</a:t>
            </a:r>
            <a:r>
              <a:rPr lang="tr-TR" sz="2400" dirty="0">
                <a:solidFill>
                  <a:srgbClr val="242021"/>
                </a:solidFill>
                <a:latin typeface="Helvetica" panose="020B0604020202020204" pitchFamily="34" charset="0"/>
              </a:rPr>
              <a:t> bireylerin yaşam kalitesini artırmaya çalışırlar</a:t>
            </a:r>
            <a:r>
              <a:rPr lang="tr-TR" sz="2400" dirty="0" smtClean="0">
                <a:solidFill>
                  <a:srgbClr val="242021"/>
                </a:solidFill>
                <a:latin typeface="Helvetica" panose="020B0604020202020204" pitchFamily="34" charset="0"/>
              </a:rPr>
              <a:t>.</a:t>
            </a:r>
            <a:endParaRPr lang="tr-TR" sz="3200" dirty="0"/>
          </a:p>
        </p:txBody>
      </p:sp>
      <p:sp>
        <p:nvSpPr>
          <p:cNvPr id="23" name="Aynı Yanın Köşesi Yuvarlatılmış Dikdörtgen 22"/>
          <p:cNvSpPr/>
          <p:nvPr/>
        </p:nvSpPr>
        <p:spPr>
          <a:xfrm>
            <a:off x="1071698" y="6045004"/>
            <a:ext cx="9403261" cy="812996"/>
          </a:xfrm>
          <a:prstGeom prst="round2SameRect">
            <a:avLst>
              <a:gd name="adj1" fmla="val 0"/>
              <a:gd name="adj2" fmla="val 25240"/>
            </a:avLst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</a:rPr>
              <a:t>Sürekli </a:t>
            </a:r>
            <a:r>
              <a:rPr lang="tr-TR" sz="2400" dirty="0">
                <a:solidFill>
                  <a:schemeClr val="tx1"/>
                </a:solidFill>
              </a:rPr>
              <a:t>bakım ve desteğe ihtiyaç duyan bireylere profesyonel bakım hizmetleri sunmaktadır</a:t>
            </a:r>
            <a:r>
              <a:rPr lang="tr-TR" sz="2400" dirty="0" smtClean="0">
                <a:solidFill>
                  <a:schemeClr val="tx1"/>
                </a:solidFill>
              </a:rPr>
              <a:t>.</a:t>
            </a:r>
            <a:endParaRPr lang="tr-TR" sz="24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593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up 23"/>
          <p:cNvGrpSpPr/>
          <p:nvPr/>
        </p:nvGrpSpPr>
        <p:grpSpPr>
          <a:xfrm>
            <a:off x="1625600" y="2131508"/>
            <a:ext cx="8391525" cy="927100"/>
            <a:chOff x="1625600" y="2264858"/>
            <a:chExt cx="8391525" cy="927100"/>
          </a:xfrm>
        </p:grpSpPr>
        <p:pic>
          <p:nvPicPr>
            <p:cNvPr id="19" name="Resim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6725" y="2264858"/>
              <a:ext cx="8280400" cy="927100"/>
            </a:xfrm>
            <a:prstGeom prst="rect">
              <a:avLst/>
            </a:prstGeom>
          </p:spPr>
        </p:pic>
        <p:sp>
          <p:nvSpPr>
            <p:cNvPr id="25" name="Rectangle 9"/>
            <p:cNvSpPr>
              <a:spLocks noChangeArrowheads="1"/>
            </p:cNvSpPr>
            <p:nvPr/>
          </p:nvSpPr>
          <p:spPr bwMode="auto">
            <a:xfrm>
              <a:off x="1625600" y="2516378"/>
              <a:ext cx="8391525" cy="577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r-TR" sz="2800" dirty="0" smtClean="0">
                  <a:solidFill>
                    <a:schemeClr val="bg1"/>
                  </a:solidFill>
                </a:rPr>
                <a:t>İstihdam Sağlama</a:t>
              </a:r>
              <a:endParaRPr lang="en-US" sz="2800" dirty="0">
                <a:solidFill>
                  <a:schemeClr val="bg1"/>
                </a:solidFill>
              </a:endParaRPr>
            </a:p>
          </p:txBody>
        </p:sp>
      </p:grpSp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1285875" y="19051"/>
            <a:ext cx="89725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Özel </a:t>
            </a:r>
            <a:r>
              <a:rPr lang="tr-TR" sz="2800" dirty="0" err="1" smtClean="0">
                <a:solidFill>
                  <a:schemeClr val="bg1"/>
                </a:solidFill>
              </a:rPr>
              <a:t>Gereksinimli</a:t>
            </a:r>
            <a:r>
              <a:rPr lang="tr-TR" sz="2800" dirty="0" smtClean="0">
                <a:solidFill>
                  <a:schemeClr val="bg1"/>
                </a:solidFill>
              </a:rPr>
              <a:t> Bireyler İçin Bazı Proje ve Hizmetler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grpSp>
        <p:nvGrpSpPr>
          <p:cNvPr id="11" name="Grup 10"/>
          <p:cNvGrpSpPr/>
          <p:nvPr/>
        </p:nvGrpSpPr>
        <p:grpSpPr>
          <a:xfrm>
            <a:off x="307975" y="862716"/>
            <a:ext cx="11484646" cy="1318510"/>
            <a:chOff x="2176004" y="1358281"/>
            <a:chExt cx="4082752" cy="2947536"/>
          </a:xfrm>
        </p:grpSpPr>
        <p:sp>
          <p:nvSpPr>
            <p:cNvPr id="14" name="Google Shape;835;p38"/>
            <p:cNvSpPr/>
            <p:nvPr/>
          </p:nvSpPr>
          <p:spPr>
            <a:xfrm rot="10800000" flipV="1">
              <a:off x="2176005" y="1358281"/>
              <a:ext cx="4082751" cy="2840855"/>
            </a:xfrm>
            <a:custGeom>
              <a:avLst/>
              <a:gdLst/>
              <a:ahLst/>
              <a:cxnLst/>
              <a:rect l="l" t="t" r="r" b="b"/>
              <a:pathLst>
                <a:path w="3619883" h="4275461" extrusionOk="0">
                  <a:moveTo>
                    <a:pt x="3619883" y="4275461"/>
                  </a:moveTo>
                  <a:lnTo>
                    <a:pt x="3439718" y="4275461"/>
                  </a:lnTo>
                  <a:lnTo>
                    <a:pt x="3382296" y="4128157"/>
                  </a:lnTo>
                  <a:lnTo>
                    <a:pt x="3448683" y="4128157"/>
                  </a:lnTo>
                  <a:lnTo>
                    <a:pt x="3448683" y="3951392"/>
                  </a:lnTo>
                  <a:lnTo>
                    <a:pt x="3270899" y="3951392"/>
                  </a:lnTo>
                  <a:lnTo>
                    <a:pt x="3270899" y="4128157"/>
                  </a:lnTo>
                  <a:lnTo>
                    <a:pt x="3327149" y="4128157"/>
                  </a:lnTo>
                  <a:lnTo>
                    <a:pt x="3269726" y="4275461"/>
                  </a:lnTo>
                  <a:lnTo>
                    <a:pt x="3052674" y="4275461"/>
                  </a:lnTo>
                  <a:lnTo>
                    <a:pt x="3096002" y="4128157"/>
                  </a:lnTo>
                  <a:lnTo>
                    <a:pt x="3137725" y="4128157"/>
                  </a:lnTo>
                  <a:lnTo>
                    <a:pt x="3137725" y="3951392"/>
                  </a:lnTo>
                  <a:lnTo>
                    <a:pt x="2959941" y="3951392"/>
                  </a:lnTo>
                  <a:lnTo>
                    <a:pt x="2959941" y="4128157"/>
                  </a:lnTo>
                  <a:lnTo>
                    <a:pt x="2996846" y="4128157"/>
                  </a:lnTo>
                  <a:lnTo>
                    <a:pt x="3014011" y="4275461"/>
                  </a:lnTo>
                  <a:lnTo>
                    <a:pt x="2761042" y="4275461"/>
                  </a:lnTo>
                  <a:lnTo>
                    <a:pt x="2761042" y="4128157"/>
                  </a:lnTo>
                  <a:lnTo>
                    <a:pt x="2826768" y="4128157"/>
                  </a:lnTo>
                  <a:lnTo>
                    <a:pt x="2826768" y="3951392"/>
                  </a:lnTo>
                  <a:lnTo>
                    <a:pt x="2648983" y="3951392"/>
                  </a:lnTo>
                  <a:lnTo>
                    <a:pt x="2648983" y="4128157"/>
                  </a:lnTo>
                  <a:lnTo>
                    <a:pt x="2690646" y="4128157"/>
                  </a:lnTo>
                  <a:lnTo>
                    <a:pt x="2690646" y="4275461"/>
                  </a:lnTo>
                  <a:lnTo>
                    <a:pt x="2511710" y="4275461"/>
                  </a:lnTo>
                  <a:lnTo>
                    <a:pt x="2454288" y="4128157"/>
                  </a:lnTo>
                  <a:lnTo>
                    <a:pt x="2515810" y="4128157"/>
                  </a:lnTo>
                  <a:lnTo>
                    <a:pt x="2515810" y="3951392"/>
                  </a:lnTo>
                  <a:lnTo>
                    <a:pt x="2338025" y="3951392"/>
                  </a:lnTo>
                  <a:lnTo>
                    <a:pt x="2338025" y="4128157"/>
                  </a:lnTo>
                  <a:lnTo>
                    <a:pt x="2395120" y="4128157"/>
                  </a:lnTo>
                  <a:lnTo>
                    <a:pt x="2337697" y="4275461"/>
                  </a:lnTo>
                  <a:lnTo>
                    <a:pt x="2150155" y="4275461"/>
                  </a:lnTo>
                  <a:lnTo>
                    <a:pt x="2150155" y="4128157"/>
                  </a:lnTo>
                  <a:lnTo>
                    <a:pt x="2204852" y="4128157"/>
                  </a:lnTo>
                  <a:lnTo>
                    <a:pt x="2204852" y="3951392"/>
                  </a:lnTo>
                  <a:lnTo>
                    <a:pt x="2027068" y="3951392"/>
                  </a:lnTo>
                  <a:lnTo>
                    <a:pt x="2027068" y="4128157"/>
                  </a:lnTo>
                  <a:lnTo>
                    <a:pt x="2079759" y="4128157"/>
                  </a:lnTo>
                  <a:lnTo>
                    <a:pt x="2079759" y="4275461"/>
                  </a:lnTo>
                  <a:lnTo>
                    <a:pt x="1824703" y="4275461"/>
                  </a:lnTo>
                  <a:lnTo>
                    <a:pt x="1834468" y="4128157"/>
                  </a:lnTo>
                  <a:lnTo>
                    <a:pt x="1893894" y="4128157"/>
                  </a:lnTo>
                  <a:lnTo>
                    <a:pt x="1893894" y="3951392"/>
                  </a:lnTo>
                  <a:lnTo>
                    <a:pt x="1716110" y="3951392"/>
                  </a:lnTo>
                  <a:lnTo>
                    <a:pt x="1716110" y="4006431"/>
                  </a:lnTo>
                  <a:lnTo>
                    <a:pt x="1703447" y="4007960"/>
                  </a:lnTo>
                  <a:lnTo>
                    <a:pt x="1716110" y="4044284"/>
                  </a:lnTo>
                  <a:lnTo>
                    <a:pt x="1716110" y="4128157"/>
                  </a:lnTo>
                  <a:lnTo>
                    <a:pt x="1745346" y="4128157"/>
                  </a:lnTo>
                  <a:lnTo>
                    <a:pt x="1796694" y="4275461"/>
                  </a:lnTo>
                  <a:lnTo>
                    <a:pt x="1558844" y="4275461"/>
                  </a:lnTo>
                  <a:lnTo>
                    <a:pt x="1517252" y="4128157"/>
                  </a:lnTo>
                  <a:lnTo>
                    <a:pt x="1582936" y="4128157"/>
                  </a:lnTo>
                  <a:lnTo>
                    <a:pt x="1582936" y="3951392"/>
                  </a:lnTo>
                  <a:lnTo>
                    <a:pt x="1405151" y="3951392"/>
                  </a:lnTo>
                  <a:lnTo>
                    <a:pt x="1405151" y="4128157"/>
                  </a:lnTo>
                  <a:lnTo>
                    <a:pt x="1468988" y="4128157"/>
                  </a:lnTo>
                  <a:lnTo>
                    <a:pt x="1427396" y="4275461"/>
                  </a:lnTo>
                  <a:lnTo>
                    <a:pt x="1210751" y="4275461"/>
                  </a:lnTo>
                  <a:lnTo>
                    <a:pt x="1210751" y="4128157"/>
                  </a:lnTo>
                  <a:lnTo>
                    <a:pt x="1271978" y="4128157"/>
                  </a:lnTo>
                  <a:lnTo>
                    <a:pt x="1271978" y="3951392"/>
                  </a:lnTo>
                  <a:lnTo>
                    <a:pt x="1094193" y="3951392"/>
                  </a:lnTo>
                  <a:lnTo>
                    <a:pt x="1094193" y="4128157"/>
                  </a:lnTo>
                  <a:lnTo>
                    <a:pt x="1140354" y="4128157"/>
                  </a:lnTo>
                  <a:lnTo>
                    <a:pt x="1140354" y="4275461"/>
                  </a:lnTo>
                  <a:lnTo>
                    <a:pt x="953807" y="4275461"/>
                  </a:lnTo>
                  <a:lnTo>
                    <a:pt x="912215" y="4128157"/>
                  </a:lnTo>
                  <a:lnTo>
                    <a:pt x="961020" y="4128157"/>
                  </a:lnTo>
                  <a:lnTo>
                    <a:pt x="961020" y="3951392"/>
                  </a:lnTo>
                  <a:lnTo>
                    <a:pt x="783235" y="3951392"/>
                  </a:lnTo>
                  <a:lnTo>
                    <a:pt x="783235" y="4128157"/>
                  </a:lnTo>
                  <a:lnTo>
                    <a:pt x="871024" y="4128157"/>
                  </a:lnTo>
                  <a:lnTo>
                    <a:pt x="829432" y="4275461"/>
                  </a:lnTo>
                  <a:lnTo>
                    <a:pt x="611484" y="4275461"/>
                  </a:lnTo>
                  <a:lnTo>
                    <a:pt x="621247" y="4128157"/>
                  </a:lnTo>
                  <a:lnTo>
                    <a:pt x="650062" y="4128157"/>
                  </a:lnTo>
                  <a:lnTo>
                    <a:pt x="650062" y="3951392"/>
                  </a:lnTo>
                  <a:lnTo>
                    <a:pt x="472277" y="3951392"/>
                  </a:lnTo>
                  <a:lnTo>
                    <a:pt x="472277" y="4128157"/>
                  </a:lnTo>
                  <a:lnTo>
                    <a:pt x="522650" y="4128157"/>
                  </a:lnTo>
                  <a:lnTo>
                    <a:pt x="573998" y="4275461"/>
                  </a:lnTo>
                  <a:lnTo>
                    <a:pt x="336164" y="4275461"/>
                  </a:lnTo>
                  <a:lnTo>
                    <a:pt x="294572" y="4128157"/>
                  </a:lnTo>
                  <a:lnTo>
                    <a:pt x="339106" y="4128157"/>
                  </a:lnTo>
                  <a:lnTo>
                    <a:pt x="339106" y="3951392"/>
                  </a:lnTo>
                  <a:lnTo>
                    <a:pt x="161321" y="3951392"/>
                  </a:lnTo>
                  <a:lnTo>
                    <a:pt x="161321" y="4128157"/>
                  </a:lnTo>
                  <a:lnTo>
                    <a:pt x="230914" y="4128157"/>
                  </a:lnTo>
                  <a:lnTo>
                    <a:pt x="189322" y="4275461"/>
                  </a:lnTo>
                  <a:lnTo>
                    <a:pt x="0" y="4275461"/>
                  </a:lnTo>
                  <a:lnTo>
                    <a:pt x="0" y="42229"/>
                  </a:lnTo>
                  <a:lnTo>
                    <a:pt x="42464" y="40518"/>
                  </a:lnTo>
                  <a:cubicBezTo>
                    <a:pt x="74971" y="39124"/>
                    <a:pt x="107865" y="37493"/>
                    <a:pt x="137733" y="35355"/>
                  </a:cubicBezTo>
                  <a:cubicBezTo>
                    <a:pt x="190259" y="31594"/>
                    <a:pt x="207620" y="26813"/>
                    <a:pt x="270565" y="29759"/>
                  </a:cubicBezTo>
                  <a:cubicBezTo>
                    <a:pt x="340476" y="33031"/>
                    <a:pt x="410011" y="40222"/>
                    <a:pt x="479734" y="45455"/>
                  </a:cubicBezTo>
                  <a:cubicBezTo>
                    <a:pt x="494525" y="44178"/>
                    <a:pt x="509610" y="43513"/>
                    <a:pt x="524103" y="41625"/>
                  </a:cubicBezTo>
                  <a:cubicBezTo>
                    <a:pt x="601697" y="31514"/>
                    <a:pt x="556443" y="34957"/>
                    <a:pt x="624416" y="22696"/>
                  </a:cubicBezTo>
                  <a:cubicBezTo>
                    <a:pt x="635212" y="20749"/>
                    <a:pt x="646648" y="19799"/>
                    <a:pt x="657762" y="18351"/>
                  </a:cubicBezTo>
                  <a:cubicBezTo>
                    <a:pt x="668693" y="20831"/>
                    <a:pt x="679780" y="23102"/>
                    <a:pt x="690557" y="25792"/>
                  </a:cubicBezTo>
                  <a:cubicBezTo>
                    <a:pt x="708912" y="30373"/>
                    <a:pt x="725511" y="38069"/>
                    <a:pt x="745123" y="40157"/>
                  </a:cubicBezTo>
                  <a:cubicBezTo>
                    <a:pt x="760140" y="41756"/>
                    <a:pt x="774703" y="37604"/>
                    <a:pt x="789493" y="36327"/>
                  </a:cubicBezTo>
                  <a:cubicBezTo>
                    <a:pt x="861365" y="65797"/>
                    <a:pt x="781581" y="31381"/>
                    <a:pt x="854255" y="68887"/>
                  </a:cubicBezTo>
                  <a:cubicBezTo>
                    <a:pt x="867904" y="75932"/>
                    <a:pt x="883997" y="81514"/>
                    <a:pt x="897520" y="88629"/>
                  </a:cubicBezTo>
                  <a:cubicBezTo>
                    <a:pt x="912821" y="96679"/>
                    <a:pt x="924193" y="106820"/>
                    <a:pt x="940510" y="114265"/>
                  </a:cubicBezTo>
                  <a:cubicBezTo>
                    <a:pt x="978926" y="131794"/>
                    <a:pt x="1040358" y="137490"/>
                    <a:pt x="1082712" y="144543"/>
                  </a:cubicBezTo>
                  <a:cubicBezTo>
                    <a:pt x="1118214" y="136811"/>
                    <a:pt x="1170817" y="124786"/>
                    <a:pt x="1205348" y="120753"/>
                  </a:cubicBezTo>
                  <a:cubicBezTo>
                    <a:pt x="1226874" y="118238"/>
                    <a:pt x="1249625" y="118888"/>
                    <a:pt x="1271764" y="117956"/>
                  </a:cubicBezTo>
                  <a:cubicBezTo>
                    <a:pt x="1286371" y="120607"/>
                    <a:pt x="1301530" y="122404"/>
                    <a:pt x="1315583" y="125912"/>
                  </a:cubicBezTo>
                  <a:cubicBezTo>
                    <a:pt x="1330825" y="129716"/>
                    <a:pt x="1344183" y="135594"/>
                    <a:pt x="1359125" y="139761"/>
                  </a:cubicBezTo>
                  <a:cubicBezTo>
                    <a:pt x="1369691" y="142709"/>
                    <a:pt x="1380988" y="144722"/>
                    <a:pt x="1391919" y="147202"/>
                  </a:cubicBezTo>
                  <a:cubicBezTo>
                    <a:pt x="1406801" y="143961"/>
                    <a:pt x="1423676" y="142513"/>
                    <a:pt x="1436563" y="137480"/>
                  </a:cubicBezTo>
                  <a:cubicBezTo>
                    <a:pt x="1471672" y="123768"/>
                    <a:pt x="1451884" y="116940"/>
                    <a:pt x="1471566" y="97777"/>
                  </a:cubicBezTo>
                  <a:cubicBezTo>
                    <a:pt x="1480193" y="89377"/>
                    <a:pt x="1494348" y="83095"/>
                    <a:pt x="1505739" y="75753"/>
                  </a:cubicBezTo>
                  <a:cubicBezTo>
                    <a:pt x="1577183" y="91962"/>
                    <a:pt x="1533597" y="77394"/>
                    <a:pt x="1590891" y="144702"/>
                  </a:cubicBezTo>
                  <a:cubicBezTo>
                    <a:pt x="1598697" y="133398"/>
                    <a:pt x="1605803" y="118291"/>
                    <a:pt x="1625616" y="110893"/>
                  </a:cubicBezTo>
                  <a:cubicBezTo>
                    <a:pt x="1634871" y="107437"/>
                    <a:pt x="1647847" y="107996"/>
                    <a:pt x="1658964" y="106547"/>
                  </a:cubicBezTo>
                  <a:cubicBezTo>
                    <a:pt x="1658964" y="106547"/>
                    <a:pt x="1717565" y="116830"/>
                    <a:pt x="1746598" y="122460"/>
                  </a:cubicBezTo>
                  <a:cubicBezTo>
                    <a:pt x="1784954" y="129898"/>
                    <a:pt x="1777755" y="129229"/>
                    <a:pt x="1811913" y="143234"/>
                  </a:cubicBezTo>
                  <a:cubicBezTo>
                    <a:pt x="1826795" y="139993"/>
                    <a:pt x="1840838" y="135560"/>
                    <a:pt x="1856557" y="133511"/>
                  </a:cubicBezTo>
                  <a:cubicBezTo>
                    <a:pt x="1928018" y="124200"/>
                    <a:pt x="1988968" y="136755"/>
                    <a:pt x="2066003" y="143313"/>
                  </a:cubicBezTo>
                  <a:cubicBezTo>
                    <a:pt x="2066003" y="143313"/>
                    <a:pt x="2140825" y="127584"/>
                    <a:pt x="2177615" y="119007"/>
                  </a:cubicBezTo>
                  <a:cubicBezTo>
                    <a:pt x="2204144" y="112823"/>
                    <a:pt x="2229794" y="105701"/>
                    <a:pt x="2255883" y="99047"/>
                  </a:cubicBezTo>
                  <a:cubicBezTo>
                    <a:pt x="2285463" y="96494"/>
                    <a:pt x="2315224" y="94357"/>
                    <a:pt x="2344622" y="91388"/>
                  </a:cubicBezTo>
                  <a:cubicBezTo>
                    <a:pt x="2381841" y="87629"/>
                    <a:pt x="2417828" y="80978"/>
                    <a:pt x="2455682" y="78869"/>
                  </a:cubicBezTo>
                  <a:cubicBezTo>
                    <a:pt x="2514146" y="75610"/>
                    <a:pt x="2573634" y="76515"/>
                    <a:pt x="2632609" y="75338"/>
                  </a:cubicBezTo>
                  <a:lnTo>
                    <a:pt x="2742291" y="92282"/>
                  </a:lnTo>
                  <a:lnTo>
                    <a:pt x="2851974" y="109227"/>
                  </a:lnTo>
                  <a:cubicBezTo>
                    <a:pt x="2870530" y="106158"/>
                    <a:pt x="2892297" y="106201"/>
                    <a:pt x="2907643" y="100020"/>
                  </a:cubicBezTo>
                  <a:cubicBezTo>
                    <a:pt x="2937923" y="87823"/>
                    <a:pt x="2940565" y="43036"/>
                    <a:pt x="2944022" y="30853"/>
                  </a:cubicBezTo>
                  <a:cubicBezTo>
                    <a:pt x="2970111" y="24199"/>
                    <a:pt x="2993094" y="12639"/>
                    <a:pt x="3022289" y="10893"/>
                  </a:cubicBezTo>
                  <a:cubicBezTo>
                    <a:pt x="3035344" y="10111"/>
                    <a:pt x="3043336" y="20290"/>
                    <a:pt x="3054807" y="24226"/>
                  </a:cubicBezTo>
                  <a:cubicBezTo>
                    <a:pt x="3083266" y="33989"/>
                    <a:pt x="3112862" y="42692"/>
                    <a:pt x="3141892" y="51925"/>
                  </a:cubicBezTo>
                  <a:cubicBezTo>
                    <a:pt x="3156498" y="54577"/>
                    <a:pt x="3173315" y="54799"/>
                    <a:pt x="3185711" y="59881"/>
                  </a:cubicBezTo>
                  <a:cubicBezTo>
                    <a:pt x="3221000" y="74351"/>
                    <a:pt x="3196552" y="98318"/>
                    <a:pt x="3219056" y="55536"/>
                  </a:cubicBezTo>
                  <a:cubicBezTo>
                    <a:pt x="3233847" y="54259"/>
                    <a:pt x="3248275" y="50997"/>
                    <a:pt x="3263425" y="51706"/>
                  </a:cubicBezTo>
                  <a:cubicBezTo>
                    <a:pt x="3275045" y="52250"/>
                    <a:pt x="3285322" y="60949"/>
                    <a:pt x="3296219" y="59147"/>
                  </a:cubicBezTo>
                  <a:cubicBezTo>
                    <a:pt x="3308643" y="57093"/>
                    <a:pt x="3311469" y="48049"/>
                    <a:pt x="3319094" y="42500"/>
                  </a:cubicBezTo>
                  <a:cubicBezTo>
                    <a:pt x="3399611" y="29185"/>
                    <a:pt x="3363375" y="41582"/>
                    <a:pt x="3420511" y="0"/>
                  </a:cubicBezTo>
                  <a:cubicBezTo>
                    <a:pt x="3431442" y="2480"/>
                    <a:pt x="3443361" y="3886"/>
                    <a:pt x="3453305" y="7440"/>
                  </a:cubicBezTo>
                  <a:cubicBezTo>
                    <a:pt x="3469029" y="13059"/>
                    <a:pt x="3483905" y="19630"/>
                    <a:pt x="3496571" y="27182"/>
                  </a:cubicBezTo>
                  <a:cubicBezTo>
                    <a:pt x="3535674" y="50500"/>
                    <a:pt x="3592081" y="121578"/>
                    <a:pt x="3602117" y="132521"/>
                  </a:cubicBezTo>
                  <a:lnTo>
                    <a:pt x="3619883" y="14004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298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lvl="0" algn="ctr"/>
              <a:r>
                <a:rPr lang="tr-TR" sz="2400" dirty="0" smtClean="0"/>
                <a:t>Özel </a:t>
              </a:r>
              <a:r>
                <a:rPr lang="tr-TR" sz="2400" dirty="0" err="1" smtClean="0"/>
                <a:t>gereksinimli</a:t>
              </a:r>
              <a:r>
                <a:rPr lang="tr-TR" sz="2400" dirty="0" smtClean="0"/>
                <a:t> bireyler için </a:t>
              </a:r>
              <a:r>
                <a:rPr lang="tr-TR" sz="2400" dirty="0" smtClean="0">
                  <a:solidFill>
                    <a:srgbClr val="FF0000"/>
                  </a:solidFill>
                </a:rPr>
                <a:t>istihdam</a:t>
              </a:r>
              <a:r>
                <a:rPr lang="tr-TR" sz="2400" dirty="0" smtClean="0"/>
                <a:t>, </a:t>
              </a:r>
              <a:r>
                <a:rPr lang="tr-TR" sz="2400" dirty="0" smtClean="0">
                  <a:solidFill>
                    <a:srgbClr val="00B0F0"/>
                  </a:solidFill>
                </a:rPr>
                <a:t>rehabilitasyon</a:t>
              </a:r>
              <a:r>
                <a:rPr lang="tr-TR" sz="2400" dirty="0" smtClean="0"/>
                <a:t> ve </a:t>
              </a:r>
              <a:r>
                <a:rPr lang="tr-TR" sz="2400" dirty="0" smtClean="0">
                  <a:solidFill>
                    <a:srgbClr val="00B050"/>
                  </a:solidFill>
                </a:rPr>
                <a:t>eğitim</a:t>
              </a:r>
              <a:r>
                <a:rPr lang="tr-TR" sz="2400" dirty="0" smtClean="0"/>
                <a:t> gibi alanlarda çeşitli projeler ve hizmetler sunulmuş ve bu bireylerin sosyal hayata katılmaları ve kendilerini geliştirmeleri için imkânlar oluşturulmuştur.</a:t>
              </a:r>
              <a:endParaRPr sz="3200" b="0" i="0" u="none" strike="noStrike" cap="none" dirty="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835;p38"/>
            <p:cNvSpPr/>
            <p:nvPr/>
          </p:nvSpPr>
          <p:spPr>
            <a:xfrm flipV="1">
              <a:off x="2176004" y="3972873"/>
              <a:ext cx="4082751" cy="332944"/>
            </a:xfrm>
            <a:custGeom>
              <a:avLst/>
              <a:gdLst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382296 w 3619883"/>
                <a:gd name="connsiteY2" fmla="*/ 4128157 h 4275461"/>
                <a:gd name="connsiteX3" fmla="*/ 3448683 w 3619883"/>
                <a:gd name="connsiteY3" fmla="*/ 4128157 h 4275461"/>
                <a:gd name="connsiteX4" fmla="*/ 3270899 w 3619883"/>
                <a:gd name="connsiteY4" fmla="*/ 3951392 h 4275461"/>
                <a:gd name="connsiteX5" fmla="*/ 3270899 w 3619883"/>
                <a:gd name="connsiteY5" fmla="*/ 4128157 h 4275461"/>
                <a:gd name="connsiteX6" fmla="*/ 3327149 w 3619883"/>
                <a:gd name="connsiteY6" fmla="*/ 4128157 h 4275461"/>
                <a:gd name="connsiteX7" fmla="*/ 3269726 w 3619883"/>
                <a:gd name="connsiteY7" fmla="*/ 4275461 h 4275461"/>
                <a:gd name="connsiteX8" fmla="*/ 3052674 w 3619883"/>
                <a:gd name="connsiteY8" fmla="*/ 4275461 h 4275461"/>
                <a:gd name="connsiteX9" fmla="*/ 3096002 w 3619883"/>
                <a:gd name="connsiteY9" fmla="*/ 4128157 h 4275461"/>
                <a:gd name="connsiteX10" fmla="*/ 3137725 w 3619883"/>
                <a:gd name="connsiteY10" fmla="*/ 4128157 h 4275461"/>
                <a:gd name="connsiteX11" fmla="*/ 3137725 w 3619883"/>
                <a:gd name="connsiteY11" fmla="*/ 3951392 h 4275461"/>
                <a:gd name="connsiteX12" fmla="*/ 2959941 w 3619883"/>
                <a:gd name="connsiteY12" fmla="*/ 3951392 h 4275461"/>
                <a:gd name="connsiteX13" fmla="*/ 2959941 w 3619883"/>
                <a:gd name="connsiteY13" fmla="*/ 4128157 h 4275461"/>
                <a:gd name="connsiteX14" fmla="*/ 2996846 w 3619883"/>
                <a:gd name="connsiteY14" fmla="*/ 4128157 h 4275461"/>
                <a:gd name="connsiteX15" fmla="*/ 3014011 w 3619883"/>
                <a:gd name="connsiteY15" fmla="*/ 4275461 h 4275461"/>
                <a:gd name="connsiteX16" fmla="*/ 2761042 w 3619883"/>
                <a:gd name="connsiteY16" fmla="*/ 4275461 h 4275461"/>
                <a:gd name="connsiteX17" fmla="*/ 2761042 w 3619883"/>
                <a:gd name="connsiteY17" fmla="*/ 4128157 h 4275461"/>
                <a:gd name="connsiteX18" fmla="*/ 2826768 w 3619883"/>
                <a:gd name="connsiteY18" fmla="*/ 4128157 h 4275461"/>
                <a:gd name="connsiteX19" fmla="*/ 2826768 w 3619883"/>
                <a:gd name="connsiteY19" fmla="*/ 3951392 h 4275461"/>
                <a:gd name="connsiteX20" fmla="*/ 2648983 w 3619883"/>
                <a:gd name="connsiteY20" fmla="*/ 3951392 h 4275461"/>
                <a:gd name="connsiteX21" fmla="*/ 2648983 w 3619883"/>
                <a:gd name="connsiteY21" fmla="*/ 4128157 h 4275461"/>
                <a:gd name="connsiteX22" fmla="*/ 2690646 w 3619883"/>
                <a:gd name="connsiteY22" fmla="*/ 4128157 h 4275461"/>
                <a:gd name="connsiteX23" fmla="*/ 2690646 w 3619883"/>
                <a:gd name="connsiteY23" fmla="*/ 4275461 h 4275461"/>
                <a:gd name="connsiteX24" fmla="*/ 2511710 w 3619883"/>
                <a:gd name="connsiteY24" fmla="*/ 4275461 h 4275461"/>
                <a:gd name="connsiteX25" fmla="*/ 2454288 w 3619883"/>
                <a:gd name="connsiteY25" fmla="*/ 4128157 h 4275461"/>
                <a:gd name="connsiteX26" fmla="*/ 2515810 w 3619883"/>
                <a:gd name="connsiteY26" fmla="*/ 4128157 h 4275461"/>
                <a:gd name="connsiteX27" fmla="*/ 2515810 w 3619883"/>
                <a:gd name="connsiteY27" fmla="*/ 3951392 h 4275461"/>
                <a:gd name="connsiteX28" fmla="*/ 2338025 w 3619883"/>
                <a:gd name="connsiteY28" fmla="*/ 3951392 h 4275461"/>
                <a:gd name="connsiteX29" fmla="*/ 2338025 w 3619883"/>
                <a:gd name="connsiteY29" fmla="*/ 4128157 h 4275461"/>
                <a:gd name="connsiteX30" fmla="*/ 2395120 w 3619883"/>
                <a:gd name="connsiteY30" fmla="*/ 4128157 h 4275461"/>
                <a:gd name="connsiteX31" fmla="*/ 2337697 w 3619883"/>
                <a:gd name="connsiteY31" fmla="*/ 4275461 h 4275461"/>
                <a:gd name="connsiteX32" fmla="*/ 2150155 w 3619883"/>
                <a:gd name="connsiteY32" fmla="*/ 4275461 h 4275461"/>
                <a:gd name="connsiteX33" fmla="*/ 2150155 w 3619883"/>
                <a:gd name="connsiteY33" fmla="*/ 4128157 h 4275461"/>
                <a:gd name="connsiteX34" fmla="*/ 2204852 w 3619883"/>
                <a:gd name="connsiteY34" fmla="*/ 4128157 h 4275461"/>
                <a:gd name="connsiteX35" fmla="*/ 2204852 w 3619883"/>
                <a:gd name="connsiteY35" fmla="*/ 3951392 h 4275461"/>
                <a:gd name="connsiteX36" fmla="*/ 2027068 w 3619883"/>
                <a:gd name="connsiteY36" fmla="*/ 3951392 h 4275461"/>
                <a:gd name="connsiteX37" fmla="*/ 2027068 w 3619883"/>
                <a:gd name="connsiteY37" fmla="*/ 4128157 h 4275461"/>
                <a:gd name="connsiteX38" fmla="*/ 2079759 w 3619883"/>
                <a:gd name="connsiteY38" fmla="*/ 4128157 h 4275461"/>
                <a:gd name="connsiteX39" fmla="*/ 2079759 w 3619883"/>
                <a:gd name="connsiteY39" fmla="*/ 4275461 h 4275461"/>
                <a:gd name="connsiteX40" fmla="*/ 1824703 w 3619883"/>
                <a:gd name="connsiteY40" fmla="*/ 4275461 h 4275461"/>
                <a:gd name="connsiteX41" fmla="*/ 1834468 w 3619883"/>
                <a:gd name="connsiteY41" fmla="*/ 4128157 h 4275461"/>
                <a:gd name="connsiteX42" fmla="*/ 1893894 w 3619883"/>
                <a:gd name="connsiteY42" fmla="*/ 4128157 h 4275461"/>
                <a:gd name="connsiteX43" fmla="*/ 1893894 w 3619883"/>
                <a:gd name="connsiteY43" fmla="*/ 3951392 h 4275461"/>
                <a:gd name="connsiteX44" fmla="*/ 1716110 w 3619883"/>
                <a:gd name="connsiteY44" fmla="*/ 3951392 h 4275461"/>
                <a:gd name="connsiteX45" fmla="*/ 1716110 w 3619883"/>
                <a:gd name="connsiteY45" fmla="*/ 4006431 h 4275461"/>
                <a:gd name="connsiteX46" fmla="*/ 1703447 w 3619883"/>
                <a:gd name="connsiteY46" fmla="*/ 4007960 h 4275461"/>
                <a:gd name="connsiteX47" fmla="*/ 1716110 w 3619883"/>
                <a:gd name="connsiteY47" fmla="*/ 4044284 h 4275461"/>
                <a:gd name="connsiteX48" fmla="*/ 1716110 w 3619883"/>
                <a:gd name="connsiteY48" fmla="*/ 4128157 h 4275461"/>
                <a:gd name="connsiteX49" fmla="*/ 1745346 w 3619883"/>
                <a:gd name="connsiteY49" fmla="*/ 4128157 h 4275461"/>
                <a:gd name="connsiteX50" fmla="*/ 1796694 w 3619883"/>
                <a:gd name="connsiteY50" fmla="*/ 4275461 h 4275461"/>
                <a:gd name="connsiteX51" fmla="*/ 1558844 w 3619883"/>
                <a:gd name="connsiteY51" fmla="*/ 4275461 h 4275461"/>
                <a:gd name="connsiteX52" fmla="*/ 1517252 w 3619883"/>
                <a:gd name="connsiteY52" fmla="*/ 4128157 h 4275461"/>
                <a:gd name="connsiteX53" fmla="*/ 1582936 w 3619883"/>
                <a:gd name="connsiteY53" fmla="*/ 4128157 h 4275461"/>
                <a:gd name="connsiteX54" fmla="*/ 1582936 w 3619883"/>
                <a:gd name="connsiteY54" fmla="*/ 3951392 h 4275461"/>
                <a:gd name="connsiteX55" fmla="*/ 1405151 w 3619883"/>
                <a:gd name="connsiteY55" fmla="*/ 3951392 h 4275461"/>
                <a:gd name="connsiteX56" fmla="*/ 1405151 w 3619883"/>
                <a:gd name="connsiteY56" fmla="*/ 4128157 h 4275461"/>
                <a:gd name="connsiteX57" fmla="*/ 1468988 w 3619883"/>
                <a:gd name="connsiteY57" fmla="*/ 4128157 h 4275461"/>
                <a:gd name="connsiteX58" fmla="*/ 1427396 w 3619883"/>
                <a:gd name="connsiteY58" fmla="*/ 4275461 h 4275461"/>
                <a:gd name="connsiteX59" fmla="*/ 1210751 w 3619883"/>
                <a:gd name="connsiteY59" fmla="*/ 4275461 h 4275461"/>
                <a:gd name="connsiteX60" fmla="*/ 1210751 w 3619883"/>
                <a:gd name="connsiteY60" fmla="*/ 4128157 h 4275461"/>
                <a:gd name="connsiteX61" fmla="*/ 1271978 w 3619883"/>
                <a:gd name="connsiteY61" fmla="*/ 4128157 h 4275461"/>
                <a:gd name="connsiteX62" fmla="*/ 1271978 w 3619883"/>
                <a:gd name="connsiteY62" fmla="*/ 3951392 h 4275461"/>
                <a:gd name="connsiteX63" fmla="*/ 1094193 w 3619883"/>
                <a:gd name="connsiteY63" fmla="*/ 3951392 h 4275461"/>
                <a:gd name="connsiteX64" fmla="*/ 1094193 w 3619883"/>
                <a:gd name="connsiteY64" fmla="*/ 4128157 h 4275461"/>
                <a:gd name="connsiteX65" fmla="*/ 1140354 w 3619883"/>
                <a:gd name="connsiteY65" fmla="*/ 4128157 h 4275461"/>
                <a:gd name="connsiteX66" fmla="*/ 1140354 w 3619883"/>
                <a:gd name="connsiteY66" fmla="*/ 4275461 h 4275461"/>
                <a:gd name="connsiteX67" fmla="*/ 953807 w 3619883"/>
                <a:gd name="connsiteY67" fmla="*/ 4275461 h 4275461"/>
                <a:gd name="connsiteX68" fmla="*/ 912215 w 3619883"/>
                <a:gd name="connsiteY68" fmla="*/ 4128157 h 4275461"/>
                <a:gd name="connsiteX69" fmla="*/ 961020 w 3619883"/>
                <a:gd name="connsiteY69" fmla="*/ 4128157 h 4275461"/>
                <a:gd name="connsiteX70" fmla="*/ 961020 w 3619883"/>
                <a:gd name="connsiteY70" fmla="*/ 3951392 h 4275461"/>
                <a:gd name="connsiteX71" fmla="*/ 783235 w 3619883"/>
                <a:gd name="connsiteY71" fmla="*/ 3951392 h 4275461"/>
                <a:gd name="connsiteX72" fmla="*/ 783235 w 3619883"/>
                <a:gd name="connsiteY72" fmla="*/ 4128157 h 4275461"/>
                <a:gd name="connsiteX73" fmla="*/ 871024 w 3619883"/>
                <a:gd name="connsiteY73" fmla="*/ 4128157 h 4275461"/>
                <a:gd name="connsiteX74" fmla="*/ 829432 w 3619883"/>
                <a:gd name="connsiteY74" fmla="*/ 4275461 h 4275461"/>
                <a:gd name="connsiteX75" fmla="*/ 611484 w 3619883"/>
                <a:gd name="connsiteY75" fmla="*/ 4275461 h 4275461"/>
                <a:gd name="connsiteX76" fmla="*/ 621247 w 3619883"/>
                <a:gd name="connsiteY76" fmla="*/ 4128157 h 4275461"/>
                <a:gd name="connsiteX77" fmla="*/ 650062 w 3619883"/>
                <a:gd name="connsiteY77" fmla="*/ 4128157 h 4275461"/>
                <a:gd name="connsiteX78" fmla="*/ 650062 w 3619883"/>
                <a:gd name="connsiteY78" fmla="*/ 3951392 h 4275461"/>
                <a:gd name="connsiteX79" fmla="*/ 472277 w 3619883"/>
                <a:gd name="connsiteY79" fmla="*/ 3951392 h 4275461"/>
                <a:gd name="connsiteX80" fmla="*/ 472277 w 3619883"/>
                <a:gd name="connsiteY80" fmla="*/ 4128157 h 4275461"/>
                <a:gd name="connsiteX81" fmla="*/ 522650 w 3619883"/>
                <a:gd name="connsiteY81" fmla="*/ 4128157 h 4275461"/>
                <a:gd name="connsiteX82" fmla="*/ 573998 w 3619883"/>
                <a:gd name="connsiteY82" fmla="*/ 4275461 h 4275461"/>
                <a:gd name="connsiteX83" fmla="*/ 336164 w 3619883"/>
                <a:gd name="connsiteY83" fmla="*/ 4275461 h 4275461"/>
                <a:gd name="connsiteX84" fmla="*/ 294572 w 3619883"/>
                <a:gd name="connsiteY84" fmla="*/ 4128157 h 4275461"/>
                <a:gd name="connsiteX85" fmla="*/ 339106 w 3619883"/>
                <a:gd name="connsiteY85" fmla="*/ 4128157 h 4275461"/>
                <a:gd name="connsiteX86" fmla="*/ 339106 w 3619883"/>
                <a:gd name="connsiteY86" fmla="*/ 3951392 h 4275461"/>
                <a:gd name="connsiteX87" fmla="*/ 161321 w 3619883"/>
                <a:gd name="connsiteY87" fmla="*/ 3951392 h 4275461"/>
                <a:gd name="connsiteX88" fmla="*/ 161321 w 3619883"/>
                <a:gd name="connsiteY88" fmla="*/ 4128157 h 4275461"/>
                <a:gd name="connsiteX89" fmla="*/ 230914 w 3619883"/>
                <a:gd name="connsiteY89" fmla="*/ 4128157 h 4275461"/>
                <a:gd name="connsiteX90" fmla="*/ 189322 w 3619883"/>
                <a:gd name="connsiteY90" fmla="*/ 4275461 h 4275461"/>
                <a:gd name="connsiteX91" fmla="*/ 0 w 3619883"/>
                <a:gd name="connsiteY91" fmla="*/ 4275461 h 4275461"/>
                <a:gd name="connsiteX92" fmla="*/ 0 w 3619883"/>
                <a:gd name="connsiteY92" fmla="*/ 42229 h 4275461"/>
                <a:gd name="connsiteX93" fmla="*/ 42464 w 3619883"/>
                <a:gd name="connsiteY93" fmla="*/ 40518 h 4275461"/>
                <a:gd name="connsiteX94" fmla="*/ 137733 w 3619883"/>
                <a:gd name="connsiteY94" fmla="*/ 35355 h 4275461"/>
                <a:gd name="connsiteX95" fmla="*/ 270565 w 3619883"/>
                <a:gd name="connsiteY95" fmla="*/ 29759 h 4275461"/>
                <a:gd name="connsiteX96" fmla="*/ 479734 w 3619883"/>
                <a:gd name="connsiteY96" fmla="*/ 45455 h 4275461"/>
                <a:gd name="connsiteX97" fmla="*/ 524103 w 3619883"/>
                <a:gd name="connsiteY97" fmla="*/ 41625 h 4275461"/>
                <a:gd name="connsiteX98" fmla="*/ 624416 w 3619883"/>
                <a:gd name="connsiteY98" fmla="*/ 22696 h 4275461"/>
                <a:gd name="connsiteX99" fmla="*/ 657762 w 3619883"/>
                <a:gd name="connsiteY99" fmla="*/ 18351 h 4275461"/>
                <a:gd name="connsiteX100" fmla="*/ 690557 w 3619883"/>
                <a:gd name="connsiteY100" fmla="*/ 25792 h 4275461"/>
                <a:gd name="connsiteX101" fmla="*/ 745123 w 3619883"/>
                <a:gd name="connsiteY101" fmla="*/ 40157 h 4275461"/>
                <a:gd name="connsiteX102" fmla="*/ 789493 w 3619883"/>
                <a:gd name="connsiteY102" fmla="*/ 36327 h 4275461"/>
                <a:gd name="connsiteX103" fmla="*/ 854255 w 3619883"/>
                <a:gd name="connsiteY103" fmla="*/ 68887 h 4275461"/>
                <a:gd name="connsiteX104" fmla="*/ 897520 w 3619883"/>
                <a:gd name="connsiteY104" fmla="*/ 88629 h 4275461"/>
                <a:gd name="connsiteX105" fmla="*/ 940510 w 3619883"/>
                <a:gd name="connsiteY105" fmla="*/ 114265 h 4275461"/>
                <a:gd name="connsiteX106" fmla="*/ 1082712 w 3619883"/>
                <a:gd name="connsiteY106" fmla="*/ 144543 h 4275461"/>
                <a:gd name="connsiteX107" fmla="*/ 1205348 w 3619883"/>
                <a:gd name="connsiteY107" fmla="*/ 120753 h 4275461"/>
                <a:gd name="connsiteX108" fmla="*/ 1271764 w 3619883"/>
                <a:gd name="connsiteY108" fmla="*/ 117956 h 4275461"/>
                <a:gd name="connsiteX109" fmla="*/ 1315583 w 3619883"/>
                <a:gd name="connsiteY109" fmla="*/ 125912 h 4275461"/>
                <a:gd name="connsiteX110" fmla="*/ 1359125 w 3619883"/>
                <a:gd name="connsiteY110" fmla="*/ 139761 h 4275461"/>
                <a:gd name="connsiteX111" fmla="*/ 1391919 w 3619883"/>
                <a:gd name="connsiteY111" fmla="*/ 147202 h 4275461"/>
                <a:gd name="connsiteX112" fmla="*/ 1436563 w 3619883"/>
                <a:gd name="connsiteY112" fmla="*/ 137480 h 4275461"/>
                <a:gd name="connsiteX113" fmla="*/ 1471566 w 3619883"/>
                <a:gd name="connsiteY113" fmla="*/ 97777 h 4275461"/>
                <a:gd name="connsiteX114" fmla="*/ 1505739 w 3619883"/>
                <a:gd name="connsiteY114" fmla="*/ 75753 h 4275461"/>
                <a:gd name="connsiteX115" fmla="*/ 1590891 w 3619883"/>
                <a:gd name="connsiteY115" fmla="*/ 144702 h 4275461"/>
                <a:gd name="connsiteX116" fmla="*/ 1625616 w 3619883"/>
                <a:gd name="connsiteY116" fmla="*/ 110893 h 4275461"/>
                <a:gd name="connsiteX117" fmla="*/ 1658964 w 3619883"/>
                <a:gd name="connsiteY117" fmla="*/ 106547 h 4275461"/>
                <a:gd name="connsiteX118" fmla="*/ 1746598 w 3619883"/>
                <a:gd name="connsiteY118" fmla="*/ 122460 h 4275461"/>
                <a:gd name="connsiteX119" fmla="*/ 1811913 w 3619883"/>
                <a:gd name="connsiteY119" fmla="*/ 143234 h 4275461"/>
                <a:gd name="connsiteX120" fmla="*/ 1856557 w 3619883"/>
                <a:gd name="connsiteY120" fmla="*/ 133511 h 4275461"/>
                <a:gd name="connsiteX121" fmla="*/ 2066003 w 3619883"/>
                <a:gd name="connsiteY121" fmla="*/ 143313 h 4275461"/>
                <a:gd name="connsiteX122" fmla="*/ 2177615 w 3619883"/>
                <a:gd name="connsiteY122" fmla="*/ 119007 h 4275461"/>
                <a:gd name="connsiteX123" fmla="*/ 2255883 w 3619883"/>
                <a:gd name="connsiteY123" fmla="*/ 99047 h 4275461"/>
                <a:gd name="connsiteX124" fmla="*/ 2344622 w 3619883"/>
                <a:gd name="connsiteY124" fmla="*/ 91388 h 4275461"/>
                <a:gd name="connsiteX125" fmla="*/ 2455682 w 3619883"/>
                <a:gd name="connsiteY125" fmla="*/ 78869 h 4275461"/>
                <a:gd name="connsiteX126" fmla="*/ 2632609 w 3619883"/>
                <a:gd name="connsiteY126" fmla="*/ 75338 h 4275461"/>
                <a:gd name="connsiteX127" fmla="*/ 2742291 w 3619883"/>
                <a:gd name="connsiteY127" fmla="*/ 92282 h 4275461"/>
                <a:gd name="connsiteX128" fmla="*/ 2851974 w 3619883"/>
                <a:gd name="connsiteY128" fmla="*/ 109227 h 4275461"/>
                <a:gd name="connsiteX129" fmla="*/ 2907643 w 3619883"/>
                <a:gd name="connsiteY129" fmla="*/ 100020 h 4275461"/>
                <a:gd name="connsiteX130" fmla="*/ 2944022 w 3619883"/>
                <a:gd name="connsiteY130" fmla="*/ 30853 h 4275461"/>
                <a:gd name="connsiteX131" fmla="*/ 3022289 w 3619883"/>
                <a:gd name="connsiteY131" fmla="*/ 10893 h 4275461"/>
                <a:gd name="connsiteX132" fmla="*/ 3054807 w 3619883"/>
                <a:gd name="connsiteY132" fmla="*/ 24226 h 4275461"/>
                <a:gd name="connsiteX133" fmla="*/ 3141892 w 3619883"/>
                <a:gd name="connsiteY133" fmla="*/ 51925 h 4275461"/>
                <a:gd name="connsiteX134" fmla="*/ 3185711 w 3619883"/>
                <a:gd name="connsiteY134" fmla="*/ 59881 h 4275461"/>
                <a:gd name="connsiteX135" fmla="*/ 3219056 w 3619883"/>
                <a:gd name="connsiteY135" fmla="*/ 55536 h 4275461"/>
                <a:gd name="connsiteX136" fmla="*/ 3263425 w 3619883"/>
                <a:gd name="connsiteY136" fmla="*/ 51706 h 4275461"/>
                <a:gd name="connsiteX137" fmla="*/ 3296219 w 3619883"/>
                <a:gd name="connsiteY137" fmla="*/ 59147 h 4275461"/>
                <a:gd name="connsiteX138" fmla="*/ 3319094 w 3619883"/>
                <a:gd name="connsiteY138" fmla="*/ 42500 h 4275461"/>
                <a:gd name="connsiteX139" fmla="*/ 3420511 w 3619883"/>
                <a:gd name="connsiteY139" fmla="*/ 0 h 4275461"/>
                <a:gd name="connsiteX140" fmla="*/ 3453305 w 3619883"/>
                <a:gd name="connsiteY140" fmla="*/ 7440 h 4275461"/>
                <a:gd name="connsiteX141" fmla="*/ 3496571 w 3619883"/>
                <a:gd name="connsiteY141" fmla="*/ 27182 h 4275461"/>
                <a:gd name="connsiteX142" fmla="*/ 3602117 w 3619883"/>
                <a:gd name="connsiteY142" fmla="*/ 132521 h 4275461"/>
                <a:gd name="connsiteX143" fmla="*/ 3619883 w 3619883"/>
                <a:gd name="connsiteY143" fmla="*/ 140049 h 4275461"/>
                <a:gd name="connsiteX144" fmla="*/ 3619883 w 3619883"/>
                <a:gd name="connsiteY144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382296 w 3619883"/>
                <a:gd name="connsiteY2" fmla="*/ 4128157 h 4275461"/>
                <a:gd name="connsiteX3" fmla="*/ 3448683 w 3619883"/>
                <a:gd name="connsiteY3" fmla="*/ 4128157 h 4275461"/>
                <a:gd name="connsiteX4" fmla="*/ 3270899 w 3619883"/>
                <a:gd name="connsiteY4" fmla="*/ 4128157 h 4275461"/>
                <a:gd name="connsiteX5" fmla="*/ 3327149 w 3619883"/>
                <a:gd name="connsiteY5" fmla="*/ 4128157 h 4275461"/>
                <a:gd name="connsiteX6" fmla="*/ 3269726 w 3619883"/>
                <a:gd name="connsiteY6" fmla="*/ 4275461 h 4275461"/>
                <a:gd name="connsiteX7" fmla="*/ 3052674 w 3619883"/>
                <a:gd name="connsiteY7" fmla="*/ 4275461 h 4275461"/>
                <a:gd name="connsiteX8" fmla="*/ 3096002 w 3619883"/>
                <a:gd name="connsiteY8" fmla="*/ 4128157 h 4275461"/>
                <a:gd name="connsiteX9" fmla="*/ 3137725 w 3619883"/>
                <a:gd name="connsiteY9" fmla="*/ 4128157 h 4275461"/>
                <a:gd name="connsiteX10" fmla="*/ 3137725 w 3619883"/>
                <a:gd name="connsiteY10" fmla="*/ 3951392 h 4275461"/>
                <a:gd name="connsiteX11" fmla="*/ 2959941 w 3619883"/>
                <a:gd name="connsiteY11" fmla="*/ 3951392 h 4275461"/>
                <a:gd name="connsiteX12" fmla="*/ 2959941 w 3619883"/>
                <a:gd name="connsiteY12" fmla="*/ 4128157 h 4275461"/>
                <a:gd name="connsiteX13" fmla="*/ 2996846 w 3619883"/>
                <a:gd name="connsiteY13" fmla="*/ 4128157 h 4275461"/>
                <a:gd name="connsiteX14" fmla="*/ 3014011 w 3619883"/>
                <a:gd name="connsiteY14" fmla="*/ 4275461 h 4275461"/>
                <a:gd name="connsiteX15" fmla="*/ 2761042 w 3619883"/>
                <a:gd name="connsiteY15" fmla="*/ 4275461 h 4275461"/>
                <a:gd name="connsiteX16" fmla="*/ 2761042 w 3619883"/>
                <a:gd name="connsiteY16" fmla="*/ 4128157 h 4275461"/>
                <a:gd name="connsiteX17" fmla="*/ 2826768 w 3619883"/>
                <a:gd name="connsiteY17" fmla="*/ 4128157 h 4275461"/>
                <a:gd name="connsiteX18" fmla="*/ 2826768 w 3619883"/>
                <a:gd name="connsiteY18" fmla="*/ 3951392 h 4275461"/>
                <a:gd name="connsiteX19" fmla="*/ 2648983 w 3619883"/>
                <a:gd name="connsiteY19" fmla="*/ 3951392 h 4275461"/>
                <a:gd name="connsiteX20" fmla="*/ 2648983 w 3619883"/>
                <a:gd name="connsiteY20" fmla="*/ 4128157 h 4275461"/>
                <a:gd name="connsiteX21" fmla="*/ 2690646 w 3619883"/>
                <a:gd name="connsiteY21" fmla="*/ 4128157 h 4275461"/>
                <a:gd name="connsiteX22" fmla="*/ 2690646 w 3619883"/>
                <a:gd name="connsiteY22" fmla="*/ 4275461 h 4275461"/>
                <a:gd name="connsiteX23" fmla="*/ 2511710 w 3619883"/>
                <a:gd name="connsiteY23" fmla="*/ 4275461 h 4275461"/>
                <a:gd name="connsiteX24" fmla="*/ 2454288 w 3619883"/>
                <a:gd name="connsiteY24" fmla="*/ 4128157 h 4275461"/>
                <a:gd name="connsiteX25" fmla="*/ 2515810 w 3619883"/>
                <a:gd name="connsiteY25" fmla="*/ 4128157 h 4275461"/>
                <a:gd name="connsiteX26" fmla="*/ 2515810 w 3619883"/>
                <a:gd name="connsiteY26" fmla="*/ 3951392 h 4275461"/>
                <a:gd name="connsiteX27" fmla="*/ 2338025 w 3619883"/>
                <a:gd name="connsiteY27" fmla="*/ 3951392 h 4275461"/>
                <a:gd name="connsiteX28" fmla="*/ 2338025 w 3619883"/>
                <a:gd name="connsiteY28" fmla="*/ 4128157 h 4275461"/>
                <a:gd name="connsiteX29" fmla="*/ 2395120 w 3619883"/>
                <a:gd name="connsiteY29" fmla="*/ 4128157 h 4275461"/>
                <a:gd name="connsiteX30" fmla="*/ 2337697 w 3619883"/>
                <a:gd name="connsiteY30" fmla="*/ 4275461 h 4275461"/>
                <a:gd name="connsiteX31" fmla="*/ 2150155 w 3619883"/>
                <a:gd name="connsiteY31" fmla="*/ 4275461 h 4275461"/>
                <a:gd name="connsiteX32" fmla="*/ 2150155 w 3619883"/>
                <a:gd name="connsiteY32" fmla="*/ 4128157 h 4275461"/>
                <a:gd name="connsiteX33" fmla="*/ 2204852 w 3619883"/>
                <a:gd name="connsiteY33" fmla="*/ 4128157 h 4275461"/>
                <a:gd name="connsiteX34" fmla="*/ 2204852 w 3619883"/>
                <a:gd name="connsiteY34" fmla="*/ 3951392 h 4275461"/>
                <a:gd name="connsiteX35" fmla="*/ 2027068 w 3619883"/>
                <a:gd name="connsiteY35" fmla="*/ 3951392 h 4275461"/>
                <a:gd name="connsiteX36" fmla="*/ 2027068 w 3619883"/>
                <a:gd name="connsiteY36" fmla="*/ 4128157 h 4275461"/>
                <a:gd name="connsiteX37" fmla="*/ 2079759 w 3619883"/>
                <a:gd name="connsiteY37" fmla="*/ 4128157 h 4275461"/>
                <a:gd name="connsiteX38" fmla="*/ 2079759 w 3619883"/>
                <a:gd name="connsiteY38" fmla="*/ 4275461 h 4275461"/>
                <a:gd name="connsiteX39" fmla="*/ 1824703 w 3619883"/>
                <a:gd name="connsiteY39" fmla="*/ 4275461 h 4275461"/>
                <a:gd name="connsiteX40" fmla="*/ 1834468 w 3619883"/>
                <a:gd name="connsiteY40" fmla="*/ 4128157 h 4275461"/>
                <a:gd name="connsiteX41" fmla="*/ 1893894 w 3619883"/>
                <a:gd name="connsiteY41" fmla="*/ 4128157 h 4275461"/>
                <a:gd name="connsiteX42" fmla="*/ 1893894 w 3619883"/>
                <a:gd name="connsiteY42" fmla="*/ 3951392 h 4275461"/>
                <a:gd name="connsiteX43" fmla="*/ 1716110 w 3619883"/>
                <a:gd name="connsiteY43" fmla="*/ 3951392 h 4275461"/>
                <a:gd name="connsiteX44" fmla="*/ 1716110 w 3619883"/>
                <a:gd name="connsiteY44" fmla="*/ 4006431 h 4275461"/>
                <a:gd name="connsiteX45" fmla="*/ 1703447 w 3619883"/>
                <a:gd name="connsiteY45" fmla="*/ 4007960 h 4275461"/>
                <a:gd name="connsiteX46" fmla="*/ 1716110 w 3619883"/>
                <a:gd name="connsiteY46" fmla="*/ 4044284 h 4275461"/>
                <a:gd name="connsiteX47" fmla="*/ 1716110 w 3619883"/>
                <a:gd name="connsiteY47" fmla="*/ 4128157 h 4275461"/>
                <a:gd name="connsiteX48" fmla="*/ 1745346 w 3619883"/>
                <a:gd name="connsiteY48" fmla="*/ 4128157 h 4275461"/>
                <a:gd name="connsiteX49" fmla="*/ 1796694 w 3619883"/>
                <a:gd name="connsiteY49" fmla="*/ 4275461 h 4275461"/>
                <a:gd name="connsiteX50" fmla="*/ 1558844 w 3619883"/>
                <a:gd name="connsiteY50" fmla="*/ 4275461 h 4275461"/>
                <a:gd name="connsiteX51" fmla="*/ 1517252 w 3619883"/>
                <a:gd name="connsiteY51" fmla="*/ 4128157 h 4275461"/>
                <a:gd name="connsiteX52" fmla="*/ 1582936 w 3619883"/>
                <a:gd name="connsiteY52" fmla="*/ 4128157 h 4275461"/>
                <a:gd name="connsiteX53" fmla="*/ 1582936 w 3619883"/>
                <a:gd name="connsiteY53" fmla="*/ 3951392 h 4275461"/>
                <a:gd name="connsiteX54" fmla="*/ 1405151 w 3619883"/>
                <a:gd name="connsiteY54" fmla="*/ 3951392 h 4275461"/>
                <a:gd name="connsiteX55" fmla="*/ 1405151 w 3619883"/>
                <a:gd name="connsiteY55" fmla="*/ 4128157 h 4275461"/>
                <a:gd name="connsiteX56" fmla="*/ 1468988 w 3619883"/>
                <a:gd name="connsiteY56" fmla="*/ 4128157 h 4275461"/>
                <a:gd name="connsiteX57" fmla="*/ 1427396 w 3619883"/>
                <a:gd name="connsiteY57" fmla="*/ 4275461 h 4275461"/>
                <a:gd name="connsiteX58" fmla="*/ 1210751 w 3619883"/>
                <a:gd name="connsiteY58" fmla="*/ 4275461 h 4275461"/>
                <a:gd name="connsiteX59" fmla="*/ 1210751 w 3619883"/>
                <a:gd name="connsiteY59" fmla="*/ 4128157 h 4275461"/>
                <a:gd name="connsiteX60" fmla="*/ 1271978 w 3619883"/>
                <a:gd name="connsiteY60" fmla="*/ 4128157 h 4275461"/>
                <a:gd name="connsiteX61" fmla="*/ 1271978 w 3619883"/>
                <a:gd name="connsiteY61" fmla="*/ 3951392 h 4275461"/>
                <a:gd name="connsiteX62" fmla="*/ 1094193 w 3619883"/>
                <a:gd name="connsiteY62" fmla="*/ 3951392 h 4275461"/>
                <a:gd name="connsiteX63" fmla="*/ 1094193 w 3619883"/>
                <a:gd name="connsiteY63" fmla="*/ 4128157 h 4275461"/>
                <a:gd name="connsiteX64" fmla="*/ 1140354 w 3619883"/>
                <a:gd name="connsiteY64" fmla="*/ 4128157 h 4275461"/>
                <a:gd name="connsiteX65" fmla="*/ 1140354 w 3619883"/>
                <a:gd name="connsiteY65" fmla="*/ 4275461 h 4275461"/>
                <a:gd name="connsiteX66" fmla="*/ 953807 w 3619883"/>
                <a:gd name="connsiteY66" fmla="*/ 4275461 h 4275461"/>
                <a:gd name="connsiteX67" fmla="*/ 912215 w 3619883"/>
                <a:gd name="connsiteY67" fmla="*/ 4128157 h 4275461"/>
                <a:gd name="connsiteX68" fmla="*/ 961020 w 3619883"/>
                <a:gd name="connsiteY68" fmla="*/ 4128157 h 4275461"/>
                <a:gd name="connsiteX69" fmla="*/ 961020 w 3619883"/>
                <a:gd name="connsiteY69" fmla="*/ 3951392 h 4275461"/>
                <a:gd name="connsiteX70" fmla="*/ 783235 w 3619883"/>
                <a:gd name="connsiteY70" fmla="*/ 3951392 h 4275461"/>
                <a:gd name="connsiteX71" fmla="*/ 783235 w 3619883"/>
                <a:gd name="connsiteY71" fmla="*/ 4128157 h 4275461"/>
                <a:gd name="connsiteX72" fmla="*/ 871024 w 3619883"/>
                <a:gd name="connsiteY72" fmla="*/ 4128157 h 4275461"/>
                <a:gd name="connsiteX73" fmla="*/ 829432 w 3619883"/>
                <a:gd name="connsiteY73" fmla="*/ 4275461 h 4275461"/>
                <a:gd name="connsiteX74" fmla="*/ 611484 w 3619883"/>
                <a:gd name="connsiteY74" fmla="*/ 4275461 h 4275461"/>
                <a:gd name="connsiteX75" fmla="*/ 621247 w 3619883"/>
                <a:gd name="connsiteY75" fmla="*/ 4128157 h 4275461"/>
                <a:gd name="connsiteX76" fmla="*/ 650062 w 3619883"/>
                <a:gd name="connsiteY76" fmla="*/ 4128157 h 4275461"/>
                <a:gd name="connsiteX77" fmla="*/ 650062 w 3619883"/>
                <a:gd name="connsiteY77" fmla="*/ 3951392 h 4275461"/>
                <a:gd name="connsiteX78" fmla="*/ 472277 w 3619883"/>
                <a:gd name="connsiteY78" fmla="*/ 3951392 h 4275461"/>
                <a:gd name="connsiteX79" fmla="*/ 472277 w 3619883"/>
                <a:gd name="connsiteY79" fmla="*/ 4128157 h 4275461"/>
                <a:gd name="connsiteX80" fmla="*/ 522650 w 3619883"/>
                <a:gd name="connsiteY80" fmla="*/ 4128157 h 4275461"/>
                <a:gd name="connsiteX81" fmla="*/ 573998 w 3619883"/>
                <a:gd name="connsiteY81" fmla="*/ 4275461 h 4275461"/>
                <a:gd name="connsiteX82" fmla="*/ 336164 w 3619883"/>
                <a:gd name="connsiteY82" fmla="*/ 4275461 h 4275461"/>
                <a:gd name="connsiteX83" fmla="*/ 294572 w 3619883"/>
                <a:gd name="connsiteY83" fmla="*/ 4128157 h 4275461"/>
                <a:gd name="connsiteX84" fmla="*/ 339106 w 3619883"/>
                <a:gd name="connsiteY84" fmla="*/ 4128157 h 4275461"/>
                <a:gd name="connsiteX85" fmla="*/ 339106 w 3619883"/>
                <a:gd name="connsiteY85" fmla="*/ 3951392 h 4275461"/>
                <a:gd name="connsiteX86" fmla="*/ 161321 w 3619883"/>
                <a:gd name="connsiteY86" fmla="*/ 3951392 h 4275461"/>
                <a:gd name="connsiteX87" fmla="*/ 161321 w 3619883"/>
                <a:gd name="connsiteY87" fmla="*/ 4128157 h 4275461"/>
                <a:gd name="connsiteX88" fmla="*/ 230914 w 3619883"/>
                <a:gd name="connsiteY88" fmla="*/ 4128157 h 4275461"/>
                <a:gd name="connsiteX89" fmla="*/ 189322 w 3619883"/>
                <a:gd name="connsiteY89" fmla="*/ 4275461 h 4275461"/>
                <a:gd name="connsiteX90" fmla="*/ 0 w 3619883"/>
                <a:gd name="connsiteY90" fmla="*/ 4275461 h 4275461"/>
                <a:gd name="connsiteX91" fmla="*/ 0 w 3619883"/>
                <a:gd name="connsiteY91" fmla="*/ 42229 h 4275461"/>
                <a:gd name="connsiteX92" fmla="*/ 42464 w 3619883"/>
                <a:gd name="connsiteY92" fmla="*/ 40518 h 4275461"/>
                <a:gd name="connsiteX93" fmla="*/ 137733 w 3619883"/>
                <a:gd name="connsiteY93" fmla="*/ 35355 h 4275461"/>
                <a:gd name="connsiteX94" fmla="*/ 270565 w 3619883"/>
                <a:gd name="connsiteY94" fmla="*/ 29759 h 4275461"/>
                <a:gd name="connsiteX95" fmla="*/ 479734 w 3619883"/>
                <a:gd name="connsiteY95" fmla="*/ 45455 h 4275461"/>
                <a:gd name="connsiteX96" fmla="*/ 524103 w 3619883"/>
                <a:gd name="connsiteY96" fmla="*/ 41625 h 4275461"/>
                <a:gd name="connsiteX97" fmla="*/ 624416 w 3619883"/>
                <a:gd name="connsiteY97" fmla="*/ 22696 h 4275461"/>
                <a:gd name="connsiteX98" fmla="*/ 657762 w 3619883"/>
                <a:gd name="connsiteY98" fmla="*/ 18351 h 4275461"/>
                <a:gd name="connsiteX99" fmla="*/ 690557 w 3619883"/>
                <a:gd name="connsiteY99" fmla="*/ 25792 h 4275461"/>
                <a:gd name="connsiteX100" fmla="*/ 745123 w 3619883"/>
                <a:gd name="connsiteY100" fmla="*/ 40157 h 4275461"/>
                <a:gd name="connsiteX101" fmla="*/ 789493 w 3619883"/>
                <a:gd name="connsiteY101" fmla="*/ 36327 h 4275461"/>
                <a:gd name="connsiteX102" fmla="*/ 854255 w 3619883"/>
                <a:gd name="connsiteY102" fmla="*/ 68887 h 4275461"/>
                <a:gd name="connsiteX103" fmla="*/ 897520 w 3619883"/>
                <a:gd name="connsiteY103" fmla="*/ 88629 h 4275461"/>
                <a:gd name="connsiteX104" fmla="*/ 940510 w 3619883"/>
                <a:gd name="connsiteY104" fmla="*/ 114265 h 4275461"/>
                <a:gd name="connsiteX105" fmla="*/ 1082712 w 3619883"/>
                <a:gd name="connsiteY105" fmla="*/ 144543 h 4275461"/>
                <a:gd name="connsiteX106" fmla="*/ 1205348 w 3619883"/>
                <a:gd name="connsiteY106" fmla="*/ 120753 h 4275461"/>
                <a:gd name="connsiteX107" fmla="*/ 1271764 w 3619883"/>
                <a:gd name="connsiteY107" fmla="*/ 117956 h 4275461"/>
                <a:gd name="connsiteX108" fmla="*/ 1315583 w 3619883"/>
                <a:gd name="connsiteY108" fmla="*/ 125912 h 4275461"/>
                <a:gd name="connsiteX109" fmla="*/ 1359125 w 3619883"/>
                <a:gd name="connsiteY109" fmla="*/ 139761 h 4275461"/>
                <a:gd name="connsiteX110" fmla="*/ 1391919 w 3619883"/>
                <a:gd name="connsiteY110" fmla="*/ 147202 h 4275461"/>
                <a:gd name="connsiteX111" fmla="*/ 1436563 w 3619883"/>
                <a:gd name="connsiteY111" fmla="*/ 137480 h 4275461"/>
                <a:gd name="connsiteX112" fmla="*/ 1471566 w 3619883"/>
                <a:gd name="connsiteY112" fmla="*/ 97777 h 4275461"/>
                <a:gd name="connsiteX113" fmla="*/ 1505739 w 3619883"/>
                <a:gd name="connsiteY113" fmla="*/ 75753 h 4275461"/>
                <a:gd name="connsiteX114" fmla="*/ 1590891 w 3619883"/>
                <a:gd name="connsiteY114" fmla="*/ 144702 h 4275461"/>
                <a:gd name="connsiteX115" fmla="*/ 1625616 w 3619883"/>
                <a:gd name="connsiteY115" fmla="*/ 110893 h 4275461"/>
                <a:gd name="connsiteX116" fmla="*/ 1658964 w 3619883"/>
                <a:gd name="connsiteY116" fmla="*/ 106547 h 4275461"/>
                <a:gd name="connsiteX117" fmla="*/ 1746598 w 3619883"/>
                <a:gd name="connsiteY117" fmla="*/ 122460 h 4275461"/>
                <a:gd name="connsiteX118" fmla="*/ 1811913 w 3619883"/>
                <a:gd name="connsiteY118" fmla="*/ 143234 h 4275461"/>
                <a:gd name="connsiteX119" fmla="*/ 1856557 w 3619883"/>
                <a:gd name="connsiteY119" fmla="*/ 133511 h 4275461"/>
                <a:gd name="connsiteX120" fmla="*/ 2066003 w 3619883"/>
                <a:gd name="connsiteY120" fmla="*/ 143313 h 4275461"/>
                <a:gd name="connsiteX121" fmla="*/ 2177615 w 3619883"/>
                <a:gd name="connsiteY121" fmla="*/ 119007 h 4275461"/>
                <a:gd name="connsiteX122" fmla="*/ 2255883 w 3619883"/>
                <a:gd name="connsiteY122" fmla="*/ 99047 h 4275461"/>
                <a:gd name="connsiteX123" fmla="*/ 2344622 w 3619883"/>
                <a:gd name="connsiteY123" fmla="*/ 91388 h 4275461"/>
                <a:gd name="connsiteX124" fmla="*/ 2455682 w 3619883"/>
                <a:gd name="connsiteY124" fmla="*/ 78869 h 4275461"/>
                <a:gd name="connsiteX125" fmla="*/ 2632609 w 3619883"/>
                <a:gd name="connsiteY125" fmla="*/ 75338 h 4275461"/>
                <a:gd name="connsiteX126" fmla="*/ 2742291 w 3619883"/>
                <a:gd name="connsiteY126" fmla="*/ 92282 h 4275461"/>
                <a:gd name="connsiteX127" fmla="*/ 2851974 w 3619883"/>
                <a:gd name="connsiteY127" fmla="*/ 109227 h 4275461"/>
                <a:gd name="connsiteX128" fmla="*/ 2907643 w 3619883"/>
                <a:gd name="connsiteY128" fmla="*/ 100020 h 4275461"/>
                <a:gd name="connsiteX129" fmla="*/ 2944022 w 3619883"/>
                <a:gd name="connsiteY129" fmla="*/ 30853 h 4275461"/>
                <a:gd name="connsiteX130" fmla="*/ 3022289 w 3619883"/>
                <a:gd name="connsiteY130" fmla="*/ 10893 h 4275461"/>
                <a:gd name="connsiteX131" fmla="*/ 3054807 w 3619883"/>
                <a:gd name="connsiteY131" fmla="*/ 24226 h 4275461"/>
                <a:gd name="connsiteX132" fmla="*/ 3141892 w 3619883"/>
                <a:gd name="connsiteY132" fmla="*/ 51925 h 4275461"/>
                <a:gd name="connsiteX133" fmla="*/ 3185711 w 3619883"/>
                <a:gd name="connsiteY133" fmla="*/ 59881 h 4275461"/>
                <a:gd name="connsiteX134" fmla="*/ 3219056 w 3619883"/>
                <a:gd name="connsiteY134" fmla="*/ 55536 h 4275461"/>
                <a:gd name="connsiteX135" fmla="*/ 3263425 w 3619883"/>
                <a:gd name="connsiteY135" fmla="*/ 51706 h 4275461"/>
                <a:gd name="connsiteX136" fmla="*/ 3296219 w 3619883"/>
                <a:gd name="connsiteY136" fmla="*/ 59147 h 4275461"/>
                <a:gd name="connsiteX137" fmla="*/ 3319094 w 3619883"/>
                <a:gd name="connsiteY137" fmla="*/ 42500 h 4275461"/>
                <a:gd name="connsiteX138" fmla="*/ 3420511 w 3619883"/>
                <a:gd name="connsiteY138" fmla="*/ 0 h 4275461"/>
                <a:gd name="connsiteX139" fmla="*/ 3453305 w 3619883"/>
                <a:gd name="connsiteY139" fmla="*/ 7440 h 4275461"/>
                <a:gd name="connsiteX140" fmla="*/ 3496571 w 3619883"/>
                <a:gd name="connsiteY140" fmla="*/ 27182 h 4275461"/>
                <a:gd name="connsiteX141" fmla="*/ 3602117 w 3619883"/>
                <a:gd name="connsiteY141" fmla="*/ 132521 h 4275461"/>
                <a:gd name="connsiteX142" fmla="*/ 3619883 w 3619883"/>
                <a:gd name="connsiteY142" fmla="*/ 140049 h 4275461"/>
                <a:gd name="connsiteX143" fmla="*/ 3619883 w 3619883"/>
                <a:gd name="connsiteY143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382296 w 3619883"/>
                <a:gd name="connsiteY2" fmla="*/ 4128157 h 4275461"/>
                <a:gd name="connsiteX3" fmla="*/ 3270899 w 3619883"/>
                <a:gd name="connsiteY3" fmla="*/ 4128157 h 4275461"/>
                <a:gd name="connsiteX4" fmla="*/ 3327149 w 3619883"/>
                <a:gd name="connsiteY4" fmla="*/ 4128157 h 4275461"/>
                <a:gd name="connsiteX5" fmla="*/ 3269726 w 3619883"/>
                <a:gd name="connsiteY5" fmla="*/ 4275461 h 4275461"/>
                <a:gd name="connsiteX6" fmla="*/ 3052674 w 3619883"/>
                <a:gd name="connsiteY6" fmla="*/ 4275461 h 4275461"/>
                <a:gd name="connsiteX7" fmla="*/ 3096002 w 3619883"/>
                <a:gd name="connsiteY7" fmla="*/ 4128157 h 4275461"/>
                <a:gd name="connsiteX8" fmla="*/ 3137725 w 3619883"/>
                <a:gd name="connsiteY8" fmla="*/ 4128157 h 4275461"/>
                <a:gd name="connsiteX9" fmla="*/ 3137725 w 3619883"/>
                <a:gd name="connsiteY9" fmla="*/ 3951392 h 4275461"/>
                <a:gd name="connsiteX10" fmla="*/ 2959941 w 3619883"/>
                <a:gd name="connsiteY10" fmla="*/ 3951392 h 4275461"/>
                <a:gd name="connsiteX11" fmla="*/ 2959941 w 3619883"/>
                <a:gd name="connsiteY11" fmla="*/ 4128157 h 4275461"/>
                <a:gd name="connsiteX12" fmla="*/ 2996846 w 3619883"/>
                <a:gd name="connsiteY12" fmla="*/ 4128157 h 4275461"/>
                <a:gd name="connsiteX13" fmla="*/ 3014011 w 3619883"/>
                <a:gd name="connsiteY13" fmla="*/ 4275461 h 4275461"/>
                <a:gd name="connsiteX14" fmla="*/ 2761042 w 3619883"/>
                <a:gd name="connsiteY14" fmla="*/ 4275461 h 4275461"/>
                <a:gd name="connsiteX15" fmla="*/ 2761042 w 3619883"/>
                <a:gd name="connsiteY15" fmla="*/ 4128157 h 4275461"/>
                <a:gd name="connsiteX16" fmla="*/ 2826768 w 3619883"/>
                <a:gd name="connsiteY16" fmla="*/ 4128157 h 4275461"/>
                <a:gd name="connsiteX17" fmla="*/ 2826768 w 3619883"/>
                <a:gd name="connsiteY17" fmla="*/ 3951392 h 4275461"/>
                <a:gd name="connsiteX18" fmla="*/ 2648983 w 3619883"/>
                <a:gd name="connsiteY18" fmla="*/ 3951392 h 4275461"/>
                <a:gd name="connsiteX19" fmla="*/ 2648983 w 3619883"/>
                <a:gd name="connsiteY19" fmla="*/ 4128157 h 4275461"/>
                <a:gd name="connsiteX20" fmla="*/ 2690646 w 3619883"/>
                <a:gd name="connsiteY20" fmla="*/ 4128157 h 4275461"/>
                <a:gd name="connsiteX21" fmla="*/ 2690646 w 3619883"/>
                <a:gd name="connsiteY21" fmla="*/ 4275461 h 4275461"/>
                <a:gd name="connsiteX22" fmla="*/ 2511710 w 3619883"/>
                <a:gd name="connsiteY22" fmla="*/ 4275461 h 4275461"/>
                <a:gd name="connsiteX23" fmla="*/ 2454288 w 3619883"/>
                <a:gd name="connsiteY23" fmla="*/ 4128157 h 4275461"/>
                <a:gd name="connsiteX24" fmla="*/ 2515810 w 3619883"/>
                <a:gd name="connsiteY24" fmla="*/ 4128157 h 4275461"/>
                <a:gd name="connsiteX25" fmla="*/ 2515810 w 3619883"/>
                <a:gd name="connsiteY25" fmla="*/ 3951392 h 4275461"/>
                <a:gd name="connsiteX26" fmla="*/ 2338025 w 3619883"/>
                <a:gd name="connsiteY26" fmla="*/ 3951392 h 4275461"/>
                <a:gd name="connsiteX27" fmla="*/ 2338025 w 3619883"/>
                <a:gd name="connsiteY27" fmla="*/ 4128157 h 4275461"/>
                <a:gd name="connsiteX28" fmla="*/ 2395120 w 3619883"/>
                <a:gd name="connsiteY28" fmla="*/ 4128157 h 4275461"/>
                <a:gd name="connsiteX29" fmla="*/ 2337697 w 3619883"/>
                <a:gd name="connsiteY29" fmla="*/ 4275461 h 4275461"/>
                <a:gd name="connsiteX30" fmla="*/ 2150155 w 3619883"/>
                <a:gd name="connsiteY30" fmla="*/ 4275461 h 4275461"/>
                <a:gd name="connsiteX31" fmla="*/ 2150155 w 3619883"/>
                <a:gd name="connsiteY31" fmla="*/ 4128157 h 4275461"/>
                <a:gd name="connsiteX32" fmla="*/ 2204852 w 3619883"/>
                <a:gd name="connsiteY32" fmla="*/ 4128157 h 4275461"/>
                <a:gd name="connsiteX33" fmla="*/ 2204852 w 3619883"/>
                <a:gd name="connsiteY33" fmla="*/ 3951392 h 4275461"/>
                <a:gd name="connsiteX34" fmla="*/ 2027068 w 3619883"/>
                <a:gd name="connsiteY34" fmla="*/ 3951392 h 4275461"/>
                <a:gd name="connsiteX35" fmla="*/ 2027068 w 3619883"/>
                <a:gd name="connsiteY35" fmla="*/ 4128157 h 4275461"/>
                <a:gd name="connsiteX36" fmla="*/ 2079759 w 3619883"/>
                <a:gd name="connsiteY36" fmla="*/ 4128157 h 4275461"/>
                <a:gd name="connsiteX37" fmla="*/ 2079759 w 3619883"/>
                <a:gd name="connsiteY37" fmla="*/ 4275461 h 4275461"/>
                <a:gd name="connsiteX38" fmla="*/ 1824703 w 3619883"/>
                <a:gd name="connsiteY38" fmla="*/ 4275461 h 4275461"/>
                <a:gd name="connsiteX39" fmla="*/ 1834468 w 3619883"/>
                <a:gd name="connsiteY39" fmla="*/ 4128157 h 4275461"/>
                <a:gd name="connsiteX40" fmla="*/ 1893894 w 3619883"/>
                <a:gd name="connsiteY40" fmla="*/ 4128157 h 4275461"/>
                <a:gd name="connsiteX41" fmla="*/ 1893894 w 3619883"/>
                <a:gd name="connsiteY41" fmla="*/ 3951392 h 4275461"/>
                <a:gd name="connsiteX42" fmla="*/ 1716110 w 3619883"/>
                <a:gd name="connsiteY42" fmla="*/ 3951392 h 4275461"/>
                <a:gd name="connsiteX43" fmla="*/ 1716110 w 3619883"/>
                <a:gd name="connsiteY43" fmla="*/ 4006431 h 4275461"/>
                <a:gd name="connsiteX44" fmla="*/ 1703447 w 3619883"/>
                <a:gd name="connsiteY44" fmla="*/ 4007960 h 4275461"/>
                <a:gd name="connsiteX45" fmla="*/ 1716110 w 3619883"/>
                <a:gd name="connsiteY45" fmla="*/ 4044284 h 4275461"/>
                <a:gd name="connsiteX46" fmla="*/ 1716110 w 3619883"/>
                <a:gd name="connsiteY46" fmla="*/ 4128157 h 4275461"/>
                <a:gd name="connsiteX47" fmla="*/ 1745346 w 3619883"/>
                <a:gd name="connsiteY47" fmla="*/ 4128157 h 4275461"/>
                <a:gd name="connsiteX48" fmla="*/ 1796694 w 3619883"/>
                <a:gd name="connsiteY48" fmla="*/ 4275461 h 4275461"/>
                <a:gd name="connsiteX49" fmla="*/ 1558844 w 3619883"/>
                <a:gd name="connsiteY49" fmla="*/ 4275461 h 4275461"/>
                <a:gd name="connsiteX50" fmla="*/ 1517252 w 3619883"/>
                <a:gd name="connsiteY50" fmla="*/ 4128157 h 4275461"/>
                <a:gd name="connsiteX51" fmla="*/ 1582936 w 3619883"/>
                <a:gd name="connsiteY51" fmla="*/ 4128157 h 4275461"/>
                <a:gd name="connsiteX52" fmla="*/ 1582936 w 3619883"/>
                <a:gd name="connsiteY52" fmla="*/ 3951392 h 4275461"/>
                <a:gd name="connsiteX53" fmla="*/ 1405151 w 3619883"/>
                <a:gd name="connsiteY53" fmla="*/ 3951392 h 4275461"/>
                <a:gd name="connsiteX54" fmla="*/ 1405151 w 3619883"/>
                <a:gd name="connsiteY54" fmla="*/ 4128157 h 4275461"/>
                <a:gd name="connsiteX55" fmla="*/ 1468988 w 3619883"/>
                <a:gd name="connsiteY55" fmla="*/ 4128157 h 4275461"/>
                <a:gd name="connsiteX56" fmla="*/ 1427396 w 3619883"/>
                <a:gd name="connsiteY56" fmla="*/ 4275461 h 4275461"/>
                <a:gd name="connsiteX57" fmla="*/ 1210751 w 3619883"/>
                <a:gd name="connsiteY57" fmla="*/ 4275461 h 4275461"/>
                <a:gd name="connsiteX58" fmla="*/ 1210751 w 3619883"/>
                <a:gd name="connsiteY58" fmla="*/ 4128157 h 4275461"/>
                <a:gd name="connsiteX59" fmla="*/ 1271978 w 3619883"/>
                <a:gd name="connsiteY59" fmla="*/ 4128157 h 4275461"/>
                <a:gd name="connsiteX60" fmla="*/ 1271978 w 3619883"/>
                <a:gd name="connsiteY60" fmla="*/ 3951392 h 4275461"/>
                <a:gd name="connsiteX61" fmla="*/ 1094193 w 3619883"/>
                <a:gd name="connsiteY61" fmla="*/ 3951392 h 4275461"/>
                <a:gd name="connsiteX62" fmla="*/ 1094193 w 3619883"/>
                <a:gd name="connsiteY62" fmla="*/ 4128157 h 4275461"/>
                <a:gd name="connsiteX63" fmla="*/ 1140354 w 3619883"/>
                <a:gd name="connsiteY63" fmla="*/ 4128157 h 4275461"/>
                <a:gd name="connsiteX64" fmla="*/ 1140354 w 3619883"/>
                <a:gd name="connsiteY64" fmla="*/ 4275461 h 4275461"/>
                <a:gd name="connsiteX65" fmla="*/ 953807 w 3619883"/>
                <a:gd name="connsiteY65" fmla="*/ 4275461 h 4275461"/>
                <a:gd name="connsiteX66" fmla="*/ 912215 w 3619883"/>
                <a:gd name="connsiteY66" fmla="*/ 4128157 h 4275461"/>
                <a:gd name="connsiteX67" fmla="*/ 961020 w 3619883"/>
                <a:gd name="connsiteY67" fmla="*/ 4128157 h 4275461"/>
                <a:gd name="connsiteX68" fmla="*/ 961020 w 3619883"/>
                <a:gd name="connsiteY68" fmla="*/ 3951392 h 4275461"/>
                <a:gd name="connsiteX69" fmla="*/ 783235 w 3619883"/>
                <a:gd name="connsiteY69" fmla="*/ 3951392 h 4275461"/>
                <a:gd name="connsiteX70" fmla="*/ 783235 w 3619883"/>
                <a:gd name="connsiteY70" fmla="*/ 4128157 h 4275461"/>
                <a:gd name="connsiteX71" fmla="*/ 871024 w 3619883"/>
                <a:gd name="connsiteY71" fmla="*/ 4128157 h 4275461"/>
                <a:gd name="connsiteX72" fmla="*/ 829432 w 3619883"/>
                <a:gd name="connsiteY72" fmla="*/ 4275461 h 4275461"/>
                <a:gd name="connsiteX73" fmla="*/ 611484 w 3619883"/>
                <a:gd name="connsiteY73" fmla="*/ 4275461 h 4275461"/>
                <a:gd name="connsiteX74" fmla="*/ 621247 w 3619883"/>
                <a:gd name="connsiteY74" fmla="*/ 4128157 h 4275461"/>
                <a:gd name="connsiteX75" fmla="*/ 650062 w 3619883"/>
                <a:gd name="connsiteY75" fmla="*/ 4128157 h 4275461"/>
                <a:gd name="connsiteX76" fmla="*/ 650062 w 3619883"/>
                <a:gd name="connsiteY76" fmla="*/ 3951392 h 4275461"/>
                <a:gd name="connsiteX77" fmla="*/ 472277 w 3619883"/>
                <a:gd name="connsiteY77" fmla="*/ 3951392 h 4275461"/>
                <a:gd name="connsiteX78" fmla="*/ 472277 w 3619883"/>
                <a:gd name="connsiteY78" fmla="*/ 4128157 h 4275461"/>
                <a:gd name="connsiteX79" fmla="*/ 522650 w 3619883"/>
                <a:gd name="connsiteY79" fmla="*/ 4128157 h 4275461"/>
                <a:gd name="connsiteX80" fmla="*/ 573998 w 3619883"/>
                <a:gd name="connsiteY80" fmla="*/ 4275461 h 4275461"/>
                <a:gd name="connsiteX81" fmla="*/ 336164 w 3619883"/>
                <a:gd name="connsiteY81" fmla="*/ 4275461 h 4275461"/>
                <a:gd name="connsiteX82" fmla="*/ 294572 w 3619883"/>
                <a:gd name="connsiteY82" fmla="*/ 4128157 h 4275461"/>
                <a:gd name="connsiteX83" fmla="*/ 339106 w 3619883"/>
                <a:gd name="connsiteY83" fmla="*/ 4128157 h 4275461"/>
                <a:gd name="connsiteX84" fmla="*/ 339106 w 3619883"/>
                <a:gd name="connsiteY84" fmla="*/ 3951392 h 4275461"/>
                <a:gd name="connsiteX85" fmla="*/ 161321 w 3619883"/>
                <a:gd name="connsiteY85" fmla="*/ 3951392 h 4275461"/>
                <a:gd name="connsiteX86" fmla="*/ 161321 w 3619883"/>
                <a:gd name="connsiteY86" fmla="*/ 4128157 h 4275461"/>
                <a:gd name="connsiteX87" fmla="*/ 230914 w 3619883"/>
                <a:gd name="connsiteY87" fmla="*/ 4128157 h 4275461"/>
                <a:gd name="connsiteX88" fmla="*/ 189322 w 3619883"/>
                <a:gd name="connsiteY88" fmla="*/ 4275461 h 4275461"/>
                <a:gd name="connsiteX89" fmla="*/ 0 w 3619883"/>
                <a:gd name="connsiteY89" fmla="*/ 4275461 h 4275461"/>
                <a:gd name="connsiteX90" fmla="*/ 0 w 3619883"/>
                <a:gd name="connsiteY90" fmla="*/ 42229 h 4275461"/>
                <a:gd name="connsiteX91" fmla="*/ 42464 w 3619883"/>
                <a:gd name="connsiteY91" fmla="*/ 40518 h 4275461"/>
                <a:gd name="connsiteX92" fmla="*/ 137733 w 3619883"/>
                <a:gd name="connsiteY92" fmla="*/ 35355 h 4275461"/>
                <a:gd name="connsiteX93" fmla="*/ 270565 w 3619883"/>
                <a:gd name="connsiteY93" fmla="*/ 29759 h 4275461"/>
                <a:gd name="connsiteX94" fmla="*/ 479734 w 3619883"/>
                <a:gd name="connsiteY94" fmla="*/ 45455 h 4275461"/>
                <a:gd name="connsiteX95" fmla="*/ 524103 w 3619883"/>
                <a:gd name="connsiteY95" fmla="*/ 41625 h 4275461"/>
                <a:gd name="connsiteX96" fmla="*/ 624416 w 3619883"/>
                <a:gd name="connsiteY96" fmla="*/ 22696 h 4275461"/>
                <a:gd name="connsiteX97" fmla="*/ 657762 w 3619883"/>
                <a:gd name="connsiteY97" fmla="*/ 18351 h 4275461"/>
                <a:gd name="connsiteX98" fmla="*/ 690557 w 3619883"/>
                <a:gd name="connsiteY98" fmla="*/ 25792 h 4275461"/>
                <a:gd name="connsiteX99" fmla="*/ 745123 w 3619883"/>
                <a:gd name="connsiteY99" fmla="*/ 40157 h 4275461"/>
                <a:gd name="connsiteX100" fmla="*/ 789493 w 3619883"/>
                <a:gd name="connsiteY100" fmla="*/ 36327 h 4275461"/>
                <a:gd name="connsiteX101" fmla="*/ 854255 w 3619883"/>
                <a:gd name="connsiteY101" fmla="*/ 68887 h 4275461"/>
                <a:gd name="connsiteX102" fmla="*/ 897520 w 3619883"/>
                <a:gd name="connsiteY102" fmla="*/ 88629 h 4275461"/>
                <a:gd name="connsiteX103" fmla="*/ 940510 w 3619883"/>
                <a:gd name="connsiteY103" fmla="*/ 114265 h 4275461"/>
                <a:gd name="connsiteX104" fmla="*/ 1082712 w 3619883"/>
                <a:gd name="connsiteY104" fmla="*/ 144543 h 4275461"/>
                <a:gd name="connsiteX105" fmla="*/ 1205348 w 3619883"/>
                <a:gd name="connsiteY105" fmla="*/ 120753 h 4275461"/>
                <a:gd name="connsiteX106" fmla="*/ 1271764 w 3619883"/>
                <a:gd name="connsiteY106" fmla="*/ 117956 h 4275461"/>
                <a:gd name="connsiteX107" fmla="*/ 1315583 w 3619883"/>
                <a:gd name="connsiteY107" fmla="*/ 125912 h 4275461"/>
                <a:gd name="connsiteX108" fmla="*/ 1359125 w 3619883"/>
                <a:gd name="connsiteY108" fmla="*/ 139761 h 4275461"/>
                <a:gd name="connsiteX109" fmla="*/ 1391919 w 3619883"/>
                <a:gd name="connsiteY109" fmla="*/ 147202 h 4275461"/>
                <a:gd name="connsiteX110" fmla="*/ 1436563 w 3619883"/>
                <a:gd name="connsiteY110" fmla="*/ 137480 h 4275461"/>
                <a:gd name="connsiteX111" fmla="*/ 1471566 w 3619883"/>
                <a:gd name="connsiteY111" fmla="*/ 97777 h 4275461"/>
                <a:gd name="connsiteX112" fmla="*/ 1505739 w 3619883"/>
                <a:gd name="connsiteY112" fmla="*/ 75753 h 4275461"/>
                <a:gd name="connsiteX113" fmla="*/ 1590891 w 3619883"/>
                <a:gd name="connsiteY113" fmla="*/ 144702 h 4275461"/>
                <a:gd name="connsiteX114" fmla="*/ 1625616 w 3619883"/>
                <a:gd name="connsiteY114" fmla="*/ 110893 h 4275461"/>
                <a:gd name="connsiteX115" fmla="*/ 1658964 w 3619883"/>
                <a:gd name="connsiteY115" fmla="*/ 106547 h 4275461"/>
                <a:gd name="connsiteX116" fmla="*/ 1746598 w 3619883"/>
                <a:gd name="connsiteY116" fmla="*/ 122460 h 4275461"/>
                <a:gd name="connsiteX117" fmla="*/ 1811913 w 3619883"/>
                <a:gd name="connsiteY117" fmla="*/ 143234 h 4275461"/>
                <a:gd name="connsiteX118" fmla="*/ 1856557 w 3619883"/>
                <a:gd name="connsiteY118" fmla="*/ 133511 h 4275461"/>
                <a:gd name="connsiteX119" fmla="*/ 2066003 w 3619883"/>
                <a:gd name="connsiteY119" fmla="*/ 143313 h 4275461"/>
                <a:gd name="connsiteX120" fmla="*/ 2177615 w 3619883"/>
                <a:gd name="connsiteY120" fmla="*/ 119007 h 4275461"/>
                <a:gd name="connsiteX121" fmla="*/ 2255883 w 3619883"/>
                <a:gd name="connsiteY121" fmla="*/ 99047 h 4275461"/>
                <a:gd name="connsiteX122" fmla="*/ 2344622 w 3619883"/>
                <a:gd name="connsiteY122" fmla="*/ 91388 h 4275461"/>
                <a:gd name="connsiteX123" fmla="*/ 2455682 w 3619883"/>
                <a:gd name="connsiteY123" fmla="*/ 78869 h 4275461"/>
                <a:gd name="connsiteX124" fmla="*/ 2632609 w 3619883"/>
                <a:gd name="connsiteY124" fmla="*/ 75338 h 4275461"/>
                <a:gd name="connsiteX125" fmla="*/ 2742291 w 3619883"/>
                <a:gd name="connsiteY125" fmla="*/ 92282 h 4275461"/>
                <a:gd name="connsiteX126" fmla="*/ 2851974 w 3619883"/>
                <a:gd name="connsiteY126" fmla="*/ 109227 h 4275461"/>
                <a:gd name="connsiteX127" fmla="*/ 2907643 w 3619883"/>
                <a:gd name="connsiteY127" fmla="*/ 100020 h 4275461"/>
                <a:gd name="connsiteX128" fmla="*/ 2944022 w 3619883"/>
                <a:gd name="connsiteY128" fmla="*/ 30853 h 4275461"/>
                <a:gd name="connsiteX129" fmla="*/ 3022289 w 3619883"/>
                <a:gd name="connsiteY129" fmla="*/ 10893 h 4275461"/>
                <a:gd name="connsiteX130" fmla="*/ 3054807 w 3619883"/>
                <a:gd name="connsiteY130" fmla="*/ 24226 h 4275461"/>
                <a:gd name="connsiteX131" fmla="*/ 3141892 w 3619883"/>
                <a:gd name="connsiteY131" fmla="*/ 51925 h 4275461"/>
                <a:gd name="connsiteX132" fmla="*/ 3185711 w 3619883"/>
                <a:gd name="connsiteY132" fmla="*/ 59881 h 4275461"/>
                <a:gd name="connsiteX133" fmla="*/ 3219056 w 3619883"/>
                <a:gd name="connsiteY133" fmla="*/ 55536 h 4275461"/>
                <a:gd name="connsiteX134" fmla="*/ 3263425 w 3619883"/>
                <a:gd name="connsiteY134" fmla="*/ 51706 h 4275461"/>
                <a:gd name="connsiteX135" fmla="*/ 3296219 w 3619883"/>
                <a:gd name="connsiteY135" fmla="*/ 59147 h 4275461"/>
                <a:gd name="connsiteX136" fmla="*/ 3319094 w 3619883"/>
                <a:gd name="connsiteY136" fmla="*/ 42500 h 4275461"/>
                <a:gd name="connsiteX137" fmla="*/ 3420511 w 3619883"/>
                <a:gd name="connsiteY137" fmla="*/ 0 h 4275461"/>
                <a:gd name="connsiteX138" fmla="*/ 3453305 w 3619883"/>
                <a:gd name="connsiteY138" fmla="*/ 7440 h 4275461"/>
                <a:gd name="connsiteX139" fmla="*/ 3496571 w 3619883"/>
                <a:gd name="connsiteY139" fmla="*/ 27182 h 4275461"/>
                <a:gd name="connsiteX140" fmla="*/ 3602117 w 3619883"/>
                <a:gd name="connsiteY140" fmla="*/ 132521 h 4275461"/>
                <a:gd name="connsiteX141" fmla="*/ 3619883 w 3619883"/>
                <a:gd name="connsiteY141" fmla="*/ 140049 h 4275461"/>
                <a:gd name="connsiteX142" fmla="*/ 3619883 w 3619883"/>
                <a:gd name="connsiteY142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70899 w 3619883"/>
                <a:gd name="connsiteY2" fmla="*/ 4128157 h 4275461"/>
                <a:gd name="connsiteX3" fmla="*/ 3327149 w 3619883"/>
                <a:gd name="connsiteY3" fmla="*/ 4128157 h 4275461"/>
                <a:gd name="connsiteX4" fmla="*/ 3269726 w 3619883"/>
                <a:gd name="connsiteY4" fmla="*/ 4275461 h 4275461"/>
                <a:gd name="connsiteX5" fmla="*/ 3052674 w 3619883"/>
                <a:gd name="connsiteY5" fmla="*/ 4275461 h 4275461"/>
                <a:gd name="connsiteX6" fmla="*/ 3096002 w 3619883"/>
                <a:gd name="connsiteY6" fmla="*/ 4128157 h 4275461"/>
                <a:gd name="connsiteX7" fmla="*/ 3137725 w 3619883"/>
                <a:gd name="connsiteY7" fmla="*/ 4128157 h 4275461"/>
                <a:gd name="connsiteX8" fmla="*/ 3137725 w 3619883"/>
                <a:gd name="connsiteY8" fmla="*/ 3951392 h 4275461"/>
                <a:gd name="connsiteX9" fmla="*/ 2959941 w 3619883"/>
                <a:gd name="connsiteY9" fmla="*/ 3951392 h 4275461"/>
                <a:gd name="connsiteX10" fmla="*/ 2959941 w 3619883"/>
                <a:gd name="connsiteY10" fmla="*/ 4128157 h 4275461"/>
                <a:gd name="connsiteX11" fmla="*/ 2996846 w 3619883"/>
                <a:gd name="connsiteY11" fmla="*/ 4128157 h 4275461"/>
                <a:gd name="connsiteX12" fmla="*/ 3014011 w 3619883"/>
                <a:gd name="connsiteY12" fmla="*/ 4275461 h 4275461"/>
                <a:gd name="connsiteX13" fmla="*/ 2761042 w 3619883"/>
                <a:gd name="connsiteY13" fmla="*/ 4275461 h 4275461"/>
                <a:gd name="connsiteX14" fmla="*/ 2761042 w 3619883"/>
                <a:gd name="connsiteY14" fmla="*/ 4128157 h 4275461"/>
                <a:gd name="connsiteX15" fmla="*/ 2826768 w 3619883"/>
                <a:gd name="connsiteY15" fmla="*/ 4128157 h 4275461"/>
                <a:gd name="connsiteX16" fmla="*/ 2826768 w 3619883"/>
                <a:gd name="connsiteY16" fmla="*/ 3951392 h 4275461"/>
                <a:gd name="connsiteX17" fmla="*/ 2648983 w 3619883"/>
                <a:gd name="connsiteY17" fmla="*/ 3951392 h 4275461"/>
                <a:gd name="connsiteX18" fmla="*/ 2648983 w 3619883"/>
                <a:gd name="connsiteY18" fmla="*/ 4128157 h 4275461"/>
                <a:gd name="connsiteX19" fmla="*/ 2690646 w 3619883"/>
                <a:gd name="connsiteY19" fmla="*/ 4128157 h 4275461"/>
                <a:gd name="connsiteX20" fmla="*/ 2690646 w 3619883"/>
                <a:gd name="connsiteY20" fmla="*/ 4275461 h 4275461"/>
                <a:gd name="connsiteX21" fmla="*/ 2511710 w 3619883"/>
                <a:gd name="connsiteY21" fmla="*/ 4275461 h 4275461"/>
                <a:gd name="connsiteX22" fmla="*/ 2454288 w 3619883"/>
                <a:gd name="connsiteY22" fmla="*/ 4128157 h 4275461"/>
                <a:gd name="connsiteX23" fmla="*/ 2515810 w 3619883"/>
                <a:gd name="connsiteY23" fmla="*/ 4128157 h 4275461"/>
                <a:gd name="connsiteX24" fmla="*/ 2515810 w 3619883"/>
                <a:gd name="connsiteY24" fmla="*/ 3951392 h 4275461"/>
                <a:gd name="connsiteX25" fmla="*/ 2338025 w 3619883"/>
                <a:gd name="connsiteY25" fmla="*/ 3951392 h 4275461"/>
                <a:gd name="connsiteX26" fmla="*/ 2338025 w 3619883"/>
                <a:gd name="connsiteY26" fmla="*/ 4128157 h 4275461"/>
                <a:gd name="connsiteX27" fmla="*/ 2395120 w 3619883"/>
                <a:gd name="connsiteY27" fmla="*/ 4128157 h 4275461"/>
                <a:gd name="connsiteX28" fmla="*/ 2337697 w 3619883"/>
                <a:gd name="connsiteY28" fmla="*/ 4275461 h 4275461"/>
                <a:gd name="connsiteX29" fmla="*/ 2150155 w 3619883"/>
                <a:gd name="connsiteY29" fmla="*/ 4275461 h 4275461"/>
                <a:gd name="connsiteX30" fmla="*/ 2150155 w 3619883"/>
                <a:gd name="connsiteY30" fmla="*/ 4128157 h 4275461"/>
                <a:gd name="connsiteX31" fmla="*/ 2204852 w 3619883"/>
                <a:gd name="connsiteY31" fmla="*/ 4128157 h 4275461"/>
                <a:gd name="connsiteX32" fmla="*/ 2204852 w 3619883"/>
                <a:gd name="connsiteY32" fmla="*/ 3951392 h 4275461"/>
                <a:gd name="connsiteX33" fmla="*/ 2027068 w 3619883"/>
                <a:gd name="connsiteY33" fmla="*/ 3951392 h 4275461"/>
                <a:gd name="connsiteX34" fmla="*/ 2027068 w 3619883"/>
                <a:gd name="connsiteY34" fmla="*/ 4128157 h 4275461"/>
                <a:gd name="connsiteX35" fmla="*/ 2079759 w 3619883"/>
                <a:gd name="connsiteY35" fmla="*/ 4128157 h 4275461"/>
                <a:gd name="connsiteX36" fmla="*/ 2079759 w 3619883"/>
                <a:gd name="connsiteY36" fmla="*/ 4275461 h 4275461"/>
                <a:gd name="connsiteX37" fmla="*/ 1824703 w 3619883"/>
                <a:gd name="connsiteY37" fmla="*/ 4275461 h 4275461"/>
                <a:gd name="connsiteX38" fmla="*/ 1834468 w 3619883"/>
                <a:gd name="connsiteY38" fmla="*/ 4128157 h 4275461"/>
                <a:gd name="connsiteX39" fmla="*/ 1893894 w 3619883"/>
                <a:gd name="connsiteY39" fmla="*/ 4128157 h 4275461"/>
                <a:gd name="connsiteX40" fmla="*/ 1893894 w 3619883"/>
                <a:gd name="connsiteY40" fmla="*/ 3951392 h 4275461"/>
                <a:gd name="connsiteX41" fmla="*/ 1716110 w 3619883"/>
                <a:gd name="connsiteY41" fmla="*/ 3951392 h 4275461"/>
                <a:gd name="connsiteX42" fmla="*/ 1716110 w 3619883"/>
                <a:gd name="connsiteY42" fmla="*/ 4006431 h 4275461"/>
                <a:gd name="connsiteX43" fmla="*/ 1703447 w 3619883"/>
                <a:gd name="connsiteY43" fmla="*/ 4007960 h 4275461"/>
                <a:gd name="connsiteX44" fmla="*/ 1716110 w 3619883"/>
                <a:gd name="connsiteY44" fmla="*/ 4044284 h 4275461"/>
                <a:gd name="connsiteX45" fmla="*/ 1716110 w 3619883"/>
                <a:gd name="connsiteY45" fmla="*/ 4128157 h 4275461"/>
                <a:gd name="connsiteX46" fmla="*/ 1745346 w 3619883"/>
                <a:gd name="connsiteY46" fmla="*/ 4128157 h 4275461"/>
                <a:gd name="connsiteX47" fmla="*/ 1796694 w 3619883"/>
                <a:gd name="connsiteY47" fmla="*/ 4275461 h 4275461"/>
                <a:gd name="connsiteX48" fmla="*/ 1558844 w 3619883"/>
                <a:gd name="connsiteY48" fmla="*/ 4275461 h 4275461"/>
                <a:gd name="connsiteX49" fmla="*/ 1517252 w 3619883"/>
                <a:gd name="connsiteY49" fmla="*/ 4128157 h 4275461"/>
                <a:gd name="connsiteX50" fmla="*/ 1582936 w 3619883"/>
                <a:gd name="connsiteY50" fmla="*/ 4128157 h 4275461"/>
                <a:gd name="connsiteX51" fmla="*/ 1582936 w 3619883"/>
                <a:gd name="connsiteY51" fmla="*/ 3951392 h 4275461"/>
                <a:gd name="connsiteX52" fmla="*/ 1405151 w 3619883"/>
                <a:gd name="connsiteY52" fmla="*/ 3951392 h 4275461"/>
                <a:gd name="connsiteX53" fmla="*/ 1405151 w 3619883"/>
                <a:gd name="connsiteY53" fmla="*/ 4128157 h 4275461"/>
                <a:gd name="connsiteX54" fmla="*/ 1468988 w 3619883"/>
                <a:gd name="connsiteY54" fmla="*/ 4128157 h 4275461"/>
                <a:gd name="connsiteX55" fmla="*/ 1427396 w 3619883"/>
                <a:gd name="connsiteY55" fmla="*/ 4275461 h 4275461"/>
                <a:gd name="connsiteX56" fmla="*/ 1210751 w 3619883"/>
                <a:gd name="connsiteY56" fmla="*/ 4275461 h 4275461"/>
                <a:gd name="connsiteX57" fmla="*/ 1210751 w 3619883"/>
                <a:gd name="connsiteY57" fmla="*/ 4128157 h 4275461"/>
                <a:gd name="connsiteX58" fmla="*/ 1271978 w 3619883"/>
                <a:gd name="connsiteY58" fmla="*/ 4128157 h 4275461"/>
                <a:gd name="connsiteX59" fmla="*/ 1271978 w 3619883"/>
                <a:gd name="connsiteY59" fmla="*/ 3951392 h 4275461"/>
                <a:gd name="connsiteX60" fmla="*/ 1094193 w 3619883"/>
                <a:gd name="connsiteY60" fmla="*/ 3951392 h 4275461"/>
                <a:gd name="connsiteX61" fmla="*/ 1094193 w 3619883"/>
                <a:gd name="connsiteY61" fmla="*/ 4128157 h 4275461"/>
                <a:gd name="connsiteX62" fmla="*/ 1140354 w 3619883"/>
                <a:gd name="connsiteY62" fmla="*/ 4128157 h 4275461"/>
                <a:gd name="connsiteX63" fmla="*/ 1140354 w 3619883"/>
                <a:gd name="connsiteY63" fmla="*/ 4275461 h 4275461"/>
                <a:gd name="connsiteX64" fmla="*/ 953807 w 3619883"/>
                <a:gd name="connsiteY64" fmla="*/ 4275461 h 4275461"/>
                <a:gd name="connsiteX65" fmla="*/ 912215 w 3619883"/>
                <a:gd name="connsiteY65" fmla="*/ 4128157 h 4275461"/>
                <a:gd name="connsiteX66" fmla="*/ 961020 w 3619883"/>
                <a:gd name="connsiteY66" fmla="*/ 4128157 h 4275461"/>
                <a:gd name="connsiteX67" fmla="*/ 961020 w 3619883"/>
                <a:gd name="connsiteY67" fmla="*/ 3951392 h 4275461"/>
                <a:gd name="connsiteX68" fmla="*/ 783235 w 3619883"/>
                <a:gd name="connsiteY68" fmla="*/ 3951392 h 4275461"/>
                <a:gd name="connsiteX69" fmla="*/ 783235 w 3619883"/>
                <a:gd name="connsiteY69" fmla="*/ 4128157 h 4275461"/>
                <a:gd name="connsiteX70" fmla="*/ 871024 w 3619883"/>
                <a:gd name="connsiteY70" fmla="*/ 4128157 h 4275461"/>
                <a:gd name="connsiteX71" fmla="*/ 829432 w 3619883"/>
                <a:gd name="connsiteY71" fmla="*/ 4275461 h 4275461"/>
                <a:gd name="connsiteX72" fmla="*/ 611484 w 3619883"/>
                <a:gd name="connsiteY72" fmla="*/ 4275461 h 4275461"/>
                <a:gd name="connsiteX73" fmla="*/ 621247 w 3619883"/>
                <a:gd name="connsiteY73" fmla="*/ 4128157 h 4275461"/>
                <a:gd name="connsiteX74" fmla="*/ 650062 w 3619883"/>
                <a:gd name="connsiteY74" fmla="*/ 4128157 h 4275461"/>
                <a:gd name="connsiteX75" fmla="*/ 650062 w 3619883"/>
                <a:gd name="connsiteY75" fmla="*/ 3951392 h 4275461"/>
                <a:gd name="connsiteX76" fmla="*/ 472277 w 3619883"/>
                <a:gd name="connsiteY76" fmla="*/ 3951392 h 4275461"/>
                <a:gd name="connsiteX77" fmla="*/ 472277 w 3619883"/>
                <a:gd name="connsiteY77" fmla="*/ 4128157 h 4275461"/>
                <a:gd name="connsiteX78" fmla="*/ 522650 w 3619883"/>
                <a:gd name="connsiteY78" fmla="*/ 4128157 h 4275461"/>
                <a:gd name="connsiteX79" fmla="*/ 573998 w 3619883"/>
                <a:gd name="connsiteY79" fmla="*/ 4275461 h 4275461"/>
                <a:gd name="connsiteX80" fmla="*/ 336164 w 3619883"/>
                <a:gd name="connsiteY80" fmla="*/ 4275461 h 4275461"/>
                <a:gd name="connsiteX81" fmla="*/ 294572 w 3619883"/>
                <a:gd name="connsiteY81" fmla="*/ 4128157 h 4275461"/>
                <a:gd name="connsiteX82" fmla="*/ 339106 w 3619883"/>
                <a:gd name="connsiteY82" fmla="*/ 4128157 h 4275461"/>
                <a:gd name="connsiteX83" fmla="*/ 339106 w 3619883"/>
                <a:gd name="connsiteY83" fmla="*/ 3951392 h 4275461"/>
                <a:gd name="connsiteX84" fmla="*/ 161321 w 3619883"/>
                <a:gd name="connsiteY84" fmla="*/ 3951392 h 4275461"/>
                <a:gd name="connsiteX85" fmla="*/ 161321 w 3619883"/>
                <a:gd name="connsiteY85" fmla="*/ 4128157 h 4275461"/>
                <a:gd name="connsiteX86" fmla="*/ 230914 w 3619883"/>
                <a:gd name="connsiteY86" fmla="*/ 4128157 h 4275461"/>
                <a:gd name="connsiteX87" fmla="*/ 189322 w 3619883"/>
                <a:gd name="connsiteY87" fmla="*/ 4275461 h 4275461"/>
                <a:gd name="connsiteX88" fmla="*/ 0 w 3619883"/>
                <a:gd name="connsiteY88" fmla="*/ 4275461 h 4275461"/>
                <a:gd name="connsiteX89" fmla="*/ 0 w 3619883"/>
                <a:gd name="connsiteY89" fmla="*/ 42229 h 4275461"/>
                <a:gd name="connsiteX90" fmla="*/ 42464 w 3619883"/>
                <a:gd name="connsiteY90" fmla="*/ 40518 h 4275461"/>
                <a:gd name="connsiteX91" fmla="*/ 137733 w 3619883"/>
                <a:gd name="connsiteY91" fmla="*/ 35355 h 4275461"/>
                <a:gd name="connsiteX92" fmla="*/ 270565 w 3619883"/>
                <a:gd name="connsiteY92" fmla="*/ 29759 h 4275461"/>
                <a:gd name="connsiteX93" fmla="*/ 479734 w 3619883"/>
                <a:gd name="connsiteY93" fmla="*/ 45455 h 4275461"/>
                <a:gd name="connsiteX94" fmla="*/ 524103 w 3619883"/>
                <a:gd name="connsiteY94" fmla="*/ 41625 h 4275461"/>
                <a:gd name="connsiteX95" fmla="*/ 624416 w 3619883"/>
                <a:gd name="connsiteY95" fmla="*/ 22696 h 4275461"/>
                <a:gd name="connsiteX96" fmla="*/ 657762 w 3619883"/>
                <a:gd name="connsiteY96" fmla="*/ 18351 h 4275461"/>
                <a:gd name="connsiteX97" fmla="*/ 690557 w 3619883"/>
                <a:gd name="connsiteY97" fmla="*/ 25792 h 4275461"/>
                <a:gd name="connsiteX98" fmla="*/ 745123 w 3619883"/>
                <a:gd name="connsiteY98" fmla="*/ 40157 h 4275461"/>
                <a:gd name="connsiteX99" fmla="*/ 789493 w 3619883"/>
                <a:gd name="connsiteY99" fmla="*/ 36327 h 4275461"/>
                <a:gd name="connsiteX100" fmla="*/ 854255 w 3619883"/>
                <a:gd name="connsiteY100" fmla="*/ 68887 h 4275461"/>
                <a:gd name="connsiteX101" fmla="*/ 897520 w 3619883"/>
                <a:gd name="connsiteY101" fmla="*/ 88629 h 4275461"/>
                <a:gd name="connsiteX102" fmla="*/ 940510 w 3619883"/>
                <a:gd name="connsiteY102" fmla="*/ 114265 h 4275461"/>
                <a:gd name="connsiteX103" fmla="*/ 1082712 w 3619883"/>
                <a:gd name="connsiteY103" fmla="*/ 144543 h 4275461"/>
                <a:gd name="connsiteX104" fmla="*/ 1205348 w 3619883"/>
                <a:gd name="connsiteY104" fmla="*/ 120753 h 4275461"/>
                <a:gd name="connsiteX105" fmla="*/ 1271764 w 3619883"/>
                <a:gd name="connsiteY105" fmla="*/ 117956 h 4275461"/>
                <a:gd name="connsiteX106" fmla="*/ 1315583 w 3619883"/>
                <a:gd name="connsiteY106" fmla="*/ 125912 h 4275461"/>
                <a:gd name="connsiteX107" fmla="*/ 1359125 w 3619883"/>
                <a:gd name="connsiteY107" fmla="*/ 139761 h 4275461"/>
                <a:gd name="connsiteX108" fmla="*/ 1391919 w 3619883"/>
                <a:gd name="connsiteY108" fmla="*/ 147202 h 4275461"/>
                <a:gd name="connsiteX109" fmla="*/ 1436563 w 3619883"/>
                <a:gd name="connsiteY109" fmla="*/ 137480 h 4275461"/>
                <a:gd name="connsiteX110" fmla="*/ 1471566 w 3619883"/>
                <a:gd name="connsiteY110" fmla="*/ 97777 h 4275461"/>
                <a:gd name="connsiteX111" fmla="*/ 1505739 w 3619883"/>
                <a:gd name="connsiteY111" fmla="*/ 75753 h 4275461"/>
                <a:gd name="connsiteX112" fmla="*/ 1590891 w 3619883"/>
                <a:gd name="connsiteY112" fmla="*/ 144702 h 4275461"/>
                <a:gd name="connsiteX113" fmla="*/ 1625616 w 3619883"/>
                <a:gd name="connsiteY113" fmla="*/ 110893 h 4275461"/>
                <a:gd name="connsiteX114" fmla="*/ 1658964 w 3619883"/>
                <a:gd name="connsiteY114" fmla="*/ 106547 h 4275461"/>
                <a:gd name="connsiteX115" fmla="*/ 1746598 w 3619883"/>
                <a:gd name="connsiteY115" fmla="*/ 122460 h 4275461"/>
                <a:gd name="connsiteX116" fmla="*/ 1811913 w 3619883"/>
                <a:gd name="connsiteY116" fmla="*/ 143234 h 4275461"/>
                <a:gd name="connsiteX117" fmla="*/ 1856557 w 3619883"/>
                <a:gd name="connsiteY117" fmla="*/ 133511 h 4275461"/>
                <a:gd name="connsiteX118" fmla="*/ 2066003 w 3619883"/>
                <a:gd name="connsiteY118" fmla="*/ 143313 h 4275461"/>
                <a:gd name="connsiteX119" fmla="*/ 2177615 w 3619883"/>
                <a:gd name="connsiteY119" fmla="*/ 119007 h 4275461"/>
                <a:gd name="connsiteX120" fmla="*/ 2255883 w 3619883"/>
                <a:gd name="connsiteY120" fmla="*/ 99047 h 4275461"/>
                <a:gd name="connsiteX121" fmla="*/ 2344622 w 3619883"/>
                <a:gd name="connsiteY121" fmla="*/ 91388 h 4275461"/>
                <a:gd name="connsiteX122" fmla="*/ 2455682 w 3619883"/>
                <a:gd name="connsiteY122" fmla="*/ 78869 h 4275461"/>
                <a:gd name="connsiteX123" fmla="*/ 2632609 w 3619883"/>
                <a:gd name="connsiteY123" fmla="*/ 75338 h 4275461"/>
                <a:gd name="connsiteX124" fmla="*/ 2742291 w 3619883"/>
                <a:gd name="connsiteY124" fmla="*/ 92282 h 4275461"/>
                <a:gd name="connsiteX125" fmla="*/ 2851974 w 3619883"/>
                <a:gd name="connsiteY125" fmla="*/ 109227 h 4275461"/>
                <a:gd name="connsiteX126" fmla="*/ 2907643 w 3619883"/>
                <a:gd name="connsiteY126" fmla="*/ 100020 h 4275461"/>
                <a:gd name="connsiteX127" fmla="*/ 2944022 w 3619883"/>
                <a:gd name="connsiteY127" fmla="*/ 30853 h 4275461"/>
                <a:gd name="connsiteX128" fmla="*/ 3022289 w 3619883"/>
                <a:gd name="connsiteY128" fmla="*/ 10893 h 4275461"/>
                <a:gd name="connsiteX129" fmla="*/ 3054807 w 3619883"/>
                <a:gd name="connsiteY129" fmla="*/ 24226 h 4275461"/>
                <a:gd name="connsiteX130" fmla="*/ 3141892 w 3619883"/>
                <a:gd name="connsiteY130" fmla="*/ 51925 h 4275461"/>
                <a:gd name="connsiteX131" fmla="*/ 3185711 w 3619883"/>
                <a:gd name="connsiteY131" fmla="*/ 59881 h 4275461"/>
                <a:gd name="connsiteX132" fmla="*/ 3219056 w 3619883"/>
                <a:gd name="connsiteY132" fmla="*/ 55536 h 4275461"/>
                <a:gd name="connsiteX133" fmla="*/ 3263425 w 3619883"/>
                <a:gd name="connsiteY133" fmla="*/ 51706 h 4275461"/>
                <a:gd name="connsiteX134" fmla="*/ 3296219 w 3619883"/>
                <a:gd name="connsiteY134" fmla="*/ 59147 h 4275461"/>
                <a:gd name="connsiteX135" fmla="*/ 3319094 w 3619883"/>
                <a:gd name="connsiteY135" fmla="*/ 42500 h 4275461"/>
                <a:gd name="connsiteX136" fmla="*/ 3420511 w 3619883"/>
                <a:gd name="connsiteY136" fmla="*/ 0 h 4275461"/>
                <a:gd name="connsiteX137" fmla="*/ 3453305 w 3619883"/>
                <a:gd name="connsiteY137" fmla="*/ 7440 h 4275461"/>
                <a:gd name="connsiteX138" fmla="*/ 3496571 w 3619883"/>
                <a:gd name="connsiteY138" fmla="*/ 27182 h 4275461"/>
                <a:gd name="connsiteX139" fmla="*/ 3602117 w 3619883"/>
                <a:gd name="connsiteY139" fmla="*/ 132521 h 4275461"/>
                <a:gd name="connsiteX140" fmla="*/ 3619883 w 3619883"/>
                <a:gd name="connsiteY140" fmla="*/ 140049 h 4275461"/>
                <a:gd name="connsiteX141" fmla="*/ 3619883 w 3619883"/>
                <a:gd name="connsiteY141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70899 w 3619883"/>
                <a:gd name="connsiteY2" fmla="*/ 4128157 h 4275461"/>
                <a:gd name="connsiteX3" fmla="*/ 3269726 w 3619883"/>
                <a:gd name="connsiteY3" fmla="*/ 4275461 h 4275461"/>
                <a:gd name="connsiteX4" fmla="*/ 3052674 w 3619883"/>
                <a:gd name="connsiteY4" fmla="*/ 4275461 h 4275461"/>
                <a:gd name="connsiteX5" fmla="*/ 3096002 w 3619883"/>
                <a:gd name="connsiteY5" fmla="*/ 4128157 h 4275461"/>
                <a:gd name="connsiteX6" fmla="*/ 3137725 w 3619883"/>
                <a:gd name="connsiteY6" fmla="*/ 4128157 h 4275461"/>
                <a:gd name="connsiteX7" fmla="*/ 3137725 w 3619883"/>
                <a:gd name="connsiteY7" fmla="*/ 3951392 h 4275461"/>
                <a:gd name="connsiteX8" fmla="*/ 2959941 w 3619883"/>
                <a:gd name="connsiteY8" fmla="*/ 3951392 h 4275461"/>
                <a:gd name="connsiteX9" fmla="*/ 2959941 w 3619883"/>
                <a:gd name="connsiteY9" fmla="*/ 4128157 h 4275461"/>
                <a:gd name="connsiteX10" fmla="*/ 2996846 w 3619883"/>
                <a:gd name="connsiteY10" fmla="*/ 4128157 h 4275461"/>
                <a:gd name="connsiteX11" fmla="*/ 3014011 w 3619883"/>
                <a:gd name="connsiteY11" fmla="*/ 4275461 h 4275461"/>
                <a:gd name="connsiteX12" fmla="*/ 2761042 w 3619883"/>
                <a:gd name="connsiteY12" fmla="*/ 4275461 h 4275461"/>
                <a:gd name="connsiteX13" fmla="*/ 2761042 w 3619883"/>
                <a:gd name="connsiteY13" fmla="*/ 4128157 h 4275461"/>
                <a:gd name="connsiteX14" fmla="*/ 2826768 w 3619883"/>
                <a:gd name="connsiteY14" fmla="*/ 4128157 h 4275461"/>
                <a:gd name="connsiteX15" fmla="*/ 2826768 w 3619883"/>
                <a:gd name="connsiteY15" fmla="*/ 3951392 h 4275461"/>
                <a:gd name="connsiteX16" fmla="*/ 2648983 w 3619883"/>
                <a:gd name="connsiteY16" fmla="*/ 3951392 h 4275461"/>
                <a:gd name="connsiteX17" fmla="*/ 2648983 w 3619883"/>
                <a:gd name="connsiteY17" fmla="*/ 4128157 h 4275461"/>
                <a:gd name="connsiteX18" fmla="*/ 2690646 w 3619883"/>
                <a:gd name="connsiteY18" fmla="*/ 4128157 h 4275461"/>
                <a:gd name="connsiteX19" fmla="*/ 2690646 w 3619883"/>
                <a:gd name="connsiteY19" fmla="*/ 4275461 h 4275461"/>
                <a:gd name="connsiteX20" fmla="*/ 2511710 w 3619883"/>
                <a:gd name="connsiteY20" fmla="*/ 4275461 h 4275461"/>
                <a:gd name="connsiteX21" fmla="*/ 2454288 w 3619883"/>
                <a:gd name="connsiteY21" fmla="*/ 4128157 h 4275461"/>
                <a:gd name="connsiteX22" fmla="*/ 2515810 w 3619883"/>
                <a:gd name="connsiteY22" fmla="*/ 4128157 h 4275461"/>
                <a:gd name="connsiteX23" fmla="*/ 2515810 w 3619883"/>
                <a:gd name="connsiteY23" fmla="*/ 3951392 h 4275461"/>
                <a:gd name="connsiteX24" fmla="*/ 2338025 w 3619883"/>
                <a:gd name="connsiteY24" fmla="*/ 3951392 h 4275461"/>
                <a:gd name="connsiteX25" fmla="*/ 2338025 w 3619883"/>
                <a:gd name="connsiteY25" fmla="*/ 4128157 h 4275461"/>
                <a:gd name="connsiteX26" fmla="*/ 2395120 w 3619883"/>
                <a:gd name="connsiteY26" fmla="*/ 4128157 h 4275461"/>
                <a:gd name="connsiteX27" fmla="*/ 2337697 w 3619883"/>
                <a:gd name="connsiteY27" fmla="*/ 4275461 h 4275461"/>
                <a:gd name="connsiteX28" fmla="*/ 2150155 w 3619883"/>
                <a:gd name="connsiteY28" fmla="*/ 4275461 h 4275461"/>
                <a:gd name="connsiteX29" fmla="*/ 2150155 w 3619883"/>
                <a:gd name="connsiteY29" fmla="*/ 4128157 h 4275461"/>
                <a:gd name="connsiteX30" fmla="*/ 2204852 w 3619883"/>
                <a:gd name="connsiteY30" fmla="*/ 4128157 h 4275461"/>
                <a:gd name="connsiteX31" fmla="*/ 2204852 w 3619883"/>
                <a:gd name="connsiteY31" fmla="*/ 3951392 h 4275461"/>
                <a:gd name="connsiteX32" fmla="*/ 2027068 w 3619883"/>
                <a:gd name="connsiteY32" fmla="*/ 3951392 h 4275461"/>
                <a:gd name="connsiteX33" fmla="*/ 2027068 w 3619883"/>
                <a:gd name="connsiteY33" fmla="*/ 4128157 h 4275461"/>
                <a:gd name="connsiteX34" fmla="*/ 2079759 w 3619883"/>
                <a:gd name="connsiteY34" fmla="*/ 4128157 h 4275461"/>
                <a:gd name="connsiteX35" fmla="*/ 2079759 w 3619883"/>
                <a:gd name="connsiteY35" fmla="*/ 4275461 h 4275461"/>
                <a:gd name="connsiteX36" fmla="*/ 1824703 w 3619883"/>
                <a:gd name="connsiteY36" fmla="*/ 4275461 h 4275461"/>
                <a:gd name="connsiteX37" fmla="*/ 1834468 w 3619883"/>
                <a:gd name="connsiteY37" fmla="*/ 4128157 h 4275461"/>
                <a:gd name="connsiteX38" fmla="*/ 1893894 w 3619883"/>
                <a:gd name="connsiteY38" fmla="*/ 4128157 h 4275461"/>
                <a:gd name="connsiteX39" fmla="*/ 1893894 w 3619883"/>
                <a:gd name="connsiteY39" fmla="*/ 3951392 h 4275461"/>
                <a:gd name="connsiteX40" fmla="*/ 1716110 w 3619883"/>
                <a:gd name="connsiteY40" fmla="*/ 3951392 h 4275461"/>
                <a:gd name="connsiteX41" fmla="*/ 1716110 w 3619883"/>
                <a:gd name="connsiteY41" fmla="*/ 4006431 h 4275461"/>
                <a:gd name="connsiteX42" fmla="*/ 1703447 w 3619883"/>
                <a:gd name="connsiteY42" fmla="*/ 4007960 h 4275461"/>
                <a:gd name="connsiteX43" fmla="*/ 1716110 w 3619883"/>
                <a:gd name="connsiteY43" fmla="*/ 4044284 h 4275461"/>
                <a:gd name="connsiteX44" fmla="*/ 1716110 w 3619883"/>
                <a:gd name="connsiteY44" fmla="*/ 4128157 h 4275461"/>
                <a:gd name="connsiteX45" fmla="*/ 1745346 w 3619883"/>
                <a:gd name="connsiteY45" fmla="*/ 4128157 h 4275461"/>
                <a:gd name="connsiteX46" fmla="*/ 1796694 w 3619883"/>
                <a:gd name="connsiteY46" fmla="*/ 4275461 h 4275461"/>
                <a:gd name="connsiteX47" fmla="*/ 1558844 w 3619883"/>
                <a:gd name="connsiteY47" fmla="*/ 4275461 h 4275461"/>
                <a:gd name="connsiteX48" fmla="*/ 1517252 w 3619883"/>
                <a:gd name="connsiteY48" fmla="*/ 4128157 h 4275461"/>
                <a:gd name="connsiteX49" fmla="*/ 1582936 w 3619883"/>
                <a:gd name="connsiteY49" fmla="*/ 4128157 h 4275461"/>
                <a:gd name="connsiteX50" fmla="*/ 1582936 w 3619883"/>
                <a:gd name="connsiteY50" fmla="*/ 3951392 h 4275461"/>
                <a:gd name="connsiteX51" fmla="*/ 1405151 w 3619883"/>
                <a:gd name="connsiteY51" fmla="*/ 3951392 h 4275461"/>
                <a:gd name="connsiteX52" fmla="*/ 1405151 w 3619883"/>
                <a:gd name="connsiteY52" fmla="*/ 4128157 h 4275461"/>
                <a:gd name="connsiteX53" fmla="*/ 1468988 w 3619883"/>
                <a:gd name="connsiteY53" fmla="*/ 4128157 h 4275461"/>
                <a:gd name="connsiteX54" fmla="*/ 1427396 w 3619883"/>
                <a:gd name="connsiteY54" fmla="*/ 4275461 h 4275461"/>
                <a:gd name="connsiteX55" fmla="*/ 1210751 w 3619883"/>
                <a:gd name="connsiteY55" fmla="*/ 4275461 h 4275461"/>
                <a:gd name="connsiteX56" fmla="*/ 1210751 w 3619883"/>
                <a:gd name="connsiteY56" fmla="*/ 4128157 h 4275461"/>
                <a:gd name="connsiteX57" fmla="*/ 1271978 w 3619883"/>
                <a:gd name="connsiteY57" fmla="*/ 4128157 h 4275461"/>
                <a:gd name="connsiteX58" fmla="*/ 1271978 w 3619883"/>
                <a:gd name="connsiteY58" fmla="*/ 3951392 h 4275461"/>
                <a:gd name="connsiteX59" fmla="*/ 1094193 w 3619883"/>
                <a:gd name="connsiteY59" fmla="*/ 3951392 h 4275461"/>
                <a:gd name="connsiteX60" fmla="*/ 1094193 w 3619883"/>
                <a:gd name="connsiteY60" fmla="*/ 4128157 h 4275461"/>
                <a:gd name="connsiteX61" fmla="*/ 1140354 w 3619883"/>
                <a:gd name="connsiteY61" fmla="*/ 4128157 h 4275461"/>
                <a:gd name="connsiteX62" fmla="*/ 1140354 w 3619883"/>
                <a:gd name="connsiteY62" fmla="*/ 4275461 h 4275461"/>
                <a:gd name="connsiteX63" fmla="*/ 953807 w 3619883"/>
                <a:gd name="connsiteY63" fmla="*/ 4275461 h 4275461"/>
                <a:gd name="connsiteX64" fmla="*/ 912215 w 3619883"/>
                <a:gd name="connsiteY64" fmla="*/ 4128157 h 4275461"/>
                <a:gd name="connsiteX65" fmla="*/ 961020 w 3619883"/>
                <a:gd name="connsiteY65" fmla="*/ 4128157 h 4275461"/>
                <a:gd name="connsiteX66" fmla="*/ 961020 w 3619883"/>
                <a:gd name="connsiteY66" fmla="*/ 3951392 h 4275461"/>
                <a:gd name="connsiteX67" fmla="*/ 783235 w 3619883"/>
                <a:gd name="connsiteY67" fmla="*/ 3951392 h 4275461"/>
                <a:gd name="connsiteX68" fmla="*/ 783235 w 3619883"/>
                <a:gd name="connsiteY68" fmla="*/ 4128157 h 4275461"/>
                <a:gd name="connsiteX69" fmla="*/ 871024 w 3619883"/>
                <a:gd name="connsiteY69" fmla="*/ 4128157 h 4275461"/>
                <a:gd name="connsiteX70" fmla="*/ 829432 w 3619883"/>
                <a:gd name="connsiteY70" fmla="*/ 4275461 h 4275461"/>
                <a:gd name="connsiteX71" fmla="*/ 611484 w 3619883"/>
                <a:gd name="connsiteY71" fmla="*/ 4275461 h 4275461"/>
                <a:gd name="connsiteX72" fmla="*/ 621247 w 3619883"/>
                <a:gd name="connsiteY72" fmla="*/ 4128157 h 4275461"/>
                <a:gd name="connsiteX73" fmla="*/ 650062 w 3619883"/>
                <a:gd name="connsiteY73" fmla="*/ 4128157 h 4275461"/>
                <a:gd name="connsiteX74" fmla="*/ 650062 w 3619883"/>
                <a:gd name="connsiteY74" fmla="*/ 3951392 h 4275461"/>
                <a:gd name="connsiteX75" fmla="*/ 472277 w 3619883"/>
                <a:gd name="connsiteY75" fmla="*/ 3951392 h 4275461"/>
                <a:gd name="connsiteX76" fmla="*/ 472277 w 3619883"/>
                <a:gd name="connsiteY76" fmla="*/ 4128157 h 4275461"/>
                <a:gd name="connsiteX77" fmla="*/ 522650 w 3619883"/>
                <a:gd name="connsiteY77" fmla="*/ 4128157 h 4275461"/>
                <a:gd name="connsiteX78" fmla="*/ 573998 w 3619883"/>
                <a:gd name="connsiteY78" fmla="*/ 4275461 h 4275461"/>
                <a:gd name="connsiteX79" fmla="*/ 336164 w 3619883"/>
                <a:gd name="connsiteY79" fmla="*/ 4275461 h 4275461"/>
                <a:gd name="connsiteX80" fmla="*/ 294572 w 3619883"/>
                <a:gd name="connsiteY80" fmla="*/ 4128157 h 4275461"/>
                <a:gd name="connsiteX81" fmla="*/ 339106 w 3619883"/>
                <a:gd name="connsiteY81" fmla="*/ 4128157 h 4275461"/>
                <a:gd name="connsiteX82" fmla="*/ 339106 w 3619883"/>
                <a:gd name="connsiteY82" fmla="*/ 3951392 h 4275461"/>
                <a:gd name="connsiteX83" fmla="*/ 161321 w 3619883"/>
                <a:gd name="connsiteY83" fmla="*/ 3951392 h 4275461"/>
                <a:gd name="connsiteX84" fmla="*/ 161321 w 3619883"/>
                <a:gd name="connsiteY84" fmla="*/ 4128157 h 4275461"/>
                <a:gd name="connsiteX85" fmla="*/ 230914 w 3619883"/>
                <a:gd name="connsiteY85" fmla="*/ 4128157 h 4275461"/>
                <a:gd name="connsiteX86" fmla="*/ 189322 w 3619883"/>
                <a:gd name="connsiteY86" fmla="*/ 4275461 h 4275461"/>
                <a:gd name="connsiteX87" fmla="*/ 0 w 3619883"/>
                <a:gd name="connsiteY87" fmla="*/ 4275461 h 4275461"/>
                <a:gd name="connsiteX88" fmla="*/ 0 w 3619883"/>
                <a:gd name="connsiteY88" fmla="*/ 42229 h 4275461"/>
                <a:gd name="connsiteX89" fmla="*/ 42464 w 3619883"/>
                <a:gd name="connsiteY89" fmla="*/ 40518 h 4275461"/>
                <a:gd name="connsiteX90" fmla="*/ 137733 w 3619883"/>
                <a:gd name="connsiteY90" fmla="*/ 35355 h 4275461"/>
                <a:gd name="connsiteX91" fmla="*/ 270565 w 3619883"/>
                <a:gd name="connsiteY91" fmla="*/ 29759 h 4275461"/>
                <a:gd name="connsiteX92" fmla="*/ 479734 w 3619883"/>
                <a:gd name="connsiteY92" fmla="*/ 45455 h 4275461"/>
                <a:gd name="connsiteX93" fmla="*/ 524103 w 3619883"/>
                <a:gd name="connsiteY93" fmla="*/ 41625 h 4275461"/>
                <a:gd name="connsiteX94" fmla="*/ 624416 w 3619883"/>
                <a:gd name="connsiteY94" fmla="*/ 22696 h 4275461"/>
                <a:gd name="connsiteX95" fmla="*/ 657762 w 3619883"/>
                <a:gd name="connsiteY95" fmla="*/ 18351 h 4275461"/>
                <a:gd name="connsiteX96" fmla="*/ 690557 w 3619883"/>
                <a:gd name="connsiteY96" fmla="*/ 25792 h 4275461"/>
                <a:gd name="connsiteX97" fmla="*/ 745123 w 3619883"/>
                <a:gd name="connsiteY97" fmla="*/ 40157 h 4275461"/>
                <a:gd name="connsiteX98" fmla="*/ 789493 w 3619883"/>
                <a:gd name="connsiteY98" fmla="*/ 36327 h 4275461"/>
                <a:gd name="connsiteX99" fmla="*/ 854255 w 3619883"/>
                <a:gd name="connsiteY99" fmla="*/ 68887 h 4275461"/>
                <a:gd name="connsiteX100" fmla="*/ 897520 w 3619883"/>
                <a:gd name="connsiteY100" fmla="*/ 88629 h 4275461"/>
                <a:gd name="connsiteX101" fmla="*/ 940510 w 3619883"/>
                <a:gd name="connsiteY101" fmla="*/ 114265 h 4275461"/>
                <a:gd name="connsiteX102" fmla="*/ 1082712 w 3619883"/>
                <a:gd name="connsiteY102" fmla="*/ 144543 h 4275461"/>
                <a:gd name="connsiteX103" fmla="*/ 1205348 w 3619883"/>
                <a:gd name="connsiteY103" fmla="*/ 120753 h 4275461"/>
                <a:gd name="connsiteX104" fmla="*/ 1271764 w 3619883"/>
                <a:gd name="connsiteY104" fmla="*/ 117956 h 4275461"/>
                <a:gd name="connsiteX105" fmla="*/ 1315583 w 3619883"/>
                <a:gd name="connsiteY105" fmla="*/ 125912 h 4275461"/>
                <a:gd name="connsiteX106" fmla="*/ 1359125 w 3619883"/>
                <a:gd name="connsiteY106" fmla="*/ 139761 h 4275461"/>
                <a:gd name="connsiteX107" fmla="*/ 1391919 w 3619883"/>
                <a:gd name="connsiteY107" fmla="*/ 147202 h 4275461"/>
                <a:gd name="connsiteX108" fmla="*/ 1436563 w 3619883"/>
                <a:gd name="connsiteY108" fmla="*/ 137480 h 4275461"/>
                <a:gd name="connsiteX109" fmla="*/ 1471566 w 3619883"/>
                <a:gd name="connsiteY109" fmla="*/ 97777 h 4275461"/>
                <a:gd name="connsiteX110" fmla="*/ 1505739 w 3619883"/>
                <a:gd name="connsiteY110" fmla="*/ 75753 h 4275461"/>
                <a:gd name="connsiteX111" fmla="*/ 1590891 w 3619883"/>
                <a:gd name="connsiteY111" fmla="*/ 144702 h 4275461"/>
                <a:gd name="connsiteX112" fmla="*/ 1625616 w 3619883"/>
                <a:gd name="connsiteY112" fmla="*/ 110893 h 4275461"/>
                <a:gd name="connsiteX113" fmla="*/ 1658964 w 3619883"/>
                <a:gd name="connsiteY113" fmla="*/ 106547 h 4275461"/>
                <a:gd name="connsiteX114" fmla="*/ 1746598 w 3619883"/>
                <a:gd name="connsiteY114" fmla="*/ 122460 h 4275461"/>
                <a:gd name="connsiteX115" fmla="*/ 1811913 w 3619883"/>
                <a:gd name="connsiteY115" fmla="*/ 143234 h 4275461"/>
                <a:gd name="connsiteX116" fmla="*/ 1856557 w 3619883"/>
                <a:gd name="connsiteY116" fmla="*/ 133511 h 4275461"/>
                <a:gd name="connsiteX117" fmla="*/ 2066003 w 3619883"/>
                <a:gd name="connsiteY117" fmla="*/ 143313 h 4275461"/>
                <a:gd name="connsiteX118" fmla="*/ 2177615 w 3619883"/>
                <a:gd name="connsiteY118" fmla="*/ 119007 h 4275461"/>
                <a:gd name="connsiteX119" fmla="*/ 2255883 w 3619883"/>
                <a:gd name="connsiteY119" fmla="*/ 99047 h 4275461"/>
                <a:gd name="connsiteX120" fmla="*/ 2344622 w 3619883"/>
                <a:gd name="connsiteY120" fmla="*/ 91388 h 4275461"/>
                <a:gd name="connsiteX121" fmla="*/ 2455682 w 3619883"/>
                <a:gd name="connsiteY121" fmla="*/ 78869 h 4275461"/>
                <a:gd name="connsiteX122" fmla="*/ 2632609 w 3619883"/>
                <a:gd name="connsiteY122" fmla="*/ 75338 h 4275461"/>
                <a:gd name="connsiteX123" fmla="*/ 2742291 w 3619883"/>
                <a:gd name="connsiteY123" fmla="*/ 92282 h 4275461"/>
                <a:gd name="connsiteX124" fmla="*/ 2851974 w 3619883"/>
                <a:gd name="connsiteY124" fmla="*/ 109227 h 4275461"/>
                <a:gd name="connsiteX125" fmla="*/ 2907643 w 3619883"/>
                <a:gd name="connsiteY125" fmla="*/ 100020 h 4275461"/>
                <a:gd name="connsiteX126" fmla="*/ 2944022 w 3619883"/>
                <a:gd name="connsiteY126" fmla="*/ 30853 h 4275461"/>
                <a:gd name="connsiteX127" fmla="*/ 3022289 w 3619883"/>
                <a:gd name="connsiteY127" fmla="*/ 10893 h 4275461"/>
                <a:gd name="connsiteX128" fmla="*/ 3054807 w 3619883"/>
                <a:gd name="connsiteY128" fmla="*/ 24226 h 4275461"/>
                <a:gd name="connsiteX129" fmla="*/ 3141892 w 3619883"/>
                <a:gd name="connsiteY129" fmla="*/ 51925 h 4275461"/>
                <a:gd name="connsiteX130" fmla="*/ 3185711 w 3619883"/>
                <a:gd name="connsiteY130" fmla="*/ 59881 h 4275461"/>
                <a:gd name="connsiteX131" fmla="*/ 3219056 w 3619883"/>
                <a:gd name="connsiteY131" fmla="*/ 55536 h 4275461"/>
                <a:gd name="connsiteX132" fmla="*/ 3263425 w 3619883"/>
                <a:gd name="connsiteY132" fmla="*/ 51706 h 4275461"/>
                <a:gd name="connsiteX133" fmla="*/ 3296219 w 3619883"/>
                <a:gd name="connsiteY133" fmla="*/ 59147 h 4275461"/>
                <a:gd name="connsiteX134" fmla="*/ 3319094 w 3619883"/>
                <a:gd name="connsiteY134" fmla="*/ 42500 h 4275461"/>
                <a:gd name="connsiteX135" fmla="*/ 3420511 w 3619883"/>
                <a:gd name="connsiteY135" fmla="*/ 0 h 4275461"/>
                <a:gd name="connsiteX136" fmla="*/ 3453305 w 3619883"/>
                <a:gd name="connsiteY136" fmla="*/ 7440 h 4275461"/>
                <a:gd name="connsiteX137" fmla="*/ 3496571 w 3619883"/>
                <a:gd name="connsiteY137" fmla="*/ 27182 h 4275461"/>
                <a:gd name="connsiteX138" fmla="*/ 3602117 w 3619883"/>
                <a:gd name="connsiteY138" fmla="*/ 132521 h 4275461"/>
                <a:gd name="connsiteX139" fmla="*/ 3619883 w 3619883"/>
                <a:gd name="connsiteY139" fmla="*/ 140049 h 4275461"/>
                <a:gd name="connsiteX140" fmla="*/ 3619883 w 3619883"/>
                <a:gd name="connsiteY140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96002 w 3619883"/>
                <a:gd name="connsiteY4" fmla="*/ 4128157 h 4275461"/>
                <a:gd name="connsiteX5" fmla="*/ 3137725 w 3619883"/>
                <a:gd name="connsiteY5" fmla="*/ 4128157 h 4275461"/>
                <a:gd name="connsiteX6" fmla="*/ 3137725 w 3619883"/>
                <a:gd name="connsiteY6" fmla="*/ 3951392 h 4275461"/>
                <a:gd name="connsiteX7" fmla="*/ 2959941 w 3619883"/>
                <a:gd name="connsiteY7" fmla="*/ 3951392 h 4275461"/>
                <a:gd name="connsiteX8" fmla="*/ 2959941 w 3619883"/>
                <a:gd name="connsiteY8" fmla="*/ 4128157 h 4275461"/>
                <a:gd name="connsiteX9" fmla="*/ 2996846 w 3619883"/>
                <a:gd name="connsiteY9" fmla="*/ 4128157 h 4275461"/>
                <a:gd name="connsiteX10" fmla="*/ 3014011 w 3619883"/>
                <a:gd name="connsiteY10" fmla="*/ 4275461 h 4275461"/>
                <a:gd name="connsiteX11" fmla="*/ 2761042 w 3619883"/>
                <a:gd name="connsiteY11" fmla="*/ 4275461 h 4275461"/>
                <a:gd name="connsiteX12" fmla="*/ 2761042 w 3619883"/>
                <a:gd name="connsiteY12" fmla="*/ 4128157 h 4275461"/>
                <a:gd name="connsiteX13" fmla="*/ 2826768 w 3619883"/>
                <a:gd name="connsiteY13" fmla="*/ 4128157 h 4275461"/>
                <a:gd name="connsiteX14" fmla="*/ 2826768 w 3619883"/>
                <a:gd name="connsiteY14" fmla="*/ 3951392 h 4275461"/>
                <a:gd name="connsiteX15" fmla="*/ 2648983 w 3619883"/>
                <a:gd name="connsiteY15" fmla="*/ 3951392 h 4275461"/>
                <a:gd name="connsiteX16" fmla="*/ 2648983 w 3619883"/>
                <a:gd name="connsiteY16" fmla="*/ 4128157 h 4275461"/>
                <a:gd name="connsiteX17" fmla="*/ 2690646 w 3619883"/>
                <a:gd name="connsiteY17" fmla="*/ 4128157 h 4275461"/>
                <a:gd name="connsiteX18" fmla="*/ 2690646 w 3619883"/>
                <a:gd name="connsiteY18" fmla="*/ 4275461 h 4275461"/>
                <a:gd name="connsiteX19" fmla="*/ 2511710 w 3619883"/>
                <a:gd name="connsiteY19" fmla="*/ 4275461 h 4275461"/>
                <a:gd name="connsiteX20" fmla="*/ 2454288 w 3619883"/>
                <a:gd name="connsiteY20" fmla="*/ 4128157 h 4275461"/>
                <a:gd name="connsiteX21" fmla="*/ 2515810 w 3619883"/>
                <a:gd name="connsiteY21" fmla="*/ 4128157 h 4275461"/>
                <a:gd name="connsiteX22" fmla="*/ 2515810 w 3619883"/>
                <a:gd name="connsiteY22" fmla="*/ 3951392 h 4275461"/>
                <a:gd name="connsiteX23" fmla="*/ 2338025 w 3619883"/>
                <a:gd name="connsiteY23" fmla="*/ 3951392 h 4275461"/>
                <a:gd name="connsiteX24" fmla="*/ 2338025 w 3619883"/>
                <a:gd name="connsiteY24" fmla="*/ 4128157 h 4275461"/>
                <a:gd name="connsiteX25" fmla="*/ 2395120 w 3619883"/>
                <a:gd name="connsiteY25" fmla="*/ 4128157 h 4275461"/>
                <a:gd name="connsiteX26" fmla="*/ 2337697 w 3619883"/>
                <a:gd name="connsiteY26" fmla="*/ 4275461 h 4275461"/>
                <a:gd name="connsiteX27" fmla="*/ 2150155 w 3619883"/>
                <a:gd name="connsiteY27" fmla="*/ 4275461 h 4275461"/>
                <a:gd name="connsiteX28" fmla="*/ 2150155 w 3619883"/>
                <a:gd name="connsiteY28" fmla="*/ 4128157 h 4275461"/>
                <a:gd name="connsiteX29" fmla="*/ 2204852 w 3619883"/>
                <a:gd name="connsiteY29" fmla="*/ 4128157 h 4275461"/>
                <a:gd name="connsiteX30" fmla="*/ 2204852 w 3619883"/>
                <a:gd name="connsiteY30" fmla="*/ 3951392 h 4275461"/>
                <a:gd name="connsiteX31" fmla="*/ 2027068 w 3619883"/>
                <a:gd name="connsiteY31" fmla="*/ 3951392 h 4275461"/>
                <a:gd name="connsiteX32" fmla="*/ 2027068 w 3619883"/>
                <a:gd name="connsiteY32" fmla="*/ 4128157 h 4275461"/>
                <a:gd name="connsiteX33" fmla="*/ 2079759 w 3619883"/>
                <a:gd name="connsiteY33" fmla="*/ 4128157 h 4275461"/>
                <a:gd name="connsiteX34" fmla="*/ 2079759 w 3619883"/>
                <a:gd name="connsiteY34" fmla="*/ 4275461 h 4275461"/>
                <a:gd name="connsiteX35" fmla="*/ 1824703 w 3619883"/>
                <a:gd name="connsiteY35" fmla="*/ 4275461 h 4275461"/>
                <a:gd name="connsiteX36" fmla="*/ 1834468 w 3619883"/>
                <a:gd name="connsiteY36" fmla="*/ 4128157 h 4275461"/>
                <a:gd name="connsiteX37" fmla="*/ 1893894 w 3619883"/>
                <a:gd name="connsiteY37" fmla="*/ 4128157 h 4275461"/>
                <a:gd name="connsiteX38" fmla="*/ 1893894 w 3619883"/>
                <a:gd name="connsiteY38" fmla="*/ 3951392 h 4275461"/>
                <a:gd name="connsiteX39" fmla="*/ 1716110 w 3619883"/>
                <a:gd name="connsiteY39" fmla="*/ 3951392 h 4275461"/>
                <a:gd name="connsiteX40" fmla="*/ 1716110 w 3619883"/>
                <a:gd name="connsiteY40" fmla="*/ 4006431 h 4275461"/>
                <a:gd name="connsiteX41" fmla="*/ 1703447 w 3619883"/>
                <a:gd name="connsiteY41" fmla="*/ 4007960 h 4275461"/>
                <a:gd name="connsiteX42" fmla="*/ 1716110 w 3619883"/>
                <a:gd name="connsiteY42" fmla="*/ 4044284 h 4275461"/>
                <a:gd name="connsiteX43" fmla="*/ 1716110 w 3619883"/>
                <a:gd name="connsiteY43" fmla="*/ 4128157 h 4275461"/>
                <a:gd name="connsiteX44" fmla="*/ 1745346 w 3619883"/>
                <a:gd name="connsiteY44" fmla="*/ 4128157 h 4275461"/>
                <a:gd name="connsiteX45" fmla="*/ 1796694 w 3619883"/>
                <a:gd name="connsiteY45" fmla="*/ 4275461 h 4275461"/>
                <a:gd name="connsiteX46" fmla="*/ 1558844 w 3619883"/>
                <a:gd name="connsiteY46" fmla="*/ 4275461 h 4275461"/>
                <a:gd name="connsiteX47" fmla="*/ 1517252 w 3619883"/>
                <a:gd name="connsiteY47" fmla="*/ 4128157 h 4275461"/>
                <a:gd name="connsiteX48" fmla="*/ 1582936 w 3619883"/>
                <a:gd name="connsiteY48" fmla="*/ 4128157 h 4275461"/>
                <a:gd name="connsiteX49" fmla="*/ 1582936 w 3619883"/>
                <a:gd name="connsiteY49" fmla="*/ 3951392 h 4275461"/>
                <a:gd name="connsiteX50" fmla="*/ 1405151 w 3619883"/>
                <a:gd name="connsiteY50" fmla="*/ 3951392 h 4275461"/>
                <a:gd name="connsiteX51" fmla="*/ 1405151 w 3619883"/>
                <a:gd name="connsiteY51" fmla="*/ 4128157 h 4275461"/>
                <a:gd name="connsiteX52" fmla="*/ 1468988 w 3619883"/>
                <a:gd name="connsiteY52" fmla="*/ 4128157 h 4275461"/>
                <a:gd name="connsiteX53" fmla="*/ 1427396 w 3619883"/>
                <a:gd name="connsiteY53" fmla="*/ 4275461 h 4275461"/>
                <a:gd name="connsiteX54" fmla="*/ 1210751 w 3619883"/>
                <a:gd name="connsiteY54" fmla="*/ 4275461 h 4275461"/>
                <a:gd name="connsiteX55" fmla="*/ 1210751 w 3619883"/>
                <a:gd name="connsiteY55" fmla="*/ 4128157 h 4275461"/>
                <a:gd name="connsiteX56" fmla="*/ 1271978 w 3619883"/>
                <a:gd name="connsiteY56" fmla="*/ 4128157 h 4275461"/>
                <a:gd name="connsiteX57" fmla="*/ 1271978 w 3619883"/>
                <a:gd name="connsiteY57" fmla="*/ 3951392 h 4275461"/>
                <a:gd name="connsiteX58" fmla="*/ 1094193 w 3619883"/>
                <a:gd name="connsiteY58" fmla="*/ 3951392 h 4275461"/>
                <a:gd name="connsiteX59" fmla="*/ 1094193 w 3619883"/>
                <a:gd name="connsiteY59" fmla="*/ 4128157 h 4275461"/>
                <a:gd name="connsiteX60" fmla="*/ 1140354 w 3619883"/>
                <a:gd name="connsiteY60" fmla="*/ 4128157 h 4275461"/>
                <a:gd name="connsiteX61" fmla="*/ 1140354 w 3619883"/>
                <a:gd name="connsiteY61" fmla="*/ 4275461 h 4275461"/>
                <a:gd name="connsiteX62" fmla="*/ 953807 w 3619883"/>
                <a:gd name="connsiteY62" fmla="*/ 4275461 h 4275461"/>
                <a:gd name="connsiteX63" fmla="*/ 912215 w 3619883"/>
                <a:gd name="connsiteY63" fmla="*/ 4128157 h 4275461"/>
                <a:gd name="connsiteX64" fmla="*/ 961020 w 3619883"/>
                <a:gd name="connsiteY64" fmla="*/ 4128157 h 4275461"/>
                <a:gd name="connsiteX65" fmla="*/ 961020 w 3619883"/>
                <a:gd name="connsiteY65" fmla="*/ 3951392 h 4275461"/>
                <a:gd name="connsiteX66" fmla="*/ 783235 w 3619883"/>
                <a:gd name="connsiteY66" fmla="*/ 3951392 h 4275461"/>
                <a:gd name="connsiteX67" fmla="*/ 783235 w 3619883"/>
                <a:gd name="connsiteY67" fmla="*/ 4128157 h 4275461"/>
                <a:gd name="connsiteX68" fmla="*/ 871024 w 3619883"/>
                <a:gd name="connsiteY68" fmla="*/ 4128157 h 4275461"/>
                <a:gd name="connsiteX69" fmla="*/ 829432 w 3619883"/>
                <a:gd name="connsiteY69" fmla="*/ 4275461 h 4275461"/>
                <a:gd name="connsiteX70" fmla="*/ 611484 w 3619883"/>
                <a:gd name="connsiteY70" fmla="*/ 4275461 h 4275461"/>
                <a:gd name="connsiteX71" fmla="*/ 621247 w 3619883"/>
                <a:gd name="connsiteY71" fmla="*/ 4128157 h 4275461"/>
                <a:gd name="connsiteX72" fmla="*/ 650062 w 3619883"/>
                <a:gd name="connsiteY72" fmla="*/ 4128157 h 4275461"/>
                <a:gd name="connsiteX73" fmla="*/ 650062 w 3619883"/>
                <a:gd name="connsiteY73" fmla="*/ 3951392 h 4275461"/>
                <a:gd name="connsiteX74" fmla="*/ 472277 w 3619883"/>
                <a:gd name="connsiteY74" fmla="*/ 3951392 h 4275461"/>
                <a:gd name="connsiteX75" fmla="*/ 472277 w 3619883"/>
                <a:gd name="connsiteY75" fmla="*/ 4128157 h 4275461"/>
                <a:gd name="connsiteX76" fmla="*/ 522650 w 3619883"/>
                <a:gd name="connsiteY76" fmla="*/ 4128157 h 4275461"/>
                <a:gd name="connsiteX77" fmla="*/ 573998 w 3619883"/>
                <a:gd name="connsiteY77" fmla="*/ 4275461 h 4275461"/>
                <a:gd name="connsiteX78" fmla="*/ 336164 w 3619883"/>
                <a:gd name="connsiteY78" fmla="*/ 4275461 h 4275461"/>
                <a:gd name="connsiteX79" fmla="*/ 294572 w 3619883"/>
                <a:gd name="connsiteY79" fmla="*/ 4128157 h 4275461"/>
                <a:gd name="connsiteX80" fmla="*/ 339106 w 3619883"/>
                <a:gd name="connsiteY80" fmla="*/ 4128157 h 4275461"/>
                <a:gd name="connsiteX81" fmla="*/ 339106 w 3619883"/>
                <a:gd name="connsiteY81" fmla="*/ 3951392 h 4275461"/>
                <a:gd name="connsiteX82" fmla="*/ 161321 w 3619883"/>
                <a:gd name="connsiteY82" fmla="*/ 3951392 h 4275461"/>
                <a:gd name="connsiteX83" fmla="*/ 161321 w 3619883"/>
                <a:gd name="connsiteY83" fmla="*/ 4128157 h 4275461"/>
                <a:gd name="connsiteX84" fmla="*/ 230914 w 3619883"/>
                <a:gd name="connsiteY84" fmla="*/ 4128157 h 4275461"/>
                <a:gd name="connsiteX85" fmla="*/ 189322 w 3619883"/>
                <a:gd name="connsiteY85" fmla="*/ 4275461 h 4275461"/>
                <a:gd name="connsiteX86" fmla="*/ 0 w 3619883"/>
                <a:gd name="connsiteY86" fmla="*/ 4275461 h 4275461"/>
                <a:gd name="connsiteX87" fmla="*/ 0 w 3619883"/>
                <a:gd name="connsiteY87" fmla="*/ 42229 h 4275461"/>
                <a:gd name="connsiteX88" fmla="*/ 42464 w 3619883"/>
                <a:gd name="connsiteY88" fmla="*/ 40518 h 4275461"/>
                <a:gd name="connsiteX89" fmla="*/ 137733 w 3619883"/>
                <a:gd name="connsiteY89" fmla="*/ 35355 h 4275461"/>
                <a:gd name="connsiteX90" fmla="*/ 270565 w 3619883"/>
                <a:gd name="connsiteY90" fmla="*/ 29759 h 4275461"/>
                <a:gd name="connsiteX91" fmla="*/ 479734 w 3619883"/>
                <a:gd name="connsiteY91" fmla="*/ 45455 h 4275461"/>
                <a:gd name="connsiteX92" fmla="*/ 524103 w 3619883"/>
                <a:gd name="connsiteY92" fmla="*/ 41625 h 4275461"/>
                <a:gd name="connsiteX93" fmla="*/ 624416 w 3619883"/>
                <a:gd name="connsiteY93" fmla="*/ 22696 h 4275461"/>
                <a:gd name="connsiteX94" fmla="*/ 657762 w 3619883"/>
                <a:gd name="connsiteY94" fmla="*/ 18351 h 4275461"/>
                <a:gd name="connsiteX95" fmla="*/ 690557 w 3619883"/>
                <a:gd name="connsiteY95" fmla="*/ 25792 h 4275461"/>
                <a:gd name="connsiteX96" fmla="*/ 745123 w 3619883"/>
                <a:gd name="connsiteY96" fmla="*/ 40157 h 4275461"/>
                <a:gd name="connsiteX97" fmla="*/ 789493 w 3619883"/>
                <a:gd name="connsiteY97" fmla="*/ 36327 h 4275461"/>
                <a:gd name="connsiteX98" fmla="*/ 854255 w 3619883"/>
                <a:gd name="connsiteY98" fmla="*/ 68887 h 4275461"/>
                <a:gd name="connsiteX99" fmla="*/ 897520 w 3619883"/>
                <a:gd name="connsiteY99" fmla="*/ 88629 h 4275461"/>
                <a:gd name="connsiteX100" fmla="*/ 940510 w 3619883"/>
                <a:gd name="connsiteY100" fmla="*/ 114265 h 4275461"/>
                <a:gd name="connsiteX101" fmla="*/ 1082712 w 3619883"/>
                <a:gd name="connsiteY101" fmla="*/ 144543 h 4275461"/>
                <a:gd name="connsiteX102" fmla="*/ 1205348 w 3619883"/>
                <a:gd name="connsiteY102" fmla="*/ 120753 h 4275461"/>
                <a:gd name="connsiteX103" fmla="*/ 1271764 w 3619883"/>
                <a:gd name="connsiteY103" fmla="*/ 117956 h 4275461"/>
                <a:gd name="connsiteX104" fmla="*/ 1315583 w 3619883"/>
                <a:gd name="connsiteY104" fmla="*/ 125912 h 4275461"/>
                <a:gd name="connsiteX105" fmla="*/ 1359125 w 3619883"/>
                <a:gd name="connsiteY105" fmla="*/ 139761 h 4275461"/>
                <a:gd name="connsiteX106" fmla="*/ 1391919 w 3619883"/>
                <a:gd name="connsiteY106" fmla="*/ 147202 h 4275461"/>
                <a:gd name="connsiteX107" fmla="*/ 1436563 w 3619883"/>
                <a:gd name="connsiteY107" fmla="*/ 137480 h 4275461"/>
                <a:gd name="connsiteX108" fmla="*/ 1471566 w 3619883"/>
                <a:gd name="connsiteY108" fmla="*/ 97777 h 4275461"/>
                <a:gd name="connsiteX109" fmla="*/ 1505739 w 3619883"/>
                <a:gd name="connsiteY109" fmla="*/ 75753 h 4275461"/>
                <a:gd name="connsiteX110" fmla="*/ 1590891 w 3619883"/>
                <a:gd name="connsiteY110" fmla="*/ 144702 h 4275461"/>
                <a:gd name="connsiteX111" fmla="*/ 1625616 w 3619883"/>
                <a:gd name="connsiteY111" fmla="*/ 110893 h 4275461"/>
                <a:gd name="connsiteX112" fmla="*/ 1658964 w 3619883"/>
                <a:gd name="connsiteY112" fmla="*/ 106547 h 4275461"/>
                <a:gd name="connsiteX113" fmla="*/ 1746598 w 3619883"/>
                <a:gd name="connsiteY113" fmla="*/ 122460 h 4275461"/>
                <a:gd name="connsiteX114" fmla="*/ 1811913 w 3619883"/>
                <a:gd name="connsiteY114" fmla="*/ 143234 h 4275461"/>
                <a:gd name="connsiteX115" fmla="*/ 1856557 w 3619883"/>
                <a:gd name="connsiteY115" fmla="*/ 133511 h 4275461"/>
                <a:gd name="connsiteX116" fmla="*/ 2066003 w 3619883"/>
                <a:gd name="connsiteY116" fmla="*/ 143313 h 4275461"/>
                <a:gd name="connsiteX117" fmla="*/ 2177615 w 3619883"/>
                <a:gd name="connsiteY117" fmla="*/ 119007 h 4275461"/>
                <a:gd name="connsiteX118" fmla="*/ 2255883 w 3619883"/>
                <a:gd name="connsiteY118" fmla="*/ 99047 h 4275461"/>
                <a:gd name="connsiteX119" fmla="*/ 2344622 w 3619883"/>
                <a:gd name="connsiteY119" fmla="*/ 91388 h 4275461"/>
                <a:gd name="connsiteX120" fmla="*/ 2455682 w 3619883"/>
                <a:gd name="connsiteY120" fmla="*/ 78869 h 4275461"/>
                <a:gd name="connsiteX121" fmla="*/ 2632609 w 3619883"/>
                <a:gd name="connsiteY121" fmla="*/ 75338 h 4275461"/>
                <a:gd name="connsiteX122" fmla="*/ 2742291 w 3619883"/>
                <a:gd name="connsiteY122" fmla="*/ 92282 h 4275461"/>
                <a:gd name="connsiteX123" fmla="*/ 2851974 w 3619883"/>
                <a:gd name="connsiteY123" fmla="*/ 109227 h 4275461"/>
                <a:gd name="connsiteX124" fmla="*/ 2907643 w 3619883"/>
                <a:gd name="connsiteY124" fmla="*/ 100020 h 4275461"/>
                <a:gd name="connsiteX125" fmla="*/ 2944022 w 3619883"/>
                <a:gd name="connsiteY125" fmla="*/ 30853 h 4275461"/>
                <a:gd name="connsiteX126" fmla="*/ 3022289 w 3619883"/>
                <a:gd name="connsiteY126" fmla="*/ 10893 h 4275461"/>
                <a:gd name="connsiteX127" fmla="*/ 3054807 w 3619883"/>
                <a:gd name="connsiteY127" fmla="*/ 24226 h 4275461"/>
                <a:gd name="connsiteX128" fmla="*/ 3141892 w 3619883"/>
                <a:gd name="connsiteY128" fmla="*/ 51925 h 4275461"/>
                <a:gd name="connsiteX129" fmla="*/ 3185711 w 3619883"/>
                <a:gd name="connsiteY129" fmla="*/ 59881 h 4275461"/>
                <a:gd name="connsiteX130" fmla="*/ 3219056 w 3619883"/>
                <a:gd name="connsiteY130" fmla="*/ 55536 h 4275461"/>
                <a:gd name="connsiteX131" fmla="*/ 3263425 w 3619883"/>
                <a:gd name="connsiteY131" fmla="*/ 51706 h 4275461"/>
                <a:gd name="connsiteX132" fmla="*/ 3296219 w 3619883"/>
                <a:gd name="connsiteY132" fmla="*/ 59147 h 4275461"/>
                <a:gd name="connsiteX133" fmla="*/ 3319094 w 3619883"/>
                <a:gd name="connsiteY133" fmla="*/ 42500 h 4275461"/>
                <a:gd name="connsiteX134" fmla="*/ 3420511 w 3619883"/>
                <a:gd name="connsiteY134" fmla="*/ 0 h 4275461"/>
                <a:gd name="connsiteX135" fmla="*/ 3453305 w 3619883"/>
                <a:gd name="connsiteY135" fmla="*/ 7440 h 4275461"/>
                <a:gd name="connsiteX136" fmla="*/ 3496571 w 3619883"/>
                <a:gd name="connsiteY136" fmla="*/ 27182 h 4275461"/>
                <a:gd name="connsiteX137" fmla="*/ 3602117 w 3619883"/>
                <a:gd name="connsiteY137" fmla="*/ 132521 h 4275461"/>
                <a:gd name="connsiteX138" fmla="*/ 3619883 w 3619883"/>
                <a:gd name="connsiteY138" fmla="*/ 140049 h 4275461"/>
                <a:gd name="connsiteX139" fmla="*/ 3619883 w 3619883"/>
                <a:gd name="connsiteY139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96002 w 3619883"/>
                <a:gd name="connsiteY4" fmla="*/ 4128157 h 4275461"/>
                <a:gd name="connsiteX5" fmla="*/ 3137725 w 3619883"/>
                <a:gd name="connsiteY5" fmla="*/ 3951392 h 4275461"/>
                <a:gd name="connsiteX6" fmla="*/ 2959941 w 3619883"/>
                <a:gd name="connsiteY6" fmla="*/ 3951392 h 4275461"/>
                <a:gd name="connsiteX7" fmla="*/ 2959941 w 3619883"/>
                <a:gd name="connsiteY7" fmla="*/ 4128157 h 4275461"/>
                <a:gd name="connsiteX8" fmla="*/ 2996846 w 3619883"/>
                <a:gd name="connsiteY8" fmla="*/ 4128157 h 4275461"/>
                <a:gd name="connsiteX9" fmla="*/ 3014011 w 3619883"/>
                <a:gd name="connsiteY9" fmla="*/ 4275461 h 4275461"/>
                <a:gd name="connsiteX10" fmla="*/ 2761042 w 3619883"/>
                <a:gd name="connsiteY10" fmla="*/ 4275461 h 4275461"/>
                <a:gd name="connsiteX11" fmla="*/ 2761042 w 3619883"/>
                <a:gd name="connsiteY11" fmla="*/ 4128157 h 4275461"/>
                <a:gd name="connsiteX12" fmla="*/ 2826768 w 3619883"/>
                <a:gd name="connsiteY12" fmla="*/ 4128157 h 4275461"/>
                <a:gd name="connsiteX13" fmla="*/ 2826768 w 3619883"/>
                <a:gd name="connsiteY13" fmla="*/ 3951392 h 4275461"/>
                <a:gd name="connsiteX14" fmla="*/ 2648983 w 3619883"/>
                <a:gd name="connsiteY14" fmla="*/ 3951392 h 4275461"/>
                <a:gd name="connsiteX15" fmla="*/ 2648983 w 3619883"/>
                <a:gd name="connsiteY15" fmla="*/ 4128157 h 4275461"/>
                <a:gd name="connsiteX16" fmla="*/ 2690646 w 3619883"/>
                <a:gd name="connsiteY16" fmla="*/ 4128157 h 4275461"/>
                <a:gd name="connsiteX17" fmla="*/ 2690646 w 3619883"/>
                <a:gd name="connsiteY17" fmla="*/ 4275461 h 4275461"/>
                <a:gd name="connsiteX18" fmla="*/ 2511710 w 3619883"/>
                <a:gd name="connsiteY18" fmla="*/ 4275461 h 4275461"/>
                <a:gd name="connsiteX19" fmla="*/ 2454288 w 3619883"/>
                <a:gd name="connsiteY19" fmla="*/ 4128157 h 4275461"/>
                <a:gd name="connsiteX20" fmla="*/ 2515810 w 3619883"/>
                <a:gd name="connsiteY20" fmla="*/ 4128157 h 4275461"/>
                <a:gd name="connsiteX21" fmla="*/ 2515810 w 3619883"/>
                <a:gd name="connsiteY21" fmla="*/ 3951392 h 4275461"/>
                <a:gd name="connsiteX22" fmla="*/ 2338025 w 3619883"/>
                <a:gd name="connsiteY22" fmla="*/ 3951392 h 4275461"/>
                <a:gd name="connsiteX23" fmla="*/ 2338025 w 3619883"/>
                <a:gd name="connsiteY23" fmla="*/ 4128157 h 4275461"/>
                <a:gd name="connsiteX24" fmla="*/ 2395120 w 3619883"/>
                <a:gd name="connsiteY24" fmla="*/ 4128157 h 4275461"/>
                <a:gd name="connsiteX25" fmla="*/ 2337697 w 3619883"/>
                <a:gd name="connsiteY25" fmla="*/ 4275461 h 4275461"/>
                <a:gd name="connsiteX26" fmla="*/ 2150155 w 3619883"/>
                <a:gd name="connsiteY26" fmla="*/ 4275461 h 4275461"/>
                <a:gd name="connsiteX27" fmla="*/ 2150155 w 3619883"/>
                <a:gd name="connsiteY27" fmla="*/ 4128157 h 4275461"/>
                <a:gd name="connsiteX28" fmla="*/ 2204852 w 3619883"/>
                <a:gd name="connsiteY28" fmla="*/ 4128157 h 4275461"/>
                <a:gd name="connsiteX29" fmla="*/ 2204852 w 3619883"/>
                <a:gd name="connsiteY29" fmla="*/ 3951392 h 4275461"/>
                <a:gd name="connsiteX30" fmla="*/ 2027068 w 3619883"/>
                <a:gd name="connsiteY30" fmla="*/ 3951392 h 4275461"/>
                <a:gd name="connsiteX31" fmla="*/ 2027068 w 3619883"/>
                <a:gd name="connsiteY31" fmla="*/ 4128157 h 4275461"/>
                <a:gd name="connsiteX32" fmla="*/ 2079759 w 3619883"/>
                <a:gd name="connsiteY32" fmla="*/ 4128157 h 4275461"/>
                <a:gd name="connsiteX33" fmla="*/ 2079759 w 3619883"/>
                <a:gd name="connsiteY33" fmla="*/ 4275461 h 4275461"/>
                <a:gd name="connsiteX34" fmla="*/ 1824703 w 3619883"/>
                <a:gd name="connsiteY34" fmla="*/ 4275461 h 4275461"/>
                <a:gd name="connsiteX35" fmla="*/ 1834468 w 3619883"/>
                <a:gd name="connsiteY35" fmla="*/ 4128157 h 4275461"/>
                <a:gd name="connsiteX36" fmla="*/ 1893894 w 3619883"/>
                <a:gd name="connsiteY36" fmla="*/ 4128157 h 4275461"/>
                <a:gd name="connsiteX37" fmla="*/ 1893894 w 3619883"/>
                <a:gd name="connsiteY37" fmla="*/ 3951392 h 4275461"/>
                <a:gd name="connsiteX38" fmla="*/ 1716110 w 3619883"/>
                <a:gd name="connsiteY38" fmla="*/ 3951392 h 4275461"/>
                <a:gd name="connsiteX39" fmla="*/ 1716110 w 3619883"/>
                <a:gd name="connsiteY39" fmla="*/ 4006431 h 4275461"/>
                <a:gd name="connsiteX40" fmla="*/ 1703447 w 3619883"/>
                <a:gd name="connsiteY40" fmla="*/ 4007960 h 4275461"/>
                <a:gd name="connsiteX41" fmla="*/ 1716110 w 3619883"/>
                <a:gd name="connsiteY41" fmla="*/ 4044284 h 4275461"/>
                <a:gd name="connsiteX42" fmla="*/ 1716110 w 3619883"/>
                <a:gd name="connsiteY42" fmla="*/ 4128157 h 4275461"/>
                <a:gd name="connsiteX43" fmla="*/ 1745346 w 3619883"/>
                <a:gd name="connsiteY43" fmla="*/ 4128157 h 4275461"/>
                <a:gd name="connsiteX44" fmla="*/ 1796694 w 3619883"/>
                <a:gd name="connsiteY44" fmla="*/ 4275461 h 4275461"/>
                <a:gd name="connsiteX45" fmla="*/ 1558844 w 3619883"/>
                <a:gd name="connsiteY45" fmla="*/ 4275461 h 4275461"/>
                <a:gd name="connsiteX46" fmla="*/ 1517252 w 3619883"/>
                <a:gd name="connsiteY46" fmla="*/ 4128157 h 4275461"/>
                <a:gd name="connsiteX47" fmla="*/ 1582936 w 3619883"/>
                <a:gd name="connsiteY47" fmla="*/ 4128157 h 4275461"/>
                <a:gd name="connsiteX48" fmla="*/ 1582936 w 3619883"/>
                <a:gd name="connsiteY48" fmla="*/ 3951392 h 4275461"/>
                <a:gd name="connsiteX49" fmla="*/ 1405151 w 3619883"/>
                <a:gd name="connsiteY49" fmla="*/ 3951392 h 4275461"/>
                <a:gd name="connsiteX50" fmla="*/ 1405151 w 3619883"/>
                <a:gd name="connsiteY50" fmla="*/ 4128157 h 4275461"/>
                <a:gd name="connsiteX51" fmla="*/ 1468988 w 3619883"/>
                <a:gd name="connsiteY51" fmla="*/ 4128157 h 4275461"/>
                <a:gd name="connsiteX52" fmla="*/ 1427396 w 3619883"/>
                <a:gd name="connsiteY52" fmla="*/ 4275461 h 4275461"/>
                <a:gd name="connsiteX53" fmla="*/ 1210751 w 3619883"/>
                <a:gd name="connsiteY53" fmla="*/ 4275461 h 4275461"/>
                <a:gd name="connsiteX54" fmla="*/ 1210751 w 3619883"/>
                <a:gd name="connsiteY54" fmla="*/ 4128157 h 4275461"/>
                <a:gd name="connsiteX55" fmla="*/ 1271978 w 3619883"/>
                <a:gd name="connsiteY55" fmla="*/ 4128157 h 4275461"/>
                <a:gd name="connsiteX56" fmla="*/ 1271978 w 3619883"/>
                <a:gd name="connsiteY56" fmla="*/ 3951392 h 4275461"/>
                <a:gd name="connsiteX57" fmla="*/ 1094193 w 3619883"/>
                <a:gd name="connsiteY57" fmla="*/ 3951392 h 4275461"/>
                <a:gd name="connsiteX58" fmla="*/ 1094193 w 3619883"/>
                <a:gd name="connsiteY58" fmla="*/ 4128157 h 4275461"/>
                <a:gd name="connsiteX59" fmla="*/ 1140354 w 3619883"/>
                <a:gd name="connsiteY59" fmla="*/ 4128157 h 4275461"/>
                <a:gd name="connsiteX60" fmla="*/ 1140354 w 3619883"/>
                <a:gd name="connsiteY60" fmla="*/ 4275461 h 4275461"/>
                <a:gd name="connsiteX61" fmla="*/ 953807 w 3619883"/>
                <a:gd name="connsiteY61" fmla="*/ 4275461 h 4275461"/>
                <a:gd name="connsiteX62" fmla="*/ 912215 w 3619883"/>
                <a:gd name="connsiteY62" fmla="*/ 4128157 h 4275461"/>
                <a:gd name="connsiteX63" fmla="*/ 961020 w 3619883"/>
                <a:gd name="connsiteY63" fmla="*/ 4128157 h 4275461"/>
                <a:gd name="connsiteX64" fmla="*/ 961020 w 3619883"/>
                <a:gd name="connsiteY64" fmla="*/ 3951392 h 4275461"/>
                <a:gd name="connsiteX65" fmla="*/ 783235 w 3619883"/>
                <a:gd name="connsiteY65" fmla="*/ 3951392 h 4275461"/>
                <a:gd name="connsiteX66" fmla="*/ 783235 w 3619883"/>
                <a:gd name="connsiteY66" fmla="*/ 4128157 h 4275461"/>
                <a:gd name="connsiteX67" fmla="*/ 871024 w 3619883"/>
                <a:gd name="connsiteY67" fmla="*/ 4128157 h 4275461"/>
                <a:gd name="connsiteX68" fmla="*/ 829432 w 3619883"/>
                <a:gd name="connsiteY68" fmla="*/ 4275461 h 4275461"/>
                <a:gd name="connsiteX69" fmla="*/ 611484 w 3619883"/>
                <a:gd name="connsiteY69" fmla="*/ 4275461 h 4275461"/>
                <a:gd name="connsiteX70" fmla="*/ 621247 w 3619883"/>
                <a:gd name="connsiteY70" fmla="*/ 4128157 h 4275461"/>
                <a:gd name="connsiteX71" fmla="*/ 650062 w 3619883"/>
                <a:gd name="connsiteY71" fmla="*/ 4128157 h 4275461"/>
                <a:gd name="connsiteX72" fmla="*/ 650062 w 3619883"/>
                <a:gd name="connsiteY72" fmla="*/ 3951392 h 4275461"/>
                <a:gd name="connsiteX73" fmla="*/ 472277 w 3619883"/>
                <a:gd name="connsiteY73" fmla="*/ 3951392 h 4275461"/>
                <a:gd name="connsiteX74" fmla="*/ 472277 w 3619883"/>
                <a:gd name="connsiteY74" fmla="*/ 4128157 h 4275461"/>
                <a:gd name="connsiteX75" fmla="*/ 522650 w 3619883"/>
                <a:gd name="connsiteY75" fmla="*/ 4128157 h 4275461"/>
                <a:gd name="connsiteX76" fmla="*/ 573998 w 3619883"/>
                <a:gd name="connsiteY76" fmla="*/ 4275461 h 4275461"/>
                <a:gd name="connsiteX77" fmla="*/ 336164 w 3619883"/>
                <a:gd name="connsiteY77" fmla="*/ 4275461 h 4275461"/>
                <a:gd name="connsiteX78" fmla="*/ 294572 w 3619883"/>
                <a:gd name="connsiteY78" fmla="*/ 4128157 h 4275461"/>
                <a:gd name="connsiteX79" fmla="*/ 339106 w 3619883"/>
                <a:gd name="connsiteY79" fmla="*/ 4128157 h 4275461"/>
                <a:gd name="connsiteX80" fmla="*/ 339106 w 3619883"/>
                <a:gd name="connsiteY80" fmla="*/ 3951392 h 4275461"/>
                <a:gd name="connsiteX81" fmla="*/ 161321 w 3619883"/>
                <a:gd name="connsiteY81" fmla="*/ 3951392 h 4275461"/>
                <a:gd name="connsiteX82" fmla="*/ 161321 w 3619883"/>
                <a:gd name="connsiteY82" fmla="*/ 4128157 h 4275461"/>
                <a:gd name="connsiteX83" fmla="*/ 230914 w 3619883"/>
                <a:gd name="connsiteY83" fmla="*/ 4128157 h 4275461"/>
                <a:gd name="connsiteX84" fmla="*/ 189322 w 3619883"/>
                <a:gd name="connsiteY84" fmla="*/ 4275461 h 4275461"/>
                <a:gd name="connsiteX85" fmla="*/ 0 w 3619883"/>
                <a:gd name="connsiteY85" fmla="*/ 4275461 h 4275461"/>
                <a:gd name="connsiteX86" fmla="*/ 0 w 3619883"/>
                <a:gd name="connsiteY86" fmla="*/ 42229 h 4275461"/>
                <a:gd name="connsiteX87" fmla="*/ 42464 w 3619883"/>
                <a:gd name="connsiteY87" fmla="*/ 40518 h 4275461"/>
                <a:gd name="connsiteX88" fmla="*/ 137733 w 3619883"/>
                <a:gd name="connsiteY88" fmla="*/ 35355 h 4275461"/>
                <a:gd name="connsiteX89" fmla="*/ 270565 w 3619883"/>
                <a:gd name="connsiteY89" fmla="*/ 29759 h 4275461"/>
                <a:gd name="connsiteX90" fmla="*/ 479734 w 3619883"/>
                <a:gd name="connsiteY90" fmla="*/ 45455 h 4275461"/>
                <a:gd name="connsiteX91" fmla="*/ 524103 w 3619883"/>
                <a:gd name="connsiteY91" fmla="*/ 41625 h 4275461"/>
                <a:gd name="connsiteX92" fmla="*/ 624416 w 3619883"/>
                <a:gd name="connsiteY92" fmla="*/ 22696 h 4275461"/>
                <a:gd name="connsiteX93" fmla="*/ 657762 w 3619883"/>
                <a:gd name="connsiteY93" fmla="*/ 18351 h 4275461"/>
                <a:gd name="connsiteX94" fmla="*/ 690557 w 3619883"/>
                <a:gd name="connsiteY94" fmla="*/ 25792 h 4275461"/>
                <a:gd name="connsiteX95" fmla="*/ 745123 w 3619883"/>
                <a:gd name="connsiteY95" fmla="*/ 40157 h 4275461"/>
                <a:gd name="connsiteX96" fmla="*/ 789493 w 3619883"/>
                <a:gd name="connsiteY96" fmla="*/ 36327 h 4275461"/>
                <a:gd name="connsiteX97" fmla="*/ 854255 w 3619883"/>
                <a:gd name="connsiteY97" fmla="*/ 68887 h 4275461"/>
                <a:gd name="connsiteX98" fmla="*/ 897520 w 3619883"/>
                <a:gd name="connsiteY98" fmla="*/ 88629 h 4275461"/>
                <a:gd name="connsiteX99" fmla="*/ 940510 w 3619883"/>
                <a:gd name="connsiteY99" fmla="*/ 114265 h 4275461"/>
                <a:gd name="connsiteX100" fmla="*/ 1082712 w 3619883"/>
                <a:gd name="connsiteY100" fmla="*/ 144543 h 4275461"/>
                <a:gd name="connsiteX101" fmla="*/ 1205348 w 3619883"/>
                <a:gd name="connsiteY101" fmla="*/ 120753 h 4275461"/>
                <a:gd name="connsiteX102" fmla="*/ 1271764 w 3619883"/>
                <a:gd name="connsiteY102" fmla="*/ 117956 h 4275461"/>
                <a:gd name="connsiteX103" fmla="*/ 1315583 w 3619883"/>
                <a:gd name="connsiteY103" fmla="*/ 125912 h 4275461"/>
                <a:gd name="connsiteX104" fmla="*/ 1359125 w 3619883"/>
                <a:gd name="connsiteY104" fmla="*/ 139761 h 4275461"/>
                <a:gd name="connsiteX105" fmla="*/ 1391919 w 3619883"/>
                <a:gd name="connsiteY105" fmla="*/ 147202 h 4275461"/>
                <a:gd name="connsiteX106" fmla="*/ 1436563 w 3619883"/>
                <a:gd name="connsiteY106" fmla="*/ 137480 h 4275461"/>
                <a:gd name="connsiteX107" fmla="*/ 1471566 w 3619883"/>
                <a:gd name="connsiteY107" fmla="*/ 97777 h 4275461"/>
                <a:gd name="connsiteX108" fmla="*/ 1505739 w 3619883"/>
                <a:gd name="connsiteY108" fmla="*/ 75753 h 4275461"/>
                <a:gd name="connsiteX109" fmla="*/ 1590891 w 3619883"/>
                <a:gd name="connsiteY109" fmla="*/ 144702 h 4275461"/>
                <a:gd name="connsiteX110" fmla="*/ 1625616 w 3619883"/>
                <a:gd name="connsiteY110" fmla="*/ 110893 h 4275461"/>
                <a:gd name="connsiteX111" fmla="*/ 1658964 w 3619883"/>
                <a:gd name="connsiteY111" fmla="*/ 106547 h 4275461"/>
                <a:gd name="connsiteX112" fmla="*/ 1746598 w 3619883"/>
                <a:gd name="connsiteY112" fmla="*/ 122460 h 4275461"/>
                <a:gd name="connsiteX113" fmla="*/ 1811913 w 3619883"/>
                <a:gd name="connsiteY113" fmla="*/ 143234 h 4275461"/>
                <a:gd name="connsiteX114" fmla="*/ 1856557 w 3619883"/>
                <a:gd name="connsiteY114" fmla="*/ 133511 h 4275461"/>
                <a:gd name="connsiteX115" fmla="*/ 2066003 w 3619883"/>
                <a:gd name="connsiteY115" fmla="*/ 143313 h 4275461"/>
                <a:gd name="connsiteX116" fmla="*/ 2177615 w 3619883"/>
                <a:gd name="connsiteY116" fmla="*/ 119007 h 4275461"/>
                <a:gd name="connsiteX117" fmla="*/ 2255883 w 3619883"/>
                <a:gd name="connsiteY117" fmla="*/ 99047 h 4275461"/>
                <a:gd name="connsiteX118" fmla="*/ 2344622 w 3619883"/>
                <a:gd name="connsiteY118" fmla="*/ 91388 h 4275461"/>
                <a:gd name="connsiteX119" fmla="*/ 2455682 w 3619883"/>
                <a:gd name="connsiteY119" fmla="*/ 78869 h 4275461"/>
                <a:gd name="connsiteX120" fmla="*/ 2632609 w 3619883"/>
                <a:gd name="connsiteY120" fmla="*/ 75338 h 4275461"/>
                <a:gd name="connsiteX121" fmla="*/ 2742291 w 3619883"/>
                <a:gd name="connsiteY121" fmla="*/ 92282 h 4275461"/>
                <a:gd name="connsiteX122" fmla="*/ 2851974 w 3619883"/>
                <a:gd name="connsiteY122" fmla="*/ 109227 h 4275461"/>
                <a:gd name="connsiteX123" fmla="*/ 2907643 w 3619883"/>
                <a:gd name="connsiteY123" fmla="*/ 100020 h 4275461"/>
                <a:gd name="connsiteX124" fmla="*/ 2944022 w 3619883"/>
                <a:gd name="connsiteY124" fmla="*/ 30853 h 4275461"/>
                <a:gd name="connsiteX125" fmla="*/ 3022289 w 3619883"/>
                <a:gd name="connsiteY125" fmla="*/ 10893 h 4275461"/>
                <a:gd name="connsiteX126" fmla="*/ 3054807 w 3619883"/>
                <a:gd name="connsiteY126" fmla="*/ 24226 h 4275461"/>
                <a:gd name="connsiteX127" fmla="*/ 3141892 w 3619883"/>
                <a:gd name="connsiteY127" fmla="*/ 51925 h 4275461"/>
                <a:gd name="connsiteX128" fmla="*/ 3185711 w 3619883"/>
                <a:gd name="connsiteY128" fmla="*/ 59881 h 4275461"/>
                <a:gd name="connsiteX129" fmla="*/ 3219056 w 3619883"/>
                <a:gd name="connsiteY129" fmla="*/ 55536 h 4275461"/>
                <a:gd name="connsiteX130" fmla="*/ 3263425 w 3619883"/>
                <a:gd name="connsiteY130" fmla="*/ 51706 h 4275461"/>
                <a:gd name="connsiteX131" fmla="*/ 3296219 w 3619883"/>
                <a:gd name="connsiteY131" fmla="*/ 59147 h 4275461"/>
                <a:gd name="connsiteX132" fmla="*/ 3319094 w 3619883"/>
                <a:gd name="connsiteY132" fmla="*/ 42500 h 4275461"/>
                <a:gd name="connsiteX133" fmla="*/ 3420511 w 3619883"/>
                <a:gd name="connsiteY133" fmla="*/ 0 h 4275461"/>
                <a:gd name="connsiteX134" fmla="*/ 3453305 w 3619883"/>
                <a:gd name="connsiteY134" fmla="*/ 7440 h 4275461"/>
                <a:gd name="connsiteX135" fmla="*/ 3496571 w 3619883"/>
                <a:gd name="connsiteY135" fmla="*/ 27182 h 4275461"/>
                <a:gd name="connsiteX136" fmla="*/ 3602117 w 3619883"/>
                <a:gd name="connsiteY136" fmla="*/ 132521 h 4275461"/>
                <a:gd name="connsiteX137" fmla="*/ 3619883 w 3619883"/>
                <a:gd name="connsiteY137" fmla="*/ 140049 h 4275461"/>
                <a:gd name="connsiteX138" fmla="*/ 3619883 w 3619883"/>
                <a:gd name="connsiteY138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96002 w 3619883"/>
                <a:gd name="connsiteY4" fmla="*/ 4128157 h 4275461"/>
                <a:gd name="connsiteX5" fmla="*/ 3137725 w 3619883"/>
                <a:gd name="connsiteY5" fmla="*/ 3951392 h 4275461"/>
                <a:gd name="connsiteX6" fmla="*/ 2959941 w 3619883"/>
                <a:gd name="connsiteY6" fmla="*/ 4128157 h 4275461"/>
                <a:gd name="connsiteX7" fmla="*/ 2996846 w 3619883"/>
                <a:gd name="connsiteY7" fmla="*/ 4128157 h 4275461"/>
                <a:gd name="connsiteX8" fmla="*/ 3014011 w 3619883"/>
                <a:gd name="connsiteY8" fmla="*/ 4275461 h 4275461"/>
                <a:gd name="connsiteX9" fmla="*/ 2761042 w 3619883"/>
                <a:gd name="connsiteY9" fmla="*/ 4275461 h 4275461"/>
                <a:gd name="connsiteX10" fmla="*/ 2761042 w 3619883"/>
                <a:gd name="connsiteY10" fmla="*/ 4128157 h 4275461"/>
                <a:gd name="connsiteX11" fmla="*/ 2826768 w 3619883"/>
                <a:gd name="connsiteY11" fmla="*/ 4128157 h 4275461"/>
                <a:gd name="connsiteX12" fmla="*/ 2826768 w 3619883"/>
                <a:gd name="connsiteY12" fmla="*/ 3951392 h 4275461"/>
                <a:gd name="connsiteX13" fmla="*/ 2648983 w 3619883"/>
                <a:gd name="connsiteY13" fmla="*/ 3951392 h 4275461"/>
                <a:gd name="connsiteX14" fmla="*/ 2648983 w 3619883"/>
                <a:gd name="connsiteY14" fmla="*/ 4128157 h 4275461"/>
                <a:gd name="connsiteX15" fmla="*/ 2690646 w 3619883"/>
                <a:gd name="connsiteY15" fmla="*/ 4128157 h 4275461"/>
                <a:gd name="connsiteX16" fmla="*/ 2690646 w 3619883"/>
                <a:gd name="connsiteY16" fmla="*/ 4275461 h 4275461"/>
                <a:gd name="connsiteX17" fmla="*/ 2511710 w 3619883"/>
                <a:gd name="connsiteY17" fmla="*/ 4275461 h 4275461"/>
                <a:gd name="connsiteX18" fmla="*/ 2454288 w 3619883"/>
                <a:gd name="connsiteY18" fmla="*/ 4128157 h 4275461"/>
                <a:gd name="connsiteX19" fmla="*/ 2515810 w 3619883"/>
                <a:gd name="connsiteY19" fmla="*/ 4128157 h 4275461"/>
                <a:gd name="connsiteX20" fmla="*/ 2515810 w 3619883"/>
                <a:gd name="connsiteY20" fmla="*/ 3951392 h 4275461"/>
                <a:gd name="connsiteX21" fmla="*/ 2338025 w 3619883"/>
                <a:gd name="connsiteY21" fmla="*/ 3951392 h 4275461"/>
                <a:gd name="connsiteX22" fmla="*/ 2338025 w 3619883"/>
                <a:gd name="connsiteY22" fmla="*/ 4128157 h 4275461"/>
                <a:gd name="connsiteX23" fmla="*/ 2395120 w 3619883"/>
                <a:gd name="connsiteY23" fmla="*/ 4128157 h 4275461"/>
                <a:gd name="connsiteX24" fmla="*/ 2337697 w 3619883"/>
                <a:gd name="connsiteY24" fmla="*/ 4275461 h 4275461"/>
                <a:gd name="connsiteX25" fmla="*/ 2150155 w 3619883"/>
                <a:gd name="connsiteY25" fmla="*/ 4275461 h 4275461"/>
                <a:gd name="connsiteX26" fmla="*/ 2150155 w 3619883"/>
                <a:gd name="connsiteY26" fmla="*/ 4128157 h 4275461"/>
                <a:gd name="connsiteX27" fmla="*/ 2204852 w 3619883"/>
                <a:gd name="connsiteY27" fmla="*/ 4128157 h 4275461"/>
                <a:gd name="connsiteX28" fmla="*/ 2204852 w 3619883"/>
                <a:gd name="connsiteY28" fmla="*/ 3951392 h 4275461"/>
                <a:gd name="connsiteX29" fmla="*/ 2027068 w 3619883"/>
                <a:gd name="connsiteY29" fmla="*/ 3951392 h 4275461"/>
                <a:gd name="connsiteX30" fmla="*/ 2027068 w 3619883"/>
                <a:gd name="connsiteY30" fmla="*/ 4128157 h 4275461"/>
                <a:gd name="connsiteX31" fmla="*/ 2079759 w 3619883"/>
                <a:gd name="connsiteY31" fmla="*/ 4128157 h 4275461"/>
                <a:gd name="connsiteX32" fmla="*/ 2079759 w 3619883"/>
                <a:gd name="connsiteY32" fmla="*/ 4275461 h 4275461"/>
                <a:gd name="connsiteX33" fmla="*/ 1824703 w 3619883"/>
                <a:gd name="connsiteY33" fmla="*/ 4275461 h 4275461"/>
                <a:gd name="connsiteX34" fmla="*/ 1834468 w 3619883"/>
                <a:gd name="connsiteY34" fmla="*/ 4128157 h 4275461"/>
                <a:gd name="connsiteX35" fmla="*/ 1893894 w 3619883"/>
                <a:gd name="connsiteY35" fmla="*/ 4128157 h 4275461"/>
                <a:gd name="connsiteX36" fmla="*/ 1893894 w 3619883"/>
                <a:gd name="connsiteY36" fmla="*/ 3951392 h 4275461"/>
                <a:gd name="connsiteX37" fmla="*/ 1716110 w 3619883"/>
                <a:gd name="connsiteY37" fmla="*/ 3951392 h 4275461"/>
                <a:gd name="connsiteX38" fmla="*/ 1716110 w 3619883"/>
                <a:gd name="connsiteY38" fmla="*/ 4006431 h 4275461"/>
                <a:gd name="connsiteX39" fmla="*/ 1703447 w 3619883"/>
                <a:gd name="connsiteY39" fmla="*/ 4007960 h 4275461"/>
                <a:gd name="connsiteX40" fmla="*/ 1716110 w 3619883"/>
                <a:gd name="connsiteY40" fmla="*/ 4044284 h 4275461"/>
                <a:gd name="connsiteX41" fmla="*/ 1716110 w 3619883"/>
                <a:gd name="connsiteY41" fmla="*/ 4128157 h 4275461"/>
                <a:gd name="connsiteX42" fmla="*/ 1745346 w 3619883"/>
                <a:gd name="connsiteY42" fmla="*/ 4128157 h 4275461"/>
                <a:gd name="connsiteX43" fmla="*/ 1796694 w 3619883"/>
                <a:gd name="connsiteY43" fmla="*/ 4275461 h 4275461"/>
                <a:gd name="connsiteX44" fmla="*/ 1558844 w 3619883"/>
                <a:gd name="connsiteY44" fmla="*/ 4275461 h 4275461"/>
                <a:gd name="connsiteX45" fmla="*/ 1517252 w 3619883"/>
                <a:gd name="connsiteY45" fmla="*/ 4128157 h 4275461"/>
                <a:gd name="connsiteX46" fmla="*/ 1582936 w 3619883"/>
                <a:gd name="connsiteY46" fmla="*/ 4128157 h 4275461"/>
                <a:gd name="connsiteX47" fmla="*/ 1582936 w 3619883"/>
                <a:gd name="connsiteY47" fmla="*/ 3951392 h 4275461"/>
                <a:gd name="connsiteX48" fmla="*/ 1405151 w 3619883"/>
                <a:gd name="connsiteY48" fmla="*/ 3951392 h 4275461"/>
                <a:gd name="connsiteX49" fmla="*/ 1405151 w 3619883"/>
                <a:gd name="connsiteY49" fmla="*/ 4128157 h 4275461"/>
                <a:gd name="connsiteX50" fmla="*/ 1468988 w 3619883"/>
                <a:gd name="connsiteY50" fmla="*/ 4128157 h 4275461"/>
                <a:gd name="connsiteX51" fmla="*/ 1427396 w 3619883"/>
                <a:gd name="connsiteY51" fmla="*/ 4275461 h 4275461"/>
                <a:gd name="connsiteX52" fmla="*/ 1210751 w 3619883"/>
                <a:gd name="connsiteY52" fmla="*/ 4275461 h 4275461"/>
                <a:gd name="connsiteX53" fmla="*/ 1210751 w 3619883"/>
                <a:gd name="connsiteY53" fmla="*/ 4128157 h 4275461"/>
                <a:gd name="connsiteX54" fmla="*/ 1271978 w 3619883"/>
                <a:gd name="connsiteY54" fmla="*/ 4128157 h 4275461"/>
                <a:gd name="connsiteX55" fmla="*/ 1271978 w 3619883"/>
                <a:gd name="connsiteY55" fmla="*/ 3951392 h 4275461"/>
                <a:gd name="connsiteX56" fmla="*/ 1094193 w 3619883"/>
                <a:gd name="connsiteY56" fmla="*/ 3951392 h 4275461"/>
                <a:gd name="connsiteX57" fmla="*/ 1094193 w 3619883"/>
                <a:gd name="connsiteY57" fmla="*/ 4128157 h 4275461"/>
                <a:gd name="connsiteX58" fmla="*/ 1140354 w 3619883"/>
                <a:gd name="connsiteY58" fmla="*/ 4128157 h 4275461"/>
                <a:gd name="connsiteX59" fmla="*/ 1140354 w 3619883"/>
                <a:gd name="connsiteY59" fmla="*/ 4275461 h 4275461"/>
                <a:gd name="connsiteX60" fmla="*/ 953807 w 3619883"/>
                <a:gd name="connsiteY60" fmla="*/ 4275461 h 4275461"/>
                <a:gd name="connsiteX61" fmla="*/ 912215 w 3619883"/>
                <a:gd name="connsiteY61" fmla="*/ 4128157 h 4275461"/>
                <a:gd name="connsiteX62" fmla="*/ 961020 w 3619883"/>
                <a:gd name="connsiteY62" fmla="*/ 4128157 h 4275461"/>
                <a:gd name="connsiteX63" fmla="*/ 961020 w 3619883"/>
                <a:gd name="connsiteY63" fmla="*/ 3951392 h 4275461"/>
                <a:gd name="connsiteX64" fmla="*/ 783235 w 3619883"/>
                <a:gd name="connsiteY64" fmla="*/ 3951392 h 4275461"/>
                <a:gd name="connsiteX65" fmla="*/ 783235 w 3619883"/>
                <a:gd name="connsiteY65" fmla="*/ 4128157 h 4275461"/>
                <a:gd name="connsiteX66" fmla="*/ 871024 w 3619883"/>
                <a:gd name="connsiteY66" fmla="*/ 4128157 h 4275461"/>
                <a:gd name="connsiteX67" fmla="*/ 829432 w 3619883"/>
                <a:gd name="connsiteY67" fmla="*/ 4275461 h 4275461"/>
                <a:gd name="connsiteX68" fmla="*/ 611484 w 3619883"/>
                <a:gd name="connsiteY68" fmla="*/ 4275461 h 4275461"/>
                <a:gd name="connsiteX69" fmla="*/ 621247 w 3619883"/>
                <a:gd name="connsiteY69" fmla="*/ 4128157 h 4275461"/>
                <a:gd name="connsiteX70" fmla="*/ 650062 w 3619883"/>
                <a:gd name="connsiteY70" fmla="*/ 4128157 h 4275461"/>
                <a:gd name="connsiteX71" fmla="*/ 650062 w 3619883"/>
                <a:gd name="connsiteY71" fmla="*/ 3951392 h 4275461"/>
                <a:gd name="connsiteX72" fmla="*/ 472277 w 3619883"/>
                <a:gd name="connsiteY72" fmla="*/ 3951392 h 4275461"/>
                <a:gd name="connsiteX73" fmla="*/ 472277 w 3619883"/>
                <a:gd name="connsiteY73" fmla="*/ 4128157 h 4275461"/>
                <a:gd name="connsiteX74" fmla="*/ 522650 w 3619883"/>
                <a:gd name="connsiteY74" fmla="*/ 4128157 h 4275461"/>
                <a:gd name="connsiteX75" fmla="*/ 573998 w 3619883"/>
                <a:gd name="connsiteY75" fmla="*/ 4275461 h 4275461"/>
                <a:gd name="connsiteX76" fmla="*/ 336164 w 3619883"/>
                <a:gd name="connsiteY76" fmla="*/ 4275461 h 4275461"/>
                <a:gd name="connsiteX77" fmla="*/ 294572 w 3619883"/>
                <a:gd name="connsiteY77" fmla="*/ 4128157 h 4275461"/>
                <a:gd name="connsiteX78" fmla="*/ 339106 w 3619883"/>
                <a:gd name="connsiteY78" fmla="*/ 4128157 h 4275461"/>
                <a:gd name="connsiteX79" fmla="*/ 339106 w 3619883"/>
                <a:gd name="connsiteY79" fmla="*/ 3951392 h 4275461"/>
                <a:gd name="connsiteX80" fmla="*/ 161321 w 3619883"/>
                <a:gd name="connsiteY80" fmla="*/ 3951392 h 4275461"/>
                <a:gd name="connsiteX81" fmla="*/ 161321 w 3619883"/>
                <a:gd name="connsiteY81" fmla="*/ 4128157 h 4275461"/>
                <a:gd name="connsiteX82" fmla="*/ 230914 w 3619883"/>
                <a:gd name="connsiteY82" fmla="*/ 4128157 h 4275461"/>
                <a:gd name="connsiteX83" fmla="*/ 189322 w 3619883"/>
                <a:gd name="connsiteY83" fmla="*/ 4275461 h 4275461"/>
                <a:gd name="connsiteX84" fmla="*/ 0 w 3619883"/>
                <a:gd name="connsiteY84" fmla="*/ 4275461 h 4275461"/>
                <a:gd name="connsiteX85" fmla="*/ 0 w 3619883"/>
                <a:gd name="connsiteY85" fmla="*/ 42229 h 4275461"/>
                <a:gd name="connsiteX86" fmla="*/ 42464 w 3619883"/>
                <a:gd name="connsiteY86" fmla="*/ 40518 h 4275461"/>
                <a:gd name="connsiteX87" fmla="*/ 137733 w 3619883"/>
                <a:gd name="connsiteY87" fmla="*/ 35355 h 4275461"/>
                <a:gd name="connsiteX88" fmla="*/ 270565 w 3619883"/>
                <a:gd name="connsiteY88" fmla="*/ 29759 h 4275461"/>
                <a:gd name="connsiteX89" fmla="*/ 479734 w 3619883"/>
                <a:gd name="connsiteY89" fmla="*/ 45455 h 4275461"/>
                <a:gd name="connsiteX90" fmla="*/ 524103 w 3619883"/>
                <a:gd name="connsiteY90" fmla="*/ 41625 h 4275461"/>
                <a:gd name="connsiteX91" fmla="*/ 624416 w 3619883"/>
                <a:gd name="connsiteY91" fmla="*/ 22696 h 4275461"/>
                <a:gd name="connsiteX92" fmla="*/ 657762 w 3619883"/>
                <a:gd name="connsiteY92" fmla="*/ 18351 h 4275461"/>
                <a:gd name="connsiteX93" fmla="*/ 690557 w 3619883"/>
                <a:gd name="connsiteY93" fmla="*/ 25792 h 4275461"/>
                <a:gd name="connsiteX94" fmla="*/ 745123 w 3619883"/>
                <a:gd name="connsiteY94" fmla="*/ 40157 h 4275461"/>
                <a:gd name="connsiteX95" fmla="*/ 789493 w 3619883"/>
                <a:gd name="connsiteY95" fmla="*/ 36327 h 4275461"/>
                <a:gd name="connsiteX96" fmla="*/ 854255 w 3619883"/>
                <a:gd name="connsiteY96" fmla="*/ 68887 h 4275461"/>
                <a:gd name="connsiteX97" fmla="*/ 897520 w 3619883"/>
                <a:gd name="connsiteY97" fmla="*/ 88629 h 4275461"/>
                <a:gd name="connsiteX98" fmla="*/ 940510 w 3619883"/>
                <a:gd name="connsiteY98" fmla="*/ 114265 h 4275461"/>
                <a:gd name="connsiteX99" fmla="*/ 1082712 w 3619883"/>
                <a:gd name="connsiteY99" fmla="*/ 144543 h 4275461"/>
                <a:gd name="connsiteX100" fmla="*/ 1205348 w 3619883"/>
                <a:gd name="connsiteY100" fmla="*/ 120753 h 4275461"/>
                <a:gd name="connsiteX101" fmla="*/ 1271764 w 3619883"/>
                <a:gd name="connsiteY101" fmla="*/ 117956 h 4275461"/>
                <a:gd name="connsiteX102" fmla="*/ 1315583 w 3619883"/>
                <a:gd name="connsiteY102" fmla="*/ 125912 h 4275461"/>
                <a:gd name="connsiteX103" fmla="*/ 1359125 w 3619883"/>
                <a:gd name="connsiteY103" fmla="*/ 139761 h 4275461"/>
                <a:gd name="connsiteX104" fmla="*/ 1391919 w 3619883"/>
                <a:gd name="connsiteY104" fmla="*/ 147202 h 4275461"/>
                <a:gd name="connsiteX105" fmla="*/ 1436563 w 3619883"/>
                <a:gd name="connsiteY105" fmla="*/ 137480 h 4275461"/>
                <a:gd name="connsiteX106" fmla="*/ 1471566 w 3619883"/>
                <a:gd name="connsiteY106" fmla="*/ 97777 h 4275461"/>
                <a:gd name="connsiteX107" fmla="*/ 1505739 w 3619883"/>
                <a:gd name="connsiteY107" fmla="*/ 75753 h 4275461"/>
                <a:gd name="connsiteX108" fmla="*/ 1590891 w 3619883"/>
                <a:gd name="connsiteY108" fmla="*/ 144702 h 4275461"/>
                <a:gd name="connsiteX109" fmla="*/ 1625616 w 3619883"/>
                <a:gd name="connsiteY109" fmla="*/ 110893 h 4275461"/>
                <a:gd name="connsiteX110" fmla="*/ 1658964 w 3619883"/>
                <a:gd name="connsiteY110" fmla="*/ 106547 h 4275461"/>
                <a:gd name="connsiteX111" fmla="*/ 1746598 w 3619883"/>
                <a:gd name="connsiteY111" fmla="*/ 122460 h 4275461"/>
                <a:gd name="connsiteX112" fmla="*/ 1811913 w 3619883"/>
                <a:gd name="connsiteY112" fmla="*/ 143234 h 4275461"/>
                <a:gd name="connsiteX113" fmla="*/ 1856557 w 3619883"/>
                <a:gd name="connsiteY113" fmla="*/ 133511 h 4275461"/>
                <a:gd name="connsiteX114" fmla="*/ 2066003 w 3619883"/>
                <a:gd name="connsiteY114" fmla="*/ 143313 h 4275461"/>
                <a:gd name="connsiteX115" fmla="*/ 2177615 w 3619883"/>
                <a:gd name="connsiteY115" fmla="*/ 119007 h 4275461"/>
                <a:gd name="connsiteX116" fmla="*/ 2255883 w 3619883"/>
                <a:gd name="connsiteY116" fmla="*/ 99047 h 4275461"/>
                <a:gd name="connsiteX117" fmla="*/ 2344622 w 3619883"/>
                <a:gd name="connsiteY117" fmla="*/ 91388 h 4275461"/>
                <a:gd name="connsiteX118" fmla="*/ 2455682 w 3619883"/>
                <a:gd name="connsiteY118" fmla="*/ 78869 h 4275461"/>
                <a:gd name="connsiteX119" fmla="*/ 2632609 w 3619883"/>
                <a:gd name="connsiteY119" fmla="*/ 75338 h 4275461"/>
                <a:gd name="connsiteX120" fmla="*/ 2742291 w 3619883"/>
                <a:gd name="connsiteY120" fmla="*/ 92282 h 4275461"/>
                <a:gd name="connsiteX121" fmla="*/ 2851974 w 3619883"/>
                <a:gd name="connsiteY121" fmla="*/ 109227 h 4275461"/>
                <a:gd name="connsiteX122" fmla="*/ 2907643 w 3619883"/>
                <a:gd name="connsiteY122" fmla="*/ 100020 h 4275461"/>
                <a:gd name="connsiteX123" fmla="*/ 2944022 w 3619883"/>
                <a:gd name="connsiteY123" fmla="*/ 30853 h 4275461"/>
                <a:gd name="connsiteX124" fmla="*/ 3022289 w 3619883"/>
                <a:gd name="connsiteY124" fmla="*/ 10893 h 4275461"/>
                <a:gd name="connsiteX125" fmla="*/ 3054807 w 3619883"/>
                <a:gd name="connsiteY125" fmla="*/ 24226 h 4275461"/>
                <a:gd name="connsiteX126" fmla="*/ 3141892 w 3619883"/>
                <a:gd name="connsiteY126" fmla="*/ 51925 h 4275461"/>
                <a:gd name="connsiteX127" fmla="*/ 3185711 w 3619883"/>
                <a:gd name="connsiteY127" fmla="*/ 59881 h 4275461"/>
                <a:gd name="connsiteX128" fmla="*/ 3219056 w 3619883"/>
                <a:gd name="connsiteY128" fmla="*/ 55536 h 4275461"/>
                <a:gd name="connsiteX129" fmla="*/ 3263425 w 3619883"/>
                <a:gd name="connsiteY129" fmla="*/ 51706 h 4275461"/>
                <a:gd name="connsiteX130" fmla="*/ 3296219 w 3619883"/>
                <a:gd name="connsiteY130" fmla="*/ 59147 h 4275461"/>
                <a:gd name="connsiteX131" fmla="*/ 3319094 w 3619883"/>
                <a:gd name="connsiteY131" fmla="*/ 42500 h 4275461"/>
                <a:gd name="connsiteX132" fmla="*/ 3420511 w 3619883"/>
                <a:gd name="connsiteY132" fmla="*/ 0 h 4275461"/>
                <a:gd name="connsiteX133" fmla="*/ 3453305 w 3619883"/>
                <a:gd name="connsiteY133" fmla="*/ 7440 h 4275461"/>
                <a:gd name="connsiteX134" fmla="*/ 3496571 w 3619883"/>
                <a:gd name="connsiteY134" fmla="*/ 27182 h 4275461"/>
                <a:gd name="connsiteX135" fmla="*/ 3602117 w 3619883"/>
                <a:gd name="connsiteY135" fmla="*/ 132521 h 4275461"/>
                <a:gd name="connsiteX136" fmla="*/ 3619883 w 3619883"/>
                <a:gd name="connsiteY136" fmla="*/ 140049 h 4275461"/>
                <a:gd name="connsiteX137" fmla="*/ 3619883 w 3619883"/>
                <a:gd name="connsiteY137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96002 w 3619883"/>
                <a:gd name="connsiteY4" fmla="*/ 4128157 h 4275461"/>
                <a:gd name="connsiteX5" fmla="*/ 3137725 w 3619883"/>
                <a:gd name="connsiteY5" fmla="*/ 3951392 h 4275461"/>
                <a:gd name="connsiteX6" fmla="*/ 2996846 w 3619883"/>
                <a:gd name="connsiteY6" fmla="*/ 4128157 h 4275461"/>
                <a:gd name="connsiteX7" fmla="*/ 3014011 w 3619883"/>
                <a:gd name="connsiteY7" fmla="*/ 4275461 h 4275461"/>
                <a:gd name="connsiteX8" fmla="*/ 2761042 w 3619883"/>
                <a:gd name="connsiteY8" fmla="*/ 4275461 h 4275461"/>
                <a:gd name="connsiteX9" fmla="*/ 2761042 w 3619883"/>
                <a:gd name="connsiteY9" fmla="*/ 4128157 h 4275461"/>
                <a:gd name="connsiteX10" fmla="*/ 2826768 w 3619883"/>
                <a:gd name="connsiteY10" fmla="*/ 4128157 h 4275461"/>
                <a:gd name="connsiteX11" fmla="*/ 2826768 w 3619883"/>
                <a:gd name="connsiteY11" fmla="*/ 3951392 h 4275461"/>
                <a:gd name="connsiteX12" fmla="*/ 2648983 w 3619883"/>
                <a:gd name="connsiteY12" fmla="*/ 3951392 h 4275461"/>
                <a:gd name="connsiteX13" fmla="*/ 2648983 w 3619883"/>
                <a:gd name="connsiteY13" fmla="*/ 4128157 h 4275461"/>
                <a:gd name="connsiteX14" fmla="*/ 2690646 w 3619883"/>
                <a:gd name="connsiteY14" fmla="*/ 4128157 h 4275461"/>
                <a:gd name="connsiteX15" fmla="*/ 2690646 w 3619883"/>
                <a:gd name="connsiteY15" fmla="*/ 4275461 h 4275461"/>
                <a:gd name="connsiteX16" fmla="*/ 2511710 w 3619883"/>
                <a:gd name="connsiteY16" fmla="*/ 4275461 h 4275461"/>
                <a:gd name="connsiteX17" fmla="*/ 2454288 w 3619883"/>
                <a:gd name="connsiteY17" fmla="*/ 4128157 h 4275461"/>
                <a:gd name="connsiteX18" fmla="*/ 2515810 w 3619883"/>
                <a:gd name="connsiteY18" fmla="*/ 4128157 h 4275461"/>
                <a:gd name="connsiteX19" fmla="*/ 2515810 w 3619883"/>
                <a:gd name="connsiteY19" fmla="*/ 3951392 h 4275461"/>
                <a:gd name="connsiteX20" fmla="*/ 2338025 w 3619883"/>
                <a:gd name="connsiteY20" fmla="*/ 3951392 h 4275461"/>
                <a:gd name="connsiteX21" fmla="*/ 2338025 w 3619883"/>
                <a:gd name="connsiteY21" fmla="*/ 4128157 h 4275461"/>
                <a:gd name="connsiteX22" fmla="*/ 2395120 w 3619883"/>
                <a:gd name="connsiteY22" fmla="*/ 4128157 h 4275461"/>
                <a:gd name="connsiteX23" fmla="*/ 2337697 w 3619883"/>
                <a:gd name="connsiteY23" fmla="*/ 4275461 h 4275461"/>
                <a:gd name="connsiteX24" fmla="*/ 2150155 w 3619883"/>
                <a:gd name="connsiteY24" fmla="*/ 4275461 h 4275461"/>
                <a:gd name="connsiteX25" fmla="*/ 2150155 w 3619883"/>
                <a:gd name="connsiteY25" fmla="*/ 4128157 h 4275461"/>
                <a:gd name="connsiteX26" fmla="*/ 2204852 w 3619883"/>
                <a:gd name="connsiteY26" fmla="*/ 4128157 h 4275461"/>
                <a:gd name="connsiteX27" fmla="*/ 2204852 w 3619883"/>
                <a:gd name="connsiteY27" fmla="*/ 3951392 h 4275461"/>
                <a:gd name="connsiteX28" fmla="*/ 2027068 w 3619883"/>
                <a:gd name="connsiteY28" fmla="*/ 3951392 h 4275461"/>
                <a:gd name="connsiteX29" fmla="*/ 2027068 w 3619883"/>
                <a:gd name="connsiteY29" fmla="*/ 4128157 h 4275461"/>
                <a:gd name="connsiteX30" fmla="*/ 2079759 w 3619883"/>
                <a:gd name="connsiteY30" fmla="*/ 4128157 h 4275461"/>
                <a:gd name="connsiteX31" fmla="*/ 2079759 w 3619883"/>
                <a:gd name="connsiteY31" fmla="*/ 4275461 h 4275461"/>
                <a:gd name="connsiteX32" fmla="*/ 1824703 w 3619883"/>
                <a:gd name="connsiteY32" fmla="*/ 4275461 h 4275461"/>
                <a:gd name="connsiteX33" fmla="*/ 1834468 w 3619883"/>
                <a:gd name="connsiteY33" fmla="*/ 4128157 h 4275461"/>
                <a:gd name="connsiteX34" fmla="*/ 1893894 w 3619883"/>
                <a:gd name="connsiteY34" fmla="*/ 4128157 h 4275461"/>
                <a:gd name="connsiteX35" fmla="*/ 1893894 w 3619883"/>
                <a:gd name="connsiteY35" fmla="*/ 3951392 h 4275461"/>
                <a:gd name="connsiteX36" fmla="*/ 1716110 w 3619883"/>
                <a:gd name="connsiteY36" fmla="*/ 3951392 h 4275461"/>
                <a:gd name="connsiteX37" fmla="*/ 1716110 w 3619883"/>
                <a:gd name="connsiteY37" fmla="*/ 4006431 h 4275461"/>
                <a:gd name="connsiteX38" fmla="*/ 1703447 w 3619883"/>
                <a:gd name="connsiteY38" fmla="*/ 4007960 h 4275461"/>
                <a:gd name="connsiteX39" fmla="*/ 1716110 w 3619883"/>
                <a:gd name="connsiteY39" fmla="*/ 4044284 h 4275461"/>
                <a:gd name="connsiteX40" fmla="*/ 1716110 w 3619883"/>
                <a:gd name="connsiteY40" fmla="*/ 4128157 h 4275461"/>
                <a:gd name="connsiteX41" fmla="*/ 1745346 w 3619883"/>
                <a:gd name="connsiteY41" fmla="*/ 4128157 h 4275461"/>
                <a:gd name="connsiteX42" fmla="*/ 1796694 w 3619883"/>
                <a:gd name="connsiteY42" fmla="*/ 4275461 h 4275461"/>
                <a:gd name="connsiteX43" fmla="*/ 1558844 w 3619883"/>
                <a:gd name="connsiteY43" fmla="*/ 4275461 h 4275461"/>
                <a:gd name="connsiteX44" fmla="*/ 1517252 w 3619883"/>
                <a:gd name="connsiteY44" fmla="*/ 4128157 h 4275461"/>
                <a:gd name="connsiteX45" fmla="*/ 1582936 w 3619883"/>
                <a:gd name="connsiteY45" fmla="*/ 4128157 h 4275461"/>
                <a:gd name="connsiteX46" fmla="*/ 1582936 w 3619883"/>
                <a:gd name="connsiteY46" fmla="*/ 3951392 h 4275461"/>
                <a:gd name="connsiteX47" fmla="*/ 1405151 w 3619883"/>
                <a:gd name="connsiteY47" fmla="*/ 3951392 h 4275461"/>
                <a:gd name="connsiteX48" fmla="*/ 1405151 w 3619883"/>
                <a:gd name="connsiteY48" fmla="*/ 4128157 h 4275461"/>
                <a:gd name="connsiteX49" fmla="*/ 1468988 w 3619883"/>
                <a:gd name="connsiteY49" fmla="*/ 4128157 h 4275461"/>
                <a:gd name="connsiteX50" fmla="*/ 1427396 w 3619883"/>
                <a:gd name="connsiteY50" fmla="*/ 4275461 h 4275461"/>
                <a:gd name="connsiteX51" fmla="*/ 1210751 w 3619883"/>
                <a:gd name="connsiteY51" fmla="*/ 4275461 h 4275461"/>
                <a:gd name="connsiteX52" fmla="*/ 1210751 w 3619883"/>
                <a:gd name="connsiteY52" fmla="*/ 4128157 h 4275461"/>
                <a:gd name="connsiteX53" fmla="*/ 1271978 w 3619883"/>
                <a:gd name="connsiteY53" fmla="*/ 4128157 h 4275461"/>
                <a:gd name="connsiteX54" fmla="*/ 1271978 w 3619883"/>
                <a:gd name="connsiteY54" fmla="*/ 3951392 h 4275461"/>
                <a:gd name="connsiteX55" fmla="*/ 1094193 w 3619883"/>
                <a:gd name="connsiteY55" fmla="*/ 3951392 h 4275461"/>
                <a:gd name="connsiteX56" fmla="*/ 1094193 w 3619883"/>
                <a:gd name="connsiteY56" fmla="*/ 4128157 h 4275461"/>
                <a:gd name="connsiteX57" fmla="*/ 1140354 w 3619883"/>
                <a:gd name="connsiteY57" fmla="*/ 4128157 h 4275461"/>
                <a:gd name="connsiteX58" fmla="*/ 1140354 w 3619883"/>
                <a:gd name="connsiteY58" fmla="*/ 4275461 h 4275461"/>
                <a:gd name="connsiteX59" fmla="*/ 953807 w 3619883"/>
                <a:gd name="connsiteY59" fmla="*/ 4275461 h 4275461"/>
                <a:gd name="connsiteX60" fmla="*/ 912215 w 3619883"/>
                <a:gd name="connsiteY60" fmla="*/ 4128157 h 4275461"/>
                <a:gd name="connsiteX61" fmla="*/ 961020 w 3619883"/>
                <a:gd name="connsiteY61" fmla="*/ 4128157 h 4275461"/>
                <a:gd name="connsiteX62" fmla="*/ 961020 w 3619883"/>
                <a:gd name="connsiteY62" fmla="*/ 3951392 h 4275461"/>
                <a:gd name="connsiteX63" fmla="*/ 783235 w 3619883"/>
                <a:gd name="connsiteY63" fmla="*/ 3951392 h 4275461"/>
                <a:gd name="connsiteX64" fmla="*/ 783235 w 3619883"/>
                <a:gd name="connsiteY64" fmla="*/ 4128157 h 4275461"/>
                <a:gd name="connsiteX65" fmla="*/ 871024 w 3619883"/>
                <a:gd name="connsiteY65" fmla="*/ 4128157 h 4275461"/>
                <a:gd name="connsiteX66" fmla="*/ 829432 w 3619883"/>
                <a:gd name="connsiteY66" fmla="*/ 4275461 h 4275461"/>
                <a:gd name="connsiteX67" fmla="*/ 611484 w 3619883"/>
                <a:gd name="connsiteY67" fmla="*/ 4275461 h 4275461"/>
                <a:gd name="connsiteX68" fmla="*/ 621247 w 3619883"/>
                <a:gd name="connsiteY68" fmla="*/ 4128157 h 4275461"/>
                <a:gd name="connsiteX69" fmla="*/ 650062 w 3619883"/>
                <a:gd name="connsiteY69" fmla="*/ 4128157 h 4275461"/>
                <a:gd name="connsiteX70" fmla="*/ 650062 w 3619883"/>
                <a:gd name="connsiteY70" fmla="*/ 3951392 h 4275461"/>
                <a:gd name="connsiteX71" fmla="*/ 472277 w 3619883"/>
                <a:gd name="connsiteY71" fmla="*/ 3951392 h 4275461"/>
                <a:gd name="connsiteX72" fmla="*/ 472277 w 3619883"/>
                <a:gd name="connsiteY72" fmla="*/ 4128157 h 4275461"/>
                <a:gd name="connsiteX73" fmla="*/ 522650 w 3619883"/>
                <a:gd name="connsiteY73" fmla="*/ 4128157 h 4275461"/>
                <a:gd name="connsiteX74" fmla="*/ 573998 w 3619883"/>
                <a:gd name="connsiteY74" fmla="*/ 4275461 h 4275461"/>
                <a:gd name="connsiteX75" fmla="*/ 336164 w 3619883"/>
                <a:gd name="connsiteY75" fmla="*/ 4275461 h 4275461"/>
                <a:gd name="connsiteX76" fmla="*/ 294572 w 3619883"/>
                <a:gd name="connsiteY76" fmla="*/ 4128157 h 4275461"/>
                <a:gd name="connsiteX77" fmla="*/ 339106 w 3619883"/>
                <a:gd name="connsiteY77" fmla="*/ 4128157 h 4275461"/>
                <a:gd name="connsiteX78" fmla="*/ 339106 w 3619883"/>
                <a:gd name="connsiteY78" fmla="*/ 3951392 h 4275461"/>
                <a:gd name="connsiteX79" fmla="*/ 161321 w 3619883"/>
                <a:gd name="connsiteY79" fmla="*/ 3951392 h 4275461"/>
                <a:gd name="connsiteX80" fmla="*/ 161321 w 3619883"/>
                <a:gd name="connsiteY80" fmla="*/ 4128157 h 4275461"/>
                <a:gd name="connsiteX81" fmla="*/ 230914 w 3619883"/>
                <a:gd name="connsiteY81" fmla="*/ 4128157 h 4275461"/>
                <a:gd name="connsiteX82" fmla="*/ 189322 w 3619883"/>
                <a:gd name="connsiteY82" fmla="*/ 4275461 h 4275461"/>
                <a:gd name="connsiteX83" fmla="*/ 0 w 3619883"/>
                <a:gd name="connsiteY83" fmla="*/ 4275461 h 4275461"/>
                <a:gd name="connsiteX84" fmla="*/ 0 w 3619883"/>
                <a:gd name="connsiteY84" fmla="*/ 42229 h 4275461"/>
                <a:gd name="connsiteX85" fmla="*/ 42464 w 3619883"/>
                <a:gd name="connsiteY85" fmla="*/ 40518 h 4275461"/>
                <a:gd name="connsiteX86" fmla="*/ 137733 w 3619883"/>
                <a:gd name="connsiteY86" fmla="*/ 35355 h 4275461"/>
                <a:gd name="connsiteX87" fmla="*/ 270565 w 3619883"/>
                <a:gd name="connsiteY87" fmla="*/ 29759 h 4275461"/>
                <a:gd name="connsiteX88" fmla="*/ 479734 w 3619883"/>
                <a:gd name="connsiteY88" fmla="*/ 45455 h 4275461"/>
                <a:gd name="connsiteX89" fmla="*/ 524103 w 3619883"/>
                <a:gd name="connsiteY89" fmla="*/ 41625 h 4275461"/>
                <a:gd name="connsiteX90" fmla="*/ 624416 w 3619883"/>
                <a:gd name="connsiteY90" fmla="*/ 22696 h 4275461"/>
                <a:gd name="connsiteX91" fmla="*/ 657762 w 3619883"/>
                <a:gd name="connsiteY91" fmla="*/ 18351 h 4275461"/>
                <a:gd name="connsiteX92" fmla="*/ 690557 w 3619883"/>
                <a:gd name="connsiteY92" fmla="*/ 25792 h 4275461"/>
                <a:gd name="connsiteX93" fmla="*/ 745123 w 3619883"/>
                <a:gd name="connsiteY93" fmla="*/ 40157 h 4275461"/>
                <a:gd name="connsiteX94" fmla="*/ 789493 w 3619883"/>
                <a:gd name="connsiteY94" fmla="*/ 36327 h 4275461"/>
                <a:gd name="connsiteX95" fmla="*/ 854255 w 3619883"/>
                <a:gd name="connsiteY95" fmla="*/ 68887 h 4275461"/>
                <a:gd name="connsiteX96" fmla="*/ 897520 w 3619883"/>
                <a:gd name="connsiteY96" fmla="*/ 88629 h 4275461"/>
                <a:gd name="connsiteX97" fmla="*/ 940510 w 3619883"/>
                <a:gd name="connsiteY97" fmla="*/ 114265 h 4275461"/>
                <a:gd name="connsiteX98" fmla="*/ 1082712 w 3619883"/>
                <a:gd name="connsiteY98" fmla="*/ 144543 h 4275461"/>
                <a:gd name="connsiteX99" fmla="*/ 1205348 w 3619883"/>
                <a:gd name="connsiteY99" fmla="*/ 120753 h 4275461"/>
                <a:gd name="connsiteX100" fmla="*/ 1271764 w 3619883"/>
                <a:gd name="connsiteY100" fmla="*/ 117956 h 4275461"/>
                <a:gd name="connsiteX101" fmla="*/ 1315583 w 3619883"/>
                <a:gd name="connsiteY101" fmla="*/ 125912 h 4275461"/>
                <a:gd name="connsiteX102" fmla="*/ 1359125 w 3619883"/>
                <a:gd name="connsiteY102" fmla="*/ 139761 h 4275461"/>
                <a:gd name="connsiteX103" fmla="*/ 1391919 w 3619883"/>
                <a:gd name="connsiteY103" fmla="*/ 147202 h 4275461"/>
                <a:gd name="connsiteX104" fmla="*/ 1436563 w 3619883"/>
                <a:gd name="connsiteY104" fmla="*/ 137480 h 4275461"/>
                <a:gd name="connsiteX105" fmla="*/ 1471566 w 3619883"/>
                <a:gd name="connsiteY105" fmla="*/ 97777 h 4275461"/>
                <a:gd name="connsiteX106" fmla="*/ 1505739 w 3619883"/>
                <a:gd name="connsiteY106" fmla="*/ 75753 h 4275461"/>
                <a:gd name="connsiteX107" fmla="*/ 1590891 w 3619883"/>
                <a:gd name="connsiteY107" fmla="*/ 144702 h 4275461"/>
                <a:gd name="connsiteX108" fmla="*/ 1625616 w 3619883"/>
                <a:gd name="connsiteY108" fmla="*/ 110893 h 4275461"/>
                <a:gd name="connsiteX109" fmla="*/ 1658964 w 3619883"/>
                <a:gd name="connsiteY109" fmla="*/ 106547 h 4275461"/>
                <a:gd name="connsiteX110" fmla="*/ 1746598 w 3619883"/>
                <a:gd name="connsiteY110" fmla="*/ 122460 h 4275461"/>
                <a:gd name="connsiteX111" fmla="*/ 1811913 w 3619883"/>
                <a:gd name="connsiteY111" fmla="*/ 143234 h 4275461"/>
                <a:gd name="connsiteX112" fmla="*/ 1856557 w 3619883"/>
                <a:gd name="connsiteY112" fmla="*/ 133511 h 4275461"/>
                <a:gd name="connsiteX113" fmla="*/ 2066003 w 3619883"/>
                <a:gd name="connsiteY113" fmla="*/ 143313 h 4275461"/>
                <a:gd name="connsiteX114" fmla="*/ 2177615 w 3619883"/>
                <a:gd name="connsiteY114" fmla="*/ 119007 h 4275461"/>
                <a:gd name="connsiteX115" fmla="*/ 2255883 w 3619883"/>
                <a:gd name="connsiteY115" fmla="*/ 99047 h 4275461"/>
                <a:gd name="connsiteX116" fmla="*/ 2344622 w 3619883"/>
                <a:gd name="connsiteY116" fmla="*/ 91388 h 4275461"/>
                <a:gd name="connsiteX117" fmla="*/ 2455682 w 3619883"/>
                <a:gd name="connsiteY117" fmla="*/ 78869 h 4275461"/>
                <a:gd name="connsiteX118" fmla="*/ 2632609 w 3619883"/>
                <a:gd name="connsiteY118" fmla="*/ 75338 h 4275461"/>
                <a:gd name="connsiteX119" fmla="*/ 2742291 w 3619883"/>
                <a:gd name="connsiteY119" fmla="*/ 92282 h 4275461"/>
                <a:gd name="connsiteX120" fmla="*/ 2851974 w 3619883"/>
                <a:gd name="connsiteY120" fmla="*/ 109227 h 4275461"/>
                <a:gd name="connsiteX121" fmla="*/ 2907643 w 3619883"/>
                <a:gd name="connsiteY121" fmla="*/ 100020 h 4275461"/>
                <a:gd name="connsiteX122" fmla="*/ 2944022 w 3619883"/>
                <a:gd name="connsiteY122" fmla="*/ 30853 h 4275461"/>
                <a:gd name="connsiteX123" fmla="*/ 3022289 w 3619883"/>
                <a:gd name="connsiteY123" fmla="*/ 10893 h 4275461"/>
                <a:gd name="connsiteX124" fmla="*/ 3054807 w 3619883"/>
                <a:gd name="connsiteY124" fmla="*/ 24226 h 4275461"/>
                <a:gd name="connsiteX125" fmla="*/ 3141892 w 3619883"/>
                <a:gd name="connsiteY125" fmla="*/ 51925 h 4275461"/>
                <a:gd name="connsiteX126" fmla="*/ 3185711 w 3619883"/>
                <a:gd name="connsiteY126" fmla="*/ 59881 h 4275461"/>
                <a:gd name="connsiteX127" fmla="*/ 3219056 w 3619883"/>
                <a:gd name="connsiteY127" fmla="*/ 55536 h 4275461"/>
                <a:gd name="connsiteX128" fmla="*/ 3263425 w 3619883"/>
                <a:gd name="connsiteY128" fmla="*/ 51706 h 4275461"/>
                <a:gd name="connsiteX129" fmla="*/ 3296219 w 3619883"/>
                <a:gd name="connsiteY129" fmla="*/ 59147 h 4275461"/>
                <a:gd name="connsiteX130" fmla="*/ 3319094 w 3619883"/>
                <a:gd name="connsiteY130" fmla="*/ 42500 h 4275461"/>
                <a:gd name="connsiteX131" fmla="*/ 3420511 w 3619883"/>
                <a:gd name="connsiteY131" fmla="*/ 0 h 4275461"/>
                <a:gd name="connsiteX132" fmla="*/ 3453305 w 3619883"/>
                <a:gd name="connsiteY132" fmla="*/ 7440 h 4275461"/>
                <a:gd name="connsiteX133" fmla="*/ 3496571 w 3619883"/>
                <a:gd name="connsiteY133" fmla="*/ 27182 h 4275461"/>
                <a:gd name="connsiteX134" fmla="*/ 3602117 w 3619883"/>
                <a:gd name="connsiteY134" fmla="*/ 132521 h 4275461"/>
                <a:gd name="connsiteX135" fmla="*/ 3619883 w 3619883"/>
                <a:gd name="connsiteY135" fmla="*/ 140049 h 4275461"/>
                <a:gd name="connsiteX136" fmla="*/ 3619883 w 3619883"/>
                <a:gd name="connsiteY136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96002 w 3619883"/>
                <a:gd name="connsiteY4" fmla="*/ 4128157 h 4275461"/>
                <a:gd name="connsiteX5" fmla="*/ 3137725 w 3619883"/>
                <a:gd name="connsiteY5" fmla="*/ 3951392 h 4275461"/>
                <a:gd name="connsiteX6" fmla="*/ 3014011 w 3619883"/>
                <a:gd name="connsiteY6" fmla="*/ 4275461 h 4275461"/>
                <a:gd name="connsiteX7" fmla="*/ 2761042 w 3619883"/>
                <a:gd name="connsiteY7" fmla="*/ 4275461 h 4275461"/>
                <a:gd name="connsiteX8" fmla="*/ 2761042 w 3619883"/>
                <a:gd name="connsiteY8" fmla="*/ 4128157 h 4275461"/>
                <a:gd name="connsiteX9" fmla="*/ 2826768 w 3619883"/>
                <a:gd name="connsiteY9" fmla="*/ 4128157 h 4275461"/>
                <a:gd name="connsiteX10" fmla="*/ 2826768 w 3619883"/>
                <a:gd name="connsiteY10" fmla="*/ 3951392 h 4275461"/>
                <a:gd name="connsiteX11" fmla="*/ 2648983 w 3619883"/>
                <a:gd name="connsiteY11" fmla="*/ 3951392 h 4275461"/>
                <a:gd name="connsiteX12" fmla="*/ 2648983 w 3619883"/>
                <a:gd name="connsiteY12" fmla="*/ 4128157 h 4275461"/>
                <a:gd name="connsiteX13" fmla="*/ 2690646 w 3619883"/>
                <a:gd name="connsiteY13" fmla="*/ 4128157 h 4275461"/>
                <a:gd name="connsiteX14" fmla="*/ 2690646 w 3619883"/>
                <a:gd name="connsiteY14" fmla="*/ 4275461 h 4275461"/>
                <a:gd name="connsiteX15" fmla="*/ 2511710 w 3619883"/>
                <a:gd name="connsiteY15" fmla="*/ 4275461 h 4275461"/>
                <a:gd name="connsiteX16" fmla="*/ 2454288 w 3619883"/>
                <a:gd name="connsiteY16" fmla="*/ 4128157 h 4275461"/>
                <a:gd name="connsiteX17" fmla="*/ 2515810 w 3619883"/>
                <a:gd name="connsiteY17" fmla="*/ 4128157 h 4275461"/>
                <a:gd name="connsiteX18" fmla="*/ 2515810 w 3619883"/>
                <a:gd name="connsiteY18" fmla="*/ 3951392 h 4275461"/>
                <a:gd name="connsiteX19" fmla="*/ 2338025 w 3619883"/>
                <a:gd name="connsiteY19" fmla="*/ 3951392 h 4275461"/>
                <a:gd name="connsiteX20" fmla="*/ 2338025 w 3619883"/>
                <a:gd name="connsiteY20" fmla="*/ 4128157 h 4275461"/>
                <a:gd name="connsiteX21" fmla="*/ 2395120 w 3619883"/>
                <a:gd name="connsiteY21" fmla="*/ 4128157 h 4275461"/>
                <a:gd name="connsiteX22" fmla="*/ 2337697 w 3619883"/>
                <a:gd name="connsiteY22" fmla="*/ 4275461 h 4275461"/>
                <a:gd name="connsiteX23" fmla="*/ 2150155 w 3619883"/>
                <a:gd name="connsiteY23" fmla="*/ 4275461 h 4275461"/>
                <a:gd name="connsiteX24" fmla="*/ 2150155 w 3619883"/>
                <a:gd name="connsiteY24" fmla="*/ 4128157 h 4275461"/>
                <a:gd name="connsiteX25" fmla="*/ 2204852 w 3619883"/>
                <a:gd name="connsiteY25" fmla="*/ 4128157 h 4275461"/>
                <a:gd name="connsiteX26" fmla="*/ 2204852 w 3619883"/>
                <a:gd name="connsiteY26" fmla="*/ 3951392 h 4275461"/>
                <a:gd name="connsiteX27" fmla="*/ 2027068 w 3619883"/>
                <a:gd name="connsiteY27" fmla="*/ 3951392 h 4275461"/>
                <a:gd name="connsiteX28" fmla="*/ 2027068 w 3619883"/>
                <a:gd name="connsiteY28" fmla="*/ 4128157 h 4275461"/>
                <a:gd name="connsiteX29" fmla="*/ 2079759 w 3619883"/>
                <a:gd name="connsiteY29" fmla="*/ 4128157 h 4275461"/>
                <a:gd name="connsiteX30" fmla="*/ 2079759 w 3619883"/>
                <a:gd name="connsiteY30" fmla="*/ 4275461 h 4275461"/>
                <a:gd name="connsiteX31" fmla="*/ 1824703 w 3619883"/>
                <a:gd name="connsiteY31" fmla="*/ 4275461 h 4275461"/>
                <a:gd name="connsiteX32" fmla="*/ 1834468 w 3619883"/>
                <a:gd name="connsiteY32" fmla="*/ 4128157 h 4275461"/>
                <a:gd name="connsiteX33" fmla="*/ 1893894 w 3619883"/>
                <a:gd name="connsiteY33" fmla="*/ 4128157 h 4275461"/>
                <a:gd name="connsiteX34" fmla="*/ 1893894 w 3619883"/>
                <a:gd name="connsiteY34" fmla="*/ 3951392 h 4275461"/>
                <a:gd name="connsiteX35" fmla="*/ 1716110 w 3619883"/>
                <a:gd name="connsiteY35" fmla="*/ 3951392 h 4275461"/>
                <a:gd name="connsiteX36" fmla="*/ 1716110 w 3619883"/>
                <a:gd name="connsiteY36" fmla="*/ 4006431 h 4275461"/>
                <a:gd name="connsiteX37" fmla="*/ 1703447 w 3619883"/>
                <a:gd name="connsiteY37" fmla="*/ 4007960 h 4275461"/>
                <a:gd name="connsiteX38" fmla="*/ 1716110 w 3619883"/>
                <a:gd name="connsiteY38" fmla="*/ 4044284 h 4275461"/>
                <a:gd name="connsiteX39" fmla="*/ 1716110 w 3619883"/>
                <a:gd name="connsiteY39" fmla="*/ 4128157 h 4275461"/>
                <a:gd name="connsiteX40" fmla="*/ 1745346 w 3619883"/>
                <a:gd name="connsiteY40" fmla="*/ 4128157 h 4275461"/>
                <a:gd name="connsiteX41" fmla="*/ 1796694 w 3619883"/>
                <a:gd name="connsiteY41" fmla="*/ 4275461 h 4275461"/>
                <a:gd name="connsiteX42" fmla="*/ 1558844 w 3619883"/>
                <a:gd name="connsiteY42" fmla="*/ 4275461 h 4275461"/>
                <a:gd name="connsiteX43" fmla="*/ 1517252 w 3619883"/>
                <a:gd name="connsiteY43" fmla="*/ 4128157 h 4275461"/>
                <a:gd name="connsiteX44" fmla="*/ 1582936 w 3619883"/>
                <a:gd name="connsiteY44" fmla="*/ 4128157 h 4275461"/>
                <a:gd name="connsiteX45" fmla="*/ 1582936 w 3619883"/>
                <a:gd name="connsiteY45" fmla="*/ 3951392 h 4275461"/>
                <a:gd name="connsiteX46" fmla="*/ 1405151 w 3619883"/>
                <a:gd name="connsiteY46" fmla="*/ 3951392 h 4275461"/>
                <a:gd name="connsiteX47" fmla="*/ 1405151 w 3619883"/>
                <a:gd name="connsiteY47" fmla="*/ 4128157 h 4275461"/>
                <a:gd name="connsiteX48" fmla="*/ 1468988 w 3619883"/>
                <a:gd name="connsiteY48" fmla="*/ 4128157 h 4275461"/>
                <a:gd name="connsiteX49" fmla="*/ 1427396 w 3619883"/>
                <a:gd name="connsiteY49" fmla="*/ 4275461 h 4275461"/>
                <a:gd name="connsiteX50" fmla="*/ 1210751 w 3619883"/>
                <a:gd name="connsiteY50" fmla="*/ 4275461 h 4275461"/>
                <a:gd name="connsiteX51" fmla="*/ 1210751 w 3619883"/>
                <a:gd name="connsiteY51" fmla="*/ 4128157 h 4275461"/>
                <a:gd name="connsiteX52" fmla="*/ 1271978 w 3619883"/>
                <a:gd name="connsiteY52" fmla="*/ 4128157 h 4275461"/>
                <a:gd name="connsiteX53" fmla="*/ 1271978 w 3619883"/>
                <a:gd name="connsiteY53" fmla="*/ 3951392 h 4275461"/>
                <a:gd name="connsiteX54" fmla="*/ 1094193 w 3619883"/>
                <a:gd name="connsiteY54" fmla="*/ 3951392 h 4275461"/>
                <a:gd name="connsiteX55" fmla="*/ 1094193 w 3619883"/>
                <a:gd name="connsiteY55" fmla="*/ 4128157 h 4275461"/>
                <a:gd name="connsiteX56" fmla="*/ 1140354 w 3619883"/>
                <a:gd name="connsiteY56" fmla="*/ 4128157 h 4275461"/>
                <a:gd name="connsiteX57" fmla="*/ 1140354 w 3619883"/>
                <a:gd name="connsiteY57" fmla="*/ 4275461 h 4275461"/>
                <a:gd name="connsiteX58" fmla="*/ 953807 w 3619883"/>
                <a:gd name="connsiteY58" fmla="*/ 4275461 h 4275461"/>
                <a:gd name="connsiteX59" fmla="*/ 912215 w 3619883"/>
                <a:gd name="connsiteY59" fmla="*/ 4128157 h 4275461"/>
                <a:gd name="connsiteX60" fmla="*/ 961020 w 3619883"/>
                <a:gd name="connsiteY60" fmla="*/ 4128157 h 4275461"/>
                <a:gd name="connsiteX61" fmla="*/ 961020 w 3619883"/>
                <a:gd name="connsiteY61" fmla="*/ 3951392 h 4275461"/>
                <a:gd name="connsiteX62" fmla="*/ 783235 w 3619883"/>
                <a:gd name="connsiteY62" fmla="*/ 3951392 h 4275461"/>
                <a:gd name="connsiteX63" fmla="*/ 783235 w 3619883"/>
                <a:gd name="connsiteY63" fmla="*/ 4128157 h 4275461"/>
                <a:gd name="connsiteX64" fmla="*/ 871024 w 3619883"/>
                <a:gd name="connsiteY64" fmla="*/ 4128157 h 4275461"/>
                <a:gd name="connsiteX65" fmla="*/ 829432 w 3619883"/>
                <a:gd name="connsiteY65" fmla="*/ 4275461 h 4275461"/>
                <a:gd name="connsiteX66" fmla="*/ 611484 w 3619883"/>
                <a:gd name="connsiteY66" fmla="*/ 4275461 h 4275461"/>
                <a:gd name="connsiteX67" fmla="*/ 621247 w 3619883"/>
                <a:gd name="connsiteY67" fmla="*/ 4128157 h 4275461"/>
                <a:gd name="connsiteX68" fmla="*/ 650062 w 3619883"/>
                <a:gd name="connsiteY68" fmla="*/ 4128157 h 4275461"/>
                <a:gd name="connsiteX69" fmla="*/ 650062 w 3619883"/>
                <a:gd name="connsiteY69" fmla="*/ 3951392 h 4275461"/>
                <a:gd name="connsiteX70" fmla="*/ 472277 w 3619883"/>
                <a:gd name="connsiteY70" fmla="*/ 3951392 h 4275461"/>
                <a:gd name="connsiteX71" fmla="*/ 472277 w 3619883"/>
                <a:gd name="connsiteY71" fmla="*/ 4128157 h 4275461"/>
                <a:gd name="connsiteX72" fmla="*/ 522650 w 3619883"/>
                <a:gd name="connsiteY72" fmla="*/ 4128157 h 4275461"/>
                <a:gd name="connsiteX73" fmla="*/ 573998 w 3619883"/>
                <a:gd name="connsiteY73" fmla="*/ 4275461 h 4275461"/>
                <a:gd name="connsiteX74" fmla="*/ 336164 w 3619883"/>
                <a:gd name="connsiteY74" fmla="*/ 4275461 h 4275461"/>
                <a:gd name="connsiteX75" fmla="*/ 294572 w 3619883"/>
                <a:gd name="connsiteY75" fmla="*/ 4128157 h 4275461"/>
                <a:gd name="connsiteX76" fmla="*/ 339106 w 3619883"/>
                <a:gd name="connsiteY76" fmla="*/ 4128157 h 4275461"/>
                <a:gd name="connsiteX77" fmla="*/ 339106 w 3619883"/>
                <a:gd name="connsiteY77" fmla="*/ 3951392 h 4275461"/>
                <a:gd name="connsiteX78" fmla="*/ 161321 w 3619883"/>
                <a:gd name="connsiteY78" fmla="*/ 3951392 h 4275461"/>
                <a:gd name="connsiteX79" fmla="*/ 161321 w 3619883"/>
                <a:gd name="connsiteY79" fmla="*/ 4128157 h 4275461"/>
                <a:gd name="connsiteX80" fmla="*/ 230914 w 3619883"/>
                <a:gd name="connsiteY80" fmla="*/ 4128157 h 4275461"/>
                <a:gd name="connsiteX81" fmla="*/ 189322 w 3619883"/>
                <a:gd name="connsiteY81" fmla="*/ 4275461 h 4275461"/>
                <a:gd name="connsiteX82" fmla="*/ 0 w 3619883"/>
                <a:gd name="connsiteY82" fmla="*/ 4275461 h 4275461"/>
                <a:gd name="connsiteX83" fmla="*/ 0 w 3619883"/>
                <a:gd name="connsiteY83" fmla="*/ 42229 h 4275461"/>
                <a:gd name="connsiteX84" fmla="*/ 42464 w 3619883"/>
                <a:gd name="connsiteY84" fmla="*/ 40518 h 4275461"/>
                <a:gd name="connsiteX85" fmla="*/ 137733 w 3619883"/>
                <a:gd name="connsiteY85" fmla="*/ 35355 h 4275461"/>
                <a:gd name="connsiteX86" fmla="*/ 270565 w 3619883"/>
                <a:gd name="connsiteY86" fmla="*/ 29759 h 4275461"/>
                <a:gd name="connsiteX87" fmla="*/ 479734 w 3619883"/>
                <a:gd name="connsiteY87" fmla="*/ 45455 h 4275461"/>
                <a:gd name="connsiteX88" fmla="*/ 524103 w 3619883"/>
                <a:gd name="connsiteY88" fmla="*/ 41625 h 4275461"/>
                <a:gd name="connsiteX89" fmla="*/ 624416 w 3619883"/>
                <a:gd name="connsiteY89" fmla="*/ 22696 h 4275461"/>
                <a:gd name="connsiteX90" fmla="*/ 657762 w 3619883"/>
                <a:gd name="connsiteY90" fmla="*/ 18351 h 4275461"/>
                <a:gd name="connsiteX91" fmla="*/ 690557 w 3619883"/>
                <a:gd name="connsiteY91" fmla="*/ 25792 h 4275461"/>
                <a:gd name="connsiteX92" fmla="*/ 745123 w 3619883"/>
                <a:gd name="connsiteY92" fmla="*/ 40157 h 4275461"/>
                <a:gd name="connsiteX93" fmla="*/ 789493 w 3619883"/>
                <a:gd name="connsiteY93" fmla="*/ 36327 h 4275461"/>
                <a:gd name="connsiteX94" fmla="*/ 854255 w 3619883"/>
                <a:gd name="connsiteY94" fmla="*/ 68887 h 4275461"/>
                <a:gd name="connsiteX95" fmla="*/ 897520 w 3619883"/>
                <a:gd name="connsiteY95" fmla="*/ 88629 h 4275461"/>
                <a:gd name="connsiteX96" fmla="*/ 940510 w 3619883"/>
                <a:gd name="connsiteY96" fmla="*/ 114265 h 4275461"/>
                <a:gd name="connsiteX97" fmla="*/ 1082712 w 3619883"/>
                <a:gd name="connsiteY97" fmla="*/ 144543 h 4275461"/>
                <a:gd name="connsiteX98" fmla="*/ 1205348 w 3619883"/>
                <a:gd name="connsiteY98" fmla="*/ 120753 h 4275461"/>
                <a:gd name="connsiteX99" fmla="*/ 1271764 w 3619883"/>
                <a:gd name="connsiteY99" fmla="*/ 117956 h 4275461"/>
                <a:gd name="connsiteX100" fmla="*/ 1315583 w 3619883"/>
                <a:gd name="connsiteY100" fmla="*/ 125912 h 4275461"/>
                <a:gd name="connsiteX101" fmla="*/ 1359125 w 3619883"/>
                <a:gd name="connsiteY101" fmla="*/ 139761 h 4275461"/>
                <a:gd name="connsiteX102" fmla="*/ 1391919 w 3619883"/>
                <a:gd name="connsiteY102" fmla="*/ 147202 h 4275461"/>
                <a:gd name="connsiteX103" fmla="*/ 1436563 w 3619883"/>
                <a:gd name="connsiteY103" fmla="*/ 137480 h 4275461"/>
                <a:gd name="connsiteX104" fmla="*/ 1471566 w 3619883"/>
                <a:gd name="connsiteY104" fmla="*/ 97777 h 4275461"/>
                <a:gd name="connsiteX105" fmla="*/ 1505739 w 3619883"/>
                <a:gd name="connsiteY105" fmla="*/ 75753 h 4275461"/>
                <a:gd name="connsiteX106" fmla="*/ 1590891 w 3619883"/>
                <a:gd name="connsiteY106" fmla="*/ 144702 h 4275461"/>
                <a:gd name="connsiteX107" fmla="*/ 1625616 w 3619883"/>
                <a:gd name="connsiteY107" fmla="*/ 110893 h 4275461"/>
                <a:gd name="connsiteX108" fmla="*/ 1658964 w 3619883"/>
                <a:gd name="connsiteY108" fmla="*/ 106547 h 4275461"/>
                <a:gd name="connsiteX109" fmla="*/ 1746598 w 3619883"/>
                <a:gd name="connsiteY109" fmla="*/ 122460 h 4275461"/>
                <a:gd name="connsiteX110" fmla="*/ 1811913 w 3619883"/>
                <a:gd name="connsiteY110" fmla="*/ 143234 h 4275461"/>
                <a:gd name="connsiteX111" fmla="*/ 1856557 w 3619883"/>
                <a:gd name="connsiteY111" fmla="*/ 133511 h 4275461"/>
                <a:gd name="connsiteX112" fmla="*/ 2066003 w 3619883"/>
                <a:gd name="connsiteY112" fmla="*/ 143313 h 4275461"/>
                <a:gd name="connsiteX113" fmla="*/ 2177615 w 3619883"/>
                <a:gd name="connsiteY113" fmla="*/ 119007 h 4275461"/>
                <a:gd name="connsiteX114" fmla="*/ 2255883 w 3619883"/>
                <a:gd name="connsiteY114" fmla="*/ 99047 h 4275461"/>
                <a:gd name="connsiteX115" fmla="*/ 2344622 w 3619883"/>
                <a:gd name="connsiteY115" fmla="*/ 91388 h 4275461"/>
                <a:gd name="connsiteX116" fmla="*/ 2455682 w 3619883"/>
                <a:gd name="connsiteY116" fmla="*/ 78869 h 4275461"/>
                <a:gd name="connsiteX117" fmla="*/ 2632609 w 3619883"/>
                <a:gd name="connsiteY117" fmla="*/ 75338 h 4275461"/>
                <a:gd name="connsiteX118" fmla="*/ 2742291 w 3619883"/>
                <a:gd name="connsiteY118" fmla="*/ 92282 h 4275461"/>
                <a:gd name="connsiteX119" fmla="*/ 2851974 w 3619883"/>
                <a:gd name="connsiteY119" fmla="*/ 109227 h 4275461"/>
                <a:gd name="connsiteX120" fmla="*/ 2907643 w 3619883"/>
                <a:gd name="connsiteY120" fmla="*/ 100020 h 4275461"/>
                <a:gd name="connsiteX121" fmla="*/ 2944022 w 3619883"/>
                <a:gd name="connsiteY121" fmla="*/ 30853 h 4275461"/>
                <a:gd name="connsiteX122" fmla="*/ 3022289 w 3619883"/>
                <a:gd name="connsiteY122" fmla="*/ 10893 h 4275461"/>
                <a:gd name="connsiteX123" fmla="*/ 3054807 w 3619883"/>
                <a:gd name="connsiteY123" fmla="*/ 24226 h 4275461"/>
                <a:gd name="connsiteX124" fmla="*/ 3141892 w 3619883"/>
                <a:gd name="connsiteY124" fmla="*/ 51925 h 4275461"/>
                <a:gd name="connsiteX125" fmla="*/ 3185711 w 3619883"/>
                <a:gd name="connsiteY125" fmla="*/ 59881 h 4275461"/>
                <a:gd name="connsiteX126" fmla="*/ 3219056 w 3619883"/>
                <a:gd name="connsiteY126" fmla="*/ 55536 h 4275461"/>
                <a:gd name="connsiteX127" fmla="*/ 3263425 w 3619883"/>
                <a:gd name="connsiteY127" fmla="*/ 51706 h 4275461"/>
                <a:gd name="connsiteX128" fmla="*/ 3296219 w 3619883"/>
                <a:gd name="connsiteY128" fmla="*/ 59147 h 4275461"/>
                <a:gd name="connsiteX129" fmla="*/ 3319094 w 3619883"/>
                <a:gd name="connsiteY129" fmla="*/ 42500 h 4275461"/>
                <a:gd name="connsiteX130" fmla="*/ 3420511 w 3619883"/>
                <a:gd name="connsiteY130" fmla="*/ 0 h 4275461"/>
                <a:gd name="connsiteX131" fmla="*/ 3453305 w 3619883"/>
                <a:gd name="connsiteY131" fmla="*/ 7440 h 4275461"/>
                <a:gd name="connsiteX132" fmla="*/ 3496571 w 3619883"/>
                <a:gd name="connsiteY132" fmla="*/ 27182 h 4275461"/>
                <a:gd name="connsiteX133" fmla="*/ 3602117 w 3619883"/>
                <a:gd name="connsiteY133" fmla="*/ 132521 h 4275461"/>
                <a:gd name="connsiteX134" fmla="*/ 3619883 w 3619883"/>
                <a:gd name="connsiteY134" fmla="*/ 140049 h 4275461"/>
                <a:gd name="connsiteX135" fmla="*/ 3619883 w 3619883"/>
                <a:gd name="connsiteY135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137725 w 3619883"/>
                <a:gd name="connsiteY4" fmla="*/ 3951392 h 4275461"/>
                <a:gd name="connsiteX5" fmla="*/ 3014011 w 3619883"/>
                <a:gd name="connsiteY5" fmla="*/ 4275461 h 4275461"/>
                <a:gd name="connsiteX6" fmla="*/ 2761042 w 3619883"/>
                <a:gd name="connsiteY6" fmla="*/ 4275461 h 4275461"/>
                <a:gd name="connsiteX7" fmla="*/ 2761042 w 3619883"/>
                <a:gd name="connsiteY7" fmla="*/ 4128157 h 4275461"/>
                <a:gd name="connsiteX8" fmla="*/ 2826768 w 3619883"/>
                <a:gd name="connsiteY8" fmla="*/ 4128157 h 4275461"/>
                <a:gd name="connsiteX9" fmla="*/ 2826768 w 3619883"/>
                <a:gd name="connsiteY9" fmla="*/ 3951392 h 4275461"/>
                <a:gd name="connsiteX10" fmla="*/ 2648983 w 3619883"/>
                <a:gd name="connsiteY10" fmla="*/ 3951392 h 4275461"/>
                <a:gd name="connsiteX11" fmla="*/ 2648983 w 3619883"/>
                <a:gd name="connsiteY11" fmla="*/ 4128157 h 4275461"/>
                <a:gd name="connsiteX12" fmla="*/ 2690646 w 3619883"/>
                <a:gd name="connsiteY12" fmla="*/ 4128157 h 4275461"/>
                <a:gd name="connsiteX13" fmla="*/ 2690646 w 3619883"/>
                <a:gd name="connsiteY13" fmla="*/ 4275461 h 4275461"/>
                <a:gd name="connsiteX14" fmla="*/ 2511710 w 3619883"/>
                <a:gd name="connsiteY14" fmla="*/ 4275461 h 4275461"/>
                <a:gd name="connsiteX15" fmla="*/ 2454288 w 3619883"/>
                <a:gd name="connsiteY15" fmla="*/ 4128157 h 4275461"/>
                <a:gd name="connsiteX16" fmla="*/ 2515810 w 3619883"/>
                <a:gd name="connsiteY16" fmla="*/ 4128157 h 4275461"/>
                <a:gd name="connsiteX17" fmla="*/ 2515810 w 3619883"/>
                <a:gd name="connsiteY17" fmla="*/ 3951392 h 4275461"/>
                <a:gd name="connsiteX18" fmla="*/ 2338025 w 3619883"/>
                <a:gd name="connsiteY18" fmla="*/ 3951392 h 4275461"/>
                <a:gd name="connsiteX19" fmla="*/ 2338025 w 3619883"/>
                <a:gd name="connsiteY19" fmla="*/ 4128157 h 4275461"/>
                <a:gd name="connsiteX20" fmla="*/ 2395120 w 3619883"/>
                <a:gd name="connsiteY20" fmla="*/ 4128157 h 4275461"/>
                <a:gd name="connsiteX21" fmla="*/ 2337697 w 3619883"/>
                <a:gd name="connsiteY21" fmla="*/ 4275461 h 4275461"/>
                <a:gd name="connsiteX22" fmla="*/ 2150155 w 3619883"/>
                <a:gd name="connsiteY22" fmla="*/ 4275461 h 4275461"/>
                <a:gd name="connsiteX23" fmla="*/ 2150155 w 3619883"/>
                <a:gd name="connsiteY23" fmla="*/ 4128157 h 4275461"/>
                <a:gd name="connsiteX24" fmla="*/ 2204852 w 3619883"/>
                <a:gd name="connsiteY24" fmla="*/ 4128157 h 4275461"/>
                <a:gd name="connsiteX25" fmla="*/ 2204852 w 3619883"/>
                <a:gd name="connsiteY25" fmla="*/ 3951392 h 4275461"/>
                <a:gd name="connsiteX26" fmla="*/ 2027068 w 3619883"/>
                <a:gd name="connsiteY26" fmla="*/ 3951392 h 4275461"/>
                <a:gd name="connsiteX27" fmla="*/ 2027068 w 3619883"/>
                <a:gd name="connsiteY27" fmla="*/ 4128157 h 4275461"/>
                <a:gd name="connsiteX28" fmla="*/ 2079759 w 3619883"/>
                <a:gd name="connsiteY28" fmla="*/ 4128157 h 4275461"/>
                <a:gd name="connsiteX29" fmla="*/ 2079759 w 3619883"/>
                <a:gd name="connsiteY29" fmla="*/ 4275461 h 4275461"/>
                <a:gd name="connsiteX30" fmla="*/ 1824703 w 3619883"/>
                <a:gd name="connsiteY30" fmla="*/ 4275461 h 4275461"/>
                <a:gd name="connsiteX31" fmla="*/ 1834468 w 3619883"/>
                <a:gd name="connsiteY31" fmla="*/ 4128157 h 4275461"/>
                <a:gd name="connsiteX32" fmla="*/ 1893894 w 3619883"/>
                <a:gd name="connsiteY32" fmla="*/ 4128157 h 4275461"/>
                <a:gd name="connsiteX33" fmla="*/ 1893894 w 3619883"/>
                <a:gd name="connsiteY33" fmla="*/ 3951392 h 4275461"/>
                <a:gd name="connsiteX34" fmla="*/ 1716110 w 3619883"/>
                <a:gd name="connsiteY34" fmla="*/ 3951392 h 4275461"/>
                <a:gd name="connsiteX35" fmla="*/ 1716110 w 3619883"/>
                <a:gd name="connsiteY35" fmla="*/ 4006431 h 4275461"/>
                <a:gd name="connsiteX36" fmla="*/ 1703447 w 3619883"/>
                <a:gd name="connsiteY36" fmla="*/ 4007960 h 4275461"/>
                <a:gd name="connsiteX37" fmla="*/ 1716110 w 3619883"/>
                <a:gd name="connsiteY37" fmla="*/ 4044284 h 4275461"/>
                <a:gd name="connsiteX38" fmla="*/ 1716110 w 3619883"/>
                <a:gd name="connsiteY38" fmla="*/ 4128157 h 4275461"/>
                <a:gd name="connsiteX39" fmla="*/ 1745346 w 3619883"/>
                <a:gd name="connsiteY39" fmla="*/ 4128157 h 4275461"/>
                <a:gd name="connsiteX40" fmla="*/ 1796694 w 3619883"/>
                <a:gd name="connsiteY40" fmla="*/ 4275461 h 4275461"/>
                <a:gd name="connsiteX41" fmla="*/ 1558844 w 3619883"/>
                <a:gd name="connsiteY41" fmla="*/ 4275461 h 4275461"/>
                <a:gd name="connsiteX42" fmla="*/ 1517252 w 3619883"/>
                <a:gd name="connsiteY42" fmla="*/ 4128157 h 4275461"/>
                <a:gd name="connsiteX43" fmla="*/ 1582936 w 3619883"/>
                <a:gd name="connsiteY43" fmla="*/ 4128157 h 4275461"/>
                <a:gd name="connsiteX44" fmla="*/ 1582936 w 3619883"/>
                <a:gd name="connsiteY44" fmla="*/ 3951392 h 4275461"/>
                <a:gd name="connsiteX45" fmla="*/ 1405151 w 3619883"/>
                <a:gd name="connsiteY45" fmla="*/ 3951392 h 4275461"/>
                <a:gd name="connsiteX46" fmla="*/ 1405151 w 3619883"/>
                <a:gd name="connsiteY46" fmla="*/ 4128157 h 4275461"/>
                <a:gd name="connsiteX47" fmla="*/ 1468988 w 3619883"/>
                <a:gd name="connsiteY47" fmla="*/ 4128157 h 4275461"/>
                <a:gd name="connsiteX48" fmla="*/ 1427396 w 3619883"/>
                <a:gd name="connsiteY48" fmla="*/ 4275461 h 4275461"/>
                <a:gd name="connsiteX49" fmla="*/ 1210751 w 3619883"/>
                <a:gd name="connsiteY49" fmla="*/ 4275461 h 4275461"/>
                <a:gd name="connsiteX50" fmla="*/ 1210751 w 3619883"/>
                <a:gd name="connsiteY50" fmla="*/ 4128157 h 4275461"/>
                <a:gd name="connsiteX51" fmla="*/ 1271978 w 3619883"/>
                <a:gd name="connsiteY51" fmla="*/ 4128157 h 4275461"/>
                <a:gd name="connsiteX52" fmla="*/ 1271978 w 3619883"/>
                <a:gd name="connsiteY52" fmla="*/ 3951392 h 4275461"/>
                <a:gd name="connsiteX53" fmla="*/ 1094193 w 3619883"/>
                <a:gd name="connsiteY53" fmla="*/ 3951392 h 4275461"/>
                <a:gd name="connsiteX54" fmla="*/ 1094193 w 3619883"/>
                <a:gd name="connsiteY54" fmla="*/ 4128157 h 4275461"/>
                <a:gd name="connsiteX55" fmla="*/ 1140354 w 3619883"/>
                <a:gd name="connsiteY55" fmla="*/ 4128157 h 4275461"/>
                <a:gd name="connsiteX56" fmla="*/ 1140354 w 3619883"/>
                <a:gd name="connsiteY56" fmla="*/ 4275461 h 4275461"/>
                <a:gd name="connsiteX57" fmla="*/ 953807 w 3619883"/>
                <a:gd name="connsiteY57" fmla="*/ 4275461 h 4275461"/>
                <a:gd name="connsiteX58" fmla="*/ 912215 w 3619883"/>
                <a:gd name="connsiteY58" fmla="*/ 4128157 h 4275461"/>
                <a:gd name="connsiteX59" fmla="*/ 961020 w 3619883"/>
                <a:gd name="connsiteY59" fmla="*/ 4128157 h 4275461"/>
                <a:gd name="connsiteX60" fmla="*/ 961020 w 3619883"/>
                <a:gd name="connsiteY60" fmla="*/ 3951392 h 4275461"/>
                <a:gd name="connsiteX61" fmla="*/ 783235 w 3619883"/>
                <a:gd name="connsiteY61" fmla="*/ 3951392 h 4275461"/>
                <a:gd name="connsiteX62" fmla="*/ 783235 w 3619883"/>
                <a:gd name="connsiteY62" fmla="*/ 4128157 h 4275461"/>
                <a:gd name="connsiteX63" fmla="*/ 871024 w 3619883"/>
                <a:gd name="connsiteY63" fmla="*/ 4128157 h 4275461"/>
                <a:gd name="connsiteX64" fmla="*/ 829432 w 3619883"/>
                <a:gd name="connsiteY64" fmla="*/ 4275461 h 4275461"/>
                <a:gd name="connsiteX65" fmla="*/ 611484 w 3619883"/>
                <a:gd name="connsiteY65" fmla="*/ 4275461 h 4275461"/>
                <a:gd name="connsiteX66" fmla="*/ 621247 w 3619883"/>
                <a:gd name="connsiteY66" fmla="*/ 4128157 h 4275461"/>
                <a:gd name="connsiteX67" fmla="*/ 650062 w 3619883"/>
                <a:gd name="connsiteY67" fmla="*/ 4128157 h 4275461"/>
                <a:gd name="connsiteX68" fmla="*/ 650062 w 3619883"/>
                <a:gd name="connsiteY68" fmla="*/ 3951392 h 4275461"/>
                <a:gd name="connsiteX69" fmla="*/ 472277 w 3619883"/>
                <a:gd name="connsiteY69" fmla="*/ 3951392 h 4275461"/>
                <a:gd name="connsiteX70" fmla="*/ 472277 w 3619883"/>
                <a:gd name="connsiteY70" fmla="*/ 4128157 h 4275461"/>
                <a:gd name="connsiteX71" fmla="*/ 522650 w 3619883"/>
                <a:gd name="connsiteY71" fmla="*/ 4128157 h 4275461"/>
                <a:gd name="connsiteX72" fmla="*/ 573998 w 3619883"/>
                <a:gd name="connsiteY72" fmla="*/ 4275461 h 4275461"/>
                <a:gd name="connsiteX73" fmla="*/ 336164 w 3619883"/>
                <a:gd name="connsiteY73" fmla="*/ 4275461 h 4275461"/>
                <a:gd name="connsiteX74" fmla="*/ 294572 w 3619883"/>
                <a:gd name="connsiteY74" fmla="*/ 4128157 h 4275461"/>
                <a:gd name="connsiteX75" fmla="*/ 339106 w 3619883"/>
                <a:gd name="connsiteY75" fmla="*/ 4128157 h 4275461"/>
                <a:gd name="connsiteX76" fmla="*/ 339106 w 3619883"/>
                <a:gd name="connsiteY76" fmla="*/ 3951392 h 4275461"/>
                <a:gd name="connsiteX77" fmla="*/ 161321 w 3619883"/>
                <a:gd name="connsiteY77" fmla="*/ 3951392 h 4275461"/>
                <a:gd name="connsiteX78" fmla="*/ 161321 w 3619883"/>
                <a:gd name="connsiteY78" fmla="*/ 4128157 h 4275461"/>
                <a:gd name="connsiteX79" fmla="*/ 230914 w 3619883"/>
                <a:gd name="connsiteY79" fmla="*/ 4128157 h 4275461"/>
                <a:gd name="connsiteX80" fmla="*/ 189322 w 3619883"/>
                <a:gd name="connsiteY80" fmla="*/ 4275461 h 4275461"/>
                <a:gd name="connsiteX81" fmla="*/ 0 w 3619883"/>
                <a:gd name="connsiteY81" fmla="*/ 4275461 h 4275461"/>
                <a:gd name="connsiteX82" fmla="*/ 0 w 3619883"/>
                <a:gd name="connsiteY82" fmla="*/ 42229 h 4275461"/>
                <a:gd name="connsiteX83" fmla="*/ 42464 w 3619883"/>
                <a:gd name="connsiteY83" fmla="*/ 40518 h 4275461"/>
                <a:gd name="connsiteX84" fmla="*/ 137733 w 3619883"/>
                <a:gd name="connsiteY84" fmla="*/ 35355 h 4275461"/>
                <a:gd name="connsiteX85" fmla="*/ 270565 w 3619883"/>
                <a:gd name="connsiteY85" fmla="*/ 29759 h 4275461"/>
                <a:gd name="connsiteX86" fmla="*/ 479734 w 3619883"/>
                <a:gd name="connsiteY86" fmla="*/ 45455 h 4275461"/>
                <a:gd name="connsiteX87" fmla="*/ 524103 w 3619883"/>
                <a:gd name="connsiteY87" fmla="*/ 41625 h 4275461"/>
                <a:gd name="connsiteX88" fmla="*/ 624416 w 3619883"/>
                <a:gd name="connsiteY88" fmla="*/ 22696 h 4275461"/>
                <a:gd name="connsiteX89" fmla="*/ 657762 w 3619883"/>
                <a:gd name="connsiteY89" fmla="*/ 18351 h 4275461"/>
                <a:gd name="connsiteX90" fmla="*/ 690557 w 3619883"/>
                <a:gd name="connsiteY90" fmla="*/ 25792 h 4275461"/>
                <a:gd name="connsiteX91" fmla="*/ 745123 w 3619883"/>
                <a:gd name="connsiteY91" fmla="*/ 40157 h 4275461"/>
                <a:gd name="connsiteX92" fmla="*/ 789493 w 3619883"/>
                <a:gd name="connsiteY92" fmla="*/ 36327 h 4275461"/>
                <a:gd name="connsiteX93" fmla="*/ 854255 w 3619883"/>
                <a:gd name="connsiteY93" fmla="*/ 68887 h 4275461"/>
                <a:gd name="connsiteX94" fmla="*/ 897520 w 3619883"/>
                <a:gd name="connsiteY94" fmla="*/ 88629 h 4275461"/>
                <a:gd name="connsiteX95" fmla="*/ 940510 w 3619883"/>
                <a:gd name="connsiteY95" fmla="*/ 114265 h 4275461"/>
                <a:gd name="connsiteX96" fmla="*/ 1082712 w 3619883"/>
                <a:gd name="connsiteY96" fmla="*/ 144543 h 4275461"/>
                <a:gd name="connsiteX97" fmla="*/ 1205348 w 3619883"/>
                <a:gd name="connsiteY97" fmla="*/ 120753 h 4275461"/>
                <a:gd name="connsiteX98" fmla="*/ 1271764 w 3619883"/>
                <a:gd name="connsiteY98" fmla="*/ 117956 h 4275461"/>
                <a:gd name="connsiteX99" fmla="*/ 1315583 w 3619883"/>
                <a:gd name="connsiteY99" fmla="*/ 125912 h 4275461"/>
                <a:gd name="connsiteX100" fmla="*/ 1359125 w 3619883"/>
                <a:gd name="connsiteY100" fmla="*/ 139761 h 4275461"/>
                <a:gd name="connsiteX101" fmla="*/ 1391919 w 3619883"/>
                <a:gd name="connsiteY101" fmla="*/ 147202 h 4275461"/>
                <a:gd name="connsiteX102" fmla="*/ 1436563 w 3619883"/>
                <a:gd name="connsiteY102" fmla="*/ 137480 h 4275461"/>
                <a:gd name="connsiteX103" fmla="*/ 1471566 w 3619883"/>
                <a:gd name="connsiteY103" fmla="*/ 97777 h 4275461"/>
                <a:gd name="connsiteX104" fmla="*/ 1505739 w 3619883"/>
                <a:gd name="connsiteY104" fmla="*/ 75753 h 4275461"/>
                <a:gd name="connsiteX105" fmla="*/ 1590891 w 3619883"/>
                <a:gd name="connsiteY105" fmla="*/ 144702 h 4275461"/>
                <a:gd name="connsiteX106" fmla="*/ 1625616 w 3619883"/>
                <a:gd name="connsiteY106" fmla="*/ 110893 h 4275461"/>
                <a:gd name="connsiteX107" fmla="*/ 1658964 w 3619883"/>
                <a:gd name="connsiteY107" fmla="*/ 106547 h 4275461"/>
                <a:gd name="connsiteX108" fmla="*/ 1746598 w 3619883"/>
                <a:gd name="connsiteY108" fmla="*/ 122460 h 4275461"/>
                <a:gd name="connsiteX109" fmla="*/ 1811913 w 3619883"/>
                <a:gd name="connsiteY109" fmla="*/ 143234 h 4275461"/>
                <a:gd name="connsiteX110" fmla="*/ 1856557 w 3619883"/>
                <a:gd name="connsiteY110" fmla="*/ 133511 h 4275461"/>
                <a:gd name="connsiteX111" fmla="*/ 2066003 w 3619883"/>
                <a:gd name="connsiteY111" fmla="*/ 143313 h 4275461"/>
                <a:gd name="connsiteX112" fmla="*/ 2177615 w 3619883"/>
                <a:gd name="connsiteY112" fmla="*/ 119007 h 4275461"/>
                <a:gd name="connsiteX113" fmla="*/ 2255883 w 3619883"/>
                <a:gd name="connsiteY113" fmla="*/ 99047 h 4275461"/>
                <a:gd name="connsiteX114" fmla="*/ 2344622 w 3619883"/>
                <a:gd name="connsiteY114" fmla="*/ 91388 h 4275461"/>
                <a:gd name="connsiteX115" fmla="*/ 2455682 w 3619883"/>
                <a:gd name="connsiteY115" fmla="*/ 78869 h 4275461"/>
                <a:gd name="connsiteX116" fmla="*/ 2632609 w 3619883"/>
                <a:gd name="connsiteY116" fmla="*/ 75338 h 4275461"/>
                <a:gd name="connsiteX117" fmla="*/ 2742291 w 3619883"/>
                <a:gd name="connsiteY117" fmla="*/ 92282 h 4275461"/>
                <a:gd name="connsiteX118" fmla="*/ 2851974 w 3619883"/>
                <a:gd name="connsiteY118" fmla="*/ 109227 h 4275461"/>
                <a:gd name="connsiteX119" fmla="*/ 2907643 w 3619883"/>
                <a:gd name="connsiteY119" fmla="*/ 100020 h 4275461"/>
                <a:gd name="connsiteX120" fmla="*/ 2944022 w 3619883"/>
                <a:gd name="connsiteY120" fmla="*/ 30853 h 4275461"/>
                <a:gd name="connsiteX121" fmla="*/ 3022289 w 3619883"/>
                <a:gd name="connsiteY121" fmla="*/ 10893 h 4275461"/>
                <a:gd name="connsiteX122" fmla="*/ 3054807 w 3619883"/>
                <a:gd name="connsiteY122" fmla="*/ 24226 h 4275461"/>
                <a:gd name="connsiteX123" fmla="*/ 3141892 w 3619883"/>
                <a:gd name="connsiteY123" fmla="*/ 51925 h 4275461"/>
                <a:gd name="connsiteX124" fmla="*/ 3185711 w 3619883"/>
                <a:gd name="connsiteY124" fmla="*/ 59881 h 4275461"/>
                <a:gd name="connsiteX125" fmla="*/ 3219056 w 3619883"/>
                <a:gd name="connsiteY125" fmla="*/ 55536 h 4275461"/>
                <a:gd name="connsiteX126" fmla="*/ 3263425 w 3619883"/>
                <a:gd name="connsiteY126" fmla="*/ 51706 h 4275461"/>
                <a:gd name="connsiteX127" fmla="*/ 3296219 w 3619883"/>
                <a:gd name="connsiteY127" fmla="*/ 59147 h 4275461"/>
                <a:gd name="connsiteX128" fmla="*/ 3319094 w 3619883"/>
                <a:gd name="connsiteY128" fmla="*/ 42500 h 4275461"/>
                <a:gd name="connsiteX129" fmla="*/ 3420511 w 3619883"/>
                <a:gd name="connsiteY129" fmla="*/ 0 h 4275461"/>
                <a:gd name="connsiteX130" fmla="*/ 3453305 w 3619883"/>
                <a:gd name="connsiteY130" fmla="*/ 7440 h 4275461"/>
                <a:gd name="connsiteX131" fmla="*/ 3496571 w 3619883"/>
                <a:gd name="connsiteY131" fmla="*/ 27182 h 4275461"/>
                <a:gd name="connsiteX132" fmla="*/ 3602117 w 3619883"/>
                <a:gd name="connsiteY132" fmla="*/ 132521 h 4275461"/>
                <a:gd name="connsiteX133" fmla="*/ 3619883 w 3619883"/>
                <a:gd name="connsiteY133" fmla="*/ 140049 h 4275461"/>
                <a:gd name="connsiteX134" fmla="*/ 3619883 w 3619883"/>
                <a:gd name="connsiteY134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761042 w 3619883"/>
                <a:gd name="connsiteY6" fmla="*/ 4128157 h 4275461"/>
                <a:gd name="connsiteX7" fmla="*/ 2826768 w 3619883"/>
                <a:gd name="connsiteY7" fmla="*/ 4128157 h 4275461"/>
                <a:gd name="connsiteX8" fmla="*/ 2826768 w 3619883"/>
                <a:gd name="connsiteY8" fmla="*/ 3951392 h 4275461"/>
                <a:gd name="connsiteX9" fmla="*/ 2648983 w 3619883"/>
                <a:gd name="connsiteY9" fmla="*/ 3951392 h 4275461"/>
                <a:gd name="connsiteX10" fmla="*/ 2648983 w 3619883"/>
                <a:gd name="connsiteY10" fmla="*/ 4128157 h 4275461"/>
                <a:gd name="connsiteX11" fmla="*/ 2690646 w 3619883"/>
                <a:gd name="connsiteY11" fmla="*/ 4128157 h 4275461"/>
                <a:gd name="connsiteX12" fmla="*/ 2690646 w 3619883"/>
                <a:gd name="connsiteY12" fmla="*/ 4275461 h 4275461"/>
                <a:gd name="connsiteX13" fmla="*/ 2511710 w 3619883"/>
                <a:gd name="connsiteY13" fmla="*/ 4275461 h 4275461"/>
                <a:gd name="connsiteX14" fmla="*/ 2454288 w 3619883"/>
                <a:gd name="connsiteY14" fmla="*/ 4128157 h 4275461"/>
                <a:gd name="connsiteX15" fmla="*/ 2515810 w 3619883"/>
                <a:gd name="connsiteY15" fmla="*/ 4128157 h 4275461"/>
                <a:gd name="connsiteX16" fmla="*/ 2515810 w 3619883"/>
                <a:gd name="connsiteY16" fmla="*/ 3951392 h 4275461"/>
                <a:gd name="connsiteX17" fmla="*/ 2338025 w 3619883"/>
                <a:gd name="connsiteY17" fmla="*/ 3951392 h 4275461"/>
                <a:gd name="connsiteX18" fmla="*/ 2338025 w 3619883"/>
                <a:gd name="connsiteY18" fmla="*/ 4128157 h 4275461"/>
                <a:gd name="connsiteX19" fmla="*/ 2395120 w 3619883"/>
                <a:gd name="connsiteY19" fmla="*/ 4128157 h 4275461"/>
                <a:gd name="connsiteX20" fmla="*/ 2337697 w 3619883"/>
                <a:gd name="connsiteY20" fmla="*/ 4275461 h 4275461"/>
                <a:gd name="connsiteX21" fmla="*/ 2150155 w 3619883"/>
                <a:gd name="connsiteY21" fmla="*/ 4275461 h 4275461"/>
                <a:gd name="connsiteX22" fmla="*/ 2150155 w 3619883"/>
                <a:gd name="connsiteY22" fmla="*/ 4128157 h 4275461"/>
                <a:gd name="connsiteX23" fmla="*/ 2204852 w 3619883"/>
                <a:gd name="connsiteY23" fmla="*/ 4128157 h 4275461"/>
                <a:gd name="connsiteX24" fmla="*/ 2204852 w 3619883"/>
                <a:gd name="connsiteY24" fmla="*/ 3951392 h 4275461"/>
                <a:gd name="connsiteX25" fmla="*/ 2027068 w 3619883"/>
                <a:gd name="connsiteY25" fmla="*/ 3951392 h 4275461"/>
                <a:gd name="connsiteX26" fmla="*/ 2027068 w 3619883"/>
                <a:gd name="connsiteY26" fmla="*/ 4128157 h 4275461"/>
                <a:gd name="connsiteX27" fmla="*/ 2079759 w 3619883"/>
                <a:gd name="connsiteY27" fmla="*/ 4128157 h 4275461"/>
                <a:gd name="connsiteX28" fmla="*/ 2079759 w 3619883"/>
                <a:gd name="connsiteY28" fmla="*/ 4275461 h 4275461"/>
                <a:gd name="connsiteX29" fmla="*/ 1824703 w 3619883"/>
                <a:gd name="connsiteY29" fmla="*/ 4275461 h 4275461"/>
                <a:gd name="connsiteX30" fmla="*/ 1834468 w 3619883"/>
                <a:gd name="connsiteY30" fmla="*/ 4128157 h 4275461"/>
                <a:gd name="connsiteX31" fmla="*/ 1893894 w 3619883"/>
                <a:gd name="connsiteY31" fmla="*/ 4128157 h 4275461"/>
                <a:gd name="connsiteX32" fmla="*/ 1893894 w 3619883"/>
                <a:gd name="connsiteY32" fmla="*/ 3951392 h 4275461"/>
                <a:gd name="connsiteX33" fmla="*/ 1716110 w 3619883"/>
                <a:gd name="connsiteY33" fmla="*/ 3951392 h 4275461"/>
                <a:gd name="connsiteX34" fmla="*/ 1716110 w 3619883"/>
                <a:gd name="connsiteY34" fmla="*/ 4006431 h 4275461"/>
                <a:gd name="connsiteX35" fmla="*/ 1703447 w 3619883"/>
                <a:gd name="connsiteY35" fmla="*/ 4007960 h 4275461"/>
                <a:gd name="connsiteX36" fmla="*/ 1716110 w 3619883"/>
                <a:gd name="connsiteY36" fmla="*/ 4044284 h 4275461"/>
                <a:gd name="connsiteX37" fmla="*/ 1716110 w 3619883"/>
                <a:gd name="connsiteY37" fmla="*/ 4128157 h 4275461"/>
                <a:gd name="connsiteX38" fmla="*/ 1745346 w 3619883"/>
                <a:gd name="connsiteY38" fmla="*/ 4128157 h 4275461"/>
                <a:gd name="connsiteX39" fmla="*/ 1796694 w 3619883"/>
                <a:gd name="connsiteY39" fmla="*/ 4275461 h 4275461"/>
                <a:gd name="connsiteX40" fmla="*/ 1558844 w 3619883"/>
                <a:gd name="connsiteY40" fmla="*/ 4275461 h 4275461"/>
                <a:gd name="connsiteX41" fmla="*/ 1517252 w 3619883"/>
                <a:gd name="connsiteY41" fmla="*/ 4128157 h 4275461"/>
                <a:gd name="connsiteX42" fmla="*/ 1582936 w 3619883"/>
                <a:gd name="connsiteY42" fmla="*/ 4128157 h 4275461"/>
                <a:gd name="connsiteX43" fmla="*/ 1582936 w 3619883"/>
                <a:gd name="connsiteY43" fmla="*/ 3951392 h 4275461"/>
                <a:gd name="connsiteX44" fmla="*/ 1405151 w 3619883"/>
                <a:gd name="connsiteY44" fmla="*/ 3951392 h 4275461"/>
                <a:gd name="connsiteX45" fmla="*/ 1405151 w 3619883"/>
                <a:gd name="connsiteY45" fmla="*/ 4128157 h 4275461"/>
                <a:gd name="connsiteX46" fmla="*/ 1468988 w 3619883"/>
                <a:gd name="connsiteY46" fmla="*/ 4128157 h 4275461"/>
                <a:gd name="connsiteX47" fmla="*/ 1427396 w 3619883"/>
                <a:gd name="connsiteY47" fmla="*/ 4275461 h 4275461"/>
                <a:gd name="connsiteX48" fmla="*/ 1210751 w 3619883"/>
                <a:gd name="connsiteY48" fmla="*/ 4275461 h 4275461"/>
                <a:gd name="connsiteX49" fmla="*/ 1210751 w 3619883"/>
                <a:gd name="connsiteY49" fmla="*/ 4128157 h 4275461"/>
                <a:gd name="connsiteX50" fmla="*/ 1271978 w 3619883"/>
                <a:gd name="connsiteY50" fmla="*/ 4128157 h 4275461"/>
                <a:gd name="connsiteX51" fmla="*/ 1271978 w 3619883"/>
                <a:gd name="connsiteY51" fmla="*/ 3951392 h 4275461"/>
                <a:gd name="connsiteX52" fmla="*/ 1094193 w 3619883"/>
                <a:gd name="connsiteY52" fmla="*/ 3951392 h 4275461"/>
                <a:gd name="connsiteX53" fmla="*/ 1094193 w 3619883"/>
                <a:gd name="connsiteY53" fmla="*/ 4128157 h 4275461"/>
                <a:gd name="connsiteX54" fmla="*/ 1140354 w 3619883"/>
                <a:gd name="connsiteY54" fmla="*/ 4128157 h 4275461"/>
                <a:gd name="connsiteX55" fmla="*/ 1140354 w 3619883"/>
                <a:gd name="connsiteY55" fmla="*/ 4275461 h 4275461"/>
                <a:gd name="connsiteX56" fmla="*/ 953807 w 3619883"/>
                <a:gd name="connsiteY56" fmla="*/ 4275461 h 4275461"/>
                <a:gd name="connsiteX57" fmla="*/ 912215 w 3619883"/>
                <a:gd name="connsiteY57" fmla="*/ 4128157 h 4275461"/>
                <a:gd name="connsiteX58" fmla="*/ 961020 w 3619883"/>
                <a:gd name="connsiteY58" fmla="*/ 4128157 h 4275461"/>
                <a:gd name="connsiteX59" fmla="*/ 961020 w 3619883"/>
                <a:gd name="connsiteY59" fmla="*/ 3951392 h 4275461"/>
                <a:gd name="connsiteX60" fmla="*/ 783235 w 3619883"/>
                <a:gd name="connsiteY60" fmla="*/ 3951392 h 4275461"/>
                <a:gd name="connsiteX61" fmla="*/ 783235 w 3619883"/>
                <a:gd name="connsiteY61" fmla="*/ 4128157 h 4275461"/>
                <a:gd name="connsiteX62" fmla="*/ 871024 w 3619883"/>
                <a:gd name="connsiteY62" fmla="*/ 4128157 h 4275461"/>
                <a:gd name="connsiteX63" fmla="*/ 829432 w 3619883"/>
                <a:gd name="connsiteY63" fmla="*/ 4275461 h 4275461"/>
                <a:gd name="connsiteX64" fmla="*/ 611484 w 3619883"/>
                <a:gd name="connsiteY64" fmla="*/ 4275461 h 4275461"/>
                <a:gd name="connsiteX65" fmla="*/ 621247 w 3619883"/>
                <a:gd name="connsiteY65" fmla="*/ 4128157 h 4275461"/>
                <a:gd name="connsiteX66" fmla="*/ 650062 w 3619883"/>
                <a:gd name="connsiteY66" fmla="*/ 4128157 h 4275461"/>
                <a:gd name="connsiteX67" fmla="*/ 650062 w 3619883"/>
                <a:gd name="connsiteY67" fmla="*/ 3951392 h 4275461"/>
                <a:gd name="connsiteX68" fmla="*/ 472277 w 3619883"/>
                <a:gd name="connsiteY68" fmla="*/ 3951392 h 4275461"/>
                <a:gd name="connsiteX69" fmla="*/ 472277 w 3619883"/>
                <a:gd name="connsiteY69" fmla="*/ 4128157 h 4275461"/>
                <a:gd name="connsiteX70" fmla="*/ 522650 w 3619883"/>
                <a:gd name="connsiteY70" fmla="*/ 4128157 h 4275461"/>
                <a:gd name="connsiteX71" fmla="*/ 573998 w 3619883"/>
                <a:gd name="connsiteY71" fmla="*/ 4275461 h 4275461"/>
                <a:gd name="connsiteX72" fmla="*/ 336164 w 3619883"/>
                <a:gd name="connsiteY72" fmla="*/ 4275461 h 4275461"/>
                <a:gd name="connsiteX73" fmla="*/ 294572 w 3619883"/>
                <a:gd name="connsiteY73" fmla="*/ 4128157 h 4275461"/>
                <a:gd name="connsiteX74" fmla="*/ 339106 w 3619883"/>
                <a:gd name="connsiteY74" fmla="*/ 4128157 h 4275461"/>
                <a:gd name="connsiteX75" fmla="*/ 339106 w 3619883"/>
                <a:gd name="connsiteY75" fmla="*/ 3951392 h 4275461"/>
                <a:gd name="connsiteX76" fmla="*/ 161321 w 3619883"/>
                <a:gd name="connsiteY76" fmla="*/ 3951392 h 4275461"/>
                <a:gd name="connsiteX77" fmla="*/ 161321 w 3619883"/>
                <a:gd name="connsiteY77" fmla="*/ 4128157 h 4275461"/>
                <a:gd name="connsiteX78" fmla="*/ 230914 w 3619883"/>
                <a:gd name="connsiteY78" fmla="*/ 4128157 h 4275461"/>
                <a:gd name="connsiteX79" fmla="*/ 189322 w 3619883"/>
                <a:gd name="connsiteY79" fmla="*/ 4275461 h 4275461"/>
                <a:gd name="connsiteX80" fmla="*/ 0 w 3619883"/>
                <a:gd name="connsiteY80" fmla="*/ 4275461 h 4275461"/>
                <a:gd name="connsiteX81" fmla="*/ 0 w 3619883"/>
                <a:gd name="connsiteY81" fmla="*/ 42229 h 4275461"/>
                <a:gd name="connsiteX82" fmla="*/ 42464 w 3619883"/>
                <a:gd name="connsiteY82" fmla="*/ 40518 h 4275461"/>
                <a:gd name="connsiteX83" fmla="*/ 137733 w 3619883"/>
                <a:gd name="connsiteY83" fmla="*/ 35355 h 4275461"/>
                <a:gd name="connsiteX84" fmla="*/ 270565 w 3619883"/>
                <a:gd name="connsiteY84" fmla="*/ 29759 h 4275461"/>
                <a:gd name="connsiteX85" fmla="*/ 479734 w 3619883"/>
                <a:gd name="connsiteY85" fmla="*/ 45455 h 4275461"/>
                <a:gd name="connsiteX86" fmla="*/ 524103 w 3619883"/>
                <a:gd name="connsiteY86" fmla="*/ 41625 h 4275461"/>
                <a:gd name="connsiteX87" fmla="*/ 624416 w 3619883"/>
                <a:gd name="connsiteY87" fmla="*/ 22696 h 4275461"/>
                <a:gd name="connsiteX88" fmla="*/ 657762 w 3619883"/>
                <a:gd name="connsiteY88" fmla="*/ 18351 h 4275461"/>
                <a:gd name="connsiteX89" fmla="*/ 690557 w 3619883"/>
                <a:gd name="connsiteY89" fmla="*/ 25792 h 4275461"/>
                <a:gd name="connsiteX90" fmla="*/ 745123 w 3619883"/>
                <a:gd name="connsiteY90" fmla="*/ 40157 h 4275461"/>
                <a:gd name="connsiteX91" fmla="*/ 789493 w 3619883"/>
                <a:gd name="connsiteY91" fmla="*/ 36327 h 4275461"/>
                <a:gd name="connsiteX92" fmla="*/ 854255 w 3619883"/>
                <a:gd name="connsiteY92" fmla="*/ 68887 h 4275461"/>
                <a:gd name="connsiteX93" fmla="*/ 897520 w 3619883"/>
                <a:gd name="connsiteY93" fmla="*/ 88629 h 4275461"/>
                <a:gd name="connsiteX94" fmla="*/ 940510 w 3619883"/>
                <a:gd name="connsiteY94" fmla="*/ 114265 h 4275461"/>
                <a:gd name="connsiteX95" fmla="*/ 1082712 w 3619883"/>
                <a:gd name="connsiteY95" fmla="*/ 144543 h 4275461"/>
                <a:gd name="connsiteX96" fmla="*/ 1205348 w 3619883"/>
                <a:gd name="connsiteY96" fmla="*/ 120753 h 4275461"/>
                <a:gd name="connsiteX97" fmla="*/ 1271764 w 3619883"/>
                <a:gd name="connsiteY97" fmla="*/ 117956 h 4275461"/>
                <a:gd name="connsiteX98" fmla="*/ 1315583 w 3619883"/>
                <a:gd name="connsiteY98" fmla="*/ 125912 h 4275461"/>
                <a:gd name="connsiteX99" fmla="*/ 1359125 w 3619883"/>
                <a:gd name="connsiteY99" fmla="*/ 139761 h 4275461"/>
                <a:gd name="connsiteX100" fmla="*/ 1391919 w 3619883"/>
                <a:gd name="connsiteY100" fmla="*/ 147202 h 4275461"/>
                <a:gd name="connsiteX101" fmla="*/ 1436563 w 3619883"/>
                <a:gd name="connsiteY101" fmla="*/ 137480 h 4275461"/>
                <a:gd name="connsiteX102" fmla="*/ 1471566 w 3619883"/>
                <a:gd name="connsiteY102" fmla="*/ 97777 h 4275461"/>
                <a:gd name="connsiteX103" fmla="*/ 1505739 w 3619883"/>
                <a:gd name="connsiteY103" fmla="*/ 75753 h 4275461"/>
                <a:gd name="connsiteX104" fmla="*/ 1590891 w 3619883"/>
                <a:gd name="connsiteY104" fmla="*/ 144702 h 4275461"/>
                <a:gd name="connsiteX105" fmla="*/ 1625616 w 3619883"/>
                <a:gd name="connsiteY105" fmla="*/ 110893 h 4275461"/>
                <a:gd name="connsiteX106" fmla="*/ 1658964 w 3619883"/>
                <a:gd name="connsiteY106" fmla="*/ 106547 h 4275461"/>
                <a:gd name="connsiteX107" fmla="*/ 1746598 w 3619883"/>
                <a:gd name="connsiteY107" fmla="*/ 122460 h 4275461"/>
                <a:gd name="connsiteX108" fmla="*/ 1811913 w 3619883"/>
                <a:gd name="connsiteY108" fmla="*/ 143234 h 4275461"/>
                <a:gd name="connsiteX109" fmla="*/ 1856557 w 3619883"/>
                <a:gd name="connsiteY109" fmla="*/ 133511 h 4275461"/>
                <a:gd name="connsiteX110" fmla="*/ 2066003 w 3619883"/>
                <a:gd name="connsiteY110" fmla="*/ 143313 h 4275461"/>
                <a:gd name="connsiteX111" fmla="*/ 2177615 w 3619883"/>
                <a:gd name="connsiteY111" fmla="*/ 119007 h 4275461"/>
                <a:gd name="connsiteX112" fmla="*/ 2255883 w 3619883"/>
                <a:gd name="connsiteY112" fmla="*/ 99047 h 4275461"/>
                <a:gd name="connsiteX113" fmla="*/ 2344622 w 3619883"/>
                <a:gd name="connsiteY113" fmla="*/ 91388 h 4275461"/>
                <a:gd name="connsiteX114" fmla="*/ 2455682 w 3619883"/>
                <a:gd name="connsiteY114" fmla="*/ 78869 h 4275461"/>
                <a:gd name="connsiteX115" fmla="*/ 2632609 w 3619883"/>
                <a:gd name="connsiteY115" fmla="*/ 75338 h 4275461"/>
                <a:gd name="connsiteX116" fmla="*/ 2742291 w 3619883"/>
                <a:gd name="connsiteY116" fmla="*/ 92282 h 4275461"/>
                <a:gd name="connsiteX117" fmla="*/ 2851974 w 3619883"/>
                <a:gd name="connsiteY117" fmla="*/ 109227 h 4275461"/>
                <a:gd name="connsiteX118" fmla="*/ 2907643 w 3619883"/>
                <a:gd name="connsiteY118" fmla="*/ 100020 h 4275461"/>
                <a:gd name="connsiteX119" fmla="*/ 2944022 w 3619883"/>
                <a:gd name="connsiteY119" fmla="*/ 30853 h 4275461"/>
                <a:gd name="connsiteX120" fmla="*/ 3022289 w 3619883"/>
                <a:gd name="connsiteY120" fmla="*/ 10893 h 4275461"/>
                <a:gd name="connsiteX121" fmla="*/ 3054807 w 3619883"/>
                <a:gd name="connsiteY121" fmla="*/ 24226 h 4275461"/>
                <a:gd name="connsiteX122" fmla="*/ 3141892 w 3619883"/>
                <a:gd name="connsiteY122" fmla="*/ 51925 h 4275461"/>
                <a:gd name="connsiteX123" fmla="*/ 3185711 w 3619883"/>
                <a:gd name="connsiteY123" fmla="*/ 59881 h 4275461"/>
                <a:gd name="connsiteX124" fmla="*/ 3219056 w 3619883"/>
                <a:gd name="connsiteY124" fmla="*/ 55536 h 4275461"/>
                <a:gd name="connsiteX125" fmla="*/ 3263425 w 3619883"/>
                <a:gd name="connsiteY125" fmla="*/ 51706 h 4275461"/>
                <a:gd name="connsiteX126" fmla="*/ 3296219 w 3619883"/>
                <a:gd name="connsiteY126" fmla="*/ 59147 h 4275461"/>
                <a:gd name="connsiteX127" fmla="*/ 3319094 w 3619883"/>
                <a:gd name="connsiteY127" fmla="*/ 42500 h 4275461"/>
                <a:gd name="connsiteX128" fmla="*/ 3420511 w 3619883"/>
                <a:gd name="connsiteY128" fmla="*/ 0 h 4275461"/>
                <a:gd name="connsiteX129" fmla="*/ 3453305 w 3619883"/>
                <a:gd name="connsiteY129" fmla="*/ 7440 h 4275461"/>
                <a:gd name="connsiteX130" fmla="*/ 3496571 w 3619883"/>
                <a:gd name="connsiteY130" fmla="*/ 27182 h 4275461"/>
                <a:gd name="connsiteX131" fmla="*/ 3602117 w 3619883"/>
                <a:gd name="connsiteY131" fmla="*/ 132521 h 4275461"/>
                <a:gd name="connsiteX132" fmla="*/ 3619883 w 3619883"/>
                <a:gd name="connsiteY132" fmla="*/ 140049 h 4275461"/>
                <a:gd name="connsiteX133" fmla="*/ 3619883 w 3619883"/>
                <a:gd name="connsiteY133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761042 w 3619883"/>
                <a:gd name="connsiteY6" fmla="*/ 4128157 h 4275461"/>
                <a:gd name="connsiteX7" fmla="*/ 2826768 w 3619883"/>
                <a:gd name="connsiteY7" fmla="*/ 3951392 h 4275461"/>
                <a:gd name="connsiteX8" fmla="*/ 2648983 w 3619883"/>
                <a:gd name="connsiteY8" fmla="*/ 3951392 h 4275461"/>
                <a:gd name="connsiteX9" fmla="*/ 2648983 w 3619883"/>
                <a:gd name="connsiteY9" fmla="*/ 4128157 h 4275461"/>
                <a:gd name="connsiteX10" fmla="*/ 2690646 w 3619883"/>
                <a:gd name="connsiteY10" fmla="*/ 4128157 h 4275461"/>
                <a:gd name="connsiteX11" fmla="*/ 2690646 w 3619883"/>
                <a:gd name="connsiteY11" fmla="*/ 4275461 h 4275461"/>
                <a:gd name="connsiteX12" fmla="*/ 2511710 w 3619883"/>
                <a:gd name="connsiteY12" fmla="*/ 4275461 h 4275461"/>
                <a:gd name="connsiteX13" fmla="*/ 2454288 w 3619883"/>
                <a:gd name="connsiteY13" fmla="*/ 4128157 h 4275461"/>
                <a:gd name="connsiteX14" fmla="*/ 2515810 w 3619883"/>
                <a:gd name="connsiteY14" fmla="*/ 4128157 h 4275461"/>
                <a:gd name="connsiteX15" fmla="*/ 2515810 w 3619883"/>
                <a:gd name="connsiteY15" fmla="*/ 3951392 h 4275461"/>
                <a:gd name="connsiteX16" fmla="*/ 2338025 w 3619883"/>
                <a:gd name="connsiteY16" fmla="*/ 3951392 h 4275461"/>
                <a:gd name="connsiteX17" fmla="*/ 2338025 w 3619883"/>
                <a:gd name="connsiteY17" fmla="*/ 4128157 h 4275461"/>
                <a:gd name="connsiteX18" fmla="*/ 2395120 w 3619883"/>
                <a:gd name="connsiteY18" fmla="*/ 4128157 h 4275461"/>
                <a:gd name="connsiteX19" fmla="*/ 2337697 w 3619883"/>
                <a:gd name="connsiteY19" fmla="*/ 4275461 h 4275461"/>
                <a:gd name="connsiteX20" fmla="*/ 2150155 w 3619883"/>
                <a:gd name="connsiteY20" fmla="*/ 4275461 h 4275461"/>
                <a:gd name="connsiteX21" fmla="*/ 2150155 w 3619883"/>
                <a:gd name="connsiteY21" fmla="*/ 4128157 h 4275461"/>
                <a:gd name="connsiteX22" fmla="*/ 2204852 w 3619883"/>
                <a:gd name="connsiteY22" fmla="*/ 4128157 h 4275461"/>
                <a:gd name="connsiteX23" fmla="*/ 2204852 w 3619883"/>
                <a:gd name="connsiteY23" fmla="*/ 3951392 h 4275461"/>
                <a:gd name="connsiteX24" fmla="*/ 2027068 w 3619883"/>
                <a:gd name="connsiteY24" fmla="*/ 3951392 h 4275461"/>
                <a:gd name="connsiteX25" fmla="*/ 2027068 w 3619883"/>
                <a:gd name="connsiteY25" fmla="*/ 4128157 h 4275461"/>
                <a:gd name="connsiteX26" fmla="*/ 2079759 w 3619883"/>
                <a:gd name="connsiteY26" fmla="*/ 4128157 h 4275461"/>
                <a:gd name="connsiteX27" fmla="*/ 2079759 w 3619883"/>
                <a:gd name="connsiteY27" fmla="*/ 4275461 h 4275461"/>
                <a:gd name="connsiteX28" fmla="*/ 1824703 w 3619883"/>
                <a:gd name="connsiteY28" fmla="*/ 4275461 h 4275461"/>
                <a:gd name="connsiteX29" fmla="*/ 1834468 w 3619883"/>
                <a:gd name="connsiteY29" fmla="*/ 4128157 h 4275461"/>
                <a:gd name="connsiteX30" fmla="*/ 1893894 w 3619883"/>
                <a:gd name="connsiteY30" fmla="*/ 4128157 h 4275461"/>
                <a:gd name="connsiteX31" fmla="*/ 1893894 w 3619883"/>
                <a:gd name="connsiteY31" fmla="*/ 3951392 h 4275461"/>
                <a:gd name="connsiteX32" fmla="*/ 1716110 w 3619883"/>
                <a:gd name="connsiteY32" fmla="*/ 3951392 h 4275461"/>
                <a:gd name="connsiteX33" fmla="*/ 1716110 w 3619883"/>
                <a:gd name="connsiteY33" fmla="*/ 4006431 h 4275461"/>
                <a:gd name="connsiteX34" fmla="*/ 1703447 w 3619883"/>
                <a:gd name="connsiteY34" fmla="*/ 4007960 h 4275461"/>
                <a:gd name="connsiteX35" fmla="*/ 1716110 w 3619883"/>
                <a:gd name="connsiteY35" fmla="*/ 4044284 h 4275461"/>
                <a:gd name="connsiteX36" fmla="*/ 1716110 w 3619883"/>
                <a:gd name="connsiteY36" fmla="*/ 4128157 h 4275461"/>
                <a:gd name="connsiteX37" fmla="*/ 1745346 w 3619883"/>
                <a:gd name="connsiteY37" fmla="*/ 4128157 h 4275461"/>
                <a:gd name="connsiteX38" fmla="*/ 1796694 w 3619883"/>
                <a:gd name="connsiteY38" fmla="*/ 4275461 h 4275461"/>
                <a:gd name="connsiteX39" fmla="*/ 1558844 w 3619883"/>
                <a:gd name="connsiteY39" fmla="*/ 4275461 h 4275461"/>
                <a:gd name="connsiteX40" fmla="*/ 1517252 w 3619883"/>
                <a:gd name="connsiteY40" fmla="*/ 4128157 h 4275461"/>
                <a:gd name="connsiteX41" fmla="*/ 1582936 w 3619883"/>
                <a:gd name="connsiteY41" fmla="*/ 4128157 h 4275461"/>
                <a:gd name="connsiteX42" fmla="*/ 1582936 w 3619883"/>
                <a:gd name="connsiteY42" fmla="*/ 3951392 h 4275461"/>
                <a:gd name="connsiteX43" fmla="*/ 1405151 w 3619883"/>
                <a:gd name="connsiteY43" fmla="*/ 3951392 h 4275461"/>
                <a:gd name="connsiteX44" fmla="*/ 1405151 w 3619883"/>
                <a:gd name="connsiteY44" fmla="*/ 4128157 h 4275461"/>
                <a:gd name="connsiteX45" fmla="*/ 1468988 w 3619883"/>
                <a:gd name="connsiteY45" fmla="*/ 4128157 h 4275461"/>
                <a:gd name="connsiteX46" fmla="*/ 1427396 w 3619883"/>
                <a:gd name="connsiteY46" fmla="*/ 4275461 h 4275461"/>
                <a:gd name="connsiteX47" fmla="*/ 1210751 w 3619883"/>
                <a:gd name="connsiteY47" fmla="*/ 4275461 h 4275461"/>
                <a:gd name="connsiteX48" fmla="*/ 1210751 w 3619883"/>
                <a:gd name="connsiteY48" fmla="*/ 4128157 h 4275461"/>
                <a:gd name="connsiteX49" fmla="*/ 1271978 w 3619883"/>
                <a:gd name="connsiteY49" fmla="*/ 4128157 h 4275461"/>
                <a:gd name="connsiteX50" fmla="*/ 1271978 w 3619883"/>
                <a:gd name="connsiteY50" fmla="*/ 3951392 h 4275461"/>
                <a:gd name="connsiteX51" fmla="*/ 1094193 w 3619883"/>
                <a:gd name="connsiteY51" fmla="*/ 3951392 h 4275461"/>
                <a:gd name="connsiteX52" fmla="*/ 1094193 w 3619883"/>
                <a:gd name="connsiteY52" fmla="*/ 4128157 h 4275461"/>
                <a:gd name="connsiteX53" fmla="*/ 1140354 w 3619883"/>
                <a:gd name="connsiteY53" fmla="*/ 4128157 h 4275461"/>
                <a:gd name="connsiteX54" fmla="*/ 1140354 w 3619883"/>
                <a:gd name="connsiteY54" fmla="*/ 4275461 h 4275461"/>
                <a:gd name="connsiteX55" fmla="*/ 953807 w 3619883"/>
                <a:gd name="connsiteY55" fmla="*/ 4275461 h 4275461"/>
                <a:gd name="connsiteX56" fmla="*/ 912215 w 3619883"/>
                <a:gd name="connsiteY56" fmla="*/ 4128157 h 4275461"/>
                <a:gd name="connsiteX57" fmla="*/ 961020 w 3619883"/>
                <a:gd name="connsiteY57" fmla="*/ 4128157 h 4275461"/>
                <a:gd name="connsiteX58" fmla="*/ 961020 w 3619883"/>
                <a:gd name="connsiteY58" fmla="*/ 3951392 h 4275461"/>
                <a:gd name="connsiteX59" fmla="*/ 783235 w 3619883"/>
                <a:gd name="connsiteY59" fmla="*/ 3951392 h 4275461"/>
                <a:gd name="connsiteX60" fmla="*/ 783235 w 3619883"/>
                <a:gd name="connsiteY60" fmla="*/ 4128157 h 4275461"/>
                <a:gd name="connsiteX61" fmla="*/ 871024 w 3619883"/>
                <a:gd name="connsiteY61" fmla="*/ 4128157 h 4275461"/>
                <a:gd name="connsiteX62" fmla="*/ 829432 w 3619883"/>
                <a:gd name="connsiteY62" fmla="*/ 4275461 h 4275461"/>
                <a:gd name="connsiteX63" fmla="*/ 611484 w 3619883"/>
                <a:gd name="connsiteY63" fmla="*/ 4275461 h 4275461"/>
                <a:gd name="connsiteX64" fmla="*/ 621247 w 3619883"/>
                <a:gd name="connsiteY64" fmla="*/ 4128157 h 4275461"/>
                <a:gd name="connsiteX65" fmla="*/ 650062 w 3619883"/>
                <a:gd name="connsiteY65" fmla="*/ 4128157 h 4275461"/>
                <a:gd name="connsiteX66" fmla="*/ 650062 w 3619883"/>
                <a:gd name="connsiteY66" fmla="*/ 3951392 h 4275461"/>
                <a:gd name="connsiteX67" fmla="*/ 472277 w 3619883"/>
                <a:gd name="connsiteY67" fmla="*/ 3951392 h 4275461"/>
                <a:gd name="connsiteX68" fmla="*/ 472277 w 3619883"/>
                <a:gd name="connsiteY68" fmla="*/ 4128157 h 4275461"/>
                <a:gd name="connsiteX69" fmla="*/ 522650 w 3619883"/>
                <a:gd name="connsiteY69" fmla="*/ 4128157 h 4275461"/>
                <a:gd name="connsiteX70" fmla="*/ 573998 w 3619883"/>
                <a:gd name="connsiteY70" fmla="*/ 4275461 h 4275461"/>
                <a:gd name="connsiteX71" fmla="*/ 336164 w 3619883"/>
                <a:gd name="connsiteY71" fmla="*/ 4275461 h 4275461"/>
                <a:gd name="connsiteX72" fmla="*/ 294572 w 3619883"/>
                <a:gd name="connsiteY72" fmla="*/ 4128157 h 4275461"/>
                <a:gd name="connsiteX73" fmla="*/ 339106 w 3619883"/>
                <a:gd name="connsiteY73" fmla="*/ 4128157 h 4275461"/>
                <a:gd name="connsiteX74" fmla="*/ 339106 w 3619883"/>
                <a:gd name="connsiteY74" fmla="*/ 3951392 h 4275461"/>
                <a:gd name="connsiteX75" fmla="*/ 161321 w 3619883"/>
                <a:gd name="connsiteY75" fmla="*/ 3951392 h 4275461"/>
                <a:gd name="connsiteX76" fmla="*/ 161321 w 3619883"/>
                <a:gd name="connsiteY76" fmla="*/ 4128157 h 4275461"/>
                <a:gd name="connsiteX77" fmla="*/ 230914 w 3619883"/>
                <a:gd name="connsiteY77" fmla="*/ 4128157 h 4275461"/>
                <a:gd name="connsiteX78" fmla="*/ 189322 w 3619883"/>
                <a:gd name="connsiteY78" fmla="*/ 4275461 h 4275461"/>
                <a:gd name="connsiteX79" fmla="*/ 0 w 3619883"/>
                <a:gd name="connsiteY79" fmla="*/ 4275461 h 4275461"/>
                <a:gd name="connsiteX80" fmla="*/ 0 w 3619883"/>
                <a:gd name="connsiteY80" fmla="*/ 42229 h 4275461"/>
                <a:gd name="connsiteX81" fmla="*/ 42464 w 3619883"/>
                <a:gd name="connsiteY81" fmla="*/ 40518 h 4275461"/>
                <a:gd name="connsiteX82" fmla="*/ 137733 w 3619883"/>
                <a:gd name="connsiteY82" fmla="*/ 35355 h 4275461"/>
                <a:gd name="connsiteX83" fmla="*/ 270565 w 3619883"/>
                <a:gd name="connsiteY83" fmla="*/ 29759 h 4275461"/>
                <a:gd name="connsiteX84" fmla="*/ 479734 w 3619883"/>
                <a:gd name="connsiteY84" fmla="*/ 45455 h 4275461"/>
                <a:gd name="connsiteX85" fmla="*/ 524103 w 3619883"/>
                <a:gd name="connsiteY85" fmla="*/ 41625 h 4275461"/>
                <a:gd name="connsiteX86" fmla="*/ 624416 w 3619883"/>
                <a:gd name="connsiteY86" fmla="*/ 22696 h 4275461"/>
                <a:gd name="connsiteX87" fmla="*/ 657762 w 3619883"/>
                <a:gd name="connsiteY87" fmla="*/ 18351 h 4275461"/>
                <a:gd name="connsiteX88" fmla="*/ 690557 w 3619883"/>
                <a:gd name="connsiteY88" fmla="*/ 25792 h 4275461"/>
                <a:gd name="connsiteX89" fmla="*/ 745123 w 3619883"/>
                <a:gd name="connsiteY89" fmla="*/ 40157 h 4275461"/>
                <a:gd name="connsiteX90" fmla="*/ 789493 w 3619883"/>
                <a:gd name="connsiteY90" fmla="*/ 36327 h 4275461"/>
                <a:gd name="connsiteX91" fmla="*/ 854255 w 3619883"/>
                <a:gd name="connsiteY91" fmla="*/ 68887 h 4275461"/>
                <a:gd name="connsiteX92" fmla="*/ 897520 w 3619883"/>
                <a:gd name="connsiteY92" fmla="*/ 88629 h 4275461"/>
                <a:gd name="connsiteX93" fmla="*/ 940510 w 3619883"/>
                <a:gd name="connsiteY93" fmla="*/ 114265 h 4275461"/>
                <a:gd name="connsiteX94" fmla="*/ 1082712 w 3619883"/>
                <a:gd name="connsiteY94" fmla="*/ 144543 h 4275461"/>
                <a:gd name="connsiteX95" fmla="*/ 1205348 w 3619883"/>
                <a:gd name="connsiteY95" fmla="*/ 120753 h 4275461"/>
                <a:gd name="connsiteX96" fmla="*/ 1271764 w 3619883"/>
                <a:gd name="connsiteY96" fmla="*/ 117956 h 4275461"/>
                <a:gd name="connsiteX97" fmla="*/ 1315583 w 3619883"/>
                <a:gd name="connsiteY97" fmla="*/ 125912 h 4275461"/>
                <a:gd name="connsiteX98" fmla="*/ 1359125 w 3619883"/>
                <a:gd name="connsiteY98" fmla="*/ 139761 h 4275461"/>
                <a:gd name="connsiteX99" fmla="*/ 1391919 w 3619883"/>
                <a:gd name="connsiteY99" fmla="*/ 147202 h 4275461"/>
                <a:gd name="connsiteX100" fmla="*/ 1436563 w 3619883"/>
                <a:gd name="connsiteY100" fmla="*/ 137480 h 4275461"/>
                <a:gd name="connsiteX101" fmla="*/ 1471566 w 3619883"/>
                <a:gd name="connsiteY101" fmla="*/ 97777 h 4275461"/>
                <a:gd name="connsiteX102" fmla="*/ 1505739 w 3619883"/>
                <a:gd name="connsiteY102" fmla="*/ 75753 h 4275461"/>
                <a:gd name="connsiteX103" fmla="*/ 1590891 w 3619883"/>
                <a:gd name="connsiteY103" fmla="*/ 144702 h 4275461"/>
                <a:gd name="connsiteX104" fmla="*/ 1625616 w 3619883"/>
                <a:gd name="connsiteY104" fmla="*/ 110893 h 4275461"/>
                <a:gd name="connsiteX105" fmla="*/ 1658964 w 3619883"/>
                <a:gd name="connsiteY105" fmla="*/ 106547 h 4275461"/>
                <a:gd name="connsiteX106" fmla="*/ 1746598 w 3619883"/>
                <a:gd name="connsiteY106" fmla="*/ 122460 h 4275461"/>
                <a:gd name="connsiteX107" fmla="*/ 1811913 w 3619883"/>
                <a:gd name="connsiteY107" fmla="*/ 143234 h 4275461"/>
                <a:gd name="connsiteX108" fmla="*/ 1856557 w 3619883"/>
                <a:gd name="connsiteY108" fmla="*/ 133511 h 4275461"/>
                <a:gd name="connsiteX109" fmla="*/ 2066003 w 3619883"/>
                <a:gd name="connsiteY109" fmla="*/ 143313 h 4275461"/>
                <a:gd name="connsiteX110" fmla="*/ 2177615 w 3619883"/>
                <a:gd name="connsiteY110" fmla="*/ 119007 h 4275461"/>
                <a:gd name="connsiteX111" fmla="*/ 2255883 w 3619883"/>
                <a:gd name="connsiteY111" fmla="*/ 99047 h 4275461"/>
                <a:gd name="connsiteX112" fmla="*/ 2344622 w 3619883"/>
                <a:gd name="connsiteY112" fmla="*/ 91388 h 4275461"/>
                <a:gd name="connsiteX113" fmla="*/ 2455682 w 3619883"/>
                <a:gd name="connsiteY113" fmla="*/ 78869 h 4275461"/>
                <a:gd name="connsiteX114" fmla="*/ 2632609 w 3619883"/>
                <a:gd name="connsiteY114" fmla="*/ 75338 h 4275461"/>
                <a:gd name="connsiteX115" fmla="*/ 2742291 w 3619883"/>
                <a:gd name="connsiteY115" fmla="*/ 92282 h 4275461"/>
                <a:gd name="connsiteX116" fmla="*/ 2851974 w 3619883"/>
                <a:gd name="connsiteY116" fmla="*/ 109227 h 4275461"/>
                <a:gd name="connsiteX117" fmla="*/ 2907643 w 3619883"/>
                <a:gd name="connsiteY117" fmla="*/ 100020 h 4275461"/>
                <a:gd name="connsiteX118" fmla="*/ 2944022 w 3619883"/>
                <a:gd name="connsiteY118" fmla="*/ 30853 h 4275461"/>
                <a:gd name="connsiteX119" fmla="*/ 3022289 w 3619883"/>
                <a:gd name="connsiteY119" fmla="*/ 10893 h 4275461"/>
                <a:gd name="connsiteX120" fmla="*/ 3054807 w 3619883"/>
                <a:gd name="connsiteY120" fmla="*/ 24226 h 4275461"/>
                <a:gd name="connsiteX121" fmla="*/ 3141892 w 3619883"/>
                <a:gd name="connsiteY121" fmla="*/ 51925 h 4275461"/>
                <a:gd name="connsiteX122" fmla="*/ 3185711 w 3619883"/>
                <a:gd name="connsiteY122" fmla="*/ 59881 h 4275461"/>
                <a:gd name="connsiteX123" fmla="*/ 3219056 w 3619883"/>
                <a:gd name="connsiteY123" fmla="*/ 55536 h 4275461"/>
                <a:gd name="connsiteX124" fmla="*/ 3263425 w 3619883"/>
                <a:gd name="connsiteY124" fmla="*/ 51706 h 4275461"/>
                <a:gd name="connsiteX125" fmla="*/ 3296219 w 3619883"/>
                <a:gd name="connsiteY125" fmla="*/ 59147 h 4275461"/>
                <a:gd name="connsiteX126" fmla="*/ 3319094 w 3619883"/>
                <a:gd name="connsiteY126" fmla="*/ 42500 h 4275461"/>
                <a:gd name="connsiteX127" fmla="*/ 3420511 w 3619883"/>
                <a:gd name="connsiteY127" fmla="*/ 0 h 4275461"/>
                <a:gd name="connsiteX128" fmla="*/ 3453305 w 3619883"/>
                <a:gd name="connsiteY128" fmla="*/ 7440 h 4275461"/>
                <a:gd name="connsiteX129" fmla="*/ 3496571 w 3619883"/>
                <a:gd name="connsiteY129" fmla="*/ 27182 h 4275461"/>
                <a:gd name="connsiteX130" fmla="*/ 3602117 w 3619883"/>
                <a:gd name="connsiteY130" fmla="*/ 132521 h 4275461"/>
                <a:gd name="connsiteX131" fmla="*/ 3619883 w 3619883"/>
                <a:gd name="connsiteY131" fmla="*/ 140049 h 4275461"/>
                <a:gd name="connsiteX132" fmla="*/ 3619883 w 3619883"/>
                <a:gd name="connsiteY132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826768 w 3619883"/>
                <a:gd name="connsiteY6" fmla="*/ 3951392 h 4275461"/>
                <a:gd name="connsiteX7" fmla="*/ 2648983 w 3619883"/>
                <a:gd name="connsiteY7" fmla="*/ 3951392 h 4275461"/>
                <a:gd name="connsiteX8" fmla="*/ 2648983 w 3619883"/>
                <a:gd name="connsiteY8" fmla="*/ 4128157 h 4275461"/>
                <a:gd name="connsiteX9" fmla="*/ 2690646 w 3619883"/>
                <a:gd name="connsiteY9" fmla="*/ 4128157 h 4275461"/>
                <a:gd name="connsiteX10" fmla="*/ 2690646 w 3619883"/>
                <a:gd name="connsiteY10" fmla="*/ 4275461 h 4275461"/>
                <a:gd name="connsiteX11" fmla="*/ 2511710 w 3619883"/>
                <a:gd name="connsiteY11" fmla="*/ 4275461 h 4275461"/>
                <a:gd name="connsiteX12" fmla="*/ 2454288 w 3619883"/>
                <a:gd name="connsiteY12" fmla="*/ 4128157 h 4275461"/>
                <a:gd name="connsiteX13" fmla="*/ 2515810 w 3619883"/>
                <a:gd name="connsiteY13" fmla="*/ 4128157 h 4275461"/>
                <a:gd name="connsiteX14" fmla="*/ 2515810 w 3619883"/>
                <a:gd name="connsiteY14" fmla="*/ 3951392 h 4275461"/>
                <a:gd name="connsiteX15" fmla="*/ 2338025 w 3619883"/>
                <a:gd name="connsiteY15" fmla="*/ 3951392 h 4275461"/>
                <a:gd name="connsiteX16" fmla="*/ 2338025 w 3619883"/>
                <a:gd name="connsiteY16" fmla="*/ 4128157 h 4275461"/>
                <a:gd name="connsiteX17" fmla="*/ 2395120 w 3619883"/>
                <a:gd name="connsiteY17" fmla="*/ 4128157 h 4275461"/>
                <a:gd name="connsiteX18" fmla="*/ 2337697 w 3619883"/>
                <a:gd name="connsiteY18" fmla="*/ 4275461 h 4275461"/>
                <a:gd name="connsiteX19" fmla="*/ 2150155 w 3619883"/>
                <a:gd name="connsiteY19" fmla="*/ 4275461 h 4275461"/>
                <a:gd name="connsiteX20" fmla="*/ 2150155 w 3619883"/>
                <a:gd name="connsiteY20" fmla="*/ 4128157 h 4275461"/>
                <a:gd name="connsiteX21" fmla="*/ 2204852 w 3619883"/>
                <a:gd name="connsiteY21" fmla="*/ 4128157 h 4275461"/>
                <a:gd name="connsiteX22" fmla="*/ 2204852 w 3619883"/>
                <a:gd name="connsiteY22" fmla="*/ 3951392 h 4275461"/>
                <a:gd name="connsiteX23" fmla="*/ 2027068 w 3619883"/>
                <a:gd name="connsiteY23" fmla="*/ 3951392 h 4275461"/>
                <a:gd name="connsiteX24" fmla="*/ 2027068 w 3619883"/>
                <a:gd name="connsiteY24" fmla="*/ 4128157 h 4275461"/>
                <a:gd name="connsiteX25" fmla="*/ 2079759 w 3619883"/>
                <a:gd name="connsiteY25" fmla="*/ 4128157 h 4275461"/>
                <a:gd name="connsiteX26" fmla="*/ 2079759 w 3619883"/>
                <a:gd name="connsiteY26" fmla="*/ 4275461 h 4275461"/>
                <a:gd name="connsiteX27" fmla="*/ 1824703 w 3619883"/>
                <a:gd name="connsiteY27" fmla="*/ 4275461 h 4275461"/>
                <a:gd name="connsiteX28" fmla="*/ 1834468 w 3619883"/>
                <a:gd name="connsiteY28" fmla="*/ 4128157 h 4275461"/>
                <a:gd name="connsiteX29" fmla="*/ 1893894 w 3619883"/>
                <a:gd name="connsiteY29" fmla="*/ 4128157 h 4275461"/>
                <a:gd name="connsiteX30" fmla="*/ 1893894 w 3619883"/>
                <a:gd name="connsiteY30" fmla="*/ 3951392 h 4275461"/>
                <a:gd name="connsiteX31" fmla="*/ 1716110 w 3619883"/>
                <a:gd name="connsiteY31" fmla="*/ 3951392 h 4275461"/>
                <a:gd name="connsiteX32" fmla="*/ 1716110 w 3619883"/>
                <a:gd name="connsiteY32" fmla="*/ 4006431 h 4275461"/>
                <a:gd name="connsiteX33" fmla="*/ 1703447 w 3619883"/>
                <a:gd name="connsiteY33" fmla="*/ 4007960 h 4275461"/>
                <a:gd name="connsiteX34" fmla="*/ 1716110 w 3619883"/>
                <a:gd name="connsiteY34" fmla="*/ 4044284 h 4275461"/>
                <a:gd name="connsiteX35" fmla="*/ 1716110 w 3619883"/>
                <a:gd name="connsiteY35" fmla="*/ 4128157 h 4275461"/>
                <a:gd name="connsiteX36" fmla="*/ 1745346 w 3619883"/>
                <a:gd name="connsiteY36" fmla="*/ 4128157 h 4275461"/>
                <a:gd name="connsiteX37" fmla="*/ 1796694 w 3619883"/>
                <a:gd name="connsiteY37" fmla="*/ 4275461 h 4275461"/>
                <a:gd name="connsiteX38" fmla="*/ 1558844 w 3619883"/>
                <a:gd name="connsiteY38" fmla="*/ 4275461 h 4275461"/>
                <a:gd name="connsiteX39" fmla="*/ 1517252 w 3619883"/>
                <a:gd name="connsiteY39" fmla="*/ 4128157 h 4275461"/>
                <a:gd name="connsiteX40" fmla="*/ 1582936 w 3619883"/>
                <a:gd name="connsiteY40" fmla="*/ 4128157 h 4275461"/>
                <a:gd name="connsiteX41" fmla="*/ 1582936 w 3619883"/>
                <a:gd name="connsiteY41" fmla="*/ 3951392 h 4275461"/>
                <a:gd name="connsiteX42" fmla="*/ 1405151 w 3619883"/>
                <a:gd name="connsiteY42" fmla="*/ 3951392 h 4275461"/>
                <a:gd name="connsiteX43" fmla="*/ 1405151 w 3619883"/>
                <a:gd name="connsiteY43" fmla="*/ 4128157 h 4275461"/>
                <a:gd name="connsiteX44" fmla="*/ 1468988 w 3619883"/>
                <a:gd name="connsiteY44" fmla="*/ 4128157 h 4275461"/>
                <a:gd name="connsiteX45" fmla="*/ 1427396 w 3619883"/>
                <a:gd name="connsiteY45" fmla="*/ 4275461 h 4275461"/>
                <a:gd name="connsiteX46" fmla="*/ 1210751 w 3619883"/>
                <a:gd name="connsiteY46" fmla="*/ 4275461 h 4275461"/>
                <a:gd name="connsiteX47" fmla="*/ 1210751 w 3619883"/>
                <a:gd name="connsiteY47" fmla="*/ 4128157 h 4275461"/>
                <a:gd name="connsiteX48" fmla="*/ 1271978 w 3619883"/>
                <a:gd name="connsiteY48" fmla="*/ 4128157 h 4275461"/>
                <a:gd name="connsiteX49" fmla="*/ 1271978 w 3619883"/>
                <a:gd name="connsiteY49" fmla="*/ 3951392 h 4275461"/>
                <a:gd name="connsiteX50" fmla="*/ 1094193 w 3619883"/>
                <a:gd name="connsiteY50" fmla="*/ 3951392 h 4275461"/>
                <a:gd name="connsiteX51" fmla="*/ 1094193 w 3619883"/>
                <a:gd name="connsiteY51" fmla="*/ 4128157 h 4275461"/>
                <a:gd name="connsiteX52" fmla="*/ 1140354 w 3619883"/>
                <a:gd name="connsiteY52" fmla="*/ 4128157 h 4275461"/>
                <a:gd name="connsiteX53" fmla="*/ 1140354 w 3619883"/>
                <a:gd name="connsiteY53" fmla="*/ 4275461 h 4275461"/>
                <a:gd name="connsiteX54" fmla="*/ 953807 w 3619883"/>
                <a:gd name="connsiteY54" fmla="*/ 4275461 h 4275461"/>
                <a:gd name="connsiteX55" fmla="*/ 912215 w 3619883"/>
                <a:gd name="connsiteY55" fmla="*/ 4128157 h 4275461"/>
                <a:gd name="connsiteX56" fmla="*/ 961020 w 3619883"/>
                <a:gd name="connsiteY56" fmla="*/ 4128157 h 4275461"/>
                <a:gd name="connsiteX57" fmla="*/ 961020 w 3619883"/>
                <a:gd name="connsiteY57" fmla="*/ 3951392 h 4275461"/>
                <a:gd name="connsiteX58" fmla="*/ 783235 w 3619883"/>
                <a:gd name="connsiteY58" fmla="*/ 3951392 h 4275461"/>
                <a:gd name="connsiteX59" fmla="*/ 783235 w 3619883"/>
                <a:gd name="connsiteY59" fmla="*/ 4128157 h 4275461"/>
                <a:gd name="connsiteX60" fmla="*/ 871024 w 3619883"/>
                <a:gd name="connsiteY60" fmla="*/ 4128157 h 4275461"/>
                <a:gd name="connsiteX61" fmla="*/ 829432 w 3619883"/>
                <a:gd name="connsiteY61" fmla="*/ 4275461 h 4275461"/>
                <a:gd name="connsiteX62" fmla="*/ 611484 w 3619883"/>
                <a:gd name="connsiteY62" fmla="*/ 4275461 h 4275461"/>
                <a:gd name="connsiteX63" fmla="*/ 621247 w 3619883"/>
                <a:gd name="connsiteY63" fmla="*/ 4128157 h 4275461"/>
                <a:gd name="connsiteX64" fmla="*/ 650062 w 3619883"/>
                <a:gd name="connsiteY64" fmla="*/ 4128157 h 4275461"/>
                <a:gd name="connsiteX65" fmla="*/ 650062 w 3619883"/>
                <a:gd name="connsiteY65" fmla="*/ 3951392 h 4275461"/>
                <a:gd name="connsiteX66" fmla="*/ 472277 w 3619883"/>
                <a:gd name="connsiteY66" fmla="*/ 3951392 h 4275461"/>
                <a:gd name="connsiteX67" fmla="*/ 472277 w 3619883"/>
                <a:gd name="connsiteY67" fmla="*/ 4128157 h 4275461"/>
                <a:gd name="connsiteX68" fmla="*/ 522650 w 3619883"/>
                <a:gd name="connsiteY68" fmla="*/ 4128157 h 4275461"/>
                <a:gd name="connsiteX69" fmla="*/ 573998 w 3619883"/>
                <a:gd name="connsiteY69" fmla="*/ 4275461 h 4275461"/>
                <a:gd name="connsiteX70" fmla="*/ 336164 w 3619883"/>
                <a:gd name="connsiteY70" fmla="*/ 4275461 h 4275461"/>
                <a:gd name="connsiteX71" fmla="*/ 294572 w 3619883"/>
                <a:gd name="connsiteY71" fmla="*/ 4128157 h 4275461"/>
                <a:gd name="connsiteX72" fmla="*/ 339106 w 3619883"/>
                <a:gd name="connsiteY72" fmla="*/ 4128157 h 4275461"/>
                <a:gd name="connsiteX73" fmla="*/ 339106 w 3619883"/>
                <a:gd name="connsiteY73" fmla="*/ 3951392 h 4275461"/>
                <a:gd name="connsiteX74" fmla="*/ 161321 w 3619883"/>
                <a:gd name="connsiteY74" fmla="*/ 3951392 h 4275461"/>
                <a:gd name="connsiteX75" fmla="*/ 161321 w 3619883"/>
                <a:gd name="connsiteY75" fmla="*/ 4128157 h 4275461"/>
                <a:gd name="connsiteX76" fmla="*/ 230914 w 3619883"/>
                <a:gd name="connsiteY76" fmla="*/ 4128157 h 4275461"/>
                <a:gd name="connsiteX77" fmla="*/ 189322 w 3619883"/>
                <a:gd name="connsiteY77" fmla="*/ 4275461 h 4275461"/>
                <a:gd name="connsiteX78" fmla="*/ 0 w 3619883"/>
                <a:gd name="connsiteY78" fmla="*/ 4275461 h 4275461"/>
                <a:gd name="connsiteX79" fmla="*/ 0 w 3619883"/>
                <a:gd name="connsiteY79" fmla="*/ 42229 h 4275461"/>
                <a:gd name="connsiteX80" fmla="*/ 42464 w 3619883"/>
                <a:gd name="connsiteY80" fmla="*/ 40518 h 4275461"/>
                <a:gd name="connsiteX81" fmla="*/ 137733 w 3619883"/>
                <a:gd name="connsiteY81" fmla="*/ 35355 h 4275461"/>
                <a:gd name="connsiteX82" fmla="*/ 270565 w 3619883"/>
                <a:gd name="connsiteY82" fmla="*/ 29759 h 4275461"/>
                <a:gd name="connsiteX83" fmla="*/ 479734 w 3619883"/>
                <a:gd name="connsiteY83" fmla="*/ 45455 h 4275461"/>
                <a:gd name="connsiteX84" fmla="*/ 524103 w 3619883"/>
                <a:gd name="connsiteY84" fmla="*/ 41625 h 4275461"/>
                <a:gd name="connsiteX85" fmla="*/ 624416 w 3619883"/>
                <a:gd name="connsiteY85" fmla="*/ 22696 h 4275461"/>
                <a:gd name="connsiteX86" fmla="*/ 657762 w 3619883"/>
                <a:gd name="connsiteY86" fmla="*/ 18351 h 4275461"/>
                <a:gd name="connsiteX87" fmla="*/ 690557 w 3619883"/>
                <a:gd name="connsiteY87" fmla="*/ 25792 h 4275461"/>
                <a:gd name="connsiteX88" fmla="*/ 745123 w 3619883"/>
                <a:gd name="connsiteY88" fmla="*/ 40157 h 4275461"/>
                <a:gd name="connsiteX89" fmla="*/ 789493 w 3619883"/>
                <a:gd name="connsiteY89" fmla="*/ 36327 h 4275461"/>
                <a:gd name="connsiteX90" fmla="*/ 854255 w 3619883"/>
                <a:gd name="connsiteY90" fmla="*/ 68887 h 4275461"/>
                <a:gd name="connsiteX91" fmla="*/ 897520 w 3619883"/>
                <a:gd name="connsiteY91" fmla="*/ 88629 h 4275461"/>
                <a:gd name="connsiteX92" fmla="*/ 940510 w 3619883"/>
                <a:gd name="connsiteY92" fmla="*/ 114265 h 4275461"/>
                <a:gd name="connsiteX93" fmla="*/ 1082712 w 3619883"/>
                <a:gd name="connsiteY93" fmla="*/ 144543 h 4275461"/>
                <a:gd name="connsiteX94" fmla="*/ 1205348 w 3619883"/>
                <a:gd name="connsiteY94" fmla="*/ 120753 h 4275461"/>
                <a:gd name="connsiteX95" fmla="*/ 1271764 w 3619883"/>
                <a:gd name="connsiteY95" fmla="*/ 117956 h 4275461"/>
                <a:gd name="connsiteX96" fmla="*/ 1315583 w 3619883"/>
                <a:gd name="connsiteY96" fmla="*/ 125912 h 4275461"/>
                <a:gd name="connsiteX97" fmla="*/ 1359125 w 3619883"/>
                <a:gd name="connsiteY97" fmla="*/ 139761 h 4275461"/>
                <a:gd name="connsiteX98" fmla="*/ 1391919 w 3619883"/>
                <a:gd name="connsiteY98" fmla="*/ 147202 h 4275461"/>
                <a:gd name="connsiteX99" fmla="*/ 1436563 w 3619883"/>
                <a:gd name="connsiteY99" fmla="*/ 137480 h 4275461"/>
                <a:gd name="connsiteX100" fmla="*/ 1471566 w 3619883"/>
                <a:gd name="connsiteY100" fmla="*/ 97777 h 4275461"/>
                <a:gd name="connsiteX101" fmla="*/ 1505739 w 3619883"/>
                <a:gd name="connsiteY101" fmla="*/ 75753 h 4275461"/>
                <a:gd name="connsiteX102" fmla="*/ 1590891 w 3619883"/>
                <a:gd name="connsiteY102" fmla="*/ 144702 h 4275461"/>
                <a:gd name="connsiteX103" fmla="*/ 1625616 w 3619883"/>
                <a:gd name="connsiteY103" fmla="*/ 110893 h 4275461"/>
                <a:gd name="connsiteX104" fmla="*/ 1658964 w 3619883"/>
                <a:gd name="connsiteY104" fmla="*/ 106547 h 4275461"/>
                <a:gd name="connsiteX105" fmla="*/ 1746598 w 3619883"/>
                <a:gd name="connsiteY105" fmla="*/ 122460 h 4275461"/>
                <a:gd name="connsiteX106" fmla="*/ 1811913 w 3619883"/>
                <a:gd name="connsiteY106" fmla="*/ 143234 h 4275461"/>
                <a:gd name="connsiteX107" fmla="*/ 1856557 w 3619883"/>
                <a:gd name="connsiteY107" fmla="*/ 133511 h 4275461"/>
                <a:gd name="connsiteX108" fmla="*/ 2066003 w 3619883"/>
                <a:gd name="connsiteY108" fmla="*/ 143313 h 4275461"/>
                <a:gd name="connsiteX109" fmla="*/ 2177615 w 3619883"/>
                <a:gd name="connsiteY109" fmla="*/ 119007 h 4275461"/>
                <a:gd name="connsiteX110" fmla="*/ 2255883 w 3619883"/>
                <a:gd name="connsiteY110" fmla="*/ 99047 h 4275461"/>
                <a:gd name="connsiteX111" fmla="*/ 2344622 w 3619883"/>
                <a:gd name="connsiteY111" fmla="*/ 91388 h 4275461"/>
                <a:gd name="connsiteX112" fmla="*/ 2455682 w 3619883"/>
                <a:gd name="connsiteY112" fmla="*/ 78869 h 4275461"/>
                <a:gd name="connsiteX113" fmla="*/ 2632609 w 3619883"/>
                <a:gd name="connsiteY113" fmla="*/ 75338 h 4275461"/>
                <a:gd name="connsiteX114" fmla="*/ 2742291 w 3619883"/>
                <a:gd name="connsiteY114" fmla="*/ 92282 h 4275461"/>
                <a:gd name="connsiteX115" fmla="*/ 2851974 w 3619883"/>
                <a:gd name="connsiteY115" fmla="*/ 109227 h 4275461"/>
                <a:gd name="connsiteX116" fmla="*/ 2907643 w 3619883"/>
                <a:gd name="connsiteY116" fmla="*/ 100020 h 4275461"/>
                <a:gd name="connsiteX117" fmla="*/ 2944022 w 3619883"/>
                <a:gd name="connsiteY117" fmla="*/ 30853 h 4275461"/>
                <a:gd name="connsiteX118" fmla="*/ 3022289 w 3619883"/>
                <a:gd name="connsiteY118" fmla="*/ 10893 h 4275461"/>
                <a:gd name="connsiteX119" fmla="*/ 3054807 w 3619883"/>
                <a:gd name="connsiteY119" fmla="*/ 24226 h 4275461"/>
                <a:gd name="connsiteX120" fmla="*/ 3141892 w 3619883"/>
                <a:gd name="connsiteY120" fmla="*/ 51925 h 4275461"/>
                <a:gd name="connsiteX121" fmla="*/ 3185711 w 3619883"/>
                <a:gd name="connsiteY121" fmla="*/ 59881 h 4275461"/>
                <a:gd name="connsiteX122" fmla="*/ 3219056 w 3619883"/>
                <a:gd name="connsiteY122" fmla="*/ 55536 h 4275461"/>
                <a:gd name="connsiteX123" fmla="*/ 3263425 w 3619883"/>
                <a:gd name="connsiteY123" fmla="*/ 51706 h 4275461"/>
                <a:gd name="connsiteX124" fmla="*/ 3296219 w 3619883"/>
                <a:gd name="connsiteY124" fmla="*/ 59147 h 4275461"/>
                <a:gd name="connsiteX125" fmla="*/ 3319094 w 3619883"/>
                <a:gd name="connsiteY125" fmla="*/ 42500 h 4275461"/>
                <a:gd name="connsiteX126" fmla="*/ 3420511 w 3619883"/>
                <a:gd name="connsiteY126" fmla="*/ 0 h 4275461"/>
                <a:gd name="connsiteX127" fmla="*/ 3453305 w 3619883"/>
                <a:gd name="connsiteY127" fmla="*/ 7440 h 4275461"/>
                <a:gd name="connsiteX128" fmla="*/ 3496571 w 3619883"/>
                <a:gd name="connsiteY128" fmla="*/ 27182 h 4275461"/>
                <a:gd name="connsiteX129" fmla="*/ 3602117 w 3619883"/>
                <a:gd name="connsiteY129" fmla="*/ 132521 h 4275461"/>
                <a:gd name="connsiteX130" fmla="*/ 3619883 w 3619883"/>
                <a:gd name="connsiteY130" fmla="*/ 140049 h 4275461"/>
                <a:gd name="connsiteX131" fmla="*/ 3619883 w 3619883"/>
                <a:gd name="connsiteY131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48983 w 3619883"/>
                <a:gd name="connsiteY6" fmla="*/ 3951392 h 4275461"/>
                <a:gd name="connsiteX7" fmla="*/ 2648983 w 3619883"/>
                <a:gd name="connsiteY7" fmla="*/ 4128157 h 4275461"/>
                <a:gd name="connsiteX8" fmla="*/ 2690646 w 3619883"/>
                <a:gd name="connsiteY8" fmla="*/ 4128157 h 4275461"/>
                <a:gd name="connsiteX9" fmla="*/ 2690646 w 3619883"/>
                <a:gd name="connsiteY9" fmla="*/ 4275461 h 4275461"/>
                <a:gd name="connsiteX10" fmla="*/ 2511710 w 3619883"/>
                <a:gd name="connsiteY10" fmla="*/ 4275461 h 4275461"/>
                <a:gd name="connsiteX11" fmla="*/ 2454288 w 3619883"/>
                <a:gd name="connsiteY11" fmla="*/ 4128157 h 4275461"/>
                <a:gd name="connsiteX12" fmla="*/ 2515810 w 3619883"/>
                <a:gd name="connsiteY12" fmla="*/ 4128157 h 4275461"/>
                <a:gd name="connsiteX13" fmla="*/ 2515810 w 3619883"/>
                <a:gd name="connsiteY13" fmla="*/ 3951392 h 4275461"/>
                <a:gd name="connsiteX14" fmla="*/ 2338025 w 3619883"/>
                <a:gd name="connsiteY14" fmla="*/ 3951392 h 4275461"/>
                <a:gd name="connsiteX15" fmla="*/ 2338025 w 3619883"/>
                <a:gd name="connsiteY15" fmla="*/ 4128157 h 4275461"/>
                <a:gd name="connsiteX16" fmla="*/ 2395120 w 3619883"/>
                <a:gd name="connsiteY16" fmla="*/ 4128157 h 4275461"/>
                <a:gd name="connsiteX17" fmla="*/ 2337697 w 3619883"/>
                <a:gd name="connsiteY17" fmla="*/ 4275461 h 4275461"/>
                <a:gd name="connsiteX18" fmla="*/ 2150155 w 3619883"/>
                <a:gd name="connsiteY18" fmla="*/ 4275461 h 4275461"/>
                <a:gd name="connsiteX19" fmla="*/ 2150155 w 3619883"/>
                <a:gd name="connsiteY19" fmla="*/ 4128157 h 4275461"/>
                <a:gd name="connsiteX20" fmla="*/ 2204852 w 3619883"/>
                <a:gd name="connsiteY20" fmla="*/ 4128157 h 4275461"/>
                <a:gd name="connsiteX21" fmla="*/ 2204852 w 3619883"/>
                <a:gd name="connsiteY21" fmla="*/ 3951392 h 4275461"/>
                <a:gd name="connsiteX22" fmla="*/ 2027068 w 3619883"/>
                <a:gd name="connsiteY22" fmla="*/ 3951392 h 4275461"/>
                <a:gd name="connsiteX23" fmla="*/ 2027068 w 3619883"/>
                <a:gd name="connsiteY23" fmla="*/ 4128157 h 4275461"/>
                <a:gd name="connsiteX24" fmla="*/ 2079759 w 3619883"/>
                <a:gd name="connsiteY24" fmla="*/ 4128157 h 4275461"/>
                <a:gd name="connsiteX25" fmla="*/ 2079759 w 3619883"/>
                <a:gd name="connsiteY25" fmla="*/ 4275461 h 4275461"/>
                <a:gd name="connsiteX26" fmla="*/ 1824703 w 3619883"/>
                <a:gd name="connsiteY26" fmla="*/ 4275461 h 4275461"/>
                <a:gd name="connsiteX27" fmla="*/ 1834468 w 3619883"/>
                <a:gd name="connsiteY27" fmla="*/ 4128157 h 4275461"/>
                <a:gd name="connsiteX28" fmla="*/ 1893894 w 3619883"/>
                <a:gd name="connsiteY28" fmla="*/ 4128157 h 4275461"/>
                <a:gd name="connsiteX29" fmla="*/ 1893894 w 3619883"/>
                <a:gd name="connsiteY29" fmla="*/ 3951392 h 4275461"/>
                <a:gd name="connsiteX30" fmla="*/ 1716110 w 3619883"/>
                <a:gd name="connsiteY30" fmla="*/ 3951392 h 4275461"/>
                <a:gd name="connsiteX31" fmla="*/ 1716110 w 3619883"/>
                <a:gd name="connsiteY31" fmla="*/ 4006431 h 4275461"/>
                <a:gd name="connsiteX32" fmla="*/ 1703447 w 3619883"/>
                <a:gd name="connsiteY32" fmla="*/ 4007960 h 4275461"/>
                <a:gd name="connsiteX33" fmla="*/ 1716110 w 3619883"/>
                <a:gd name="connsiteY33" fmla="*/ 4044284 h 4275461"/>
                <a:gd name="connsiteX34" fmla="*/ 1716110 w 3619883"/>
                <a:gd name="connsiteY34" fmla="*/ 4128157 h 4275461"/>
                <a:gd name="connsiteX35" fmla="*/ 1745346 w 3619883"/>
                <a:gd name="connsiteY35" fmla="*/ 4128157 h 4275461"/>
                <a:gd name="connsiteX36" fmla="*/ 1796694 w 3619883"/>
                <a:gd name="connsiteY36" fmla="*/ 4275461 h 4275461"/>
                <a:gd name="connsiteX37" fmla="*/ 1558844 w 3619883"/>
                <a:gd name="connsiteY37" fmla="*/ 4275461 h 4275461"/>
                <a:gd name="connsiteX38" fmla="*/ 1517252 w 3619883"/>
                <a:gd name="connsiteY38" fmla="*/ 4128157 h 4275461"/>
                <a:gd name="connsiteX39" fmla="*/ 1582936 w 3619883"/>
                <a:gd name="connsiteY39" fmla="*/ 4128157 h 4275461"/>
                <a:gd name="connsiteX40" fmla="*/ 1582936 w 3619883"/>
                <a:gd name="connsiteY40" fmla="*/ 3951392 h 4275461"/>
                <a:gd name="connsiteX41" fmla="*/ 1405151 w 3619883"/>
                <a:gd name="connsiteY41" fmla="*/ 3951392 h 4275461"/>
                <a:gd name="connsiteX42" fmla="*/ 1405151 w 3619883"/>
                <a:gd name="connsiteY42" fmla="*/ 4128157 h 4275461"/>
                <a:gd name="connsiteX43" fmla="*/ 1468988 w 3619883"/>
                <a:gd name="connsiteY43" fmla="*/ 4128157 h 4275461"/>
                <a:gd name="connsiteX44" fmla="*/ 1427396 w 3619883"/>
                <a:gd name="connsiteY44" fmla="*/ 4275461 h 4275461"/>
                <a:gd name="connsiteX45" fmla="*/ 1210751 w 3619883"/>
                <a:gd name="connsiteY45" fmla="*/ 4275461 h 4275461"/>
                <a:gd name="connsiteX46" fmla="*/ 1210751 w 3619883"/>
                <a:gd name="connsiteY46" fmla="*/ 4128157 h 4275461"/>
                <a:gd name="connsiteX47" fmla="*/ 1271978 w 3619883"/>
                <a:gd name="connsiteY47" fmla="*/ 4128157 h 4275461"/>
                <a:gd name="connsiteX48" fmla="*/ 1271978 w 3619883"/>
                <a:gd name="connsiteY48" fmla="*/ 3951392 h 4275461"/>
                <a:gd name="connsiteX49" fmla="*/ 1094193 w 3619883"/>
                <a:gd name="connsiteY49" fmla="*/ 3951392 h 4275461"/>
                <a:gd name="connsiteX50" fmla="*/ 1094193 w 3619883"/>
                <a:gd name="connsiteY50" fmla="*/ 4128157 h 4275461"/>
                <a:gd name="connsiteX51" fmla="*/ 1140354 w 3619883"/>
                <a:gd name="connsiteY51" fmla="*/ 4128157 h 4275461"/>
                <a:gd name="connsiteX52" fmla="*/ 1140354 w 3619883"/>
                <a:gd name="connsiteY52" fmla="*/ 4275461 h 4275461"/>
                <a:gd name="connsiteX53" fmla="*/ 953807 w 3619883"/>
                <a:gd name="connsiteY53" fmla="*/ 4275461 h 4275461"/>
                <a:gd name="connsiteX54" fmla="*/ 912215 w 3619883"/>
                <a:gd name="connsiteY54" fmla="*/ 4128157 h 4275461"/>
                <a:gd name="connsiteX55" fmla="*/ 961020 w 3619883"/>
                <a:gd name="connsiteY55" fmla="*/ 4128157 h 4275461"/>
                <a:gd name="connsiteX56" fmla="*/ 961020 w 3619883"/>
                <a:gd name="connsiteY56" fmla="*/ 3951392 h 4275461"/>
                <a:gd name="connsiteX57" fmla="*/ 783235 w 3619883"/>
                <a:gd name="connsiteY57" fmla="*/ 3951392 h 4275461"/>
                <a:gd name="connsiteX58" fmla="*/ 783235 w 3619883"/>
                <a:gd name="connsiteY58" fmla="*/ 4128157 h 4275461"/>
                <a:gd name="connsiteX59" fmla="*/ 871024 w 3619883"/>
                <a:gd name="connsiteY59" fmla="*/ 4128157 h 4275461"/>
                <a:gd name="connsiteX60" fmla="*/ 829432 w 3619883"/>
                <a:gd name="connsiteY60" fmla="*/ 4275461 h 4275461"/>
                <a:gd name="connsiteX61" fmla="*/ 611484 w 3619883"/>
                <a:gd name="connsiteY61" fmla="*/ 4275461 h 4275461"/>
                <a:gd name="connsiteX62" fmla="*/ 621247 w 3619883"/>
                <a:gd name="connsiteY62" fmla="*/ 4128157 h 4275461"/>
                <a:gd name="connsiteX63" fmla="*/ 650062 w 3619883"/>
                <a:gd name="connsiteY63" fmla="*/ 4128157 h 4275461"/>
                <a:gd name="connsiteX64" fmla="*/ 650062 w 3619883"/>
                <a:gd name="connsiteY64" fmla="*/ 3951392 h 4275461"/>
                <a:gd name="connsiteX65" fmla="*/ 472277 w 3619883"/>
                <a:gd name="connsiteY65" fmla="*/ 3951392 h 4275461"/>
                <a:gd name="connsiteX66" fmla="*/ 472277 w 3619883"/>
                <a:gd name="connsiteY66" fmla="*/ 4128157 h 4275461"/>
                <a:gd name="connsiteX67" fmla="*/ 522650 w 3619883"/>
                <a:gd name="connsiteY67" fmla="*/ 4128157 h 4275461"/>
                <a:gd name="connsiteX68" fmla="*/ 573998 w 3619883"/>
                <a:gd name="connsiteY68" fmla="*/ 4275461 h 4275461"/>
                <a:gd name="connsiteX69" fmla="*/ 336164 w 3619883"/>
                <a:gd name="connsiteY69" fmla="*/ 4275461 h 4275461"/>
                <a:gd name="connsiteX70" fmla="*/ 294572 w 3619883"/>
                <a:gd name="connsiteY70" fmla="*/ 4128157 h 4275461"/>
                <a:gd name="connsiteX71" fmla="*/ 339106 w 3619883"/>
                <a:gd name="connsiteY71" fmla="*/ 4128157 h 4275461"/>
                <a:gd name="connsiteX72" fmla="*/ 339106 w 3619883"/>
                <a:gd name="connsiteY72" fmla="*/ 3951392 h 4275461"/>
                <a:gd name="connsiteX73" fmla="*/ 161321 w 3619883"/>
                <a:gd name="connsiteY73" fmla="*/ 3951392 h 4275461"/>
                <a:gd name="connsiteX74" fmla="*/ 161321 w 3619883"/>
                <a:gd name="connsiteY74" fmla="*/ 4128157 h 4275461"/>
                <a:gd name="connsiteX75" fmla="*/ 230914 w 3619883"/>
                <a:gd name="connsiteY75" fmla="*/ 4128157 h 4275461"/>
                <a:gd name="connsiteX76" fmla="*/ 189322 w 3619883"/>
                <a:gd name="connsiteY76" fmla="*/ 4275461 h 4275461"/>
                <a:gd name="connsiteX77" fmla="*/ 0 w 3619883"/>
                <a:gd name="connsiteY77" fmla="*/ 4275461 h 4275461"/>
                <a:gd name="connsiteX78" fmla="*/ 0 w 3619883"/>
                <a:gd name="connsiteY78" fmla="*/ 42229 h 4275461"/>
                <a:gd name="connsiteX79" fmla="*/ 42464 w 3619883"/>
                <a:gd name="connsiteY79" fmla="*/ 40518 h 4275461"/>
                <a:gd name="connsiteX80" fmla="*/ 137733 w 3619883"/>
                <a:gd name="connsiteY80" fmla="*/ 35355 h 4275461"/>
                <a:gd name="connsiteX81" fmla="*/ 270565 w 3619883"/>
                <a:gd name="connsiteY81" fmla="*/ 29759 h 4275461"/>
                <a:gd name="connsiteX82" fmla="*/ 479734 w 3619883"/>
                <a:gd name="connsiteY82" fmla="*/ 45455 h 4275461"/>
                <a:gd name="connsiteX83" fmla="*/ 524103 w 3619883"/>
                <a:gd name="connsiteY83" fmla="*/ 41625 h 4275461"/>
                <a:gd name="connsiteX84" fmla="*/ 624416 w 3619883"/>
                <a:gd name="connsiteY84" fmla="*/ 22696 h 4275461"/>
                <a:gd name="connsiteX85" fmla="*/ 657762 w 3619883"/>
                <a:gd name="connsiteY85" fmla="*/ 18351 h 4275461"/>
                <a:gd name="connsiteX86" fmla="*/ 690557 w 3619883"/>
                <a:gd name="connsiteY86" fmla="*/ 25792 h 4275461"/>
                <a:gd name="connsiteX87" fmla="*/ 745123 w 3619883"/>
                <a:gd name="connsiteY87" fmla="*/ 40157 h 4275461"/>
                <a:gd name="connsiteX88" fmla="*/ 789493 w 3619883"/>
                <a:gd name="connsiteY88" fmla="*/ 36327 h 4275461"/>
                <a:gd name="connsiteX89" fmla="*/ 854255 w 3619883"/>
                <a:gd name="connsiteY89" fmla="*/ 68887 h 4275461"/>
                <a:gd name="connsiteX90" fmla="*/ 897520 w 3619883"/>
                <a:gd name="connsiteY90" fmla="*/ 88629 h 4275461"/>
                <a:gd name="connsiteX91" fmla="*/ 940510 w 3619883"/>
                <a:gd name="connsiteY91" fmla="*/ 114265 h 4275461"/>
                <a:gd name="connsiteX92" fmla="*/ 1082712 w 3619883"/>
                <a:gd name="connsiteY92" fmla="*/ 144543 h 4275461"/>
                <a:gd name="connsiteX93" fmla="*/ 1205348 w 3619883"/>
                <a:gd name="connsiteY93" fmla="*/ 120753 h 4275461"/>
                <a:gd name="connsiteX94" fmla="*/ 1271764 w 3619883"/>
                <a:gd name="connsiteY94" fmla="*/ 117956 h 4275461"/>
                <a:gd name="connsiteX95" fmla="*/ 1315583 w 3619883"/>
                <a:gd name="connsiteY95" fmla="*/ 125912 h 4275461"/>
                <a:gd name="connsiteX96" fmla="*/ 1359125 w 3619883"/>
                <a:gd name="connsiteY96" fmla="*/ 139761 h 4275461"/>
                <a:gd name="connsiteX97" fmla="*/ 1391919 w 3619883"/>
                <a:gd name="connsiteY97" fmla="*/ 147202 h 4275461"/>
                <a:gd name="connsiteX98" fmla="*/ 1436563 w 3619883"/>
                <a:gd name="connsiteY98" fmla="*/ 137480 h 4275461"/>
                <a:gd name="connsiteX99" fmla="*/ 1471566 w 3619883"/>
                <a:gd name="connsiteY99" fmla="*/ 97777 h 4275461"/>
                <a:gd name="connsiteX100" fmla="*/ 1505739 w 3619883"/>
                <a:gd name="connsiteY100" fmla="*/ 75753 h 4275461"/>
                <a:gd name="connsiteX101" fmla="*/ 1590891 w 3619883"/>
                <a:gd name="connsiteY101" fmla="*/ 144702 h 4275461"/>
                <a:gd name="connsiteX102" fmla="*/ 1625616 w 3619883"/>
                <a:gd name="connsiteY102" fmla="*/ 110893 h 4275461"/>
                <a:gd name="connsiteX103" fmla="*/ 1658964 w 3619883"/>
                <a:gd name="connsiteY103" fmla="*/ 106547 h 4275461"/>
                <a:gd name="connsiteX104" fmla="*/ 1746598 w 3619883"/>
                <a:gd name="connsiteY104" fmla="*/ 122460 h 4275461"/>
                <a:gd name="connsiteX105" fmla="*/ 1811913 w 3619883"/>
                <a:gd name="connsiteY105" fmla="*/ 143234 h 4275461"/>
                <a:gd name="connsiteX106" fmla="*/ 1856557 w 3619883"/>
                <a:gd name="connsiteY106" fmla="*/ 133511 h 4275461"/>
                <a:gd name="connsiteX107" fmla="*/ 2066003 w 3619883"/>
                <a:gd name="connsiteY107" fmla="*/ 143313 h 4275461"/>
                <a:gd name="connsiteX108" fmla="*/ 2177615 w 3619883"/>
                <a:gd name="connsiteY108" fmla="*/ 119007 h 4275461"/>
                <a:gd name="connsiteX109" fmla="*/ 2255883 w 3619883"/>
                <a:gd name="connsiteY109" fmla="*/ 99047 h 4275461"/>
                <a:gd name="connsiteX110" fmla="*/ 2344622 w 3619883"/>
                <a:gd name="connsiteY110" fmla="*/ 91388 h 4275461"/>
                <a:gd name="connsiteX111" fmla="*/ 2455682 w 3619883"/>
                <a:gd name="connsiteY111" fmla="*/ 78869 h 4275461"/>
                <a:gd name="connsiteX112" fmla="*/ 2632609 w 3619883"/>
                <a:gd name="connsiteY112" fmla="*/ 75338 h 4275461"/>
                <a:gd name="connsiteX113" fmla="*/ 2742291 w 3619883"/>
                <a:gd name="connsiteY113" fmla="*/ 92282 h 4275461"/>
                <a:gd name="connsiteX114" fmla="*/ 2851974 w 3619883"/>
                <a:gd name="connsiteY114" fmla="*/ 109227 h 4275461"/>
                <a:gd name="connsiteX115" fmla="*/ 2907643 w 3619883"/>
                <a:gd name="connsiteY115" fmla="*/ 100020 h 4275461"/>
                <a:gd name="connsiteX116" fmla="*/ 2944022 w 3619883"/>
                <a:gd name="connsiteY116" fmla="*/ 30853 h 4275461"/>
                <a:gd name="connsiteX117" fmla="*/ 3022289 w 3619883"/>
                <a:gd name="connsiteY117" fmla="*/ 10893 h 4275461"/>
                <a:gd name="connsiteX118" fmla="*/ 3054807 w 3619883"/>
                <a:gd name="connsiteY118" fmla="*/ 24226 h 4275461"/>
                <a:gd name="connsiteX119" fmla="*/ 3141892 w 3619883"/>
                <a:gd name="connsiteY119" fmla="*/ 51925 h 4275461"/>
                <a:gd name="connsiteX120" fmla="*/ 3185711 w 3619883"/>
                <a:gd name="connsiteY120" fmla="*/ 59881 h 4275461"/>
                <a:gd name="connsiteX121" fmla="*/ 3219056 w 3619883"/>
                <a:gd name="connsiteY121" fmla="*/ 55536 h 4275461"/>
                <a:gd name="connsiteX122" fmla="*/ 3263425 w 3619883"/>
                <a:gd name="connsiteY122" fmla="*/ 51706 h 4275461"/>
                <a:gd name="connsiteX123" fmla="*/ 3296219 w 3619883"/>
                <a:gd name="connsiteY123" fmla="*/ 59147 h 4275461"/>
                <a:gd name="connsiteX124" fmla="*/ 3319094 w 3619883"/>
                <a:gd name="connsiteY124" fmla="*/ 42500 h 4275461"/>
                <a:gd name="connsiteX125" fmla="*/ 3420511 w 3619883"/>
                <a:gd name="connsiteY125" fmla="*/ 0 h 4275461"/>
                <a:gd name="connsiteX126" fmla="*/ 3453305 w 3619883"/>
                <a:gd name="connsiteY126" fmla="*/ 7440 h 4275461"/>
                <a:gd name="connsiteX127" fmla="*/ 3496571 w 3619883"/>
                <a:gd name="connsiteY127" fmla="*/ 27182 h 4275461"/>
                <a:gd name="connsiteX128" fmla="*/ 3602117 w 3619883"/>
                <a:gd name="connsiteY128" fmla="*/ 132521 h 4275461"/>
                <a:gd name="connsiteX129" fmla="*/ 3619883 w 3619883"/>
                <a:gd name="connsiteY129" fmla="*/ 140049 h 4275461"/>
                <a:gd name="connsiteX130" fmla="*/ 3619883 w 3619883"/>
                <a:gd name="connsiteY130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48983 w 3619883"/>
                <a:gd name="connsiteY6" fmla="*/ 4128157 h 4275461"/>
                <a:gd name="connsiteX7" fmla="*/ 2690646 w 3619883"/>
                <a:gd name="connsiteY7" fmla="*/ 4128157 h 4275461"/>
                <a:gd name="connsiteX8" fmla="*/ 2690646 w 3619883"/>
                <a:gd name="connsiteY8" fmla="*/ 4275461 h 4275461"/>
                <a:gd name="connsiteX9" fmla="*/ 2511710 w 3619883"/>
                <a:gd name="connsiteY9" fmla="*/ 4275461 h 4275461"/>
                <a:gd name="connsiteX10" fmla="*/ 2454288 w 3619883"/>
                <a:gd name="connsiteY10" fmla="*/ 4128157 h 4275461"/>
                <a:gd name="connsiteX11" fmla="*/ 2515810 w 3619883"/>
                <a:gd name="connsiteY11" fmla="*/ 4128157 h 4275461"/>
                <a:gd name="connsiteX12" fmla="*/ 2515810 w 3619883"/>
                <a:gd name="connsiteY12" fmla="*/ 3951392 h 4275461"/>
                <a:gd name="connsiteX13" fmla="*/ 2338025 w 3619883"/>
                <a:gd name="connsiteY13" fmla="*/ 3951392 h 4275461"/>
                <a:gd name="connsiteX14" fmla="*/ 2338025 w 3619883"/>
                <a:gd name="connsiteY14" fmla="*/ 4128157 h 4275461"/>
                <a:gd name="connsiteX15" fmla="*/ 2395120 w 3619883"/>
                <a:gd name="connsiteY15" fmla="*/ 4128157 h 4275461"/>
                <a:gd name="connsiteX16" fmla="*/ 2337697 w 3619883"/>
                <a:gd name="connsiteY16" fmla="*/ 4275461 h 4275461"/>
                <a:gd name="connsiteX17" fmla="*/ 2150155 w 3619883"/>
                <a:gd name="connsiteY17" fmla="*/ 4275461 h 4275461"/>
                <a:gd name="connsiteX18" fmla="*/ 2150155 w 3619883"/>
                <a:gd name="connsiteY18" fmla="*/ 4128157 h 4275461"/>
                <a:gd name="connsiteX19" fmla="*/ 2204852 w 3619883"/>
                <a:gd name="connsiteY19" fmla="*/ 4128157 h 4275461"/>
                <a:gd name="connsiteX20" fmla="*/ 2204852 w 3619883"/>
                <a:gd name="connsiteY20" fmla="*/ 3951392 h 4275461"/>
                <a:gd name="connsiteX21" fmla="*/ 2027068 w 3619883"/>
                <a:gd name="connsiteY21" fmla="*/ 3951392 h 4275461"/>
                <a:gd name="connsiteX22" fmla="*/ 2027068 w 3619883"/>
                <a:gd name="connsiteY22" fmla="*/ 4128157 h 4275461"/>
                <a:gd name="connsiteX23" fmla="*/ 2079759 w 3619883"/>
                <a:gd name="connsiteY23" fmla="*/ 4128157 h 4275461"/>
                <a:gd name="connsiteX24" fmla="*/ 2079759 w 3619883"/>
                <a:gd name="connsiteY24" fmla="*/ 4275461 h 4275461"/>
                <a:gd name="connsiteX25" fmla="*/ 1824703 w 3619883"/>
                <a:gd name="connsiteY25" fmla="*/ 4275461 h 4275461"/>
                <a:gd name="connsiteX26" fmla="*/ 1834468 w 3619883"/>
                <a:gd name="connsiteY26" fmla="*/ 4128157 h 4275461"/>
                <a:gd name="connsiteX27" fmla="*/ 1893894 w 3619883"/>
                <a:gd name="connsiteY27" fmla="*/ 4128157 h 4275461"/>
                <a:gd name="connsiteX28" fmla="*/ 1893894 w 3619883"/>
                <a:gd name="connsiteY28" fmla="*/ 3951392 h 4275461"/>
                <a:gd name="connsiteX29" fmla="*/ 1716110 w 3619883"/>
                <a:gd name="connsiteY29" fmla="*/ 3951392 h 4275461"/>
                <a:gd name="connsiteX30" fmla="*/ 1716110 w 3619883"/>
                <a:gd name="connsiteY30" fmla="*/ 4006431 h 4275461"/>
                <a:gd name="connsiteX31" fmla="*/ 1703447 w 3619883"/>
                <a:gd name="connsiteY31" fmla="*/ 4007960 h 4275461"/>
                <a:gd name="connsiteX32" fmla="*/ 1716110 w 3619883"/>
                <a:gd name="connsiteY32" fmla="*/ 4044284 h 4275461"/>
                <a:gd name="connsiteX33" fmla="*/ 1716110 w 3619883"/>
                <a:gd name="connsiteY33" fmla="*/ 4128157 h 4275461"/>
                <a:gd name="connsiteX34" fmla="*/ 1745346 w 3619883"/>
                <a:gd name="connsiteY34" fmla="*/ 4128157 h 4275461"/>
                <a:gd name="connsiteX35" fmla="*/ 1796694 w 3619883"/>
                <a:gd name="connsiteY35" fmla="*/ 4275461 h 4275461"/>
                <a:gd name="connsiteX36" fmla="*/ 1558844 w 3619883"/>
                <a:gd name="connsiteY36" fmla="*/ 4275461 h 4275461"/>
                <a:gd name="connsiteX37" fmla="*/ 1517252 w 3619883"/>
                <a:gd name="connsiteY37" fmla="*/ 4128157 h 4275461"/>
                <a:gd name="connsiteX38" fmla="*/ 1582936 w 3619883"/>
                <a:gd name="connsiteY38" fmla="*/ 4128157 h 4275461"/>
                <a:gd name="connsiteX39" fmla="*/ 1582936 w 3619883"/>
                <a:gd name="connsiteY39" fmla="*/ 3951392 h 4275461"/>
                <a:gd name="connsiteX40" fmla="*/ 1405151 w 3619883"/>
                <a:gd name="connsiteY40" fmla="*/ 3951392 h 4275461"/>
                <a:gd name="connsiteX41" fmla="*/ 1405151 w 3619883"/>
                <a:gd name="connsiteY41" fmla="*/ 4128157 h 4275461"/>
                <a:gd name="connsiteX42" fmla="*/ 1468988 w 3619883"/>
                <a:gd name="connsiteY42" fmla="*/ 4128157 h 4275461"/>
                <a:gd name="connsiteX43" fmla="*/ 1427396 w 3619883"/>
                <a:gd name="connsiteY43" fmla="*/ 4275461 h 4275461"/>
                <a:gd name="connsiteX44" fmla="*/ 1210751 w 3619883"/>
                <a:gd name="connsiteY44" fmla="*/ 4275461 h 4275461"/>
                <a:gd name="connsiteX45" fmla="*/ 1210751 w 3619883"/>
                <a:gd name="connsiteY45" fmla="*/ 4128157 h 4275461"/>
                <a:gd name="connsiteX46" fmla="*/ 1271978 w 3619883"/>
                <a:gd name="connsiteY46" fmla="*/ 4128157 h 4275461"/>
                <a:gd name="connsiteX47" fmla="*/ 1271978 w 3619883"/>
                <a:gd name="connsiteY47" fmla="*/ 3951392 h 4275461"/>
                <a:gd name="connsiteX48" fmla="*/ 1094193 w 3619883"/>
                <a:gd name="connsiteY48" fmla="*/ 3951392 h 4275461"/>
                <a:gd name="connsiteX49" fmla="*/ 1094193 w 3619883"/>
                <a:gd name="connsiteY49" fmla="*/ 4128157 h 4275461"/>
                <a:gd name="connsiteX50" fmla="*/ 1140354 w 3619883"/>
                <a:gd name="connsiteY50" fmla="*/ 4128157 h 4275461"/>
                <a:gd name="connsiteX51" fmla="*/ 1140354 w 3619883"/>
                <a:gd name="connsiteY51" fmla="*/ 4275461 h 4275461"/>
                <a:gd name="connsiteX52" fmla="*/ 953807 w 3619883"/>
                <a:gd name="connsiteY52" fmla="*/ 4275461 h 4275461"/>
                <a:gd name="connsiteX53" fmla="*/ 912215 w 3619883"/>
                <a:gd name="connsiteY53" fmla="*/ 4128157 h 4275461"/>
                <a:gd name="connsiteX54" fmla="*/ 961020 w 3619883"/>
                <a:gd name="connsiteY54" fmla="*/ 4128157 h 4275461"/>
                <a:gd name="connsiteX55" fmla="*/ 961020 w 3619883"/>
                <a:gd name="connsiteY55" fmla="*/ 3951392 h 4275461"/>
                <a:gd name="connsiteX56" fmla="*/ 783235 w 3619883"/>
                <a:gd name="connsiteY56" fmla="*/ 3951392 h 4275461"/>
                <a:gd name="connsiteX57" fmla="*/ 783235 w 3619883"/>
                <a:gd name="connsiteY57" fmla="*/ 4128157 h 4275461"/>
                <a:gd name="connsiteX58" fmla="*/ 871024 w 3619883"/>
                <a:gd name="connsiteY58" fmla="*/ 4128157 h 4275461"/>
                <a:gd name="connsiteX59" fmla="*/ 829432 w 3619883"/>
                <a:gd name="connsiteY59" fmla="*/ 4275461 h 4275461"/>
                <a:gd name="connsiteX60" fmla="*/ 611484 w 3619883"/>
                <a:gd name="connsiteY60" fmla="*/ 4275461 h 4275461"/>
                <a:gd name="connsiteX61" fmla="*/ 621247 w 3619883"/>
                <a:gd name="connsiteY61" fmla="*/ 4128157 h 4275461"/>
                <a:gd name="connsiteX62" fmla="*/ 650062 w 3619883"/>
                <a:gd name="connsiteY62" fmla="*/ 4128157 h 4275461"/>
                <a:gd name="connsiteX63" fmla="*/ 650062 w 3619883"/>
                <a:gd name="connsiteY63" fmla="*/ 3951392 h 4275461"/>
                <a:gd name="connsiteX64" fmla="*/ 472277 w 3619883"/>
                <a:gd name="connsiteY64" fmla="*/ 3951392 h 4275461"/>
                <a:gd name="connsiteX65" fmla="*/ 472277 w 3619883"/>
                <a:gd name="connsiteY65" fmla="*/ 4128157 h 4275461"/>
                <a:gd name="connsiteX66" fmla="*/ 522650 w 3619883"/>
                <a:gd name="connsiteY66" fmla="*/ 4128157 h 4275461"/>
                <a:gd name="connsiteX67" fmla="*/ 573998 w 3619883"/>
                <a:gd name="connsiteY67" fmla="*/ 4275461 h 4275461"/>
                <a:gd name="connsiteX68" fmla="*/ 336164 w 3619883"/>
                <a:gd name="connsiteY68" fmla="*/ 4275461 h 4275461"/>
                <a:gd name="connsiteX69" fmla="*/ 294572 w 3619883"/>
                <a:gd name="connsiteY69" fmla="*/ 4128157 h 4275461"/>
                <a:gd name="connsiteX70" fmla="*/ 339106 w 3619883"/>
                <a:gd name="connsiteY70" fmla="*/ 4128157 h 4275461"/>
                <a:gd name="connsiteX71" fmla="*/ 339106 w 3619883"/>
                <a:gd name="connsiteY71" fmla="*/ 3951392 h 4275461"/>
                <a:gd name="connsiteX72" fmla="*/ 161321 w 3619883"/>
                <a:gd name="connsiteY72" fmla="*/ 3951392 h 4275461"/>
                <a:gd name="connsiteX73" fmla="*/ 161321 w 3619883"/>
                <a:gd name="connsiteY73" fmla="*/ 4128157 h 4275461"/>
                <a:gd name="connsiteX74" fmla="*/ 230914 w 3619883"/>
                <a:gd name="connsiteY74" fmla="*/ 4128157 h 4275461"/>
                <a:gd name="connsiteX75" fmla="*/ 189322 w 3619883"/>
                <a:gd name="connsiteY75" fmla="*/ 4275461 h 4275461"/>
                <a:gd name="connsiteX76" fmla="*/ 0 w 3619883"/>
                <a:gd name="connsiteY76" fmla="*/ 4275461 h 4275461"/>
                <a:gd name="connsiteX77" fmla="*/ 0 w 3619883"/>
                <a:gd name="connsiteY77" fmla="*/ 42229 h 4275461"/>
                <a:gd name="connsiteX78" fmla="*/ 42464 w 3619883"/>
                <a:gd name="connsiteY78" fmla="*/ 40518 h 4275461"/>
                <a:gd name="connsiteX79" fmla="*/ 137733 w 3619883"/>
                <a:gd name="connsiteY79" fmla="*/ 35355 h 4275461"/>
                <a:gd name="connsiteX80" fmla="*/ 270565 w 3619883"/>
                <a:gd name="connsiteY80" fmla="*/ 29759 h 4275461"/>
                <a:gd name="connsiteX81" fmla="*/ 479734 w 3619883"/>
                <a:gd name="connsiteY81" fmla="*/ 45455 h 4275461"/>
                <a:gd name="connsiteX82" fmla="*/ 524103 w 3619883"/>
                <a:gd name="connsiteY82" fmla="*/ 41625 h 4275461"/>
                <a:gd name="connsiteX83" fmla="*/ 624416 w 3619883"/>
                <a:gd name="connsiteY83" fmla="*/ 22696 h 4275461"/>
                <a:gd name="connsiteX84" fmla="*/ 657762 w 3619883"/>
                <a:gd name="connsiteY84" fmla="*/ 18351 h 4275461"/>
                <a:gd name="connsiteX85" fmla="*/ 690557 w 3619883"/>
                <a:gd name="connsiteY85" fmla="*/ 25792 h 4275461"/>
                <a:gd name="connsiteX86" fmla="*/ 745123 w 3619883"/>
                <a:gd name="connsiteY86" fmla="*/ 40157 h 4275461"/>
                <a:gd name="connsiteX87" fmla="*/ 789493 w 3619883"/>
                <a:gd name="connsiteY87" fmla="*/ 36327 h 4275461"/>
                <a:gd name="connsiteX88" fmla="*/ 854255 w 3619883"/>
                <a:gd name="connsiteY88" fmla="*/ 68887 h 4275461"/>
                <a:gd name="connsiteX89" fmla="*/ 897520 w 3619883"/>
                <a:gd name="connsiteY89" fmla="*/ 88629 h 4275461"/>
                <a:gd name="connsiteX90" fmla="*/ 940510 w 3619883"/>
                <a:gd name="connsiteY90" fmla="*/ 114265 h 4275461"/>
                <a:gd name="connsiteX91" fmla="*/ 1082712 w 3619883"/>
                <a:gd name="connsiteY91" fmla="*/ 144543 h 4275461"/>
                <a:gd name="connsiteX92" fmla="*/ 1205348 w 3619883"/>
                <a:gd name="connsiteY92" fmla="*/ 120753 h 4275461"/>
                <a:gd name="connsiteX93" fmla="*/ 1271764 w 3619883"/>
                <a:gd name="connsiteY93" fmla="*/ 117956 h 4275461"/>
                <a:gd name="connsiteX94" fmla="*/ 1315583 w 3619883"/>
                <a:gd name="connsiteY94" fmla="*/ 125912 h 4275461"/>
                <a:gd name="connsiteX95" fmla="*/ 1359125 w 3619883"/>
                <a:gd name="connsiteY95" fmla="*/ 139761 h 4275461"/>
                <a:gd name="connsiteX96" fmla="*/ 1391919 w 3619883"/>
                <a:gd name="connsiteY96" fmla="*/ 147202 h 4275461"/>
                <a:gd name="connsiteX97" fmla="*/ 1436563 w 3619883"/>
                <a:gd name="connsiteY97" fmla="*/ 137480 h 4275461"/>
                <a:gd name="connsiteX98" fmla="*/ 1471566 w 3619883"/>
                <a:gd name="connsiteY98" fmla="*/ 97777 h 4275461"/>
                <a:gd name="connsiteX99" fmla="*/ 1505739 w 3619883"/>
                <a:gd name="connsiteY99" fmla="*/ 75753 h 4275461"/>
                <a:gd name="connsiteX100" fmla="*/ 1590891 w 3619883"/>
                <a:gd name="connsiteY100" fmla="*/ 144702 h 4275461"/>
                <a:gd name="connsiteX101" fmla="*/ 1625616 w 3619883"/>
                <a:gd name="connsiteY101" fmla="*/ 110893 h 4275461"/>
                <a:gd name="connsiteX102" fmla="*/ 1658964 w 3619883"/>
                <a:gd name="connsiteY102" fmla="*/ 106547 h 4275461"/>
                <a:gd name="connsiteX103" fmla="*/ 1746598 w 3619883"/>
                <a:gd name="connsiteY103" fmla="*/ 122460 h 4275461"/>
                <a:gd name="connsiteX104" fmla="*/ 1811913 w 3619883"/>
                <a:gd name="connsiteY104" fmla="*/ 143234 h 4275461"/>
                <a:gd name="connsiteX105" fmla="*/ 1856557 w 3619883"/>
                <a:gd name="connsiteY105" fmla="*/ 133511 h 4275461"/>
                <a:gd name="connsiteX106" fmla="*/ 2066003 w 3619883"/>
                <a:gd name="connsiteY106" fmla="*/ 143313 h 4275461"/>
                <a:gd name="connsiteX107" fmla="*/ 2177615 w 3619883"/>
                <a:gd name="connsiteY107" fmla="*/ 119007 h 4275461"/>
                <a:gd name="connsiteX108" fmla="*/ 2255883 w 3619883"/>
                <a:gd name="connsiteY108" fmla="*/ 99047 h 4275461"/>
                <a:gd name="connsiteX109" fmla="*/ 2344622 w 3619883"/>
                <a:gd name="connsiteY109" fmla="*/ 91388 h 4275461"/>
                <a:gd name="connsiteX110" fmla="*/ 2455682 w 3619883"/>
                <a:gd name="connsiteY110" fmla="*/ 78869 h 4275461"/>
                <a:gd name="connsiteX111" fmla="*/ 2632609 w 3619883"/>
                <a:gd name="connsiteY111" fmla="*/ 75338 h 4275461"/>
                <a:gd name="connsiteX112" fmla="*/ 2742291 w 3619883"/>
                <a:gd name="connsiteY112" fmla="*/ 92282 h 4275461"/>
                <a:gd name="connsiteX113" fmla="*/ 2851974 w 3619883"/>
                <a:gd name="connsiteY113" fmla="*/ 109227 h 4275461"/>
                <a:gd name="connsiteX114" fmla="*/ 2907643 w 3619883"/>
                <a:gd name="connsiteY114" fmla="*/ 100020 h 4275461"/>
                <a:gd name="connsiteX115" fmla="*/ 2944022 w 3619883"/>
                <a:gd name="connsiteY115" fmla="*/ 30853 h 4275461"/>
                <a:gd name="connsiteX116" fmla="*/ 3022289 w 3619883"/>
                <a:gd name="connsiteY116" fmla="*/ 10893 h 4275461"/>
                <a:gd name="connsiteX117" fmla="*/ 3054807 w 3619883"/>
                <a:gd name="connsiteY117" fmla="*/ 24226 h 4275461"/>
                <a:gd name="connsiteX118" fmla="*/ 3141892 w 3619883"/>
                <a:gd name="connsiteY118" fmla="*/ 51925 h 4275461"/>
                <a:gd name="connsiteX119" fmla="*/ 3185711 w 3619883"/>
                <a:gd name="connsiteY119" fmla="*/ 59881 h 4275461"/>
                <a:gd name="connsiteX120" fmla="*/ 3219056 w 3619883"/>
                <a:gd name="connsiteY120" fmla="*/ 55536 h 4275461"/>
                <a:gd name="connsiteX121" fmla="*/ 3263425 w 3619883"/>
                <a:gd name="connsiteY121" fmla="*/ 51706 h 4275461"/>
                <a:gd name="connsiteX122" fmla="*/ 3296219 w 3619883"/>
                <a:gd name="connsiteY122" fmla="*/ 59147 h 4275461"/>
                <a:gd name="connsiteX123" fmla="*/ 3319094 w 3619883"/>
                <a:gd name="connsiteY123" fmla="*/ 42500 h 4275461"/>
                <a:gd name="connsiteX124" fmla="*/ 3420511 w 3619883"/>
                <a:gd name="connsiteY124" fmla="*/ 0 h 4275461"/>
                <a:gd name="connsiteX125" fmla="*/ 3453305 w 3619883"/>
                <a:gd name="connsiteY125" fmla="*/ 7440 h 4275461"/>
                <a:gd name="connsiteX126" fmla="*/ 3496571 w 3619883"/>
                <a:gd name="connsiteY126" fmla="*/ 27182 h 4275461"/>
                <a:gd name="connsiteX127" fmla="*/ 3602117 w 3619883"/>
                <a:gd name="connsiteY127" fmla="*/ 132521 h 4275461"/>
                <a:gd name="connsiteX128" fmla="*/ 3619883 w 3619883"/>
                <a:gd name="connsiteY128" fmla="*/ 140049 h 4275461"/>
                <a:gd name="connsiteX129" fmla="*/ 3619883 w 3619883"/>
                <a:gd name="connsiteY129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128157 h 4275461"/>
                <a:gd name="connsiteX7" fmla="*/ 2690646 w 3619883"/>
                <a:gd name="connsiteY7" fmla="*/ 4275461 h 4275461"/>
                <a:gd name="connsiteX8" fmla="*/ 2511710 w 3619883"/>
                <a:gd name="connsiteY8" fmla="*/ 4275461 h 4275461"/>
                <a:gd name="connsiteX9" fmla="*/ 2454288 w 3619883"/>
                <a:gd name="connsiteY9" fmla="*/ 4128157 h 4275461"/>
                <a:gd name="connsiteX10" fmla="*/ 2515810 w 3619883"/>
                <a:gd name="connsiteY10" fmla="*/ 4128157 h 4275461"/>
                <a:gd name="connsiteX11" fmla="*/ 2515810 w 3619883"/>
                <a:gd name="connsiteY11" fmla="*/ 3951392 h 4275461"/>
                <a:gd name="connsiteX12" fmla="*/ 2338025 w 3619883"/>
                <a:gd name="connsiteY12" fmla="*/ 3951392 h 4275461"/>
                <a:gd name="connsiteX13" fmla="*/ 2338025 w 3619883"/>
                <a:gd name="connsiteY13" fmla="*/ 4128157 h 4275461"/>
                <a:gd name="connsiteX14" fmla="*/ 2395120 w 3619883"/>
                <a:gd name="connsiteY14" fmla="*/ 4128157 h 4275461"/>
                <a:gd name="connsiteX15" fmla="*/ 2337697 w 3619883"/>
                <a:gd name="connsiteY15" fmla="*/ 4275461 h 4275461"/>
                <a:gd name="connsiteX16" fmla="*/ 2150155 w 3619883"/>
                <a:gd name="connsiteY16" fmla="*/ 4275461 h 4275461"/>
                <a:gd name="connsiteX17" fmla="*/ 2150155 w 3619883"/>
                <a:gd name="connsiteY17" fmla="*/ 4128157 h 4275461"/>
                <a:gd name="connsiteX18" fmla="*/ 2204852 w 3619883"/>
                <a:gd name="connsiteY18" fmla="*/ 4128157 h 4275461"/>
                <a:gd name="connsiteX19" fmla="*/ 2204852 w 3619883"/>
                <a:gd name="connsiteY19" fmla="*/ 3951392 h 4275461"/>
                <a:gd name="connsiteX20" fmla="*/ 2027068 w 3619883"/>
                <a:gd name="connsiteY20" fmla="*/ 3951392 h 4275461"/>
                <a:gd name="connsiteX21" fmla="*/ 2027068 w 3619883"/>
                <a:gd name="connsiteY21" fmla="*/ 4128157 h 4275461"/>
                <a:gd name="connsiteX22" fmla="*/ 2079759 w 3619883"/>
                <a:gd name="connsiteY22" fmla="*/ 4128157 h 4275461"/>
                <a:gd name="connsiteX23" fmla="*/ 2079759 w 3619883"/>
                <a:gd name="connsiteY23" fmla="*/ 4275461 h 4275461"/>
                <a:gd name="connsiteX24" fmla="*/ 1824703 w 3619883"/>
                <a:gd name="connsiteY24" fmla="*/ 4275461 h 4275461"/>
                <a:gd name="connsiteX25" fmla="*/ 1834468 w 3619883"/>
                <a:gd name="connsiteY25" fmla="*/ 4128157 h 4275461"/>
                <a:gd name="connsiteX26" fmla="*/ 1893894 w 3619883"/>
                <a:gd name="connsiteY26" fmla="*/ 4128157 h 4275461"/>
                <a:gd name="connsiteX27" fmla="*/ 1893894 w 3619883"/>
                <a:gd name="connsiteY27" fmla="*/ 3951392 h 4275461"/>
                <a:gd name="connsiteX28" fmla="*/ 1716110 w 3619883"/>
                <a:gd name="connsiteY28" fmla="*/ 3951392 h 4275461"/>
                <a:gd name="connsiteX29" fmla="*/ 1716110 w 3619883"/>
                <a:gd name="connsiteY29" fmla="*/ 4006431 h 4275461"/>
                <a:gd name="connsiteX30" fmla="*/ 1703447 w 3619883"/>
                <a:gd name="connsiteY30" fmla="*/ 4007960 h 4275461"/>
                <a:gd name="connsiteX31" fmla="*/ 1716110 w 3619883"/>
                <a:gd name="connsiteY31" fmla="*/ 4044284 h 4275461"/>
                <a:gd name="connsiteX32" fmla="*/ 1716110 w 3619883"/>
                <a:gd name="connsiteY32" fmla="*/ 4128157 h 4275461"/>
                <a:gd name="connsiteX33" fmla="*/ 1745346 w 3619883"/>
                <a:gd name="connsiteY33" fmla="*/ 4128157 h 4275461"/>
                <a:gd name="connsiteX34" fmla="*/ 1796694 w 3619883"/>
                <a:gd name="connsiteY34" fmla="*/ 4275461 h 4275461"/>
                <a:gd name="connsiteX35" fmla="*/ 1558844 w 3619883"/>
                <a:gd name="connsiteY35" fmla="*/ 4275461 h 4275461"/>
                <a:gd name="connsiteX36" fmla="*/ 1517252 w 3619883"/>
                <a:gd name="connsiteY36" fmla="*/ 4128157 h 4275461"/>
                <a:gd name="connsiteX37" fmla="*/ 1582936 w 3619883"/>
                <a:gd name="connsiteY37" fmla="*/ 4128157 h 4275461"/>
                <a:gd name="connsiteX38" fmla="*/ 1582936 w 3619883"/>
                <a:gd name="connsiteY38" fmla="*/ 3951392 h 4275461"/>
                <a:gd name="connsiteX39" fmla="*/ 1405151 w 3619883"/>
                <a:gd name="connsiteY39" fmla="*/ 3951392 h 4275461"/>
                <a:gd name="connsiteX40" fmla="*/ 1405151 w 3619883"/>
                <a:gd name="connsiteY40" fmla="*/ 4128157 h 4275461"/>
                <a:gd name="connsiteX41" fmla="*/ 1468988 w 3619883"/>
                <a:gd name="connsiteY41" fmla="*/ 4128157 h 4275461"/>
                <a:gd name="connsiteX42" fmla="*/ 1427396 w 3619883"/>
                <a:gd name="connsiteY42" fmla="*/ 4275461 h 4275461"/>
                <a:gd name="connsiteX43" fmla="*/ 1210751 w 3619883"/>
                <a:gd name="connsiteY43" fmla="*/ 4275461 h 4275461"/>
                <a:gd name="connsiteX44" fmla="*/ 1210751 w 3619883"/>
                <a:gd name="connsiteY44" fmla="*/ 4128157 h 4275461"/>
                <a:gd name="connsiteX45" fmla="*/ 1271978 w 3619883"/>
                <a:gd name="connsiteY45" fmla="*/ 4128157 h 4275461"/>
                <a:gd name="connsiteX46" fmla="*/ 1271978 w 3619883"/>
                <a:gd name="connsiteY46" fmla="*/ 3951392 h 4275461"/>
                <a:gd name="connsiteX47" fmla="*/ 1094193 w 3619883"/>
                <a:gd name="connsiteY47" fmla="*/ 3951392 h 4275461"/>
                <a:gd name="connsiteX48" fmla="*/ 1094193 w 3619883"/>
                <a:gd name="connsiteY48" fmla="*/ 4128157 h 4275461"/>
                <a:gd name="connsiteX49" fmla="*/ 1140354 w 3619883"/>
                <a:gd name="connsiteY49" fmla="*/ 4128157 h 4275461"/>
                <a:gd name="connsiteX50" fmla="*/ 1140354 w 3619883"/>
                <a:gd name="connsiteY50" fmla="*/ 4275461 h 4275461"/>
                <a:gd name="connsiteX51" fmla="*/ 953807 w 3619883"/>
                <a:gd name="connsiteY51" fmla="*/ 4275461 h 4275461"/>
                <a:gd name="connsiteX52" fmla="*/ 912215 w 3619883"/>
                <a:gd name="connsiteY52" fmla="*/ 4128157 h 4275461"/>
                <a:gd name="connsiteX53" fmla="*/ 961020 w 3619883"/>
                <a:gd name="connsiteY53" fmla="*/ 4128157 h 4275461"/>
                <a:gd name="connsiteX54" fmla="*/ 961020 w 3619883"/>
                <a:gd name="connsiteY54" fmla="*/ 3951392 h 4275461"/>
                <a:gd name="connsiteX55" fmla="*/ 783235 w 3619883"/>
                <a:gd name="connsiteY55" fmla="*/ 3951392 h 4275461"/>
                <a:gd name="connsiteX56" fmla="*/ 783235 w 3619883"/>
                <a:gd name="connsiteY56" fmla="*/ 4128157 h 4275461"/>
                <a:gd name="connsiteX57" fmla="*/ 871024 w 3619883"/>
                <a:gd name="connsiteY57" fmla="*/ 4128157 h 4275461"/>
                <a:gd name="connsiteX58" fmla="*/ 829432 w 3619883"/>
                <a:gd name="connsiteY58" fmla="*/ 4275461 h 4275461"/>
                <a:gd name="connsiteX59" fmla="*/ 611484 w 3619883"/>
                <a:gd name="connsiteY59" fmla="*/ 4275461 h 4275461"/>
                <a:gd name="connsiteX60" fmla="*/ 621247 w 3619883"/>
                <a:gd name="connsiteY60" fmla="*/ 4128157 h 4275461"/>
                <a:gd name="connsiteX61" fmla="*/ 650062 w 3619883"/>
                <a:gd name="connsiteY61" fmla="*/ 4128157 h 4275461"/>
                <a:gd name="connsiteX62" fmla="*/ 650062 w 3619883"/>
                <a:gd name="connsiteY62" fmla="*/ 3951392 h 4275461"/>
                <a:gd name="connsiteX63" fmla="*/ 472277 w 3619883"/>
                <a:gd name="connsiteY63" fmla="*/ 3951392 h 4275461"/>
                <a:gd name="connsiteX64" fmla="*/ 472277 w 3619883"/>
                <a:gd name="connsiteY64" fmla="*/ 4128157 h 4275461"/>
                <a:gd name="connsiteX65" fmla="*/ 522650 w 3619883"/>
                <a:gd name="connsiteY65" fmla="*/ 4128157 h 4275461"/>
                <a:gd name="connsiteX66" fmla="*/ 573998 w 3619883"/>
                <a:gd name="connsiteY66" fmla="*/ 4275461 h 4275461"/>
                <a:gd name="connsiteX67" fmla="*/ 336164 w 3619883"/>
                <a:gd name="connsiteY67" fmla="*/ 4275461 h 4275461"/>
                <a:gd name="connsiteX68" fmla="*/ 294572 w 3619883"/>
                <a:gd name="connsiteY68" fmla="*/ 4128157 h 4275461"/>
                <a:gd name="connsiteX69" fmla="*/ 339106 w 3619883"/>
                <a:gd name="connsiteY69" fmla="*/ 4128157 h 4275461"/>
                <a:gd name="connsiteX70" fmla="*/ 339106 w 3619883"/>
                <a:gd name="connsiteY70" fmla="*/ 3951392 h 4275461"/>
                <a:gd name="connsiteX71" fmla="*/ 161321 w 3619883"/>
                <a:gd name="connsiteY71" fmla="*/ 3951392 h 4275461"/>
                <a:gd name="connsiteX72" fmla="*/ 161321 w 3619883"/>
                <a:gd name="connsiteY72" fmla="*/ 4128157 h 4275461"/>
                <a:gd name="connsiteX73" fmla="*/ 230914 w 3619883"/>
                <a:gd name="connsiteY73" fmla="*/ 4128157 h 4275461"/>
                <a:gd name="connsiteX74" fmla="*/ 189322 w 3619883"/>
                <a:gd name="connsiteY74" fmla="*/ 4275461 h 4275461"/>
                <a:gd name="connsiteX75" fmla="*/ 0 w 3619883"/>
                <a:gd name="connsiteY75" fmla="*/ 4275461 h 4275461"/>
                <a:gd name="connsiteX76" fmla="*/ 0 w 3619883"/>
                <a:gd name="connsiteY76" fmla="*/ 42229 h 4275461"/>
                <a:gd name="connsiteX77" fmla="*/ 42464 w 3619883"/>
                <a:gd name="connsiteY77" fmla="*/ 40518 h 4275461"/>
                <a:gd name="connsiteX78" fmla="*/ 137733 w 3619883"/>
                <a:gd name="connsiteY78" fmla="*/ 35355 h 4275461"/>
                <a:gd name="connsiteX79" fmla="*/ 270565 w 3619883"/>
                <a:gd name="connsiteY79" fmla="*/ 29759 h 4275461"/>
                <a:gd name="connsiteX80" fmla="*/ 479734 w 3619883"/>
                <a:gd name="connsiteY80" fmla="*/ 45455 h 4275461"/>
                <a:gd name="connsiteX81" fmla="*/ 524103 w 3619883"/>
                <a:gd name="connsiteY81" fmla="*/ 41625 h 4275461"/>
                <a:gd name="connsiteX82" fmla="*/ 624416 w 3619883"/>
                <a:gd name="connsiteY82" fmla="*/ 22696 h 4275461"/>
                <a:gd name="connsiteX83" fmla="*/ 657762 w 3619883"/>
                <a:gd name="connsiteY83" fmla="*/ 18351 h 4275461"/>
                <a:gd name="connsiteX84" fmla="*/ 690557 w 3619883"/>
                <a:gd name="connsiteY84" fmla="*/ 25792 h 4275461"/>
                <a:gd name="connsiteX85" fmla="*/ 745123 w 3619883"/>
                <a:gd name="connsiteY85" fmla="*/ 40157 h 4275461"/>
                <a:gd name="connsiteX86" fmla="*/ 789493 w 3619883"/>
                <a:gd name="connsiteY86" fmla="*/ 36327 h 4275461"/>
                <a:gd name="connsiteX87" fmla="*/ 854255 w 3619883"/>
                <a:gd name="connsiteY87" fmla="*/ 68887 h 4275461"/>
                <a:gd name="connsiteX88" fmla="*/ 897520 w 3619883"/>
                <a:gd name="connsiteY88" fmla="*/ 88629 h 4275461"/>
                <a:gd name="connsiteX89" fmla="*/ 940510 w 3619883"/>
                <a:gd name="connsiteY89" fmla="*/ 114265 h 4275461"/>
                <a:gd name="connsiteX90" fmla="*/ 1082712 w 3619883"/>
                <a:gd name="connsiteY90" fmla="*/ 144543 h 4275461"/>
                <a:gd name="connsiteX91" fmla="*/ 1205348 w 3619883"/>
                <a:gd name="connsiteY91" fmla="*/ 120753 h 4275461"/>
                <a:gd name="connsiteX92" fmla="*/ 1271764 w 3619883"/>
                <a:gd name="connsiteY92" fmla="*/ 117956 h 4275461"/>
                <a:gd name="connsiteX93" fmla="*/ 1315583 w 3619883"/>
                <a:gd name="connsiteY93" fmla="*/ 125912 h 4275461"/>
                <a:gd name="connsiteX94" fmla="*/ 1359125 w 3619883"/>
                <a:gd name="connsiteY94" fmla="*/ 139761 h 4275461"/>
                <a:gd name="connsiteX95" fmla="*/ 1391919 w 3619883"/>
                <a:gd name="connsiteY95" fmla="*/ 147202 h 4275461"/>
                <a:gd name="connsiteX96" fmla="*/ 1436563 w 3619883"/>
                <a:gd name="connsiteY96" fmla="*/ 137480 h 4275461"/>
                <a:gd name="connsiteX97" fmla="*/ 1471566 w 3619883"/>
                <a:gd name="connsiteY97" fmla="*/ 97777 h 4275461"/>
                <a:gd name="connsiteX98" fmla="*/ 1505739 w 3619883"/>
                <a:gd name="connsiteY98" fmla="*/ 75753 h 4275461"/>
                <a:gd name="connsiteX99" fmla="*/ 1590891 w 3619883"/>
                <a:gd name="connsiteY99" fmla="*/ 144702 h 4275461"/>
                <a:gd name="connsiteX100" fmla="*/ 1625616 w 3619883"/>
                <a:gd name="connsiteY100" fmla="*/ 110893 h 4275461"/>
                <a:gd name="connsiteX101" fmla="*/ 1658964 w 3619883"/>
                <a:gd name="connsiteY101" fmla="*/ 106547 h 4275461"/>
                <a:gd name="connsiteX102" fmla="*/ 1746598 w 3619883"/>
                <a:gd name="connsiteY102" fmla="*/ 122460 h 4275461"/>
                <a:gd name="connsiteX103" fmla="*/ 1811913 w 3619883"/>
                <a:gd name="connsiteY103" fmla="*/ 143234 h 4275461"/>
                <a:gd name="connsiteX104" fmla="*/ 1856557 w 3619883"/>
                <a:gd name="connsiteY104" fmla="*/ 133511 h 4275461"/>
                <a:gd name="connsiteX105" fmla="*/ 2066003 w 3619883"/>
                <a:gd name="connsiteY105" fmla="*/ 143313 h 4275461"/>
                <a:gd name="connsiteX106" fmla="*/ 2177615 w 3619883"/>
                <a:gd name="connsiteY106" fmla="*/ 119007 h 4275461"/>
                <a:gd name="connsiteX107" fmla="*/ 2255883 w 3619883"/>
                <a:gd name="connsiteY107" fmla="*/ 99047 h 4275461"/>
                <a:gd name="connsiteX108" fmla="*/ 2344622 w 3619883"/>
                <a:gd name="connsiteY108" fmla="*/ 91388 h 4275461"/>
                <a:gd name="connsiteX109" fmla="*/ 2455682 w 3619883"/>
                <a:gd name="connsiteY109" fmla="*/ 78869 h 4275461"/>
                <a:gd name="connsiteX110" fmla="*/ 2632609 w 3619883"/>
                <a:gd name="connsiteY110" fmla="*/ 75338 h 4275461"/>
                <a:gd name="connsiteX111" fmla="*/ 2742291 w 3619883"/>
                <a:gd name="connsiteY111" fmla="*/ 92282 h 4275461"/>
                <a:gd name="connsiteX112" fmla="*/ 2851974 w 3619883"/>
                <a:gd name="connsiteY112" fmla="*/ 109227 h 4275461"/>
                <a:gd name="connsiteX113" fmla="*/ 2907643 w 3619883"/>
                <a:gd name="connsiteY113" fmla="*/ 100020 h 4275461"/>
                <a:gd name="connsiteX114" fmla="*/ 2944022 w 3619883"/>
                <a:gd name="connsiteY114" fmla="*/ 30853 h 4275461"/>
                <a:gd name="connsiteX115" fmla="*/ 3022289 w 3619883"/>
                <a:gd name="connsiteY115" fmla="*/ 10893 h 4275461"/>
                <a:gd name="connsiteX116" fmla="*/ 3054807 w 3619883"/>
                <a:gd name="connsiteY116" fmla="*/ 24226 h 4275461"/>
                <a:gd name="connsiteX117" fmla="*/ 3141892 w 3619883"/>
                <a:gd name="connsiteY117" fmla="*/ 51925 h 4275461"/>
                <a:gd name="connsiteX118" fmla="*/ 3185711 w 3619883"/>
                <a:gd name="connsiteY118" fmla="*/ 59881 h 4275461"/>
                <a:gd name="connsiteX119" fmla="*/ 3219056 w 3619883"/>
                <a:gd name="connsiteY119" fmla="*/ 55536 h 4275461"/>
                <a:gd name="connsiteX120" fmla="*/ 3263425 w 3619883"/>
                <a:gd name="connsiteY120" fmla="*/ 51706 h 4275461"/>
                <a:gd name="connsiteX121" fmla="*/ 3296219 w 3619883"/>
                <a:gd name="connsiteY121" fmla="*/ 59147 h 4275461"/>
                <a:gd name="connsiteX122" fmla="*/ 3319094 w 3619883"/>
                <a:gd name="connsiteY122" fmla="*/ 42500 h 4275461"/>
                <a:gd name="connsiteX123" fmla="*/ 3420511 w 3619883"/>
                <a:gd name="connsiteY123" fmla="*/ 0 h 4275461"/>
                <a:gd name="connsiteX124" fmla="*/ 3453305 w 3619883"/>
                <a:gd name="connsiteY124" fmla="*/ 7440 h 4275461"/>
                <a:gd name="connsiteX125" fmla="*/ 3496571 w 3619883"/>
                <a:gd name="connsiteY125" fmla="*/ 27182 h 4275461"/>
                <a:gd name="connsiteX126" fmla="*/ 3602117 w 3619883"/>
                <a:gd name="connsiteY126" fmla="*/ 132521 h 4275461"/>
                <a:gd name="connsiteX127" fmla="*/ 3619883 w 3619883"/>
                <a:gd name="connsiteY127" fmla="*/ 140049 h 4275461"/>
                <a:gd name="connsiteX128" fmla="*/ 3619883 w 3619883"/>
                <a:gd name="connsiteY128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454288 w 3619883"/>
                <a:gd name="connsiteY8" fmla="*/ 4128157 h 4275461"/>
                <a:gd name="connsiteX9" fmla="*/ 2515810 w 3619883"/>
                <a:gd name="connsiteY9" fmla="*/ 4128157 h 4275461"/>
                <a:gd name="connsiteX10" fmla="*/ 2515810 w 3619883"/>
                <a:gd name="connsiteY10" fmla="*/ 3951392 h 4275461"/>
                <a:gd name="connsiteX11" fmla="*/ 2338025 w 3619883"/>
                <a:gd name="connsiteY11" fmla="*/ 3951392 h 4275461"/>
                <a:gd name="connsiteX12" fmla="*/ 2338025 w 3619883"/>
                <a:gd name="connsiteY12" fmla="*/ 4128157 h 4275461"/>
                <a:gd name="connsiteX13" fmla="*/ 2395120 w 3619883"/>
                <a:gd name="connsiteY13" fmla="*/ 4128157 h 4275461"/>
                <a:gd name="connsiteX14" fmla="*/ 2337697 w 3619883"/>
                <a:gd name="connsiteY14" fmla="*/ 4275461 h 4275461"/>
                <a:gd name="connsiteX15" fmla="*/ 2150155 w 3619883"/>
                <a:gd name="connsiteY15" fmla="*/ 4275461 h 4275461"/>
                <a:gd name="connsiteX16" fmla="*/ 2150155 w 3619883"/>
                <a:gd name="connsiteY16" fmla="*/ 4128157 h 4275461"/>
                <a:gd name="connsiteX17" fmla="*/ 2204852 w 3619883"/>
                <a:gd name="connsiteY17" fmla="*/ 4128157 h 4275461"/>
                <a:gd name="connsiteX18" fmla="*/ 2204852 w 3619883"/>
                <a:gd name="connsiteY18" fmla="*/ 3951392 h 4275461"/>
                <a:gd name="connsiteX19" fmla="*/ 2027068 w 3619883"/>
                <a:gd name="connsiteY19" fmla="*/ 3951392 h 4275461"/>
                <a:gd name="connsiteX20" fmla="*/ 2027068 w 3619883"/>
                <a:gd name="connsiteY20" fmla="*/ 4128157 h 4275461"/>
                <a:gd name="connsiteX21" fmla="*/ 2079759 w 3619883"/>
                <a:gd name="connsiteY21" fmla="*/ 4128157 h 4275461"/>
                <a:gd name="connsiteX22" fmla="*/ 2079759 w 3619883"/>
                <a:gd name="connsiteY22" fmla="*/ 4275461 h 4275461"/>
                <a:gd name="connsiteX23" fmla="*/ 1824703 w 3619883"/>
                <a:gd name="connsiteY23" fmla="*/ 4275461 h 4275461"/>
                <a:gd name="connsiteX24" fmla="*/ 1834468 w 3619883"/>
                <a:gd name="connsiteY24" fmla="*/ 4128157 h 4275461"/>
                <a:gd name="connsiteX25" fmla="*/ 1893894 w 3619883"/>
                <a:gd name="connsiteY25" fmla="*/ 4128157 h 4275461"/>
                <a:gd name="connsiteX26" fmla="*/ 1893894 w 3619883"/>
                <a:gd name="connsiteY26" fmla="*/ 3951392 h 4275461"/>
                <a:gd name="connsiteX27" fmla="*/ 1716110 w 3619883"/>
                <a:gd name="connsiteY27" fmla="*/ 3951392 h 4275461"/>
                <a:gd name="connsiteX28" fmla="*/ 1716110 w 3619883"/>
                <a:gd name="connsiteY28" fmla="*/ 4006431 h 4275461"/>
                <a:gd name="connsiteX29" fmla="*/ 1703447 w 3619883"/>
                <a:gd name="connsiteY29" fmla="*/ 4007960 h 4275461"/>
                <a:gd name="connsiteX30" fmla="*/ 1716110 w 3619883"/>
                <a:gd name="connsiteY30" fmla="*/ 4044284 h 4275461"/>
                <a:gd name="connsiteX31" fmla="*/ 1716110 w 3619883"/>
                <a:gd name="connsiteY31" fmla="*/ 4128157 h 4275461"/>
                <a:gd name="connsiteX32" fmla="*/ 1745346 w 3619883"/>
                <a:gd name="connsiteY32" fmla="*/ 4128157 h 4275461"/>
                <a:gd name="connsiteX33" fmla="*/ 1796694 w 3619883"/>
                <a:gd name="connsiteY33" fmla="*/ 4275461 h 4275461"/>
                <a:gd name="connsiteX34" fmla="*/ 1558844 w 3619883"/>
                <a:gd name="connsiteY34" fmla="*/ 4275461 h 4275461"/>
                <a:gd name="connsiteX35" fmla="*/ 1517252 w 3619883"/>
                <a:gd name="connsiteY35" fmla="*/ 4128157 h 4275461"/>
                <a:gd name="connsiteX36" fmla="*/ 1582936 w 3619883"/>
                <a:gd name="connsiteY36" fmla="*/ 4128157 h 4275461"/>
                <a:gd name="connsiteX37" fmla="*/ 1582936 w 3619883"/>
                <a:gd name="connsiteY37" fmla="*/ 3951392 h 4275461"/>
                <a:gd name="connsiteX38" fmla="*/ 1405151 w 3619883"/>
                <a:gd name="connsiteY38" fmla="*/ 3951392 h 4275461"/>
                <a:gd name="connsiteX39" fmla="*/ 1405151 w 3619883"/>
                <a:gd name="connsiteY39" fmla="*/ 4128157 h 4275461"/>
                <a:gd name="connsiteX40" fmla="*/ 1468988 w 3619883"/>
                <a:gd name="connsiteY40" fmla="*/ 4128157 h 4275461"/>
                <a:gd name="connsiteX41" fmla="*/ 1427396 w 3619883"/>
                <a:gd name="connsiteY41" fmla="*/ 4275461 h 4275461"/>
                <a:gd name="connsiteX42" fmla="*/ 1210751 w 3619883"/>
                <a:gd name="connsiteY42" fmla="*/ 4275461 h 4275461"/>
                <a:gd name="connsiteX43" fmla="*/ 1210751 w 3619883"/>
                <a:gd name="connsiteY43" fmla="*/ 4128157 h 4275461"/>
                <a:gd name="connsiteX44" fmla="*/ 1271978 w 3619883"/>
                <a:gd name="connsiteY44" fmla="*/ 4128157 h 4275461"/>
                <a:gd name="connsiteX45" fmla="*/ 1271978 w 3619883"/>
                <a:gd name="connsiteY45" fmla="*/ 3951392 h 4275461"/>
                <a:gd name="connsiteX46" fmla="*/ 1094193 w 3619883"/>
                <a:gd name="connsiteY46" fmla="*/ 3951392 h 4275461"/>
                <a:gd name="connsiteX47" fmla="*/ 1094193 w 3619883"/>
                <a:gd name="connsiteY47" fmla="*/ 4128157 h 4275461"/>
                <a:gd name="connsiteX48" fmla="*/ 1140354 w 3619883"/>
                <a:gd name="connsiteY48" fmla="*/ 4128157 h 4275461"/>
                <a:gd name="connsiteX49" fmla="*/ 1140354 w 3619883"/>
                <a:gd name="connsiteY49" fmla="*/ 4275461 h 4275461"/>
                <a:gd name="connsiteX50" fmla="*/ 953807 w 3619883"/>
                <a:gd name="connsiteY50" fmla="*/ 4275461 h 4275461"/>
                <a:gd name="connsiteX51" fmla="*/ 912215 w 3619883"/>
                <a:gd name="connsiteY51" fmla="*/ 4128157 h 4275461"/>
                <a:gd name="connsiteX52" fmla="*/ 961020 w 3619883"/>
                <a:gd name="connsiteY52" fmla="*/ 4128157 h 4275461"/>
                <a:gd name="connsiteX53" fmla="*/ 961020 w 3619883"/>
                <a:gd name="connsiteY53" fmla="*/ 3951392 h 4275461"/>
                <a:gd name="connsiteX54" fmla="*/ 783235 w 3619883"/>
                <a:gd name="connsiteY54" fmla="*/ 3951392 h 4275461"/>
                <a:gd name="connsiteX55" fmla="*/ 783235 w 3619883"/>
                <a:gd name="connsiteY55" fmla="*/ 4128157 h 4275461"/>
                <a:gd name="connsiteX56" fmla="*/ 871024 w 3619883"/>
                <a:gd name="connsiteY56" fmla="*/ 4128157 h 4275461"/>
                <a:gd name="connsiteX57" fmla="*/ 829432 w 3619883"/>
                <a:gd name="connsiteY57" fmla="*/ 4275461 h 4275461"/>
                <a:gd name="connsiteX58" fmla="*/ 611484 w 3619883"/>
                <a:gd name="connsiteY58" fmla="*/ 4275461 h 4275461"/>
                <a:gd name="connsiteX59" fmla="*/ 621247 w 3619883"/>
                <a:gd name="connsiteY59" fmla="*/ 4128157 h 4275461"/>
                <a:gd name="connsiteX60" fmla="*/ 650062 w 3619883"/>
                <a:gd name="connsiteY60" fmla="*/ 4128157 h 4275461"/>
                <a:gd name="connsiteX61" fmla="*/ 650062 w 3619883"/>
                <a:gd name="connsiteY61" fmla="*/ 3951392 h 4275461"/>
                <a:gd name="connsiteX62" fmla="*/ 472277 w 3619883"/>
                <a:gd name="connsiteY62" fmla="*/ 3951392 h 4275461"/>
                <a:gd name="connsiteX63" fmla="*/ 472277 w 3619883"/>
                <a:gd name="connsiteY63" fmla="*/ 4128157 h 4275461"/>
                <a:gd name="connsiteX64" fmla="*/ 522650 w 3619883"/>
                <a:gd name="connsiteY64" fmla="*/ 4128157 h 4275461"/>
                <a:gd name="connsiteX65" fmla="*/ 573998 w 3619883"/>
                <a:gd name="connsiteY65" fmla="*/ 4275461 h 4275461"/>
                <a:gd name="connsiteX66" fmla="*/ 336164 w 3619883"/>
                <a:gd name="connsiteY66" fmla="*/ 4275461 h 4275461"/>
                <a:gd name="connsiteX67" fmla="*/ 294572 w 3619883"/>
                <a:gd name="connsiteY67" fmla="*/ 4128157 h 4275461"/>
                <a:gd name="connsiteX68" fmla="*/ 339106 w 3619883"/>
                <a:gd name="connsiteY68" fmla="*/ 4128157 h 4275461"/>
                <a:gd name="connsiteX69" fmla="*/ 339106 w 3619883"/>
                <a:gd name="connsiteY69" fmla="*/ 3951392 h 4275461"/>
                <a:gd name="connsiteX70" fmla="*/ 161321 w 3619883"/>
                <a:gd name="connsiteY70" fmla="*/ 3951392 h 4275461"/>
                <a:gd name="connsiteX71" fmla="*/ 161321 w 3619883"/>
                <a:gd name="connsiteY71" fmla="*/ 4128157 h 4275461"/>
                <a:gd name="connsiteX72" fmla="*/ 230914 w 3619883"/>
                <a:gd name="connsiteY72" fmla="*/ 4128157 h 4275461"/>
                <a:gd name="connsiteX73" fmla="*/ 189322 w 3619883"/>
                <a:gd name="connsiteY73" fmla="*/ 4275461 h 4275461"/>
                <a:gd name="connsiteX74" fmla="*/ 0 w 3619883"/>
                <a:gd name="connsiteY74" fmla="*/ 4275461 h 4275461"/>
                <a:gd name="connsiteX75" fmla="*/ 0 w 3619883"/>
                <a:gd name="connsiteY75" fmla="*/ 42229 h 4275461"/>
                <a:gd name="connsiteX76" fmla="*/ 42464 w 3619883"/>
                <a:gd name="connsiteY76" fmla="*/ 40518 h 4275461"/>
                <a:gd name="connsiteX77" fmla="*/ 137733 w 3619883"/>
                <a:gd name="connsiteY77" fmla="*/ 35355 h 4275461"/>
                <a:gd name="connsiteX78" fmla="*/ 270565 w 3619883"/>
                <a:gd name="connsiteY78" fmla="*/ 29759 h 4275461"/>
                <a:gd name="connsiteX79" fmla="*/ 479734 w 3619883"/>
                <a:gd name="connsiteY79" fmla="*/ 45455 h 4275461"/>
                <a:gd name="connsiteX80" fmla="*/ 524103 w 3619883"/>
                <a:gd name="connsiteY80" fmla="*/ 41625 h 4275461"/>
                <a:gd name="connsiteX81" fmla="*/ 624416 w 3619883"/>
                <a:gd name="connsiteY81" fmla="*/ 22696 h 4275461"/>
                <a:gd name="connsiteX82" fmla="*/ 657762 w 3619883"/>
                <a:gd name="connsiteY82" fmla="*/ 18351 h 4275461"/>
                <a:gd name="connsiteX83" fmla="*/ 690557 w 3619883"/>
                <a:gd name="connsiteY83" fmla="*/ 25792 h 4275461"/>
                <a:gd name="connsiteX84" fmla="*/ 745123 w 3619883"/>
                <a:gd name="connsiteY84" fmla="*/ 40157 h 4275461"/>
                <a:gd name="connsiteX85" fmla="*/ 789493 w 3619883"/>
                <a:gd name="connsiteY85" fmla="*/ 36327 h 4275461"/>
                <a:gd name="connsiteX86" fmla="*/ 854255 w 3619883"/>
                <a:gd name="connsiteY86" fmla="*/ 68887 h 4275461"/>
                <a:gd name="connsiteX87" fmla="*/ 897520 w 3619883"/>
                <a:gd name="connsiteY87" fmla="*/ 88629 h 4275461"/>
                <a:gd name="connsiteX88" fmla="*/ 940510 w 3619883"/>
                <a:gd name="connsiteY88" fmla="*/ 114265 h 4275461"/>
                <a:gd name="connsiteX89" fmla="*/ 1082712 w 3619883"/>
                <a:gd name="connsiteY89" fmla="*/ 144543 h 4275461"/>
                <a:gd name="connsiteX90" fmla="*/ 1205348 w 3619883"/>
                <a:gd name="connsiteY90" fmla="*/ 120753 h 4275461"/>
                <a:gd name="connsiteX91" fmla="*/ 1271764 w 3619883"/>
                <a:gd name="connsiteY91" fmla="*/ 117956 h 4275461"/>
                <a:gd name="connsiteX92" fmla="*/ 1315583 w 3619883"/>
                <a:gd name="connsiteY92" fmla="*/ 125912 h 4275461"/>
                <a:gd name="connsiteX93" fmla="*/ 1359125 w 3619883"/>
                <a:gd name="connsiteY93" fmla="*/ 139761 h 4275461"/>
                <a:gd name="connsiteX94" fmla="*/ 1391919 w 3619883"/>
                <a:gd name="connsiteY94" fmla="*/ 147202 h 4275461"/>
                <a:gd name="connsiteX95" fmla="*/ 1436563 w 3619883"/>
                <a:gd name="connsiteY95" fmla="*/ 137480 h 4275461"/>
                <a:gd name="connsiteX96" fmla="*/ 1471566 w 3619883"/>
                <a:gd name="connsiteY96" fmla="*/ 97777 h 4275461"/>
                <a:gd name="connsiteX97" fmla="*/ 1505739 w 3619883"/>
                <a:gd name="connsiteY97" fmla="*/ 75753 h 4275461"/>
                <a:gd name="connsiteX98" fmla="*/ 1590891 w 3619883"/>
                <a:gd name="connsiteY98" fmla="*/ 144702 h 4275461"/>
                <a:gd name="connsiteX99" fmla="*/ 1625616 w 3619883"/>
                <a:gd name="connsiteY99" fmla="*/ 110893 h 4275461"/>
                <a:gd name="connsiteX100" fmla="*/ 1658964 w 3619883"/>
                <a:gd name="connsiteY100" fmla="*/ 106547 h 4275461"/>
                <a:gd name="connsiteX101" fmla="*/ 1746598 w 3619883"/>
                <a:gd name="connsiteY101" fmla="*/ 122460 h 4275461"/>
                <a:gd name="connsiteX102" fmla="*/ 1811913 w 3619883"/>
                <a:gd name="connsiteY102" fmla="*/ 143234 h 4275461"/>
                <a:gd name="connsiteX103" fmla="*/ 1856557 w 3619883"/>
                <a:gd name="connsiteY103" fmla="*/ 133511 h 4275461"/>
                <a:gd name="connsiteX104" fmla="*/ 2066003 w 3619883"/>
                <a:gd name="connsiteY104" fmla="*/ 143313 h 4275461"/>
                <a:gd name="connsiteX105" fmla="*/ 2177615 w 3619883"/>
                <a:gd name="connsiteY105" fmla="*/ 119007 h 4275461"/>
                <a:gd name="connsiteX106" fmla="*/ 2255883 w 3619883"/>
                <a:gd name="connsiteY106" fmla="*/ 99047 h 4275461"/>
                <a:gd name="connsiteX107" fmla="*/ 2344622 w 3619883"/>
                <a:gd name="connsiteY107" fmla="*/ 91388 h 4275461"/>
                <a:gd name="connsiteX108" fmla="*/ 2455682 w 3619883"/>
                <a:gd name="connsiteY108" fmla="*/ 78869 h 4275461"/>
                <a:gd name="connsiteX109" fmla="*/ 2632609 w 3619883"/>
                <a:gd name="connsiteY109" fmla="*/ 75338 h 4275461"/>
                <a:gd name="connsiteX110" fmla="*/ 2742291 w 3619883"/>
                <a:gd name="connsiteY110" fmla="*/ 92282 h 4275461"/>
                <a:gd name="connsiteX111" fmla="*/ 2851974 w 3619883"/>
                <a:gd name="connsiteY111" fmla="*/ 109227 h 4275461"/>
                <a:gd name="connsiteX112" fmla="*/ 2907643 w 3619883"/>
                <a:gd name="connsiteY112" fmla="*/ 100020 h 4275461"/>
                <a:gd name="connsiteX113" fmla="*/ 2944022 w 3619883"/>
                <a:gd name="connsiteY113" fmla="*/ 30853 h 4275461"/>
                <a:gd name="connsiteX114" fmla="*/ 3022289 w 3619883"/>
                <a:gd name="connsiteY114" fmla="*/ 10893 h 4275461"/>
                <a:gd name="connsiteX115" fmla="*/ 3054807 w 3619883"/>
                <a:gd name="connsiteY115" fmla="*/ 24226 h 4275461"/>
                <a:gd name="connsiteX116" fmla="*/ 3141892 w 3619883"/>
                <a:gd name="connsiteY116" fmla="*/ 51925 h 4275461"/>
                <a:gd name="connsiteX117" fmla="*/ 3185711 w 3619883"/>
                <a:gd name="connsiteY117" fmla="*/ 59881 h 4275461"/>
                <a:gd name="connsiteX118" fmla="*/ 3219056 w 3619883"/>
                <a:gd name="connsiteY118" fmla="*/ 55536 h 4275461"/>
                <a:gd name="connsiteX119" fmla="*/ 3263425 w 3619883"/>
                <a:gd name="connsiteY119" fmla="*/ 51706 h 4275461"/>
                <a:gd name="connsiteX120" fmla="*/ 3296219 w 3619883"/>
                <a:gd name="connsiteY120" fmla="*/ 59147 h 4275461"/>
                <a:gd name="connsiteX121" fmla="*/ 3319094 w 3619883"/>
                <a:gd name="connsiteY121" fmla="*/ 42500 h 4275461"/>
                <a:gd name="connsiteX122" fmla="*/ 3420511 w 3619883"/>
                <a:gd name="connsiteY122" fmla="*/ 0 h 4275461"/>
                <a:gd name="connsiteX123" fmla="*/ 3453305 w 3619883"/>
                <a:gd name="connsiteY123" fmla="*/ 7440 h 4275461"/>
                <a:gd name="connsiteX124" fmla="*/ 3496571 w 3619883"/>
                <a:gd name="connsiteY124" fmla="*/ 27182 h 4275461"/>
                <a:gd name="connsiteX125" fmla="*/ 3602117 w 3619883"/>
                <a:gd name="connsiteY125" fmla="*/ 132521 h 4275461"/>
                <a:gd name="connsiteX126" fmla="*/ 3619883 w 3619883"/>
                <a:gd name="connsiteY126" fmla="*/ 140049 h 4275461"/>
                <a:gd name="connsiteX127" fmla="*/ 3619883 w 3619883"/>
                <a:gd name="connsiteY127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515810 w 3619883"/>
                <a:gd name="connsiteY8" fmla="*/ 4128157 h 4275461"/>
                <a:gd name="connsiteX9" fmla="*/ 2515810 w 3619883"/>
                <a:gd name="connsiteY9" fmla="*/ 3951392 h 4275461"/>
                <a:gd name="connsiteX10" fmla="*/ 2338025 w 3619883"/>
                <a:gd name="connsiteY10" fmla="*/ 3951392 h 4275461"/>
                <a:gd name="connsiteX11" fmla="*/ 2338025 w 3619883"/>
                <a:gd name="connsiteY11" fmla="*/ 4128157 h 4275461"/>
                <a:gd name="connsiteX12" fmla="*/ 2395120 w 3619883"/>
                <a:gd name="connsiteY12" fmla="*/ 4128157 h 4275461"/>
                <a:gd name="connsiteX13" fmla="*/ 2337697 w 3619883"/>
                <a:gd name="connsiteY13" fmla="*/ 4275461 h 4275461"/>
                <a:gd name="connsiteX14" fmla="*/ 2150155 w 3619883"/>
                <a:gd name="connsiteY14" fmla="*/ 4275461 h 4275461"/>
                <a:gd name="connsiteX15" fmla="*/ 2150155 w 3619883"/>
                <a:gd name="connsiteY15" fmla="*/ 4128157 h 4275461"/>
                <a:gd name="connsiteX16" fmla="*/ 2204852 w 3619883"/>
                <a:gd name="connsiteY16" fmla="*/ 4128157 h 4275461"/>
                <a:gd name="connsiteX17" fmla="*/ 2204852 w 3619883"/>
                <a:gd name="connsiteY17" fmla="*/ 3951392 h 4275461"/>
                <a:gd name="connsiteX18" fmla="*/ 2027068 w 3619883"/>
                <a:gd name="connsiteY18" fmla="*/ 3951392 h 4275461"/>
                <a:gd name="connsiteX19" fmla="*/ 2027068 w 3619883"/>
                <a:gd name="connsiteY19" fmla="*/ 4128157 h 4275461"/>
                <a:gd name="connsiteX20" fmla="*/ 2079759 w 3619883"/>
                <a:gd name="connsiteY20" fmla="*/ 4128157 h 4275461"/>
                <a:gd name="connsiteX21" fmla="*/ 2079759 w 3619883"/>
                <a:gd name="connsiteY21" fmla="*/ 4275461 h 4275461"/>
                <a:gd name="connsiteX22" fmla="*/ 1824703 w 3619883"/>
                <a:gd name="connsiteY22" fmla="*/ 4275461 h 4275461"/>
                <a:gd name="connsiteX23" fmla="*/ 1834468 w 3619883"/>
                <a:gd name="connsiteY23" fmla="*/ 4128157 h 4275461"/>
                <a:gd name="connsiteX24" fmla="*/ 1893894 w 3619883"/>
                <a:gd name="connsiteY24" fmla="*/ 4128157 h 4275461"/>
                <a:gd name="connsiteX25" fmla="*/ 1893894 w 3619883"/>
                <a:gd name="connsiteY25" fmla="*/ 3951392 h 4275461"/>
                <a:gd name="connsiteX26" fmla="*/ 1716110 w 3619883"/>
                <a:gd name="connsiteY26" fmla="*/ 3951392 h 4275461"/>
                <a:gd name="connsiteX27" fmla="*/ 1716110 w 3619883"/>
                <a:gd name="connsiteY27" fmla="*/ 4006431 h 4275461"/>
                <a:gd name="connsiteX28" fmla="*/ 1703447 w 3619883"/>
                <a:gd name="connsiteY28" fmla="*/ 4007960 h 4275461"/>
                <a:gd name="connsiteX29" fmla="*/ 1716110 w 3619883"/>
                <a:gd name="connsiteY29" fmla="*/ 4044284 h 4275461"/>
                <a:gd name="connsiteX30" fmla="*/ 1716110 w 3619883"/>
                <a:gd name="connsiteY30" fmla="*/ 4128157 h 4275461"/>
                <a:gd name="connsiteX31" fmla="*/ 1745346 w 3619883"/>
                <a:gd name="connsiteY31" fmla="*/ 4128157 h 4275461"/>
                <a:gd name="connsiteX32" fmla="*/ 1796694 w 3619883"/>
                <a:gd name="connsiteY32" fmla="*/ 4275461 h 4275461"/>
                <a:gd name="connsiteX33" fmla="*/ 1558844 w 3619883"/>
                <a:gd name="connsiteY33" fmla="*/ 4275461 h 4275461"/>
                <a:gd name="connsiteX34" fmla="*/ 1517252 w 3619883"/>
                <a:gd name="connsiteY34" fmla="*/ 4128157 h 4275461"/>
                <a:gd name="connsiteX35" fmla="*/ 1582936 w 3619883"/>
                <a:gd name="connsiteY35" fmla="*/ 4128157 h 4275461"/>
                <a:gd name="connsiteX36" fmla="*/ 1582936 w 3619883"/>
                <a:gd name="connsiteY36" fmla="*/ 3951392 h 4275461"/>
                <a:gd name="connsiteX37" fmla="*/ 1405151 w 3619883"/>
                <a:gd name="connsiteY37" fmla="*/ 3951392 h 4275461"/>
                <a:gd name="connsiteX38" fmla="*/ 1405151 w 3619883"/>
                <a:gd name="connsiteY38" fmla="*/ 4128157 h 4275461"/>
                <a:gd name="connsiteX39" fmla="*/ 1468988 w 3619883"/>
                <a:gd name="connsiteY39" fmla="*/ 4128157 h 4275461"/>
                <a:gd name="connsiteX40" fmla="*/ 1427396 w 3619883"/>
                <a:gd name="connsiteY40" fmla="*/ 4275461 h 4275461"/>
                <a:gd name="connsiteX41" fmla="*/ 1210751 w 3619883"/>
                <a:gd name="connsiteY41" fmla="*/ 4275461 h 4275461"/>
                <a:gd name="connsiteX42" fmla="*/ 1210751 w 3619883"/>
                <a:gd name="connsiteY42" fmla="*/ 4128157 h 4275461"/>
                <a:gd name="connsiteX43" fmla="*/ 1271978 w 3619883"/>
                <a:gd name="connsiteY43" fmla="*/ 4128157 h 4275461"/>
                <a:gd name="connsiteX44" fmla="*/ 1271978 w 3619883"/>
                <a:gd name="connsiteY44" fmla="*/ 3951392 h 4275461"/>
                <a:gd name="connsiteX45" fmla="*/ 1094193 w 3619883"/>
                <a:gd name="connsiteY45" fmla="*/ 3951392 h 4275461"/>
                <a:gd name="connsiteX46" fmla="*/ 1094193 w 3619883"/>
                <a:gd name="connsiteY46" fmla="*/ 4128157 h 4275461"/>
                <a:gd name="connsiteX47" fmla="*/ 1140354 w 3619883"/>
                <a:gd name="connsiteY47" fmla="*/ 4128157 h 4275461"/>
                <a:gd name="connsiteX48" fmla="*/ 1140354 w 3619883"/>
                <a:gd name="connsiteY48" fmla="*/ 4275461 h 4275461"/>
                <a:gd name="connsiteX49" fmla="*/ 953807 w 3619883"/>
                <a:gd name="connsiteY49" fmla="*/ 4275461 h 4275461"/>
                <a:gd name="connsiteX50" fmla="*/ 912215 w 3619883"/>
                <a:gd name="connsiteY50" fmla="*/ 4128157 h 4275461"/>
                <a:gd name="connsiteX51" fmla="*/ 961020 w 3619883"/>
                <a:gd name="connsiteY51" fmla="*/ 4128157 h 4275461"/>
                <a:gd name="connsiteX52" fmla="*/ 961020 w 3619883"/>
                <a:gd name="connsiteY52" fmla="*/ 3951392 h 4275461"/>
                <a:gd name="connsiteX53" fmla="*/ 783235 w 3619883"/>
                <a:gd name="connsiteY53" fmla="*/ 3951392 h 4275461"/>
                <a:gd name="connsiteX54" fmla="*/ 783235 w 3619883"/>
                <a:gd name="connsiteY54" fmla="*/ 4128157 h 4275461"/>
                <a:gd name="connsiteX55" fmla="*/ 871024 w 3619883"/>
                <a:gd name="connsiteY55" fmla="*/ 4128157 h 4275461"/>
                <a:gd name="connsiteX56" fmla="*/ 829432 w 3619883"/>
                <a:gd name="connsiteY56" fmla="*/ 4275461 h 4275461"/>
                <a:gd name="connsiteX57" fmla="*/ 611484 w 3619883"/>
                <a:gd name="connsiteY57" fmla="*/ 4275461 h 4275461"/>
                <a:gd name="connsiteX58" fmla="*/ 621247 w 3619883"/>
                <a:gd name="connsiteY58" fmla="*/ 4128157 h 4275461"/>
                <a:gd name="connsiteX59" fmla="*/ 650062 w 3619883"/>
                <a:gd name="connsiteY59" fmla="*/ 4128157 h 4275461"/>
                <a:gd name="connsiteX60" fmla="*/ 650062 w 3619883"/>
                <a:gd name="connsiteY60" fmla="*/ 3951392 h 4275461"/>
                <a:gd name="connsiteX61" fmla="*/ 472277 w 3619883"/>
                <a:gd name="connsiteY61" fmla="*/ 3951392 h 4275461"/>
                <a:gd name="connsiteX62" fmla="*/ 472277 w 3619883"/>
                <a:gd name="connsiteY62" fmla="*/ 4128157 h 4275461"/>
                <a:gd name="connsiteX63" fmla="*/ 522650 w 3619883"/>
                <a:gd name="connsiteY63" fmla="*/ 4128157 h 4275461"/>
                <a:gd name="connsiteX64" fmla="*/ 573998 w 3619883"/>
                <a:gd name="connsiteY64" fmla="*/ 4275461 h 4275461"/>
                <a:gd name="connsiteX65" fmla="*/ 336164 w 3619883"/>
                <a:gd name="connsiteY65" fmla="*/ 4275461 h 4275461"/>
                <a:gd name="connsiteX66" fmla="*/ 294572 w 3619883"/>
                <a:gd name="connsiteY66" fmla="*/ 4128157 h 4275461"/>
                <a:gd name="connsiteX67" fmla="*/ 339106 w 3619883"/>
                <a:gd name="connsiteY67" fmla="*/ 4128157 h 4275461"/>
                <a:gd name="connsiteX68" fmla="*/ 339106 w 3619883"/>
                <a:gd name="connsiteY68" fmla="*/ 3951392 h 4275461"/>
                <a:gd name="connsiteX69" fmla="*/ 161321 w 3619883"/>
                <a:gd name="connsiteY69" fmla="*/ 3951392 h 4275461"/>
                <a:gd name="connsiteX70" fmla="*/ 161321 w 3619883"/>
                <a:gd name="connsiteY70" fmla="*/ 4128157 h 4275461"/>
                <a:gd name="connsiteX71" fmla="*/ 230914 w 3619883"/>
                <a:gd name="connsiteY71" fmla="*/ 4128157 h 4275461"/>
                <a:gd name="connsiteX72" fmla="*/ 189322 w 3619883"/>
                <a:gd name="connsiteY72" fmla="*/ 4275461 h 4275461"/>
                <a:gd name="connsiteX73" fmla="*/ 0 w 3619883"/>
                <a:gd name="connsiteY73" fmla="*/ 4275461 h 4275461"/>
                <a:gd name="connsiteX74" fmla="*/ 0 w 3619883"/>
                <a:gd name="connsiteY74" fmla="*/ 42229 h 4275461"/>
                <a:gd name="connsiteX75" fmla="*/ 42464 w 3619883"/>
                <a:gd name="connsiteY75" fmla="*/ 40518 h 4275461"/>
                <a:gd name="connsiteX76" fmla="*/ 137733 w 3619883"/>
                <a:gd name="connsiteY76" fmla="*/ 35355 h 4275461"/>
                <a:gd name="connsiteX77" fmla="*/ 270565 w 3619883"/>
                <a:gd name="connsiteY77" fmla="*/ 29759 h 4275461"/>
                <a:gd name="connsiteX78" fmla="*/ 479734 w 3619883"/>
                <a:gd name="connsiteY78" fmla="*/ 45455 h 4275461"/>
                <a:gd name="connsiteX79" fmla="*/ 524103 w 3619883"/>
                <a:gd name="connsiteY79" fmla="*/ 41625 h 4275461"/>
                <a:gd name="connsiteX80" fmla="*/ 624416 w 3619883"/>
                <a:gd name="connsiteY80" fmla="*/ 22696 h 4275461"/>
                <a:gd name="connsiteX81" fmla="*/ 657762 w 3619883"/>
                <a:gd name="connsiteY81" fmla="*/ 18351 h 4275461"/>
                <a:gd name="connsiteX82" fmla="*/ 690557 w 3619883"/>
                <a:gd name="connsiteY82" fmla="*/ 25792 h 4275461"/>
                <a:gd name="connsiteX83" fmla="*/ 745123 w 3619883"/>
                <a:gd name="connsiteY83" fmla="*/ 40157 h 4275461"/>
                <a:gd name="connsiteX84" fmla="*/ 789493 w 3619883"/>
                <a:gd name="connsiteY84" fmla="*/ 36327 h 4275461"/>
                <a:gd name="connsiteX85" fmla="*/ 854255 w 3619883"/>
                <a:gd name="connsiteY85" fmla="*/ 68887 h 4275461"/>
                <a:gd name="connsiteX86" fmla="*/ 897520 w 3619883"/>
                <a:gd name="connsiteY86" fmla="*/ 88629 h 4275461"/>
                <a:gd name="connsiteX87" fmla="*/ 940510 w 3619883"/>
                <a:gd name="connsiteY87" fmla="*/ 114265 h 4275461"/>
                <a:gd name="connsiteX88" fmla="*/ 1082712 w 3619883"/>
                <a:gd name="connsiteY88" fmla="*/ 144543 h 4275461"/>
                <a:gd name="connsiteX89" fmla="*/ 1205348 w 3619883"/>
                <a:gd name="connsiteY89" fmla="*/ 120753 h 4275461"/>
                <a:gd name="connsiteX90" fmla="*/ 1271764 w 3619883"/>
                <a:gd name="connsiteY90" fmla="*/ 117956 h 4275461"/>
                <a:gd name="connsiteX91" fmla="*/ 1315583 w 3619883"/>
                <a:gd name="connsiteY91" fmla="*/ 125912 h 4275461"/>
                <a:gd name="connsiteX92" fmla="*/ 1359125 w 3619883"/>
                <a:gd name="connsiteY92" fmla="*/ 139761 h 4275461"/>
                <a:gd name="connsiteX93" fmla="*/ 1391919 w 3619883"/>
                <a:gd name="connsiteY93" fmla="*/ 147202 h 4275461"/>
                <a:gd name="connsiteX94" fmla="*/ 1436563 w 3619883"/>
                <a:gd name="connsiteY94" fmla="*/ 137480 h 4275461"/>
                <a:gd name="connsiteX95" fmla="*/ 1471566 w 3619883"/>
                <a:gd name="connsiteY95" fmla="*/ 97777 h 4275461"/>
                <a:gd name="connsiteX96" fmla="*/ 1505739 w 3619883"/>
                <a:gd name="connsiteY96" fmla="*/ 75753 h 4275461"/>
                <a:gd name="connsiteX97" fmla="*/ 1590891 w 3619883"/>
                <a:gd name="connsiteY97" fmla="*/ 144702 h 4275461"/>
                <a:gd name="connsiteX98" fmla="*/ 1625616 w 3619883"/>
                <a:gd name="connsiteY98" fmla="*/ 110893 h 4275461"/>
                <a:gd name="connsiteX99" fmla="*/ 1658964 w 3619883"/>
                <a:gd name="connsiteY99" fmla="*/ 106547 h 4275461"/>
                <a:gd name="connsiteX100" fmla="*/ 1746598 w 3619883"/>
                <a:gd name="connsiteY100" fmla="*/ 122460 h 4275461"/>
                <a:gd name="connsiteX101" fmla="*/ 1811913 w 3619883"/>
                <a:gd name="connsiteY101" fmla="*/ 143234 h 4275461"/>
                <a:gd name="connsiteX102" fmla="*/ 1856557 w 3619883"/>
                <a:gd name="connsiteY102" fmla="*/ 133511 h 4275461"/>
                <a:gd name="connsiteX103" fmla="*/ 2066003 w 3619883"/>
                <a:gd name="connsiteY103" fmla="*/ 143313 h 4275461"/>
                <a:gd name="connsiteX104" fmla="*/ 2177615 w 3619883"/>
                <a:gd name="connsiteY104" fmla="*/ 119007 h 4275461"/>
                <a:gd name="connsiteX105" fmla="*/ 2255883 w 3619883"/>
                <a:gd name="connsiteY105" fmla="*/ 99047 h 4275461"/>
                <a:gd name="connsiteX106" fmla="*/ 2344622 w 3619883"/>
                <a:gd name="connsiteY106" fmla="*/ 91388 h 4275461"/>
                <a:gd name="connsiteX107" fmla="*/ 2455682 w 3619883"/>
                <a:gd name="connsiteY107" fmla="*/ 78869 h 4275461"/>
                <a:gd name="connsiteX108" fmla="*/ 2632609 w 3619883"/>
                <a:gd name="connsiteY108" fmla="*/ 75338 h 4275461"/>
                <a:gd name="connsiteX109" fmla="*/ 2742291 w 3619883"/>
                <a:gd name="connsiteY109" fmla="*/ 92282 h 4275461"/>
                <a:gd name="connsiteX110" fmla="*/ 2851974 w 3619883"/>
                <a:gd name="connsiteY110" fmla="*/ 109227 h 4275461"/>
                <a:gd name="connsiteX111" fmla="*/ 2907643 w 3619883"/>
                <a:gd name="connsiteY111" fmla="*/ 100020 h 4275461"/>
                <a:gd name="connsiteX112" fmla="*/ 2944022 w 3619883"/>
                <a:gd name="connsiteY112" fmla="*/ 30853 h 4275461"/>
                <a:gd name="connsiteX113" fmla="*/ 3022289 w 3619883"/>
                <a:gd name="connsiteY113" fmla="*/ 10893 h 4275461"/>
                <a:gd name="connsiteX114" fmla="*/ 3054807 w 3619883"/>
                <a:gd name="connsiteY114" fmla="*/ 24226 h 4275461"/>
                <a:gd name="connsiteX115" fmla="*/ 3141892 w 3619883"/>
                <a:gd name="connsiteY115" fmla="*/ 51925 h 4275461"/>
                <a:gd name="connsiteX116" fmla="*/ 3185711 w 3619883"/>
                <a:gd name="connsiteY116" fmla="*/ 59881 h 4275461"/>
                <a:gd name="connsiteX117" fmla="*/ 3219056 w 3619883"/>
                <a:gd name="connsiteY117" fmla="*/ 55536 h 4275461"/>
                <a:gd name="connsiteX118" fmla="*/ 3263425 w 3619883"/>
                <a:gd name="connsiteY118" fmla="*/ 51706 h 4275461"/>
                <a:gd name="connsiteX119" fmla="*/ 3296219 w 3619883"/>
                <a:gd name="connsiteY119" fmla="*/ 59147 h 4275461"/>
                <a:gd name="connsiteX120" fmla="*/ 3319094 w 3619883"/>
                <a:gd name="connsiteY120" fmla="*/ 42500 h 4275461"/>
                <a:gd name="connsiteX121" fmla="*/ 3420511 w 3619883"/>
                <a:gd name="connsiteY121" fmla="*/ 0 h 4275461"/>
                <a:gd name="connsiteX122" fmla="*/ 3453305 w 3619883"/>
                <a:gd name="connsiteY122" fmla="*/ 7440 h 4275461"/>
                <a:gd name="connsiteX123" fmla="*/ 3496571 w 3619883"/>
                <a:gd name="connsiteY123" fmla="*/ 27182 h 4275461"/>
                <a:gd name="connsiteX124" fmla="*/ 3602117 w 3619883"/>
                <a:gd name="connsiteY124" fmla="*/ 132521 h 4275461"/>
                <a:gd name="connsiteX125" fmla="*/ 3619883 w 3619883"/>
                <a:gd name="connsiteY125" fmla="*/ 140049 h 4275461"/>
                <a:gd name="connsiteX126" fmla="*/ 3619883 w 3619883"/>
                <a:gd name="connsiteY126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515810 w 3619883"/>
                <a:gd name="connsiteY8" fmla="*/ 3951392 h 4275461"/>
                <a:gd name="connsiteX9" fmla="*/ 2338025 w 3619883"/>
                <a:gd name="connsiteY9" fmla="*/ 3951392 h 4275461"/>
                <a:gd name="connsiteX10" fmla="*/ 2338025 w 3619883"/>
                <a:gd name="connsiteY10" fmla="*/ 4128157 h 4275461"/>
                <a:gd name="connsiteX11" fmla="*/ 2395120 w 3619883"/>
                <a:gd name="connsiteY11" fmla="*/ 4128157 h 4275461"/>
                <a:gd name="connsiteX12" fmla="*/ 2337697 w 3619883"/>
                <a:gd name="connsiteY12" fmla="*/ 4275461 h 4275461"/>
                <a:gd name="connsiteX13" fmla="*/ 2150155 w 3619883"/>
                <a:gd name="connsiteY13" fmla="*/ 4275461 h 4275461"/>
                <a:gd name="connsiteX14" fmla="*/ 2150155 w 3619883"/>
                <a:gd name="connsiteY14" fmla="*/ 4128157 h 4275461"/>
                <a:gd name="connsiteX15" fmla="*/ 2204852 w 3619883"/>
                <a:gd name="connsiteY15" fmla="*/ 4128157 h 4275461"/>
                <a:gd name="connsiteX16" fmla="*/ 2204852 w 3619883"/>
                <a:gd name="connsiteY16" fmla="*/ 3951392 h 4275461"/>
                <a:gd name="connsiteX17" fmla="*/ 2027068 w 3619883"/>
                <a:gd name="connsiteY17" fmla="*/ 3951392 h 4275461"/>
                <a:gd name="connsiteX18" fmla="*/ 2027068 w 3619883"/>
                <a:gd name="connsiteY18" fmla="*/ 4128157 h 4275461"/>
                <a:gd name="connsiteX19" fmla="*/ 2079759 w 3619883"/>
                <a:gd name="connsiteY19" fmla="*/ 4128157 h 4275461"/>
                <a:gd name="connsiteX20" fmla="*/ 2079759 w 3619883"/>
                <a:gd name="connsiteY20" fmla="*/ 4275461 h 4275461"/>
                <a:gd name="connsiteX21" fmla="*/ 1824703 w 3619883"/>
                <a:gd name="connsiteY21" fmla="*/ 4275461 h 4275461"/>
                <a:gd name="connsiteX22" fmla="*/ 1834468 w 3619883"/>
                <a:gd name="connsiteY22" fmla="*/ 4128157 h 4275461"/>
                <a:gd name="connsiteX23" fmla="*/ 1893894 w 3619883"/>
                <a:gd name="connsiteY23" fmla="*/ 4128157 h 4275461"/>
                <a:gd name="connsiteX24" fmla="*/ 1893894 w 3619883"/>
                <a:gd name="connsiteY24" fmla="*/ 3951392 h 4275461"/>
                <a:gd name="connsiteX25" fmla="*/ 1716110 w 3619883"/>
                <a:gd name="connsiteY25" fmla="*/ 3951392 h 4275461"/>
                <a:gd name="connsiteX26" fmla="*/ 1716110 w 3619883"/>
                <a:gd name="connsiteY26" fmla="*/ 4006431 h 4275461"/>
                <a:gd name="connsiteX27" fmla="*/ 1703447 w 3619883"/>
                <a:gd name="connsiteY27" fmla="*/ 4007960 h 4275461"/>
                <a:gd name="connsiteX28" fmla="*/ 1716110 w 3619883"/>
                <a:gd name="connsiteY28" fmla="*/ 4044284 h 4275461"/>
                <a:gd name="connsiteX29" fmla="*/ 1716110 w 3619883"/>
                <a:gd name="connsiteY29" fmla="*/ 4128157 h 4275461"/>
                <a:gd name="connsiteX30" fmla="*/ 1745346 w 3619883"/>
                <a:gd name="connsiteY30" fmla="*/ 4128157 h 4275461"/>
                <a:gd name="connsiteX31" fmla="*/ 1796694 w 3619883"/>
                <a:gd name="connsiteY31" fmla="*/ 4275461 h 4275461"/>
                <a:gd name="connsiteX32" fmla="*/ 1558844 w 3619883"/>
                <a:gd name="connsiteY32" fmla="*/ 4275461 h 4275461"/>
                <a:gd name="connsiteX33" fmla="*/ 1517252 w 3619883"/>
                <a:gd name="connsiteY33" fmla="*/ 4128157 h 4275461"/>
                <a:gd name="connsiteX34" fmla="*/ 1582936 w 3619883"/>
                <a:gd name="connsiteY34" fmla="*/ 4128157 h 4275461"/>
                <a:gd name="connsiteX35" fmla="*/ 1582936 w 3619883"/>
                <a:gd name="connsiteY35" fmla="*/ 3951392 h 4275461"/>
                <a:gd name="connsiteX36" fmla="*/ 1405151 w 3619883"/>
                <a:gd name="connsiteY36" fmla="*/ 3951392 h 4275461"/>
                <a:gd name="connsiteX37" fmla="*/ 1405151 w 3619883"/>
                <a:gd name="connsiteY37" fmla="*/ 4128157 h 4275461"/>
                <a:gd name="connsiteX38" fmla="*/ 1468988 w 3619883"/>
                <a:gd name="connsiteY38" fmla="*/ 4128157 h 4275461"/>
                <a:gd name="connsiteX39" fmla="*/ 1427396 w 3619883"/>
                <a:gd name="connsiteY39" fmla="*/ 4275461 h 4275461"/>
                <a:gd name="connsiteX40" fmla="*/ 1210751 w 3619883"/>
                <a:gd name="connsiteY40" fmla="*/ 4275461 h 4275461"/>
                <a:gd name="connsiteX41" fmla="*/ 1210751 w 3619883"/>
                <a:gd name="connsiteY41" fmla="*/ 4128157 h 4275461"/>
                <a:gd name="connsiteX42" fmla="*/ 1271978 w 3619883"/>
                <a:gd name="connsiteY42" fmla="*/ 4128157 h 4275461"/>
                <a:gd name="connsiteX43" fmla="*/ 1271978 w 3619883"/>
                <a:gd name="connsiteY43" fmla="*/ 3951392 h 4275461"/>
                <a:gd name="connsiteX44" fmla="*/ 1094193 w 3619883"/>
                <a:gd name="connsiteY44" fmla="*/ 3951392 h 4275461"/>
                <a:gd name="connsiteX45" fmla="*/ 1094193 w 3619883"/>
                <a:gd name="connsiteY45" fmla="*/ 4128157 h 4275461"/>
                <a:gd name="connsiteX46" fmla="*/ 1140354 w 3619883"/>
                <a:gd name="connsiteY46" fmla="*/ 4128157 h 4275461"/>
                <a:gd name="connsiteX47" fmla="*/ 1140354 w 3619883"/>
                <a:gd name="connsiteY47" fmla="*/ 4275461 h 4275461"/>
                <a:gd name="connsiteX48" fmla="*/ 953807 w 3619883"/>
                <a:gd name="connsiteY48" fmla="*/ 4275461 h 4275461"/>
                <a:gd name="connsiteX49" fmla="*/ 912215 w 3619883"/>
                <a:gd name="connsiteY49" fmla="*/ 4128157 h 4275461"/>
                <a:gd name="connsiteX50" fmla="*/ 961020 w 3619883"/>
                <a:gd name="connsiteY50" fmla="*/ 4128157 h 4275461"/>
                <a:gd name="connsiteX51" fmla="*/ 961020 w 3619883"/>
                <a:gd name="connsiteY51" fmla="*/ 3951392 h 4275461"/>
                <a:gd name="connsiteX52" fmla="*/ 783235 w 3619883"/>
                <a:gd name="connsiteY52" fmla="*/ 3951392 h 4275461"/>
                <a:gd name="connsiteX53" fmla="*/ 783235 w 3619883"/>
                <a:gd name="connsiteY53" fmla="*/ 4128157 h 4275461"/>
                <a:gd name="connsiteX54" fmla="*/ 871024 w 3619883"/>
                <a:gd name="connsiteY54" fmla="*/ 4128157 h 4275461"/>
                <a:gd name="connsiteX55" fmla="*/ 829432 w 3619883"/>
                <a:gd name="connsiteY55" fmla="*/ 4275461 h 4275461"/>
                <a:gd name="connsiteX56" fmla="*/ 611484 w 3619883"/>
                <a:gd name="connsiteY56" fmla="*/ 4275461 h 4275461"/>
                <a:gd name="connsiteX57" fmla="*/ 621247 w 3619883"/>
                <a:gd name="connsiteY57" fmla="*/ 4128157 h 4275461"/>
                <a:gd name="connsiteX58" fmla="*/ 650062 w 3619883"/>
                <a:gd name="connsiteY58" fmla="*/ 4128157 h 4275461"/>
                <a:gd name="connsiteX59" fmla="*/ 650062 w 3619883"/>
                <a:gd name="connsiteY59" fmla="*/ 3951392 h 4275461"/>
                <a:gd name="connsiteX60" fmla="*/ 472277 w 3619883"/>
                <a:gd name="connsiteY60" fmla="*/ 3951392 h 4275461"/>
                <a:gd name="connsiteX61" fmla="*/ 472277 w 3619883"/>
                <a:gd name="connsiteY61" fmla="*/ 4128157 h 4275461"/>
                <a:gd name="connsiteX62" fmla="*/ 522650 w 3619883"/>
                <a:gd name="connsiteY62" fmla="*/ 4128157 h 4275461"/>
                <a:gd name="connsiteX63" fmla="*/ 573998 w 3619883"/>
                <a:gd name="connsiteY63" fmla="*/ 4275461 h 4275461"/>
                <a:gd name="connsiteX64" fmla="*/ 336164 w 3619883"/>
                <a:gd name="connsiteY64" fmla="*/ 4275461 h 4275461"/>
                <a:gd name="connsiteX65" fmla="*/ 294572 w 3619883"/>
                <a:gd name="connsiteY65" fmla="*/ 4128157 h 4275461"/>
                <a:gd name="connsiteX66" fmla="*/ 339106 w 3619883"/>
                <a:gd name="connsiteY66" fmla="*/ 4128157 h 4275461"/>
                <a:gd name="connsiteX67" fmla="*/ 339106 w 3619883"/>
                <a:gd name="connsiteY67" fmla="*/ 3951392 h 4275461"/>
                <a:gd name="connsiteX68" fmla="*/ 161321 w 3619883"/>
                <a:gd name="connsiteY68" fmla="*/ 3951392 h 4275461"/>
                <a:gd name="connsiteX69" fmla="*/ 161321 w 3619883"/>
                <a:gd name="connsiteY69" fmla="*/ 4128157 h 4275461"/>
                <a:gd name="connsiteX70" fmla="*/ 230914 w 3619883"/>
                <a:gd name="connsiteY70" fmla="*/ 4128157 h 4275461"/>
                <a:gd name="connsiteX71" fmla="*/ 189322 w 3619883"/>
                <a:gd name="connsiteY71" fmla="*/ 4275461 h 4275461"/>
                <a:gd name="connsiteX72" fmla="*/ 0 w 3619883"/>
                <a:gd name="connsiteY72" fmla="*/ 4275461 h 4275461"/>
                <a:gd name="connsiteX73" fmla="*/ 0 w 3619883"/>
                <a:gd name="connsiteY73" fmla="*/ 42229 h 4275461"/>
                <a:gd name="connsiteX74" fmla="*/ 42464 w 3619883"/>
                <a:gd name="connsiteY74" fmla="*/ 40518 h 4275461"/>
                <a:gd name="connsiteX75" fmla="*/ 137733 w 3619883"/>
                <a:gd name="connsiteY75" fmla="*/ 35355 h 4275461"/>
                <a:gd name="connsiteX76" fmla="*/ 270565 w 3619883"/>
                <a:gd name="connsiteY76" fmla="*/ 29759 h 4275461"/>
                <a:gd name="connsiteX77" fmla="*/ 479734 w 3619883"/>
                <a:gd name="connsiteY77" fmla="*/ 45455 h 4275461"/>
                <a:gd name="connsiteX78" fmla="*/ 524103 w 3619883"/>
                <a:gd name="connsiteY78" fmla="*/ 41625 h 4275461"/>
                <a:gd name="connsiteX79" fmla="*/ 624416 w 3619883"/>
                <a:gd name="connsiteY79" fmla="*/ 22696 h 4275461"/>
                <a:gd name="connsiteX80" fmla="*/ 657762 w 3619883"/>
                <a:gd name="connsiteY80" fmla="*/ 18351 h 4275461"/>
                <a:gd name="connsiteX81" fmla="*/ 690557 w 3619883"/>
                <a:gd name="connsiteY81" fmla="*/ 25792 h 4275461"/>
                <a:gd name="connsiteX82" fmla="*/ 745123 w 3619883"/>
                <a:gd name="connsiteY82" fmla="*/ 40157 h 4275461"/>
                <a:gd name="connsiteX83" fmla="*/ 789493 w 3619883"/>
                <a:gd name="connsiteY83" fmla="*/ 36327 h 4275461"/>
                <a:gd name="connsiteX84" fmla="*/ 854255 w 3619883"/>
                <a:gd name="connsiteY84" fmla="*/ 68887 h 4275461"/>
                <a:gd name="connsiteX85" fmla="*/ 897520 w 3619883"/>
                <a:gd name="connsiteY85" fmla="*/ 88629 h 4275461"/>
                <a:gd name="connsiteX86" fmla="*/ 940510 w 3619883"/>
                <a:gd name="connsiteY86" fmla="*/ 114265 h 4275461"/>
                <a:gd name="connsiteX87" fmla="*/ 1082712 w 3619883"/>
                <a:gd name="connsiteY87" fmla="*/ 144543 h 4275461"/>
                <a:gd name="connsiteX88" fmla="*/ 1205348 w 3619883"/>
                <a:gd name="connsiteY88" fmla="*/ 120753 h 4275461"/>
                <a:gd name="connsiteX89" fmla="*/ 1271764 w 3619883"/>
                <a:gd name="connsiteY89" fmla="*/ 117956 h 4275461"/>
                <a:gd name="connsiteX90" fmla="*/ 1315583 w 3619883"/>
                <a:gd name="connsiteY90" fmla="*/ 125912 h 4275461"/>
                <a:gd name="connsiteX91" fmla="*/ 1359125 w 3619883"/>
                <a:gd name="connsiteY91" fmla="*/ 139761 h 4275461"/>
                <a:gd name="connsiteX92" fmla="*/ 1391919 w 3619883"/>
                <a:gd name="connsiteY92" fmla="*/ 147202 h 4275461"/>
                <a:gd name="connsiteX93" fmla="*/ 1436563 w 3619883"/>
                <a:gd name="connsiteY93" fmla="*/ 137480 h 4275461"/>
                <a:gd name="connsiteX94" fmla="*/ 1471566 w 3619883"/>
                <a:gd name="connsiteY94" fmla="*/ 97777 h 4275461"/>
                <a:gd name="connsiteX95" fmla="*/ 1505739 w 3619883"/>
                <a:gd name="connsiteY95" fmla="*/ 75753 h 4275461"/>
                <a:gd name="connsiteX96" fmla="*/ 1590891 w 3619883"/>
                <a:gd name="connsiteY96" fmla="*/ 144702 h 4275461"/>
                <a:gd name="connsiteX97" fmla="*/ 1625616 w 3619883"/>
                <a:gd name="connsiteY97" fmla="*/ 110893 h 4275461"/>
                <a:gd name="connsiteX98" fmla="*/ 1658964 w 3619883"/>
                <a:gd name="connsiteY98" fmla="*/ 106547 h 4275461"/>
                <a:gd name="connsiteX99" fmla="*/ 1746598 w 3619883"/>
                <a:gd name="connsiteY99" fmla="*/ 122460 h 4275461"/>
                <a:gd name="connsiteX100" fmla="*/ 1811913 w 3619883"/>
                <a:gd name="connsiteY100" fmla="*/ 143234 h 4275461"/>
                <a:gd name="connsiteX101" fmla="*/ 1856557 w 3619883"/>
                <a:gd name="connsiteY101" fmla="*/ 133511 h 4275461"/>
                <a:gd name="connsiteX102" fmla="*/ 2066003 w 3619883"/>
                <a:gd name="connsiteY102" fmla="*/ 143313 h 4275461"/>
                <a:gd name="connsiteX103" fmla="*/ 2177615 w 3619883"/>
                <a:gd name="connsiteY103" fmla="*/ 119007 h 4275461"/>
                <a:gd name="connsiteX104" fmla="*/ 2255883 w 3619883"/>
                <a:gd name="connsiteY104" fmla="*/ 99047 h 4275461"/>
                <a:gd name="connsiteX105" fmla="*/ 2344622 w 3619883"/>
                <a:gd name="connsiteY105" fmla="*/ 91388 h 4275461"/>
                <a:gd name="connsiteX106" fmla="*/ 2455682 w 3619883"/>
                <a:gd name="connsiteY106" fmla="*/ 78869 h 4275461"/>
                <a:gd name="connsiteX107" fmla="*/ 2632609 w 3619883"/>
                <a:gd name="connsiteY107" fmla="*/ 75338 h 4275461"/>
                <a:gd name="connsiteX108" fmla="*/ 2742291 w 3619883"/>
                <a:gd name="connsiteY108" fmla="*/ 92282 h 4275461"/>
                <a:gd name="connsiteX109" fmla="*/ 2851974 w 3619883"/>
                <a:gd name="connsiteY109" fmla="*/ 109227 h 4275461"/>
                <a:gd name="connsiteX110" fmla="*/ 2907643 w 3619883"/>
                <a:gd name="connsiteY110" fmla="*/ 100020 h 4275461"/>
                <a:gd name="connsiteX111" fmla="*/ 2944022 w 3619883"/>
                <a:gd name="connsiteY111" fmla="*/ 30853 h 4275461"/>
                <a:gd name="connsiteX112" fmla="*/ 3022289 w 3619883"/>
                <a:gd name="connsiteY112" fmla="*/ 10893 h 4275461"/>
                <a:gd name="connsiteX113" fmla="*/ 3054807 w 3619883"/>
                <a:gd name="connsiteY113" fmla="*/ 24226 h 4275461"/>
                <a:gd name="connsiteX114" fmla="*/ 3141892 w 3619883"/>
                <a:gd name="connsiteY114" fmla="*/ 51925 h 4275461"/>
                <a:gd name="connsiteX115" fmla="*/ 3185711 w 3619883"/>
                <a:gd name="connsiteY115" fmla="*/ 59881 h 4275461"/>
                <a:gd name="connsiteX116" fmla="*/ 3219056 w 3619883"/>
                <a:gd name="connsiteY116" fmla="*/ 55536 h 4275461"/>
                <a:gd name="connsiteX117" fmla="*/ 3263425 w 3619883"/>
                <a:gd name="connsiteY117" fmla="*/ 51706 h 4275461"/>
                <a:gd name="connsiteX118" fmla="*/ 3296219 w 3619883"/>
                <a:gd name="connsiteY118" fmla="*/ 59147 h 4275461"/>
                <a:gd name="connsiteX119" fmla="*/ 3319094 w 3619883"/>
                <a:gd name="connsiteY119" fmla="*/ 42500 h 4275461"/>
                <a:gd name="connsiteX120" fmla="*/ 3420511 w 3619883"/>
                <a:gd name="connsiteY120" fmla="*/ 0 h 4275461"/>
                <a:gd name="connsiteX121" fmla="*/ 3453305 w 3619883"/>
                <a:gd name="connsiteY121" fmla="*/ 7440 h 4275461"/>
                <a:gd name="connsiteX122" fmla="*/ 3496571 w 3619883"/>
                <a:gd name="connsiteY122" fmla="*/ 27182 h 4275461"/>
                <a:gd name="connsiteX123" fmla="*/ 3602117 w 3619883"/>
                <a:gd name="connsiteY123" fmla="*/ 132521 h 4275461"/>
                <a:gd name="connsiteX124" fmla="*/ 3619883 w 3619883"/>
                <a:gd name="connsiteY124" fmla="*/ 140049 h 4275461"/>
                <a:gd name="connsiteX125" fmla="*/ 3619883 w 3619883"/>
                <a:gd name="connsiteY125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8025 w 3619883"/>
                <a:gd name="connsiteY8" fmla="*/ 3951392 h 4275461"/>
                <a:gd name="connsiteX9" fmla="*/ 2338025 w 3619883"/>
                <a:gd name="connsiteY9" fmla="*/ 4128157 h 4275461"/>
                <a:gd name="connsiteX10" fmla="*/ 2395120 w 3619883"/>
                <a:gd name="connsiteY10" fmla="*/ 4128157 h 4275461"/>
                <a:gd name="connsiteX11" fmla="*/ 2337697 w 3619883"/>
                <a:gd name="connsiteY11" fmla="*/ 4275461 h 4275461"/>
                <a:gd name="connsiteX12" fmla="*/ 2150155 w 3619883"/>
                <a:gd name="connsiteY12" fmla="*/ 4275461 h 4275461"/>
                <a:gd name="connsiteX13" fmla="*/ 2150155 w 3619883"/>
                <a:gd name="connsiteY13" fmla="*/ 4128157 h 4275461"/>
                <a:gd name="connsiteX14" fmla="*/ 2204852 w 3619883"/>
                <a:gd name="connsiteY14" fmla="*/ 4128157 h 4275461"/>
                <a:gd name="connsiteX15" fmla="*/ 2204852 w 3619883"/>
                <a:gd name="connsiteY15" fmla="*/ 3951392 h 4275461"/>
                <a:gd name="connsiteX16" fmla="*/ 2027068 w 3619883"/>
                <a:gd name="connsiteY16" fmla="*/ 3951392 h 4275461"/>
                <a:gd name="connsiteX17" fmla="*/ 2027068 w 3619883"/>
                <a:gd name="connsiteY17" fmla="*/ 4128157 h 4275461"/>
                <a:gd name="connsiteX18" fmla="*/ 2079759 w 3619883"/>
                <a:gd name="connsiteY18" fmla="*/ 4128157 h 4275461"/>
                <a:gd name="connsiteX19" fmla="*/ 2079759 w 3619883"/>
                <a:gd name="connsiteY19" fmla="*/ 4275461 h 4275461"/>
                <a:gd name="connsiteX20" fmla="*/ 1824703 w 3619883"/>
                <a:gd name="connsiteY20" fmla="*/ 4275461 h 4275461"/>
                <a:gd name="connsiteX21" fmla="*/ 1834468 w 3619883"/>
                <a:gd name="connsiteY21" fmla="*/ 4128157 h 4275461"/>
                <a:gd name="connsiteX22" fmla="*/ 1893894 w 3619883"/>
                <a:gd name="connsiteY22" fmla="*/ 4128157 h 4275461"/>
                <a:gd name="connsiteX23" fmla="*/ 1893894 w 3619883"/>
                <a:gd name="connsiteY23" fmla="*/ 3951392 h 4275461"/>
                <a:gd name="connsiteX24" fmla="*/ 1716110 w 3619883"/>
                <a:gd name="connsiteY24" fmla="*/ 3951392 h 4275461"/>
                <a:gd name="connsiteX25" fmla="*/ 1716110 w 3619883"/>
                <a:gd name="connsiteY25" fmla="*/ 4006431 h 4275461"/>
                <a:gd name="connsiteX26" fmla="*/ 1703447 w 3619883"/>
                <a:gd name="connsiteY26" fmla="*/ 4007960 h 4275461"/>
                <a:gd name="connsiteX27" fmla="*/ 1716110 w 3619883"/>
                <a:gd name="connsiteY27" fmla="*/ 4044284 h 4275461"/>
                <a:gd name="connsiteX28" fmla="*/ 1716110 w 3619883"/>
                <a:gd name="connsiteY28" fmla="*/ 4128157 h 4275461"/>
                <a:gd name="connsiteX29" fmla="*/ 1745346 w 3619883"/>
                <a:gd name="connsiteY29" fmla="*/ 4128157 h 4275461"/>
                <a:gd name="connsiteX30" fmla="*/ 1796694 w 3619883"/>
                <a:gd name="connsiteY30" fmla="*/ 4275461 h 4275461"/>
                <a:gd name="connsiteX31" fmla="*/ 1558844 w 3619883"/>
                <a:gd name="connsiteY31" fmla="*/ 4275461 h 4275461"/>
                <a:gd name="connsiteX32" fmla="*/ 1517252 w 3619883"/>
                <a:gd name="connsiteY32" fmla="*/ 4128157 h 4275461"/>
                <a:gd name="connsiteX33" fmla="*/ 1582936 w 3619883"/>
                <a:gd name="connsiteY33" fmla="*/ 4128157 h 4275461"/>
                <a:gd name="connsiteX34" fmla="*/ 1582936 w 3619883"/>
                <a:gd name="connsiteY34" fmla="*/ 3951392 h 4275461"/>
                <a:gd name="connsiteX35" fmla="*/ 1405151 w 3619883"/>
                <a:gd name="connsiteY35" fmla="*/ 3951392 h 4275461"/>
                <a:gd name="connsiteX36" fmla="*/ 1405151 w 3619883"/>
                <a:gd name="connsiteY36" fmla="*/ 4128157 h 4275461"/>
                <a:gd name="connsiteX37" fmla="*/ 1468988 w 3619883"/>
                <a:gd name="connsiteY37" fmla="*/ 4128157 h 4275461"/>
                <a:gd name="connsiteX38" fmla="*/ 1427396 w 3619883"/>
                <a:gd name="connsiteY38" fmla="*/ 4275461 h 4275461"/>
                <a:gd name="connsiteX39" fmla="*/ 1210751 w 3619883"/>
                <a:gd name="connsiteY39" fmla="*/ 4275461 h 4275461"/>
                <a:gd name="connsiteX40" fmla="*/ 1210751 w 3619883"/>
                <a:gd name="connsiteY40" fmla="*/ 4128157 h 4275461"/>
                <a:gd name="connsiteX41" fmla="*/ 1271978 w 3619883"/>
                <a:gd name="connsiteY41" fmla="*/ 4128157 h 4275461"/>
                <a:gd name="connsiteX42" fmla="*/ 1271978 w 3619883"/>
                <a:gd name="connsiteY42" fmla="*/ 3951392 h 4275461"/>
                <a:gd name="connsiteX43" fmla="*/ 1094193 w 3619883"/>
                <a:gd name="connsiteY43" fmla="*/ 3951392 h 4275461"/>
                <a:gd name="connsiteX44" fmla="*/ 1094193 w 3619883"/>
                <a:gd name="connsiteY44" fmla="*/ 4128157 h 4275461"/>
                <a:gd name="connsiteX45" fmla="*/ 1140354 w 3619883"/>
                <a:gd name="connsiteY45" fmla="*/ 4128157 h 4275461"/>
                <a:gd name="connsiteX46" fmla="*/ 1140354 w 3619883"/>
                <a:gd name="connsiteY46" fmla="*/ 4275461 h 4275461"/>
                <a:gd name="connsiteX47" fmla="*/ 953807 w 3619883"/>
                <a:gd name="connsiteY47" fmla="*/ 4275461 h 4275461"/>
                <a:gd name="connsiteX48" fmla="*/ 912215 w 3619883"/>
                <a:gd name="connsiteY48" fmla="*/ 4128157 h 4275461"/>
                <a:gd name="connsiteX49" fmla="*/ 961020 w 3619883"/>
                <a:gd name="connsiteY49" fmla="*/ 4128157 h 4275461"/>
                <a:gd name="connsiteX50" fmla="*/ 961020 w 3619883"/>
                <a:gd name="connsiteY50" fmla="*/ 3951392 h 4275461"/>
                <a:gd name="connsiteX51" fmla="*/ 783235 w 3619883"/>
                <a:gd name="connsiteY51" fmla="*/ 3951392 h 4275461"/>
                <a:gd name="connsiteX52" fmla="*/ 783235 w 3619883"/>
                <a:gd name="connsiteY52" fmla="*/ 4128157 h 4275461"/>
                <a:gd name="connsiteX53" fmla="*/ 871024 w 3619883"/>
                <a:gd name="connsiteY53" fmla="*/ 4128157 h 4275461"/>
                <a:gd name="connsiteX54" fmla="*/ 829432 w 3619883"/>
                <a:gd name="connsiteY54" fmla="*/ 4275461 h 4275461"/>
                <a:gd name="connsiteX55" fmla="*/ 611484 w 3619883"/>
                <a:gd name="connsiteY55" fmla="*/ 4275461 h 4275461"/>
                <a:gd name="connsiteX56" fmla="*/ 621247 w 3619883"/>
                <a:gd name="connsiteY56" fmla="*/ 4128157 h 4275461"/>
                <a:gd name="connsiteX57" fmla="*/ 650062 w 3619883"/>
                <a:gd name="connsiteY57" fmla="*/ 4128157 h 4275461"/>
                <a:gd name="connsiteX58" fmla="*/ 650062 w 3619883"/>
                <a:gd name="connsiteY58" fmla="*/ 3951392 h 4275461"/>
                <a:gd name="connsiteX59" fmla="*/ 472277 w 3619883"/>
                <a:gd name="connsiteY59" fmla="*/ 3951392 h 4275461"/>
                <a:gd name="connsiteX60" fmla="*/ 472277 w 3619883"/>
                <a:gd name="connsiteY60" fmla="*/ 4128157 h 4275461"/>
                <a:gd name="connsiteX61" fmla="*/ 522650 w 3619883"/>
                <a:gd name="connsiteY61" fmla="*/ 4128157 h 4275461"/>
                <a:gd name="connsiteX62" fmla="*/ 573998 w 3619883"/>
                <a:gd name="connsiteY62" fmla="*/ 4275461 h 4275461"/>
                <a:gd name="connsiteX63" fmla="*/ 336164 w 3619883"/>
                <a:gd name="connsiteY63" fmla="*/ 4275461 h 4275461"/>
                <a:gd name="connsiteX64" fmla="*/ 294572 w 3619883"/>
                <a:gd name="connsiteY64" fmla="*/ 4128157 h 4275461"/>
                <a:gd name="connsiteX65" fmla="*/ 339106 w 3619883"/>
                <a:gd name="connsiteY65" fmla="*/ 4128157 h 4275461"/>
                <a:gd name="connsiteX66" fmla="*/ 339106 w 3619883"/>
                <a:gd name="connsiteY66" fmla="*/ 3951392 h 4275461"/>
                <a:gd name="connsiteX67" fmla="*/ 161321 w 3619883"/>
                <a:gd name="connsiteY67" fmla="*/ 3951392 h 4275461"/>
                <a:gd name="connsiteX68" fmla="*/ 161321 w 3619883"/>
                <a:gd name="connsiteY68" fmla="*/ 4128157 h 4275461"/>
                <a:gd name="connsiteX69" fmla="*/ 230914 w 3619883"/>
                <a:gd name="connsiteY69" fmla="*/ 4128157 h 4275461"/>
                <a:gd name="connsiteX70" fmla="*/ 189322 w 3619883"/>
                <a:gd name="connsiteY70" fmla="*/ 4275461 h 4275461"/>
                <a:gd name="connsiteX71" fmla="*/ 0 w 3619883"/>
                <a:gd name="connsiteY71" fmla="*/ 4275461 h 4275461"/>
                <a:gd name="connsiteX72" fmla="*/ 0 w 3619883"/>
                <a:gd name="connsiteY72" fmla="*/ 42229 h 4275461"/>
                <a:gd name="connsiteX73" fmla="*/ 42464 w 3619883"/>
                <a:gd name="connsiteY73" fmla="*/ 40518 h 4275461"/>
                <a:gd name="connsiteX74" fmla="*/ 137733 w 3619883"/>
                <a:gd name="connsiteY74" fmla="*/ 35355 h 4275461"/>
                <a:gd name="connsiteX75" fmla="*/ 270565 w 3619883"/>
                <a:gd name="connsiteY75" fmla="*/ 29759 h 4275461"/>
                <a:gd name="connsiteX76" fmla="*/ 479734 w 3619883"/>
                <a:gd name="connsiteY76" fmla="*/ 45455 h 4275461"/>
                <a:gd name="connsiteX77" fmla="*/ 524103 w 3619883"/>
                <a:gd name="connsiteY77" fmla="*/ 41625 h 4275461"/>
                <a:gd name="connsiteX78" fmla="*/ 624416 w 3619883"/>
                <a:gd name="connsiteY78" fmla="*/ 22696 h 4275461"/>
                <a:gd name="connsiteX79" fmla="*/ 657762 w 3619883"/>
                <a:gd name="connsiteY79" fmla="*/ 18351 h 4275461"/>
                <a:gd name="connsiteX80" fmla="*/ 690557 w 3619883"/>
                <a:gd name="connsiteY80" fmla="*/ 25792 h 4275461"/>
                <a:gd name="connsiteX81" fmla="*/ 745123 w 3619883"/>
                <a:gd name="connsiteY81" fmla="*/ 40157 h 4275461"/>
                <a:gd name="connsiteX82" fmla="*/ 789493 w 3619883"/>
                <a:gd name="connsiteY82" fmla="*/ 36327 h 4275461"/>
                <a:gd name="connsiteX83" fmla="*/ 854255 w 3619883"/>
                <a:gd name="connsiteY83" fmla="*/ 68887 h 4275461"/>
                <a:gd name="connsiteX84" fmla="*/ 897520 w 3619883"/>
                <a:gd name="connsiteY84" fmla="*/ 88629 h 4275461"/>
                <a:gd name="connsiteX85" fmla="*/ 940510 w 3619883"/>
                <a:gd name="connsiteY85" fmla="*/ 114265 h 4275461"/>
                <a:gd name="connsiteX86" fmla="*/ 1082712 w 3619883"/>
                <a:gd name="connsiteY86" fmla="*/ 144543 h 4275461"/>
                <a:gd name="connsiteX87" fmla="*/ 1205348 w 3619883"/>
                <a:gd name="connsiteY87" fmla="*/ 120753 h 4275461"/>
                <a:gd name="connsiteX88" fmla="*/ 1271764 w 3619883"/>
                <a:gd name="connsiteY88" fmla="*/ 117956 h 4275461"/>
                <a:gd name="connsiteX89" fmla="*/ 1315583 w 3619883"/>
                <a:gd name="connsiteY89" fmla="*/ 125912 h 4275461"/>
                <a:gd name="connsiteX90" fmla="*/ 1359125 w 3619883"/>
                <a:gd name="connsiteY90" fmla="*/ 139761 h 4275461"/>
                <a:gd name="connsiteX91" fmla="*/ 1391919 w 3619883"/>
                <a:gd name="connsiteY91" fmla="*/ 147202 h 4275461"/>
                <a:gd name="connsiteX92" fmla="*/ 1436563 w 3619883"/>
                <a:gd name="connsiteY92" fmla="*/ 137480 h 4275461"/>
                <a:gd name="connsiteX93" fmla="*/ 1471566 w 3619883"/>
                <a:gd name="connsiteY93" fmla="*/ 97777 h 4275461"/>
                <a:gd name="connsiteX94" fmla="*/ 1505739 w 3619883"/>
                <a:gd name="connsiteY94" fmla="*/ 75753 h 4275461"/>
                <a:gd name="connsiteX95" fmla="*/ 1590891 w 3619883"/>
                <a:gd name="connsiteY95" fmla="*/ 144702 h 4275461"/>
                <a:gd name="connsiteX96" fmla="*/ 1625616 w 3619883"/>
                <a:gd name="connsiteY96" fmla="*/ 110893 h 4275461"/>
                <a:gd name="connsiteX97" fmla="*/ 1658964 w 3619883"/>
                <a:gd name="connsiteY97" fmla="*/ 106547 h 4275461"/>
                <a:gd name="connsiteX98" fmla="*/ 1746598 w 3619883"/>
                <a:gd name="connsiteY98" fmla="*/ 122460 h 4275461"/>
                <a:gd name="connsiteX99" fmla="*/ 1811913 w 3619883"/>
                <a:gd name="connsiteY99" fmla="*/ 143234 h 4275461"/>
                <a:gd name="connsiteX100" fmla="*/ 1856557 w 3619883"/>
                <a:gd name="connsiteY100" fmla="*/ 133511 h 4275461"/>
                <a:gd name="connsiteX101" fmla="*/ 2066003 w 3619883"/>
                <a:gd name="connsiteY101" fmla="*/ 143313 h 4275461"/>
                <a:gd name="connsiteX102" fmla="*/ 2177615 w 3619883"/>
                <a:gd name="connsiteY102" fmla="*/ 119007 h 4275461"/>
                <a:gd name="connsiteX103" fmla="*/ 2255883 w 3619883"/>
                <a:gd name="connsiteY103" fmla="*/ 99047 h 4275461"/>
                <a:gd name="connsiteX104" fmla="*/ 2344622 w 3619883"/>
                <a:gd name="connsiteY104" fmla="*/ 91388 h 4275461"/>
                <a:gd name="connsiteX105" fmla="*/ 2455682 w 3619883"/>
                <a:gd name="connsiteY105" fmla="*/ 78869 h 4275461"/>
                <a:gd name="connsiteX106" fmla="*/ 2632609 w 3619883"/>
                <a:gd name="connsiteY106" fmla="*/ 75338 h 4275461"/>
                <a:gd name="connsiteX107" fmla="*/ 2742291 w 3619883"/>
                <a:gd name="connsiteY107" fmla="*/ 92282 h 4275461"/>
                <a:gd name="connsiteX108" fmla="*/ 2851974 w 3619883"/>
                <a:gd name="connsiteY108" fmla="*/ 109227 h 4275461"/>
                <a:gd name="connsiteX109" fmla="*/ 2907643 w 3619883"/>
                <a:gd name="connsiteY109" fmla="*/ 100020 h 4275461"/>
                <a:gd name="connsiteX110" fmla="*/ 2944022 w 3619883"/>
                <a:gd name="connsiteY110" fmla="*/ 30853 h 4275461"/>
                <a:gd name="connsiteX111" fmla="*/ 3022289 w 3619883"/>
                <a:gd name="connsiteY111" fmla="*/ 10893 h 4275461"/>
                <a:gd name="connsiteX112" fmla="*/ 3054807 w 3619883"/>
                <a:gd name="connsiteY112" fmla="*/ 24226 h 4275461"/>
                <a:gd name="connsiteX113" fmla="*/ 3141892 w 3619883"/>
                <a:gd name="connsiteY113" fmla="*/ 51925 h 4275461"/>
                <a:gd name="connsiteX114" fmla="*/ 3185711 w 3619883"/>
                <a:gd name="connsiteY114" fmla="*/ 59881 h 4275461"/>
                <a:gd name="connsiteX115" fmla="*/ 3219056 w 3619883"/>
                <a:gd name="connsiteY115" fmla="*/ 55536 h 4275461"/>
                <a:gd name="connsiteX116" fmla="*/ 3263425 w 3619883"/>
                <a:gd name="connsiteY116" fmla="*/ 51706 h 4275461"/>
                <a:gd name="connsiteX117" fmla="*/ 3296219 w 3619883"/>
                <a:gd name="connsiteY117" fmla="*/ 59147 h 4275461"/>
                <a:gd name="connsiteX118" fmla="*/ 3319094 w 3619883"/>
                <a:gd name="connsiteY118" fmla="*/ 42500 h 4275461"/>
                <a:gd name="connsiteX119" fmla="*/ 3420511 w 3619883"/>
                <a:gd name="connsiteY119" fmla="*/ 0 h 4275461"/>
                <a:gd name="connsiteX120" fmla="*/ 3453305 w 3619883"/>
                <a:gd name="connsiteY120" fmla="*/ 7440 h 4275461"/>
                <a:gd name="connsiteX121" fmla="*/ 3496571 w 3619883"/>
                <a:gd name="connsiteY121" fmla="*/ 27182 h 4275461"/>
                <a:gd name="connsiteX122" fmla="*/ 3602117 w 3619883"/>
                <a:gd name="connsiteY122" fmla="*/ 132521 h 4275461"/>
                <a:gd name="connsiteX123" fmla="*/ 3619883 w 3619883"/>
                <a:gd name="connsiteY123" fmla="*/ 140049 h 4275461"/>
                <a:gd name="connsiteX124" fmla="*/ 3619883 w 3619883"/>
                <a:gd name="connsiteY124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8025 w 3619883"/>
                <a:gd name="connsiteY8" fmla="*/ 4128157 h 4275461"/>
                <a:gd name="connsiteX9" fmla="*/ 2395120 w 3619883"/>
                <a:gd name="connsiteY9" fmla="*/ 4128157 h 4275461"/>
                <a:gd name="connsiteX10" fmla="*/ 2337697 w 3619883"/>
                <a:gd name="connsiteY10" fmla="*/ 4275461 h 4275461"/>
                <a:gd name="connsiteX11" fmla="*/ 2150155 w 3619883"/>
                <a:gd name="connsiteY11" fmla="*/ 4275461 h 4275461"/>
                <a:gd name="connsiteX12" fmla="*/ 2150155 w 3619883"/>
                <a:gd name="connsiteY12" fmla="*/ 4128157 h 4275461"/>
                <a:gd name="connsiteX13" fmla="*/ 2204852 w 3619883"/>
                <a:gd name="connsiteY13" fmla="*/ 4128157 h 4275461"/>
                <a:gd name="connsiteX14" fmla="*/ 2204852 w 3619883"/>
                <a:gd name="connsiteY14" fmla="*/ 3951392 h 4275461"/>
                <a:gd name="connsiteX15" fmla="*/ 2027068 w 3619883"/>
                <a:gd name="connsiteY15" fmla="*/ 3951392 h 4275461"/>
                <a:gd name="connsiteX16" fmla="*/ 2027068 w 3619883"/>
                <a:gd name="connsiteY16" fmla="*/ 4128157 h 4275461"/>
                <a:gd name="connsiteX17" fmla="*/ 2079759 w 3619883"/>
                <a:gd name="connsiteY17" fmla="*/ 4128157 h 4275461"/>
                <a:gd name="connsiteX18" fmla="*/ 2079759 w 3619883"/>
                <a:gd name="connsiteY18" fmla="*/ 4275461 h 4275461"/>
                <a:gd name="connsiteX19" fmla="*/ 1824703 w 3619883"/>
                <a:gd name="connsiteY19" fmla="*/ 4275461 h 4275461"/>
                <a:gd name="connsiteX20" fmla="*/ 1834468 w 3619883"/>
                <a:gd name="connsiteY20" fmla="*/ 4128157 h 4275461"/>
                <a:gd name="connsiteX21" fmla="*/ 1893894 w 3619883"/>
                <a:gd name="connsiteY21" fmla="*/ 4128157 h 4275461"/>
                <a:gd name="connsiteX22" fmla="*/ 1893894 w 3619883"/>
                <a:gd name="connsiteY22" fmla="*/ 3951392 h 4275461"/>
                <a:gd name="connsiteX23" fmla="*/ 1716110 w 3619883"/>
                <a:gd name="connsiteY23" fmla="*/ 3951392 h 4275461"/>
                <a:gd name="connsiteX24" fmla="*/ 1716110 w 3619883"/>
                <a:gd name="connsiteY24" fmla="*/ 4006431 h 4275461"/>
                <a:gd name="connsiteX25" fmla="*/ 1703447 w 3619883"/>
                <a:gd name="connsiteY25" fmla="*/ 4007960 h 4275461"/>
                <a:gd name="connsiteX26" fmla="*/ 1716110 w 3619883"/>
                <a:gd name="connsiteY26" fmla="*/ 4044284 h 4275461"/>
                <a:gd name="connsiteX27" fmla="*/ 1716110 w 3619883"/>
                <a:gd name="connsiteY27" fmla="*/ 4128157 h 4275461"/>
                <a:gd name="connsiteX28" fmla="*/ 1745346 w 3619883"/>
                <a:gd name="connsiteY28" fmla="*/ 4128157 h 4275461"/>
                <a:gd name="connsiteX29" fmla="*/ 1796694 w 3619883"/>
                <a:gd name="connsiteY29" fmla="*/ 4275461 h 4275461"/>
                <a:gd name="connsiteX30" fmla="*/ 1558844 w 3619883"/>
                <a:gd name="connsiteY30" fmla="*/ 4275461 h 4275461"/>
                <a:gd name="connsiteX31" fmla="*/ 1517252 w 3619883"/>
                <a:gd name="connsiteY31" fmla="*/ 4128157 h 4275461"/>
                <a:gd name="connsiteX32" fmla="*/ 1582936 w 3619883"/>
                <a:gd name="connsiteY32" fmla="*/ 4128157 h 4275461"/>
                <a:gd name="connsiteX33" fmla="*/ 1582936 w 3619883"/>
                <a:gd name="connsiteY33" fmla="*/ 3951392 h 4275461"/>
                <a:gd name="connsiteX34" fmla="*/ 1405151 w 3619883"/>
                <a:gd name="connsiteY34" fmla="*/ 3951392 h 4275461"/>
                <a:gd name="connsiteX35" fmla="*/ 1405151 w 3619883"/>
                <a:gd name="connsiteY35" fmla="*/ 4128157 h 4275461"/>
                <a:gd name="connsiteX36" fmla="*/ 1468988 w 3619883"/>
                <a:gd name="connsiteY36" fmla="*/ 4128157 h 4275461"/>
                <a:gd name="connsiteX37" fmla="*/ 1427396 w 3619883"/>
                <a:gd name="connsiteY37" fmla="*/ 4275461 h 4275461"/>
                <a:gd name="connsiteX38" fmla="*/ 1210751 w 3619883"/>
                <a:gd name="connsiteY38" fmla="*/ 4275461 h 4275461"/>
                <a:gd name="connsiteX39" fmla="*/ 1210751 w 3619883"/>
                <a:gd name="connsiteY39" fmla="*/ 4128157 h 4275461"/>
                <a:gd name="connsiteX40" fmla="*/ 1271978 w 3619883"/>
                <a:gd name="connsiteY40" fmla="*/ 4128157 h 4275461"/>
                <a:gd name="connsiteX41" fmla="*/ 1271978 w 3619883"/>
                <a:gd name="connsiteY41" fmla="*/ 3951392 h 4275461"/>
                <a:gd name="connsiteX42" fmla="*/ 1094193 w 3619883"/>
                <a:gd name="connsiteY42" fmla="*/ 3951392 h 4275461"/>
                <a:gd name="connsiteX43" fmla="*/ 1094193 w 3619883"/>
                <a:gd name="connsiteY43" fmla="*/ 4128157 h 4275461"/>
                <a:gd name="connsiteX44" fmla="*/ 1140354 w 3619883"/>
                <a:gd name="connsiteY44" fmla="*/ 4128157 h 4275461"/>
                <a:gd name="connsiteX45" fmla="*/ 1140354 w 3619883"/>
                <a:gd name="connsiteY45" fmla="*/ 4275461 h 4275461"/>
                <a:gd name="connsiteX46" fmla="*/ 953807 w 3619883"/>
                <a:gd name="connsiteY46" fmla="*/ 4275461 h 4275461"/>
                <a:gd name="connsiteX47" fmla="*/ 912215 w 3619883"/>
                <a:gd name="connsiteY47" fmla="*/ 4128157 h 4275461"/>
                <a:gd name="connsiteX48" fmla="*/ 961020 w 3619883"/>
                <a:gd name="connsiteY48" fmla="*/ 4128157 h 4275461"/>
                <a:gd name="connsiteX49" fmla="*/ 961020 w 3619883"/>
                <a:gd name="connsiteY49" fmla="*/ 3951392 h 4275461"/>
                <a:gd name="connsiteX50" fmla="*/ 783235 w 3619883"/>
                <a:gd name="connsiteY50" fmla="*/ 3951392 h 4275461"/>
                <a:gd name="connsiteX51" fmla="*/ 783235 w 3619883"/>
                <a:gd name="connsiteY51" fmla="*/ 4128157 h 4275461"/>
                <a:gd name="connsiteX52" fmla="*/ 871024 w 3619883"/>
                <a:gd name="connsiteY52" fmla="*/ 4128157 h 4275461"/>
                <a:gd name="connsiteX53" fmla="*/ 829432 w 3619883"/>
                <a:gd name="connsiteY53" fmla="*/ 4275461 h 4275461"/>
                <a:gd name="connsiteX54" fmla="*/ 611484 w 3619883"/>
                <a:gd name="connsiteY54" fmla="*/ 4275461 h 4275461"/>
                <a:gd name="connsiteX55" fmla="*/ 621247 w 3619883"/>
                <a:gd name="connsiteY55" fmla="*/ 4128157 h 4275461"/>
                <a:gd name="connsiteX56" fmla="*/ 650062 w 3619883"/>
                <a:gd name="connsiteY56" fmla="*/ 4128157 h 4275461"/>
                <a:gd name="connsiteX57" fmla="*/ 650062 w 3619883"/>
                <a:gd name="connsiteY57" fmla="*/ 3951392 h 4275461"/>
                <a:gd name="connsiteX58" fmla="*/ 472277 w 3619883"/>
                <a:gd name="connsiteY58" fmla="*/ 3951392 h 4275461"/>
                <a:gd name="connsiteX59" fmla="*/ 472277 w 3619883"/>
                <a:gd name="connsiteY59" fmla="*/ 4128157 h 4275461"/>
                <a:gd name="connsiteX60" fmla="*/ 522650 w 3619883"/>
                <a:gd name="connsiteY60" fmla="*/ 4128157 h 4275461"/>
                <a:gd name="connsiteX61" fmla="*/ 573998 w 3619883"/>
                <a:gd name="connsiteY61" fmla="*/ 4275461 h 4275461"/>
                <a:gd name="connsiteX62" fmla="*/ 336164 w 3619883"/>
                <a:gd name="connsiteY62" fmla="*/ 4275461 h 4275461"/>
                <a:gd name="connsiteX63" fmla="*/ 294572 w 3619883"/>
                <a:gd name="connsiteY63" fmla="*/ 4128157 h 4275461"/>
                <a:gd name="connsiteX64" fmla="*/ 339106 w 3619883"/>
                <a:gd name="connsiteY64" fmla="*/ 4128157 h 4275461"/>
                <a:gd name="connsiteX65" fmla="*/ 339106 w 3619883"/>
                <a:gd name="connsiteY65" fmla="*/ 3951392 h 4275461"/>
                <a:gd name="connsiteX66" fmla="*/ 161321 w 3619883"/>
                <a:gd name="connsiteY66" fmla="*/ 3951392 h 4275461"/>
                <a:gd name="connsiteX67" fmla="*/ 161321 w 3619883"/>
                <a:gd name="connsiteY67" fmla="*/ 4128157 h 4275461"/>
                <a:gd name="connsiteX68" fmla="*/ 230914 w 3619883"/>
                <a:gd name="connsiteY68" fmla="*/ 4128157 h 4275461"/>
                <a:gd name="connsiteX69" fmla="*/ 189322 w 3619883"/>
                <a:gd name="connsiteY69" fmla="*/ 4275461 h 4275461"/>
                <a:gd name="connsiteX70" fmla="*/ 0 w 3619883"/>
                <a:gd name="connsiteY70" fmla="*/ 4275461 h 4275461"/>
                <a:gd name="connsiteX71" fmla="*/ 0 w 3619883"/>
                <a:gd name="connsiteY71" fmla="*/ 42229 h 4275461"/>
                <a:gd name="connsiteX72" fmla="*/ 42464 w 3619883"/>
                <a:gd name="connsiteY72" fmla="*/ 40518 h 4275461"/>
                <a:gd name="connsiteX73" fmla="*/ 137733 w 3619883"/>
                <a:gd name="connsiteY73" fmla="*/ 35355 h 4275461"/>
                <a:gd name="connsiteX74" fmla="*/ 270565 w 3619883"/>
                <a:gd name="connsiteY74" fmla="*/ 29759 h 4275461"/>
                <a:gd name="connsiteX75" fmla="*/ 479734 w 3619883"/>
                <a:gd name="connsiteY75" fmla="*/ 45455 h 4275461"/>
                <a:gd name="connsiteX76" fmla="*/ 524103 w 3619883"/>
                <a:gd name="connsiteY76" fmla="*/ 41625 h 4275461"/>
                <a:gd name="connsiteX77" fmla="*/ 624416 w 3619883"/>
                <a:gd name="connsiteY77" fmla="*/ 22696 h 4275461"/>
                <a:gd name="connsiteX78" fmla="*/ 657762 w 3619883"/>
                <a:gd name="connsiteY78" fmla="*/ 18351 h 4275461"/>
                <a:gd name="connsiteX79" fmla="*/ 690557 w 3619883"/>
                <a:gd name="connsiteY79" fmla="*/ 25792 h 4275461"/>
                <a:gd name="connsiteX80" fmla="*/ 745123 w 3619883"/>
                <a:gd name="connsiteY80" fmla="*/ 40157 h 4275461"/>
                <a:gd name="connsiteX81" fmla="*/ 789493 w 3619883"/>
                <a:gd name="connsiteY81" fmla="*/ 36327 h 4275461"/>
                <a:gd name="connsiteX82" fmla="*/ 854255 w 3619883"/>
                <a:gd name="connsiteY82" fmla="*/ 68887 h 4275461"/>
                <a:gd name="connsiteX83" fmla="*/ 897520 w 3619883"/>
                <a:gd name="connsiteY83" fmla="*/ 88629 h 4275461"/>
                <a:gd name="connsiteX84" fmla="*/ 940510 w 3619883"/>
                <a:gd name="connsiteY84" fmla="*/ 114265 h 4275461"/>
                <a:gd name="connsiteX85" fmla="*/ 1082712 w 3619883"/>
                <a:gd name="connsiteY85" fmla="*/ 144543 h 4275461"/>
                <a:gd name="connsiteX86" fmla="*/ 1205348 w 3619883"/>
                <a:gd name="connsiteY86" fmla="*/ 120753 h 4275461"/>
                <a:gd name="connsiteX87" fmla="*/ 1271764 w 3619883"/>
                <a:gd name="connsiteY87" fmla="*/ 117956 h 4275461"/>
                <a:gd name="connsiteX88" fmla="*/ 1315583 w 3619883"/>
                <a:gd name="connsiteY88" fmla="*/ 125912 h 4275461"/>
                <a:gd name="connsiteX89" fmla="*/ 1359125 w 3619883"/>
                <a:gd name="connsiteY89" fmla="*/ 139761 h 4275461"/>
                <a:gd name="connsiteX90" fmla="*/ 1391919 w 3619883"/>
                <a:gd name="connsiteY90" fmla="*/ 147202 h 4275461"/>
                <a:gd name="connsiteX91" fmla="*/ 1436563 w 3619883"/>
                <a:gd name="connsiteY91" fmla="*/ 137480 h 4275461"/>
                <a:gd name="connsiteX92" fmla="*/ 1471566 w 3619883"/>
                <a:gd name="connsiteY92" fmla="*/ 97777 h 4275461"/>
                <a:gd name="connsiteX93" fmla="*/ 1505739 w 3619883"/>
                <a:gd name="connsiteY93" fmla="*/ 75753 h 4275461"/>
                <a:gd name="connsiteX94" fmla="*/ 1590891 w 3619883"/>
                <a:gd name="connsiteY94" fmla="*/ 144702 h 4275461"/>
                <a:gd name="connsiteX95" fmla="*/ 1625616 w 3619883"/>
                <a:gd name="connsiteY95" fmla="*/ 110893 h 4275461"/>
                <a:gd name="connsiteX96" fmla="*/ 1658964 w 3619883"/>
                <a:gd name="connsiteY96" fmla="*/ 106547 h 4275461"/>
                <a:gd name="connsiteX97" fmla="*/ 1746598 w 3619883"/>
                <a:gd name="connsiteY97" fmla="*/ 122460 h 4275461"/>
                <a:gd name="connsiteX98" fmla="*/ 1811913 w 3619883"/>
                <a:gd name="connsiteY98" fmla="*/ 143234 h 4275461"/>
                <a:gd name="connsiteX99" fmla="*/ 1856557 w 3619883"/>
                <a:gd name="connsiteY99" fmla="*/ 133511 h 4275461"/>
                <a:gd name="connsiteX100" fmla="*/ 2066003 w 3619883"/>
                <a:gd name="connsiteY100" fmla="*/ 143313 h 4275461"/>
                <a:gd name="connsiteX101" fmla="*/ 2177615 w 3619883"/>
                <a:gd name="connsiteY101" fmla="*/ 119007 h 4275461"/>
                <a:gd name="connsiteX102" fmla="*/ 2255883 w 3619883"/>
                <a:gd name="connsiteY102" fmla="*/ 99047 h 4275461"/>
                <a:gd name="connsiteX103" fmla="*/ 2344622 w 3619883"/>
                <a:gd name="connsiteY103" fmla="*/ 91388 h 4275461"/>
                <a:gd name="connsiteX104" fmla="*/ 2455682 w 3619883"/>
                <a:gd name="connsiteY104" fmla="*/ 78869 h 4275461"/>
                <a:gd name="connsiteX105" fmla="*/ 2632609 w 3619883"/>
                <a:gd name="connsiteY105" fmla="*/ 75338 h 4275461"/>
                <a:gd name="connsiteX106" fmla="*/ 2742291 w 3619883"/>
                <a:gd name="connsiteY106" fmla="*/ 92282 h 4275461"/>
                <a:gd name="connsiteX107" fmla="*/ 2851974 w 3619883"/>
                <a:gd name="connsiteY107" fmla="*/ 109227 h 4275461"/>
                <a:gd name="connsiteX108" fmla="*/ 2907643 w 3619883"/>
                <a:gd name="connsiteY108" fmla="*/ 100020 h 4275461"/>
                <a:gd name="connsiteX109" fmla="*/ 2944022 w 3619883"/>
                <a:gd name="connsiteY109" fmla="*/ 30853 h 4275461"/>
                <a:gd name="connsiteX110" fmla="*/ 3022289 w 3619883"/>
                <a:gd name="connsiteY110" fmla="*/ 10893 h 4275461"/>
                <a:gd name="connsiteX111" fmla="*/ 3054807 w 3619883"/>
                <a:gd name="connsiteY111" fmla="*/ 24226 h 4275461"/>
                <a:gd name="connsiteX112" fmla="*/ 3141892 w 3619883"/>
                <a:gd name="connsiteY112" fmla="*/ 51925 h 4275461"/>
                <a:gd name="connsiteX113" fmla="*/ 3185711 w 3619883"/>
                <a:gd name="connsiteY113" fmla="*/ 59881 h 4275461"/>
                <a:gd name="connsiteX114" fmla="*/ 3219056 w 3619883"/>
                <a:gd name="connsiteY114" fmla="*/ 55536 h 4275461"/>
                <a:gd name="connsiteX115" fmla="*/ 3263425 w 3619883"/>
                <a:gd name="connsiteY115" fmla="*/ 51706 h 4275461"/>
                <a:gd name="connsiteX116" fmla="*/ 3296219 w 3619883"/>
                <a:gd name="connsiteY116" fmla="*/ 59147 h 4275461"/>
                <a:gd name="connsiteX117" fmla="*/ 3319094 w 3619883"/>
                <a:gd name="connsiteY117" fmla="*/ 42500 h 4275461"/>
                <a:gd name="connsiteX118" fmla="*/ 3420511 w 3619883"/>
                <a:gd name="connsiteY118" fmla="*/ 0 h 4275461"/>
                <a:gd name="connsiteX119" fmla="*/ 3453305 w 3619883"/>
                <a:gd name="connsiteY119" fmla="*/ 7440 h 4275461"/>
                <a:gd name="connsiteX120" fmla="*/ 3496571 w 3619883"/>
                <a:gd name="connsiteY120" fmla="*/ 27182 h 4275461"/>
                <a:gd name="connsiteX121" fmla="*/ 3602117 w 3619883"/>
                <a:gd name="connsiteY121" fmla="*/ 132521 h 4275461"/>
                <a:gd name="connsiteX122" fmla="*/ 3619883 w 3619883"/>
                <a:gd name="connsiteY122" fmla="*/ 140049 h 4275461"/>
                <a:gd name="connsiteX123" fmla="*/ 3619883 w 3619883"/>
                <a:gd name="connsiteY123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8025 w 3619883"/>
                <a:gd name="connsiteY8" fmla="*/ 4128157 h 4275461"/>
                <a:gd name="connsiteX9" fmla="*/ 2337697 w 3619883"/>
                <a:gd name="connsiteY9" fmla="*/ 4275461 h 4275461"/>
                <a:gd name="connsiteX10" fmla="*/ 2150155 w 3619883"/>
                <a:gd name="connsiteY10" fmla="*/ 4275461 h 4275461"/>
                <a:gd name="connsiteX11" fmla="*/ 2150155 w 3619883"/>
                <a:gd name="connsiteY11" fmla="*/ 4128157 h 4275461"/>
                <a:gd name="connsiteX12" fmla="*/ 2204852 w 3619883"/>
                <a:gd name="connsiteY12" fmla="*/ 4128157 h 4275461"/>
                <a:gd name="connsiteX13" fmla="*/ 2204852 w 3619883"/>
                <a:gd name="connsiteY13" fmla="*/ 3951392 h 4275461"/>
                <a:gd name="connsiteX14" fmla="*/ 2027068 w 3619883"/>
                <a:gd name="connsiteY14" fmla="*/ 3951392 h 4275461"/>
                <a:gd name="connsiteX15" fmla="*/ 2027068 w 3619883"/>
                <a:gd name="connsiteY15" fmla="*/ 4128157 h 4275461"/>
                <a:gd name="connsiteX16" fmla="*/ 2079759 w 3619883"/>
                <a:gd name="connsiteY16" fmla="*/ 4128157 h 4275461"/>
                <a:gd name="connsiteX17" fmla="*/ 2079759 w 3619883"/>
                <a:gd name="connsiteY17" fmla="*/ 4275461 h 4275461"/>
                <a:gd name="connsiteX18" fmla="*/ 1824703 w 3619883"/>
                <a:gd name="connsiteY18" fmla="*/ 4275461 h 4275461"/>
                <a:gd name="connsiteX19" fmla="*/ 1834468 w 3619883"/>
                <a:gd name="connsiteY19" fmla="*/ 4128157 h 4275461"/>
                <a:gd name="connsiteX20" fmla="*/ 1893894 w 3619883"/>
                <a:gd name="connsiteY20" fmla="*/ 4128157 h 4275461"/>
                <a:gd name="connsiteX21" fmla="*/ 1893894 w 3619883"/>
                <a:gd name="connsiteY21" fmla="*/ 3951392 h 4275461"/>
                <a:gd name="connsiteX22" fmla="*/ 1716110 w 3619883"/>
                <a:gd name="connsiteY22" fmla="*/ 3951392 h 4275461"/>
                <a:gd name="connsiteX23" fmla="*/ 1716110 w 3619883"/>
                <a:gd name="connsiteY23" fmla="*/ 4006431 h 4275461"/>
                <a:gd name="connsiteX24" fmla="*/ 1703447 w 3619883"/>
                <a:gd name="connsiteY24" fmla="*/ 4007960 h 4275461"/>
                <a:gd name="connsiteX25" fmla="*/ 1716110 w 3619883"/>
                <a:gd name="connsiteY25" fmla="*/ 4044284 h 4275461"/>
                <a:gd name="connsiteX26" fmla="*/ 1716110 w 3619883"/>
                <a:gd name="connsiteY26" fmla="*/ 4128157 h 4275461"/>
                <a:gd name="connsiteX27" fmla="*/ 1745346 w 3619883"/>
                <a:gd name="connsiteY27" fmla="*/ 4128157 h 4275461"/>
                <a:gd name="connsiteX28" fmla="*/ 1796694 w 3619883"/>
                <a:gd name="connsiteY28" fmla="*/ 4275461 h 4275461"/>
                <a:gd name="connsiteX29" fmla="*/ 1558844 w 3619883"/>
                <a:gd name="connsiteY29" fmla="*/ 4275461 h 4275461"/>
                <a:gd name="connsiteX30" fmla="*/ 1517252 w 3619883"/>
                <a:gd name="connsiteY30" fmla="*/ 4128157 h 4275461"/>
                <a:gd name="connsiteX31" fmla="*/ 1582936 w 3619883"/>
                <a:gd name="connsiteY31" fmla="*/ 4128157 h 4275461"/>
                <a:gd name="connsiteX32" fmla="*/ 1582936 w 3619883"/>
                <a:gd name="connsiteY32" fmla="*/ 3951392 h 4275461"/>
                <a:gd name="connsiteX33" fmla="*/ 1405151 w 3619883"/>
                <a:gd name="connsiteY33" fmla="*/ 3951392 h 4275461"/>
                <a:gd name="connsiteX34" fmla="*/ 1405151 w 3619883"/>
                <a:gd name="connsiteY34" fmla="*/ 4128157 h 4275461"/>
                <a:gd name="connsiteX35" fmla="*/ 1468988 w 3619883"/>
                <a:gd name="connsiteY35" fmla="*/ 4128157 h 4275461"/>
                <a:gd name="connsiteX36" fmla="*/ 1427396 w 3619883"/>
                <a:gd name="connsiteY36" fmla="*/ 4275461 h 4275461"/>
                <a:gd name="connsiteX37" fmla="*/ 1210751 w 3619883"/>
                <a:gd name="connsiteY37" fmla="*/ 4275461 h 4275461"/>
                <a:gd name="connsiteX38" fmla="*/ 1210751 w 3619883"/>
                <a:gd name="connsiteY38" fmla="*/ 4128157 h 4275461"/>
                <a:gd name="connsiteX39" fmla="*/ 1271978 w 3619883"/>
                <a:gd name="connsiteY39" fmla="*/ 4128157 h 4275461"/>
                <a:gd name="connsiteX40" fmla="*/ 1271978 w 3619883"/>
                <a:gd name="connsiteY40" fmla="*/ 3951392 h 4275461"/>
                <a:gd name="connsiteX41" fmla="*/ 1094193 w 3619883"/>
                <a:gd name="connsiteY41" fmla="*/ 3951392 h 4275461"/>
                <a:gd name="connsiteX42" fmla="*/ 1094193 w 3619883"/>
                <a:gd name="connsiteY42" fmla="*/ 4128157 h 4275461"/>
                <a:gd name="connsiteX43" fmla="*/ 1140354 w 3619883"/>
                <a:gd name="connsiteY43" fmla="*/ 4128157 h 4275461"/>
                <a:gd name="connsiteX44" fmla="*/ 1140354 w 3619883"/>
                <a:gd name="connsiteY44" fmla="*/ 4275461 h 4275461"/>
                <a:gd name="connsiteX45" fmla="*/ 953807 w 3619883"/>
                <a:gd name="connsiteY45" fmla="*/ 4275461 h 4275461"/>
                <a:gd name="connsiteX46" fmla="*/ 912215 w 3619883"/>
                <a:gd name="connsiteY46" fmla="*/ 4128157 h 4275461"/>
                <a:gd name="connsiteX47" fmla="*/ 961020 w 3619883"/>
                <a:gd name="connsiteY47" fmla="*/ 4128157 h 4275461"/>
                <a:gd name="connsiteX48" fmla="*/ 961020 w 3619883"/>
                <a:gd name="connsiteY48" fmla="*/ 3951392 h 4275461"/>
                <a:gd name="connsiteX49" fmla="*/ 783235 w 3619883"/>
                <a:gd name="connsiteY49" fmla="*/ 3951392 h 4275461"/>
                <a:gd name="connsiteX50" fmla="*/ 783235 w 3619883"/>
                <a:gd name="connsiteY50" fmla="*/ 4128157 h 4275461"/>
                <a:gd name="connsiteX51" fmla="*/ 871024 w 3619883"/>
                <a:gd name="connsiteY51" fmla="*/ 4128157 h 4275461"/>
                <a:gd name="connsiteX52" fmla="*/ 829432 w 3619883"/>
                <a:gd name="connsiteY52" fmla="*/ 4275461 h 4275461"/>
                <a:gd name="connsiteX53" fmla="*/ 611484 w 3619883"/>
                <a:gd name="connsiteY53" fmla="*/ 4275461 h 4275461"/>
                <a:gd name="connsiteX54" fmla="*/ 621247 w 3619883"/>
                <a:gd name="connsiteY54" fmla="*/ 4128157 h 4275461"/>
                <a:gd name="connsiteX55" fmla="*/ 650062 w 3619883"/>
                <a:gd name="connsiteY55" fmla="*/ 4128157 h 4275461"/>
                <a:gd name="connsiteX56" fmla="*/ 650062 w 3619883"/>
                <a:gd name="connsiteY56" fmla="*/ 3951392 h 4275461"/>
                <a:gd name="connsiteX57" fmla="*/ 472277 w 3619883"/>
                <a:gd name="connsiteY57" fmla="*/ 3951392 h 4275461"/>
                <a:gd name="connsiteX58" fmla="*/ 472277 w 3619883"/>
                <a:gd name="connsiteY58" fmla="*/ 4128157 h 4275461"/>
                <a:gd name="connsiteX59" fmla="*/ 522650 w 3619883"/>
                <a:gd name="connsiteY59" fmla="*/ 4128157 h 4275461"/>
                <a:gd name="connsiteX60" fmla="*/ 573998 w 3619883"/>
                <a:gd name="connsiteY60" fmla="*/ 4275461 h 4275461"/>
                <a:gd name="connsiteX61" fmla="*/ 336164 w 3619883"/>
                <a:gd name="connsiteY61" fmla="*/ 4275461 h 4275461"/>
                <a:gd name="connsiteX62" fmla="*/ 294572 w 3619883"/>
                <a:gd name="connsiteY62" fmla="*/ 4128157 h 4275461"/>
                <a:gd name="connsiteX63" fmla="*/ 339106 w 3619883"/>
                <a:gd name="connsiteY63" fmla="*/ 4128157 h 4275461"/>
                <a:gd name="connsiteX64" fmla="*/ 339106 w 3619883"/>
                <a:gd name="connsiteY64" fmla="*/ 3951392 h 4275461"/>
                <a:gd name="connsiteX65" fmla="*/ 161321 w 3619883"/>
                <a:gd name="connsiteY65" fmla="*/ 3951392 h 4275461"/>
                <a:gd name="connsiteX66" fmla="*/ 161321 w 3619883"/>
                <a:gd name="connsiteY66" fmla="*/ 4128157 h 4275461"/>
                <a:gd name="connsiteX67" fmla="*/ 230914 w 3619883"/>
                <a:gd name="connsiteY67" fmla="*/ 4128157 h 4275461"/>
                <a:gd name="connsiteX68" fmla="*/ 189322 w 3619883"/>
                <a:gd name="connsiteY68" fmla="*/ 4275461 h 4275461"/>
                <a:gd name="connsiteX69" fmla="*/ 0 w 3619883"/>
                <a:gd name="connsiteY69" fmla="*/ 4275461 h 4275461"/>
                <a:gd name="connsiteX70" fmla="*/ 0 w 3619883"/>
                <a:gd name="connsiteY70" fmla="*/ 42229 h 4275461"/>
                <a:gd name="connsiteX71" fmla="*/ 42464 w 3619883"/>
                <a:gd name="connsiteY71" fmla="*/ 40518 h 4275461"/>
                <a:gd name="connsiteX72" fmla="*/ 137733 w 3619883"/>
                <a:gd name="connsiteY72" fmla="*/ 35355 h 4275461"/>
                <a:gd name="connsiteX73" fmla="*/ 270565 w 3619883"/>
                <a:gd name="connsiteY73" fmla="*/ 29759 h 4275461"/>
                <a:gd name="connsiteX74" fmla="*/ 479734 w 3619883"/>
                <a:gd name="connsiteY74" fmla="*/ 45455 h 4275461"/>
                <a:gd name="connsiteX75" fmla="*/ 524103 w 3619883"/>
                <a:gd name="connsiteY75" fmla="*/ 41625 h 4275461"/>
                <a:gd name="connsiteX76" fmla="*/ 624416 w 3619883"/>
                <a:gd name="connsiteY76" fmla="*/ 22696 h 4275461"/>
                <a:gd name="connsiteX77" fmla="*/ 657762 w 3619883"/>
                <a:gd name="connsiteY77" fmla="*/ 18351 h 4275461"/>
                <a:gd name="connsiteX78" fmla="*/ 690557 w 3619883"/>
                <a:gd name="connsiteY78" fmla="*/ 25792 h 4275461"/>
                <a:gd name="connsiteX79" fmla="*/ 745123 w 3619883"/>
                <a:gd name="connsiteY79" fmla="*/ 40157 h 4275461"/>
                <a:gd name="connsiteX80" fmla="*/ 789493 w 3619883"/>
                <a:gd name="connsiteY80" fmla="*/ 36327 h 4275461"/>
                <a:gd name="connsiteX81" fmla="*/ 854255 w 3619883"/>
                <a:gd name="connsiteY81" fmla="*/ 68887 h 4275461"/>
                <a:gd name="connsiteX82" fmla="*/ 897520 w 3619883"/>
                <a:gd name="connsiteY82" fmla="*/ 88629 h 4275461"/>
                <a:gd name="connsiteX83" fmla="*/ 940510 w 3619883"/>
                <a:gd name="connsiteY83" fmla="*/ 114265 h 4275461"/>
                <a:gd name="connsiteX84" fmla="*/ 1082712 w 3619883"/>
                <a:gd name="connsiteY84" fmla="*/ 144543 h 4275461"/>
                <a:gd name="connsiteX85" fmla="*/ 1205348 w 3619883"/>
                <a:gd name="connsiteY85" fmla="*/ 120753 h 4275461"/>
                <a:gd name="connsiteX86" fmla="*/ 1271764 w 3619883"/>
                <a:gd name="connsiteY86" fmla="*/ 117956 h 4275461"/>
                <a:gd name="connsiteX87" fmla="*/ 1315583 w 3619883"/>
                <a:gd name="connsiteY87" fmla="*/ 125912 h 4275461"/>
                <a:gd name="connsiteX88" fmla="*/ 1359125 w 3619883"/>
                <a:gd name="connsiteY88" fmla="*/ 139761 h 4275461"/>
                <a:gd name="connsiteX89" fmla="*/ 1391919 w 3619883"/>
                <a:gd name="connsiteY89" fmla="*/ 147202 h 4275461"/>
                <a:gd name="connsiteX90" fmla="*/ 1436563 w 3619883"/>
                <a:gd name="connsiteY90" fmla="*/ 137480 h 4275461"/>
                <a:gd name="connsiteX91" fmla="*/ 1471566 w 3619883"/>
                <a:gd name="connsiteY91" fmla="*/ 97777 h 4275461"/>
                <a:gd name="connsiteX92" fmla="*/ 1505739 w 3619883"/>
                <a:gd name="connsiteY92" fmla="*/ 75753 h 4275461"/>
                <a:gd name="connsiteX93" fmla="*/ 1590891 w 3619883"/>
                <a:gd name="connsiteY93" fmla="*/ 144702 h 4275461"/>
                <a:gd name="connsiteX94" fmla="*/ 1625616 w 3619883"/>
                <a:gd name="connsiteY94" fmla="*/ 110893 h 4275461"/>
                <a:gd name="connsiteX95" fmla="*/ 1658964 w 3619883"/>
                <a:gd name="connsiteY95" fmla="*/ 106547 h 4275461"/>
                <a:gd name="connsiteX96" fmla="*/ 1746598 w 3619883"/>
                <a:gd name="connsiteY96" fmla="*/ 122460 h 4275461"/>
                <a:gd name="connsiteX97" fmla="*/ 1811913 w 3619883"/>
                <a:gd name="connsiteY97" fmla="*/ 143234 h 4275461"/>
                <a:gd name="connsiteX98" fmla="*/ 1856557 w 3619883"/>
                <a:gd name="connsiteY98" fmla="*/ 133511 h 4275461"/>
                <a:gd name="connsiteX99" fmla="*/ 2066003 w 3619883"/>
                <a:gd name="connsiteY99" fmla="*/ 143313 h 4275461"/>
                <a:gd name="connsiteX100" fmla="*/ 2177615 w 3619883"/>
                <a:gd name="connsiteY100" fmla="*/ 119007 h 4275461"/>
                <a:gd name="connsiteX101" fmla="*/ 2255883 w 3619883"/>
                <a:gd name="connsiteY101" fmla="*/ 99047 h 4275461"/>
                <a:gd name="connsiteX102" fmla="*/ 2344622 w 3619883"/>
                <a:gd name="connsiteY102" fmla="*/ 91388 h 4275461"/>
                <a:gd name="connsiteX103" fmla="*/ 2455682 w 3619883"/>
                <a:gd name="connsiteY103" fmla="*/ 78869 h 4275461"/>
                <a:gd name="connsiteX104" fmla="*/ 2632609 w 3619883"/>
                <a:gd name="connsiteY104" fmla="*/ 75338 h 4275461"/>
                <a:gd name="connsiteX105" fmla="*/ 2742291 w 3619883"/>
                <a:gd name="connsiteY105" fmla="*/ 92282 h 4275461"/>
                <a:gd name="connsiteX106" fmla="*/ 2851974 w 3619883"/>
                <a:gd name="connsiteY106" fmla="*/ 109227 h 4275461"/>
                <a:gd name="connsiteX107" fmla="*/ 2907643 w 3619883"/>
                <a:gd name="connsiteY107" fmla="*/ 100020 h 4275461"/>
                <a:gd name="connsiteX108" fmla="*/ 2944022 w 3619883"/>
                <a:gd name="connsiteY108" fmla="*/ 30853 h 4275461"/>
                <a:gd name="connsiteX109" fmla="*/ 3022289 w 3619883"/>
                <a:gd name="connsiteY109" fmla="*/ 10893 h 4275461"/>
                <a:gd name="connsiteX110" fmla="*/ 3054807 w 3619883"/>
                <a:gd name="connsiteY110" fmla="*/ 24226 h 4275461"/>
                <a:gd name="connsiteX111" fmla="*/ 3141892 w 3619883"/>
                <a:gd name="connsiteY111" fmla="*/ 51925 h 4275461"/>
                <a:gd name="connsiteX112" fmla="*/ 3185711 w 3619883"/>
                <a:gd name="connsiteY112" fmla="*/ 59881 h 4275461"/>
                <a:gd name="connsiteX113" fmla="*/ 3219056 w 3619883"/>
                <a:gd name="connsiteY113" fmla="*/ 55536 h 4275461"/>
                <a:gd name="connsiteX114" fmla="*/ 3263425 w 3619883"/>
                <a:gd name="connsiteY114" fmla="*/ 51706 h 4275461"/>
                <a:gd name="connsiteX115" fmla="*/ 3296219 w 3619883"/>
                <a:gd name="connsiteY115" fmla="*/ 59147 h 4275461"/>
                <a:gd name="connsiteX116" fmla="*/ 3319094 w 3619883"/>
                <a:gd name="connsiteY116" fmla="*/ 42500 h 4275461"/>
                <a:gd name="connsiteX117" fmla="*/ 3420511 w 3619883"/>
                <a:gd name="connsiteY117" fmla="*/ 0 h 4275461"/>
                <a:gd name="connsiteX118" fmla="*/ 3453305 w 3619883"/>
                <a:gd name="connsiteY118" fmla="*/ 7440 h 4275461"/>
                <a:gd name="connsiteX119" fmla="*/ 3496571 w 3619883"/>
                <a:gd name="connsiteY119" fmla="*/ 27182 h 4275461"/>
                <a:gd name="connsiteX120" fmla="*/ 3602117 w 3619883"/>
                <a:gd name="connsiteY120" fmla="*/ 132521 h 4275461"/>
                <a:gd name="connsiteX121" fmla="*/ 3619883 w 3619883"/>
                <a:gd name="connsiteY121" fmla="*/ 140049 h 4275461"/>
                <a:gd name="connsiteX122" fmla="*/ 3619883 w 3619883"/>
                <a:gd name="connsiteY122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89088 w 3619883"/>
                <a:gd name="connsiteY8" fmla="*/ 4174800 h 4275461"/>
                <a:gd name="connsiteX9" fmla="*/ 2338025 w 3619883"/>
                <a:gd name="connsiteY9" fmla="*/ 4128157 h 4275461"/>
                <a:gd name="connsiteX10" fmla="*/ 2337697 w 3619883"/>
                <a:gd name="connsiteY10" fmla="*/ 4275461 h 4275461"/>
                <a:gd name="connsiteX11" fmla="*/ 2150155 w 3619883"/>
                <a:gd name="connsiteY11" fmla="*/ 4275461 h 4275461"/>
                <a:gd name="connsiteX12" fmla="*/ 2150155 w 3619883"/>
                <a:gd name="connsiteY12" fmla="*/ 4128157 h 4275461"/>
                <a:gd name="connsiteX13" fmla="*/ 2204852 w 3619883"/>
                <a:gd name="connsiteY13" fmla="*/ 4128157 h 4275461"/>
                <a:gd name="connsiteX14" fmla="*/ 2204852 w 3619883"/>
                <a:gd name="connsiteY14" fmla="*/ 3951392 h 4275461"/>
                <a:gd name="connsiteX15" fmla="*/ 2027068 w 3619883"/>
                <a:gd name="connsiteY15" fmla="*/ 3951392 h 4275461"/>
                <a:gd name="connsiteX16" fmla="*/ 2027068 w 3619883"/>
                <a:gd name="connsiteY16" fmla="*/ 4128157 h 4275461"/>
                <a:gd name="connsiteX17" fmla="*/ 2079759 w 3619883"/>
                <a:gd name="connsiteY17" fmla="*/ 4128157 h 4275461"/>
                <a:gd name="connsiteX18" fmla="*/ 2079759 w 3619883"/>
                <a:gd name="connsiteY18" fmla="*/ 4275461 h 4275461"/>
                <a:gd name="connsiteX19" fmla="*/ 1824703 w 3619883"/>
                <a:gd name="connsiteY19" fmla="*/ 4275461 h 4275461"/>
                <a:gd name="connsiteX20" fmla="*/ 1834468 w 3619883"/>
                <a:gd name="connsiteY20" fmla="*/ 4128157 h 4275461"/>
                <a:gd name="connsiteX21" fmla="*/ 1893894 w 3619883"/>
                <a:gd name="connsiteY21" fmla="*/ 4128157 h 4275461"/>
                <a:gd name="connsiteX22" fmla="*/ 1893894 w 3619883"/>
                <a:gd name="connsiteY22" fmla="*/ 3951392 h 4275461"/>
                <a:gd name="connsiteX23" fmla="*/ 1716110 w 3619883"/>
                <a:gd name="connsiteY23" fmla="*/ 3951392 h 4275461"/>
                <a:gd name="connsiteX24" fmla="*/ 1716110 w 3619883"/>
                <a:gd name="connsiteY24" fmla="*/ 4006431 h 4275461"/>
                <a:gd name="connsiteX25" fmla="*/ 1703447 w 3619883"/>
                <a:gd name="connsiteY25" fmla="*/ 4007960 h 4275461"/>
                <a:gd name="connsiteX26" fmla="*/ 1716110 w 3619883"/>
                <a:gd name="connsiteY26" fmla="*/ 4044284 h 4275461"/>
                <a:gd name="connsiteX27" fmla="*/ 1716110 w 3619883"/>
                <a:gd name="connsiteY27" fmla="*/ 4128157 h 4275461"/>
                <a:gd name="connsiteX28" fmla="*/ 1745346 w 3619883"/>
                <a:gd name="connsiteY28" fmla="*/ 4128157 h 4275461"/>
                <a:gd name="connsiteX29" fmla="*/ 1796694 w 3619883"/>
                <a:gd name="connsiteY29" fmla="*/ 4275461 h 4275461"/>
                <a:gd name="connsiteX30" fmla="*/ 1558844 w 3619883"/>
                <a:gd name="connsiteY30" fmla="*/ 4275461 h 4275461"/>
                <a:gd name="connsiteX31" fmla="*/ 1517252 w 3619883"/>
                <a:gd name="connsiteY31" fmla="*/ 4128157 h 4275461"/>
                <a:gd name="connsiteX32" fmla="*/ 1582936 w 3619883"/>
                <a:gd name="connsiteY32" fmla="*/ 4128157 h 4275461"/>
                <a:gd name="connsiteX33" fmla="*/ 1582936 w 3619883"/>
                <a:gd name="connsiteY33" fmla="*/ 3951392 h 4275461"/>
                <a:gd name="connsiteX34" fmla="*/ 1405151 w 3619883"/>
                <a:gd name="connsiteY34" fmla="*/ 3951392 h 4275461"/>
                <a:gd name="connsiteX35" fmla="*/ 1405151 w 3619883"/>
                <a:gd name="connsiteY35" fmla="*/ 4128157 h 4275461"/>
                <a:gd name="connsiteX36" fmla="*/ 1468988 w 3619883"/>
                <a:gd name="connsiteY36" fmla="*/ 4128157 h 4275461"/>
                <a:gd name="connsiteX37" fmla="*/ 1427396 w 3619883"/>
                <a:gd name="connsiteY37" fmla="*/ 4275461 h 4275461"/>
                <a:gd name="connsiteX38" fmla="*/ 1210751 w 3619883"/>
                <a:gd name="connsiteY38" fmla="*/ 4275461 h 4275461"/>
                <a:gd name="connsiteX39" fmla="*/ 1210751 w 3619883"/>
                <a:gd name="connsiteY39" fmla="*/ 4128157 h 4275461"/>
                <a:gd name="connsiteX40" fmla="*/ 1271978 w 3619883"/>
                <a:gd name="connsiteY40" fmla="*/ 4128157 h 4275461"/>
                <a:gd name="connsiteX41" fmla="*/ 1271978 w 3619883"/>
                <a:gd name="connsiteY41" fmla="*/ 3951392 h 4275461"/>
                <a:gd name="connsiteX42" fmla="*/ 1094193 w 3619883"/>
                <a:gd name="connsiteY42" fmla="*/ 3951392 h 4275461"/>
                <a:gd name="connsiteX43" fmla="*/ 1094193 w 3619883"/>
                <a:gd name="connsiteY43" fmla="*/ 4128157 h 4275461"/>
                <a:gd name="connsiteX44" fmla="*/ 1140354 w 3619883"/>
                <a:gd name="connsiteY44" fmla="*/ 4128157 h 4275461"/>
                <a:gd name="connsiteX45" fmla="*/ 1140354 w 3619883"/>
                <a:gd name="connsiteY45" fmla="*/ 4275461 h 4275461"/>
                <a:gd name="connsiteX46" fmla="*/ 953807 w 3619883"/>
                <a:gd name="connsiteY46" fmla="*/ 4275461 h 4275461"/>
                <a:gd name="connsiteX47" fmla="*/ 912215 w 3619883"/>
                <a:gd name="connsiteY47" fmla="*/ 4128157 h 4275461"/>
                <a:gd name="connsiteX48" fmla="*/ 961020 w 3619883"/>
                <a:gd name="connsiteY48" fmla="*/ 4128157 h 4275461"/>
                <a:gd name="connsiteX49" fmla="*/ 961020 w 3619883"/>
                <a:gd name="connsiteY49" fmla="*/ 3951392 h 4275461"/>
                <a:gd name="connsiteX50" fmla="*/ 783235 w 3619883"/>
                <a:gd name="connsiteY50" fmla="*/ 3951392 h 4275461"/>
                <a:gd name="connsiteX51" fmla="*/ 783235 w 3619883"/>
                <a:gd name="connsiteY51" fmla="*/ 4128157 h 4275461"/>
                <a:gd name="connsiteX52" fmla="*/ 871024 w 3619883"/>
                <a:gd name="connsiteY52" fmla="*/ 4128157 h 4275461"/>
                <a:gd name="connsiteX53" fmla="*/ 829432 w 3619883"/>
                <a:gd name="connsiteY53" fmla="*/ 4275461 h 4275461"/>
                <a:gd name="connsiteX54" fmla="*/ 611484 w 3619883"/>
                <a:gd name="connsiteY54" fmla="*/ 4275461 h 4275461"/>
                <a:gd name="connsiteX55" fmla="*/ 621247 w 3619883"/>
                <a:gd name="connsiteY55" fmla="*/ 4128157 h 4275461"/>
                <a:gd name="connsiteX56" fmla="*/ 650062 w 3619883"/>
                <a:gd name="connsiteY56" fmla="*/ 4128157 h 4275461"/>
                <a:gd name="connsiteX57" fmla="*/ 650062 w 3619883"/>
                <a:gd name="connsiteY57" fmla="*/ 3951392 h 4275461"/>
                <a:gd name="connsiteX58" fmla="*/ 472277 w 3619883"/>
                <a:gd name="connsiteY58" fmla="*/ 3951392 h 4275461"/>
                <a:gd name="connsiteX59" fmla="*/ 472277 w 3619883"/>
                <a:gd name="connsiteY59" fmla="*/ 4128157 h 4275461"/>
                <a:gd name="connsiteX60" fmla="*/ 522650 w 3619883"/>
                <a:gd name="connsiteY60" fmla="*/ 4128157 h 4275461"/>
                <a:gd name="connsiteX61" fmla="*/ 573998 w 3619883"/>
                <a:gd name="connsiteY61" fmla="*/ 4275461 h 4275461"/>
                <a:gd name="connsiteX62" fmla="*/ 336164 w 3619883"/>
                <a:gd name="connsiteY62" fmla="*/ 4275461 h 4275461"/>
                <a:gd name="connsiteX63" fmla="*/ 294572 w 3619883"/>
                <a:gd name="connsiteY63" fmla="*/ 4128157 h 4275461"/>
                <a:gd name="connsiteX64" fmla="*/ 339106 w 3619883"/>
                <a:gd name="connsiteY64" fmla="*/ 4128157 h 4275461"/>
                <a:gd name="connsiteX65" fmla="*/ 339106 w 3619883"/>
                <a:gd name="connsiteY65" fmla="*/ 3951392 h 4275461"/>
                <a:gd name="connsiteX66" fmla="*/ 161321 w 3619883"/>
                <a:gd name="connsiteY66" fmla="*/ 3951392 h 4275461"/>
                <a:gd name="connsiteX67" fmla="*/ 161321 w 3619883"/>
                <a:gd name="connsiteY67" fmla="*/ 4128157 h 4275461"/>
                <a:gd name="connsiteX68" fmla="*/ 230914 w 3619883"/>
                <a:gd name="connsiteY68" fmla="*/ 4128157 h 4275461"/>
                <a:gd name="connsiteX69" fmla="*/ 189322 w 3619883"/>
                <a:gd name="connsiteY69" fmla="*/ 4275461 h 4275461"/>
                <a:gd name="connsiteX70" fmla="*/ 0 w 3619883"/>
                <a:gd name="connsiteY70" fmla="*/ 4275461 h 4275461"/>
                <a:gd name="connsiteX71" fmla="*/ 0 w 3619883"/>
                <a:gd name="connsiteY71" fmla="*/ 42229 h 4275461"/>
                <a:gd name="connsiteX72" fmla="*/ 42464 w 3619883"/>
                <a:gd name="connsiteY72" fmla="*/ 40518 h 4275461"/>
                <a:gd name="connsiteX73" fmla="*/ 137733 w 3619883"/>
                <a:gd name="connsiteY73" fmla="*/ 35355 h 4275461"/>
                <a:gd name="connsiteX74" fmla="*/ 270565 w 3619883"/>
                <a:gd name="connsiteY74" fmla="*/ 29759 h 4275461"/>
                <a:gd name="connsiteX75" fmla="*/ 479734 w 3619883"/>
                <a:gd name="connsiteY75" fmla="*/ 45455 h 4275461"/>
                <a:gd name="connsiteX76" fmla="*/ 524103 w 3619883"/>
                <a:gd name="connsiteY76" fmla="*/ 41625 h 4275461"/>
                <a:gd name="connsiteX77" fmla="*/ 624416 w 3619883"/>
                <a:gd name="connsiteY77" fmla="*/ 22696 h 4275461"/>
                <a:gd name="connsiteX78" fmla="*/ 657762 w 3619883"/>
                <a:gd name="connsiteY78" fmla="*/ 18351 h 4275461"/>
                <a:gd name="connsiteX79" fmla="*/ 690557 w 3619883"/>
                <a:gd name="connsiteY79" fmla="*/ 25792 h 4275461"/>
                <a:gd name="connsiteX80" fmla="*/ 745123 w 3619883"/>
                <a:gd name="connsiteY80" fmla="*/ 40157 h 4275461"/>
                <a:gd name="connsiteX81" fmla="*/ 789493 w 3619883"/>
                <a:gd name="connsiteY81" fmla="*/ 36327 h 4275461"/>
                <a:gd name="connsiteX82" fmla="*/ 854255 w 3619883"/>
                <a:gd name="connsiteY82" fmla="*/ 68887 h 4275461"/>
                <a:gd name="connsiteX83" fmla="*/ 897520 w 3619883"/>
                <a:gd name="connsiteY83" fmla="*/ 88629 h 4275461"/>
                <a:gd name="connsiteX84" fmla="*/ 940510 w 3619883"/>
                <a:gd name="connsiteY84" fmla="*/ 114265 h 4275461"/>
                <a:gd name="connsiteX85" fmla="*/ 1082712 w 3619883"/>
                <a:gd name="connsiteY85" fmla="*/ 144543 h 4275461"/>
                <a:gd name="connsiteX86" fmla="*/ 1205348 w 3619883"/>
                <a:gd name="connsiteY86" fmla="*/ 120753 h 4275461"/>
                <a:gd name="connsiteX87" fmla="*/ 1271764 w 3619883"/>
                <a:gd name="connsiteY87" fmla="*/ 117956 h 4275461"/>
                <a:gd name="connsiteX88" fmla="*/ 1315583 w 3619883"/>
                <a:gd name="connsiteY88" fmla="*/ 125912 h 4275461"/>
                <a:gd name="connsiteX89" fmla="*/ 1359125 w 3619883"/>
                <a:gd name="connsiteY89" fmla="*/ 139761 h 4275461"/>
                <a:gd name="connsiteX90" fmla="*/ 1391919 w 3619883"/>
                <a:gd name="connsiteY90" fmla="*/ 147202 h 4275461"/>
                <a:gd name="connsiteX91" fmla="*/ 1436563 w 3619883"/>
                <a:gd name="connsiteY91" fmla="*/ 137480 h 4275461"/>
                <a:gd name="connsiteX92" fmla="*/ 1471566 w 3619883"/>
                <a:gd name="connsiteY92" fmla="*/ 97777 h 4275461"/>
                <a:gd name="connsiteX93" fmla="*/ 1505739 w 3619883"/>
                <a:gd name="connsiteY93" fmla="*/ 75753 h 4275461"/>
                <a:gd name="connsiteX94" fmla="*/ 1590891 w 3619883"/>
                <a:gd name="connsiteY94" fmla="*/ 144702 h 4275461"/>
                <a:gd name="connsiteX95" fmla="*/ 1625616 w 3619883"/>
                <a:gd name="connsiteY95" fmla="*/ 110893 h 4275461"/>
                <a:gd name="connsiteX96" fmla="*/ 1658964 w 3619883"/>
                <a:gd name="connsiteY96" fmla="*/ 106547 h 4275461"/>
                <a:gd name="connsiteX97" fmla="*/ 1746598 w 3619883"/>
                <a:gd name="connsiteY97" fmla="*/ 122460 h 4275461"/>
                <a:gd name="connsiteX98" fmla="*/ 1811913 w 3619883"/>
                <a:gd name="connsiteY98" fmla="*/ 143234 h 4275461"/>
                <a:gd name="connsiteX99" fmla="*/ 1856557 w 3619883"/>
                <a:gd name="connsiteY99" fmla="*/ 133511 h 4275461"/>
                <a:gd name="connsiteX100" fmla="*/ 2066003 w 3619883"/>
                <a:gd name="connsiteY100" fmla="*/ 143313 h 4275461"/>
                <a:gd name="connsiteX101" fmla="*/ 2177615 w 3619883"/>
                <a:gd name="connsiteY101" fmla="*/ 119007 h 4275461"/>
                <a:gd name="connsiteX102" fmla="*/ 2255883 w 3619883"/>
                <a:gd name="connsiteY102" fmla="*/ 99047 h 4275461"/>
                <a:gd name="connsiteX103" fmla="*/ 2344622 w 3619883"/>
                <a:gd name="connsiteY103" fmla="*/ 91388 h 4275461"/>
                <a:gd name="connsiteX104" fmla="*/ 2455682 w 3619883"/>
                <a:gd name="connsiteY104" fmla="*/ 78869 h 4275461"/>
                <a:gd name="connsiteX105" fmla="*/ 2632609 w 3619883"/>
                <a:gd name="connsiteY105" fmla="*/ 75338 h 4275461"/>
                <a:gd name="connsiteX106" fmla="*/ 2742291 w 3619883"/>
                <a:gd name="connsiteY106" fmla="*/ 92282 h 4275461"/>
                <a:gd name="connsiteX107" fmla="*/ 2851974 w 3619883"/>
                <a:gd name="connsiteY107" fmla="*/ 109227 h 4275461"/>
                <a:gd name="connsiteX108" fmla="*/ 2907643 w 3619883"/>
                <a:gd name="connsiteY108" fmla="*/ 100020 h 4275461"/>
                <a:gd name="connsiteX109" fmla="*/ 2944022 w 3619883"/>
                <a:gd name="connsiteY109" fmla="*/ 30853 h 4275461"/>
                <a:gd name="connsiteX110" fmla="*/ 3022289 w 3619883"/>
                <a:gd name="connsiteY110" fmla="*/ 10893 h 4275461"/>
                <a:gd name="connsiteX111" fmla="*/ 3054807 w 3619883"/>
                <a:gd name="connsiteY111" fmla="*/ 24226 h 4275461"/>
                <a:gd name="connsiteX112" fmla="*/ 3141892 w 3619883"/>
                <a:gd name="connsiteY112" fmla="*/ 51925 h 4275461"/>
                <a:gd name="connsiteX113" fmla="*/ 3185711 w 3619883"/>
                <a:gd name="connsiteY113" fmla="*/ 59881 h 4275461"/>
                <a:gd name="connsiteX114" fmla="*/ 3219056 w 3619883"/>
                <a:gd name="connsiteY114" fmla="*/ 55536 h 4275461"/>
                <a:gd name="connsiteX115" fmla="*/ 3263425 w 3619883"/>
                <a:gd name="connsiteY115" fmla="*/ 51706 h 4275461"/>
                <a:gd name="connsiteX116" fmla="*/ 3296219 w 3619883"/>
                <a:gd name="connsiteY116" fmla="*/ 59147 h 4275461"/>
                <a:gd name="connsiteX117" fmla="*/ 3319094 w 3619883"/>
                <a:gd name="connsiteY117" fmla="*/ 42500 h 4275461"/>
                <a:gd name="connsiteX118" fmla="*/ 3420511 w 3619883"/>
                <a:gd name="connsiteY118" fmla="*/ 0 h 4275461"/>
                <a:gd name="connsiteX119" fmla="*/ 3453305 w 3619883"/>
                <a:gd name="connsiteY119" fmla="*/ 7440 h 4275461"/>
                <a:gd name="connsiteX120" fmla="*/ 3496571 w 3619883"/>
                <a:gd name="connsiteY120" fmla="*/ 27182 h 4275461"/>
                <a:gd name="connsiteX121" fmla="*/ 3602117 w 3619883"/>
                <a:gd name="connsiteY121" fmla="*/ 132521 h 4275461"/>
                <a:gd name="connsiteX122" fmla="*/ 3619883 w 3619883"/>
                <a:gd name="connsiteY122" fmla="*/ 140049 h 4275461"/>
                <a:gd name="connsiteX123" fmla="*/ 3619883 w 3619883"/>
                <a:gd name="connsiteY123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8025 w 3619883"/>
                <a:gd name="connsiteY8" fmla="*/ 4128157 h 4275461"/>
                <a:gd name="connsiteX9" fmla="*/ 2337697 w 3619883"/>
                <a:gd name="connsiteY9" fmla="*/ 4275461 h 4275461"/>
                <a:gd name="connsiteX10" fmla="*/ 2150155 w 3619883"/>
                <a:gd name="connsiteY10" fmla="*/ 4275461 h 4275461"/>
                <a:gd name="connsiteX11" fmla="*/ 2150155 w 3619883"/>
                <a:gd name="connsiteY11" fmla="*/ 4128157 h 4275461"/>
                <a:gd name="connsiteX12" fmla="*/ 2204852 w 3619883"/>
                <a:gd name="connsiteY12" fmla="*/ 4128157 h 4275461"/>
                <a:gd name="connsiteX13" fmla="*/ 2204852 w 3619883"/>
                <a:gd name="connsiteY13" fmla="*/ 3951392 h 4275461"/>
                <a:gd name="connsiteX14" fmla="*/ 2027068 w 3619883"/>
                <a:gd name="connsiteY14" fmla="*/ 3951392 h 4275461"/>
                <a:gd name="connsiteX15" fmla="*/ 2027068 w 3619883"/>
                <a:gd name="connsiteY15" fmla="*/ 4128157 h 4275461"/>
                <a:gd name="connsiteX16" fmla="*/ 2079759 w 3619883"/>
                <a:gd name="connsiteY16" fmla="*/ 4128157 h 4275461"/>
                <a:gd name="connsiteX17" fmla="*/ 2079759 w 3619883"/>
                <a:gd name="connsiteY17" fmla="*/ 4275461 h 4275461"/>
                <a:gd name="connsiteX18" fmla="*/ 1824703 w 3619883"/>
                <a:gd name="connsiteY18" fmla="*/ 4275461 h 4275461"/>
                <a:gd name="connsiteX19" fmla="*/ 1834468 w 3619883"/>
                <a:gd name="connsiteY19" fmla="*/ 4128157 h 4275461"/>
                <a:gd name="connsiteX20" fmla="*/ 1893894 w 3619883"/>
                <a:gd name="connsiteY20" fmla="*/ 4128157 h 4275461"/>
                <a:gd name="connsiteX21" fmla="*/ 1893894 w 3619883"/>
                <a:gd name="connsiteY21" fmla="*/ 3951392 h 4275461"/>
                <a:gd name="connsiteX22" fmla="*/ 1716110 w 3619883"/>
                <a:gd name="connsiteY22" fmla="*/ 3951392 h 4275461"/>
                <a:gd name="connsiteX23" fmla="*/ 1716110 w 3619883"/>
                <a:gd name="connsiteY23" fmla="*/ 4006431 h 4275461"/>
                <a:gd name="connsiteX24" fmla="*/ 1703447 w 3619883"/>
                <a:gd name="connsiteY24" fmla="*/ 4007960 h 4275461"/>
                <a:gd name="connsiteX25" fmla="*/ 1716110 w 3619883"/>
                <a:gd name="connsiteY25" fmla="*/ 4044284 h 4275461"/>
                <a:gd name="connsiteX26" fmla="*/ 1716110 w 3619883"/>
                <a:gd name="connsiteY26" fmla="*/ 4128157 h 4275461"/>
                <a:gd name="connsiteX27" fmla="*/ 1745346 w 3619883"/>
                <a:gd name="connsiteY27" fmla="*/ 4128157 h 4275461"/>
                <a:gd name="connsiteX28" fmla="*/ 1796694 w 3619883"/>
                <a:gd name="connsiteY28" fmla="*/ 4275461 h 4275461"/>
                <a:gd name="connsiteX29" fmla="*/ 1558844 w 3619883"/>
                <a:gd name="connsiteY29" fmla="*/ 4275461 h 4275461"/>
                <a:gd name="connsiteX30" fmla="*/ 1517252 w 3619883"/>
                <a:gd name="connsiteY30" fmla="*/ 4128157 h 4275461"/>
                <a:gd name="connsiteX31" fmla="*/ 1582936 w 3619883"/>
                <a:gd name="connsiteY31" fmla="*/ 4128157 h 4275461"/>
                <a:gd name="connsiteX32" fmla="*/ 1582936 w 3619883"/>
                <a:gd name="connsiteY32" fmla="*/ 3951392 h 4275461"/>
                <a:gd name="connsiteX33" fmla="*/ 1405151 w 3619883"/>
                <a:gd name="connsiteY33" fmla="*/ 3951392 h 4275461"/>
                <a:gd name="connsiteX34" fmla="*/ 1405151 w 3619883"/>
                <a:gd name="connsiteY34" fmla="*/ 4128157 h 4275461"/>
                <a:gd name="connsiteX35" fmla="*/ 1468988 w 3619883"/>
                <a:gd name="connsiteY35" fmla="*/ 4128157 h 4275461"/>
                <a:gd name="connsiteX36" fmla="*/ 1427396 w 3619883"/>
                <a:gd name="connsiteY36" fmla="*/ 4275461 h 4275461"/>
                <a:gd name="connsiteX37" fmla="*/ 1210751 w 3619883"/>
                <a:gd name="connsiteY37" fmla="*/ 4275461 h 4275461"/>
                <a:gd name="connsiteX38" fmla="*/ 1210751 w 3619883"/>
                <a:gd name="connsiteY38" fmla="*/ 4128157 h 4275461"/>
                <a:gd name="connsiteX39" fmla="*/ 1271978 w 3619883"/>
                <a:gd name="connsiteY39" fmla="*/ 4128157 h 4275461"/>
                <a:gd name="connsiteX40" fmla="*/ 1271978 w 3619883"/>
                <a:gd name="connsiteY40" fmla="*/ 3951392 h 4275461"/>
                <a:gd name="connsiteX41" fmla="*/ 1094193 w 3619883"/>
                <a:gd name="connsiteY41" fmla="*/ 3951392 h 4275461"/>
                <a:gd name="connsiteX42" fmla="*/ 1094193 w 3619883"/>
                <a:gd name="connsiteY42" fmla="*/ 4128157 h 4275461"/>
                <a:gd name="connsiteX43" fmla="*/ 1140354 w 3619883"/>
                <a:gd name="connsiteY43" fmla="*/ 4128157 h 4275461"/>
                <a:gd name="connsiteX44" fmla="*/ 1140354 w 3619883"/>
                <a:gd name="connsiteY44" fmla="*/ 4275461 h 4275461"/>
                <a:gd name="connsiteX45" fmla="*/ 953807 w 3619883"/>
                <a:gd name="connsiteY45" fmla="*/ 4275461 h 4275461"/>
                <a:gd name="connsiteX46" fmla="*/ 912215 w 3619883"/>
                <a:gd name="connsiteY46" fmla="*/ 4128157 h 4275461"/>
                <a:gd name="connsiteX47" fmla="*/ 961020 w 3619883"/>
                <a:gd name="connsiteY47" fmla="*/ 4128157 h 4275461"/>
                <a:gd name="connsiteX48" fmla="*/ 961020 w 3619883"/>
                <a:gd name="connsiteY48" fmla="*/ 3951392 h 4275461"/>
                <a:gd name="connsiteX49" fmla="*/ 783235 w 3619883"/>
                <a:gd name="connsiteY49" fmla="*/ 3951392 h 4275461"/>
                <a:gd name="connsiteX50" fmla="*/ 783235 w 3619883"/>
                <a:gd name="connsiteY50" fmla="*/ 4128157 h 4275461"/>
                <a:gd name="connsiteX51" fmla="*/ 871024 w 3619883"/>
                <a:gd name="connsiteY51" fmla="*/ 4128157 h 4275461"/>
                <a:gd name="connsiteX52" fmla="*/ 829432 w 3619883"/>
                <a:gd name="connsiteY52" fmla="*/ 4275461 h 4275461"/>
                <a:gd name="connsiteX53" fmla="*/ 611484 w 3619883"/>
                <a:gd name="connsiteY53" fmla="*/ 4275461 h 4275461"/>
                <a:gd name="connsiteX54" fmla="*/ 621247 w 3619883"/>
                <a:gd name="connsiteY54" fmla="*/ 4128157 h 4275461"/>
                <a:gd name="connsiteX55" fmla="*/ 650062 w 3619883"/>
                <a:gd name="connsiteY55" fmla="*/ 4128157 h 4275461"/>
                <a:gd name="connsiteX56" fmla="*/ 650062 w 3619883"/>
                <a:gd name="connsiteY56" fmla="*/ 3951392 h 4275461"/>
                <a:gd name="connsiteX57" fmla="*/ 472277 w 3619883"/>
                <a:gd name="connsiteY57" fmla="*/ 3951392 h 4275461"/>
                <a:gd name="connsiteX58" fmla="*/ 472277 w 3619883"/>
                <a:gd name="connsiteY58" fmla="*/ 4128157 h 4275461"/>
                <a:gd name="connsiteX59" fmla="*/ 522650 w 3619883"/>
                <a:gd name="connsiteY59" fmla="*/ 4128157 h 4275461"/>
                <a:gd name="connsiteX60" fmla="*/ 573998 w 3619883"/>
                <a:gd name="connsiteY60" fmla="*/ 4275461 h 4275461"/>
                <a:gd name="connsiteX61" fmla="*/ 336164 w 3619883"/>
                <a:gd name="connsiteY61" fmla="*/ 4275461 h 4275461"/>
                <a:gd name="connsiteX62" fmla="*/ 294572 w 3619883"/>
                <a:gd name="connsiteY62" fmla="*/ 4128157 h 4275461"/>
                <a:gd name="connsiteX63" fmla="*/ 339106 w 3619883"/>
                <a:gd name="connsiteY63" fmla="*/ 4128157 h 4275461"/>
                <a:gd name="connsiteX64" fmla="*/ 339106 w 3619883"/>
                <a:gd name="connsiteY64" fmla="*/ 3951392 h 4275461"/>
                <a:gd name="connsiteX65" fmla="*/ 161321 w 3619883"/>
                <a:gd name="connsiteY65" fmla="*/ 3951392 h 4275461"/>
                <a:gd name="connsiteX66" fmla="*/ 161321 w 3619883"/>
                <a:gd name="connsiteY66" fmla="*/ 4128157 h 4275461"/>
                <a:gd name="connsiteX67" fmla="*/ 230914 w 3619883"/>
                <a:gd name="connsiteY67" fmla="*/ 4128157 h 4275461"/>
                <a:gd name="connsiteX68" fmla="*/ 189322 w 3619883"/>
                <a:gd name="connsiteY68" fmla="*/ 4275461 h 4275461"/>
                <a:gd name="connsiteX69" fmla="*/ 0 w 3619883"/>
                <a:gd name="connsiteY69" fmla="*/ 4275461 h 4275461"/>
                <a:gd name="connsiteX70" fmla="*/ 0 w 3619883"/>
                <a:gd name="connsiteY70" fmla="*/ 42229 h 4275461"/>
                <a:gd name="connsiteX71" fmla="*/ 42464 w 3619883"/>
                <a:gd name="connsiteY71" fmla="*/ 40518 h 4275461"/>
                <a:gd name="connsiteX72" fmla="*/ 137733 w 3619883"/>
                <a:gd name="connsiteY72" fmla="*/ 35355 h 4275461"/>
                <a:gd name="connsiteX73" fmla="*/ 270565 w 3619883"/>
                <a:gd name="connsiteY73" fmla="*/ 29759 h 4275461"/>
                <a:gd name="connsiteX74" fmla="*/ 479734 w 3619883"/>
                <a:gd name="connsiteY74" fmla="*/ 45455 h 4275461"/>
                <a:gd name="connsiteX75" fmla="*/ 524103 w 3619883"/>
                <a:gd name="connsiteY75" fmla="*/ 41625 h 4275461"/>
                <a:gd name="connsiteX76" fmla="*/ 624416 w 3619883"/>
                <a:gd name="connsiteY76" fmla="*/ 22696 h 4275461"/>
                <a:gd name="connsiteX77" fmla="*/ 657762 w 3619883"/>
                <a:gd name="connsiteY77" fmla="*/ 18351 h 4275461"/>
                <a:gd name="connsiteX78" fmla="*/ 690557 w 3619883"/>
                <a:gd name="connsiteY78" fmla="*/ 25792 h 4275461"/>
                <a:gd name="connsiteX79" fmla="*/ 745123 w 3619883"/>
                <a:gd name="connsiteY79" fmla="*/ 40157 h 4275461"/>
                <a:gd name="connsiteX80" fmla="*/ 789493 w 3619883"/>
                <a:gd name="connsiteY80" fmla="*/ 36327 h 4275461"/>
                <a:gd name="connsiteX81" fmla="*/ 854255 w 3619883"/>
                <a:gd name="connsiteY81" fmla="*/ 68887 h 4275461"/>
                <a:gd name="connsiteX82" fmla="*/ 897520 w 3619883"/>
                <a:gd name="connsiteY82" fmla="*/ 88629 h 4275461"/>
                <a:gd name="connsiteX83" fmla="*/ 940510 w 3619883"/>
                <a:gd name="connsiteY83" fmla="*/ 114265 h 4275461"/>
                <a:gd name="connsiteX84" fmla="*/ 1082712 w 3619883"/>
                <a:gd name="connsiteY84" fmla="*/ 144543 h 4275461"/>
                <a:gd name="connsiteX85" fmla="*/ 1205348 w 3619883"/>
                <a:gd name="connsiteY85" fmla="*/ 120753 h 4275461"/>
                <a:gd name="connsiteX86" fmla="*/ 1271764 w 3619883"/>
                <a:gd name="connsiteY86" fmla="*/ 117956 h 4275461"/>
                <a:gd name="connsiteX87" fmla="*/ 1315583 w 3619883"/>
                <a:gd name="connsiteY87" fmla="*/ 125912 h 4275461"/>
                <a:gd name="connsiteX88" fmla="*/ 1359125 w 3619883"/>
                <a:gd name="connsiteY88" fmla="*/ 139761 h 4275461"/>
                <a:gd name="connsiteX89" fmla="*/ 1391919 w 3619883"/>
                <a:gd name="connsiteY89" fmla="*/ 147202 h 4275461"/>
                <a:gd name="connsiteX90" fmla="*/ 1436563 w 3619883"/>
                <a:gd name="connsiteY90" fmla="*/ 137480 h 4275461"/>
                <a:gd name="connsiteX91" fmla="*/ 1471566 w 3619883"/>
                <a:gd name="connsiteY91" fmla="*/ 97777 h 4275461"/>
                <a:gd name="connsiteX92" fmla="*/ 1505739 w 3619883"/>
                <a:gd name="connsiteY92" fmla="*/ 75753 h 4275461"/>
                <a:gd name="connsiteX93" fmla="*/ 1590891 w 3619883"/>
                <a:gd name="connsiteY93" fmla="*/ 144702 h 4275461"/>
                <a:gd name="connsiteX94" fmla="*/ 1625616 w 3619883"/>
                <a:gd name="connsiteY94" fmla="*/ 110893 h 4275461"/>
                <a:gd name="connsiteX95" fmla="*/ 1658964 w 3619883"/>
                <a:gd name="connsiteY95" fmla="*/ 106547 h 4275461"/>
                <a:gd name="connsiteX96" fmla="*/ 1746598 w 3619883"/>
                <a:gd name="connsiteY96" fmla="*/ 122460 h 4275461"/>
                <a:gd name="connsiteX97" fmla="*/ 1811913 w 3619883"/>
                <a:gd name="connsiteY97" fmla="*/ 143234 h 4275461"/>
                <a:gd name="connsiteX98" fmla="*/ 1856557 w 3619883"/>
                <a:gd name="connsiteY98" fmla="*/ 133511 h 4275461"/>
                <a:gd name="connsiteX99" fmla="*/ 2066003 w 3619883"/>
                <a:gd name="connsiteY99" fmla="*/ 143313 h 4275461"/>
                <a:gd name="connsiteX100" fmla="*/ 2177615 w 3619883"/>
                <a:gd name="connsiteY100" fmla="*/ 119007 h 4275461"/>
                <a:gd name="connsiteX101" fmla="*/ 2255883 w 3619883"/>
                <a:gd name="connsiteY101" fmla="*/ 99047 h 4275461"/>
                <a:gd name="connsiteX102" fmla="*/ 2344622 w 3619883"/>
                <a:gd name="connsiteY102" fmla="*/ 91388 h 4275461"/>
                <a:gd name="connsiteX103" fmla="*/ 2455682 w 3619883"/>
                <a:gd name="connsiteY103" fmla="*/ 78869 h 4275461"/>
                <a:gd name="connsiteX104" fmla="*/ 2632609 w 3619883"/>
                <a:gd name="connsiteY104" fmla="*/ 75338 h 4275461"/>
                <a:gd name="connsiteX105" fmla="*/ 2742291 w 3619883"/>
                <a:gd name="connsiteY105" fmla="*/ 92282 h 4275461"/>
                <a:gd name="connsiteX106" fmla="*/ 2851974 w 3619883"/>
                <a:gd name="connsiteY106" fmla="*/ 109227 h 4275461"/>
                <a:gd name="connsiteX107" fmla="*/ 2907643 w 3619883"/>
                <a:gd name="connsiteY107" fmla="*/ 100020 h 4275461"/>
                <a:gd name="connsiteX108" fmla="*/ 2944022 w 3619883"/>
                <a:gd name="connsiteY108" fmla="*/ 30853 h 4275461"/>
                <a:gd name="connsiteX109" fmla="*/ 3022289 w 3619883"/>
                <a:gd name="connsiteY109" fmla="*/ 10893 h 4275461"/>
                <a:gd name="connsiteX110" fmla="*/ 3054807 w 3619883"/>
                <a:gd name="connsiteY110" fmla="*/ 24226 h 4275461"/>
                <a:gd name="connsiteX111" fmla="*/ 3141892 w 3619883"/>
                <a:gd name="connsiteY111" fmla="*/ 51925 h 4275461"/>
                <a:gd name="connsiteX112" fmla="*/ 3185711 w 3619883"/>
                <a:gd name="connsiteY112" fmla="*/ 59881 h 4275461"/>
                <a:gd name="connsiteX113" fmla="*/ 3219056 w 3619883"/>
                <a:gd name="connsiteY113" fmla="*/ 55536 h 4275461"/>
                <a:gd name="connsiteX114" fmla="*/ 3263425 w 3619883"/>
                <a:gd name="connsiteY114" fmla="*/ 51706 h 4275461"/>
                <a:gd name="connsiteX115" fmla="*/ 3296219 w 3619883"/>
                <a:gd name="connsiteY115" fmla="*/ 59147 h 4275461"/>
                <a:gd name="connsiteX116" fmla="*/ 3319094 w 3619883"/>
                <a:gd name="connsiteY116" fmla="*/ 42500 h 4275461"/>
                <a:gd name="connsiteX117" fmla="*/ 3420511 w 3619883"/>
                <a:gd name="connsiteY117" fmla="*/ 0 h 4275461"/>
                <a:gd name="connsiteX118" fmla="*/ 3453305 w 3619883"/>
                <a:gd name="connsiteY118" fmla="*/ 7440 h 4275461"/>
                <a:gd name="connsiteX119" fmla="*/ 3496571 w 3619883"/>
                <a:gd name="connsiteY119" fmla="*/ 27182 h 4275461"/>
                <a:gd name="connsiteX120" fmla="*/ 3602117 w 3619883"/>
                <a:gd name="connsiteY120" fmla="*/ 132521 h 4275461"/>
                <a:gd name="connsiteX121" fmla="*/ 3619883 w 3619883"/>
                <a:gd name="connsiteY121" fmla="*/ 140049 h 4275461"/>
                <a:gd name="connsiteX122" fmla="*/ 3619883 w 3619883"/>
                <a:gd name="connsiteY122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150155 w 3619883"/>
                <a:gd name="connsiteY10" fmla="*/ 4128157 h 4275461"/>
                <a:gd name="connsiteX11" fmla="*/ 2204852 w 3619883"/>
                <a:gd name="connsiteY11" fmla="*/ 4128157 h 4275461"/>
                <a:gd name="connsiteX12" fmla="*/ 2204852 w 3619883"/>
                <a:gd name="connsiteY12" fmla="*/ 3951392 h 4275461"/>
                <a:gd name="connsiteX13" fmla="*/ 2027068 w 3619883"/>
                <a:gd name="connsiteY13" fmla="*/ 3951392 h 4275461"/>
                <a:gd name="connsiteX14" fmla="*/ 2027068 w 3619883"/>
                <a:gd name="connsiteY14" fmla="*/ 4128157 h 4275461"/>
                <a:gd name="connsiteX15" fmla="*/ 2079759 w 3619883"/>
                <a:gd name="connsiteY15" fmla="*/ 4128157 h 4275461"/>
                <a:gd name="connsiteX16" fmla="*/ 2079759 w 3619883"/>
                <a:gd name="connsiteY16" fmla="*/ 4275461 h 4275461"/>
                <a:gd name="connsiteX17" fmla="*/ 1824703 w 3619883"/>
                <a:gd name="connsiteY17" fmla="*/ 4275461 h 4275461"/>
                <a:gd name="connsiteX18" fmla="*/ 1834468 w 3619883"/>
                <a:gd name="connsiteY18" fmla="*/ 4128157 h 4275461"/>
                <a:gd name="connsiteX19" fmla="*/ 1893894 w 3619883"/>
                <a:gd name="connsiteY19" fmla="*/ 4128157 h 4275461"/>
                <a:gd name="connsiteX20" fmla="*/ 1893894 w 3619883"/>
                <a:gd name="connsiteY20" fmla="*/ 3951392 h 4275461"/>
                <a:gd name="connsiteX21" fmla="*/ 1716110 w 3619883"/>
                <a:gd name="connsiteY21" fmla="*/ 3951392 h 4275461"/>
                <a:gd name="connsiteX22" fmla="*/ 1716110 w 3619883"/>
                <a:gd name="connsiteY22" fmla="*/ 4006431 h 4275461"/>
                <a:gd name="connsiteX23" fmla="*/ 1703447 w 3619883"/>
                <a:gd name="connsiteY23" fmla="*/ 4007960 h 4275461"/>
                <a:gd name="connsiteX24" fmla="*/ 1716110 w 3619883"/>
                <a:gd name="connsiteY24" fmla="*/ 4044284 h 4275461"/>
                <a:gd name="connsiteX25" fmla="*/ 1716110 w 3619883"/>
                <a:gd name="connsiteY25" fmla="*/ 4128157 h 4275461"/>
                <a:gd name="connsiteX26" fmla="*/ 1745346 w 3619883"/>
                <a:gd name="connsiteY26" fmla="*/ 4128157 h 4275461"/>
                <a:gd name="connsiteX27" fmla="*/ 1796694 w 3619883"/>
                <a:gd name="connsiteY27" fmla="*/ 4275461 h 4275461"/>
                <a:gd name="connsiteX28" fmla="*/ 1558844 w 3619883"/>
                <a:gd name="connsiteY28" fmla="*/ 4275461 h 4275461"/>
                <a:gd name="connsiteX29" fmla="*/ 1517252 w 3619883"/>
                <a:gd name="connsiteY29" fmla="*/ 4128157 h 4275461"/>
                <a:gd name="connsiteX30" fmla="*/ 1582936 w 3619883"/>
                <a:gd name="connsiteY30" fmla="*/ 4128157 h 4275461"/>
                <a:gd name="connsiteX31" fmla="*/ 1582936 w 3619883"/>
                <a:gd name="connsiteY31" fmla="*/ 3951392 h 4275461"/>
                <a:gd name="connsiteX32" fmla="*/ 1405151 w 3619883"/>
                <a:gd name="connsiteY32" fmla="*/ 3951392 h 4275461"/>
                <a:gd name="connsiteX33" fmla="*/ 1405151 w 3619883"/>
                <a:gd name="connsiteY33" fmla="*/ 4128157 h 4275461"/>
                <a:gd name="connsiteX34" fmla="*/ 1468988 w 3619883"/>
                <a:gd name="connsiteY34" fmla="*/ 4128157 h 4275461"/>
                <a:gd name="connsiteX35" fmla="*/ 1427396 w 3619883"/>
                <a:gd name="connsiteY35" fmla="*/ 4275461 h 4275461"/>
                <a:gd name="connsiteX36" fmla="*/ 1210751 w 3619883"/>
                <a:gd name="connsiteY36" fmla="*/ 4275461 h 4275461"/>
                <a:gd name="connsiteX37" fmla="*/ 1210751 w 3619883"/>
                <a:gd name="connsiteY37" fmla="*/ 4128157 h 4275461"/>
                <a:gd name="connsiteX38" fmla="*/ 1271978 w 3619883"/>
                <a:gd name="connsiteY38" fmla="*/ 4128157 h 4275461"/>
                <a:gd name="connsiteX39" fmla="*/ 1271978 w 3619883"/>
                <a:gd name="connsiteY39" fmla="*/ 3951392 h 4275461"/>
                <a:gd name="connsiteX40" fmla="*/ 1094193 w 3619883"/>
                <a:gd name="connsiteY40" fmla="*/ 3951392 h 4275461"/>
                <a:gd name="connsiteX41" fmla="*/ 1094193 w 3619883"/>
                <a:gd name="connsiteY41" fmla="*/ 4128157 h 4275461"/>
                <a:gd name="connsiteX42" fmla="*/ 1140354 w 3619883"/>
                <a:gd name="connsiteY42" fmla="*/ 4128157 h 4275461"/>
                <a:gd name="connsiteX43" fmla="*/ 1140354 w 3619883"/>
                <a:gd name="connsiteY43" fmla="*/ 4275461 h 4275461"/>
                <a:gd name="connsiteX44" fmla="*/ 953807 w 3619883"/>
                <a:gd name="connsiteY44" fmla="*/ 4275461 h 4275461"/>
                <a:gd name="connsiteX45" fmla="*/ 912215 w 3619883"/>
                <a:gd name="connsiteY45" fmla="*/ 4128157 h 4275461"/>
                <a:gd name="connsiteX46" fmla="*/ 961020 w 3619883"/>
                <a:gd name="connsiteY46" fmla="*/ 4128157 h 4275461"/>
                <a:gd name="connsiteX47" fmla="*/ 961020 w 3619883"/>
                <a:gd name="connsiteY47" fmla="*/ 3951392 h 4275461"/>
                <a:gd name="connsiteX48" fmla="*/ 783235 w 3619883"/>
                <a:gd name="connsiteY48" fmla="*/ 3951392 h 4275461"/>
                <a:gd name="connsiteX49" fmla="*/ 783235 w 3619883"/>
                <a:gd name="connsiteY49" fmla="*/ 4128157 h 4275461"/>
                <a:gd name="connsiteX50" fmla="*/ 871024 w 3619883"/>
                <a:gd name="connsiteY50" fmla="*/ 4128157 h 4275461"/>
                <a:gd name="connsiteX51" fmla="*/ 829432 w 3619883"/>
                <a:gd name="connsiteY51" fmla="*/ 4275461 h 4275461"/>
                <a:gd name="connsiteX52" fmla="*/ 611484 w 3619883"/>
                <a:gd name="connsiteY52" fmla="*/ 4275461 h 4275461"/>
                <a:gd name="connsiteX53" fmla="*/ 621247 w 3619883"/>
                <a:gd name="connsiteY53" fmla="*/ 4128157 h 4275461"/>
                <a:gd name="connsiteX54" fmla="*/ 650062 w 3619883"/>
                <a:gd name="connsiteY54" fmla="*/ 4128157 h 4275461"/>
                <a:gd name="connsiteX55" fmla="*/ 650062 w 3619883"/>
                <a:gd name="connsiteY55" fmla="*/ 3951392 h 4275461"/>
                <a:gd name="connsiteX56" fmla="*/ 472277 w 3619883"/>
                <a:gd name="connsiteY56" fmla="*/ 3951392 h 4275461"/>
                <a:gd name="connsiteX57" fmla="*/ 472277 w 3619883"/>
                <a:gd name="connsiteY57" fmla="*/ 4128157 h 4275461"/>
                <a:gd name="connsiteX58" fmla="*/ 522650 w 3619883"/>
                <a:gd name="connsiteY58" fmla="*/ 4128157 h 4275461"/>
                <a:gd name="connsiteX59" fmla="*/ 573998 w 3619883"/>
                <a:gd name="connsiteY59" fmla="*/ 4275461 h 4275461"/>
                <a:gd name="connsiteX60" fmla="*/ 336164 w 3619883"/>
                <a:gd name="connsiteY60" fmla="*/ 4275461 h 4275461"/>
                <a:gd name="connsiteX61" fmla="*/ 294572 w 3619883"/>
                <a:gd name="connsiteY61" fmla="*/ 4128157 h 4275461"/>
                <a:gd name="connsiteX62" fmla="*/ 339106 w 3619883"/>
                <a:gd name="connsiteY62" fmla="*/ 4128157 h 4275461"/>
                <a:gd name="connsiteX63" fmla="*/ 339106 w 3619883"/>
                <a:gd name="connsiteY63" fmla="*/ 3951392 h 4275461"/>
                <a:gd name="connsiteX64" fmla="*/ 161321 w 3619883"/>
                <a:gd name="connsiteY64" fmla="*/ 3951392 h 4275461"/>
                <a:gd name="connsiteX65" fmla="*/ 161321 w 3619883"/>
                <a:gd name="connsiteY65" fmla="*/ 4128157 h 4275461"/>
                <a:gd name="connsiteX66" fmla="*/ 230914 w 3619883"/>
                <a:gd name="connsiteY66" fmla="*/ 4128157 h 4275461"/>
                <a:gd name="connsiteX67" fmla="*/ 189322 w 3619883"/>
                <a:gd name="connsiteY67" fmla="*/ 4275461 h 4275461"/>
                <a:gd name="connsiteX68" fmla="*/ 0 w 3619883"/>
                <a:gd name="connsiteY68" fmla="*/ 4275461 h 4275461"/>
                <a:gd name="connsiteX69" fmla="*/ 0 w 3619883"/>
                <a:gd name="connsiteY69" fmla="*/ 42229 h 4275461"/>
                <a:gd name="connsiteX70" fmla="*/ 42464 w 3619883"/>
                <a:gd name="connsiteY70" fmla="*/ 40518 h 4275461"/>
                <a:gd name="connsiteX71" fmla="*/ 137733 w 3619883"/>
                <a:gd name="connsiteY71" fmla="*/ 35355 h 4275461"/>
                <a:gd name="connsiteX72" fmla="*/ 270565 w 3619883"/>
                <a:gd name="connsiteY72" fmla="*/ 29759 h 4275461"/>
                <a:gd name="connsiteX73" fmla="*/ 479734 w 3619883"/>
                <a:gd name="connsiteY73" fmla="*/ 45455 h 4275461"/>
                <a:gd name="connsiteX74" fmla="*/ 524103 w 3619883"/>
                <a:gd name="connsiteY74" fmla="*/ 41625 h 4275461"/>
                <a:gd name="connsiteX75" fmla="*/ 624416 w 3619883"/>
                <a:gd name="connsiteY75" fmla="*/ 22696 h 4275461"/>
                <a:gd name="connsiteX76" fmla="*/ 657762 w 3619883"/>
                <a:gd name="connsiteY76" fmla="*/ 18351 h 4275461"/>
                <a:gd name="connsiteX77" fmla="*/ 690557 w 3619883"/>
                <a:gd name="connsiteY77" fmla="*/ 25792 h 4275461"/>
                <a:gd name="connsiteX78" fmla="*/ 745123 w 3619883"/>
                <a:gd name="connsiteY78" fmla="*/ 40157 h 4275461"/>
                <a:gd name="connsiteX79" fmla="*/ 789493 w 3619883"/>
                <a:gd name="connsiteY79" fmla="*/ 36327 h 4275461"/>
                <a:gd name="connsiteX80" fmla="*/ 854255 w 3619883"/>
                <a:gd name="connsiteY80" fmla="*/ 68887 h 4275461"/>
                <a:gd name="connsiteX81" fmla="*/ 897520 w 3619883"/>
                <a:gd name="connsiteY81" fmla="*/ 88629 h 4275461"/>
                <a:gd name="connsiteX82" fmla="*/ 940510 w 3619883"/>
                <a:gd name="connsiteY82" fmla="*/ 114265 h 4275461"/>
                <a:gd name="connsiteX83" fmla="*/ 1082712 w 3619883"/>
                <a:gd name="connsiteY83" fmla="*/ 144543 h 4275461"/>
                <a:gd name="connsiteX84" fmla="*/ 1205348 w 3619883"/>
                <a:gd name="connsiteY84" fmla="*/ 120753 h 4275461"/>
                <a:gd name="connsiteX85" fmla="*/ 1271764 w 3619883"/>
                <a:gd name="connsiteY85" fmla="*/ 117956 h 4275461"/>
                <a:gd name="connsiteX86" fmla="*/ 1315583 w 3619883"/>
                <a:gd name="connsiteY86" fmla="*/ 125912 h 4275461"/>
                <a:gd name="connsiteX87" fmla="*/ 1359125 w 3619883"/>
                <a:gd name="connsiteY87" fmla="*/ 139761 h 4275461"/>
                <a:gd name="connsiteX88" fmla="*/ 1391919 w 3619883"/>
                <a:gd name="connsiteY88" fmla="*/ 147202 h 4275461"/>
                <a:gd name="connsiteX89" fmla="*/ 1436563 w 3619883"/>
                <a:gd name="connsiteY89" fmla="*/ 137480 h 4275461"/>
                <a:gd name="connsiteX90" fmla="*/ 1471566 w 3619883"/>
                <a:gd name="connsiteY90" fmla="*/ 97777 h 4275461"/>
                <a:gd name="connsiteX91" fmla="*/ 1505739 w 3619883"/>
                <a:gd name="connsiteY91" fmla="*/ 75753 h 4275461"/>
                <a:gd name="connsiteX92" fmla="*/ 1590891 w 3619883"/>
                <a:gd name="connsiteY92" fmla="*/ 144702 h 4275461"/>
                <a:gd name="connsiteX93" fmla="*/ 1625616 w 3619883"/>
                <a:gd name="connsiteY93" fmla="*/ 110893 h 4275461"/>
                <a:gd name="connsiteX94" fmla="*/ 1658964 w 3619883"/>
                <a:gd name="connsiteY94" fmla="*/ 106547 h 4275461"/>
                <a:gd name="connsiteX95" fmla="*/ 1746598 w 3619883"/>
                <a:gd name="connsiteY95" fmla="*/ 122460 h 4275461"/>
                <a:gd name="connsiteX96" fmla="*/ 1811913 w 3619883"/>
                <a:gd name="connsiteY96" fmla="*/ 143234 h 4275461"/>
                <a:gd name="connsiteX97" fmla="*/ 1856557 w 3619883"/>
                <a:gd name="connsiteY97" fmla="*/ 133511 h 4275461"/>
                <a:gd name="connsiteX98" fmla="*/ 2066003 w 3619883"/>
                <a:gd name="connsiteY98" fmla="*/ 143313 h 4275461"/>
                <a:gd name="connsiteX99" fmla="*/ 2177615 w 3619883"/>
                <a:gd name="connsiteY99" fmla="*/ 119007 h 4275461"/>
                <a:gd name="connsiteX100" fmla="*/ 2255883 w 3619883"/>
                <a:gd name="connsiteY100" fmla="*/ 99047 h 4275461"/>
                <a:gd name="connsiteX101" fmla="*/ 2344622 w 3619883"/>
                <a:gd name="connsiteY101" fmla="*/ 91388 h 4275461"/>
                <a:gd name="connsiteX102" fmla="*/ 2455682 w 3619883"/>
                <a:gd name="connsiteY102" fmla="*/ 78869 h 4275461"/>
                <a:gd name="connsiteX103" fmla="*/ 2632609 w 3619883"/>
                <a:gd name="connsiteY103" fmla="*/ 75338 h 4275461"/>
                <a:gd name="connsiteX104" fmla="*/ 2742291 w 3619883"/>
                <a:gd name="connsiteY104" fmla="*/ 92282 h 4275461"/>
                <a:gd name="connsiteX105" fmla="*/ 2851974 w 3619883"/>
                <a:gd name="connsiteY105" fmla="*/ 109227 h 4275461"/>
                <a:gd name="connsiteX106" fmla="*/ 2907643 w 3619883"/>
                <a:gd name="connsiteY106" fmla="*/ 100020 h 4275461"/>
                <a:gd name="connsiteX107" fmla="*/ 2944022 w 3619883"/>
                <a:gd name="connsiteY107" fmla="*/ 30853 h 4275461"/>
                <a:gd name="connsiteX108" fmla="*/ 3022289 w 3619883"/>
                <a:gd name="connsiteY108" fmla="*/ 10893 h 4275461"/>
                <a:gd name="connsiteX109" fmla="*/ 3054807 w 3619883"/>
                <a:gd name="connsiteY109" fmla="*/ 24226 h 4275461"/>
                <a:gd name="connsiteX110" fmla="*/ 3141892 w 3619883"/>
                <a:gd name="connsiteY110" fmla="*/ 51925 h 4275461"/>
                <a:gd name="connsiteX111" fmla="*/ 3185711 w 3619883"/>
                <a:gd name="connsiteY111" fmla="*/ 59881 h 4275461"/>
                <a:gd name="connsiteX112" fmla="*/ 3219056 w 3619883"/>
                <a:gd name="connsiteY112" fmla="*/ 55536 h 4275461"/>
                <a:gd name="connsiteX113" fmla="*/ 3263425 w 3619883"/>
                <a:gd name="connsiteY113" fmla="*/ 51706 h 4275461"/>
                <a:gd name="connsiteX114" fmla="*/ 3296219 w 3619883"/>
                <a:gd name="connsiteY114" fmla="*/ 59147 h 4275461"/>
                <a:gd name="connsiteX115" fmla="*/ 3319094 w 3619883"/>
                <a:gd name="connsiteY115" fmla="*/ 42500 h 4275461"/>
                <a:gd name="connsiteX116" fmla="*/ 3420511 w 3619883"/>
                <a:gd name="connsiteY116" fmla="*/ 0 h 4275461"/>
                <a:gd name="connsiteX117" fmla="*/ 3453305 w 3619883"/>
                <a:gd name="connsiteY117" fmla="*/ 7440 h 4275461"/>
                <a:gd name="connsiteX118" fmla="*/ 3496571 w 3619883"/>
                <a:gd name="connsiteY118" fmla="*/ 27182 h 4275461"/>
                <a:gd name="connsiteX119" fmla="*/ 3602117 w 3619883"/>
                <a:gd name="connsiteY119" fmla="*/ 132521 h 4275461"/>
                <a:gd name="connsiteX120" fmla="*/ 3619883 w 3619883"/>
                <a:gd name="connsiteY120" fmla="*/ 140049 h 4275461"/>
                <a:gd name="connsiteX121" fmla="*/ 3619883 w 3619883"/>
                <a:gd name="connsiteY121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150155 w 3619883"/>
                <a:gd name="connsiteY10" fmla="*/ 4128157 h 4275461"/>
                <a:gd name="connsiteX11" fmla="*/ 2204852 w 3619883"/>
                <a:gd name="connsiteY11" fmla="*/ 3951392 h 4275461"/>
                <a:gd name="connsiteX12" fmla="*/ 2027068 w 3619883"/>
                <a:gd name="connsiteY12" fmla="*/ 3951392 h 4275461"/>
                <a:gd name="connsiteX13" fmla="*/ 2027068 w 3619883"/>
                <a:gd name="connsiteY13" fmla="*/ 4128157 h 4275461"/>
                <a:gd name="connsiteX14" fmla="*/ 2079759 w 3619883"/>
                <a:gd name="connsiteY14" fmla="*/ 4128157 h 4275461"/>
                <a:gd name="connsiteX15" fmla="*/ 2079759 w 3619883"/>
                <a:gd name="connsiteY15" fmla="*/ 4275461 h 4275461"/>
                <a:gd name="connsiteX16" fmla="*/ 1824703 w 3619883"/>
                <a:gd name="connsiteY16" fmla="*/ 4275461 h 4275461"/>
                <a:gd name="connsiteX17" fmla="*/ 1834468 w 3619883"/>
                <a:gd name="connsiteY17" fmla="*/ 4128157 h 4275461"/>
                <a:gd name="connsiteX18" fmla="*/ 1893894 w 3619883"/>
                <a:gd name="connsiteY18" fmla="*/ 4128157 h 4275461"/>
                <a:gd name="connsiteX19" fmla="*/ 1893894 w 3619883"/>
                <a:gd name="connsiteY19" fmla="*/ 3951392 h 4275461"/>
                <a:gd name="connsiteX20" fmla="*/ 1716110 w 3619883"/>
                <a:gd name="connsiteY20" fmla="*/ 3951392 h 4275461"/>
                <a:gd name="connsiteX21" fmla="*/ 1716110 w 3619883"/>
                <a:gd name="connsiteY21" fmla="*/ 4006431 h 4275461"/>
                <a:gd name="connsiteX22" fmla="*/ 1703447 w 3619883"/>
                <a:gd name="connsiteY22" fmla="*/ 4007960 h 4275461"/>
                <a:gd name="connsiteX23" fmla="*/ 1716110 w 3619883"/>
                <a:gd name="connsiteY23" fmla="*/ 4044284 h 4275461"/>
                <a:gd name="connsiteX24" fmla="*/ 1716110 w 3619883"/>
                <a:gd name="connsiteY24" fmla="*/ 4128157 h 4275461"/>
                <a:gd name="connsiteX25" fmla="*/ 1745346 w 3619883"/>
                <a:gd name="connsiteY25" fmla="*/ 4128157 h 4275461"/>
                <a:gd name="connsiteX26" fmla="*/ 1796694 w 3619883"/>
                <a:gd name="connsiteY26" fmla="*/ 4275461 h 4275461"/>
                <a:gd name="connsiteX27" fmla="*/ 1558844 w 3619883"/>
                <a:gd name="connsiteY27" fmla="*/ 4275461 h 4275461"/>
                <a:gd name="connsiteX28" fmla="*/ 1517252 w 3619883"/>
                <a:gd name="connsiteY28" fmla="*/ 4128157 h 4275461"/>
                <a:gd name="connsiteX29" fmla="*/ 1582936 w 3619883"/>
                <a:gd name="connsiteY29" fmla="*/ 4128157 h 4275461"/>
                <a:gd name="connsiteX30" fmla="*/ 1582936 w 3619883"/>
                <a:gd name="connsiteY30" fmla="*/ 3951392 h 4275461"/>
                <a:gd name="connsiteX31" fmla="*/ 1405151 w 3619883"/>
                <a:gd name="connsiteY31" fmla="*/ 3951392 h 4275461"/>
                <a:gd name="connsiteX32" fmla="*/ 1405151 w 3619883"/>
                <a:gd name="connsiteY32" fmla="*/ 4128157 h 4275461"/>
                <a:gd name="connsiteX33" fmla="*/ 1468988 w 3619883"/>
                <a:gd name="connsiteY33" fmla="*/ 4128157 h 4275461"/>
                <a:gd name="connsiteX34" fmla="*/ 1427396 w 3619883"/>
                <a:gd name="connsiteY34" fmla="*/ 4275461 h 4275461"/>
                <a:gd name="connsiteX35" fmla="*/ 1210751 w 3619883"/>
                <a:gd name="connsiteY35" fmla="*/ 4275461 h 4275461"/>
                <a:gd name="connsiteX36" fmla="*/ 1210751 w 3619883"/>
                <a:gd name="connsiteY36" fmla="*/ 4128157 h 4275461"/>
                <a:gd name="connsiteX37" fmla="*/ 1271978 w 3619883"/>
                <a:gd name="connsiteY37" fmla="*/ 4128157 h 4275461"/>
                <a:gd name="connsiteX38" fmla="*/ 1271978 w 3619883"/>
                <a:gd name="connsiteY38" fmla="*/ 3951392 h 4275461"/>
                <a:gd name="connsiteX39" fmla="*/ 1094193 w 3619883"/>
                <a:gd name="connsiteY39" fmla="*/ 3951392 h 4275461"/>
                <a:gd name="connsiteX40" fmla="*/ 1094193 w 3619883"/>
                <a:gd name="connsiteY40" fmla="*/ 4128157 h 4275461"/>
                <a:gd name="connsiteX41" fmla="*/ 1140354 w 3619883"/>
                <a:gd name="connsiteY41" fmla="*/ 4128157 h 4275461"/>
                <a:gd name="connsiteX42" fmla="*/ 1140354 w 3619883"/>
                <a:gd name="connsiteY42" fmla="*/ 4275461 h 4275461"/>
                <a:gd name="connsiteX43" fmla="*/ 953807 w 3619883"/>
                <a:gd name="connsiteY43" fmla="*/ 4275461 h 4275461"/>
                <a:gd name="connsiteX44" fmla="*/ 912215 w 3619883"/>
                <a:gd name="connsiteY44" fmla="*/ 4128157 h 4275461"/>
                <a:gd name="connsiteX45" fmla="*/ 961020 w 3619883"/>
                <a:gd name="connsiteY45" fmla="*/ 4128157 h 4275461"/>
                <a:gd name="connsiteX46" fmla="*/ 961020 w 3619883"/>
                <a:gd name="connsiteY46" fmla="*/ 3951392 h 4275461"/>
                <a:gd name="connsiteX47" fmla="*/ 783235 w 3619883"/>
                <a:gd name="connsiteY47" fmla="*/ 3951392 h 4275461"/>
                <a:gd name="connsiteX48" fmla="*/ 783235 w 3619883"/>
                <a:gd name="connsiteY48" fmla="*/ 4128157 h 4275461"/>
                <a:gd name="connsiteX49" fmla="*/ 871024 w 3619883"/>
                <a:gd name="connsiteY49" fmla="*/ 4128157 h 4275461"/>
                <a:gd name="connsiteX50" fmla="*/ 829432 w 3619883"/>
                <a:gd name="connsiteY50" fmla="*/ 4275461 h 4275461"/>
                <a:gd name="connsiteX51" fmla="*/ 611484 w 3619883"/>
                <a:gd name="connsiteY51" fmla="*/ 4275461 h 4275461"/>
                <a:gd name="connsiteX52" fmla="*/ 621247 w 3619883"/>
                <a:gd name="connsiteY52" fmla="*/ 4128157 h 4275461"/>
                <a:gd name="connsiteX53" fmla="*/ 650062 w 3619883"/>
                <a:gd name="connsiteY53" fmla="*/ 4128157 h 4275461"/>
                <a:gd name="connsiteX54" fmla="*/ 650062 w 3619883"/>
                <a:gd name="connsiteY54" fmla="*/ 3951392 h 4275461"/>
                <a:gd name="connsiteX55" fmla="*/ 472277 w 3619883"/>
                <a:gd name="connsiteY55" fmla="*/ 3951392 h 4275461"/>
                <a:gd name="connsiteX56" fmla="*/ 472277 w 3619883"/>
                <a:gd name="connsiteY56" fmla="*/ 4128157 h 4275461"/>
                <a:gd name="connsiteX57" fmla="*/ 522650 w 3619883"/>
                <a:gd name="connsiteY57" fmla="*/ 4128157 h 4275461"/>
                <a:gd name="connsiteX58" fmla="*/ 573998 w 3619883"/>
                <a:gd name="connsiteY58" fmla="*/ 4275461 h 4275461"/>
                <a:gd name="connsiteX59" fmla="*/ 336164 w 3619883"/>
                <a:gd name="connsiteY59" fmla="*/ 4275461 h 4275461"/>
                <a:gd name="connsiteX60" fmla="*/ 294572 w 3619883"/>
                <a:gd name="connsiteY60" fmla="*/ 4128157 h 4275461"/>
                <a:gd name="connsiteX61" fmla="*/ 339106 w 3619883"/>
                <a:gd name="connsiteY61" fmla="*/ 4128157 h 4275461"/>
                <a:gd name="connsiteX62" fmla="*/ 339106 w 3619883"/>
                <a:gd name="connsiteY62" fmla="*/ 3951392 h 4275461"/>
                <a:gd name="connsiteX63" fmla="*/ 161321 w 3619883"/>
                <a:gd name="connsiteY63" fmla="*/ 3951392 h 4275461"/>
                <a:gd name="connsiteX64" fmla="*/ 161321 w 3619883"/>
                <a:gd name="connsiteY64" fmla="*/ 4128157 h 4275461"/>
                <a:gd name="connsiteX65" fmla="*/ 230914 w 3619883"/>
                <a:gd name="connsiteY65" fmla="*/ 4128157 h 4275461"/>
                <a:gd name="connsiteX66" fmla="*/ 189322 w 3619883"/>
                <a:gd name="connsiteY66" fmla="*/ 4275461 h 4275461"/>
                <a:gd name="connsiteX67" fmla="*/ 0 w 3619883"/>
                <a:gd name="connsiteY67" fmla="*/ 4275461 h 4275461"/>
                <a:gd name="connsiteX68" fmla="*/ 0 w 3619883"/>
                <a:gd name="connsiteY68" fmla="*/ 42229 h 4275461"/>
                <a:gd name="connsiteX69" fmla="*/ 42464 w 3619883"/>
                <a:gd name="connsiteY69" fmla="*/ 40518 h 4275461"/>
                <a:gd name="connsiteX70" fmla="*/ 137733 w 3619883"/>
                <a:gd name="connsiteY70" fmla="*/ 35355 h 4275461"/>
                <a:gd name="connsiteX71" fmla="*/ 270565 w 3619883"/>
                <a:gd name="connsiteY71" fmla="*/ 29759 h 4275461"/>
                <a:gd name="connsiteX72" fmla="*/ 479734 w 3619883"/>
                <a:gd name="connsiteY72" fmla="*/ 45455 h 4275461"/>
                <a:gd name="connsiteX73" fmla="*/ 524103 w 3619883"/>
                <a:gd name="connsiteY73" fmla="*/ 41625 h 4275461"/>
                <a:gd name="connsiteX74" fmla="*/ 624416 w 3619883"/>
                <a:gd name="connsiteY74" fmla="*/ 22696 h 4275461"/>
                <a:gd name="connsiteX75" fmla="*/ 657762 w 3619883"/>
                <a:gd name="connsiteY75" fmla="*/ 18351 h 4275461"/>
                <a:gd name="connsiteX76" fmla="*/ 690557 w 3619883"/>
                <a:gd name="connsiteY76" fmla="*/ 25792 h 4275461"/>
                <a:gd name="connsiteX77" fmla="*/ 745123 w 3619883"/>
                <a:gd name="connsiteY77" fmla="*/ 40157 h 4275461"/>
                <a:gd name="connsiteX78" fmla="*/ 789493 w 3619883"/>
                <a:gd name="connsiteY78" fmla="*/ 36327 h 4275461"/>
                <a:gd name="connsiteX79" fmla="*/ 854255 w 3619883"/>
                <a:gd name="connsiteY79" fmla="*/ 68887 h 4275461"/>
                <a:gd name="connsiteX80" fmla="*/ 897520 w 3619883"/>
                <a:gd name="connsiteY80" fmla="*/ 88629 h 4275461"/>
                <a:gd name="connsiteX81" fmla="*/ 940510 w 3619883"/>
                <a:gd name="connsiteY81" fmla="*/ 114265 h 4275461"/>
                <a:gd name="connsiteX82" fmla="*/ 1082712 w 3619883"/>
                <a:gd name="connsiteY82" fmla="*/ 144543 h 4275461"/>
                <a:gd name="connsiteX83" fmla="*/ 1205348 w 3619883"/>
                <a:gd name="connsiteY83" fmla="*/ 120753 h 4275461"/>
                <a:gd name="connsiteX84" fmla="*/ 1271764 w 3619883"/>
                <a:gd name="connsiteY84" fmla="*/ 117956 h 4275461"/>
                <a:gd name="connsiteX85" fmla="*/ 1315583 w 3619883"/>
                <a:gd name="connsiteY85" fmla="*/ 125912 h 4275461"/>
                <a:gd name="connsiteX86" fmla="*/ 1359125 w 3619883"/>
                <a:gd name="connsiteY86" fmla="*/ 139761 h 4275461"/>
                <a:gd name="connsiteX87" fmla="*/ 1391919 w 3619883"/>
                <a:gd name="connsiteY87" fmla="*/ 147202 h 4275461"/>
                <a:gd name="connsiteX88" fmla="*/ 1436563 w 3619883"/>
                <a:gd name="connsiteY88" fmla="*/ 137480 h 4275461"/>
                <a:gd name="connsiteX89" fmla="*/ 1471566 w 3619883"/>
                <a:gd name="connsiteY89" fmla="*/ 97777 h 4275461"/>
                <a:gd name="connsiteX90" fmla="*/ 1505739 w 3619883"/>
                <a:gd name="connsiteY90" fmla="*/ 75753 h 4275461"/>
                <a:gd name="connsiteX91" fmla="*/ 1590891 w 3619883"/>
                <a:gd name="connsiteY91" fmla="*/ 144702 h 4275461"/>
                <a:gd name="connsiteX92" fmla="*/ 1625616 w 3619883"/>
                <a:gd name="connsiteY92" fmla="*/ 110893 h 4275461"/>
                <a:gd name="connsiteX93" fmla="*/ 1658964 w 3619883"/>
                <a:gd name="connsiteY93" fmla="*/ 106547 h 4275461"/>
                <a:gd name="connsiteX94" fmla="*/ 1746598 w 3619883"/>
                <a:gd name="connsiteY94" fmla="*/ 122460 h 4275461"/>
                <a:gd name="connsiteX95" fmla="*/ 1811913 w 3619883"/>
                <a:gd name="connsiteY95" fmla="*/ 143234 h 4275461"/>
                <a:gd name="connsiteX96" fmla="*/ 1856557 w 3619883"/>
                <a:gd name="connsiteY96" fmla="*/ 133511 h 4275461"/>
                <a:gd name="connsiteX97" fmla="*/ 2066003 w 3619883"/>
                <a:gd name="connsiteY97" fmla="*/ 143313 h 4275461"/>
                <a:gd name="connsiteX98" fmla="*/ 2177615 w 3619883"/>
                <a:gd name="connsiteY98" fmla="*/ 119007 h 4275461"/>
                <a:gd name="connsiteX99" fmla="*/ 2255883 w 3619883"/>
                <a:gd name="connsiteY99" fmla="*/ 99047 h 4275461"/>
                <a:gd name="connsiteX100" fmla="*/ 2344622 w 3619883"/>
                <a:gd name="connsiteY100" fmla="*/ 91388 h 4275461"/>
                <a:gd name="connsiteX101" fmla="*/ 2455682 w 3619883"/>
                <a:gd name="connsiteY101" fmla="*/ 78869 h 4275461"/>
                <a:gd name="connsiteX102" fmla="*/ 2632609 w 3619883"/>
                <a:gd name="connsiteY102" fmla="*/ 75338 h 4275461"/>
                <a:gd name="connsiteX103" fmla="*/ 2742291 w 3619883"/>
                <a:gd name="connsiteY103" fmla="*/ 92282 h 4275461"/>
                <a:gd name="connsiteX104" fmla="*/ 2851974 w 3619883"/>
                <a:gd name="connsiteY104" fmla="*/ 109227 h 4275461"/>
                <a:gd name="connsiteX105" fmla="*/ 2907643 w 3619883"/>
                <a:gd name="connsiteY105" fmla="*/ 100020 h 4275461"/>
                <a:gd name="connsiteX106" fmla="*/ 2944022 w 3619883"/>
                <a:gd name="connsiteY106" fmla="*/ 30853 h 4275461"/>
                <a:gd name="connsiteX107" fmla="*/ 3022289 w 3619883"/>
                <a:gd name="connsiteY107" fmla="*/ 10893 h 4275461"/>
                <a:gd name="connsiteX108" fmla="*/ 3054807 w 3619883"/>
                <a:gd name="connsiteY108" fmla="*/ 24226 h 4275461"/>
                <a:gd name="connsiteX109" fmla="*/ 3141892 w 3619883"/>
                <a:gd name="connsiteY109" fmla="*/ 51925 h 4275461"/>
                <a:gd name="connsiteX110" fmla="*/ 3185711 w 3619883"/>
                <a:gd name="connsiteY110" fmla="*/ 59881 h 4275461"/>
                <a:gd name="connsiteX111" fmla="*/ 3219056 w 3619883"/>
                <a:gd name="connsiteY111" fmla="*/ 55536 h 4275461"/>
                <a:gd name="connsiteX112" fmla="*/ 3263425 w 3619883"/>
                <a:gd name="connsiteY112" fmla="*/ 51706 h 4275461"/>
                <a:gd name="connsiteX113" fmla="*/ 3296219 w 3619883"/>
                <a:gd name="connsiteY113" fmla="*/ 59147 h 4275461"/>
                <a:gd name="connsiteX114" fmla="*/ 3319094 w 3619883"/>
                <a:gd name="connsiteY114" fmla="*/ 42500 h 4275461"/>
                <a:gd name="connsiteX115" fmla="*/ 3420511 w 3619883"/>
                <a:gd name="connsiteY115" fmla="*/ 0 h 4275461"/>
                <a:gd name="connsiteX116" fmla="*/ 3453305 w 3619883"/>
                <a:gd name="connsiteY116" fmla="*/ 7440 h 4275461"/>
                <a:gd name="connsiteX117" fmla="*/ 3496571 w 3619883"/>
                <a:gd name="connsiteY117" fmla="*/ 27182 h 4275461"/>
                <a:gd name="connsiteX118" fmla="*/ 3602117 w 3619883"/>
                <a:gd name="connsiteY118" fmla="*/ 132521 h 4275461"/>
                <a:gd name="connsiteX119" fmla="*/ 3619883 w 3619883"/>
                <a:gd name="connsiteY119" fmla="*/ 140049 h 4275461"/>
                <a:gd name="connsiteX120" fmla="*/ 3619883 w 3619883"/>
                <a:gd name="connsiteY120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204852 w 3619883"/>
                <a:gd name="connsiteY10" fmla="*/ 3951392 h 4275461"/>
                <a:gd name="connsiteX11" fmla="*/ 2027068 w 3619883"/>
                <a:gd name="connsiteY11" fmla="*/ 3951392 h 4275461"/>
                <a:gd name="connsiteX12" fmla="*/ 2027068 w 3619883"/>
                <a:gd name="connsiteY12" fmla="*/ 4128157 h 4275461"/>
                <a:gd name="connsiteX13" fmla="*/ 2079759 w 3619883"/>
                <a:gd name="connsiteY13" fmla="*/ 4128157 h 4275461"/>
                <a:gd name="connsiteX14" fmla="*/ 2079759 w 3619883"/>
                <a:gd name="connsiteY14" fmla="*/ 4275461 h 4275461"/>
                <a:gd name="connsiteX15" fmla="*/ 1824703 w 3619883"/>
                <a:gd name="connsiteY15" fmla="*/ 4275461 h 4275461"/>
                <a:gd name="connsiteX16" fmla="*/ 1834468 w 3619883"/>
                <a:gd name="connsiteY16" fmla="*/ 4128157 h 4275461"/>
                <a:gd name="connsiteX17" fmla="*/ 1893894 w 3619883"/>
                <a:gd name="connsiteY17" fmla="*/ 4128157 h 4275461"/>
                <a:gd name="connsiteX18" fmla="*/ 1893894 w 3619883"/>
                <a:gd name="connsiteY18" fmla="*/ 3951392 h 4275461"/>
                <a:gd name="connsiteX19" fmla="*/ 1716110 w 3619883"/>
                <a:gd name="connsiteY19" fmla="*/ 3951392 h 4275461"/>
                <a:gd name="connsiteX20" fmla="*/ 1716110 w 3619883"/>
                <a:gd name="connsiteY20" fmla="*/ 4006431 h 4275461"/>
                <a:gd name="connsiteX21" fmla="*/ 1703447 w 3619883"/>
                <a:gd name="connsiteY21" fmla="*/ 4007960 h 4275461"/>
                <a:gd name="connsiteX22" fmla="*/ 1716110 w 3619883"/>
                <a:gd name="connsiteY22" fmla="*/ 4044284 h 4275461"/>
                <a:gd name="connsiteX23" fmla="*/ 1716110 w 3619883"/>
                <a:gd name="connsiteY23" fmla="*/ 4128157 h 4275461"/>
                <a:gd name="connsiteX24" fmla="*/ 1745346 w 3619883"/>
                <a:gd name="connsiteY24" fmla="*/ 4128157 h 4275461"/>
                <a:gd name="connsiteX25" fmla="*/ 1796694 w 3619883"/>
                <a:gd name="connsiteY25" fmla="*/ 4275461 h 4275461"/>
                <a:gd name="connsiteX26" fmla="*/ 1558844 w 3619883"/>
                <a:gd name="connsiteY26" fmla="*/ 4275461 h 4275461"/>
                <a:gd name="connsiteX27" fmla="*/ 1517252 w 3619883"/>
                <a:gd name="connsiteY27" fmla="*/ 4128157 h 4275461"/>
                <a:gd name="connsiteX28" fmla="*/ 1582936 w 3619883"/>
                <a:gd name="connsiteY28" fmla="*/ 4128157 h 4275461"/>
                <a:gd name="connsiteX29" fmla="*/ 1582936 w 3619883"/>
                <a:gd name="connsiteY29" fmla="*/ 3951392 h 4275461"/>
                <a:gd name="connsiteX30" fmla="*/ 1405151 w 3619883"/>
                <a:gd name="connsiteY30" fmla="*/ 3951392 h 4275461"/>
                <a:gd name="connsiteX31" fmla="*/ 1405151 w 3619883"/>
                <a:gd name="connsiteY31" fmla="*/ 4128157 h 4275461"/>
                <a:gd name="connsiteX32" fmla="*/ 1468988 w 3619883"/>
                <a:gd name="connsiteY32" fmla="*/ 4128157 h 4275461"/>
                <a:gd name="connsiteX33" fmla="*/ 1427396 w 3619883"/>
                <a:gd name="connsiteY33" fmla="*/ 4275461 h 4275461"/>
                <a:gd name="connsiteX34" fmla="*/ 1210751 w 3619883"/>
                <a:gd name="connsiteY34" fmla="*/ 4275461 h 4275461"/>
                <a:gd name="connsiteX35" fmla="*/ 1210751 w 3619883"/>
                <a:gd name="connsiteY35" fmla="*/ 4128157 h 4275461"/>
                <a:gd name="connsiteX36" fmla="*/ 1271978 w 3619883"/>
                <a:gd name="connsiteY36" fmla="*/ 4128157 h 4275461"/>
                <a:gd name="connsiteX37" fmla="*/ 1271978 w 3619883"/>
                <a:gd name="connsiteY37" fmla="*/ 3951392 h 4275461"/>
                <a:gd name="connsiteX38" fmla="*/ 1094193 w 3619883"/>
                <a:gd name="connsiteY38" fmla="*/ 3951392 h 4275461"/>
                <a:gd name="connsiteX39" fmla="*/ 1094193 w 3619883"/>
                <a:gd name="connsiteY39" fmla="*/ 4128157 h 4275461"/>
                <a:gd name="connsiteX40" fmla="*/ 1140354 w 3619883"/>
                <a:gd name="connsiteY40" fmla="*/ 4128157 h 4275461"/>
                <a:gd name="connsiteX41" fmla="*/ 1140354 w 3619883"/>
                <a:gd name="connsiteY41" fmla="*/ 4275461 h 4275461"/>
                <a:gd name="connsiteX42" fmla="*/ 953807 w 3619883"/>
                <a:gd name="connsiteY42" fmla="*/ 4275461 h 4275461"/>
                <a:gd name="connsiteX43" fmla="*/ 912215 w 3619883"/>
                <a:gd name="connsiteY43" fmla="*/ 4128157 h 4275461"/>
                <a:gd name="connsiteX44" fmla="*/ 961020 w 3619883"/>
                <a:gd name="connsiteY44" fmla="*/ 4128157 h 4275461"/>
                <a:gd name="connsiteX45" fmla="*/ 961020 w 3619883"/>
                <a:gd name="connsiteY45" fmla="*/ 3951392 h 4275461"/>
                <a:gd name="connsiteX46" fmla="*/ 783235 w 3619883"/>
                <a:gd name="connsiteY46" fmla="*/ 3951392 h 4275461"/>
                <a:gd name="connsiteX47" fmla="*/ 783235 w 3619883"/>
                <a:gd name="connsiteY47" fmla="*/ 4128157 h 4275461"/>
                <a:gd name="connsiteX48" fmla="*/ 871024 w 3619883"/>
                <a:gd name="connsiteY48" fmla="*/ 4128157 h 4275461"/>
                <a:gd name="connsiteX49" fmla="*/ 829432 w 3619883"/>
                <a:gd name="connsiteY49" fmla="*/ 4275461 h 4275461"/>
                <a:gd name="connsiteX50" fmla="*/ 611484 w 3619883"/>
                <a:gd name="connsiteY50" fmla="*/ 4275461 h 4275461"/>
                <a:gd name="connsiteX51" fmla="*/ 621247 w 3619883"/>
                <a:gd name="connsiteY51" fmla="*/ 4128157 h 4275461"/>
                <a:gd name="connsiteX52" fmla="*/ 650062 w 3619883"/>
                <a:gd name="connsiteY52" fmla="*/ 4128157 h 4275461"/>
                <a:gd name="connsiteX53" fmla="*/ 650062 w 3619883"/>
                <a:gd name="connsiteY53" fmla="*/ 3951392 h 4275461"/>
                <a:gd name="connsiteX54" fmla="*/ 472277 w 3619883"/>
                <a:gd name="connsiteY54" fmla="*/ 3951392 h 4275461"/>
                <a:gd name="connsiteX55" fmla="*/ 472277 w 3619883"/>
                <a:gd name="connsiteY55" fmla="*/ 4128157 h 4275461"/>
                <a:gd name="connsiteX56" fmla="*/ 522650 w 3619883"/>
                <a:gd name="connsiteY56" fmla="*/ 4128157 h 4275461"/>
                <a:gd name="connsiteX57" fmla="*/ 573998 w 3619883"/>
                <a:gd name="connsiteY57" fmla="*/ 4275461 h 4275461"/>
                <a:gd name="connsiteX58" fmla="*/ 336164 w 3619883"/>
                <a:gd name="connsiteY58" fmla="*/ 4275461 h 4275461"/>
                <a:gd name="connsiteX59" fmla="*/ 294572 w 3619883"/>
                <a:gd name="connsiteY59" fmla="*/ 4128157 h 4275461"/>
                <a:gd name="connsiteX60" fmla="*/ 339106 w 3619883"/>
                <a:gd name="connsiteY60" fmla="*/ 4128157 h 4275461"/>
                <a:gd name="connsiteX61" fmla="*/ 339106 w 3619883"/>
                <a:gd name="connsiteY61" fmla="*/ 3951392 h 4275461"/>
                <a:gd name="connsiteX62" fmla="*/ 161321 w 3619883"/>
                <a:gd name="connsiteY62" fmla="*/ 3951392 h 4275461"/>
                <a:gd name="connsiteX63" fmla="*/ 161321 w 3619883"/>
                <a:gd name="connsiteY63" fmla="*/ 4128157 h 4275461"/>
                <a:gd name="connsiteX64" fmla="*/ 230914 w 3619883"/>
                <a:gd name="connsiteY64" fmla="*/ 4128157 h 4275461"/>
                <a:gd name="connsiteX65" fmla="*/ 189322 w 3619883"/>
                <a:gd name="connsiteY65" fmla="*/ 4275461 h 4275461"/>
                <a:gd name="connsiteX66" fmla="*/ 0 w 3619883"/>
                <a:gd name="connsiteY66" fmla="*/ 4275461 h 4275461"/>
                <a:gd name="connsiteX67" fmla="*/ 0 w 3619883"/>
                <a:gd name="connsiteY67" fmla="*/ 42229 h 4275461"/>
                <a:gd name="connsiteX68" fmla="*/ 42464 w 3619883"/>
                <a:gd name="connsiteY68" fmla="*/ 40518 h 4275461"/>
                <a:gd name="connsiteX69" fmla="*/ 137733 w 3619883"/>
                <a:gd name="connsiteY69" fmla="*/ 35355 h 4275461"/>
                <a:gd name="connsiteX70" fmla="*/ 270565 w 3619883"/>
                <a:gd name="connsiteY70" fmla="*/ 29759 h 4275461"/>
                <a:gd name="connsiteX71" fmla="*/ 479734 w 3619883"/>
                <a:gd name="connsiteY71" fmla="*/ 45455 h 4275461"/>
                <a:gd name="connsiteX72" fmla="*/ 524103 w 3619883"/>
                <a:gd name="connsiteY72" fmla="*/ 41625 h 4275461"/>
                <a:gd name="connsiteX73" fmla="*/ 624416 w 3619883"/>
                <a:gd name="connsiteY73" fmla="*/ 22696 h 4275461"/>
                <a:gd name="connsiteX74" fmla="*/ 657762 w 3619883"/>
                <a:gd name="connsiteY74" fmla="*/ 18351 h 4275461"/>
                <a:gd name="connsiteX75" fmla="*/ 690557 w 3619883"/>
                <a:gd name="connsiteY75" fmla="*/ 25792 h 4275461"/>
                <a:gd name="connsiteX76" fmla="*/ 745123 w 3619883"/>
                <a:gd name="connsiteY76" fmla="*/ 40157 h 4275461"/>
                <a:gd name="connsiteX77" fmla="*/ 789493 w 3619883"/>
                <a:gd name="connsiteY77" fmla="*/ 36327 h 4275461"/>
                <a:gd name="connsiteX78" fmla="*/ 854255 w 3619883"/>
                <a:gd name="connsiteY78" fmla="*/ 68887 h 4275461"/>
                <a:gd name="connsiteX79" fmla="*/ 897520 w 3619883"/>
                <a:gd name="connsiteY79" fmla="*/ 88629 h 4275461"/>
                <a:gd name="connsiteX80" fmla="*/ 940510 w 3619883"/>
                <a:gd name="connsiteY80" fmla="*/ 114265 h 4275461"/>
                <a:gd name="connsiteX81" fmla="*/ 1082712 w 3619883"/>
                <a:gd name="connsiteY81" fmla="*/ 144543 h 4275461"/>
                <a:gd name="connsiteX82" fmla="*/ 1205348 w 3619883"/>
                <a:gd name="connsiteY82" fmla="*/ 120753 h 4275461"/>
                <a:gd name="connsiteX83" fmla="*/ 1271764 w 3619883"/>
                <a:gd name="connsiteY83" fmla="*/ 117956 h 4275461"/>
                <a:gd name="connsiteX84" fmla="*/ 1315583 w 3619883"/>
                <a:gd name="connsiteY84" fmla="*/ 125912 h 4275461"/>
                <a:gd name="connsiteX85" fmla="*/ 1359125 w 3619883"/>
                <a:gd name="connsiteY85" fmla="*/ 139761 h 4275461"/>
                <a:gd name="connsiteX86" fmla="*/ 1391919 w 3619883"/>
                <a:gd name="connsiteY86" fmla="*/ 147202 h 4275461"/>
                <a:gd name="connsiteX87" fmla="*/ 1436563 w 3619883"/>
                <a:gd name="connsiteY87" fmla="*/ 137480 h 4275461"/>
                <a:gd name="connsiteX88" fmla="*/ 1471566 w 3619883"/>
                <a:gd name="connsiteY88" fmla="*/ 97777 h 4275461"/>
                <a:gd name="connsiteX89" fmla="*/ 1505739 w 3619883"/>
                <a:gd name="connsiteY89" fmla="*/ 75753 h 4275461"/>
                <a:gd name="connsiteX90" fmla="*/ 1590891 w 3619883"/>
                <a:gd name="connsiteY90" fmla="*/ 144702 h 4275461"/>
                <a:gd name="connsiteX91" fmla="*/ 1625616 w 3619883"/>
                <a:gd name="connsiteY91" fmla="*/ 110893 h 4275461"/>
                <a:gd name="connsiteX92" fmla="*/ 1658964 w 3619883"/>
                <a:gd name="connsiteY92" fmla="*/ 106547 h 4275461"/>
                <a:gd name="connsiteX93" fmla="*/ 1746598 w 3619883"/>
                <a:gd name="connsiteY93" fmla="*/ 122460 h 4275461"/>
                <a:gd name="connsiteX94" fmla="*/ 1811913 w 3619883"/>
                <a:gd name="connsiteY94" fmla="*/ 143234 h 4275461"/>
                <a:gd name="connsiteX95" fmla="*/ 1856557 w 3619883"/>
                <a:gd name="connsiteY95" fmla="*/ 133511 h 4275461"/>
                <a:gd name="connsiteX96" fmla="*/ 2066003 w 3619883"/>
                <a:gd name="connsiteY96" fmla="*/ 143313 h 4275461"/>
                <a:gd name="connsiteX97" fmla="*/ 2177615 w 3619883"/>
                <a:gd name="connsiteY97" fmla="*/ 119007 h 4275461"/>
                <a:gd name="connsiteX98" fmla="*/ 2255883 w 3619883"/>
                <a:gd name="connsiteY98" fmla="*/ 99047 h 4275461"/>
                <a:gd name="connsiteX99" fmla="*/ 2344622 w 3619883"/>
                <a:gd name="connsiteY99" fmla="*/ 91388 h 4275461"/>
                <a:gd name="connsiteX100" fmla="*/ 2455682 w 3619883"/>
                <a:gd name="connsiteY100" fmla="*/ 78869 h 4275461"/>
                <a:gd name="connsiteX101" fmla="*/ 2632609 w 3619883"/>
                <a:gd name="connsiteY101" fmla="*/ 75338 h 4275461"/>
                <a:gd name="connsiteX102" fmla="*/ 2742291 w 3619883"/>
                <a:gd name="connsiteY102" fmla="*/ 92282 h 4275461"/>
                <a:gd name="connsiteX103" fmla="*/ 2851974 w 3619883"/>
                <a:gd name="connsiteY103" fmla="*/ 109227 h 4275461"/>
                <a:gd name="connsiteX104" fmla="*/ 2907643 w 3619883"/>
                <a:gd name="connsiteY104" fmla="*/ 100020 h 4275461"/>
                <a:gd name="connsiteX105" fmla="*/ 2944022 w 3619883"/>
                <a:gd name="connsiteY105" fmla="*/ 30853 h 4275461"/>
                <a:gd name="connsiteX106" fmla="*/ 3022289 w 3619883"/>
                <a:gd name="connsiteY106" fmla="*/ 10893 h 4275461"/>
                <a:gd name="connsiteX107" fmla="*/ 3054807 w 3619883"/>
                <a:gd name="connsiteY107" fmla="*/ 24226 h 4275461"/>
                <a:gd name="connsiteX108" fmla="*/ 3141892 w 3619883"/>
                <a:gd name="connsiteY108" fmla="*/ 51925 h 4275461"/>
                <a:gd name="connsiteX109" fmla="*/ 3185711 w 3619883"/>
                <a:gd name="connsiteY109" fmla="*/ 59881 h 4275461"/>
                <a:gd name="connsiteX110" fmla="*/ 3219056 w 3619883"/>
                <a:gd name="connsiteY110" fmla="*/ 55536 h 4275461"/>
                <a:gd name="connsiteX111" fmla="*/ 3263425 w 3619883"/>
                <a:gd name="connsiteY111" fmla="*/ 51706 h 4275461"/>
                <a:gd name="connsiteX112" fmla="*/ 3296219 w 3619883"/>
                <a:gd name="connsiteY112" fmla="*/ 59147 h 4275461"/>
                <a:gd name="connsiteX113" fmla="*/ 3319094 w 3619883"/>
                <a:gd name="connsiteY113" fmla="*/ 42500 h 4275461"/>
                <a:gd name="connsiteX114" fmla="*/ 3420511 w 3619883"/>
                <a:gd name="connsiteY114" fmla="*/ 0 h 4275461"/>
                <a:gd name="connsiteX115" fmla="*/ 3453305 w 3619883"/>
                <a:gd name="connsiteY115" fmla="*/ 7440 h 4275461"/>
                <a:gd name="connsiteX116" fmla="*/ 3496571 w 3619883"/>
                <a:gd name="connsiteY116" fmla="*/ 27182 h 4275461"/>
                <a:gd name="connsiteX117" fmla="*/ 3602117 w 3619883"/>
                <a:gd name="connsiteY117" fmla="*/ 132521 h 4275461"/>
                <a:gd name="connsiteX118" fmla="*/ 3619883 w 3619883"/>
                <a:gd name="connsiteY118" fmla="*/ 140049 h 4275461"/>
                <a:gd name="connsiteX119" fmla="*/ 3619883 w 3619883"/>
                <a:gd name="connsiteY119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27068 w 3619883"/>
                <a:gd name="connsiteY10" fmla="*/ 3951392 h 4275461"/>
                <a:gd name="connsiteX11" fmla="*/ 2027068 w 3619883"/>
                <a:gd name="connsiteY11" fmla="*/ 4128157 h 4275461"/>
                <a:gd name="connsiteX12" fmla="*/ 2079759 w 3619883"/>
                <a:gd name="connsiteY12" fmla="*/ 4128157 h 4275461"/>
                <a:gd name="connsiteX13" fmla="*/ 2079759 w 3619883"/>
                <a:gd name="connsiteY13" fmla="*/ 4275461 h 4275461"/>
                <a:gd name="connsiteX14" fmla="*/ 1824703 w 3619883"/>
                <a:gd name="connsiteY14" fmla="*/ 4275461 h 4275461"/>
                <a:gd name="connsiteX15" fmla="*/ 1834468 w 3619883"/>
                <a:gd name="connsiteY15" fmla="*/ 4128157 h 4275461"/>
                <a:gd name="connsiteX16" fmla="*/ 1893894 w 3619883"/>
                <a:gd name="connsiteY16" fmla="*/ 4128157 h 4275461"/>
                <a:gd name="connsiteX17" fmla="*/ 1893894 w 3619883"/>
                <a:gd name="connsiteY17" fmla="*/ 3951392 h 4275461"/>
                <a:gd name="connsiteX18" fmla="*/ 1716110 w 3619883"/>
                <a:gd name="connsiteY18" fmla="*/ 3951392 h 4275461"/>
                <a:gd name="connsiteX19" fmla="*/ 1716110 w 3619883"/>
                <a:gd name="connsiteY19" fmla="*/ 4006431 h 4275461"/>
                <a:gd name="connsiteX20" fmla="*/ 1703447 w 3619883"/>
                <a:gd name="connsiteY20" fmla="*/ 4007960 h 4275461"/>
                <a:gd name="connsiteX21" fmla="*/ 1716110 w 3619883"/>
                <a:gd name="connsiteY21" fmla="*/ 4044284 h 4275461"/>
                <a:gd name="connsiteX22" fmla="*/ 1716110 w 3619883"/>
                <a:gd name="connsiteY22" fmla="*/ 4128157 h 4275461"/>
                <a:gd name="connsiteX23" fmla="*/ 1745346 w 3619883"/>
                <a:gd name="connsiteY23" fmla="*/ 4128157 h 4275461"/>
                <a:gd name="connsiteX24" fmla="*/ 1796694 w 3619883"/>
                <a:gd name="connsiteY24" fmla="*/ 4275461 h 4275461"/>
                <a:gd name="connsiteX25" fmla="*/ 1558844 w 3619883"/>
                <a:gd name="connsiteY25" fmla="*/ 4275461 h 4275461"/>
                <a:gd name="connsiteX26" fmla="*/ 1517252 w 3619883"/>
                <a:gd name="connsiteY26" fmla="*/ 4128157 h 4275461"/>
                <a:gd name="connsiteX27" fmla="*/ 1582936 w 3619883"/>
                <a:gd name="connsiteY27" fmla="*/ 4128157 h 4275461"/>
                <a:gd name="connsiteX28" fmla="*/ 1582936 w 3619883"/>
                <a:gd name="connsiteY28" fmla="*/ 3951392 h 4275461"/>
                <a:gd name="connsiteX29" fmla="*/ 1405151 w 3619883"/>
                <a:gd name="connsiteY29" fmla="*/ 3951392 h 4275461"/>
                <a:gd name="connsiteX30" fmla="*/ 1405151 w 3619883"/>
                <a:gd name="connsiteY30" fmla="*/ 4128157 h 4275461"/>
                <a:gd name="connsiteX31" fmla="*/ 1468988 w 3619883"/>
                <a:gd name="connsiteY31" fmla="*/ 4128157 h 4275461"/>
                <a:gd name="connsiteX32" fmla="*/ 1427396 w 3619883"/>
                <a:gd name="connsiteY32" fmla="*/ 4275461 h 4275461"/>
                <a:gd name="connsiteX33" fmla="*/ 1210751 w 3619883"/>
                <a:gd name="connsiteY33" fmla="*/ 4275461 h 4275461"/>
                <a:gd name="connsiteX34" fmla="*/ 1210751 w 3619883"/>
                <a:gd name="connsiteY34" fmla="*/ 4128157 h 4275461"/>
                <a:gd name="connsiteX35" fmla="*/ 1271978 w 3619883"/>
                <a:gd name="connsiteY35" fmla="*/ 4128157 h 4275461"/>
                <a:gd name="connsiteX36" fmla="*/ 1271978 w 3619883"/>
                <a:gd name="connsiteY36" fmla="*/ 3951392 h 4275461"/>
                <a:gd name="connsiteX37" fmla="*/ 1094193 w 3619883"/>
                <a:gd name="connsiteY37" fmla="*/ 3951392 h 4275461"/>
                <a:gd name="connsiteX38" fmla="*/ 1094193 w 3619883"/>
                <a:gd name="connsiteY38" fmla="*/ 4128157 h 4275461"/>
                <a:gd name="connsiteX39" fmla="*/ 1140354 w 3619883"/>
                <a:gd name="connsiteY39" fmla="*/ 4128157 h 4275461"/>
                <a:gd name="connsiteX40" fmla="*/ 1140354 w 3619883"/>
                <a:gd name="connsiteY40" fmla="*/ 4275461 h 4275461"/>
                <a:gd name="connsiteX41" fmla="*/ 953807 w 3619883"/>
                <a:gd name="connsiteY41" fmla="*/ 4275461 h 4275461"/>
                <a:gd name="connsiteX42" fmla="*/ 912215 w 3619883"/>
                <a:gd name="connsiteY42" fmla="*/ 4128157 h 4275461"/>
                <a:gd name="connsiteX43" fmla="*/ 961020 w 3619883"/>
                <a:gd name="connsiteY43" fmla="*/ 4128157 h 4275461"/>
                <a:gd name="connsiteX44" fmla="*/ 961020 w 3619883"/>
                <a:gd name="connsiteY44" fmla="*/ 3951392 h 4275461"/>
                <a:gd name="connsiteX45" fmla="*/ 783235 w 3619883"/>
                <a:gd name="connsiteY45" fmla="*/ 3951392 h 4275461"/>
                <a:gd name="connsiteX46" fmla="*/ 783235 w 3619883"/>
                <a:gd name="connsiteY46" fmla="*/ 4128157 h 4275461"/>
                <a:gd name="connsiteX47" fmla="*/ 871024 w 3619883"/>
                <a:gd name="connsiteY47" fmla="*/ 4128157 h 4275461"/>
                <a:gd name="connsiteX48" fmla="*/ 829432 w 3619883"/>
                <a:gd name="connsiteY48" fmla="*/ 4275461 h 4275461"/>
                <a:gd name="connsiteX49" fmla="*/ 611484 w 3619883"/>
                <a:gd name="connsiteY49" fmla="*/ 4275461 h 4275461"/>
                <a:gd name="connsiteX50" fmla="*/ 621247 w 3619883"/>
                <a:gd name="connsiteY50" fmla="*/ 4128157 h 4275461"/>
                <a:gd name="connsiteX51" fmla="*/ 650062 w 3619883"/>
                <a:gd name="connsiteY51" fmla="*/ 4128157 h 4275461"/>
                <a:gd name="connsiteX52" fmla="*/ 650062 w 3619883"/>
                <a:gd name="connsiteY52" fmla="*/ 3951392 h 4275461"/>
                <a:gd name="connsiteX53" fmla="*/ 472277 w 3619883"/>
                <a:gd name="connsiteY53" fmla="*/ 3951392 h 4275461"/>
                <a:gd name="connsiteX54" fmla="*/ 472277 w 3619883"/>
                <a:gd name="connsiteY54" fmla="*/ 4128157 h 4275461"/>
                <a:gd name="connsiteX55" fmla="*/ 522650 w 3619883"/>
                <a:gd name="connsiteY55" fmla="*/ 4128157 h 4275461"/>
                <a:gd name="connsiteX56" fmla="*/ 573998 w 3619883"/>
                <a:gd name="connsiteY56" fmla="*/ 4275461 h 4275461"/>
                <a:gd name="connsiteX57" fmla="*/ 336164 w 3619883"/>
                <a:gd name="connsiteY57" fmla="*/ 4275461 h 4275461"/>
                <a:gd name="connsiteX58" fmla="*/ 294572 w 3619883"/>
                <a:gd name="connsiteY58" fmla="*/ 4128157 h 4275461"/>
                <a:gd name="connsiteX59" fmla="*/ 339106 w 3619883"/>
                <a:gd name="connsiteY59" fmla="*/ 4128157 h 4275461"/>
                <a:gd name="connsiteX60" fmla="*/ 339106 w 3619883"/>
                <a:gd name="connsiteY60" fmla="*/ 3951392 h 4275461"/>
                <a:gd name="connsiteX61" fmla="*/ 161321 w 3619883"/>
                <a:gd name="connsiteY61" fmla="*/ 3951392 h 4275461"/>
                <a:gd name="connsiteX62" fmla="*/ 161321 w 3619883"/>
                <a:gd name="connsiteY62" fmla="*/ 4128157 h 4275461"/>
                <a:gd name="connsiteX63" fmla="*/ 230914 w 3619883"/>
                <a:gd name="connsiteY63" fmla="*/ 4128157 h 4275461"/>
                <a:gd name="connsiteX64" fmla="*/ 189322 w 3619883"/>
                <a:gd name="connsiteY64" fmla="*/ 4275461 h 4275461"/>
                <a:gd name="connsiteX65" fmla="*/ 0 w 3619883"/>
                <a:gd name="connsiteY65" fmla="*/ 4275461 h 4275461"/>
                <a:gd name="connsiteX66" fmla="*/ 0 w 3619883"/>
                <a:gd name="connsiteY66" fmla="*/ 42229 h 4275461"/>
                <a:gd name="connsiteX67" fmla="*/ 42464 w 3619883"/>
                <a:gd name="connsiteY67" fmla="*/ 40518 h 4275461"/>
                <a:gd name="connsiteX68" fmla="*/ 137733 w 3619883"/>
                <a:gd name="connsiteY68" fmla="*/ 35355 h 4275461"/>
                <a:gd name="connsiteX69" fmla="*/ 270565 w 3619883"/>
                <a:gd name="connsiteY69" fmla="*/ 29759 h 4275461"/>
                <a:gd name="connsiteX70" fmla="*/ 479734 w 3619883"/>
                <a:gd name="connsiteY70" fmla="*/ 45455 h 4275461"/>
                <a:gd name="connsiteX71" fmla="*/ 524103 w 3619883"/>
                <a:gd name="connsiteY71" fmla="*/ 41625 h 4275461"/>
                <a:gd name="connsiteX72" fmla="*/ 624416 w 3619883"/>
                <a:gd name="connsiteY72" fmla="*/ 22696 h 4275461"/>
                <a:gd name="connsiteX73" fmla="*/ 657762 w 3619883"/>
                <a:gd name="connsiteY73" fmla="*/ 18351 h 4275461"/>
                <a:gd name="connsiteX74" fmla="*/ 690557 w 3619883"/>
                <a:gd name="connsiteY74" fmla="*/ 25792 h 4275461"/>
                <a:gd name="connsiteX75" fmla="*/ 745123 w 3619883"/>
                <a:gd name="connsiteY75" fmla="*/ 40157 h 4275461"/>
                <a:gd name="connsiteX76" fmla="*/ 789493 w 3619883"/>
                <a:gd name="connsiteY76" fmla="*/ 36327 h 4275461"/>
                <a:gd name="connsiteX77" fmla="*/ 854255 w 3619883"/>
                <a:gd name="connsiteY77" fmla="*/ 68887 h 4275461"/>
                <a:gd name="connsiteX78" fmla="*/ 897520 w 3619883"/>
                <a:gd name="connsiteY78" fmla="*/ 88629 h 4275461"/>
                <a:gd name="connsiteX79" fmla="*/ 940510 w 3619883"/>
                <a:gd name="connsiteY79" fmla="*/ 114265 h 4275461"/>
                <a:gd name="connsiteX80" fmla="*/ 1082712 w 3619883"/>
                <a:gd name="connsiteY80" fmla="*/ 144543 h 4275461"/>
                <a:gd name="connsiteX81" fmla="*/ 1205348 w 3619883"/>
                <a:gd name="connsiteY81" fmla="*/ 120753 h 4275461"/>
                <a:gd name="connsiteX82" fmla="*/ 1271764 w 3619883"/>
                <a:gd name="connsiteY82" fmla="*/ 117956 h 4275461"/>
                <a:gd name="connsiteX83" fmla="*/ 1315583 w 3619883"/>
                <a:gd name="connsiteY83" fmla="*/ 125912 h 4275461"/>
                <a:gd name="connsiteX84" fmla="*/ 1359125 w 3619883"/>
                <a:gd name="connsiteY84" fmla="*/ 139761 h 4275461"/>
                <a:gd name="connsiteX85" fmla="*/ 1391919 w 3619883"/>
                <a:gd name="connsiteY85" fmla="*/ 147202 h 4275461"/>
                <a:gd name="connsiteX86" fmla="*/ 1436563 w 3619883"/>
                <a:gd name="connsiteY86" fmla="*/ 137480 h 4275461"/>
                <a:gd name="connsiteX87" fmla="*/ 1471566 w 3619883"/>
                <a:gd name="connsiteY87" fmla="*/ 97777 h 4275461"/>
                <a:gd name="connsiteX88" fmla="*/ 1505739 w 3619883"/>
                <a:gd name="connsiteY88" fmla="*/ 75753 h 4275461"/>
                <a:gd name="connsiteX89" fmla="*/ 1590891 w 3619883"/>
                <a:gd name="connsiteY89" fmla="*/ 144702 h 4275461"/>
                <a:gd name="connsiteX90" fmla="*/ 1625616 w 3619883"/>
                <a:gd name="connsiteY90" fmla="*/ 110893 h 4275461"/>
                <a:gd name="connsiteX91" fmla="*/ 1658964 w 3619883"/>
                <a:gd name="connsiteY91" fmla="*/ 106547 h 4275461"/>
                <a:gd name="connsiteX92" fmla="*/ 1746598 w 3619883"/>
                <a:gd name="connsiteY92" fmla="*/ 122460 h 4275461"/>
                <a:gd name="connsiteX93" fmla="*/ 1811913 w 3619883"/>
                <a:gd name="connsiteY93" fmla="*/ 143234 h 4275461"/>
                <a:gd name="connsiteX94" fmla="*/ 1856557 w 3619883"/>
                <a:gd name="connsiteY94" fmla="*/ 133511 h 4275461"/>
                <a:gd name="connsiteX95" fmla="*/ 2066003 w 3619883"/>
                <a:gd name="connsiteY95" fmla="*/ 143313 h 4275461"/>
                <a:gd name="connsiteX96" fmla="*/ 2177615 w 3619883"/>
                <a:gd name="connsiteY96" fmla="*/ 119007 h 4275461"/>
                <a:gd name="connsiteX97" fmla="*/ 2255883 w 3619883"/>
                <a:gd name="connsiteY97" fmla="*/ 99047 h 4275461"/>
                <a:gd name="connsiteX98" fmla="*/ 2344622 w 3619883"/>
                <a:gd name="connsiteY98" fmla="*/ 91388 h 4275461"/>
                <a:gd name="connsiteX99" fmla="*/ 2455682 w 3619883"/>
                <a:gd name="connsiteY99" fmla="*/ 78869 h 4275461"/>
                <a:gd name="connsiteX100" fmla="*/ 2632609 w 3619883"/>
                <a:gd name="connsiteY100" fmla="*/ 75338 h 4275461"/>
                <a:gd name="connsiteX101" fmla="*/ 2742291 w 3619883"/>
                <a:gd name="connsiteY101" fmla="*/ 92282 h 4275461"/>
                <a:gd name="connsiteX102" fmla="*/ 2851974 w 3619883"/>
                <a:gd name="connsiteY102" fmla="*/ 109227 h 4275461"/>
                <a:gd name="connsiteX103" fmla="*/ 2907643 w 3619883"/>
                <a:gd name="connsiteY103" fmla="*/ 100020 h 4275461"/>
                <a:gd name="connsiteX104" fmla="*/ 2944022 w 3619883"/>
                <a:gd name="connsiteY104" fmla="*/ 30853 h 4275461"/>
                <a:gd name="connsiteX105" fmla="*/ 3022289 w 3619883"/>
                <a:gd name="connsiteY105" fmla="*/ 10893 h 4275461"/>
                <a:gd name="connsiteX106" fmla="*/ 3054807 w 3619883"/>
                <a:gd name="connsiteY106" fmla="*/ 24226 h 4275461"/>
                <a:gd name="connsiteX107" fmla="*/ 3141892 w 3619883"/>
                <a:gd name="connsiteY107" fmla="*/ 51925 h 4275461"/>
                <a:gd name="connsiteX108" fmla="*/ 3185711 w 3619883"/>
                <a:gd name="connsiteY108" fmla="*/ 59881 h 4275461"/>
                <a:gd name="connsiteX109" fmla="*/ 3219056 w 3619883"/>
                <a:gd name="connsiteY109" fmla="*/ 55536 h 4275461"/>
                <a:gd name="connsiteX110" fmla="*/ 3263425 w 3619883"/>
                <a:gd name="connsiteY110" fmla="*/ 51706 h 4275461"/>
                <a:gd name="connsiteX111" fmla="*/ 3296219 w 3619883"/>
                <a:gd name="connsiteY111" fmla="*/ 59147 h 4275461"/>
                <a:gd name="connsiteX112" fmla="*/ 3319094 w 3619883"/>
                <a:gd name="connsiteY112" fmla="*/ 42500 h 4275461"/>
                <a:gd name="connsiteX113" fmla="*/ 3420511 w 3619883"/>
                <a:gd name="connsiteY113" fmla="*/ 0 h 4275461"/>
                <a:gd name="connsiteX114" fmla="*/ 3453305 w 3619883"/>
                <a:gd name="connsiteY114" fmla="*/ 7440 h 4275461"/>
                <a:gd name="connsiteX115" fmla="*/ 3496571 w 3619883"/>
                <a:gd name="connsiteY115" fmla="*/ 27182 h 4275461"/>
                <a:gd name="connsiteX116" fmla="*/ 3602117 w 3619883"/>
                <a:gd name="connsiteY116" fmla="*/ 132521 h 4275461"/>
                <a:gd name="connsiteX117" fmla="*/ 3619883 w 3619883"/>
                <a:gd name="connsiteY117" fmla="*/ 140049 h 4275461"/>
                <a:gd name="connsiteX118" fmla="*/ 3619883 w 3619883"/>
                <a:gd name="connsiteY118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27068 w 3619883"/>
                <a:gd name="connsiteY10" fmla="*/ 4128157 h 4275461"/>
                <a:gd name="connsiteX11" fmla="*/ 2079759 w 3619883"/>
                <a:gd name="connsiteY11" fmla="*/ 4128157 h 4275461"/>
                <a:gd name="connsiteX12" fmla="*/ 2079759 w 3619883"/>
                <a:gd name="connsiteY12" fmla="*/ 4275461 h 4275461"/>
                <a:gd name="connsiteX13" fmla="*/ 1824703 w 3619883"/>
                <a:gd name="connsiteY13" fmla="*/ 4275461 h 4275461"/>
                <a:gd name="connsiteX14" fmla="*/ 1834468 w 3619883"/>
                <a:gd name="connsiteY14" fmla="*/ 4128157 h 4275461"/>
                <a:gd name="connsiteX15" fmla="*/ 1893894 w 3619883"/>
                <a:gd name="connsiteY15" fmla="*/ 4128157 h 4275461"/>
                <a:gd name="connsiteX16" fmla="*/ 1893894 w 3619883"/>
                <a:gd name="connsiteY16" fmla="*/ 3951392 h 4275461"/>
                <a:gd name="connsiteX17" fmla="*/ 1716110 w 3619883"/>
                <a:gd name="connsiteY17" fmla="*/ 3951392 h 4275461"/>
                <a:gd name="connsiteX18" fmla="*/ 1716110 w 3619883"/>
                <a:gd name="connsiteY18" fmla="*/ 4006431 h 4275461"/>
                <a:gd name="connsiteX19" fmla="*/ 1703447 w 3619883"/>
                <a:gd name="connsiteY19" fmla="*/ 4007960 h 4275461"/>
                <a:gd name="connsiteX20" fmla="*/ 1716110 w 3619883"/>
                <a:gd name="connsiteY20" fmla="*/ 4044284 h 4275461"/>
                <a:gd name="connsiteX21" fmla="*/ 1716110 w 3619883"/>
                <a:gd name="connsiteY21" fmla="*/ 4128157 h 4275461"/>
                <a:gd name="connsiteX22" fmla="*/ 1745346 w 3619883"/>
                <a:gd name="connsiteY22" fmla="*/ 4128157 h 4275461"/>
                <a:gd name="connsiteX23" fmla="*/ 1796694 w 3619883"/>
                <a:gd name="connsiteY23" fmla="*/ 4275461 h 4275461"/>
                <a:gd name="connsiteX24" fmla="*/ 1558844 w 3619883"/>
                <a:gd name="connsiteY24" fmla="*/ 4275461 h 4275461"/>
                <a:gd name="connsiteX25" fmla="*/ 1517252 w 3619883"/>
                <a:gd name="connsiteY25" fmla="*/ 4128157 h 4275461"/>
                <a:gd name="connsiteX26" fmla="*/ 1582936 w 3619883"/>
                <a:gd name="connsiteY26" fmla="*/ 4128157 h 4275461"/>
                <a:gd name="connsiteX27" fmla="*/ 1582936 w 3619883"/>
                <a:gd name="connsiteY27" fmla="*/ 3951392 h 4275461"/>
                <a:gd name="connsiteX28" fmla="*/ 1405151 w 3619883"/>
                <a:gd name="connsiteY28" fmla="*/ 3951392 h 4275461"/>
                <a:gd name="connsiteX29" fmla="*/ 1405151 w 3619883"/>
                <a:gd name="connsiteY29" fmla="*/ 4128157 h 4275461"/>
                <a:gd name="connsiteX30" fmla="*/ 1468988 w 3619883"/>
                <a:gd name="connsiteY30" fmla="*/ 4128157 h 4275461"/>
                <a:gd name="connsiteX31" fmla="*/ 1427396 w 3619883"/>
                <a:gd name="connsiteY31" fmla="*/ 4275461 h 4275461"/>
                <a:gd name="connsiteX32" fmla="*/ 1210751 w 3619883"/>
                <a:gd name="connsiteY32" fmla="*/ 4275461 h 4275461"/>
                <a:gd name="connsiteX33" fmla="*/ 1210751 w 3619883"/>
                <a:gd name="connsiteY33" fmla="*/ 4128157 h 4275461"/>
                <a:gd name="connsiteX34" fmla="*/ 1271978 w 3619883"/>
                <a:gd name="connsiteY34" fmla="*/ 4128157 h 4275461"/>
                <a:gd name="connsiteX35" fmla="*/ 1271978 w 3619883"/>
                <a:gd name="connsiteY35" fmla="*/ 3951392 h 4275461"/>
                <a:gd name="connsiteX36" fmla="*/ 1094193 w 3619883"/>
                <a:gd name="connsiteY36" fmla="*/ 3951392 h 4275461"/>
                <a:gd name="connsiteX37" fmla="*/ 1094193 w 3619883"/>
                <a:gd name="connsiteY37" fmla="*/ 4128157 h 4275461"/>
                <a:gd name="connsiteX38" fmla="*/ 1140354 w 3619883"/>
                <a:gd name="connsiteY38" fmla="*/ 4128157 h 4275461"/>
                <a:gd name="connsiteX39" fmla="*/ 1140354 w 3619883"/>
                <a:gd name="connsiteY39" fmla="*/ 4275461 h 4275461"/>
                <a:gd name="connsiteX40" fmla="*/ 953807 w 3619883"/>
                <a:gd name="connsiteY40" fmla="*/ 4275461 h 4275461"/>
                <a:gd name="connsiteX41" fmla="*/ 912215 w 3619883"/>
                <a:gd name="connsiteY41" fmla="*/ 4128157 h 4275461"/>
                <a:gd name="connsiteX42" fmla="*/ 961020 w 3619883"/>
                <a:gd name="connsiteY42" fmla="*/ 4128157 h 4275461"/>
                <a:gd name="connsiteX43" fmla="*/ 961020 w 3619883"/>
                <a:gd name="connsiteY43" fmla="*/ 3951392 h 4275461"/>
                <a:gd name="connsiteX44" fmla="*/ 783235 w 3619883"/>
                <a:gd name="connsiteY44" fmla="*/ 3951392 h 4275461"/>
                <a:gd name="connsiteX45" fmla="*/ 783235 w 3619883"/>
                <a:gd name="connsiteY45" fmla="*/ 4128157 h 4275461"/>
                <a:gd name="connsiteX46" fmla="*/ 871024 w 3619883"/>
                <a:gd name="connsiteY46" fmla="*/ 4128157 h 4275461"/>
                <a:gd name="connsiteX47" fmla="*/ 829432 w 3619883"/>
                <a:gd name="connsiteY47" fmla="*/ 4275461 h 4275461"/>
                <a:gd name="connsiteX48" fmla="*/ 611484 w 3619883"/>
                <a:gd name="connsiteY48" fmla="*/ 4275461 h 4275461"/>
                <a:gd name="connsiteX49" fmla="*/ 621247 w 3619883"/>
                <a:gd name="connsiteY49" fmla="*/ 4128157 h 4275461"/>
                <a:gd name="connsiteX50" fmla="*/ 650062 w 3619883"/>
                <a:gd name="connsiteY50" fmla="*/ 4128157 h 4275461"/>
                <a:gd name="connsiteX51" fmla="*/ 650062 w 3619883"/>
                <a:gd name="connsiteY51" fmla="*/ 3951392 h 4275461"/>
                <a:gd name="connsiteX52" fmla="*/ 472277 w 3619883"/>
                <a:gd name="connsiteY52" fmla="*/ 3951392 h 4275461"/>
                <a:gd name="connsiteX53" fmla="*/ 472277 w 3619883"/>
                <a:gd name="connsiteY53" fmla="*/ 4128157 h 4275461"/>
                <a:gd name="connsiteX54" fmla="*/ 522650 w 3619883"/>
                <a:gd name="connsiteY54" fmla="*/ 4128157 h 4275461"/>
                <a:gd name="connsiteX55" fmla="*/ 573998 w 3619883"/>
                <a:gd name="connsiteY55" fmla="*/ 4275461 h 4275461"/>
                <a:gd name="connsiteX56" fmla="*/ 336164 w 3619883"/>
                <a:gd name="connsiteY56" fmla="*/ 4275461 h 4275461"/>
                <a:gd name="connsiteX57" fmla="*/ 294572 w 3619883"/>
                <a:gd name="connsiteY57" fmla="*/ 4128157 h 4275461"/>
                <a:gd name="connsiteX58" fmla="*/ 339106 w 3619883"/>
                <a:gd name="connsiteY58" fmla="*/ 4128157 h 4275461"/>
                <a:gd name="connsiteX59" fmla="*/ 339106 w 3619883"/>
                <a:gd name="connsiteY59" fmla="*/ 3951392 h 4275461"/>
                <a:gd name="connsiteX60" fmla="*/ 161321 w 3619883"/>
                <a:gd name="connsiteY60" fmla="*/ 3951392 h 4275461"/>
                <a:gd name="connsiteX61" fmla="*/ 161321 w 3619883"/>
                <a:gd name="connsiteY61" fmla="*/ 4128157 h 4275461"/>
                <a:gd name="connsiteX62" fmla="*/ 230914 w 3619883"/>
                <a:gd name="connsiteY62" fmla="*/ 4128157 h 4275461"/>
                <a:gd name="connsiteX63" fmla="*/ 189322 w 3619883"/>
                <a:gd name="connsiteY63" fmla="*/ 4275461 h 4275461"/>
                <a:gd name="connsiteX64" fmla="*/ 0 w 3619883"/>
                <a:gd name="connsiteY64" fmla="*/ 4275461 h 4275461"/>
                <a:gd name="connsiteX65" fmla="*/ 0 w 3619883"/>
                <a:gd name="connsiteY65" fmla="*/ 42229 h 4275461"/>
                <a:gd name="connsiteX66" fmla="*/ 42464 w 3619883"/>
                <a:gd name="connsiteY66" fmla="*/ 40518 h 4275461"/>
                <a:gd name="connsiteX67" fmla="*/ 137733 w 3619883"/>
                <a:gd name="connsiteY67" fmla="*/ 35355 h 4275461"/>
                <a:gd name="connsiteX68" fmla="*/ 270565 w 3619883"/>
                <a:gd name="connsiteY68" fmla="*/ 29759 h 4275461"/>
                <a:gd name="connsiteX69" fmla="*/ 479734 w 3619883"/>
                <a:gd name="connsiteY69" fmla="*/ 45455 h 4275461"/>
                <a:gd name="connsiteX70" fmla="*/ 524103 w 3619883"/>
                <a:gd name="connsiteY70" fmla="*/ 41625 h 4275461"/>
                <a:gd name="connsiteX71" fmla="*/ 624416 w 3619883"/>
                <a:gd name="connsiteY71" fmla="*/ 22696 h 4275461"/>
                <a:gd name="connsiteX72" fmla="*/ 657762 w 3619883"/>
                <a:gd name="connsiteY72" fmla="*/ 18351 h 4275461"/>
                <a:gd name="connsiteX73" fmla="*/ 690557 w 3619883"/>
                <a:gd name="connsiteY73" fmla="*/ 25792 h 4275461"/>
                <a:gd name="connsiteX74" fmla="*/ 745123 w 3619883"/>
                <a:gd name="connsiteY74" fmla="*/ 40157 h 4275461"/>
                <a:gd name="connsiteX75" fmla="*/ 789493 w 3619883"/>
                <a:gd name="connsiteY75" fmla="*/ 36327 h 4275461"/>
                <a:gd name="connsiteX76" fmla="*/ 854255 w 3619883"/>
                <a:gd name="connsiteY76" fmla="*/ 68887 h 4275461"/>
                <a:gd name="connsiteX77" fmla="*/ 897520 w 3619883"/>
                <a:gd name="connsiteY77" fmla="*/ 88629 h 4275461"/>
                <a:gd name="connsiteX78" fmla="*/ 940510 w 3619883"/>
                <a:gd name="connsiteY78" fmla="*/ 114265 h 4275461"/>
                <a:gd name="connsiteX79" fmla="*/ 1082712 w 3619883"/>
                <a:gd name="connsiteY79" fmla="*/ 144543 h 4275461"/>
                <a:gd name="connsiteX80" fmla="*/ 1205348 w 3619883"/>
                <a:gd name="connsiteY80" fmla="*/ 120753 h 4275461"/>
                <a:gd name="connsiteX81" fmla="*/ 1271764 w 3619883"/>
                <a:gd name="connsiteY81" fmla="*/ 117956 h 4275461"/>
                <a:gd name="connsiteX82" fmla="*/ 1315583 w 3619883"/>
                <a:gd name="connsiteY82" fmla="*/ 125912 h 4275461"/>
                <a:gd name="connsiteX83" fmla="*/ 1359125 w 3619883"/>
                <a:gd name="connsiteY83" fmla="*/ 139761 h 4275461"/>
                <a:gd name="connsiteX84" fmla="*/ 1391919 w 3619883"/>
                <a:gd name="connsiteY84" fmla="*/ 147202 h 4275461"/>
                <a:gd name="connsiteX85" fmla="*/ 1436563 w 3619883"/>
                <a:gd name="connsiteY85" fmla="*/ 137480 h 4275461"/>
                <a:gd name="connsiteX86" fmla="*/ 1471566 w 3619883"/>
                <a:gd name="connsiteY86" fmla="*/ 97777 h 4275461"/>
                <a:gd name="connsiteX87" fmla="*/ 1505739 w 3619883"/>
                <a:gd name="connsiteY87" fmla="*/ 75753 h 4275461"/>
                <a:gd name="connsiteX88" fmla="*/ 1590891 w 3619883"/>
                <a:gd name="connsiteY88" fmla="*/ 144702 h 4275461"/>
                <a:gd name="connsiteX89" fmla="*/ 1625616 w 3619883"/>
                <a:gd name="connsiteY89" fmla="*/ 110893 h 4275461"/>
                <a:gd name="connsiteX90" fmla="*/ 1658964 w 3619883"/>
                <a:gd name="connsiteY90" fmla="*/ 106547 h 4275461"/>
                <a:gd name="connsiteX91" fmla="*/ 1746598 w 3619883"/>
                <a:gd name="connsiteY91" fmla="*/ 122460 h 4275461"/>
                <a:gd name="connsiteX92" fmla="*/ 1811913 w 3619883"/>
                <a:gd name="connsiteY92" fmla="*/ 143234 h 4275461"/>
                <a:gd name="connsiteX93" fmla="*/ 1856557 w 3619883"/>
                <a:gd name="connsiteY93" fmla="*/ 133511 h 4275461"/>
                <a:gd name="connsiteX94" fmla="*/ 2066003 w 3619883"/>
                <a:gd name="connsiteY94" fmla="*/ 143313 h 4275461"/>
                <a:gd name="connsiteX95" fmla="*/ 2177615 w 3619883"/>
                <a:gd name="connsiteY95" fmla="*/ 119007 h 4275461"/>
                <a:gd name="connsiteX96" fmla="*/ 2255883 w 3619883"/>
                <a:gd name="connsiteY96" fmla="*/ 99047 h 4275461"/>
                <a:gd name="connsiteX97" fmla="*/ 2344622 w 3619883"/>
                <a:gd name="connsiteY97" fmla="*/ 91388 h 4275461"/>
                <a:gd name="connsiteX98" fmla="*/ 2455682 w 3619883"/>
                <a:gd name="connsiteY98" fmla="*/ 78869 h 4275461"/>
                <a:gd name="connsiteX99" fmla="*/ 2632609 w 3619883"/>
                <a:gd name="connsiteY99" fmla="*/ 75338 h 4275461"/>
                <a:gd name="connsiteX100" fmla="*/ 2742291 w 3619883"/>
                <a:gd name="connsiteY100" fmla="*/ 92282 h 4275461"/>
                <a:gd name="connsiteX101" fmla="*/ 2851974 w 3619883"/>
                <a:gd name="connsiteY101" fmla="*/ 109227 h 4275461"/>
                <a:gd name="connsiteX102" fmla="*/ 2907643 w 3619883"/>
                <a:gd name="connsiteY102" fmla="*/ 100020 h 4275461"/>
                <a:gd name="connsiteX103" fmla="*/ 2944022 w 3619883"/>
                <a:gd name="connsiteY103" fmla="*/ 30853 h 4275461"/>
                <a:gd name="connsiteX104" fmla="*/ 3022289 w 3619883"/>
                <a:gd name="connsiteY104" fmla="*/ 10893 h 4275461"/>
                <a:gd name="connsiteX105" fmla="*/ 3054807 w 3619883"/>
                <a:gd name="connsiteY105" fmla="*/ 24226 h 4275461"/>
                <a:gd name="connsiteX106" fmla="*/ 3141892 w 3619883"/>
                <a:gd name="connsiteY106" fmla="*/ 51925 h 4275461"/>
                <a:gd name="connsiteX107" fmla="*/ 3185711 w 3619883"/>
                <a:gd name="connsiteY107" fmla="*/ 59881 h 4275461"/>
                <a:gd name="connsiteX108" fmla="*/ 3219056 w 3619883"/>
                <a:gd name="connsiteY108" fmla="*/ 55536 h 4275461"/>
                <a:gd name="connsiteX109" fmla="*/ 3263425 w 3619883"/>
                <a:gd name="connsiteY109" fmla="*/ 51706 h 4275461"/>
                <a:gd name="connsiteX110" fmla="*/ 3296219 w 3619883"/>
                <a:gd name="connsiteY110" fmla="*/ 59147 h 4275461"/>
                <a:gd name="connsiteX111" fmla="*/ 3319094 w 3619883"/>
                <a:gd name="connsiteY111" fmla="*/ 42500 h 4275461"/>
                <a:gd name="connsiteX112" fmla="*/ 3420511 w 3619883"/>
                <a:gd name="connsiteY112" fmla="*/ 0 h 4275461"/>
                <a:gd name="connsiteX113" fmla="*/ 3453305 w 3619883"/>
                <a:gd name="connsiteY113" fmla="*/ 7440 h 4275461"/>
                <a:gd name="connsiteX114" fmla="*/ 3496571 w 3619883"/>
                <a:gd name="connsiteY114" fmla="*/ 27182 h 4275461"/>
                <a:gd name="connsiteX115" fmla="*/ 3602117 w 3619883"/>
                <a:gd name="connsiteY115" fmla="*/ 132521 h 4275461"/>
                <a:gd name="connsiteX116" fmla="*/ 3619883 w 3619883"/>
                <a:gd name="connsiteY116" fmla="*/ 140049 h 4275461"/>
                <a:gd name="connsiteX117" fmla="*/ 3619883 w 3619883"/>
                <a:gd name="connsiteY117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27068 w 3619883"/>
                <a:gd name="connsiteY10" fmla="*/ 4128157 h 4275461"/>
                <a:gd name="connsiteX11" fmla="*/ 2079759 w 3619883"/>
                <a:gd name="connsiteY11" fmla="*/ 4275461 h 4275461"/>
                <a:gd name="connsiteX12" fmla="*/ 1824703 w 3619883"/>
                <a:gd name="connsiteY12" fmla="*/ 4275461 h 4275461"/>
                <a:gd name="connsiteX13" fmla="*/ 1834468 w 3619883"/>
                <a:gd name="connsiteY13" fmla="*/ 4128157 h 4275461"/>
                <a:gd name="connsiteX14" fmla="*/ 1893894 w 3619883"/>
                <a:gd name="connsiteY14" fmla="*/ 4128157 h 4275461"/>
                <a:gd name="connsiteX15" fmla="*/ 1893894 w 3619883"/>
                <a:gd name="connsiteY15" fmla="*/ 3951392 h 4275461"/>
                <a:gd name="connsiteX16" fmla="*/ 1716110 w 3619883"/>
                <a:gd name="connsiteY16" fmla="*/ 3951392 h 4275461"/>
                <a:gd name="connsiteX17" fmla="*/ 1716110 w 3619883"/>
                <a:gd name="connsiteY17" fmla="*/ 4006431 h 4275461"/>
                <a:gd name="connsiteX18" fmla="*/ 1703447 w 3619883"/>
                <a:gd name="connsiteY18" fmla="*/ 4007960 h 4275461"/>
                <a:gd name="connsiteX19" fmla="*/ 1716110 w 3619883"/>
                <a:gd name="connsiteY19" fmla="*/ 4044284 h 4275461"/>
                <a:gd name="connsiteX20" fmla="*/ 1716110 w 3619883"/>
                <a:gd name="connsiteY20" fmla="*/ 4128157 h 4275461"/>
                <a:gd name="connsiteX21" fmla="*/ 1745346 w 3619883"/>
                <a:gd name="connsiteY21" fmla="*/ 4128157 h 4275461"/>
                <a:gd name="connsiteX22" fmla="*/ 1796694 w 3619883"/>
                <a:gd name="connsiteY22" fmla="*/ 4275461 h 4275461"/>
                <a:gd name="connsiteX23" fmla="*/ 1558844 w 3619883"/>
                <a:gd name="connsiteY23" fmla="*/ 4275461 h 4275461"/>
                <a:gd name="connsiteX24" fmla="*/ 1517252 w 3619883"/>
                <a:gd name="connsiteY24" fmla="*/ 4128157 h 4275461"/>
                <a:gd name="connsiteX25" fmla="*/ 1582936 w 3619883"/>
                <a:gd name="connsiteY25" fmla="*/ 4128157 h 4275461"/>
                <a:gd name="connsiteX26" fmla="*/ 1582936 w 3619883"/>
                <a:gd name="connsiteY26" fmla="*/ 3951392 h 4275461"/>
                <a:gd name="connsiteX27" fmla="*/ 1405151 w 3619883"/>
                <a:gd name="connsiteY27" fmla="*/ 3951392 h 4275461"/>
                <a:gd name="connsiteX28" fmla="*/ 1405151 w 3619883"/>
                <a:gd name="connsiteY28" fmla="*/ 4128157 h 4275461"/>
                <a:gd name="connsiteX29" fmla="*/ 1468988 w 3619883"/>
                <a:gd name="connsiteY29" fmla="*/ 4128157 h 4275461"/>
                <a:gd name="connsiteX30" fmla="*/ 1427396 w 3619883"/>
                <a:gd name="connsiteY30" fmla="*/ 4275461 h 4275461"/>
                <a:gd name="connsiteX31" fmla="*/ 1210751 w 3619883"/>
                <a:gd name="connsiteY31" fmla="*/ 4275461 h 4275461"/>
                <a:gd name="connsiteX32" fmla="*/ 1210751 w 3619883"/>
                <a:gd name="connsiteY32" fmla="*/ 4128157 h 4275461"/>
                <a:gd name="connsiteX33" fmla="*/ 1271978 w 3619883"/>
                <a:gd name="connsiteY33" fmla="*/ 4128157 h 4275461"/>
                <a:gd name="connsiteX34" fmla="*/ 1271978 w 3619883"/>
                <a:gd name="connsiteY34" fmla="*/ 3951392 h 4275461"/>
                <a:gd name="connsiteX35" fmla="*/ 1094193 w 3619883"/>
                <a:gd name="connsiteY35" fmla="*/ 3951392 h 4275461"/>
                <a:gd name="connsiteX36" fmla="*/ 1094193 w 3619883"/>
                <a:gd name="connsiteY36" fmla="*/ 4128157 h 4275461"/>
                <a:gd name="connsiteX37" fmla="*/ 1140354 w 3619883"/>
                <a:gd name="connsiteY37" fmla="*/ 4128157 h 4275461"/>
                <a:gd name="connsiteX38" fmla="*/ 1140354 w 3619883"/>
                <a:gd name="connsiteY38" fmla="*/ 4275461 h 4275461"/>
                <a:gd name="connsiteX39" fmla="*/ 953807 w 3619883"/>
                <a:gd name="connsiteY39" fmla="*/ 4275461 h 4275461"/>
                <a:gd name="connsiteX40" fmla="*/ 912215 w 3619883"/>
                <a:gd name="connsiteY40" fmla="*/ 4128157 h 4275461"/>
                <a:gd name="connsiteX41" fmla="*/ 961020 w 3619883"/>
                <a:gd name="connsiteY41" fmla="*/ 4128157 h 4275461"/>
                <a:gd name="connsiteX42" fmla="*/ 961020 w 3619883"/>
                <a:gd name="connsiteY42" fmla="*/ 3951392 h 4275461"/>
                <a:gd name="connsiteX43" fmla="*/ 783235 w 3619883"/>
                <a:gd name="connsiteY43" fmla="*/ 3951392 h 4275461"/>
                <a:gd name="connsiteX44" fmla="*/ 783235 w 3619883"/>
                <a:gd name="connsiteY44" fmla="*/ 4128157 h 4275461"/>
                <a:gd name="connsiteX45" fmla="*/ 871024 w 3619883"/>
                <a:gd name="connsiteY45" fmla="*/ 4128157 h 4275461"/>
                <a:gd name="connsiteX46" fmla="*/ 829432 w 3619883"/>
                <a:gd name="connsiteY46" fmla="*/ 4275461 h 4275461"/>
                <a:gd name="connsiteX47" fmla="*/ 611484 w 3619883"/>
                <a:gd name="connsiteY47" fmla="*/ 4275461 h 4275461"/>
                <a:gd name="connsiteX48" fmla="*/ 621247 w 3619883"/>
                <a:gd name="connsiteY48" fmla="*/ 4128157 h 4275461"/>
                <a:gd name="connsiteX49" fmla="*/ 650062 w 3619883"/>
                <a:gd name="connsiteY49" fmla="*/ 4128157 h 4275461"/>
                <a:gd name="connsiteX50" fmla="*/ 650062 w 3619883"/>
                <a:gd name="connsiteY50" fmla="*/ 3951392 h 4275461"/>
                <a:gd name="connsiteX51" fmla="*/ 472277 w 3619883"/>
                <a:gd name="connsiteY51" fmla="*/ 3951392 h 4275461"/>
                <a:gd name="connsiteX52" fmla="*/ 472277 w 3619883"/>
                <a:gd name="connsiteY52" fmla="*/ 4128157 h 4275461"/>
                <a:gd name="connsiteX53" fmla="*/ 522650 w 3619883"/>
                <a:gd name="connsiteY53" fmla="*/ 4128157 h 4275461"/>
                <a:gd name="connsiteX54" fmla="*/ 573998 w 3619883"/>
                <a:gd name="connsiteY54" fmla="*/ 4275461 h 4275461"/>
                <a:gd name="connsiteX55" fmla="*/ 336164 w 3619883"/>
                <a:gd name="connsiteY55" fmla="*/ 4275461 h 4275461"/>
                <a:gd name="connsiteX56" fmla="*/ 294572 w 3619883"/>
                <a:gd name="connsiteY56" fmla="*/ 4128157 h 4275461"/>
                <a:gd name="connsiteX57" fmla="*/ 339106 w 3619883"/>
                <a:gd name="connsiteY57" fmla="*/ 4128157 h 4275461"/>
                <a:gd name="connsiteX58" fmla="*/ 339106 w 3619883"/>
                <a:gd name="connsiteY58" fmla="*/ 3951392 h 4275461"/>
                <a:gd name="connsiteX59" fmla="*/ 161321 w 3619883"/>
                <a:gd name="connsiteY59" fmla="*/ 3951392 h 4275461"/>
                <a:gd name="connsiteX60" fmla="*/ 161321 w 3619883"/>
                <a:gd name="connsiteY60" fmla="*/ 4128157 h 4275461"/>
                <a:gd name="connsiteX61" fmla="*/ 230914 w 3619883"/>
                <a:gd name="connsiteY61" fmla="*/ 4128157 h 4275461"/>
                <a:gd name="connsiteX62" fmla="*/ 189322 w 3619883"/>
                <a:gd name="connsiteY62" fmla="*/ 4275461 h 4275461"/>
                <a:gd name="connsiteX63" fmla="*/ 0 w 3619883"/>
                <a:gd name="connsiteY63" fmla="*/ 4275461 h 4275461"/>
                <a:gd name="connsiteX64" fmla="*/ 0 w 3619883"/>
                <a:gd name="connsiteY64" fmla="*/ 42229 h 4275461"/>
                <a:gd name="connsiteX65" fmla="*/ 42464 w 3619883"/>
                <a:gd name="connsiteY65" fmla="*/ 40518 h 4275461"/>
                <a:gd name="connsiteX66" fmla="*/ 137733 w 3619883"/>
                <a:gd name="connsiteY66" fmla="*/ 35355 h 4275461"/>
                <a:gd name="connsiteX67" fmla="*/ 270565 w 3619883"/>
                <a:gd name="connsiteY67" fmla="*/ 29759 h 4275461"/>
                <a:gd name="connsiteX68" fmla="*/ 479734 w 3619883"/>
                <a:gd name="connsiteY68" fmla="*/ 45455 h 4275461"/>
                <a:gd name="connsiteX69" fmla="*/ 524103 w 3619883"/>
                <a:gd name="connsiteY69" fmla="*/ 41625 h 4275461"/>
                <a:gd name="connsiteX70" fmla="*/ 624416 w 3619883"/>
                <a:gd name="connsiteY70" fmla="*/ 22696 h 4275461"/>
                <a:gd name="connsiteX71" fmla="*/ 657762 w 3619883"/>
                <a:gd name="connsiteY71" fmla="*/ 18351 h 4275461"/>
                <a:gd name="connsiteX72" fmla="*/ 690557 w 3619883"/>
                <a:gd name="connsiteY72" fmla="*/ 25792 h 4275461"/>
                <a:gd name="connsiteX73" fmla="*/ 745123 w 3619883"/>
                <a:gd name="connsiteY73" fmla="*/ 40157 h 4275461"/>
                <a:gd name="connsiteX74" fmla="*/ 789493 w 3619883"/>
                <a:gd name="connsiteY74" fmla="*/ 36327 h 4275461"/>
                <a:gd name="connsiteX75" fmla="*/ 854255 w 3619883"/>
                <a:gd name="connsiteY75" fmla="*/ 68887 h 4275461"/>
                <a:gd name="connsiteX76" fmla="*/ 897520 w 3619883"/>
                <a:gd name="connsiteY76" fmla="*/ 88629 h 4275461"/>
                <a:gd name="connsiteX77" fmla="*/ 940510 w 3619883"/>
                <a:gd name="connsiteY77" fmla="*/ 114265 h 4275461"/>
                <a:gd name="connsiteX78" fmla="*/ 1082712 w 3619883"/>
                <a:gd name="connsiteY78" fmla="*/ 144543 h 4275461"/>
                <a:gd name="connsiteX79" fmla="*/ 1205348 w 3619883"/>
                <a:gd name="connsiteY79" fmla="*/ 120753 h 4275461"/>
                <a:gd name="connsiteX80" fmla="*/ 1271764 w 3619883"/>
                <a:gd name="connsiteY80" fmla="*/ 117956 h 4275461"/>
                <a:gd name="connsiteX81" fmla="*/ 1315583 w 3619883"/>
                <a:gd name="connsiteY81" fmla="*/ 125912 h 4275461"/>
                <a:gd name="connsiteX82" fmla="*/ 1359125 w 3619883"/>
                <a:gd name="connsiteY82" fmla="*/ 139761 h 4275461"/>
                <a:gd name="connsiteX83" fmla="*/ 1391919 w 3619883"/>
                <a:gd name="connsiteY83" fmla="*/ 147202 h 4275461"/>
                <a:gd name="connsiteX84" fmla="*/ 1436563 w 3619883"/>
                <a:gd name="connsiteY84" fmla="*/ 137480 h 4275461"/>
                <a:gd name="connsiteX85" fmla="*/ 1471566 w 3619883"/>
                <a:gd name="connsiteY85" fmla="*/ 97777 h 4275461"/>
                <a:gd name="connsiteX86" fmla="*/ 1505739 w 3619883"/>
                <a:gd name="connsiteY86" fmla="*/ 75753 h 4275461"/>
                <a:gd name="connsiteX87" fmla="*/ 1590891 w 3619883"/>
                <a:gd name="connsiteY87" fmla="*/ 144702 h 4275461"/>
                <a:gd name="connsiteX88" fmla="*/ 1625616 w 3619883"/>
                <a:gd name="connsiteY88" fmla="*/ 110893 h 4275461"/>
                <a:gd name="connsiteX89" fmla="*/ 1658964 w 3619883"/>
                <a:gd name="connsiteY89" fmla="*/ 106547 h 4275461"/>
                <a:gd name="connsiteX90" fmla="*/ 1746598 w 3619883"/>
                <a:gd name="connsiteY90" fmla="*/ 122460 h 4275461"/>
                <a:gd name="connsiteX91" fmla="*/ 1811913 w 3619883"/>
                <a:gd name="connsiteY91" fmla="*/ 143234 h 4275461"/>
                <a:gd name="connsiteX92" fmla="*/ 1856557 w 3619883"/>
                <a:gd name="connsiteY92" fmla="*/ 133511 h 4275461"/>
                <a:gd name="connsiteX93" fmla="*/ 2066003 w 3619883"/>
                <a:gd name="connsiteY93" fmla="*/ 143313 h 4275461"/>
                <a:gd name="connsiteX94" fmla="*/ 2177615 w 3619883"/>
                <a:gd name="connsiteY94" fmla="*/ 119007 h 4275461"/>
                <a:gd name="connsiteX95" fmla="*/ 2255883 w 3619883"/>
                <a:gd name="connsiteY95" fmla="*/ 99047 h 4275461"/>
                <a:gd name="connsiteX96" fmla="*/ 2344622 w 3619883"/>
                <a:gd name="connsiteY96" fmla="*/ 91388 h 4275461"/>
                <a:gd name="connsiteX97" fmla="*/ 2455682 w 3619883"/>
                <a:gd name="connsiteY97" fmla="*/ 78869 h 4275461"/>
                <a:gd name="connsiteX98" fmla="*/ 2632609 w 3619883"/>
                <a:gd name="connsiteY98" fmla="*/ 75338 h 4275461"/>
                <a:gd name="connsiteX99" fmla="*/ 2742291 w 3619883"/>
                <a:gd name="connsiteY99" fmla="*/ 92282 h 4275461"/>
                <a:gd name="connsiteX100" fmla="*/ 2851974 w 3619883"/>
                <a:gd name="connsiteY100" fmla="*/ 109227 h 4275461"/>
                <a:gd name="connsiteX101" fmla="*/ 2907643 w 3619883"/>
                <a:gd name="connsiteY101" fmla="*/ 100020 h 4275461"/>
                <a:gd name="connsiteX102" fmla="*/ 2944022 w 3619883"/>
                <a:gd name="connsiteY102" fmla="*/ 30853 h 4275461"/>
                <a:gd name="connsiteX103" fmla="*/ 3022289 w 3619883"/>
                <a:gd name="connsiteY103" fmla="*/ 10893 h 4275461"/>
                <a:gd name="connsiteX104" fmla="*/ 3054807 w 3619883"/>
                <a:gd name="connsiteY104" fmla="*/ 24226 h 4275461"/>
                <a:gd name="connsiteX105" fmla="*/ 3141892 w 3619883"/>
                <a:gd name="connsiteY105" fmla="*/ 51925 h 4275461"/>
                <a:gd name="connsiteX106" fmla="*/ 3185711 w 3619883"/>
                <a:gd name="connsiteY106" fmla="*/ 59881 h 4275461"/>
                <a:gd name="connsiteX107" fmla="*/ 3219056 w 3619883"/>
                <a:gd name="connsiteY107" fmla="*/ 55536 h 4275461"/>
                <a:gd name="connsiteX108" fmla="*/ 3263425 w 3619883"/>
                <a:gd name="connsiteY108" fmla="*/ 51706 h 4275461"/>
                <a:gd name="connsiteX109" fmla="*/ 3296219 w 3619883"/>
                <a:gd name="connsiteY109" fmla="*/ 59147 h 4275461"/>
                <a:gd name="connsiteX110" fmla="*/ 3319094 w 3619883"/>
                <a:gd name="connsiteY110" fmla="*/ 42500 h 4275461"/>
                <a:gd name="connsiteX111" fmla="*/ 3420511 w 3619883"/>
                <a:gd name="connsiteY111" fmla="*/ 0 h 4275461"/>
                <a:gd name="connsiteX112" fmla="*/ 3453305 w 3619883"/>
                <a:gd name="connsiteY112" fmla="*/ 7440 h 4275461"/>
                <a:gd name="connsiteX113" fmla="*/ 3496571 w 3619883"/>
                <a:gd name="connsiteY113" fmla="*/ 27182 h 4275461"/>
                <a:gd name="connsiteX114" fmla="*/ 3602117 w 3619883"/>
                <a:gd name="connsiteY114" fmla="*/ 132521 h 4275461"/>
                <a:gd name="connsiteX115" fmla="*/ 3619883 w 3619883"/>
                <a:gd name="connsiteY115" fmla="*/ 140049 h 4275461"/>
                <a:gd name="connsiteX116" fmla="*/ 3619883 w 3619883"/>
                <a:gd name="connsiteY116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834468 w 3619883"/>
                <a:gd name="connsiteY12" fmla="*/ 4128157 h 4275461"/>
                <a:gd name="connsiteX13" fmla="*/ 1893894 w 3619883"/>
                <a:gd name="connsiteY13" fmla="*/ 4128157 h 4275461"/>
                <a:gd name="connsiteX14" fmla="*/ 1893894 w 3619883"/>
                <a:gd name="connsiteY14" fmla="*/ 3951392 h 4275461"/>
                <a:gd name="connsiteX15" fmla="*/ 1716110 w 3619883"/>
                <a:gd name="connsiteY15" fmla="*/ 3951392 h 4275461"/>
                <a:gd name="connsiteX16" fmla="*/ 1716110 w 3619883"/>
                <a:gd name="connsiteY16" fmla="*/ 4006431 h 4275461"/>
                <a:gd name="connsiteX17" fmla="*/ 1703447 w 3619883"/>
                <a:gd name="connsiteY17" fmla="*/ 4007960 h 4275461"/>
                <a:gd name="connsiteX18" fmla="*/ 1716110 w 3619883"/>
                <a:gd name="connsiteY18" fmla="*/ 4044284 h 4275461"/>
                <a:gd name="connsiteX19" fmla="*/ 1716110 w 3619883"/>
                <a:gd name="connsiteY19" fmla="*/ 4128157 h 4275461"/>
                <a:gd name="connsiteX20" fmla="*/ 1745346 w 3619883"/>
                <a:gd name="connsiteY20" fmla="*/ 4128157 h 4275461"/>
                <a:gd name="connsiteX21" fmla="*/ 1796694 w 3619883"/>
                <a:gd name="connsiteY21" fmla="*/ 4275461 h 4275461"/>
                <a:gd name="connsiteX22" fmla="*/ 1558844 w 3619883"/>
                <a:gd name="connsiteY22" fmla="*/ 4275461 h 4275461"/>
                <a:gd name="connsiteX23" fmla="*/ 1517252 w 3619883"/>
                <a:gd name="connsiteY23" fmla="*/ 4128157 h 4275461"/>
                <a:gd name="connsiteX24" fmla="*/ 1582936 w 3619883"/>
                <a:gd name="connsiteY24" fmla="*/ 4128157 h 4275461"/>
                <a:gd name="connsiteX25" fmla="*/ 1582936 w 3619883"/>
                <a:gd name="connsiteY25" fmla="*/ 3951392 h 4275461"/>
                <a:gd name="connsiteX26" fmla="*/ 1405151 w 3619883"/>
                <a:gd name="connsiteY26" fmla="*/ 3951392 h 4275461"/>
                <a:gd name="connsiteX27" fmla="*/ 1405151 w 3619883"/>
                <a:gd name="connsiteY27" fmla="*/ 4128157 h 4275461"/>
                <a:gd name="connsiteX28" fmla="*/ 1468988 w 3619883"/>
                <a:gd name="connsiteY28" fmla="*/ 4128157 h 4275461"/>
                <a:gd name="connsiteX29" fmla="*/ 1427396 w 3619883"/>
                <a:gd name="connsiteY29" fmla="*/ 4275461 h 4275461"/>
                <a:gd name="connsiteX30" fmla="*/ 1210751 w 3619883"/>
                <a:gd name="connsiteY30" fmla="*/ 4275461 h 4275461"/>
                <a:gd name="connsiteX31" fmla="*/ 1210751 w 3619883"/>
                <a:gd name="connsiteY31" fmla="*/ 4128157 h 4275461"/>
                <a:gd name="connsiteX32" fmla="*/ 1271978 w 3619883"/>
                <a:gd name="connsiteY32" fmla="*/ 4128157 h 4275461"/>
                <a:gd name="connsiteX33" fmla="*/ 1271978 w 3619883"/>
                <a:gd name="connsiteY33" fmla="*/ 3951392 h 4275461"/>
                <a:gd name="connsiteX34" fmla="*/ 1094193 w 3619883"/>
                <a:gd name="connsiteY34" fmla="*/ 3951392 h 4275461"/>
                <a:gd name="connsiteX35" fmla="*/ 1094193 w 3619883"/>
                <a:gd name="connsiteY35" fmla="*/ 4128157 h 4275461"/>
                <a:gd name="connsiteX36" fmla="*/ 1140354 w 3619883"/>
                <a:gd name="connsiteY36" fmla="*/ 4128157 h 4275461"/>
                <a:gd name="connsiteX37" fmla="*/ 1140354 w 3619883"/>
                <a:gd name="connsiteY37" fmla="*/ 4275461 h 4275461"/>
                <a:gd name="connsiteX38" fmla="*/ 953807 w 3619883"/>
                <a:gd name="connsiteY38" fmla="*/ 4275461 h 4275461"/>
                <a:gd name="connsiteX39" fmla="*/ 912215 w 3619883"/>
                <a:gd name="connsiteY39" fmla="*/ 4128157 h 4275461"/>
                <a:gd name="connsiteX40" fmla="*/ 961020 w 3619883"/>
                <a:gd name="connsiteY40" fmla="*/ 4128157 h 4275461"/>
                <a:gd name="connsiteX41" fmla="*/ 961020 w 3619883"/>
                <a:gd name="connsiteY41" fmla="*/ 3951392 h 4275461"/>
                <a:gd name="connsiteX42" fmla="*/ 783235 w 3619883"/>
                <a:gd name="connsiteY42" fmla="*/ 3951392 h 4275461"/>
                <a:gd name="connsiteX43" fmla="*/ 783235 w 3619883"/>
                <a:gd name="connsiteY43" fmla="*/ 4128157 h 4275461"/>
                <a:gd name="connsiteX44" fmla="*/ 871024 w 3619883"/>
                <a:gd name="connsiteY44" fmla="*/ 4128157 h 4275461"/>
                <a:gd name="connsiteX45" fmla="*/ 829432 w 3619883"/>
                <a:gd name="connsiteY45" fmla="*/ 4275461 h 4275461"/>
                <a:gd name="connsiteX46" fmla="*/ 611484 w 3619883"/>
                <a:gd name="connsiteY46" fmla="*/ 4275461 h 4275461"/>
                <a:gd name="connsiteX47" fmla="*/ 621247 w 3619883"/>
                <a:gd name="connsiteY47" fmla="*/ 4128157 h 4275461"/>
                <a:gd name="connsiteX48" fmla="*/ 650062 w 3619883"/>
                <a:gd name="connsiteY48" fmla="*/ 4128157 h 4275461"/>
                <a:gd name="connsiteX49" fmla="*/ 650062 w 3619883"/>
                <a:gd name="connsiteY49" fmla="*/ 3951392 h 4275461"/>
                <a:gd name="connsiteX50" fmla="*/ 472277 w 3619883"/>
                <a:gd name="connsiteY50" fmla="*/ 3951392 h 4275461"/>
                <a:gd name="connsiteX51" fmla="*/ 472277 w 3619883"/>
                <a:gd name="connsiteY51" fmla="*/ 4128157 h 4275461"/>
                <a:gd name="connsiteX52" fmla="*/ 522650 w 3619883"/>
                <a:gd name="connsiteY52" fmla="*/ 4128157 h 4275461"/>
                <a:gd name="connsiteX53" fmla="*/ 573998 w 3619883"/>
                <a:gd name="connsiteY53" fmla="*/ 4275461 h 4275461"/>
                <a:gd name="connsiteX54" fmla="*/ 336164 w 3619883"/>
                <a:gd name="connsiteY54" fmla="*/ 4275461 h 4275461"/>
                <a:gd name="connsiteX55" fmla="*/ 294572 w 3619883"/>
                <a:gd name="connsiteY55" fmla="*/ 4128157 h 4275461"/>
                <a:gd name="connsiteX56" fmla="*/ 339106 w 3619883"/>
                <a:gd name="connsiteY56" fmla="*/ 4128157 h 4275461"/>
                <a:gd name="connsiteX57" fmla="*/ 339106 w 3619883"/>
                <a:gd name="connsiteY57" fmla="*/ 3951392 h 4275461"/>
                <a:gd name="connsiteX58" fmla="*/ 161321 w 3619883"/>
                <a:gd name="connsiteY58" fmla="*/ 3951392 h 4275461"/>
                <a:gd name="connsiteX59" fmla="*/ 161321 w 3619883"/>
                <a:gd name="connsiteY59" fmla="*/ 4128157 h 4275461"/>
                <a:gd name="connsiteX60" fmla="*/ 230914 w 3619883"/>
                <a:gd name="connsiteY60" fmla="*/ 4128157 h 4275461"/>
                <a:gd name="connsiteX61" fmla="*/ 189322 w 3619883"/>
                <a:gd name="connsiteY61" fmla="*/ 4275461 h 4275461"/>
                <a:gd name="connsiteX62" fmla="*/ 0 w 3619883"/>
                <a:gd name="connsiteY62" fmla="*/ 4275461 h 4275461"/>
                <a:gd name="connsiteX63" fmla="*/ 0 w 3619883"/>
                <a:gd name="connsiteY63" fmla="*/ 42229 h 4275461"/>
                <a:gd name="connsiteX64" fmla="*/ 42464 w 3619883"/>
                <a:gd name="connsiteY64" fmla="*/ 40518 h 4275461"/>
                <a:gd name="connsiteX65" fmla="*/ 137733 w 3619883"/>
                <a:gd name="connsiteY65" fmla="*/ 35355 h 4275461"/>
                <a:gd name="connsiteX66" fmla="*/ 270565 w 3619883"/>
                <a:gd name="connsiteY66" fmla="*/ 29759 h 4275461"/>
                <a:gd name="connsiteX67" fmla="*/ 479734 w 3619883"/>
                <a:gd name="connsiteY67" fmla="*/ 45455 h 4275461"/>
                <a:gd name="connsiteX68" fmla="*/ 524103 w 3619883"/>
                <a:gd name="connsiteY68" fmla="*/ 41625 h 4275461"/>
                <a:gd name="connsiteX69" fmla="*/ 624416 w 3619883"/>
                <a:gd name="connsiteY69" fmla="*/ 22696 h 4275461"/>
                <a:gd name="connsiteX70" fmla="*/ 657762 w 3619883"/>
                <a:gd name="connsiteY70" fmla="*/ 18351 h 4275461"/>
                <a:gd name="connsiteX71" fmla="*/ 690557 w 3619883"/>
                <a:gd name="connsiteY71" fmla="*/ 25792 h 4275461"/>
                <a:gd name="connsiteX72" fmla="*/ 745123 w 3619883"/>
                <a:gd name="connsiteY72" fmla="*/ 40157 h 4275461"/>
                <a:gd name="connsiteX73" fmla="*/ 789493 w 3619883"/>
                <a:gd name="connsiteY73" fmla="*/ 36327 h 4275461"/>
                <a:gd name="connsiteX74" fmla="*/ 854255 w 3619883"/>
                <a:gd name="connsiteY74" fmla="*/ 68887 h 4275461"/>
                <a:gd name="connsiteX75" fmla="*/ 897520 w 3619883"/>
                <a:gd name="connsiteY75" fmla="*/ 88629 h 4275461"/>
                <a:gd name="connsiteX76" fmla="*/ 940510 w 3619883"/>
                <a:gd name="connsiteY76" fmla="*/ 114265 h 4275461"/>
                <a:gd name="connsiteX77" fmla="*/ 1082712 w 3619883"/>
                <a:gd name="connsiteY77" fmla="*/ 144543 h 4275461"/>
                <a:gd name="connsiteX78" fmla="*/ 1205348 w 3619883"/>
                <a:gd name="connsiteY78" fmla="*/ 120753 h 4275461"/>
                <a:gd name="connsiteX79" fmla="*/ 1271764 w 3619883"/>
                <a:gd name="connsiteY79" fmla="*/ 117956 h 4275461"/>
                <a:gd name="connsiteX80" fmla="*/ 1315583 w 3619883"/>
                <a:gd name="connsiteY80" fmla="*/ 125912 h 4275461"/>
                <a:gd name="connsiteX81" fmla="*/ 1359125 w 3619883"/>
                <a:gd name="connsiteY81" fmla="*/ 139761 h 4275461"/>
                <a:gd name="connsiteX82" fmla="*/ 1391919 w 3619883"/>
                <a:gd name="connsiteY82" fmla="*/ 147202 h 4275461"/>
                <a:gd name="connsiteX83" fmla="*/ 1436563 w 3619883"/>
                <a:gd name="connsiteY83" fmla="*/ 137480 h 4275461"/>
                <a:gd name="connsiteX84" fmla="*/ 1471566 w 3619883"/>
                <a:gd name="connsiteY84" fmla="*/ 97777 h 4275461"/>
                <a:gd name="connsiteX85" fmla="*/ 1505739 w 3619883"/>
                <a:gd name="connsiteY85" fmla="*/ 75753 h 4275461"/>
                <a:gd name="connsiteX86" fmla="*/ 1590891 w 3619883"/>
                <a:gd name="connsiteY86" fmla="*/ 144702 h 4275461"/>
                <a:gd name="connsiteX87" fmla="*/ 1625616 w 3619883"/>
                <a:gd name="connsiteY87" fmla="*/ 110893 h 4275461"/>
                <a:gd name="connsiteX88" fmla="*/ 1658964 w 3619883"/>
                <a:gd name="connsiteY88" fmla="*/ 106547 h 4275461"/>
                <a:gd name="connsiteX89" fmla="*/ 1746598 w 3619883"/>
                <a:gd name="connsiteY89" fmla="*/ 122460 h 4275461"/>
                <a:gd name="connsiteX90" fmla="*/ 1811913 w 3619883"/>
                <a:gd name="connsiteY90" fmla="*/ 143234 h 4275461"/>
                <a:gd name="connsiteX91" fmla="*/ 1856557 w 3619883"/>
                <a:gd name="connsiteY91" fmla="*/ 133511 h 4275461"/>
                <a:gd name="connsiteX92" fmla="*/ 2066003 w 3619883"/>
                <a:gd name="connsiteY92" fmla="*/ 143313 h 4275461"/>
                <a:gd name="connsiteX93" fmla="*/ 2177615 w 3619883"/>
                <a:gd name="connsiteY93" fmla="*/ 119007 h 4275461"/>
                <a:gd name="connsiteX94" fmla="*/ 2255883 w 3619883"/>
                <a:gd name="connsiteY94" fmla="*/ 99047 h 4275461"/>
                <a:gd name="connsiteX95" fmla="*/ 2344622 w 3619883"/>
                <a:gd name="connsiteY95" fmla="*/ 91388 h 4275461"/>
                <a:gd name="connsiteX96" fmla="*/ 2455682 w 3619883"/>
                <a:gd name="connsiteY96" fmla="*/ 78869 h 4275461"/>
                <a:gd name="connsiteX97" fmla="*/ 2632609 w 3619883"/>
                <a:gd name="connsiteY97" fmla="*/ 75338 h 4275461"/>
                <a:gd name="connsiteX98" fmla="*/ 2742291 w 3619883"/>
                <a:gd name="connsiteY98" fmla="*/ 92282 h 4275461"/>
                <a:gd name="connsiteX99" fmla="*/ 2851974 w 3619883"/>
                <a:gd name="connsiteY99" fmla="*/ 109227 h 4275461"/>
                <a:gd name="connsiteX100" fmla="*/ 2907643 w 3619883"/>
                <a:gd name="connsiteY100" fmla="*/ 100020 h 4275461"/>
                <a:gd name="connsiteX101" fmla="*/ 2944022 w 3619883"/>
                <a:gd name="connsiteY101" fmla="*/ 30853 h 4275461"/>
                <a:gd name="connsiteX102" fmla="*/ 3022289 w 3619883"/>
                <a:gd name="connsiteY102" fmla="*/ 10893 h 4275461"/>
                <a:gd name="connsiteX103" fmla="*/ 3054807 w 3619883"/>
                <a:gd name="connsiteY103" fmla="*/ 24226 h 4275461"/>
                <a:gd name="connsiteX104" fmla="*/ 3141892 w 3619883"/>
                <a:gd name="connsiteY104" fmla="*/ 51925 h 4275461"/>
                <a:gd name="connsiteX105" fmla="*/ 3185711 w 3619883"/>
                <a:gd name="connsiteY105" fmla="*/ 59881 h 4275461"/>
                <a:gd name="connsiteX106" fmla="*/ 3219056 w 3619883"/>
                <a:gd name="connsiteY106" fmla="*/ 55536 h 4275461"/>
                <a:gd name="connsiteX107" fmla="*/ 3263425 w 3619883"/>
                <a:gd name="connsiteY107" fmla="*/ 51706 h 4275461"/>
                <a:gd name="connsiteX108" fmla="*/ 3296219 w 3619883"/>
                <a:gd name="connsiteY108" fmla="*/ 59147 h 4275461"/>
                <a:gd name="connsiteX109" fmla="*/ 3319094 w 3619883"/>
                <a:gd name="connsiteY109" fmla="*/ 42500 h 4275461"/>
                <a:gd name="connsiteX110" fmla="*/ 3420511 w 3619883"/>
                <a:gd name="connsiteY110" fmla="*/ 0 h 4275461"/>
                <a:gd name="connsiteX111" fmla="*/ 3453305 w 3619883"/>
                <a:gd name="connsiteY111" fmla="*/ 7440 h 4275461"/>
                <a:gd name="connsiteX112" fmla="*/ 3496571 w 3619883"/>
                <a:gd name="connsiteY112" fmla="*/ 27182 h 4275461"/>
                <a:gd name="connsiteX113" fmla="*/ 3602117 w 3619883"/>
                <a:gd name="connsiteY113" fmla="*/ 132521 h 4275461"/>
                <a:gd name="connsiteX114" fmla="*/ 3619883 w 3619883"/>
                <a:gd name="connsiteY114" fmla="*/ 140049 h 4275461"/>
                <a:gd name="connsiteX115" fmla="*/ 3619883 w 3619883"/>
                <a:gd name="connsiteY115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893894 w 3619883"/>
                <a:gd name="connsiteY12" fmla="*/ 4128157 h 4275461"/>
                <a:gd name="connsiteX13" fmla="*/ 1893894 w 3619883"/>
                <a:gd name="connsiteY13" fmla="*/ 3951392 h 4275461"/>
                <a:gd name="connsiteX14" fmla="*/ 1716110 w 3619883"/>
                <a:gd name="connsiteY14" fmla="*/ 3951392 h 4275461"/>
                <a:gd name="connsiteX15" fmla="*/ 1716110 w 3619883"/>
                <a:gd name="connsiteY15" fmla="*/ 4006431 h 4275461"/>
                <a:gd name="connsiteX16" fmla="*/ 1703447 w 3619883"/>
                <a:gd name="connsiteY16" fmla="*/ 4007960 h 4275461"/>
                <a:gd name="connsiteX17" fmla="*/ 1716110 w 3619883"/>
                <a:gd name="connsiteY17" fmla="*/ 4044284 h 4275461"/>
                <a:gd name="connsiteX18" fmla="*/ 1716110 w 3619883"/>
                <a:gd name="connsiteY18" fmla="*/ 4128157 h 4275461"/>
                <a:gd name="connsiteX19" fmla="*/ 1745346 w 3619883"/>
                <a:gd name="connsiteY19" fmla="*/ 4128157 h 4275461"/>
                <a:gd name="connsiteX20" fmla="*/ 1796694 w 3619883"/>
                <a:gd name="connsiteY20" fmla="*/ 4275461 h 4275461"/>
                <a:gd name="connsiteX21" fmla="*/ 1558844 w 3619883"/>
                <a:gd name="connsiteY21" fmla="*/ 4275461 h 4275461"/>
                <a:gd name="connsiteX22" fmla="*/ 1517252 w 3619883"/>
                <a:gd name="connsiteY22" fmla="*/ 4128157 h 4275461"/>
                <a:gd name="connsiteX23" fmla="*/ 1582936 w 3619883"/>
                <a:gd name="connsiteY23" fmla="*/ 4128157 h 4275461"/>
                <a:gd name="connsiteX24" fmla="*/ 1582936 w 3619883"/>
                <a:gd name="connsiteY24" fmla="*/ 3951392 h 4275461"/>
                <a:gd name="connsiteX25" fmla="*/ 1405151 w 3619883"/>
                <a:gd name="connsiteY25" fmla="*/ 3951392 h 4275461"/>
                <a:gd name="connsiteX26" fmla="*/ 1405151 w 3619883"/>
                <a:gd name="connsiteY26" fmla="*/ 4128157 h 4275461"/>
                <a:gd name="connsiteX27" fmla="*/ 1468988 w 3619883"/>
                <a:gd name="connsiteY27" fmla="*/ 4128157 h 4275461"/>
                <a:gd name="connsiteX28" fmla="*/ 1427396 w 3619883"/>
                <a:gd name="connsiteY28" fmla="*/ 4275461 h 4275461"/>
                <a:gd name="connsiteX29" fmla="*/ 1210751 w 3619883"/>
                <a:gd name="connsiteY29" fmla="*/ 4275461 h 4275461"/>
                <a:gd name="connsiteX30" fmla="*/ 1210751 w 3619883"/>
                <a:gd name="connsiteY30" fmla="*/ 4128157 h 4275461"/>
                <a:gd name="connsiteX31" fmla="*/ 1271978 w 3619883"/>
                <a:gd name="connsiteY31" fmla="*/ 4128157 h 4275461"/>
                <a:gd name="connsiteX32" fmla="*/ 1271978 w 3619883"/>
                <a:gd name="connsiteY32" fmla="*/ 3951392 h 4275461"/>
                <a:gd name="connsiteX33" fmla="*/ 1094193 w 3619883"/>
                <a:gd name="connsiteY33" fmla="*/ 3951392 h 4275461"/>
                <a:gd name="connsiteX34" fmla="*/ 1094193 w 3619883"/>
                <a:gd name="connsiteY34" fmla="*/ 4128157 h 4275461"/>
                <a:gd name="connsiteX35" fmla="*/ 1140354 w 3619883"/>
                <a:gd name="connsiteY35" fmla="*/ 4128157 h 4275461"/>
                <a:gd name="connsiteX36" fmla="*/ 1140354 w 3619883"/>
                <a:gd name="connsiteY36" fmla="*/ 4275461 h 4275461"/>
                <a:gd name="connsiteX37" fmla="*/ 953807 w 3619883"/>
                <a:gd name="connsiteY37" fmla="*/ 4275461 h 4275461"/>
                <a:gd name="connsiteX38" fmla="*/ 912215 w 3619883"/>
                <a:gd name="connsiteY38" fmla="*/ 4128157 h 4275461"/>
                <a:gd name="connsiteX39" fmla="*/ 961020 w 3619883"/>
                <a:gd name="connsiteY39" fmla="*/ 4128157 h 4275461"/>
                <a:gd name="connsiteX40" fmla="*/ 961020 w 3619883"/>
                <a:gd name="connsiteY40" fmla="*/ 3951392 h 4275461"/>
                <a:gd name="connsiteX41" fmla="*/ 783235 w 3619883"/>
                <a:gd name="connsiteY41" fmla="*/ 3951392 h 4275461"/>
                <a:gd name="connsiteX42" fmla="*/ 783235 w 3619883"/>
                <a:gd name="connsiteY42" fmla="*/ 4128157 h 4275461"/>
                <a:gd name="connsiteX43" fmla="*/ 871024 w 3619883"/>
                <a:gd name="connsiteY43" fmla="*/ 4128157 h 4275461"/>
                <a:gd name="connsiteX44" fmla="*/ 829432 w 3619883"/>
                <a:gd name="connsiteY44" fmla="*/ 4275461 h 4275461"/>
                <a:gd name="connsiteX45" fmla="*/ 611484 w 3619883"/>
                <a:gd name="connsiteY45" fmla="*/ 4275461 h 4275461"/>
                <a:gd name="connsiteX46" fmla="*/ 621247 w 3619883"/>
                <a:gd name="connsiteY46" fmla="*/ 4128157 h 4275461"/>
                <a:gd name="connsiteX47" fmla="*/ 650062 w 3619883"/>
                <a:gd name="connsiteY47" fmla="*/ 4128157 h 4275461"/>
                <a:gd name="connsiteX48" fmla="*/ 650062 w 3619883"/>
                <a:gd name="connsiteY48" fmla="*/ 3951392 h 4275461"/>
                <a:gd name="connsiteX49" fmla="*/ 472277 w 3619883"/>
                <a:gd name="connsiteY49" fmla="*/ 3951392 h 4275461"/>
                <a:gd name="connsiteX50" fmla="*/ 472277 w 3619883"/>
                <a:gd name="connsiteY50" fmla="*/ 4128157 h 4275461"/>
                <a:gd name="connsiteX51" fmla="*/ 522650 w 3619883"/>
                <a:gd name="connsiteY51" fmla="*/ 4128157 h 4275461"/>
                <a:gd name="connsiteX52" fmla="*/ 573998 w 3619883"/>
                <a:gd name="connsiteY52" fmla="*/ 4275461 h 4275461"/>
                <a:gd name="connsiteX53" fmla="*/ 336164 w 3619883"/>
                <a:gd name="connsiteY53" fmla="*/ 4275461 h 4275461"/>
                <a:gd name="connsiteX54" fmla="*/ 294572 w 3619883"/>
                <a:gd name="connsiteY54" fmla="*/ 4128157 h 4275461"/>
                <a:gd name="connsiteX55" fmla="*/ 339106 w 3619883"/>
                <a:gd name="connsiteY55" fmla="*/ 4128157 h 4275461"/>
                <a:gd name="connsiteX56" fmla="*/ 339106 w 3619883"/>
                <a:gd name="connsiteY56" fmla="*/ 3951392 h 4275461"/>
                <a:gd name="connsiteX57" fmla="*/ 161321 w 3619883"/>
                <a:gd name="connsiteY57" fmla="*/ 3951392 h 4275461"/>
                <a:gd name="connsiteX58" fmla="*/ 161321 w 3619883"/>
                <a:gd name="connsiteY58" fmla="*/ 4128157 h 4275461"/>
                <a:gd name="connsiteX59" fmla="*/ 230914 w 3619883"/>
                <a:gd name="connsiteY59" fmla="*/ 4128157 h 4275461"/>
                <a:gd name="connsiteX60" fmla="*/ 189322 w 3619883"/>
                <a:gd name="connsiteY60" fmla="*/ 4275461 h 4275461"/>
                <a:gd name="connsiteX61" fmla="*/ 0 w 3619883"/>
                <a:gd name="connsiteY61" fmla="*/ 4275461 h 4275461"/>
                <a:gd name="connsiteX62" fmla="*/ 0 w 3619883"/>
                <a:gd name="connsiteY62" fmla="*/ 42229 h 4275461"/>
                <a:gd name="connsiteX63" fmla="*/ 42464 w 3619883"/>
                <a:gd name="connsiteY63" fmla="*/ 40518 h 4275461"/>
                <a:gd name="connsiteX64" fmla="*/ 137733 w 3619883"/>
                <a:gd name="connsiteY64" fmla="*/ 35355 h 4275461"/>
                <a:gd name="connsiteX65" fmla="*/ 270565 w 3619883"/>
                <a:gd name="connsiteY65" fmla="*/ 29759 h 4275461"/>
                <a:gd name="connsiteX66" fmla="*/ 479734 w 3619883"/>
                <a:gd name="connsiteY66" fmla="*/ 45455 h 4275461"/>
                <a:gd name="connsiteX67" fmla="*/ 524103 w 3619883"/>
                <a:gd name="connsiteY67" fmla="*/ 41625 h 4275461"/>
                <a:gd name="connsiteX68" fmla="*/ 624416 w 3619883"/>
                <a:gd name="connsiteY68" fmla="*/ 22696 h 4275461"/>
                <a:gd name="connsiteX69" fmla="*/ 657762 w 3619883"/>
                <a:gd name="connsiteY69" fmla="*/ 18351 h 4275461"/>
                <a:gd name="connsiteX70" fmla="*/ 690557 w 3619883"/>
                <a:gd name="connsiteY70" fmla="*/ 25792 h 4275461"/>
                <a:gd name="connsiteX71" fmla="*/ 745123 w 3619883"/>
                <a:gd name="connsiteY71" fmla="*/ 40157 h 4275461"/>
                <a:gd name="connsiteX72" fmla="*/ 789493 w 3619883"/>
                <a:gd name="connsiteY72" fmla="*/ 36327 h 4275461"/>
                <a:gd name="connsiteX73" fmla="*/ 854255 w 3619883"/>
                <a:gd name="connsiteY73" fmla="*/ 68887 h 4275461"/>
                <a:gd name="connsiteX74" fmla="*/ 897520 w 3619883"/>
                <a:gd name="connsiteY74" fmla="*/ 88629 h 4275461"/>
                <a:gd name="connsiteX75" fmla="*/ 940510 w 3619883"/>
                <a:gd name="connsiteY75" fmla="*/ 114265 h 4275461"/>
                <a:gd name="connsiteX76" fmla="*/ 1082712 w 3619883"/>
                <a:gd name="connsiteY76" fmla="*/ 144543 h 4275461"/>
                <a:gd name="connsiteX77" fmla="*/ 1205348 w 3619883"/>
                <a:gd name="connsiteY77" fmla="*/ 120753 h 4275461"/>
                <a:gd name="connsiteX78" fmla="*/ 1271764 w 3619883"/>
                <a:gd name="connsiteY78" fmla="*/ 117956 h 4275461"/>
                <a:gd name="connsiteX79" fmla="*/ 1315583 w 3619883"/>
                <a:gd name="connsiteY79" fmla="*/ 125912 h 4275461"/>
                <a:gd name="connsiteX80" fmla="*/ 1359125 w 3619883"/>
                <a:gd name="connsiteY80" fmla="*/ 139761 h 4275461"/>
                <a:gd name="connsiteX81" fmla="*/ 1391919 w 3619883"/>
                <a:gd name="connsiteY81" fmla="*/ 147202 h 4275461"/>
                <a:gd name="connsiteX82" fmla="*/ 1436563 w 3619883"/>
                <a:gd name="connsiteY82" fmla="*/ 137480 h 4275461"/>
                <a:gd name="connsiteX83" fmla="*/ 1471566 w 3619883"/>
                <a:gd name="connsiteY83" fmla="*/ 97777 h 4275461"/>
                <a:gd name="connsiteX84" fmla="*/ 1505739 w 3619883"/>
                <a:gd name="connsiteY84" fmla="*/ 75753 h 4275461"/>
                <a:gd name="connsiteX85" fmla="*/ 1590891 w 3619883"/>
                <a:gd name="connsiteY85" fmla="*/ 144702 h 4275461"/>
                <a:gd name="connsiteX86" fmla="*/ 1625616 w 3619883"/>
                <a:gd name="connsiteY86" fmla="*/ 110893 h 4275461"/>
                <a:gd name="connsiteX87" fmla="*/ 1658964 w 3619883"/>
                <a:gd name="connsiteY87" fmla="*/ 106547 h 4275461"/>
                <a:gd name="connsiteX88" fmla="*/ 1746598 w 3619883"/>
                <a:gd name="connsiteY88" fmla="*/ 122460 h 4275461"/>
                <a:gd name="connsiteX89" fmla="*/ 1811913 w 3619883"/>
                <a:gd name="connsiteY89" fmla="*/ 143234 h 4275461"/>
                <a:gd name="connsiteX90" fmla="*/ 1856557 w 3619883"/>
                <a:gd name="connsiteY90" fmla="*/ 133511 h 4275461"/>
                <a:gd name="connsiteX91" fmla="*/ 2066003 w 3619883"/>
                <a:gd name="connsiteY91" fmla="*/ 143313 h 4275461"/>
                <a:gd name="connsiteX92" fmla="*/ 2177615 w 3619883"/>
                <a:gd name="connsiteY92" fmla="*/ 119007 h 4275461"/>
                <a:gd name="connsiteX93" fmla="*/ 2255883 w 3619883"/>
                <a:gd name="connsiteY93" fmla="*/ 99047 h 4275461"/>
                <a:gd name="connsiteX94" fmla="*/ 2344622 w 3619883"/>
                <a:gd name="connsiteY94" fmla="*/ 91388 h 4275461"/>
                <a:gd name="connsiteX95" fmla="*/ 2455682 w 3619883"/>
                <a:gd name="connsiteY95" fmla="*/ 78869 h 4275461"/>
                <a:gd name="connsiteX96" fmla="*/ 2632609 w 3619883"/>
                <a:gd name="connsiteY96" fmla="*/ 75338 h 4275461"/>
                <a:gd name="connsiteX97" fmla="*/ 2742291 w 3619883"/>
                <a:gd name="connsiteY97" fmla="*/ 92282 h 4275461"/>
                <a:gd name="connsiteX98" fmla="*/ 2851974 w 3619883"/>
                <a:gd name="connsiteY98" fmla="*/ 109227 h 4275461"/>
                <a:gd name="connsiteX99" fmla="*/ 2907643 w 3619883"/>
                <a:gd name="connsiteY99" fmla="*/ 100020 h 4275461"/>
                <a:gd name="connsiteX100" fmla="*/ 2944022 w 3619883"/>
                <a:gd name="connsiteY100" fmla="*/ 30853 h 4275461"/>
                <a:gd name="connsiteX101" fmla="*/ 3022289 w 3619883"/>
                <a:gd name="connsiteY101" fmla="*/ 10893 h 4275461"/>
                <a:gd name="connsiteX102" fmla="*/ 3054807 w 3619883"/>
                <a:gd name="connsiteY102" fmla="*/ 24226 h 4275461"/>
                <a:gd name="connsiteX103" fmla="*/ 3141892 w 3619883"/>
                <a:gd name="connsiteY103" fmla="*/ 51925 h 4275461"/>
                <a:gd name="connsiteX104" fmla="*/ 3185711 w 3619883"/>
                <a:gd name="connsiteY104" fmla="*/ 59881 h 4275461"/>
                <a:gd name="connsiteX105" fmla="*/ 3219056 w 3619883"/>
                <a:gd name="connsiteY105" fmla="*/ 55536 h 4275461"/>
                <a:gd name="connsiteX106" fmla="*/ 3263425 w 3619883"/>
                <a:gd name="connsiteY106" fmla="*/ 51706 h 4275461"/>
                <a:gd name="connsiteX107" fmla="*/ 3296219 w 3619883"/>
                <a:gd name="connsiteY107" fmla="*/ 59147 h 4275461"/>
                <a:gd name="connsiteX108" fmla="*/ 3319094 w 3619883"/>
                <a:gd name="connsiteY108" fmla="*/ 42500 h 4275461"/>
                <a:gd name="connsiteX109" fmla="*/ 3420511 w 3619883"/>
                <a:gd name="connsiteY109" fmla="*/ 0 h 4275461"/>
                <a:gd name="connsiteX110" fmla="*/ 3453305 w 3619883"/>
                <a:gd name="connsiteY110" fmla="*/ 7440 h 4275461"/>
                <a:gd name="connsiteX111" fmla="*/ 3496571 w 3619883"/>
                <a:gd name="connsiteY111" fmla="*/ 27182 h 4275461"/>
                <a:gd name="connsiteX112" fmla="*/ 3602117 w 3619883"/>
                <a:gd name="connsiteY112" fmla="*/ 132521 h 4275461"/>
                <a:gd name="connsiteX113" fmla="*/ 3619883 w 3619883"/>
                <a:gd name="connsiteY113" fmla="*/ 140049 h 4275461"/>
                <a:gd name="connsiteX114" fmla="*/ 3619883 w 3619883"/>
                <a:gd name="connsiteY114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893894 w 3619883"/>
                <a:gd name="connsiteY12" fmla="*/ 3951392 h 4275461"/>
                <a:gd name="connsiteX13" fmla="*/ 1716110 w 3619883"/>
                <a:gd name="connsiteY13" fmla="*/ 3951392 h 4275461"/>
                <a:gd name="connsiteX14" fmla="*/ 1716110 w 3619883"/>
                <a:gd name="connsiteY14" fmla="*/ 4006431 h 4275461"/>
                <a:gd name="connsiteX15" fmla="*/ 1703447 w 3619883"/>
                <a:gd name="connsiteY15" fmla="*/ 4007960 h 4275461"/>
                <a:gd name="connsiteX16" fmla="*/ 1716110 w 3619883"/>
                <a:gd name="connsiteY16" fmla="*/ 4044284 h 4275461"/>
                <a:gd name="connsiteX17" fmla="*/ 1716110 w 3619883"/>
                <a:gd name="connsiteY17" fmla="*/ 4128157 h 4275461"/>
                <a:gd name="connsiteX18" fmla="*/ 1745346 w 3619883"/>
                <a:gd name="connsiteY18" fmla="*/ 4128157 h 4275461"/>
                <a:gd name="connsiteX19" fmla="*/ 1796694 w 3619883"/>
                <a:gd name="connsiteY19" fmla="*/ 4275461 h 4275461"/>
                <a:gd name="connsiteX20" fmla="*/ 1558844 w 3619883"/>
                <a:gd name="connsiteY20" fmla="*/ 4275461 h 4275461"/>
                <a:gd name="connsiteX21" fmla="*/ 1517252 w 3619883"/>
                <a:gd name="connsiteY21" fmla="*/ 4128157 h 4275461"/>
                <a:gd name="connsiteX22" fmla="*/ 1582936 w 3619883"/>
                <a:gd name="connsiteY22" fmla="*/ 4128157 h 4275461"/>
                <a:gd name="connsiteX23" fmla="*/ 1582936 w 3619883"/>
                <a:gd name="connsiteY23" fmla="*/ 3951392 h 4275461"/>
                <a:gd name="connsiteX24" fmla="*/ 1405151 w 3619883"/>
                <a:gd name="connsiteY24" fmla="*/ 3951392 h 4275461"/>
                <a:gd name="connsiteX25" fmla="*/ 1405151 w 3619883"/>
                <a:gd name="connsiteY25" fmla="*/ 4128157 h 4275461"/>
                <a:gd name="connsiteX26" fmla="*/ 1468988 w 3619883"/>
                <a:gd name="connsiteY26" fmla="*/ 4128157 h 4275461"/>
                <a:gd name="connsiteX27" fmla="*/ 1427396 w 3619883"/>
                <a:gd name="connsiteY27" fmla="*/ 4275461 h 4275461"/>
                <a:gd name="connsiteX28" fmla="*/ 1210751 w 3619883"/>
                <a:gd name="connsiteY28" fmla="*/ 4275461 h 4275461"/>
                <a:gd name="connsiteX29" fmla="*/ 1210751 w 3619883"/>
                <a:gd name="connsiteY29" fmla="*/ 4128157 h 4275461"/>
                <a:gd name="connsiteX30" fmla="*/ 1271978 w 3619883"/>
                <a:gd name="connsiteY30" fmla="*/ 4128157 h 4275461"/>
                <a:gd name="connsiteX31" fmla="*/ 1271978 w 3619883"/>
                <a:gd name="connsiteY31" fmla="*/ 3951392 h 4275461"/>
                <a:gd name="connsiteX32" fmla="*/ 1094193 w 3619883"/>
                <a:gd name="connsiteY32" fmla="*/ 3951392 h 4275461"/>
                <a:gd name="connsiteX33" fmla="*/ 1094193 w 3619883"/>
                <a:gd name="connsiteY33" fmla="*/ 4128157 h 4275461"/>
                <a:gd name="connsiteX34" fmla="*/ 1140354 w 3619883"/>
                <a:gd name="connsiteY34" fmla="*/ 4128157 h 4275461"/>
                <a:gd name="connsiteX35" fmla="*/ 1140354 w 3619883"/>
                <a:gd name="connsiteY35" fmla="*/ 4275461 h 4275461"/>
                <a:gd name="connsiteX36" fmla="*/ 953807 w 3619883"/>
                <a:gd name="connsiteY36" fmla="*/ 4275461 h 4275461"/>
                <a:gd name="connsiteX37" fmla="*/ 912215 w 3619883"/>
                <a:gd name="connsiteY37" fmla="*/ 4128157 h 4275461"/>
                <a:gd name="connsiteX38" fmla="*/ 961020 w 3619883"/>
                <a:gd name="connsiteY38" fmla="*/ 4128157 h 4275461"/>
                <a:gd name="connsiteX39" fmla="*/ 961020 w 3619883"/>
                <a:gd name="connsiteY39" fmla="*/ 3951392 h 4275461"/>
                <a:gd name="connsiteX40" fmla="*/ 783235 w 3619883"/>
                <a:gd name="connsiteY40" fmla="*/ 3951392 h 4275461"/>
                <a:gd name="connsiteX41" fmla="*/ 783235 w 3619883"/>
                <a:gd name="connsiteY41" fmla="*/ 4128157 h 4275461"/>
                <a:gd name="connsiteX42" fmla="*/ 871024 w 3619883"/>
                <a:gd name="connsiteY42" fmla="*/ 4128157 h 4275461"/>
                <a:gd name="connsiteX43" fmla="*/ 829432 w 3619883"/>
                <a:gd name="connsiteY43" fmla="*/ 4275461 h 4275461"/>
                <a:gd name="connsiteX44" fmla="*/ 611484 w 3619883"/>
                <a:gd name="connsiteY44" fmla="*/ 4275461 h 4275461"/>
                <a:gd name="connsiteX45" fmla="*/ 621247 w 3619883"/>
                <a:gd name="connsiteY45" fmla="*/ 4128157 h 4275461"/>
                <a:gd name="connsiteX46" fmla="*/ 650062 w 3619883"/>
                <a:gd name="connsiteY46" fmla="*/ 4128157 h 4275461"/>
                <a:gd name="connsiteX47" fmla="*/ 650062 w 3619883"/>
                <a:gd name="connsiteY47" fmla="*/ 3951392 h 4275461"/>
                <a:gd name="connsiteX48" fmla="*/ 472277 w 3619883"/>
                <a:gd name="connsiteY48" fmla="*/ 3951392 h 4275461"/>
                <a:gd name="connsiteX49" fmla="*/ 472277 w 3619883"/>
                <a:gd name="connsiteY49" fmla="*/ 4128157 h 4275461"/>
                <a:gd name="connsiteX50" fmla="*/ 522650 w 3619883"/>
                <a:gd name="connsiteY50" fmla="*/ 4128157 h 4275461"/>
                <a:gd name="connsiteX51" fmla="*/ 573998 w 3619883"/>
                <a:gd name="connsiteY51" fmla="*/ 4275461 h 4275461"/>
                <a:gd name="connsiteX52" fmla="*/ 336164 w 3619883"/>
                <a:gd name="connsiteY52" fmla="*/ 4275461 h 4275461"/>
                <a:gd name="connsiteX53" fmla="*/ 294572 w 3619883"/>
                <a:gd name="connsiteY53" fmla="*/ 4128157 h 4275461"/>
                <a:gd name="connsiteX54" fmla="*/ 339106 w 3619883"/>
                <a:gd name="connsiteY54" fmla="*/ 4128157 h 4275461"/>
                <a:gd name="connsiteX55" fmla="*/ 339106 w 3619883"/>
                <a:gd name="connsiteY55" fmla="*/ 3951392 h 4275461"/>
                <a:gd name="connsiteX56" fmla="*/ 161321 w 3619883"/>
                <a:gd name="connsiteY56" fmla="*/ 3951392 h 4275461"/>
                <a:gd name="connsiteX57" fmla="*/ 161321 w 3619883"/>
                <a:gd name="connsiteY57" fmla="*/ 4128157 h 4275461"/>
                <a:gd name="connsiteX58" fmla="*/ 230914 w 3619883"/>
                <a:gd name="connsiteY58" fmla="*/ 4128157 h 4275461"/>
                <a:gd name="connsiteX59" fmla="*/ 189322 w 3619883"/>
                <a:gd name="connsiteY59" fmla="*/ 4275461 h 4275461"/>
                <a:gd name="connsiteX60" fmla="*/ 0 w 3619883"/>
                <a:gd name="connsiteY60" fmla="*/ 4275461 h 4275461"/>
                <a:gd name="connsiteX61" fmla="*/ 0 w 3619883"/>
                <a:gd name="connsiteY61" fmla="*/ 42229 h 4275461"/>
                <a:gd name="connsiteX62" fmla="*/ 42464 w 3619883"/>
                <a:gd name="connsiteY62" fmla="*/ 40518 h 4275461"/>
                <a:gd name="connsiteX63" fmla="*/ 137733 w 3619883"/>
                <a:gd name="connsiteY63" fmla="*/ 35355 h 4275461"/>
                <a:gd name="connsiteX64" fmla="*/ 270565 w 3619883"/>
                <a:gd name="connsiteY64" fmla="*/ 29759 h 4275461"/>
                <a:gd name="connsiteX65" fmla="*/ 479734 w 3619883"/>
                <a:gd name="connsiteY65" fmla="*/ 45455 h 4275461"/>
                <a:gd name="connsiteX66" fmla="*/ 524103 w 3619883"/>
                <a:gd name="connsiteY66" fmla="*/ 41625 h 4275461"/>
                <a:gd name="connsiteX67" fmla="*/ 624416 w 3619883"/>
                <a:gd name="connsiteY67" fmla="*/ 22696 h 4275461"/>
                <a:gd name="connsiteX68" fmla="*/ 657762 w 3619883"/>
                <a:gd name="connsiteY68" fmla="*/ 18351 h 4275461"/>
                <a:gd name="connsiteX69" fmla="*/ 690557 w 3619883"/>
                <a:gd name="connsiteY69" fmla="*/ 25792 h 4275461"/>
                <a:gd name="connsiteX70" fmla="*/ 745123 w 3619883"/>
                <a:gd name="connsiteY70" fmla="*/ 40157 h 4275461"/>
                <a:gd name="connsiteX71" fmla="*/ 789493 w 3619883"/>
                <a:gd name="connsiteY71" fmla="*/ 36327 h 4275461"/>
                <a:gd name="connsiteX72" fmla="*/ 854255 w 3619883"/>
                <a:gd name="connsiteY72" fmla="*/ 68887 h 4275461"/>
                <a:gd name="connsiteX73" fmla="*/ 897520 w 3619883"/>
                <a:gd name="connsiteY73" fmla="*/ 88629 h 4275461"/>
                <a:gd name="connsiteX74" fmla="*/ 940510 w 3619883"/>
                <a:gd name="connsiteY74" fmla="*/ 114265 h 4275461"/>
                <a:gd name="connsiteX75" fmla="*/ 1082712 w 3619883"/>
                <a:gd name="connsiteY75" fmla="*/ 144543 h 4275461"/>
                <a:gd name="connsiteX76" fmla="*/ 1205348 w 3619883"/>
                <a:gd name="connsiteY76" fmla="*/ 120753 h 4275461"/>
                <a:gd name="connsiteX77" fmla="*/ 1271764 w 3619883"/>
                <a:gd name="connsiteY77" fmla="*/ 117956 h 4275461"/>
                <a:gd name="connsiteX78" fmla="*/ 1315583 w 3619883"/>
                <a:gd name="connsiteY78" fmla="*/ 125912 h 4275461"/>
                <a:gd name="connsiteX79" fmla="*/ 1359125 w 3619883"/>
                <a:gd name="connsiteY79" fmla="*/ 139761 h 4275461"/>
                <a:gd name="connsiteX80" fmla="*/ 1391919 w 3619883"/>
                <a:gd name="connsiteY80" fmla="*/ 147202 h 4275461"/>
                <a:gd name="connsiteX81" fmla="*/ 1436563 w 3619883"/>
                <a:gd name="connsiteY81" fmla="*/ 137480 h 4275461"/>
                <a:gd name="connsiteX82" fmla="*/ 1471566 w 3619883"/>
                <a:gd name="connsiteY82" fmla="*/ 97777 h 4275461"/>
                <a:gd name="connsiteX83" fmla="*/ 1505739 w 3619883"/>
                <a:gd name="connsiteY83" fmla="*/ 75753 h 4275461"/>
                <a:gd name="connsiteX84" fmla="*/ 1590891 w 3619883"/>
                <a:gd name="connsiteY84" fmla="*/ 144702 h 4275461"/>
                <a:gd name="connsiteX85" fmla="*/ 1625616 w 3619883"/>
                <a:gd name="connsiteY85" fmla="*/ 110893 h 4275461"/>
                <a:gd name="connsiteX86" fmla="*/ 1658964 w 3619883"/>
                <a:gd name="connsiteY86" fmla="*/ 106547 h 4275461"/>
                <a:gd name="connsiteX87" fmla="*/ 1746598 w 3619883"/>
                <a:gd name="connsiteY87" fmla="*/ 122460 h 4275461"/>
                <a:gd name="connsiteX88" fmla="*/ 1811913 w 3619883"/>
                <a:gd name="connsiteY88" fmla="*/ 143234 h 4275461"/>
                <a:gd name="connsiteX89" fmla="*/ 1856557 w 3619883"/>
                <a:gd name="connsiteY89" fmla="*/ 133511 h 4275461"/>
                <a:gd name="connsiteX90" fmla="*/ 2066003 w 3619883"/>
                <a:gd name="connsiteY90" fmla="*/ 143313 h 4275461"/>
                <a:gd name="connsiteX91" fmla="*/ 2177615 w 3619883"/>
                <a:gd name="connsiteY91" fmla="*/ 119007 h 4275461"/>
                <a:gd name="connsiteX92" fmla="*/ 2255883 w 3619883"/>
                <a:gd name="connsiteY92" fmla="*/ 99047 h 4275461"/>
                <a:gd name="connsiteX93" fmla="*/ 2344622 w 3619883"/>
                <a:gd name="connsiteY93" fmla="*/ 91388 h 4275461"/>
                <a:gd name="connsiteX94" fmla="*/ 2455682 w 3619883"/>
                <a:gd name="connsiteY94" fmla="*/ 78869 h 4275461"/>
                <a:gd name="connsiteX95" fmla="*/ 2632609 w 3619883"/>
                <a:gd name="connsiteY95" fmla="*/ 75338 h 4275461"/>
                <a:gd name="connsiteX96" fmla="*/ 2742291 w 3619883"/>
                <a:gd name="connsiteY96" fmla="*/ 92282 h 4275461"/>
                <a:gd name="connsiteX97" fmla="*/ 2851974 w 3619883"/>
                <a:gd name="connsiteY97" fmla="*/ 109227 h 4275461"/>
                <a:gd name="connsiteX98" fmla="*/ 2907643 w 3619883"/>
                <a:gd name="connsiteY98" fmla="*/ 100020 h 4275461"/>
                <a:gd name="connsiteX99" fmla="*/ 2944022 w 3619883"/>
                <a:gd name="connsiteY99" fmla="*/ 30853 h 4275461"/>
                <a:gd name="connsiteX100" fmla="*/ 3022289 w 3619883"/>
                <a:gd name="connsiteY100" fmla="*/ 10893 h 4275461"/>
                <a:gd name="connsiteX101" fmla="*/ 3054807 w 3619883"/>
                <a:gd name="connsiteY101" fmla="*/ 24226 h 4275461"/>
                <a:gd name="connsiteX102" fmla="*/ 3141892 w 3619883"/>
                <a:gd name="connsiteY102" fmla="*/ 51925 h 4275461"/>
                <a:gd name="connsiteX103" fmla="*/ 3185711 w 3619883"/>
                <a:gd name="connsiteY103" fmla="*/ 59881 h 4275461"/>
                <a:gd name="connsiteX104" fmla="*/ 3219056 w 3619883"/>
                <a:gd name="connsiteY104" fmla="*/ 55536 h 4275461"/>
                <a:gd name="connsiteX105" fmla="*/ 3263425 w 3619883"/>
                <a:gd name="connsiteY105" fmla="*/ 51706 h 4275461"/>
                <a:gd name="connsiteX106" fmla="*/ 3296219 w 3619883"/>
                <a:gd name="connsiteY106" fmla="*/ 59147 h 4275461"/>
                <a:gd name="connsiteX107" fmla="*/ 3319094 w 3619883"/>
                <a:gd name="connsiteY107" fmla="*/ 42500 h 4275461"/>
                <a:gd name="connsiteX108" fmla="*/ 3420511 w 3619883"/>
                <a:gd name="connsiteY108" fmla="*/ 0 h 4275461"/>
                <a:gd name="connsiteX109" fmla="*/ 3453305 w 3619883"/>
                <a:gd name="connsiteY109" fmla="*/ 7440 h 4275461"/>
                <a:gd name="connsiteX110" fmla="*/ 3496571 w 3619883"/>
                <a:gd name="connsiteY110" fmla="*/ 27182 h 4275461"/>
                <a:gd name="connsiteX111" fmla="*/ 3602117 w 3619883"/>
                <a:gd name="connsiteY111" fmla="*/ 132521 h 4275461"/>
                <a:gd name="connsiteX112" fmla="*/ 3619883 w 3619883"/>
                <a:gd name="connsiteY112" fmla="*/ 140049 h 4275461"/>
                <a:gd name="connsiteX113" fmla="*/ 3619883 w 3619883"/>
                <a:gd name="connsiteY113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16110 w 3619883"/>
                <a:gd name="connsiteY12" fmla="*/ 3951392 h 4275461"/>
                <a:gd name="connsiteX13" fmla="*/ 1716110 w 3619883"/>
                <a:gd name="connsiteY13" fmla="*/ 4006431 h 4275461"/>
                <a:gd name="connsiteX14" fmla="*/ 1703447 w 3619883"/>
                <a:gd name="connsiteY14" fmla="*/ 4007960 h 4275461"/>
                <a:gd name="connsiteX15" fmla="*/ 1716110 w 3619883"/>
                <a:gd name="connsiteY15" fmla="*/ 4044284 h 4275461"/>
                <a:gd name="connsiteX16" fmla="*/ 1716110 w 3619883"/>
                <a:gd name="connsiteY16" fmla="*/ 4128157 h 4275461"/>
                <a:gd name="connsiteX17" fmla="*/ 1745346 w 3619883"/>
                <a:gd name="connsiteY17" fmla="*/ 4128157 h 4275461"/>
                <a:gd name="connsiteX18" fmla="*/ 1796694 w 3619883"/>
                <a:gd name="connsiteY18" fmla="*/ 4275461 h 4275461"/>
                <a:gd name="connsiteX19" fmla="*/ 1558844 w 3619883"/>
                <a:gd name="connsiteY19" fmla="*/ 4275461 h 4275461"/>
                <a:gd name="connsiteX20" fmla="*/ 1517252 w 3619883"/>
                <a:gd name="connsiteY20" fmla="*/ 4128157 h 4275461"/>
                <a:gd name="connsiteX21" fmla="*/ 1582936 w 3619883"/>
                <a:gd name="connsiteY21" fmla="*/ 4128157 h 4275461"/>
                <a:gd name="connsiteX22" fmla="*/ 1582936 w 3619883"/>
                <a:gd name="connsiteY22" fmla="*/ 3951392 h 4275461"/>
                <a:gd name="connsiteX23" fmla="*/ 1405151 w 3619883"/>
                <a:gd name="connsiteY23" fmla="*/ 3951392 h 4275461"/>
                <a:gd name="connsiteX24" fmla="*/ 1405151 w 3619883"/>
                <a:gd name="connsiteY24" fmla="*/ 4128157 h 4275461"/>
                <a:gd name="connsiteX25" fmla="*/ 1468988 w 3619883"/>
                <a:gd name="connsiteY25" fmla="*/ 4128157 h 4275461"/>
                <a:gd name="connsiteX26" fmla="*/ 1427396 w 3619883"/>
                <a:gd name="connsiteY26" fmla="*/ 4275461 h 4275461"/>
                <a:gd name="connsiteX27" fmla="*/ 1210751 w 3619883"/>
                <a:gd name="connsiteY27" fmla="*/ 4275461 h 4275461"/>
                <a:gd name="connsiteX28" fmla="*/ 1210751 w 3619883"/>
                <a:gd name="connsiteY28" fmla="*/ 4128157 h 4275461"/>
                <a:gd name="connsiteX29" fmla="*/ 1271978 w 3619883"/>
                <a:gd name="connsiteY29" fmla="*/ 4128157 h 4275461"/>
                <a:gd name="connsiteX30" fmla="*/ 1271978 w 3619883"/>
                <a:gd name="connsiteY30" fmla="*/ 3951392 h 4275461"/>
                <a:gd name="connsiteX31" fmla="*/ 1094193 w 3619883"/>
                <a:gd name="connsiteY31" fmla="*/ 3951392 h 4275461"/>
                <a:gd name="connsiteX32" fmla="*/ 1094193 w 3619883"/>
                <a:gd name="connsiteY32" fmla="*/ 4128157 h 4275461"/>
                <a:gd name="connsiteX33" fmla="*/ 1140354 w 3619883"/>
                <a:gd name="connsiteY33" fmla="*/ 4128157 h 4275461"/>
                <a:gd name="connsiteX34" fmla="*/ 1140354 w 3619883"/>
                <a:gd name="connsiteY34" fmla="*/ 4275461 h 4275461"/>
                <a:gd name="connsiteX35" fmla="*/ 953807 w 3619883"/>
                <a:gd name="connsiteY35" fmla="*/ 4275461 h 4275461"/>
                <a:gd name="connsiteX36" fmla="*/ 912215 w 3619883"/>
                <a:gd name="connsiteY36" fmla="*/ 4128157 h 4275461"/>
                <a:gd name="connsiteX37" fmla="*/ 961020 w 3619883"/>
                <a:gd name="connsiteY37" fmla="*/ 4128157 h 4275461"/>
                <a:gd name="connsiteX38" fmla="*/ 961020 w 3619883"/>
                <a:gd name="connsiteY38" fmla="*/ 3951392 h 4275461"/>
                <a:gd name="connsiteX39" fmla="*/ 783235 w 3619883"/>
                <a:gd name="connsiteY39" fmla="*/ 3951392 h 4275461"/>
                <a:gd name="connsiteX40" fmla="*/ 783235 w 3619883"/>
                <a:gd name="connsiteY40" fmla="*/ 4128157 h 4275461"/>
                <a:gd name="connsiteX41" fmla="*/ 871024 w 3619883"/>
                <a:gd name="connsiteY41" fmla="*/ 4128157 h 4275461"/>
                <a:gd name="connsiteX42" fmla="*/ 829432 w 3619883"/>
                <a:gd name="connsiteY42" fmla="*/ 4275461 h 4275461"/>
                <a:gd name="connsiteX43" fmla="*/ 611484 w 3619883"/>
                <a:gd name="connsiteY43" fmla="*/ 4275461 h 4275461"/>
                <a:gd name="connsiteX44" fmla="*/ 621247 w 3619883"/>
                <a:gd name="connsiteY44" fmla="*/ 4128157 h 4275461"/>
                <a:gd name="connsiteX45" fmla="*/ 650062 w 3619883"/>
                <a:gd name="connsiteY45" fmla="*/ 4128157 h 4275461"/>
                <a:gd name="connsiteX46" fmla="*/ 650062 w 3619883"/>
                <a:gd name="connsiteY46" fmla="*/ 3951392 h 4275461"/>
                <a:gd name="connsiteX47" fmla="*/ 472277 w 3619883"/>
                <a:gd name="connsiteY47" fmla="*/ 3951392 h 4275461"/>
                <a:gd name="connsiteX48" fmla="*/ 472277 w 3619883"/>
                <a:gd name="connsiteY48" fmla="*/ 4128157 h 4275461"/>
                <a:gd name="connsiteX49" fmla="*/ 522650 w 3619883"/>
                <a:gd name="connsiteY49" fmla="*/ 4128157 h 4275461"/>
                <a:gd name="connsiteX50" fmla="*/ 573998 w 3619883"/>
                <a:gd name="connsiteY50" fmla="*/ 4275461 h 4275461"/>
                <a:gd name="connsiteX51" fmla="*/ 336164 w 3619883"/>
                <a:gd name="connsiteY51" fmla="*/ 4275461 h 4275461"/>
                <a:gd name="connsiteX52" fmla="*/ 294572 w 3619883"/>
                <a:gd name="connsiteY52" fmla="*/ 4128157 h 4275461"/>
                <a:gd name="connsiteX53" fmla="*/ 339106 w 3619883"/>
                <a:gd name="connsiteY53" fmla="*/ 4128157 h 4275461"/>
                <a:gd name="connsiteX54" fmla="*/ 339106 w 3619883"/>
                <a:gd name="connsiteY54" fmla="*/ 3951392 h 4275461"/>
                <a:gd name="connsiteX55" fmla="*/ 161321 w 3619883"/>
                <a:gd name="connsiteY55" fmla="*/ 3951392 h 4275461"/>
                <a:gd name="connsiteX56" fmla="*/ 161321 w 3619883"/>
                <a:gd name="connsiteY56" fmla="*/ 4128157 h 4275461"/>
                <a:gd name="connsiteX57" fmla="*/ 230914 w 3619883"/>
                <a:gd name="connsiteY57" fmla="*/ 4128157 h 4275461"/>
                <a:gd name="connsiteX58" fmla="*/ 189322 w 3619883"/>
                <a:gd name="connsiteY58" fmla="*/ 4275461 h 4275461"/>
                <a:gd name="connsiteX59" fmla="*/ 0 w 3619883"/>
                <a:gd name="connsiteY59" fmla="*/ 4275461 h 4275461"/>
                <a:gd name="connsiteX60" fmla="*/ 0 w 3619883"/>
                <a:gd name="connsiteY60" fmla="*/ 42229 h 4275461"/>
                <a:gd name="connsiteX61" fmla="*/ 42464 w 3619883"/>
                <a:gd name="connsiteY61" fmla="*/ 40518 h 4275461"/>
                <a:gd name="connsiteX62" fmla="*/ 137733 w 3619883"/>
                <a:gd name="connsiteY62" fmla="*/ 35355 h 4275461"/>
                <a:gd name="connsiteX63" fmla="*/ 270565 w 3619883"/>
                <a:gd name="connsiteY63" fmla="*/ 29759 h 4275461"/>
                <a:gd name="connsiteX64" fmla="*/ 479734 w 3619883"/>
                <a:gd name="connsiteY64" fmla="*/ 45455 h 4275461"/>
                <a:gd name="connsiteX65" fmla="*/ 524103 w 3619883"/>
                <a:gd name="connsiteY65" fmla="*/ 41625 h 4275461"/>
                <a:gd name="connsiteX66" fmla="*/ 624416 w 3619883"/>
                <a:gd name="connsiteY66" fmla="*/ 22696 h 4275461"/>
                <a:gd name="connsiteX67" fmla="*/ 657762 w 3619883"/>
                <a:gd name="connsiteY67" fmla="*/ 18351 h 4275461"/>
                <a:gd name="connsiteX68" fmla="*/ 690557 w 3619883"/>
                <a:gd name="connsiteY68" fmla="*/ 25792 h 4275461"/>
                <a:gd name="connsiteX69" fmla="*/ 745123 w 3619883"/>
                <a:gd name="connsiteY69" fmla="*/ 40157 h 4275461"/>
                <a:gd name="connsiteX70" fmla="*/ 789493 w 3619883"/>
                <a:gd name="connsiteY70" fmla="*/ 36327 h 4275461"/>
                <a:gd name="connsiteX71" fmla="*/ 854255 w 3619883"/>
                <a:gd name="connsiteY71" fmla="*/ 68887 h 4275461"/>
                <a:gd name="connsiteX72" fmla="*/ 897520 w 3619883"/>
                <a:gd name="connsiteY72" fmla="*/ 88629 h 4275461"/>
                <a:gd name="connsiteX73" fmla="*/ 940510 w 3619883"/>
                <a:gd name="connsiteY73" fmla="*/ 114265 h 4275461"/>
                <a:gd name="connsiteX74" fmla="*/ 1082712 w 3619883"/>
                <a:gd name="connsiteY74" fmla="*/ 144543 h 4275461"/>
                <a:gd name="connsiteX75" fmla="*/ 1205348 w 3619883"/>
                <a:gd name="connsiteY75" fmla="*/ 120753 h 4275461"/>
                <a:gd name="connsiteX76" fmla="*/ 1271764 w 3619883"/>
                <a:gd name="connsiteY76" fmla="*/ 117956 h 4275461"/>
                <a:gd name="connsiteX77" fmla="*/ 1315583 w 3619883"/>
                <a:gd name="connsiteY77" fmla="*/ 125912 h 4275461"/>
                <a:gd name="connsiteX78" fmla="*/ 1359125 w 3619883"/>
                <a:gd name="connsiteY78" fmla="*/ 139761 h 4275461"/>
                <a:gd name="connsiteX79" fmla="*/ 1391919 w 3619883"/>
                <a:gd name="connsiteY79" fmla="*/ 147202 h 4275461"/>
                <a:gd name="connsiteX80" fmla="*/ 1436563 w 3619883"/>
                <a:gd name="connsiteY80" fmla="*/ 137480 h 4275461"/>
                <a:gd name="connsiteX81" fmla="*/ 1471566 w 3619883"/>
                <a:gd name="connsiteY81" fmla="*/ 97777 h 4275461"/>
                <a:gd name="connsiteX82" fmla="*/ 1505739 w 3619883"/>
                <a:gd name="connsiteY82" fmla="*/ 75753 h 4275461"/>
                <a:gd name="connsiteX83" fmla="*/ 1590891 w 3619883"/>
                <a:gd name="connsiteY83" fmla="*/ 144702 h 4275461"/>
                <a:gd name="connsiteX84" fmla="*/ 1625616 w 3619883"/>
                <a:gd name="connsiteY84" fmla="*/ 110893 h 4275461"/>
                <a:gd name="connsiteX85" fmla="*/ 1658964 w 3619883"/>
                <a:gd name="connsiteY85" fmla="*/ 106547 h 4275461"/>
                <a:gd name="connsiteX86" fmla="*/ 1746598 w 3619883"/>
                <a:gd name="connsiteY86" fmla="*/ 122460 h 4275461"/>
                <a:gd name="connsiteX87" fmla="*/ 1811913 w 3619883"/>
                <a:gd name="connsiteY87" fmla="*/ 143234 h 4275461"/>
                <a:gd name="connsiteX88" fmla="*/ 1856557 w 3619883"/>
                <a:gd name="connsiteY88" fmla="*/ 133511 h 4275461"/>
                <a:gd name="connsiteX89" fmla="*/ 2066003 w 3619883"/>
                <a:gd name="connsiteY89" fmla="*/ 143313 h 4275461"/>
                <a:gd name="connsiteX90" fmla="*/ 2177615 w 3619883"/>
                <a:gd name="connsiteY90" fmla="*/ 119007 h 4275461"/>
                <a:gd name="connsiteX91" fmla="*/ 2255883 w 3619883"/>
                <a:gd name="connsiteY91" fmla="*/ 99047 h 4275461"/>
                <a:gd name="connsiteX92" fmla="*/ 2344622 w 3619883"/>
                <a:gd name="connsiteY92" fmla="*/ 91388 h 4275461"/>
                <a:gd name="connsiteX93" fmla="*/ 2455682 w 3619883"/>
                <a:gd name="connsiteY93" fmla="*/ 78869 h 4275461"/>
                <a:gd name="connsiteX94" fmla="*/ 2632609 w 3619883"/>
                <a:gd name="connsiteY94" fmla="*/ 75338 h 4275461"/>
                <a:gd name="connsiteX95" fmla="*/ 2742291 w 3619883"/>
                <a:gd name="connsiteY95" fmla="*/ 92282 h 4275461"/>
                <a:gd name="connsiteX96" fmla="*/ 2851974 w 3619883"/>
                <a:gd name="connsiteY96" fmla="*/ 109227 h 4275461"/>
                <a:gd name="connsiteX97" fmla="*/ 2907643 w 3619883"/>
                <a:gd name="connsiteY97" fmla="*/ 100020 h 4275461"/>
                <a:gd name="connsiteX98" fmla="*/ 2944022 w 3619883"/>
                <a:gd name="connsiteY98" fmla="*/ 30853 h 4275461"/>
                <a:gd name="connsiteX99" fmla="*/ 3022289 w 3619883"/>
                <a:gd name="connsiteY99" fmla="*/ 10893 h 4275461"/>
                <a:gd name="connsiteX100" fmla="*/ 3054807 w 3619883"/>
                <a:gd name="connsiteY100" fmla="*/ 24226 h 4275461"/>
                <a:gd name="connsiteX101" fmla="*/ 3141892 w 3619883"/>
                <a:gd name="connsiteY101" fmla="*/ 51925 h 4275461"/>
                <a:gd name="connsiteX102" fmla="*/ 3185711 w 3619883"/>
                <a:gd name="connsiteY102" fmla="*/ 59881 h 4275461"/>
                <a:gd name="connsiteX103" fmla="*/ 3219056 w 3619883"/>
                <a:gd name="connsiteY103" fmla="*/ 55536 h 4275461"/>
                <a:gd name="connsiteX104" fmla="*/ 3263425 w 3619883"/>
                <a:gd name="connsiteY104" fmla="*/ 51706 h 4275461"/>
                <a:gd name="connsiteX105" fmla="*/ 3296219 w 3619883"/>
                <a:gd name="connsiteY105" fmla="*/ 59147 h 4275461"/>
                <a:gd name="connsiteX106" fmla="*/ 3319094 w 3619883"/>
                <a:gd name="connsiteY106" fmla="*/ 42500 h 4275461"/>
                <a:gd name="connsiteX107" fmla="*/ 3420511 w 3619883"/>
                <a:gd name="connsiteY107" fmla="*/ 0 h 4275461"/>
                <a:gd name="connsiteX108" fmla="*/ 3453305 w 3619883"/>
                <a:gd name="connsiteY108" fmla="*/ 7440 h 4275461"/>
                <a:gd name="connsiteX109" fmla="*/ 3496571 w 3619883"/>
                <a:gd name="connsiteY109" fmla="*/ 27182 h 4275461"/>
                <a:gd name="connsiteX110" fmla="*/ 3602117 w 3619883"/>
                <a:gd name="connsiteY110" fmla="*/ 132521 h 4275461"/>
                <a:gd name="connsiteX111" fmla="*/ 3619883 w 3619883"/>
                <a:gd name="connsiteY111" fmla="*/ 140049 h 4275461"/>
                <a:gd name="connsiteX112" fmla="*/ 3619883 w 3619883"/>
                <a:gd name="connsiteY112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16110 w 3619883"/>
                <a:gd name="connsiteY12" fmla="*/ 4006431 h 4275461"/>
                <a:gd name="connsiteX13" fmla="*/ 1703447 w 3619883"/>
                <a:gd name="connsiteY13" fmla="*/ 4007960 h 4275461"/>
                <a:gd name="connsiteX14" fmla="*/ 1716110 w 3619883"/>
                <a:gd name="connsiteY14" fmla="*/ 4044284 h 4275461"/>
                <a:gd name="connsiteX15" fmla="*/ 1716110 w 3619883"/>
                <a:gd name="connsiteY15" fmla="*/ 4128157 h 4275461"/>
                <a:gd name="connsiteX16" fmla="*/ 1745346 w 3619883"/>
                <a:gd name="connsiteY16" fmla="*/ 4128157 h 4275461"/>
                <a:gd name="connsiteX17" fmla="*/ 1796694 w 3619883"/>
                <a:gd name="connsiteY17" fmla="*/ 4275461 h 4275461"/>
                <a:gd name="connsiteX18" fmla="*/ 1558844 w 3619883"/>
                <a:gd name="connsiteY18" fmla="*/ 4275461 h 4275461"/>
                <a:gd name="connsiteX19" fmla="*/ 1517252 w 3619883"/>
                <a:gd name="connsiteY19" fmla="*/ 4128157 h 4275461"/>
                <a:gd name="connsiteX20" fmla="*/ 1582936 w 3619883"/>
                <a:gd name="connsiteY20" fmla="*/ 4128157 h 4275461"/>
                <a:gd name="connsiteX21" fmla="*/ 1582936 w 3619883"/>
                <a:gd name="connsiteY21" fmla="*/ 3951392 h 4275461"/>
                <a:gd name="connsiteX22" fmla="*/ 1405151 w 3619883"/>
                <a:gd name="connsiteY22" fmla="*/ 3951392 h 4275461"/>
                <a:gd name="connsiteX23" fmla="*/ 1405151 w 3619883"/>
                <a:gd name="connsiteY23" fmla="*/ 4128157 h 4275461"/>
                <a:gd name="connsiteX24" fmla="*/ 1468988 w 3619883"/>
                <a:gd name="connsiteY24" fmla="*/ 4128157 h 4275461"/>
                <a:gd name="connsiteX25" fmla="*/ 1427396 w 3619883"/>
                <a:gd name="connsiteY25" fmla="*/ 4275461 h 4275461"/>
                <a:gd name="connsiteX26" fmla="*/ 1210751 w 3619883"/>
                <a:gd name="connsiteY26" fmla="*/ 4275461 h 4275461"/>
                <a:gd name="connsiteX27" fmla="*/ 1210751 w 3619883"/>
                <a:gd name="connsiteY27" fmla="*/ 4128157 h 4275461"/>
                <a:gd name="connsiteX28" fmla="*/ 1271978 w 3619883"/>
                <a:gd name="connsiteY28" fmla="*/ 4128157 h 4275461"/>
                <a:gd name="connsiteX29" fmla="*/ 1271978 w 3619883"/>
                <a:gd name="connsiteY29" fmla="*/ 3951392 h 4275461"/>
                <a:gd name="connsiteX30" fmla="*/ 1094193 w 3619883"/>
                <a:gd name="connsiteY30" fmla="*/ 3951392 h 4275461"/>
                <a:gd name="connsiteX31" fmla="*/ 1094193 w 3619883"/>
                <a:gd name="connsiteY31" fmla="*/ 4128157 h 4275461"/>
                <a:gd name="connsiteX32" fmla="*/ 1140354 w 3619883"/>
                <a:gd name="connsiteY32" fmla="*/ 4128157 h 4275461"/>
                <a:gd name="connsiteX33" fmla="*/ 1140354 w 3619883"/>
                <a:gd name="connsiteY33" fmla="*/ 4275461 h 4275461"/>
                <a:gd name="connsiteX34" fmla="*/ 953807 w 3619883"/>
                <a:gd name="connsiteY34" fmla="*/ 4275461 h 4275461"/>
                <a:gd name="connsiteX35" fmla="*/ 912215 w 3619883"/>
                <a:gd name="connsiteY35" fmla="*/ 4128157 h 4275461"/>
                <a:gd name="connsiteX36" fmla="*/ 961020 w 3619883"/>
                <a:gd name="connsiteY36" fmla="*/ 4128157 h 4275461"/>
                <a:gd name="connsiteX37" fmla="*/ 961020 w 3619883"/>
                <a:gd name="connsiteY37" fmla="*/ 3951392 h 4275461"/>
                <a:gd name="connsiteX38" fmla="*/ 783235 w 3619883"/>
                <a:gd name="connsiteY38" fmla="*/ 3951392 h 4275461"/>
                <a:gd name="connsiteX39" fmla="*/ 783235 w 3619883"/>
                <a:gd name="connsiteY39" fmla="*/ 4128157 h 4275461"/>
                <a:gd name="connsiteX40" fmla="*/ 871024 w 3619883"/>
                <a:gd name="connsiteY40" fmla="*/ 4128157 h 4275461"/>
                <a:gd name="connsiteX41" fmla="*/ 829432 w 3619883"/>
                <a:gd name="connsiteY41" fmla="*/ 4275461 h 4275461"/>
                <a:gd name="connsiteX42" fmla="*/ 611484 w 3619883"/>
                <a:gd name="connsiteY42" fmla="*/ 4275461 h 4275461"/>
                <a:gd name="connsiteX43" fmla="*/ 621247 w 3619883"/>
                <a:gd name="connsiteY43" fmla="*/ 4128157 h 4275461"/>
                <a:gd name="connsiteX44" fmla="*/ 650062 w 3619883"/>
                <a:gd name="connsiteY44" fmla="*/ 4128157 h 4275461"/>
                <a:gd name="connsiteX45" fmla="*/ 650062 w 3619883"/>
                <a:gd name="connsiteY45" fmla="*/ 3951392 h 4275461"/>
                <a:gd name="connsiteX46" fmla="*/ 472277 w 3619883"/>
                <a:gd name="connsiteY46" fmla="*/ 3951392 h 4275461"/>
                <a:gd name="connsiteX47" fmla="*/ 472277 w 3619883"/>
                <a:gd name="connsiteY47" fmla="*/ 4128157 h 4275461"/>
                <a:gd name="connsiteX48" fmla="*/ 522650 w 3619883"/>
                <a:gd name="connsiteY48" fmla="*/ 4128157 h 4275461"/>
                <a:gd name="connsiteX49" fmla="*/ 573998 w 3619883"/>
                <a:gd name="connsiteY49" fmla="*/ 4275461 h 4275461"/>
                <a:gd name="connsiteX50" fmla="*/ 336164 w 3619883"/>
                <a:gd name="connsiteY50" fmla="*/ 4275461 h 4275461"/>
                <a:gd name="connsiteX51" fmla="*/ 294572 w 3619883"/>
                <a:gd name="connsiteY51" fmla="*/ 4128157 h 4275461"/>
                <a:gd name="connsiteX52" fmla="*/ 339106 w 3619883"/>
                <a:gd name="connsiteY52" fmla="*/ 4128157 h 4275461"/>
                <a:gd name="connsiteX53" fmla="*/ 339106 w 3619883"/>
                <a:gd name="connsiteY53" fmla="*/ 3951392 h 4275461"/>
                <a:gd name="connsiteX54" fmla="*/ 161321 w 3619883"/>
                <a:gd name="connsiteY54" fmla="*/ 3951392 h 4275461"/>
                <a:gd name="connsiteX55" fmla="*/ 161321 w 3619883"/>
                <a:gd name="connsiteY55" fmla="*/ 4128157 h 4275461"/>
                <a:gd name="connsiteX56" fmla="*/ 230914 w 3619883"/>
                <a:gd name="connsiteY56" fmla="*/ 4128157 h 4275461"/>
                <a:gd name="connsiteX57" fmla="*/ 189322 w 3619883"/>
                <a:gd name="connsiteY57" fmla="*/ 4275461 h 4275461"/>
                <a:gd name="connsiteX58" fmla="*/ 0 w 3619883"/>
                <a:gd name="connsiteY58" fmla="*/ 4275461 h 4275461"/>
                <a:gd name="connsiteX59" fmla="*/ 0 w 3619883"/>
                <a:gd name="connsiteY59" fmla="*/ 42229 h 4275461"/>
                <a:gd name="connsiteX60" fmla="*/ 42464 w 3619883"/>
                <a:gd name="connsiteY60" fmla="*/ 40518 h 4275461"/>
                <a:gd name="connsiteX61" fmla="*/ 137733 w 3619883"/>
                <a:gd name="connsiteY61" fmla="*/ 35355 h 4275461"/>
                <a:gd name="connsiteX62" fmla="*/ 270565 w 3619883"/>
                <a:gd name="connsiteY62" fmla="*/ 29759 h 4275461"/>
                <a:gd name="connsiteX63" fmla="*/ 479734 w 3619883"/>
                <a:gd name="connsiteY63" fmla="*/ 45455 h 4275461"/>
                <a:gd name="connsiteX64" fmla="*/ 524103 w 3619883"/>
                <a:gd name="connsiteY64" fmla="*/ 41625 h 4275461"/>
                <a:gd name="connsiteX65" fmla="*/ 624416 w 3619883"/>
                <a:gd name="connsiteY65" fmla="*/ 22696 h 4275461"/>
                <a:gd name="connsiteX66" fmla="*/ 657762 w 3619883"/>
                <a:gd name="connsiteY66" fmla="*/ 18351 h 4275461"/>
                <a:gd name="connsiteX67" fmla="*/ 690557 w 3619883"/>
                <a:gd name="connsiteY67" fmla="*/ 25792 h 4275461"/>
                <a:gd name="connsiteX68" fmla="*/ 745123 w 3619883"/>
                <a:gd name="connsiteY68" fmla="*/ 40157 h 4275461"/>
                <a:gd name="connsiteX69" fmla="*/ 789493 w 3619883"/>
                <a:gd name="connsiteY69" fmla="*/ 36327 h 4275461"/>
                <a:gd name="connsiteX70" fmla="*/ 854255 w 3619883"/>
                <a:gd name="connsiteY70" fmla="*/ 68887 h 4275461"/>
                <a:gd name="connsiteX71" fmla="*/ 897520 w 3619883"/>
                <a:gd name="connsiteY71" fmla="*/ 88629 h 4275461"/>
                <a:gd name="connsiteX72" fmla="*/ 940510 w 3619883"/>
                <a:gd name="connsiteY72" fmla="*/ 114265 h 4275461"/>
                <a:gd name="connsiteX73" fmla="*/ 1082712 w 3619883"/>
                <a:gd name="connsiteY73" fmla="*/ 144543 h 4275461"/>
                <a:gd name="connsiteX74" fmla="*/ 1205348 w 3619883"/>
                <a:gd name="connsiteY74" fmla="*/ 120753 h 4275461"/>
                <a:gd name="connsiteX75" fmla="*/ 1271764 w 3619883"/>
                <a:gd name="connsiteY75" fmla="*/ 117956 h 4275461"/>
                <a:gd name="connsiteX76" fmla="*/ 1315583 w 3619883"/>
                <a:gd name="connsiteY76" fmla="*/ 125912 h 4275461"/>
                <a:gd name="connsiteX77" fmla="*/ 1359125 w 3619883"/>
                <a:gd name="connsiteY77" fmla="*/ 139761 h 4275461"/>
                <a:gd name="connsiteX78" fmla="*/ 1391919 w 3619883"/>
                <a:gd name="connsiteY78" fmla="*/ 147202 h 4275461"/>
                <a:gd name="connsiteX79" fmla="*/ 1436563 w 3619883"/>
                <a:gd name="connsiteY79" fmla="*/ 137480 h 4275461"/>
                <a:gd name="connsiteX80" fmla="*/ 1471566 w 3619883"/>
                <a:gd name="connsiteY80" fmla="*/ 97777 h 4275461"/>
                <a:gd name="connsiteX81" fmla="*/ 1505739 w 3619883"/>
                <a:gd name="connsiteY81" fmla="*/ 75753 h 4275461"/>
                <a:gd name="connsiteX82" fmla="*/ 1590891 w 3619883"/>
                <a:gd name="connsiteY82" fmla="*/ 144702 h 4275461"/>
                <a:gd name="connsiteX83" fmla="*/ 1625616 w 3619883"/>
                <a:gd name="connsiteY83" fmla="*/ 110893 h 4275461"/>
                <a:gd name="connsiteX84" fmla="*/ 1658964 w 3619883"/>
                <a:gd name="connsiteY84" fmla="*/ 106547 h 4275461"/>
                <a:gd name="connsiteX85" fmla="*/ 1746598 w 3619883"/>
                <a:gd name="connsiteY85" fmla="*/ 122460 h 4275461"/>
                <a:gd name="connsiteX86" fmla="*/ 1811913 w 3619883"/>
                <a:gd name="connsiteY86" fmla="*/ 143234 h 4275461"/>
                <a:gd name="connsiteX87" fmla="*/ 1856557 w 3619883"/>
                <a:gd name="connsiteY87" fmla="*/ 133511 h 4275461"/>
                <a:gd name="connsiteX88" fmla="*/ 2066003 w 3619883"/>
                <a:gd name="connsiteY88" fmla="*/ 143313 h 4275461"/>
                <a:gd name="connsiteX89" fmla="*/ 2177615 w 3619883"/>
                <a:gd name="connsiteY89" fmla="*/ 119007 h 4275461"/>
                <a:gd name="connsiteX90" fmla="*/ 2255883 w 3619883"/>
                <a:gd name="connsiteY90" fmla="*/ 99047 h 4275461"/>
                <a:gd name="connsiteX91" fmla="*/ 2344622 w 3619883"/>
                <a:gd name="connsiteY91" fmla="*/ 91388 h 4275461"/>
                <a:gd name="connsiteX92" fmla="*/ 2455682 w 3619883"/>
                <a:gd name="connsiteY92" fmla="*/ 78869 h 4275461"/>
                <a:gd name="connsiteX93" fmla="*/ 2632609 w 3619883"/>
                <a:gd name="connsiteY93" fmla="*/ 75338 h 4275461"/>
                <a:gd name="connsiteX94" fmla="*/ 2742291 w 3619883"/>
                <a:gd name="connsiteY94" fmla="*/ 92282 h 4275461"/>
                <a:gd name="connsiteX95" fmla="*/ 2851974 w 3619883"/>
                <a:gd name="connsiteY95" fmla="*/ 109227 h 4275461"/>
                <a:gd name="connsiteX96" fmla="*/ 2907643 w 3619883"/>
                <a:gd name="connsiteY96" fmla="*/ 100020 h 4275461"/>
                <a:gd name="connsiteX97" fmla="*/ 2944022 w 3619883"/>
                <a:gd name="connsiteY97" fmla="*/ 30853 h 4275461"/>
                <a:gd name="connsiteX98" fmla="*/ 3022289 w 3619883"/>
                <a:gd name="connsiteY98" fmla="*/ 10893 h 4275461"/>
                <a:gd name="connsiteX99" fmla="*/ 3054807 w 3619883"/>
                <a:gd name="connsiteY99" fmla="*/ 24226 h 4275461"/>
                <a:gd name="connsiteX100" fmla="*/ 3141892 w 3619883"/>
                <a:gd name="connsiteY100" fmla="*/ 51925 h 4275461"/>
                <a:gd name="connsiteX101" fmla="*/ 3185711 w 3619883"/>
                <a:gd name="connsiteY101" fmla="*/ 59881 h 4275461"/>
                <a:gd name="connsiteX102" fmla="*/ 3219056 w 3619883"/>
                <a:gd name="connsiteY102" fmla="*/ 55536 h 4275461"/>
                <a:gd name="connsiteX103" fmla="*/ 3263425 w 3619883"/>
                <a:gd name="connsiteY103" fmla="*/ 51706 h 4275461"/>
                <a:gd name="connsiteX104" fmla="*/ 3296219 w 3619883"/>
                <a:gd name="connsiteY104" fmla="*/ 59147 h 4275461"/>
                <a:gd name="connsiteX105" fmla="*/ 3319094 w 3619883"/>
                <a:gd name="connsiteY105" fmla="*/ 42500 h 4275461"/>
                <a:gd name="connsiteX106" fmla="*/ 3420511 w 3619883"/>
                <a:gd name="connsiteY106" fmla="*/ 0 h 4275461"/>
                <a:gd name="connsiteX107" fmla="*/ 3453305 w 3619883"/>
                <a:gd name="connsiteY107" fmla="*/ 7440 h 4275461"/>
                <a:gd name="connsiteX108" fmla="*/ 3496571 w 3619883"/>
                <a:gd name="connsiteY108" fmla="*/ 27182 h 4275461"/>
                <a:gd name="connsiteX109" fmla="*/ 3602117 w 3619883"/>
                <a:gd name="connsiteY109" fmla="*/ 132521 h 4275461"/>
                <a:gd name="connsiteX110" fmla="*/ 3619883 w 3619883"/>
                <a:gd name="connsiteY110" fmla="*/ 140049 h 4275461"/>
                <a:gd name="connsiteX111" fmla="*/ 3619883 w 3619883"/>
                <a:gd name="connsiteY111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16110 w 3619883"/>
                <a:gd name="connsiteY12" fmla="*/ 4006431 h 4275461"/>
                <a:gd name="connsiteX13" fmla="*/ 1703447 w 3619883"/>
                <a:gd name="connsiteY13" fmla="*/ 4007960 h 4275461"/>
                <a:gd name="connsiteX14" fmla="*/ 1716110 w 3619883"/>
                <a:gd name="connsiteY14" fmla="*/ 4128157 h 4275461"/>
                <a:gd name="connsiteX15" fmla="*/ 1745346 w 3619883"/>
                <a:gd name="connsiteY15" fmla="*/ 4128157 h 4275461"/>
                <a:gd name="connsiteX16" fmla="*/ 1796694 w 3619883"/>
                <a:gd name="connsiteY16" fmla="*/ 4275461 h 4275461"/>
                <a:gd name="connsiteX17" fmla="*/ 1558844 w 3619883"/>
                <a:gd name="connsiteY17" fmla="*/ 4275461 h 4275461"/>
                <a:gd name="connsiteX18" fmla="*/ 1517252 w 3619883"/>
                <a:gd name="connsiteY18" fmla="*/ 4128157 h 4275461"/>
                <a:gd name="connsiteX19" fmla="*/ 1582936 w 3619883"/>
                <a:gd name="connsiteY19" fmla="*/ 4128157 h 4275461"/>
                <a:gd name="connsiteX20" fmla="*/ 1582936 w 3619883"/>
                <a:gd name="connsiteY20" fmla="*/ 3951392 h 4275461"/>
                <a:gd name="connsiteX21" fmla="*/ 1405151 w 3619883"/>
                <a:gd name="connsiteY21" fmla="*/ 3951392 h 4275461"/>
                <a:gd name="connsiteX22" fmla="*/ 1405151 w 3619883"/>
                <a:gd name="connsiteY22" fmla="*/ 4128157 h 4275461"/>
                <a:gd name="connsiteX23" fmla="*/ 1468988 w 3619883"/>
                <a:gd name="connsiteY23" fmla="*/ 4128157 h 4275461"/>
                <a:gd name="connsiteX24" fmla="*/ 1427396 w 3619883"/>
                <a:gd name="connsiteY24" fmla="*/ 4275461 h 4275461"/>
                <a:gd name="connsiteX25" fmla="*/ 1210751 w 3619883"/>
                <a:gd name="connsiteY25" fmla="*/ 4275461 h 4275461"/>
                <a:gd name="connsiteX26" fmla="*/ 1210751 w 3619883"/>
                <a:gd name="connsiteY26" fmla="*/ 4128157 h 4275461"/>
                <a:gd name="connsiteX27" fmla="*/ 1271978 w 3619883"/>
                <a:gd name="connsiteY27" fmla="*/ 4128157 h 4275461"/>
                <a:gd name="connsiteX28" fmla="*/ 1271978 w 3619883"/>
                <a:gd name="connsiteY28" fmla="*/ 3951392 h 4275461"/>
                <a:gd name="connsiteX29" fmla="*/ 1094193 w 3619883"/>
                <a:gd name="connsiteY29" fmla="*/ 3951392 h 4275461"/>
                <a:gd name="connsiteX30" fmla="*/ 1094193 w 3619883"/>
                <a:gd name="connsiteY30" fmla="*/ 4128157 h 4275461"/>
                <a:gd name="connsiteX31" fmla="*/ 1140354 w 3619883"/>
                <a:gd name="connsiteY31" fmla="*/ 4128157 h 4275461"/>
                <a:gd name="connsiteX32" fmla="*/ 1140354 w 3619883"/>
                <a:gd name="connsiteY32" fmla="*/ 4275461 h 4275461"/>
                <a:gd name="connsiteX33" fmla="*/ 953807 w 3619883"/>
                <a:gd name="connsiteY33" fmla="*/ 4275461 h 4275461"/>
                <a:gd name="connsiteX34" fmla="*/ 912215 w 3619883"/>
                <a:gd name="connsiteY34" fmla="*/ 4128157 h 4275461"/>
                <a:gd name="connsiteX35" fmla="*/ 961020 w 3619883"/>
                <a:gd name="connsiteY35" fmla="*/ 4128157 h 4275461"/>
                <a:gd name="connsiteX36" fmla="*/ 961020 w 3619883"/>
                <a:gd name="connsiteY36" fmla="*/ 3951392 h 4275461"/>
                <a:gd name="connsiteX37" fmla="*/ 783235 w 3619883"/>
                <a:gd name="connsiteY37" fmla="*/ 3951392 h 4275461"/>
                <a:gd name="connsiteX38" fmla="*/ 783235 w 3619883"/>
                <a:gd name="connsiteY38" fmla="*/ 4128157 h 4275461"/>
                <a:gd name="connsiteX39" fmla="*/ 871024 w 3619883"/>
                <a:gd name="connsiteY39" fmla="*/ 4128157 h 4275461"/>
                <a:gd name="connsiteX40" fmla="*/ 829432 w 3619883"/>
                <a:gd name="connsiteY40" fmla="*/ 4275461 h 4275461"/>
                <a:gd name="connsiteX41" fmla="*/ 611484 w 3619883"/>
                <a:gd name="connsiteY41" fmla="*/ 4275461 h 4275461"/>
                <a:gd name="connsiteX42" fmla="*/ 621247 w 3619883"/>
                <a:gd name="connsiteY42" fmla="*/ 4128157 h 4275461"/>
                <a:gd name="connsiteX43" fmla="*/ 650062 w 3619883"/>
                <a:gd name="connsiteY43" fmla="*/ 4128157 h 4275461"/>
                <a:gd name="connsiteX44" fmla="*/ 650062 w 3619883"/>
                <a:gd name="connsiteY44" fmla="*/ 3951392 h 4275461"/>
                <a:gd name="connsiteX45" fmla="*/ 472277 w 3619883"/>
                <a:gd name="connsiteY45" fmla="*/ 3951392 h 4275461"/>
                <a:gd name="connsiteX46" fmla="*/ 472277 w 3619883"/>
                <a:gd name="connsiteY46" fmla="*/ 4128157 h 4275461"/>
                <a:gd name="connsiteX47" fmla="*/ 522650 w 3619883"/>
                <a:gd name="connsiteY47" fmla="*/ 4128157 h 4275461"/>
                <a:gd name="connsiteX48" fmla="*/ 573998 w 3619883"/>
                <a:gd name="connsiteY48" fmla="*/ 4275461 h 4275461"/>
                <a:gd name="connsiteX49" fmla="*/ 336164 w 3619883"/>
                <a:gd name="connsiteY49" fmla="*/ 4275461 h 4275461"/>
                <a:gd name="connsiteX50" fmla="*/ 294572 w 3619883"/>
                <a:gd name="connsiteY50" fmla="*/ 4128157 h 4275461"/>
                <a:gd name="connsiteX51" fmla="*/ 339106 w 3619883"/>
                <a:gd name="connsiteY51" fmla="*/ 4128157 h 4275461"/>
                <a:gd name="connsiteX52" fmla="*/ 339106 w 3619883"/>
                <a:gd name="connsiteY52" fmla="*/ 3951392 h 4275461"/>
                <a:gd name="connsiteX53" fmla="*/ 161321 w 3619883"/>
                <a:gd name="connsiteY53" fmla="*/ 3951392 h 4275461"/>
                <a:gd name="connsiteX54" fmla="*/ 161321 w 3619883"/>
                <a:gd name="connsiteY54" fmla="*/ 4128157 h 4275461"/>
                <a:gd name="connsiteX55" fmla="*/ 230914 w 3619883"/>
                <a:gd name="connsiteY55" fmla="*/ 4128157 h 4275461"/>
                <a:gd name="connsiteX56" fmla="*/ 189322 w 3619883"/>
                <a:gd name="connsiteY56" fmla="*/ 4275461 h 4275461"/>
                <a:gd name="connsiteX57" fmla="*/ 0 w 3619883"/>
                <a:gd name="connsiteY57" fmla="*/ 4275461 h 4275461"/>
                <a:gd name="connsiteX58" fmla="*/ 0 w 3619883"/>
                <a:gd name="connsiteY58" fmla="*/ 42229 h 4275461"/>
                <a:gd name="connsiteX59" fmla="*/ 42464 w 3619883"/>
                <a:gd name="connsiteY59" fmla="*/ 40518 h 4275461"/>
                <a:gd name="connsiteX60" fmla="*/ 137733 w 3619883"/>
                <a:gd name="connsiteY60" fmla="*/ 35355 h 4275461"/>
                <a:gd name="connsiteX61" fmla="*/ 270565 w 3619883"/>
                <a:gd name="connsiteY61" fmla="*/ 29759 h 4275461"/>
                <a:gd name="connsiteX62" fmla="*/ 479734 w 3619883"/>
                <a:gd name="connsiteY62" fmla="*/ 45455 h 4275461"/>
                <a:gd name="connsiteX63" fmla="*/ 524103 w 3619883"/>
                <a:gd name="connsiteY63" fmla="*/ 41625 h 4275461"/>
                <a:gd name="connsiteX64" fmla="*/ 624416 w 3619883"/>
                <a:gd name="connsiteY64" fmla="*/ 22696 h 4275461"/>
                <a:gd name="connsiteX65" fmla="*/ 657762 w 3619883"/>
                <a:gd name="connsiteY65" fmla="*/ 18351 h 4275461"/>
                <a:gd name="connsiteX66" fmla="*/ 690557 w 3619883"/>
                <a:gd name="connsiteY66" fmla="*/ 25792 h 4275461"/>
                <a:gd name="connsiteX67" fmla="*/ 745123 w 3619883"/>
                <a:gd name="connsiteY67" fmla="*/ 40157 h 4275461"/>
                <a:gd name="connsiteX68" fmla="*/ 789493 w 3619883"/>
                <a:gd name="connsiteY68" fmla="*/ 36327 h 4275461"/>
                <a:gd name="connsiteX69" fmla="*/ 854255 w 3619883"/>
                <a:gd name="connsiteY69" fmla="*/ 68887 h 4275461"/>
                <a:gd name="connsiteX70" fmla="*/ 897520 w 3619883"/>
                <a:gd name="connsiteY70" fmla="*/ 88629 h 4275461"/>
                <a:gd name="connsiteX71" fmla="*/ 940510 w 3619883"/>
                <a:gd name="connsiteY71" fmla="*/ 114265 h 4275461"/>
                <a:gd name="connsiteX72" fmla="*/ 1082712 w 3619883"/>
                <a:gd name="connsiteY72" fmla="*/ 144543 h 4275461"/>
                <a:gd name="connsiteX73" fmla="*/ 1205348 w 3619883"/>
                <a:gd name="connsiteY73" fmla="*/ 120753 h 4275461"/>
                <a:gd name="connsiteX74" fmla="*/ 1271764 w 3619883"/>
                <a:gd name="connsiteY74" fmla="*/ 117956 h 4275461"/>
                <a:gd name="connsiteX75" fmla="*/ 1315583 w 3619883"/>
                <a:gd name="connsiteY75" fmla="*/ 125912 h 4275461"/>
                <a:gd name="connsiteX76" fmla="*/ 1359125 w 3619883"/>
                <a:gd name="connsiteY76" fmla="*/ 139761 h 4275461"/>
                <a:gd name="connsiteX77" fmla="*/ 1391919 w 3619883"/>
                <a:gd name="connsiteY77" fmla="*/ 147202 h 4275461"/>
                <a:gd name="connsiteX78" fmla="*/ 1436563 w 3619883"/>
                <a:gd name="connsiteY78" fmla="*/ 137480 h 4275461"/>
                <a:gd name="connsiteX79" fmla="*/ 1471566 w 3619883"/>
                <a:gd name="connsiteY79" fmla="*/ 97777 h 4275461"/>
                <a:gd name="connsiteX80" fmla="*/ 1505739 w 3619883"/>
                <a:gd name="connsiteY80" fmla="*/ 75753 h 4275461"/>
                <a:gd name="connsiteX81" fmla="*/ 1590891 w 3619883"/>
                <a:gd name="connsiteY81" fmla="*/ 144702 h 4275461"/>
                <a:gd name="connsiteX82" fmla="*/ 1625616 w 3619883"/>
                <a:gd name="connsiteY82" fmla="*/ 110893 h 4275461"/>
                <a:gd name="connsiteX83" fmla="*/ 1658964 w 3619883"/>
                <a:gd name="connsiteY83" fmla="*/ 106547 h 4275461"/>
                <a:gd name="connsiteX84" fmla="*/ 1746598 w 3619883"/>
                <a:gd name="connsiteY84" fmla="*/ 122460 h 4275461"/>
                <a:gd name="connsiteX85" fmla="*/ 1811913 w 3619883"/>
                <a:gd name="connsiteY85" fmla="*/ 143234 h 4275461"/>
                <a:gd name="connsiteX86" fmla="*/ 1856557 w 3619883"/>
                <a:gd name="connsiteY86" fmla="*/ 133511 h 4275461"/>
                <a:gd name="connsiteX87" fmla="*/ 2066003 w 3619883"/>
                <a:gd name="connsiteY87" fmla="*/ 143313 h 4275461"/>
                <a:gd name="connsiteX88" fmla="*/ 2177615 w 3619883"/>
                <a:gd name="connsiteY88" fmla="*/ 119007 h 4275461"/>
                <a:gd name="connsiteX89" fmla="*/ 2255883 w 3619883"/>
                <a:gd name="connsiteY89" fmla="*/ 99047 h 4275461"/>
                <a:gd name="connsiteX90" fmla="*/ 2344622 w 3619883"/>
                <a:gd name="connsiteY90" fmla="*/ 91388 h 4275461"/>
                <a:gd name="connsiteX91" fmla="*/ 2455682 w 3619883"/>
                <a:gd name="connsiteY91" fmla="*/ 78869 h 4275461"/>
                <a:gd name="connsiteX92" fmla="*/ 2632609 w 3619883"/>
                <a:gd name="connsiteY92" fmla="*/ 75338 h 4275461"/>
                <a:gd name="connsiteX93" fmla="*/ 2742291 w 3619883"/>
                <a:gd name="connsiteY93" fmla="*/ 92282 h 4275461"/>
                <a:gd name="connsiteX94" fmla="*/ 2851974 w 3619883"/>
                <a:gd name="connsiteY94" fmla="*/ 109227 h 4275461"/>
                <a:gd name="connsiteX95" fmla="*/ 2907643 w 3619883"/>
                <a:gd name="connsiteY95" fmla="*/ 100020 h 4275461"/>
                <a:gd name="connsiteX96" fmla="*/ 2944022 w 3619883"/>
                <a:gd name="connsiteY96" fmla="*/ 30853 h 4275461"/>
                <a:gd name="connsiteX97" fmla="*/ 3022289 w 3619883"/>
                <a:gd name="connsiteY97" fmla="*/ 10893 h 4275461"/>
                <a:gd name="connsiteX98" fmla="*/ 3054807 w 3619883"/>
                <a:gd name="connsiteY98" fmla="*/ 24226 h 4275461"/>
                <a:gd name="connsiteX99" fmla="*/ 3141892 w 3619883"/>
                <a:gd name="connsiteY99" fmla="*/ 51925 h 4275461"/>
                <a:gd name="connsiteX100" fmla="*/ 3185711 w 3619883"/>
                <a:gd name="connsiteY100" fmla="*/ 59881 h 4275461"/>
                <a:gd name="connsiteX101" fmla="*/ 3219056 w 3619883"/>
                <a:gd name="connsiteY101" fmla="*/ 55536 h 4275461"/>
                <a:gd name="connsiteX102" fmla="*/ 3263425 w 3619883"/>
                <a:gd name="connsiteY102" fmla="*/ 51706 h 4275461"/>
                <a:gd name="connsiteX103" fmla="*/ 3296219 w 3619883"/>
                <a:gd name="connsiteY103" fmla="*/ 59147 h 4275461"/>
                <a:gd name="connsiteX104" fmla="*/ 3319094 w 3619883"/>
                <a:gd name="connsiteY104" fmla="*/ 42500 h 4275461"/>
                <a:gd name="connsiteX105" fmla="*/ 3420511 w 3619883"/>
                <a:gd name="connsiteY105" fmla="*/ 0 h 4275461"/>
                <a:gd name="connsiteX106" fmla="*/ 3453305 w 3619883"/>
                <a:gd name="connsiteY106" fmla="*/ 7440 h 4275461"/>
                <a:gd name="connsiteX107" fmla="*/ 3496571 w 3619883"/>
                <a:gd name="connsiteY107" fmla="*/ 27182 h 4275461"/>
                <a:gd name="connsiteX108" fmla="*/ 3602117 w 3619883"/>
                <a:gd name="connsiteY108" fmla="*/ 132521 h 4275461"/>
                <a:gd name="connsiteX109" fmla="*/ 3619883 w 3619883"/>
                <a:gd name="connsiteY109" fmla="*/ 140049 h 4275461"/>
                <a:gd name="connsiteX110" fmla="*/ 3619883 w 3619883"/>
                <a:gd name="connsiteY110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16110 w 3619883"/>
                <a:gd name="connsiteY12" fmla="*/ 4006431 h 4275461"/>
                <a:gd name="connsiteX13" fmla="*/ 1716110 w 3619883"/>
                <a:gd name="connsiteY13" fmla="*/ 4128157 h 4275461"/>
                <a:gd name="connsiteX14" fmla="*/ 1745346 w 3619883"/>
                <a:gd name="connsiteY14" fmla="*/ 4128157 h 4275461"/>
                <a:gd name="connsiteX15" fmla="*/ 1796694 w 3619883"/>
                <a:gd name="connsiteY15" fmla="*/ 4275461 h 4275461"/>
                <a:gd name="connsiteX16" fmla="*/ 1558844 w 3619883"/>
                <a:gd name="connsiteY16" fmla="*/ 4275461 h 4275461"/>
                <a:gd name="connsiteX17" fmla="*/ 1517252 w 3619883"/>
                <a:gd name="connsiteY17" fmla="*/ 4128157 h 4275461"/>
                <a:gd name="connsiteX18" fmla="*/ 1582936 w 3619883"/>
                <a:gd name="connsiteY18" fmla="*/ 4128157 h 4275461"/>
                <a:gd name="connsiteX19" fmla="*/ 1582936 w 3619883"/>
                <a:gd name="connsiteY19" fmla="*/ 3951392 h 4275461"/>
                <a:gd name="connsiteX20" fmla="*/ 1405151 w 3619883"/>
                <a:gd name="connsiteY20" fmla="*/ 3951392 h 4275461"/>
                <a:gd name="connsiteX21" fmla="*/ 1405151 w 3619883"/>
                <a:gd name="connsiteY21" fmla="*/ 4128157 h 4275461"/>
                <a:gd name="connsiteX22" fmla="*/ 1468988 w 3619883"/>
                <a:gd name="connsiteY22" fmla="*/ 4128157 h 4275461"/>
                <a:gd name="connsiteX23" fmla="*/ 1427396 w 3619883"/>
                <a:gd name="connsiteY23" fmla="*/ 4275461 h 4275461"/>
                <a:gd name="connsiteX24" fmla="*/ 1210751 w 3619883"/>
                <a:gd name="connsiteY24" fmla="*/ 4275461 h 4275461"/>
                <a:gd name="connsiteX25" fmla="*/ 1210751 w 3619883"/>
                <a:gd name="connsiteY25" fmla="*/ 4128157 h 4275461"/>
                <a:gd name="connsiteX26" fmla="*/ 1271978 w 3619883"/>
                <a:gd name="connsiteY26" fmla="*/ 4128157 h 4275461"/>
                <a:gd name="connsiteX27" fmla="*/ 1271978 w 3619883"/>
                <a:gd name="connsiteY27" fmla="*/ 3951392 h 4275461"/>
                <a:gd name="connsiteX28" fmla="*/ 1094193 w 3619883"/>
                <a:gd name="connsiteY28" fmla="*/ 3951392 h 4275461"/>
                <a:gd name="connsiteX29" fmla="*/ 1094193 w 3619883"/>
                <a:gd name="connsiteY29" fmla="*/ 4128157 h 4275461"/>
                <a:gd name="connsiteX30" fmla="*/ 1140354 w 3619883"/>
                <a:gd name="connsiteY30" fmla="*/ 4128157 h 4275461"/>
                <a:gd name="connsiteX31" fmla="*/ 1140354 w 3619883"/>
                <a:gd name="connsiteY31" fmla="*/ 4275461 h 4275461"/>
                <a:gd name="connsiteX32" fmla="*/ 953807 w 3619883"/>
                <a:gd name="connsiteY32" fmla="*/ 4275461 h 4275461"/>
                <a:gd name="connsiteX33" fmla="*/ 912215 w 3619883"/>
                <a:gd name="connsiteY33" fmla="*/ 4128157 h 4275461"/>
                <a:gd name="connsiteX34" fmla="*/ 961020 w 3619883"/>
                <a:gd name="connsiteY34" fmla="*/ 4128157 h 4275461"/>
                <a:gd name="connsiteX35" fmla="*/ 961020 w 3619883"/>
                <a:gd name="connsiteY35" fmla="*/ 3951392 h 4275461"/>
                <a:gd name="connsiteX36" fmla="*/ 783235 w 3619883"/>
                <a:gd name="connsiteY36" fmla="*/ 3951392 h 4275461"/>
                <a:gd name="connsiteX37" fmla="*/ 783235 w 3619883"/>
                <a:gd name="connsiteY37" fmla="*/ 4128157 h 4275461"/>
                <a:gd name="connsiteX38" fmla="*/ 871024 w 3619883"/>
                <a:gd name="connsiteY38" fmla="*/ 4128157 h 4275461"/>
                <a:gd name="connsiteX39" fmla="*/ 829432 w 3619883"/>
                <a:gd name="connsiteY39" fmla="*/ 4275461 h 4275461"/>
                <a:gd name="connsiteX40" fmla="*/ 611484 w 3619883"/>
                <a:gd name="connsiteY40" fmla="*/ 4275461 h 4275461"/>
                <a:gd name="connsiteX41" fmla="*/ 621247 w 3619883"/>
                <a:gd name="connsiteY41" fmla="*/ 4128157 h 4275461"/>
                <a:gd name="connsiteX42" fmla="*/ 650062 w 3619883"/>
                <a:gd name="connsiteY42" fmla="*/ 4128157 h 4275461"/>
                <a:gd name="connsiteX43" fmla="*/ 650062 w 3619883"/>
                <a:gd name="connsiteY43" fmla="*/ 3951392 h 4275461"/>
                <a:gd name="connsiteX44" fmla="*/ 472277 w 3619883"/>
                <a:gd name="connsiteY44" fmla="*/ 3951392 h 4275461"/>
                <a:gd name="connsiteX45" fmla="*/ 472277 w 3619883"/>
                <a:gd name="connsiteY45" fmla="*/ 4128157 h 4275461"/>
                <a:gd name="connsiteX46" fmla="*/ 522650 w 3619883"/>
                <a:gd name="connsiteY46" fmla="*/ 4128157 h 4275461"/>
                <a:gd name="connsiteX47" fmla="*/ 573998 w 3619883"/>
                <a:gd name="connsiteY47" fmla="*/ 4275461 h 4275461"/>
                <a:gd name="connsiteX48" fmla="*/ 336164 w 3619883"/>
                <a:gd name="connsiteY48" fmla="*/ 4275461 h 4275461"/>
                <a:gd name="connsiteX49" fmla="*/ 294572 w 3619883"/>
                <a:gd name="connsiteY49" fmla="*/ 4128157 h 4275461"/>
                <a:gd name="connsiteX50" fmla="*/ 339106 w 3619883"/>
                <a:gd name="connsiteY50" fmla="*/ 4128157 h 4275461"/>
                <a:gd name="connsiteX51" fmla="*/ 339106 w 3619883"/>
                <a:gd name="connsiteY51" fmla="*/ 3951392 h 4275461"/>
                <a:gd name="connsiteX52" fmla="*/ 161321 w 3619883"/>
                <a:gd name="connsiteY52" fmla="*/ 3951392 h 4275461"/>
                <a:gd name="connsiteX53" fmla="*/ 161321 w 3619883"/>
                <a:gd name="connsiteY53" fmla="*/ 4128157 h 4275461"/>
                <a:gd name="connsiteX54" fmla="*/ 230914 w 3619883"/>
                <a:gd name="connsiteY54" fmla="*/ 4128157 h 4275461"/>
                <a:gd name="connsiteX55" fmla="*/ 189322 w 3619883"/>
                <a:gd name="connsiteY55" fmla="*/ 4275461 h 4275461"/>
                <a:gd name="connsiteX56" fmla="*/ 0 w 3619883"/>
                <a:gd name="connsiteY56" fmla="*/ 4275461 h 4275461"/>
                <a:gd name="connsiteX57" fmla="*/ 0 w 3619883"/>
                <a:gd name="connsiteY57" fmla="*/ 42229 h 4275461"/>
                <a:gd name="connsiteX58" fmla="*/ 42464 w 3619883"/>
                <a:gd name="connsiteY58" fmla="*/ 40518 h 4275461"/>
                <a:gd name="connsiteX59" fmla="*/ 137733 w 3619883"/>
                <a:gd name="connsiteY59" fmla="*/ 35355 h 4275461"/>
                <a:gd name="connsiteX60" fmla="*/ 270565 w 3619883"/>
                <a:gd name="connsiteY60" fmla="*/ 29759 h 4275461"/>
                <a:gd name="connsiteX61" fmla="*/ 479734 w 3619883"/>
                <a:gd name="connsiteY61" fmla="*/ 45455 h 4275461"/>
                <a:gd name="connsiteX62" fmla="*/ 524103 w 3619883"/>
                <a:gd name="connsiteY62" fmla="*/ 41625 h 4275461"/>
                <a:gd name="connsiteX63" fmla="*/ 624416 w 3619883"/>
                <a:gd name="connsiteY63" fmla="*/ 22696 h 4275461"/>
                <a:gd name="connsiteX64" fmla="*/ 657762 w 3619883"/>
                <a:gd name="connsiteY64" fmla="*/ 18351 h 4275461"/>
                <a:gd name="connsiteX65" fmla="*/ 690557 w 3619883"/>
                <a:gd name="connsiteY65" fmla="*/ 25792 h 4275461"/>
                <a:gd name="connsiteX66" fmla="*/ 745123 w 3619883"/>
                <a:gd name="connsiteY66" fmla="*/ 40157 h 4275461"/>
                <a:gd name="connsiteX67" fmla="*/ 789493 w 3619883"/>
                <a:gd name="connsiteY67" fmla="*/ 36327 h 4275461"/>
                <a:gd name="connsiteX68" fmla="*/ 854255 w 3619883"/>
                <a:gd name="connsiteY68" fmla="*/ 68887 h 4275461"/>
                <a:gd name="connsiteX69" fmla="*/ 897520 w 3619883"/>
                <a:gd name="connsiteY69" fmla="*/ 88629 h 4275461"/>
                <a:gd name="connsiteX70" fmla="*/ 940510 w 3619883"/>
                <a:gd name="connsiteY70" fmla="*/ 114265 h 4275461"/>
                <a:gd name="connsiteX71" fmla="*/ 1082712 w 3619883"/>
                <a:gd name="connsiteY71" fmla="*/ 144543 h 4275461"/>
                <a:gd name="connsiteX72" fmla="*/ 1205348 w 3619883"/>
                <a:gd name="connsiteY72" fmla="*/ 120753 h 4275461"/>
                <a:gd name="connsiteX73" fmla="*/ 1271764 w 3619883"/>
                <a:gd name="connsiteY73" fmla="*/ 117956 h 4275461"/>
                <a:gd name="connsiteX74" fmla="*/ 1315583 w 3619883"/>
                <a:gd name="connsiteY74" fmla="*/ 125912 h 4275461"/>
                <a:gd name="connsiteX75" fmla="*/ 1359125 w 3619883"/>
                <a:gd name="connsiteY75" fmla="*/ 139761 h 4275461"/>
                <a:gd name="connsiteX76" fmla="*/ 1391919 w 3619883"/>
                <a:gd name="connsiteY76" fmla="*/ 147202 h 4275461"/>
                <a:gd name="connsiteX77" fmla="*/ 1436563 w 3619883"/>
                <a:gd name="connsiteY77" fmla="*/ 137480 h 4275461"/>
                <a:gd name="connsiteX78" fmla="*/ 1471566 w 3619883"/>
                <a:gd name="connsiteY78" fmla="*/ 97777 h 4275461"/>
                <a:gd name="connsiteX79" fmla="*/ 1505739 w 3619883"/>
                <a:gd name="connsiteY79" fmla="*/ 75753 h 4275461"/>
                <a:gd name="connsiteX80" fmla="*/ 1590891 w 3619883"/>
                <a:gd name="connsiteY80" fmla="*/ 144702 h 4275461"/>
                <a:gd name="connsiteX81" fmla="*/ 1625616 w 3619883"/>
                <a:gd name="connsiteY81" fmla="*/ 110893 h 4275461"/>
                <a:gd name="connsiteX82" fmla="*/ 1658964 w 3619883"/>
                <a:gd name="connsiteY82" fmla="*/ 106547 h 4275461"/>
                <a:gd name="connsiteX83" fmla="*/ 1746598 w 3619883"/>
                <a:gd name="connsiteY83" fmla="*/ 122460 h 4275461"/>
                <a:gd name="connsiteX84" fmla="*/ 1811913 w 3619883"/>
                <a:gd name="connsiteY84" fmla="*/ 143234 h 4275461"/>
                <a:gd name="connsiteX85" fmla="*/ 1856557 w 3619883"/>
                <a:gd name="connsiteY85" fmla="*/ 133511 h 4275461"/>
                <a:gd name="connsiteX86" fmla="*/ 2066003 w 3619883"/>
                <a:gd name="connsiteY86" fmla="*/ 143313 h 4275461"/>
                <a:gd name="connsiteX87" fmla="*/ 2177615 w 3619883"/>
                <a:gd name="connsiteY87" fmla="*/ 119007 h 4275461"/>
                <a:gd name="connsiteX88" fmla="*/ 2255883 w 3619883"/>
                <a:gd name="connsiteY88" fmla="*/ 99047 h 4275461"/>
                <a:gd name="connsiteX89" fmla="*/ 2344622 w 3619883"/>
                <a:gd name="connsiteY89" fmla="*/ 91388 h 4275461"/>
                <a:gd name="connsiteX90" fmla="*/ 2455682 w 3619883"/>
                <a:gd name="connsiteY90" fmla="*/ 78869 h 4275461"/>
                <a:gd name="connsiteX91" fmla="*/ 2632609 w 3619883"/>
                <a:gd name="connsiteY91" fmla="*/ 75338 h 4275461"/>
                <a:gd name="connsiteX92" fmla="*/ 2742291 w 3619883"/>
                <a:gd name="connsiteY92" fmla="*/ 92282 h 4275461"/>
                <a:gd name="connsiteX93" fmla="*/ 2851974 w 3619883"/>
                <a:gd name="connsiteY93" fmla="*/ 109227 h 4275461"/>
                <a:gd name="connsiteX94" fmla="*/ 2907643 w 3619883"/>
                <a:gd name="connsiteY94" fmla="*/ 100020 h 4275461"/>
                <a:gd name="connsiteX95" fmla="*/ 2944022 w 3619883"/>
                <a:gd name="connsiteY95" fmla="*/ 30853 h 4275461"/>
                <a:gd name="connsiteX96" fmla="*/ 3022289 w 3619883"/>
                <a:gd name="connsiteY96" fmla="*/ 10893 h 4275461"/>
                <a:gd name="connsiteX97" fmla="*/ 3054807 w 3619883"/>
                <a:gd name="connsiteY97" fmla="*/ 24226 h 4275461"/>
                <a:gd name="connsiteX98" fmla="*/ 3141892 w 3619883"/>
                <a:gd name="connsiteY98" fmla="*/ 51925 h 4275461"/>
                <a:gd name="connsiteX99" fmla="*/ 3185711 w 3619883"/>
                <a:gd name="connsiteY99" fmla="*/ 59881 h 4275461"/>
                <a:gd name="connsiteX100" fmla="*/ 3219056 w 3619883"/>
                <a:gd name="connsiteY100" fmla="*/ 55536 h 4275461"/>
                <a:gd name="connsiteX101" fmla="*/ 3263425 w 3619883"/>
                <a:gd name="connsiteY101" fmla="*/ 51706 h 4275461"/>
                <a:gd name="connsiteX102" fmla="*/ 3296219 w 3619883"/>
                <a:gd name="connsiteY102" fmla="*/ 59147 h 4275461"/>
                <a:gd name="connsiteX103" fmla="*/ 3319094 w 3619883"/>
                <a:gd name="connsiteY103" fmla="*/ 42500 h 4275461"/>
                <a:gd name="connsiteX104" fmla="*/ 3420511 w 3619883"/>
                <a:gd name="connsiteY104" fmla="*/ 0 h 4275461"/>
                <a:gd name="connsiteX105" fmla="*/ 3453305 w 3619883"/>
                <a:gd name="connsiteY105" fmla="*/ 7440 h 4275461"/>
                <a:gd name="connsiteX106" fmla="*/ 3496571 w 3619883"/>
                <a:gd name="connsiteY106" fmla="*/ 27182 h 4275461"/>
                <a:gd name="connsiteX107" fmla="*/ 3602117 w 3619883"/>
                <a:gd name="connsiteY107" fmla="*/ 132521 h 4275461"/>
                <a:gd name="connsiteX108" fmla="*/ 3619883 w 3619883"/>
                <a:gd name="connsiteY108" fmla="*/ 140049 h 4275461"/>
                <a:gd name="connsiteX109" fmla="*/ 3619883 w 3619883"/>
                <a:gd name="connsiteY109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16110 w 3619883"/>
                <a:gd name="connsiteY12" fmla="*/ 4128157 h 4275461"/>
                <a:gd name="connsiteX13" fmla="*/ 1745346 w 3619883"/>
                <a:gd name="connsiteY13" fmla="*/ 4128157 h 4275461"/>
                <a:gd name="connsiteX14" fmla="*/ 1796694 w 3619883"/>
                <a:gd name="connsiteY14" fmla="*/ 4275461 h 4275461"/>
                <a:gd name="connsiteX15" fmla="*/ 1558844 w 3619883"/>
                <a:gd name="connsiteY15" fmla="*/ 4275461 h 4275461"/>
                <a:gd name="connsiteX16" fmla="*/ 1517252 w 3619883"/>
                <a:gd name="connsiteY16" fmla="*/ 4128157 h 4275461"/>
                <a:gd name="connsiteX17" fmla="*/ 1582936 w 3619883"/>
                <a:gd name="connsiteY17" fmla="*/ 4128157 h 4275461"/>
                <a:gd name="connsiteX18" fmla="*/ 1582936 w 3619883"/>
                <a:gd name="connsiteY18" fmla="*/ 3951392 h 4275461"/>
                <a:gd name="connsiteX19" fmla="*/ 1405151 w 3619883"/>
                <a:gd name="connsiteY19" fmla="*/ 3951392 h 4275461"/>
                <a:gd name="connsiteX20" fmla="*/ 1405151 w 3619883"/>
                <a:gd name="connsiteY20" fmla="*/ 4128157 h 4275461"/>
                <a:gd name="connsiteX21" fmla="*/ 1468988 w 3619883"/>
                <a:gd name="connsiteY21" fmla="*/ 4128157 h 4275461"/>
                <a:gd name="connsiteX22" fmla="*/ 1427396 w 3619883"/>
                <a:gd name="connsiteY22" fmla="*/ 4275461 h 4275461"/>
                <a:gd name="connsiteX23" fmla="*/ 1210751 w 3619883"/>
                <a:gd name="connsiteY23" fmla="*/ 4275461 h 4275461"/>
                <a:gd name="connsiteX24" fmla="*/ 1210751 w 3619883"/>
                <a:gd name="connsiteY24" fmla="*/ 4128157 h 4275461"/>
                <a:gd name="connsiteX25" fmla="*/ 1271978 w 3619883"/>
                <a:gd name="connsiteY25" fmla="*/ 4128157 h 4275461"/>
                <a:gd name="connsiteX26" fmla="*/ 1271978 w 3619883"/>
                <a:gd name="connsiteY26" fmla="*/ 3951392 h 4275461"/>
                <a:gd name="connsiteX27" fmla="*/ 1094193 w 3619883"/>
                <a:gd name="connsiteY27" fmla="*/ 3951392 h 4275461"/>
                <a:gd name="connsiteX28" fmla="*/ 1094193 w 3619883"/>
                <a:gd name="connsiteY28" fmla="*/ 4128157 h 4275461"/>
                <a:gd name="connsiteX29" fmla="*/ 1140354 w 3619883"/>
                <a:gd name="connsiteY29" fmla="*/ 4128157 h 4275461"/>
                <a:gd name="connsiteX30" fmla="*/ 1140354 w 3619883"/>
                <a:gd name="connsiteY30" fmla="*/ 4275461 h 4275461"/>
                <a:gd name="connsiteX31" fmla="*/ 953807 w 3619883"/>
                <a:gd name="connsiteY31" fmla="*/ 4275461 h 4275461"/>
                <a:gd name="connsiteX32" fmla="*/ 912215 w 3619883"/>
                <a:gd name="connsiteY32" fmla="*/ 4128157 h 4275461"/>
                <a:gd name="connsiteX33" fmla="*/ 961020 w 3619883"/>
                <a:gd name="connsiteY33" fmla="*/ 4128157 h 4275461"/>
                <a:gd name="connsiteX34" fmla="*/ 961020 w 3619883"/>
                <a:gd name="connsiteY34" fmla="*/ 3951392 h 4275461"/>
                <a:gd name="connsiteX35" fmla="*/ 783235 w 3619883"/>
                <a:gd name="connsiteY35" fmla="*/ 3951392 h 4275461"/>
                <a:gd name="connsiteX36" fmla="*/ 783235 w 3619883"/>
                <a:gd name="connsiteY36" fmla="*/ 4128157 h 4275461"/>
                <a:gd name="connsiteX37" fmla="*/ 871024 w 3619883"/>
                <a:gd name="connsiteY37" fmla="*/ 4128157 h 4275461"/>
                <a:gd name="connsiteX38" fmla="*/ 829432 w 3619883"/>
                <a:gd name="connsiteY38" fmla="*/ 4275461 h 4275461"/>
                <a:gd name="connsiteX39" fmla="*/ 611484 w 3619883"/>
                <a:gd name="connsiteY39" fmla="*/ 4275461 h 4275461"/>
                <a:gd name="connsiteX40" fmla="*/ 621247 w 3619883"/>
                <a:gd name="connsiteY40" fmla="*/ 4128157 h 4275461"/>
                <a:gd name="connsiteX41" fmla="*/ 650062 w 3619883"/>
                <a:gd name="connsiteY41" fmla="*/ 4128157 h 4275461"/>
                <a:gd name="connsiteX42" fmla="*/ 650062 w 3619883"/>
                <a:gd name="connsiteY42" fmla="*/ 3951392 h 4275461"/>
                <a:gd name="connsiteX43" fmla="*/ 472277 w 3619883"/>
                <a:gd name="connsiteY43" fmla="*/ 3951392 h 4275461"/>
                <a:gd name="connsiteX44" fmla="*/ 472277 w 3619883"/>
                <a:gd name="connsiteY44" fmla="*/ 4128157 h 4275461"/>
                <a:gd name="connsiteX45" fmla="*/ 522650 w 3619883"/>
                <a:gd name="connsiteY45" fmla="*/ 4128157 h 4275461"/>
                <a:gd name="connsiteX46" fmla="*/ 573998 w 3619883"/>
                <a:gd name="connsiteY46" fmla="*/ 4275461 h 4275461"/>
                <a:gd name="connsiteX47" fmla="*/ 336164 w 3619883"/>
                <a:gd name="connsiteY47" fmla="*/ 4275461 h 4275461"/>
                <a:gd name="connsiteX48" fmla="*/ 294572 w 3619883"/>
                <a:gd name="connsiteY48" fmla="*/ 4128157 h 4275461"/>
                <a:gd name="connsiteX49" fmla="*/ 339106 w 3619883"/>
                <a:gd name="connsiteY49" fmla="*/ 4128157 h 4275461"/>
                <a:gd name="connsiteX50" fmla="*/ 339106 w 3619883"/>
                <a:gd name="connsiteY50" fmla="*/ 3951392 h 4275461"/>
                <a:gd name="connsiteX51" fmla="*/ 161321 w 3619883"/>
                <a:gd name="connsiteY51" fmla="*/ 3951392 h 4275461"/>
                <a:gd name="connsiteX52" fmla="*/ 161321 w 3619883"/>
                <a:gd name="connsiteY52" fmla="*/ 4128157 h 4275461"/>
                <a:gd name="connsiteX53" fmla="*/ 230914 w 3619883"/>
                <a:gd name="connsiteY53" fmla="*/ 4128157 h 4275461"/>
                <a:gd name="connsiteX54" fmla="*/ 189322 w 3619883"/>
                <a:gd name="connsiteY54" fmla="*/ 4275461 h 4275461"/>
                <a:gd name="connsiteX55" fmla="*/ 0 w 3619883"/>
                <a:gd name="connsiteY55" fmla="*/ 4275461 h 4275461"/>
                <a:gd name="connsiteX56" fmla="*/ 0 w 3619883"/>
                <a:gd name="connsiteY56" fmla="*/ 42229 h 4275461"/>
                <a:gd name="connsiteX57" fmla="*/ 42464 w 3619883"/>
                <a:gd name="connsiteY57" fmla="*/ 40518 h 4275461"/>
                <a:gd name="connsiteX58" fmla="*/ 137733 w 3619883"/>
                <a:gd name="connsiteY58" fmla="*/ 35355 h 4275461"/>
                <a:gd name="connsiteX59" fmla="*/ 270565 w 3619883"/>
                <a:gd name="connsiteY59" fmla="*/ 29759 h 4275461"/>
                <a:gd name="connsiteX60" fmla="*/ 479734 w 3619883"/>
                <a:gd name="connsiteY60" fmla="*/ 45455 h 4275461"/>
                <a:gd name="connsiteX61" fmla="*/ 524103 w 3619883"/>
                <a:gd name="connsiteY61" fmla="*/ 41625 h 4275461"/>
                <a:gd name="connsiteX62" fmla="*/ 624416 w 3619883"/>
                <a:gd name="connsiteY62" fmla="*/ 22696 h 4275461"/>
                <a:gd name="connsiteX63" fmla="*/ 657762 w 3619883"/>
                <a:gd name="connsiteY63" fmla="*/ 18351 h 4275461"/>
                <a:gd name="connsiteX64" fmla="*/ 690557 w 3619883"/>
                <a:gd name="connsiteY64" fmla="*/ 25792 h 4275461"/>
                <a:gd name="connsiteX65" fmla="*/ 745123 w 3619883"/>
                <a:gd name="connsiteY65" fmla="*/ 40157 h 4275461"/>
                <a:gd name="connsiteX66" fmla="*/ 789493 w 3619883"/>
                <a:gd name="connsiteY66" fmla="*/ 36327 h 4275461"/>
                <a:gd name="connsiteX67" fmla="*/ 854255 w 3619883"/>
                <a:gd name="connsiteY67" fmla="*/ 68887 h 4275461"/>
                <a:gd name="connsiteX68" fmla="*/ 897520 w 3619883"/>
                <a:gd name="connsiteY68" fmla="*/ 88629 h 4275461"/>
                <a:gd name="connsiteX69" fmla="*/ 940510 w 3619883"/>
                <a:gd name="connsiteY69" fmla="*/ 114265 h 4275461"/>
                <a:gd name="connsiteX70" fmla="*/ 1082712 w 3619883"/>
                <a:gd name="connsiteY70" fmla="*/ 144543 h 4275461"/>
                <a:gd name="connsiteX71" fmla="*/ 1205348 w 3619883"/>
                <a:gd name="connsiteY71" fmla="*/ 120753 h 4275461"/>
                <a:gd name="connsiteX72" fmla="*/ 1271764 w 3619883"/>
                <a:gd name="connsiteY72" fmla="*/ 117956 h 4275461"/>
                <a:gd name="connsiteX73" fmla="*/ 1315583 w 3619883"/>
                <a:gd name="connsiteY73" fmla="*/ 125912 h 4275461"/>
                <a:gd name="connsiteX74" fmla="*/ 1359125 w 3619883"/>
                <a:gd name="connsiteY74" fmla="*/ 139761 h 4275461"/>
                <a:gd name="connsiteX75" fmla="*/ 1391919 w 3619883"/>
                <a:gd name="connsiteY75" fmla="*/ 147202 h 4275461"/>
                <a:gd name="connsiteX76" fmla="*/ 1436563 w 3619883"/>
                <a:gd name="connsiteY76" fmla="*/ 137480 h 4275461"/>
                <a:gd name="connsiteX77" fmla="*/ 1471566 w 3619883"/>
                <a:gd name="connsiteY77" fmla="*/ 97777 h 4275461"/>
                <a:gd name="connsiteX78" fmla="*/ 1505739 w 3619883"/>
                <a:gd name="connsiteY78" fmla="*/ 75753 h 4275461"/>
                <a:gd name="connsiteX79" fmla="*/ 1590891 w 3619883"/>
                <a:gd name="connsiteY79" fmla="*/ 144702 h 4275461"/>
                <a:gd name="connsiteX80" fmla="*/ 1625616 w 3619883"/>
                <a:gd name="connsiteY80" fmla="*/ 110893 h 4275461"/>
                <a:gd name="connsiteX81" fmla="*/ 1658964 w 3619883"/>
                <a:gd name="connsiteY81" fmla="*/ 106547 h 4275461"/>
                <a:gd name="connsiteX82" fmla="*/ 1746598 w 3619883"/>
                <a:gd name="connsiteY82" fmla="*/ 122460 h 4275461"/>
                <a:gd name="connsiteX83" fmla="*/ 1811913 w 3619883"/>
                <a:gd name="connsiteY83" fmla="*/ 143234 h 4275461"/>
                <a:gd name="connsiteX84" fmla="*/ 1856557 w 3619883"/>
                <a:gd name="connsiteY84" fmla="*/ 133511 h 4275461"/>
                <a:gd name="connsiteX85" fmla="*/ 2066003 w 3619883"/>
                <a:gd name="connsiteY85" fmla="*/ 143313 h 4275461"/>
                <a:gd name="connsiteX86" fmla="*/ 2177615 w 3619883"/>
                <a:gd name="connsiteY86" fmla="*/ 119007 h 4275461"/>
                <a:gd name="connsiteX87" fmla="*/ 2255883 w 3619883"/>
                <a:gd name="connsiteY87" fmla="*/ 99047 h 4275461"/>
                <a:gd name="connsiteX88" fmla="*/ 2344622 w 3619883"/>
                <a:gd name="connsiteY88" fmla="*/ 91388 h 4275461"/>
                <a:gd name="connsiteX89" fmla="*/ 2455682 w 3619883"/>
                <a:gd name="connsiteY89" fmla="*/ 78869 h 4275461"/>
                <a:gd name="connsiteX90" fmla="*/ 2632609 w 3619883"/>
                <a:gd name="connsiteY90" fmla="*/ 75338 h 4275461"/>
                <a:gd name="connsiteX91" fmla="*/ 2742291 w 3619883"/>
                <a:gd name="connsiteY91" fmla="*/ 92282 h 4275461"/>
                <a:gd name="connsiteX92" fmla="*/ 2851974 w 3619883"/>
                <a:gd name="connsiteY92" fmla="*/ 109227 h 4275461"/>
                <a:gd name="connsiteX93" fmla="*/ 2907643 w 3619883"/>
                <a:gd name="connsiteY93" fmla="*/ 100020 h 4275461"/>
                <a:gd name="connsiteX94" fmla="*/ 2944022 w 3619883"/>
                <a:gd name="connsiteY94" fmla="*/ 30853 h 4275461"/>
                <a:gd name="connsiteX95" fmla="*/ 3022289 w 3619883"/>
                <a:gd name="connsiteY95" fmla="*/ 10893 h 4275461"/>
                <a:gd name="connsiteX96" fmla="*/ 3054807 w 3619883"/>
                <a:gd name="connsiteY96" fmla="*/ 24226 h 4275461"/>
                <a:gd name="connsiteX97" fmla="*/ 3141892 w 3619883"/>
                <a:gd name="connsiteY97" fmla="*/ 51925 h 4275461"/>
                <a:gd name="connsiteX98" fmla="*/ 3185711 w 3619883"/>
                <a:gd name="connsiteY98" fmla="*/ 59881 h 4275461"/>
                <a:gd name="connsiteX99" fmla="*/ 3219056 w 3619883"/>
                <a:gd name="connsiteY99" fmla="*/ 55536 h 4275461"/>
                <a:gd name="connsiteX100" fmla="*/ 3263425 w 3619883"/>
                <a:gd name="connsiteY100" fmla="*/ 51706 h 4275461"/>
                <a:gd name="connsiteX101" fmla="*/ 3296219 w 3619883"/>
                <a:gd name="connsiteY101" fmla="*/ 59147 h 4275461"/>
                <a:gd name="connsiteX102" fmla="*/ 3319094 w 3619883"/>
                <a:gd name="connsiteY102" fmla="*/ 42500 h 4275461"/>
                <a:gd name="connsiteX103" fmla="*/ 3420511 w 3619883"/>
                <a:gd name="connsiteY103" fmla="*/ 0 h 4275461"/>
                <a:gd name="connsiteX104" fmla="*/ 3453305 w 3619883"/>
                <a:gd name="connsiteY104" fmla="*/ 7440 h 4275461"/>
                <a:gd name="connsiteX105" fmla="*/ 3496571 w 3619883"/>
                <a:gd name="connsiteY105" fmla="*/ 27182 h 4275461"/>
                <a:gd name="connsiteX106" fmla="*/ 3602117 w 3619883"/>
                <a:gd name="connsiteY106" fmla="*/ 132521 h 4275461"/>
                <a:gd name="connsiteX107" fmla="*/ 3619883 w 3619883"/>
                <a:gd name="connsiteY107" fmla="*/ 140049 h 4275461"/>
                <a:gd name="connsiteX108" fmla="*/ 3619883 w 3619883"/>
                <a:gd name="connsiteY108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45346 w 3619883"/>
                <a:gd name="connsiteY12" fmla="*/ 4128157 h 4275461"/>
                <a:gd name="connsiteX13" fmla="*/ 1796694 w 3619883"/>
                <a:gd name="connsiteY13" fmla="*/ 4275461 h 4275461"/>
                <a:gd name="connsiteX14" fmla="*/ 1558844 w 3619883"/>
                <a:gd name="connsiteY14" fmla="*/ 4275461 h 4275461"/>
                <a:gd name="connsiteX15" fmla="*/ 1517252 w 3619883"/>
                <a:gd name="connsiteY15" fmla="*/ 4128157 h 4275461"/>
                <a:gd name="connsiteX16" fmla="*/ 1582936 w 3619883"/>
                <a:gd name="connsiteY16" fmla="*/ 4128157 h 4275461"/>
                <a:gd name="connsiteX17" fmla="*/ 1582936 w 3619883"/>
                <a:gd name="connsiteY17" fmla="*/ 3951392 h 4275461"/>
                <a:gd name="connsiteX18" fmla="*/ 1405151 w 3619883"/>
                <a:gd name="connsiteY18" fmla="*/ 3951392 h 4275461"/>
                <a:gd name="connsiteX19" fmla="*/ 1405151 w 3619883"/>
                <a:gd name="connsiteY19" fmla="*/ 4128157 h 4275461"/>
                <a:gd name="connsiteX20" fmla="*/ 1468988 w 3619883"/>
                <a:gd name="connsiteY20" fmla="*/ 4128157 h 4275461"/>
                <a:gd name="connsiteX21" fmla="*/ 1427396 w 3619883"/>
                <a:gd name="connsiteY21" fmla="*/ 4275461 h 4275461"/>
                <a:gd name="connsiteX22" fmla="*/ 1210751 w 3619883"/>
                <a:gd name="connsiteY22" fmla="*/ 4275461 h 4275461"/>
                <a:gd name="connsiteX23" fmla="*/ 1210751 w 3619883"/>
                <a:gd name="connsiteY23" fmla="*/ 4128157 h 4275461"/>
                <a:gd name="connsiteX24" fmla="*/ 1271978 w 3619883"/>
                <a:gd name="connsiteY24" fmla="*/ 4128157 h 4275461"/>
                <a:gd name="connsiteX25" fmla="*/ 1271978 w 3619883"/>
                <a:gd name="connsiteY25" fmla="*/ 3951392 h 4275461"/>
                <a:gd name="connsiteX26" fmla="*/ 1094193 w 3619883"/>
                <a:gd name="connsiteY26" fmla="*/ 3951392 h 4275461"/>
                <a:gd name="connsiteX27" fmla="*/ 1094193 w 3619883"/>
                <a:gd name="connsiteY27" fmla="*/ 4128157 h 4275461"/>
                <a:gd name="connsiteX28" fmla="*/ 1140354 w 3619883"/>
                <a:gd name="connsiteY28" fmla="*/ 4128157 h 4275461"/>
                <a:gd name="connsiteX29" fmla="*/ 1140354 w 3619883"/>
                <a:gd name="connsiteY29" fmla="*/ 4275461 h 4275461"/>
                <a:gd name="connsiteX30" fmla="*/ 953807 w 3619883"/>
                <a:gd name="connsiteY30" fmla="*/ 4275461 h 4275461"/>
                <a:gd name="connsiteX31" fmla="*/ 912215 w 3619883"/>
                <a:gd name="connsiteY31" fmla="*/ 4128157 h 4275461"/>
                <a:gd name="connsiteX32" fmla="*/ 961020 w 3619883"/>
                <a:gd name="connsiteY32" fmla="*/ 4128157 h 4275461"/>
                <a:gd name="connsiteX33" fmla="*/ 961020 w 3619883"/>
                <a:gd name="connsiteY33" fmla="*/ 3951392 h 4275461"/>
                <a:gd name="connsiteX34" fmla="*/ 783235 w 3619883"/>
                <a:gd name="connsiteY34" fmla="*/ 3951392 h 4275461"/>
                <a:gd name="connsiteX35" fmla="*/ 783235 w 3619883"/>
                <a:gd name="connsiteY35" fmla="*/ 4128157 h 4275461"/>
                <a:gd name="connsiteX36" fmla="*/ 871024 w 3619883"/>
                <a:gd name="connsiteY36" fmla="*/ 4128157 h 4275461"/>
                <a:gd name="connsiteX37" fmla="*/ 829432 w 3619883"/>
                <a:gd name="connsiteY37" fmla="*/ 4275461 h 4275461"/>
                <a:gd name="connsiteX38" fmla="*/ 611484 w 3619883"/>
                <a:gd name="connsiteY38" fmla="*/ 4275461 h 4275461"/>
                <a:gd name="connsiteX39" fmla="*/ 621247 w 3619883"/>
                <a:gd name="connsiteY39" fmla="*/ 4128157 h 4275461"/>
                <a:gd name="connsiteX40" fmla="*/ 650062 w 3619883"/>
                <a:gd name="connsiteY40" fmla="*/ 4128157 h 4275461"/>
                <a:gd name="connsiteX41" fmla="*/ 650062 w 3619883"/>
                <a:gd name="connsiteY41" fmla="*/ 3951392 h 4275461"/>
                <a:gd name="connsiteX42" fmla="*/ 472277 w 3619883"/>
                <a:gd name="connsiteY42" fmla="*/ 3951392 h 4275461"/>
                <a:gd name="connsiteX43" fmla="*/ 472277 w 3619883"/>
                <a:gd name="connsiteY43" fmla="*/ 4128157 h 4275461"/>
                <a:gd name="connsiteX44" fmla="*/ 522650 w 3619883"/>
                <a:gd name="connsiteY44" fmla="*/ 4128157 h 4275461"/>
                <a:gd name="connsiteX45" fmla="*/ 573998 w 3619883"/>
                <a:gd name="connsiteY45" fmla="*/ 4275461 h 4275461"/>
                <a:gd name="connsiteX46" fmla="*/ 336164 w 3619883"/>
                <a:gd name="connsiteY46" fmla="*/ 4275461 h 4275461"/>
                <a:gd name="connsiteX47" fmla="*/ 294572 w 3619883"/>
                <a:gd name="connsiteY47" fmla="*/ 4128157 h 4275461"/>
                <a:gd name="connsiteX48" fmla="*/ 339106 w 3619883"/>
                <a:gd name="connsiteY48" fmla="*/ 4128157 h 4275461"/>
                <a:gd name="connsiteX49" fmla="*/ 339106 w 3619883"/>
                <a:gd name="connsiteY49" fmla="*/ 3951392 h 4275461"/>
                <a:gd name="connsiteX50" fmla="*/ 161321 w 3619883"/>
                <a:gd name="connsiteY50" fmla="*/ 3951392 h 4275461"/>
                <a:gd name="connsiteX51" fmla="*/ 161321 w 3619883"/>
                <a:gd name="connsiteY51" fmla="*/ 4128157 h 4275461"/>
                <a:gd name="connsiteX52" fmla="*/ 230914 w 3619883"/>
                <a:gd name="connsiteY52" fmla="*/ 4128157 h 4275461"/>
                <a:gd name="connsiteX53" fmla="*/ 189322 w 3619883"/>
                <a:gd name="connsiteY53" fmla="*/ 4275461 h 4275461"/>
                <a:gd name="connsiteX54" fmla="*/ 0 w 3619883"/>
                <a:gd name="connsiteY54" fmla="*/ 4275461 h 4275461"/>
                <a:gd name="connsiteX55" fmla="*/ 0 w 3619883"/>
                <a:gd name="connsiteY55" fmla="*/ 42229 h 4275461"/>
                <a:gd name="connsiteX56" fmla="*/ 42464 w 3619883"/>
                <a:gd name="connsiteY56" fmla="*/ 40518 h 4275461"/>
                <a:gd name="connsiteX57" fmla="*/ 137733 w 3619883"/>
                <a:gd name="connsiteY57" fmla="*/ 35355 h 4275461"/>
                <a:gd name="connsiteX58" fmla="*/ 270565 w 3619883"/>
                <a:gd name="connsiteY58" fmla="*/ 29759 h 4275461"/>
                <a:gd name="connsiteX59" fmla="*/ 479734 w 3619883"/>
                <a:gd name="connsiteY59" fmla="*/ 45455 h 4275461"/>
                <a:gd name="connsiteX60" fmla="*/ 524103 w 3619883"/>
                <a:gd name="connsiteY60" fmla="*/ 41625 h 4275461"/>
                <a:gd name="connsiteX61" fmla="*/ 624416 w 3619883"/>
                <a:gd name="connsiteY61" fmla="*/ 22696 h 4275461"/>
                <a:gd name="connsiteX62" fmla="*/ 657762 w 3619883"/>
                <a:gd name="connsiteY62" fmla="*/ 18351 h 4275461"/>
                <a:gd name="connsiteX63" fmla="*/ 690557 w 3619883"/>
                <a:gd name="connsiteY63" fmla="*/ 25792 h 4275461"/>
                <a:gd name="connsiteX64" fmla="*/ 745123 w 3619883"/>
                <a:gd name="connsiteY64" fmla="*/ 40157 h 4275461"/>
                <a:gd name="connsiteX65" fmla="*/ 789493 w 3619883"/>
                <a:gd name="connsiteY65" fmla="*/ 36327 h 4275461"/>
                <a:gd name="connsiteX66" fmla="*/ 854255 w 3619883"/>
                <a:gd name="connsiteY66" fmla="*/ 68887 h 4275461"/>
                <a:gd name="connsiteX67" fmla="*/ 897520 w 3619883"/>
                <a:gd name="connsiteY67" fmla="*/ 88629 h 4275461"/>
                <a:gd name="connsiteX68" fmla="*/ 940510 w 3619883"/>
                <a:gd name="connsiteY68" fmla="*/ 114265 h 4275461"/>
                <a:gd name="connsiteX69" fmla="*/ 1082712 w 3619883"/>
                <a:gd name="connsiteY69" fmla="*/ 144543 h 4275461"/>
                <a:gd name="connsiteX70" fmla="*/ 1205348 w 3619883"/>
                <a:gd name="connsiteY70" fmla="*/ 120753 h 4275461"/>
                <a:gd name="connsiteX71" fmla="*/ 1271764 w 3619883"/>
                <a:gd name="connsiteY71" fmla="*/ 117956 h 4275461"/>
                <a:gd name="connsiteX72" fmla="*/ 1315583 w 3619883"/>
                <a:gd name="connsiteY72" fmla="*/ 125912 h 4275461"/>
                <a:gd name="connsiteX73" fmla="*/ 1359125 w 3619883"/>
                <a:gd name="connsiteY73" fmla="*/ 139761 h 4275461"/>
                <a:gd name="connsiteX74" fmla="*/ 1391919 w 3619883"/>
                <a:gd name="connsiteY74" fmla="*/ 147202 h 4275461"/>
                <a:gd name="connsiteX75" fmla="*/ 1436563 w 3619883"/>
                <a:gd name="connsiteY75" fmla="*/ 137480 h 4275461"/>
                <a:gd name="connsiteX76" fmla="*/ 1471566 w 3619883"/>
                <a:gd name="connsiteY76" fmla="*/ 97777 h 4275461"/>
                <a:gd name="connsiteX77" fmla="*/ 1505739 w 3619883"/>
                <a:gd name="connsiteY77" fmla="*/ 75753 h 4275461"/>
                <a:gd name="connsiteX78" fmla="*/ 1590891 w 3619883"/>
                <a:gd name="connsiteY78" fmla="*/ 144702 h 4275461"/>
                <a:gd name="connsiteX79" fmla="*/ 1625616 w 3619883"/>
                <a:gd name="connsiteY79" fmla="*/ 110893 h 4275461"/>
                <a:gd name="connsiteX80" fmla="*/ 1658964 w 3619883"/>
                <a:gd name="connsiteY80" fmla="*/ 106547 h 4275461"/>
                <a:gd name="connsiteX81" fmla="*/ 1746598 w 3619883"/>
                <a:gd name="connsiteY81" fmla="*/ 122460 h 4275461"/>
                <a:gd name="connsiteX82" fmla="*/ 1811913 w 3619883"/>
                <a:gd name="connsiteY82" fmla="*/ 143234 h 4275461"/>
                <a:gd name="connsiteX83" fmla="*/ 1856557 w 3619883"/>
                <a:gd name="connsiteY83" fmla="*/ 133511 h 4275461"/>
                <a:gd name="connsiteX84" fmla="*/ 2066003 w 3619883"/>
                <a:gd name="connsiteY84" fmla="*/ 143313 h 4275461"/>
                <a:gd name="connsiteX85" fmla="*/ 2177615 w 3619883"/>
                <a:gd name="connsiteY85" fmla="*/ 119007 h 4275461"/>
                <a:gd name="connsiteX86" fmla="*/ 2255883 w 3619883"/>
                <a:gd name="connsiteY86" fmla="*/ 99047 h 4275461"/>
                <a:gd name="connsiteX87" fmla="*/ 2344622 w 3619883"/>
                <a:gd name="connsiteY87" fmla="*/ 91388 h 4275461"/>
                <a:gd name="connsiteX88" fmla="*/ 2455682 w 3619883"/>
                <a:gd name="connsiteY88" fmla="*/ 78869 h 4275461"/>
                <a:gd name="connsiteX89" fmla="*/ 2632609 w 3619883"/>
                <a:gd name="connsiteY89" fmla="*/ 75338 h 4275461"/>
                <a:gd name="connsiteX90" fmla="*/ 2742291 w 3619883"/>
                <a:gd name="connsiteY90" fmla="*/ 92282 h 4275461"/>
                <a:gd name="connsiteX91" fmla="*/ 2851974 w 3619883"/>
                <a:gd name="connsiteY91" fmla="*/ 109227 h 4275461"/>
                <a:gd name="connsiteX92" fmla="*/ 2907643 w 3619883"/>
                <a:gd name="connsiteY92" fmla="*/ 100020 h 4275461"/>
                <a:gd name="connsiteX93" fmla="*/ 2944022 w 3619883"/>
                <a:gd name="connsiteY93" fmla="*/ 30853 h 4275461"/>
                <a:gd name="connsiteX94" fmla="*/ 3022289 w 3619883"/>
                <a:gd name="connsiteY94" fmla="*/ 10893 h 4275461"/>
                <a:gd name="connsiteX95" fmla="*/ 3054807 w 3619883"/>
                <a:gd name="connsiteY95" fmla="*/ 24226 h 4275461"/>
                <a:gd name="connsiteX96" fmla="*/ 3141892 w 3619883"/>
                <a:gd name="connsiteY96" fmla="*/ 51925 h 4275461"/>
                <a:gd name="connsiteX97" fmla="*/ 3185711 w 3619883"/>
                <a:gd name="connsiteY97" fmla="*/ 59881 h 4275461"/>
                <a:gd name="connsiteX98" fmla="*/ 3219056 w 3619883"/>
                <a:gd name="connsiteY98" fmla="*/ 55536 h 4275461"/>
                <a:gd name="connsiteX99" fmla="*/ 3263425 w 3619883"/>
                <a:gd name="connsiteY99" fmla="*/ 51706 h 4275461"/>
                <a:gd name="connsiteX100" fmla="*/ 3296219 w 3619883"/>
                <a:gd name="connsiteY100" fmla="*/ 59147 h 4275461"/>
                <a:gd name="connsiteX101" fmla="*/ 3319094 w 3619883"/>
                <a:gd name="connsiteY101" fmla="*/ 42500 h 4275461"/>
                <a:gd name="connsiteX102" fmla="*/ 3420511 w 3619883"/>
                <a:gd name="connsiteY102" fmla="*/ 0 h 4275461"/>
                <a:gd name="connsiteX103" fmla="*/ 3453305 w 3619883"/>
                <a:gd name="connsiteY103" fmla="*/ 7440 h 4275461"/>
                <a:gd name="connsiteX104" fmla="*/ 3496571 w 3619883"/>
                <a:gd name="connsiteY104" fmla="*/ 27182 h 4275461"/>
                <a:gd name="connsiteX105" fmla="*/ 3602117 w 3619883"/>
                <a:gd name="connsiteY105" fmla="*/ 132521 h 4275461"/>
                <a:gd name="connsiteX106" fmla="*/ 3619883 w 3619883"/>
                <a:gd name="connsiteY106" fmla="*/ 140049 h 4275461"/>
                <a:gd name="connsiteX107" fmla="*/ 3619883 w 3619883"/>
                <a:gd name="connsiteY107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517252 w 3619883"/>
                <a:gd name="connsiteY14" fmla="*/ 4128157 h 4275461"/>
                <a:gd name="connsiteX15" fmla="*/ 1582936 w 3619883"/>
                <a:gd name="connsiteY15" fmla="*/ 4128157 h 4275461"/>
                <a:gd name="connsiteX16" fmla="*/ 1582936 w 3619883"/>
                <a:gd name="connsiteY16" fmla="*/ 3951392 h 4275461"/>
                <a:gd name="connsiteX17" fmla="*/ 1405151 w 3619883"/>
                <a:gd name="connsiteY17" fmla="*/ 3951392 h 4275461"/>
                <a:gd name="connsiteX18" fmla="*/ 1405151 w 3619883"/>
                <a:gd name="connsiteY18" fmla="*/ 4128157 h 4275461"/>
                <a:gd name="connsiteX19" fmla="*/ 1468988 w 3619883"/>
                <a:gd name="connsiteY19" fmla="*/ 4128157 h 4275461"/>
                <a:gd name="connsiteX20" fmla="*/ 1427396 w 3619883"/>
                <a:gd name="connsiteY20" fmla="*/ 4275461 h 4275461"/>
                <a:gd name="connsiteX21" fmla="*/ 1210751 w 3619883"/>
                <a:gd name="connsiteY21" fmla="*/ 4275461 h 4275461"/>
                <a:gd name="connsiteX22" fmla="*/ 1210751 w 3619883"/>
                <a:gd name="connsiteY22" fmla="*/ 4128157 h 4275461"/>
                <a:gd name="connsiteX23" fmla="*/ 1271978 w 3619883"/>
                <a:gd name="connsiteY23" fmla="*/ 4128157 h 4275461"/>
                <a:gd name="connsiteX24" fmla="*/ 1271978 w 3619883"/>
                <a:gd name="connsiteY24" fmla="*/ 3951392 h 4275461"/>
                <a:gd name="connsiteX25" fmla="*/ 1094193 w 3619883"/>
                <a:gd name="connsiteY25" fmla="*/ 3951392 h 4275461"/>
                <a:gd name="connsiteX26" fmla="*/ 1094193 w 3619883"/>
                <a:gd name="connsiteY26" fmla="*/ 4128157 h 4275461"/>
                <a:gd name="connsiteX27" fmla="*/ 1140354 w 3619883"/>
                <a:gd name="connsiteY27" fmla="*/ 4128157 h 4275461"/>
                <a:gd name="connsiteX28" fmla="*/ 1140354 w 3619883"/>
                <a:gd name="connsiteY28" fmla="*/ 4275461 h 4275461"/>
                <a:gd name="connsiteX29" fmla="*/ 953807 w 3619883"/>
                <a:gd name="connsiteY29" fmla="*/ 4275461 h 4275461"/>
                <a:gd name="connsiteX30" fmla="*/ 912215 w 3619883"/>
                <a:gd name="connsiteY30" fmla="*/ 4128157 h 4275461"/>
                <a:gd name="connsiteX31" fmla="*/ 961020 w 3619883"/>
                <a:gd name="connsiteY31" fmla="*/ 4128157 h 4275461"/>
                <a:gd name="connsiteX32" fmla="*/ 961020 w 3619883"/>
                <a:gd name="connsiteY32" fmla="*/ 3951392 h 4275461"/>
                <a:gd name="connsiteX33" fmla="*/ 783235 w 3619883"/>
                <a:gd name="connsiteY33" fmla="*/ 3951392 h 4275461"/>
                <a:gd name="connsiteX34" fmla="*/ 783235 w 3619883"/>
                <a:gd name="connsiteY34" fmla="*/ 4128157 h 4275461"/>
                <a:gd name="connsiteX35" fmla="*/ 871024 w 3619883"/>
                <a:gd name="connsiteY35" fmla="*/ 4128157 h 4275461"/>
                <a:gd name="connsiteX36" fmla="*/ 829432 w 3619883"/>
                <a:gd name="connsiteY36" fmla="*/ 4275461 h 4275461"/>
                <a:gd name="connsiteX37" fmla="*/ 611484 w 3619883"/>
                <a:gd name="connsiteY37" fmla="*/ 4275461 h 4275461"/>
                <a:gd name="connsiteX38" fmla="*/ 621247 w 3619883"/>
                <a:gd name="connsiteY38" fmla="*/ 4128157 h 4275461"/>
                <a:gd name="connsiteX39" fmla="*/ 650062 w 3619883"/>
                <a:gd name="connsiteY39" fmla="*/ 4128157 h 4275461"/>
                <a:gd name="connsiteX40" fmla="*/ 650062 w 3619883"/>
                <a:gd name="connsiteY40" fmla="*/ 3951392 h 4275461"/>
                <a:gd name="connsiteX41" fmla="*/ 472277 w 3619883"/>
                <a:gd name="connsiteY41" fmla="*/ 3951392 h 4275461"/>
                <a:gd name="connsiteX42" fmla="*/ 472277 w 3619883"/>
                <a:gd name="connsiteY42" fmla="*/ 4128157 h 4275461"/>
                <a:gd name="connsiteX43" fmla="*/ 522650 w 3619883"/>
                <a:gd name="connsiteY43" fmla="*/ 4128157 h 4275461"/>
                <a:gd name="connsiteX44" fmla="*/ 573998 w 3619883"/>
                <a:gd name="connsiteY44" fmla="*/ 4275461 h 4275461"/>
                <a:gd name="connsiteX45" fmla="*/ 336164 w 3619883"/>
                <a:gd name="connsiteY45" fmla="*/ 4275461 h 4275461"/>
                <a:gd name="connsiteX46" fmla="*/ 294572 w 3619883"/>
                <a:gd name="connsiteY46" fmla="*/ 4128157 h 4275461"/>
                <a:gd name="connsiteX47" fmla="*/ 339106 w 3619883"/>
                <a:gd name="connsiteY47" fmla="*/ 4128157 h 4275461"/>
                <a:gd name="connsiteX48" fmla="*/ 339106 w 3619883"/>
                <a:gd name="connsiteY48" fmla="*/ 3951392 h 4275461"/>
                <a:gd name="connsiteX49" fmla="*/ 161321 w 3619883"/>
                <a:gd name="connsiteY49" fmla="*/ 3951392 h 4275461"/>
                <a:gd name="connsiteX50" fmla="*/ 161321 w 3619883"/>
                <a:gd name="connsiteY50" fmla="*/ 4128157 h 4275461"/>
                <a:gd name="connsiteX51" fmla="*/ 230914 w 3619883"/>
                <a:gd name="connsiteY51" fmla="*/ 4128157 h 4275461"/>
                <a:gd name="connsiteX52" fmla="*/ 189322 w 3619883"/>
                <a:gd name="connsiteY52" fmla="*/ 4275461 h 4275461"/>
                <a:gd name="connsiteX53" fmla="*/ 0 w 3619883"/>
                <a:gd name="connsiteY53" fmla="*/ 4275461 h 4275461"/>
                <a:gd name="connsiteX54" fmla="*/ 0 w 3619883"/>
                <a:gd name="connsiteY54" fmla="*/ 42229 h 4275461"/>
                <a:gd name="connsiteX55" fmla="*/ 42464 w 3619883"/>
                <a:gd name="connsiteY55" fmla="*/ 40518 h 4275461"/>
                <a:gd name="connsiteX56" fmla="*/ 137733 w 3619883"/>
                <a:gd name="connsiteY56" fmla="*/ 35355 h 4275461"/>
                <a:gd name="connsiteX57" fmla="*/ 270565 w 3619883"/>
                <a:gd name="connsiteY57" fmla="*/ 29759 h 4275461"/>
                <a:gd name="connsiteX58" fmla="*/ 479734 w 3619883"/>
                <a:gd name="connsiteY58" fmla="*/ 45455 h 4275461"/>
                <a:gd name="connsiteX59" fmla="*/ 524103 w 3619883"/>
                <a:gd name="connsiteY59" fmla="*/ 41625 h 4275461"/>
                <a:gd name="connsiteX60" fmla="*/ 624416 w 3619883"/>
                <a:gd name="connsiteY60" fmla="*/ 22696 h 4275461"/>
                <a:gd name="connsiteX61" fmla="*/ 657762 w 3619883"/>
                <a:gd name="connsiteY61" fmla="*/ 18351 h 4275461"/>
                <a:gd name="connsiteX62" fmla="*/ 690557 w 3619883"/>
                <a:gd name="connsiteY62" fmla="*/ 25792 h 4275461"/>
                <a:gd name="connsiteX63" fmla="*/ 745123 w 3619883"/>
                <a:gd name="connsiteY63" fmla="*/ 40157 h 4275461"/>
                <a:gd name="connsiteX64" fmla="*/ 789493 w 3619883"/>
                <a:gd name="connsiteY64" fmla="*/ 36327 h 4275461"/>
                <a:gd name="connsiteX65" fmla="*/ 854255 w 3619883"/>
                <a:gd name="connsiteY65" fmla="*/ 68887 h 4275461"/>
                <a:gd name="connsiteX66" fmla="*/ 897520 w 3619883"/>
                <a:gd name="connsiteY66" fmla="*/ 88629 h 4275461"/>
                <a:gd name="connsiteX67" fmla="*/ 940510 w 3619883"/>
                <a:gd name="connsiteY67" fmla="*/ 114265 h 4275461"/>
                <a:gd name="connsiteX68" fmla="*/ 1082712 w 3619883"/>
                <a:gd name="connsiteY68" fmla="*/ 144543 h 4275461"/>
                <a:gd name="connsiteX69" fmla="*/ 1205348 w 3619883"/>
                <a:gd name="connsiteY69" fmla="*/ 120753 h 4275461"/>
                <a:gd name="connsiteX70" fmla="*/ 1271764 w 3619883"/>
                <a:gd name="connsiteY70" fmla="*/ 117956 h 4275461"/>
                <a:gd name="connsiteX71" fmla="*/ 1315583 w 3619883"/>
                <a:gd name="connsiteY71" fmla="*/ 125912 h 4275461"/>
                <a:gd name="connsiteX72" fmla="*/ 1359125 w 3619883"/>
                <a:gd name="connsiteY72" fmla="*/ 139761 h 4275461"/>
                <a:gd name="connsiteX73" fmla="*/ 1391919 w 3619883"/>
                <a:gd name="connsiteY73" fmla="*/ 147202 h 4275461"/>
                <a:gd name="connsiteX74" fmla="*/ 1436563 w 3619883"/>
                <a:gd name="connsiteY74" fmla="*/ 137480 h 4275461"/>
                <a:gd name="connsiteX75" fmla="*/ 1471566 w 3619883"/>
                <a:gd name="connsiteY75" fmla="*/ 97777 h 4275461"/>
                <a:gd name="connsiteX76" fmla="*/ 1505739 w 3619883"/>
                <a:gd name="connsiteY76" fmla="*/ 75753 h 4275461"/>
                <a:gd name="connsiteX77" fmla="*/ 1590891 w 3619883"/>
                <a:gd name="connsiteY77" fmla="*/ 144702 h 4275461"/>
                <a:gd name="connsiteX78" fmla="*/ 1625616 w 3619883"/>
                <a:gd name="connsiteY78" fmla="*/ 110893 h 4275461"/>
                <a:gd name="connsiteX79" fmla="*/ 1658964 w 3619883"/>
                <a:gd name="connsiteY79" fmla="*/ 106547 h 4275461"/>
                <a:gd name="connsiteX80" fmla="*/ 1746598 w 3619883"/>
                <a:gd name="connsiteY80" fmla="*/ 122460 h 4275461"/>
                <a:gd name="connsiteX81" fmla="*/ 1811913 w 3619883"/>
                <a:gd name="connsiteY81" fmla="*/ 143234 h 4275461"/>
                <a:gd name="connsiteX82" fmla="*/ 1856557 w 3619883"/>
                <a:gd name="connsiteY82" fmla="*/ 133511 h 4275461"/>
                <a:gd name="connsiteX83" fmla="*/ 2066003 w 3619883"/>
                <a:gd name="connsiteY83" fmla="*/ 143313 h 4275461"/>
                <a:gd name="connsiteX84" fmla="*/ 2177615 w 3619883"/>
                <a:gd name="connsiteY84" fmla="*/ 119007 h 4275461"/>
                <a:gd name="connsiteX85" fmla="*/ 2255883 w 3619883"/>
                <a:gd name="connsiteY85" fmla="*/ 99047 h 4275461"/>
                <a:gd name="connsiteX86" fmla="*/ 2344622 w 3619883"/>
                <a:gd name="connsiteY86" fmla="*/ 91388 h 4275461"/>
                <a:gd name="connsiteX87" fmla="*/ 2455682 w 3619883"/>
                <a:gd name="connsiteY87" fmla="*/ 78869 h 4275461"/>
                <a:gd name="connsiteX88" fmla="*/ 2632609 w 3619883"/>
                <a:gd name="connsiteY88" fmla="*/ 75338 h 4275461"/>
                <a:gd name="connsiteX89" fmla="*/ 2742291 w 3619883"/>
                <a:gd name="connsiteY89" fmla="*/ 92282 h 4275461"/>
                <a:gd name="connsiteX90" fmla="*/ 2851974 w 3619883"/>
                <a:gd name="connsiteY90" fmla="*/ 109227 h 4275461"/>
                <a:gd name="connsiteX91" fmla="*/ 2907643 w 3619883"/>
                <a:gd name="connsiteY91" fmla="*/ 100020 h 4275461"/>
                <a:gd name="connsiteX92" fmla="*/ 2944022 w 3619883"/>
                <a:gd name="connsiteY92" fmla="*/ 30853 h 4275461"/>
                <a:gd name="connsiteX93" fmla="*/ 3022289 w 3619883"/>
                <a:gd name="connsiteY93" fmla="*/ 10893 h 4275461"/>
                <a:gd name="connsiteX94" fmla="*/ 3054807 w 3619883"/>
                <a:gd name="connsiteY94" fmla="*/ 24226 h 4275461"/>
                <a:gd name="connsiteX95" fmla="*/ 3141892 w 3619883"/>
                <a:gd name="connsiteY95" fmla="*/ 51925 h 4275461"/>
                <a:gd name="connsiteX96" fmla="*/ 3185711 w 3619883"/>
                <a:gd name="connsiteY96" fmla="*/ 59881 h 4275461"/>
                <a:gd name="connsiteX97" fmla="*/ 3219056 w 3619883"/>
                <a:gd name="connsiteY97" fmla="*/ 55536 h 4275461"/>
                <a:gd name="connsiteX98" fmla="*/ 3263425 w 3619883"/>
                <a:gd name="connsiteY98" fmla="*/ 51706 h 4275461"/>
                <a:gd name="connsiteX99" fmla="*/ 3296219 w 3619883"/>
                <a:gd name="connsiteY99" fmla="*/ 59147 h 4275461"/>
                <a:gd name="connsiteX100" fmla="*/ 3319094 w 3619883"/>
                <a:gd name="connsiteY100" fmla="*/ 42500 h 4275461"/>
                <a:gd name="connsiteX101" fmla="*/ 3420511 w 3619883"/>
                <a:gd name="connsiteY101" fmla="*/ 0 h 4275461"/>
                <a:gd name="connsiteX102" fmla="*/ 3453305 w 3619883"/>
                <a:gd name="connsiteY102" fmla="*/ 7440 h 4275461"/>
                <a:gd name="connsiteX103" fmla="*/ 3496571 w 3619883"/>
                <a:gd name="connsiteY103" fmla="*/ 27182 h 4275461"/>
                <a:gd name="connsiteX104" fmla="*/ 3602117 w 3619883"/>
                <a:gd name="connsiteY104" fmla="*/ 132521 h 4275461"/>
                <a:gd name="connsiteX105" fmla="*/ 3619883 w 3619883"/>
                <a:gd name="connsiteY105" fmla="*/ 140049 h 4275461"/>
                <a:gd name="connsiteX106" fmla="*/ 3619883 w 3619883"/>
                <a:gd name="connsiteY106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517252 w 3619883"/>
                <a:gd name="connsiteY14" fmla="*/ 4128157 h 4275461"/>
                <a:gd name="connsiteX15" fmla="*/ 1582936 w 3619883"/>
                <a:gd name="connsiteY15" fmla="*/ 3951392 h 4275461"/>
                <a:gd name="connsiteX16" fmla="*/ 1405151 w 3619883"/>
                <a:gd name="connsiteY16" fmla="*/ 3951392 h 4275461"/>
                <a:gd name="connsiteX17" fmla="*/ 1405151 w 3619883"/>
                <a:gd name="connsiteY17" fmla="*/ 4128157 h 4275461"/>
                <a:gd name="connsiteX18" fmla="*/ 1468988 w 3619883"/>
                <a:gd name="connsiteY18" fmla="*/ 4128157 h 4275461"/>
                <a:gd name="connsiteX19" fmla="*/ 1427396 w 3619883"/>
                <a:gd name="connsiteY19" fmla="*/ 4275461 h 4275461"/>
                <a:gd name="connsiteX20" fmla="*/ 1210751 w 3619883"/>
                <a:gd name="connsiteY20" fmla="*/ 4275461 h 4275461"/>
                <a:gd name="connsiteX21" fmla="*/ 1210751 w 3619883"/>
                <a:gd name="connsiteY21" fmla="*/ 4128157 h 4275461"/>
                <a:gd name="connsiteX22" fmla="*/ 1271978 w 3619883"/>
                <a:gd name="connsiteY22" fmla="*/ 4128157 h 4275461"/>
                <a:gd name="connsiteX23" fmla="*/ 1271978 w 3619883"/>
                <a:gd name="connsiteY23" fmla="*/ 3951392 h 4275461"/>
                <a:gd name="connsiteX24" fmla="*/ 1094193 w 3619883"/>
                <a:gd name="connsiteY24" fmla="*/ 3951392 h 4275461"/>
                <a:gd name="connsiteX25" fmla="*/ 1094193 w 3619883"/>
                <a:gd name="connsiteY25" fmla="*/ 4128157 h 4275461"/>
                <a:gd name="connsiteX26" fmla="*/ 1140354 w 3619883"/>
                <a:gd name="connsiteY26" fmla="*/ 4128157 h 4275461"/>
                <a:gd name="connsiteX27" fmla="*/ 1140354 w 3619883"/>
                <a:gd name="connsiteY27" fmla="*/ 4275461 h 4275461"/>
                <a:gd name="connsiteX28" fmla="*/ 953807 w 3619883"/>
                <a:gd name="connsiteY28" fmla="*/ 4275461 h 4275461"/>
                <a:gd name="connsiteX29" fmla="*/ 912215 w 3619883"/>
                <a:gd name="connsiteY29" fmla="*/ 4128157 h 4275461"/>
                <a:gd name="connsiteX30" fmla="*/ 961020 w 3619883"/>
                <a:gd name="connsiteY30" fmla="*/ 4128157 h 4275461"/>
                <a:gd name="connsiteX31" fmla="*/ 961020 w 3619883"/>
                <a:gd name="connsiteY31" fmla="*/ 3951392 h 4275461"/>
                <a:gd name="connsiteX32" fmla="*/ 783235 w 3619883"/>
                <a:gd name="connsiteY32" fmla="*/ 3951392 h 4275461"/>
                <a:gd name="connsiteX33" fmla="*/ 783235 w 3619883"/>
                <a:gd name="connsiteY33" fmla="*/ 4128157 h 4275461"/>
                <a:gd name="connsiteX34" fmla="*/ 871024 w 3619883"/>
                <a:gd name="connsiteY34" fmla="*/ 4128157 h 4275461"/>
                <a:gd name="connsiteX35" fmla="*/ 829432 w 3619883"/>
                <a:gd name="connsiteY35" fmla="*/ 4275461 h 4275461"/>
                <a:gd name="connsiteX36" fmla="*/ 611484 w 3619883"/>
                <a:gd name="connsiteY36" fmla="*/ 4275461 h 4275461"/>
                <a:gd name="connsiteX37" fmla="*/ 621247 w 3619883"/>
                <a:gd name="connsiteY37" fmla="*/ 4128157 h 4275461"/>
                <a:gd name="connsiteX38" fmla="*/ 650062 w 3619883"/>
                <a:gd name="connsiteY38" fmla="*/ 4128157 h 4275461"/>
                <a:gd name="connsiteX39" fmla="*/ 650062 w 3619883"/>
                <a:gd name="connsiteY39" fmla="*/ 3951392 h 4275461"/>
                <a:gd name="connsiteX40" fmla="*/ 472277 w 3619883"/>
                <a:gd name="connsiteY40" fmla="*/ 3951392 h 4275461"/>
                <a:gd name="connsiteX41" fmla="*/ 472277 w 3619883"/>
                <a:gd name="connsiteY41" fmla="*/ 4128157 h 4275461"/>
                <a:gd name="connsiteX42" fmla="*/ 522650 w 3619883"/>
                <a:gd name="connsiteY42" fmla="*/ 4128157 h 4275461"/>
                <a:gd name="connsiteX43" fmla="*/ 573998 w 3619883"/>
                <a:gd name="connsiteY43" fmla="*/ 4275461 h 4275461"/>
                <a:gd name="connsiteX44" fmla="*/ 336164 w 3619883"/>
                <a:gd name="connsiteY44" fmla="*/ 4275461 h 4275461"/>
                <a:gd name="connsiteX45" fmla="*/ 294572 w 3619883"/>
                <a:gd name="connsiteY45" fmla="*/ 4128157 h 4275461"/>
                <a:gd name="connsiteX46" fmla="*/ 339106 w 3619883"/>
                <a:gd name="connsiteY46" fmla="*/ 4128157 h 4275461"/>
                <a:gd name="connsiteX47" fmla="*/ 339106 w 3619883"/>
                <a:gd name="connsiteY47" fmla="*/ 3951392 h 4275461"/>
                <a:gd name="connsiteX48" fmla="*/ 161321 w 3619883"/>
                <a:gd name="connsiteY48" fmla="*/ 3951392 h 4275461"/>
                <a:gd name="connsiteX49" fmla="*/ 161321 w 3619883"/>
                <a:gd name="connsiteY49" fmla="*/ 4128157 h 4275461"/>
                <a:gd name="connsiteX50" fmla="*/ 230914 w 3619883"/>
                <a:gd name="connsiteY50" fmla="*/ 4128157 h 4275461"/>
                <a:gd name="connsiteX51" fmla="*/ 189322 w 3619883"/>
                <a:gd name="connsiteY51" fmla="*/ 4275461 h 4275461"/>
                <a:gd name="connsiteX52" fmla="*/ 0 w 3619883"/>
                <a:gd name="connsiteY52" fmla="*/ 4275461 h 4275461"/>
                <a:gd name="connsiteX53" fmla="*/ 0 w 3619883"/>
                <a:gd name="connsiteY53" fmla="*/ 42229 h 4275461"/>
                <a:gd name="connsiteX54" fmla="*/ 42464 w 3619883"/>
                <a:gd name="connsiteY54" fmla="*/ 40518 h 4275461"/>
                <a:gd name="connsiteX55" fmla="*/ 137733 w 3619883"/>
                <a:gd name="connsiteY55" fmla="*/ 35355 h 4275461"/>
                <a:gd name="connsiteX56" fmla="*/ 270565 w 3619883"/>
                <a:gd name="connsiteY56" fmla="*/ 29759 h 4275461"/>
                <a:gd name="connsiteX57" fmla="*/ 479734 w 3619883"/>
                <a:gd name="connsiteY57" fmla="*/ 45455 h 4275461"/>
                <a:gd name="connsiteX58" fmla="*/ 524103 w 3619883"/>
                <a:gd name="connsiteY58" fmla="*/ 41625 h 4275461"/>
                <a:gd name="connsiteX59" fmla="*/ 624416 w 3619883"/>
                <a:gd name="connsiteY59" fmla="*/ 22696 h 4275461"/>
                <a:gd name="connsiteX60" fmla="*/ 657762 w 3619883"/>
                <a:gd name="connsiteY60" fmla="*/ 18351 h 4275461"/>
                <a:gd name="connsiteX61" fmla="*/ 690557 w 3619883"/>
                <a:gd name="connsiteY61" fmla="*/ 25792 h 4275461"/>
                <a:gd name="connsiteX62" fmla="*/ 745123 w 3619883"/>
                <a:gd name="connsiteY62" fmla="*/ 40157 h 4275461"/>
                <a:gd name="connsiteX63" fmla="*/ 789493 w 3619883"/>
                <a:gd name="connsiteY63" fmla="*/ 36327 h 4275461"/>
                <a:gd name="connsiteX64" fmla="*/ 854255 w 3619883"/>
                <a:gd name="connsiteY64" fmla="*/ 68887 h 4275461"/>
                <a:gd name="connsiteX65" fmla="*/ 897520 w 3619883"/>
                <a:gd name="connsiteY65" fmla="*/ 88629 h 4275461"/>
                <a:gd name="connsiteX66" fmla="*/ 940510 w 3619883"/>
                <a:gd name="connsiteY66" fmla="*/ 114265 h 4275461"/>
                <a:gd name="connsiteX67" fmla="*/ 1082712 w 3619883"/>
                <a:gd name="connsiteY67" fmla="*/ 144543 h 4275461"/>
                <a:gd name="connsiteX68" fmla="*/ 1205348 w 3619883"/>
                <a:gd name="connsiteY68" fmla="*/ 120753 h 4275461"/>
                <a:gd name="connsiteX69" fmla="*/ 1271764 w 3619883"/>
                <a:gd name="connsiteY69" fmla="*/ 117956 h 4275461"/>
                <a:gd name="connsiteX70" fmla="*/ 1315583 w 3619883"/>
                <a:gd name="connsiteY70" fmla="*/ 125912 h 4275461"/>
                <a:gd name="connsiteX71" fmla="*/ 1359125 w 3619883"/>
                <a:gd name="connsiteY71" fmla="*/ 139761 h 4275461"/>
                <a:gd name="connsiteX72" fmla="*/ 1391919 w 3619883"/>
                <a:gd name="connsiteY72" fmla="*/ 147202 h 4275461"/>
                <a:gd name="connsiteX73" fmla="*/ 1436563 w 3619883"/>
                <a:gd name="connsiteY73" fmla="*/ 137480 h 4275461"/>
                <a:gd name="connsiteX74" fmla="*/ 1471566 w 3619883"/>
                <a:gd name="connsiteY74" fmla="*/ 97777 h 4275461"/>
                <a:gd name="connsiteX75" fmla="*/ 1505739 w 3619883"/>
                <a:gd name="connsiteY75" fmla="*/ 75753 h 4275461"/>
                <a:gd name="connsiteX76" fmla="*/ 1590891 w 3619883"/>
                <a:gd name="connsiteY76" fmla="*/ 144702 h 4275461"/>
                <a:gd name="connsiteX77" fmla="*/ 1625616 w 3619883"/>
                <a:gd name="connsiteY77" fmla="*/ 110893 h 4275461"/>
                <a:gd name="connsiteX78" fmla="*/ 1658964 w 3619883"/>
                <a:gd name="connsiteY78" fmla="*/ 106547 h 4275461"/>
                <a:gd name="connsiteX79" fmla="*/ 1746598 w 3619883"/>
                <a:gd name="connsiteY79" fmla="*/ 122460 h 4275461"/>
                <a:gd name="connsiteX80" fmla="*/ 1811913 w 3619883"/>
                <a:gd name="connsiteY80" fmla="*/ 143234 h 4275461"/>
                <a:gd name="connsiteX81" fmla="*/ 1856557 w 3619883"/>
                <a:gd name="connsiteY81" fmla="*/ 133511 h 4275461"/>
                <a:gd name="connsiteX82" fmla="*/ 2066003 w 3619883"/>
                <a:gd name="connsiteY82" fmla="*/ 143313 h 4275461"/>
                <a:gd name="connsiteX83" fmla="*/ 2177615 w 3619883"/>
                <a:gd name="connsiteY83" fmla="*/ 119007 h 4275461"/>
                <a:gd name="connsiteX84" fmla="*/ 2255883 w 3619883"/>
                <a:gd name="connsiteY84" fmla="*/ 99047 h 4275461"/>
                <a:gd name="connsiteX85" fmla="*/ 2344622 w 3619883"/>
                <a:gd name="connsiteY85" fmla="*/ 91388 h 4275461"/>
                <a:gd name="connsiteX86" fmla="*/ 2455682 w 3619883"/>
                <a:gd name="connsiteY86" fmla="*/ 78869 h 4275461"/>
                <a:gd name="connsiteX87" fmla="*/ 2632609 w 3619883"/>
                <a:gd name="connsiteY87" fmla="*/ 75338 h 4275461"/>
                <a:gd name="connsiteX88" fmla="*/ 2742291 w 3619883"/>
                <a:gd name="connsiteY88" fmla="*/ 92282 h 4275461"/>
                <a:gd name="connsiteX89" fmla="*/ 2851974 w 3619883"/>
                <a:gd name="connsiteY89" fmla="*/ 109227 h 4275461"/>
                <a:gd name="connsiteX90" fmla="*/ 2907643 w 3619883"/>
                <a:gd name="connsiteY90" fmla="*/ 100020 h 4275461"/>
                <a:gd name="connsiteX91" fmla="*/ 2944022 w 3619883"/>
                <a:gd name="connsiteY91" fmla="*/ 30853 h 4275461"/>
                <a:gd name="connsiteX92" fmla="*/ 3022289 w 3619883"/>
                <a:gd name="connsiteY92" fmla="*/ 10893 h 4275461"/>
                <a:gd name="connsiteX93" fmla="*/ 3054807 w 3619883"/>
                <a:gd name="connsiteY93" fmla="*/ 24226 h 4275461"/>
                <a:gd name="connsiteX94" fmla="*/ 3141892 w 3619883"/>
                <a:gd name="connsiteY94" fmla="*/ 51925 h 4275461"/>
                <a:gd name="connsiteX95" fmla="*/ 3185711 w 3619883"/>
                <a:gd name="connsiteY95" fmla="*/ 59881 h 4275461"/>
                <a:gd name="connsiteX96" fmla="*/ 3219056 w 3619883"/>
                <a:gd name="connsiteY96" fmla="*/ 55536 h 4275461"/>
                <a:gd name="connsiteX97" fmla="*/ 3263425 w 3619883"/>
                <a:gd name="connsiteY97" fmla="*/ 51706 h 4275461"/>
                <a:gd name="connsiteX98" fmla="*/ 3296219 w 3619883"/>
                <a:gd name="connsiteY98" fmla="*/ 59147 h 4275461"/>
                <a:gd name="connsiteX99" fmla="*/ 3319094 w 3619883"/>
                <a:gd name="connsiteY99" fmla="*/ 42500 h 4275461"/>
                <a:gd name="connsiteX100" fmla="*/ 3420511 w 3619883"/>
                <a:gd name="connsiteY100" fmla="*/ 0 h 4275461"/>
                <a:gd name="connsiteX101" fmla="*/ 3453305 w 3619883"/>
                <a:gd name="connsiteY101" fmla="*/ 7440 h 4275461"/>
                <a:gd name="connsiteX102" fmla="*/ 3496571 w 3619883"/>
                <a:gd name="connsiteY102" fmla="*/ 27182 h 4275461"/>
                <a:gd name="connsiteX103" fmla="*/ 3602117 w 3619883"/>
                <a:gd name="connsiteY103" fmla="*/ 132521 h 4275461"/>
                <a:gd name="connsiteX104" fmla="*/ 3619883 w 3619883"/>
                <a:gd name="connsiteY104" fmla="*/ 140049 h 4275461"/>
                <a:gd name="connsiteX105" fmla="*/ 3619883 w 3619883"/>
                <a:gd name="connsiteY105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517252 w 3619883"/>
                <a:gd name="connsiteY14" fmla="*/ 4128157 h 4275461"/>
                <a:gd name="connsiteX15" fmla="*/ 1405151 w 3619883"/>
                <a:gd name="connsiteY15" fmla="*/ 3951392 h 4275461"/>
                <a:gd name="connsiteX16" fmla="*/ 1405151 w 3619883"/>
                <a:gd name="connsiteY16" fmla="*/ 4128157 h 4275461"/>
                <a:gd name="connsiteX17" fmla="*/ 1468988 w 3619883"/>
                <a:gd name="connsiteY17" fmla="*/ 4128157 h 4275461"/>
                <a:gd name="connsiteX18" fmla="*/ 1427396 w 3619883"/>
                <a:gd name="connsiteY18" fmla="*/ 4275461 h 4275461"/>
                <a:gd name="connsiteX19" fmla="*/ 1210751 w 3619883"/>
                <a:gd name="connsiteY19" fmla="*/ 4275461 h 4275461"/>
                <a:gd name="connsiteX20" fmla="*/ 1210751 w 3619883"/>
                <a:gd name="connsiteY20" fmla="*/ 4128157 h 4275461"/>
                <a:gd name="connsiteX21" fmla="*/ 1271978 w 3619883"/>
                <a:gd name="connsiteY21" fmla="*/ 4128157 h 4275461"/>
                <a:gd name="connsiteX22" fmla="*/ 1271978 w 3619883"/>
                <a:gd name="connsiteY22" fmla="*/ 3951392 h 4275461"/>
                <a:gd name="connsiteX23" fmla="*/ 1094193 w 3619883"/>
                <a:gd name="connsiteY23" fmla="*/ 3951392 h 4275461"/>
                <a:gd name="connsiteX24" fmla="*/ 1094193 w 3619883"/>
                <a:gd name="connsiteY24" fmla="*/ 4128157 h 4275461"/>
                <a:gd name="connsiteX25" fmla="*/ 1140354 w 3619883"/>
                <a:gd name="connsiteY25" fmla="*/ 4128157 h 4275461"/>
                <a:gd name="connsiteX26" fmla="*/ 1140354 w 3619883"/>
                <a:gd name="connsiteY26" fmla="*/ 4275461 h 4275461"/>
                <a:gd name="connsiteX27" fmla="*/ 953807 w 3619883"/>
                <a:gd name="connsiteY27" fmla="*/ 4275461 h 4275461"/>
                <a:gd name="connsiteX28" fmla="*/ 912215 w 3619883"/>
                <a:gd name="connsiteY28" fmla="*/ 4128157 h 4275461"/>
                <a:gd name="connsiteX29" fmla="*/ 961020 w 3619883"/>
                <a:gd name="connsiteY29" fmla="*/ 4128157 h 4275461"/>
                <a:gd name="connsiteX30" fmla="*/ 961020 w 3619883"/>
                <a:gd name="connsiteY30" fmla="*/ 3951392 h 4275461"/>
                <a:gd name="connsiteX31" fmla="*/ 783235 w 3619883"/>
                <a:gd name="connsiteY31" fmla="*/ 3951392 h 4275461"/>
                <a:gd name="connsiteX32" fmla="*/ 783235 w 3619883"/>
                <a:gd name="connsiteY32" fmla="*/ 4128157 h 4275461"/>
                <a:gd name="connsiteX33" fmla="*/ 871024 w 3619883"/>
                <a:gd name="connsiteY33" fmla="*/ 4128157 h 4275461"/>
                <a:gd name="connsiteX34" fmla="*/ 829432 w 3619883"/>
                <a:gd name="connsiteY34" fmla="*/ 4275461 h 4275461"/>
                <a:gd name="connsiteX35" fmla="*/ 611484 w 3619883"/>
                <a:gd name="connsiteY35" fmla="*/ 4275461 h 4275461"/>
                <a:gd name="connsiteX36" fmla="*/ 621247 w 3619883"/>
                <a:gd name="connsiteY36" fmla="*/ 4128157 h 4275461"/>
                <a:gd name="connsiteX37" fmla="*/ 650062 w 3619883"/>
                <a:gd name="connsiteY37" fmla="*/ 4128157 h 4275461"/>
                <a:gd name="connsiteX38" fmla="*/ 650062 w 3619883"/>
                <a:gd name="connsiteY38" fmla="*/ 3951392 h 4275461"/>
                <a:gd name="connsiteX39" fmla="*/ 472277 w 3619883"/>
                <a:gd name="connsiteY39" fmla="*/ 3951392 h 4275461"/>
                <a:gd name="connsiteX40" fmla="*/ 472277 w 3619883"/>
                <a:gd name="connsiteY40" fmla="*/ 4128157 h 4275461"/>
                <a:gd name="connsiteX41" fmla="*/ 522650 w 3619883"/>
                <a:gd name="connsiteY41" fmla="*/ 4128157 h 4275461"/>
                <a:gd name="connsiteX42" fmla="*/ 573998 w 3619883"/>
                <a:gd name="connsiteY42" fmla="*/ 4275461 h 4275461"/>
                <a:gd name="connsiteX43" fmla="*/ 336164 w 3619883"/>
                <a:gd name="connsiteY43" fmla="*/ 4275461 h 4275461"/>
                <a:gd name="connsiteX44" fmla="*/ 294572 w 3619883"/>
                <a:gd name="connsiteY44" fmla="*/ 4128157 h 4275461"/>
                <a:gd name="connsiteX45" fmla="*/ 339106 w 3619883"/>
                <a:gd name="connsiteY45" fmla="*/ 4128157 h 4275461"/>
                <a:gd name="connsiteX46" fmla="*/ 339106 w 3619883"/>
                <a:gd name="connsiteY46" fmla="*/ 3951392 h 4275461"/>
                <a:gd name="connsiteX47" fmla="*/ 161321 w 3619883"/>
                <a:gd name="connsiteY47" fmla="*/ 3951392 h 4275461"/>
                <a:gd name="connsiteX48" fmla="*/ 161321 w 3619883"/>
                <a:gd name="connsiteY48" fmla="*/ 4128157 h 4275461"/>
                <a:gd name="connsiteX49" fmla="*/ 230914 w 3619883"/>
                <a:gd name="connsiteY49" fmla="*/ 4128157 h 4275461"/>
                <a:gd name="connsiteX50" fmla="*/ 189322 w 3619883"/>
                <a:gd name="connsiteY50" fmla="*/ 4275461 h 4275461"/>
                <a:gd name="connsiteX51" fmla="*/ 0 w 3619883"/>
                <a:gd name="connsiteY51" fmla="*/ 4275461 h 4275461"/>
                <a:gd name="connsiteX52" fmla="*/ 0 w 3619883"/>
                <a:gd name="connsiteY52" fmla="*/ 42229 h 4275461"/>
                <a:gd name="connsiteX53" fmla="*/ 42464 w 3619883"/>
                <a:gd name="connsiteY53" fmla="*/ 40518 h 4275461"/>
                <a:gd name="connsiteX54" fmla="*/ 137733 w 3619883"/>
                <a:gd name="connsiteY54" fmla="*/ 35355 h 4275461"/>
                <a:gd name="connsiteX55" fmla="*/ 270565 w 3619883"/>
                <a:gd name="connsiteY55" fmla="*/ 29759 h 4275461"/>
                <a:gd name="connsiteX56" fmla="*/ 479734 w 3619883"/>
                <a:gd name="connsiteY56" fmla="*/ 45455 h 4275461"/>
                <a:gd name="connsiteX57" fmla="*/ 524103 w 3619883"/>
                <a:gd name="connsiteY57" fmla="*/ 41625 h 4275461"/>
                <a:gd name="connsiteX58" fmla="*/ 624416 w 3619883"/>
                <a:gd name="connsiteY58" fmla="*/ 22696 h 4275461"/>
                <a:gd name="connsiteX59" fmla="*/ 657762 w 3619883"/>
                <a:gd name="connsiteY59" fmla="*/ 18351 h 4275461"/>
                <a:gd name="connsiteX60" fmla="*/ 690557 w 3619883"/>
                <a:gd name="connsiteY60" fmla="*/ 25792 h 4275461"/>
                <a:gd name="connsiteX61" fmla="*/ 745123 w 3619883"/>
                <a:gd name="connsiteY61" fmla="*/ 40157 h 4275461"/>
                <a:gd name="connsiteX62" fmla="*/ 789493 w 3619883"/>
                <a:gd name="connsiteY62" fmla="*/ 36327 h 4275461"/>
                <a:gd name="connsiteX63" fmla="*/ 854255 w 3619883"/>
                <a:gd name="connsiteY63" fmla="*/ 68887 h 4275461"/>
                <a:gd name="connsiteX64" fmla="*/ 897520 w 3619883"/>
                <a:gd name="connsiteY64" fmla="*/ 88629 h 4275461"/>
                <a:gd name="connsiteX65" fmla="*/ 940510 w 3619883"/>
                <a:gd name="connsiteY65" fmla="*/ 114265 h 4275461"/>
                <a:gd name="connsiteX66" fmla="*/ 1082712 w 3619883"/>
                <a:gd name="connsiteY66" fmla="*/ 144543 h 4275461"/>
                <a:gd name="connsiteX67" fmla="*/ 1205348 w 3619883"/>
                <a:gd name="connsiteY67" fmla="*/ 120753 h 4275461"/>
                <a:gd name="connsiteX68" fmla="*/ 1271764 w 3619883"/>
                <a:gd name="connsiteY68" fmla="*/ 117956 h 4275461"/>
                <a:gd name="connsiteX69" fmla="*/ 1315583 w 3619883"/>
                <a:gd name="connsiteY69" fmla="*/ 125912 h 4275461"/>
                <a:gd name="connsiteX70" fmla="*/ 1359125 w 3619883"/>
                <a:gd name="connsiteY70" fmla="*/ 139761 h 4275461"/>
                <a:gd name="connsiteX71" fmla="*/ 1391919 w 3619883"/>
                <a:gd name="connsiteY71" fmla="*/ 147202 h 4275461"/>
                <a:gd name="connsiteX72" fmla="*/ 1436563 w 3619883"/>
                <a:gd name="connsiteY72" fmla="*/ 137480 h 4275461"/>
                <a:gd name="connsiteX73" fmla="*/ 1471566 w 3619883"/>
                <a:gd name="connsiteY73" fmla="*/ 97777 h 4275461"/>
                <a:gd name="connsiteX74" fmla="*/ 1505739 w 3619883"/>
                <a:gd name="connsiteY74" fmla="*/ 75753 h 4275461"/>
                <a:gd name="connsiteX75" fmla="*/ 1590891 w 3619883"/>
                <a:gd name="connsiteY75" fmla="*/ 144702 h 4275461"/>
                <a:gd name="connsiteX76" fmla="*/ 1625616 w 3619883"/>
                <a:gd name="connsiteY76" fmla="*/ 110893 h 4275461"/>
                <a:gd name="connsiteX77" fmla="*/ 1658964 w 3619883"/>
                <a:gd name="connsiteY77" fmla="*/ 106547 h 4275461"/>
                <a:gd name="connsiteX78" fmla="*/ 1746598 w 3619883"/>
                <a:gd name="connsiteY78" fmla="*/ 122460 h 4275461"/>
                <a:gd name="connsiteX79" fmla="*/ 1811913 w 3619883"/>
                <a:gd name="connsiteY79" fmla="*/ 143234 h 4275461"/>
                <a:gd name="connsiteX80" fmla="*/ 1856557 w 3619883"/>
                <a:gd name="connsiteY80" fmla="*/ 133511 h 4275461"/>
                <a:gd name="connsiteX81" fmla="*/ 2066003 w 3619883"/>
                <a:gd name="connsiteY81" fmla="*/ 143313 h 4275461"/>
                <a:gd name="connsiteX82" fmla="*/ 2177615 w 3619883"/>
                <a:gd name="connsiteY82" fmla="*/ 119007 h 4275461"/>
                <a:gd name="connsiteX83" fmla="*/ 2255883 w 3619883"/>
                <a:gd name="connsiteY83" fmla="*/ 99047 h 4275461"/>
                <a:gd name="connsiteX84" fmla="*/ 2344622 w 3619883"/>
                <a:gd name="connsiteY84" fmla="*/ 91388 h 4275461"/>
                <a:gd name="connsiteX85" fmla="*/ 2455682 w 3619883"/>
                <a:gd name="connsiteY85" fmla="*/ 78869 h 4275461"/>
                <a:gd name="connsiteX86" fmla="*/ 2632609 w 3619883"/>
                <a:gd name="connsiteY86" fmla="*/ 75338 h 4275461"/>
                <a:gd name="connsiteX87" fmla="*/ 2742291 w 3619883"/>
                <a:gd name="connsiteY87" fmla="*/ 92282 h 4275461"/>
                <a:gd name="connsiteX88" fmla="*/ 2851974 w 3619883"/>
                <a:gd name="connsiteY88" fmla="*/ 109227 h 4275461"/>
                <a:gd name="connsiteX89" fmla="*/ 2907643 w 3619883"/>
                <a:gd name="connsiteY89" fmla="*/ 100020 h 4275461"/>
                <a:gd name="connsiteX90" fmla="*/ 2944022 w 3619883"/>
                <a:gd name="connsiteY90" fmla="*/ 30853 h 4275461"/>
                <a:gd name="connsiteX91" fmla="*/ 3022289 w 3619883"/>
                <a:gd name="connsiteY91" fmla="*/ 10893 h 4275461"/>
                <a:gd name="connsiteX92" fmla="*/ 3054807 w 3619883"/>
                <a:gd name="connsiteY92" fmla="*/ 24226 h 4275461"/>
                <a:gd name="connsiteX93" fmla="*/ 3141892 w 3619883"/>
                <a:gd name="connsiteY93" fmla="*/ 51925 h 4275461"/>
                <a:gd name="connsiteX94" fmla="*/ 3185711 w 3619883"/>
                <a:gd name="connsiteY94" fmla="*/ 59881 h 4275461"/>
                <a:gd name="connsiteX95" fmla="*/ 3219056 w 3619883"/>
                <a:gd name="connsiteY95" fmla="*/ 55536 h 4275461"/>
                <a:gd name="connsiteX96" fmla="*/ 3263425 w 3619883"/>
                <a:gd name="connsiteY96" fmla="*/ 51706 h 4275461"/>
                <a:gd name="connsiteX97" fmla="*/ 3296219 w 3619883"/>
                <a:gd name="connsiteY97" fmla="*/ 59147 h 4275461"/>
                <a:gd name="connsiteX98" fmla="*/ 3319094 w 3619883"/>
                <a:gd name="connsiteY98" fmla="*/ 42500 h 4275461"/>
                <a:gd name="connsiteX99" fmla="*/ 3420511 w 3619883"/>
                <a:gd name="connsiteY99" fmla="*/ 0 h 4275461"/>
                <a:gd name="connsiteX100" fmla="*/ 3453305 w 3619883"/>
                <a:gd name="connsiteY100" fmla="*/ 7440 h 4275461"/>
                <a:gd name="connsiteX101" fmla="*/ 3496571 w 3619883"/>
                <a:gd name="connsiteY101" fmla="*/ 27182 h 4275461"/>
                <a:gd name="connsiteX102" fmla="*/ 3602117 w 3619883"/>
                <a:gd name="connsiteY102" fmla="*/ 132521 h 4275461"/>
                <a:gd name="connsiteX103" fmla="*/ 3619883 w 3619883"/>
                <a:gd name="connsiteY103" fmla="*/ 140049 h 4275461"/>
                <a:gd name="connsiteX104" fmla="*/ 3619883 w 3619883"/>
                <a:gd name="connsiteY104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05151 w 3619883"/>
                <a:gd name="connsiteY14" fmla="*/ 3951392 h 4275461"/>
                <a:gd name="connsiteX15" fmla="*/ 1405151 w 3619883"/>
                <a:gd name="connsiteY15" fmla="*/ 4128157 h 4275461"/>
                <a:gd name="connsiteX16" fmla="*/ 1468988 w 3619883"/>
                <a:gd name="connsiteY16" fmla="*/ 4128157 h 4275461"/>
                <a:gd name="connsiteX17" fmla="*/ 1427396 w 3619883"/>
                <a:gd name="connsiteY17" fmla="*/ 4275461 h 4275461"/>
                <a:gd name="connsiteX18" fmla="*/ 1210751 w 3619883"/>
                <a:gd name="connsiteY18" fmla="*/ 4275461 h 4275461"/>
                <a:gd name="connsiteX19" fmla="*/ 1210751 w 3619883"/>
                <a:gd name="connsiteY19" fmla="*/ 4128157 h 4275461"/>
                <a:gd name="connsiteX20" fmla="*/ 1271978 w 3619883"/>
                <a:gd name="connsiteY20" fmla="*/ 4128157 h 4275461"/>
                <a:gd name="connsiteX21" fmla="*/ 1271978 w 3619883"/>
                <a:gd name="connsiteY21" fmla="*/ 3951392 h 4275461"/>
                <a:gd name="connsiteX22" fmla="*/ 1094193 w 3619883"/>
                <a:gd name="connsiteY22" fmla="*/ 3951392 h 4275461"/>
                <a:gd name="connsiteX23" fmla="*/ 1094193 w 3619883"/>
                <a:gd name="connsiteY23" fmla="*/ 4128157 h 4275461"/>
                <a:gd name="connsiteX24" fmla="*/ 1140354 w 3619883"/>
                <a:gd name="connsiteY24" fmla="*/ 4128157 h 4275461"/>
                <a:gd name="connsiteX25" fmla="*/ 1140354 w 3619883"/>
                <a:gd name="connsiteY25" fmla="*/ 4275461 h 4275461"/>
                <a:gd name="connsiteX26" fmla="*/ 953807 w 3619883"/>
                <a:gd name="connsiteY26" fmla="*/ 4275461 h 4275461"/>
                <a:gd name="connsiteX27" fmla="*/ 912215 w 3619883"/>
                <a:gd name="connsiteY27" fmla="*/ 4128157 h 4275461"/>
                <a:gd name="connsiteX28" fmla="*/ 961020 w 3619883"/>
                <a:gd name="connsiteY28" fmla="*/ 4128157 h 4275461"/>
                <a:gd name="connsiteX29" fmla="*/ 961020 w 3619883"/>
                <a:gd name="connsiteY29" fmla="*/ 3951392 h 4275461"/>
                <a:gd name="connsiteX30" fmla="*/ 783235 w 3619883"/>
                <a:gd name="connsiteY30" fmla="*/ 3951392 h 4275461"/>
                <a:gd name="connsiteX31" fmla="*/ 783235 w 3619883"/>
                <a:gd name="connsiteY31" fmla="*/ 4128157 h 4275461"/>
                <a:gd name="connsiteX32" fmla="*/ 871024 w 3619883"/>
                <a:gd name="connsiteY32" fmla="*/ 4128157 h 4275461"/>
                <a:gd name="connsiteX33" fmla="*/ 829432 w 3619883"/>
                <a:gd name="connsiteY33" fmla="*/ 4275461 h 4275461"/>
                <a:gd name="connsiteX34" fmla="*/ 611484 w 3619883"/>
                <a:gd name="connsiteY34" fmla="*/ 4275461 h 4275461"/>
                <a:gd name="connsiteX35" fmla="*/ 621247 w 3619883"/>
                <a:gd name="connsiteY35" fmla="*/ 4128157 h 4275461"/>
                <a:gd name="connsiteX36" fmla="*/ 650062 w 3619883"/>
                <a:gd name="connsiteY36" fmla="*/ 4128157 h 4275461"/>
                <a:gd name="connsiteX37" fmla="*/ 650062 w 3619883"/>
                <a:gd name="connsiteY37" fmla="*/ 3951392 h 4275461"/>
                <a:gd name="connsiteX38" fmla="*/ 472277 w 3619883"/>
                <a:gd name="connsiteY38" fmla="*/ 3951392 h 4275461"/>
                <a:gd name="connsiteX39" fmla="*/ 472277 w 3619883"/>
                <a:gd name="connsiteY39" fmla="*/ 4128157 h 4275461"/>
                <a:gd name="connsiteX40" fmla="*/ 522650 w 3619883"/>
                <a:gd name="connsiteY40" fmla="*/ 4128157 h 4275461"/>
                <a:gd name="connsiteX41" fmla="*/ 573998 w 3619883"/>
                <a:gd name="connsiteY41" fmla="*/ 4275461 h 4275461"/>
                <a:gd name="connsiteX42" fmla="*/ 336164 w 3619883"/>
                <a:gd name="connsiteY42" fmla="*/ 4275461 h 4275461"/>
                <a:gd name="connsiteX43" fmla="*/ 294572 w 3619883"/>
                <a:gd name="connsiteY43" fmla="*/ 4128157 h 4275461"/>
                <a:gd name="connsiteX44" fmla="*/ 339106 w 3619883"/>
                <a:gd name="connsiteY44" fmla="*/ 4128157 h 4275461"/>
                <a:gd name="connsiteX45" fmla="*/ 339106 w 3619883"/>
                <a:gd name="connsiteY45" fmla="*/ 3951392 h 4275461"/>
                <a:gd name="connsiteX46" fmla="*/ 161321 w 3619883"/>
                <a:gd name="connsiteY46" fmla="*/ 3951392 h 4275461"/>
                <a:gd name="connsiteX47" fmla="*/ 161321 w 3619883"/>
                <a:gd name="connsiteY47" fmla="*/ 4128157 h 4275461"/>
                <a:gd name="connsiteX48" fmla="*/ 230914 w 3619883"/>
                <a:gd name="connsiteY48" fmla="*/ 4128157 h 4275461"/>
                <a:gd name="connsiteX49" fmla="*/ 189322 w 3619883"/>
                <a:gd name="connsiteY49" fmla="*/ 4275461 h 4275461"/>
                <a:gd name="connsiteX50" fmla="*/ 0 w 3619883"/>
                <a:gd name="connsiteY50" fmla="*/ 4275461 h 4275461"/>
                <a:gd name="connsiteX51" fmla="*/ 0 w 3619883"/>
                <a:gd name="connsiteY51" fmla="*/ 42229 h 4275461"/>
                <a:gd name="connsiteX52" fmla="*/ 42464 w 3619883"/>
                <a:gd name="connsiteY52" fmla="*/ 40518 h 4275461"/>
                <a:gd name="connsiteX53" fmla="*/ 137733 w 3619883"/>
                <a:gd name="connsiteY53" fmla="*/ 35355 h 4275461"/>
                <a:gd name="connsiteX54" fmla="*/ 270565 w 3619883"/>
                <a:gd name="connsiteY54" fmla="*/ 29759 h 4275461"/>
                <a:gd name="connsiteX55" fmla="*/ 479734 w 3619883"/>
                <a:gd name="connsiteY55" fmla="*/ 45455 h 4275461"/>
                <a:gd name="connsiteX56" fmla="*/ 524103 w 3619883"/>
                <a:gd name="connsiteY56" fmla="*/ 41625 h 4275461"/>
                <a:gd name="connsiteX57" fmla="*/ 624416 w 3619883"/>
                <a:gd name="connsiteY57" fmla="*/ 22696 h 4275461"/>
                <a:gd name="connsiteX58" fmla="*/ 657762 w 3619883"/>
                <a:gd name="connsiteY58" fmla="*/ 18351 h 4275461"/>
                <a:gd name="connsiteX59" fmla="*/ 690557 w 3619883"/>
                <a:gd name="connsiteY59" fmla="*/ 25792 h 4275461"/>
                <a:gd name="connsiteX60" fmla="*/ 745123 w 3619883"/>
                <a:gd name="connsiteY60" fmla="*/ 40157 h 4275461"/>
                <a:gd name="connsiteX61" fmla="*/ 789493 w 3619883"/>
                <a:gd name="connsiteY61" fmla="*/ 36327 h 4275461"/>
                <a:gd name="connsiteX62" fmla="*/ 854255 w 3619883"/>
                <a:gd name="connsiteY62" fmla="*/ 68887 h 4275461"/>
                <a:gd name="connsiteX63" fmla="*/ 897520 w 3619883"/>
                <a:gd name="connsiteY63" fmla="*/ 88629 h 4275461"/>
                <a:gd name="connsiteX64" fmla="*/ 940510 w 3619883"/>
                <a:gd name="connsiteY64" fmla="*/ 114265 h 4275461"/>
                <a:gd name="connsiteX65" fmla="*/ 1082712 w 3619883"/>
                <a:gd name="connsiteY65" fmla="*/ 144543 h 4275461"/>
                <a:gd name="connsiteX66" fmla="*/ 1205348 w 3619883"/>
                <a:gd name="connsiteY66" fmla="*/ 120753 h 4275461"/>
                <a:gd name="connsiteX67" fmla="*/ 1271764 w 3619883"/>
                <a:gd name="connsiteY67" fmla="*/ 117956 h 4275461"/>
                <a:gd name="connsiteX68" fmla="*/ 1315583 w 3619883"/>
                <a:gd name="connsiteY68" fmla="*/ 125912 h 4275461"/>
                <a:gd name="connsiteX69" fmla="*/ 1359125 w 3619883"/>
                <a:gd name="connsiteY69" fmla="*/ 139761 h 4275461"/>
                <a:gd name="connsiteX70" fmla="*/ 1391919 w 3619883"/>
                <a:gd name="connsiteY70" fmla="*/ 147202 h 4275461"/>
                <a:gd name="connsiteX71" fmla="*/ 1436563 w 3619883"/>
                <a:gd name="connsiteY71" fmla="*/ 137480 h 4275461"/>
                <a:gd name="connsiteX72" fmla="*/ 1471566 w 3619883"/>
                <a:gd name="connsiteY72" fmla="*/ 97777 h 4275461"/>
                <a:gd name="connsiteX73" fmla="*/ 1505739 w 3619883"/>
                <a:gd name="connsiteY73" fmla="*/ 75753 h 4275461"/>
                <a:gd name="connsiteX74" fmla="*/ 1590891 w 3619883"/>
                <a:gd name="connsiteY74" fmla="*/ 144702 h 4275461"/>
                <a:gd name="connsiteX75" fmla="*/ 1625616 w 3619883"/>
                <a:gd name="connsiteY75" fmla="*/ 110893 h 4275461"/>
                <a:gd name="connsiteX76" fmla="*/ 1658964 w 3619883"/>
                <a:gd name="connsiteY76" fmla="*/ 106547 h 4275461"/>
                <a:gd name="connsiteX77" fmla="*/ 1746598 w 3619883"/>
                <a:gd name="connsiteY77" fmla="*/ 122460 h 4275461"/>
                <a:gd name="connsiteX78" fmla="*/ 1811913 w 3619883"/>
                <a:gd name="connsiteY78" fmla="*/ 143234 h 4275461"/>
                <a:gd name="connsiteX79" fmla="*/ 1856557 w 3619883"/>
                <a:gd name="connsiteY79" fmla="*/ 133511 h 4275461"/>
                <a:gd name="connsiteX80" fmla="*/ 2066003 w 3619883"/>
                <a:gd name="connsiteY80" fmla="*/ 143313 h 4275461"/>
                <a:gd name="connsiteX81" fmla="*/ 2177615 w 3619883"/>
                <a:gd name="connsiteY81" fmla="*/ 119007 h 4275461"/>
                <a:gd name="connsiteX82" fmla="*/ 2255883 w 3619883"/>
                <a:gd name="connsiteY82" fmla="*/ 99047 h 4275461"/>
                <a:gd name="connsiteX83" fmla="*/ 2344622 w 3619883"/>
                <a:gd name="connsiteY83" fmla="*/ 91388 h 4275461"/>
                <a:gd name="connsiteX84" fmla="*/ 2455682 w 3619883"/>
                <a:gd name="connsiteY84" fmla="*/ 78869 h 4275461"/>
                <a:gd name="connsiteX85" fmla="*/ 2632609 w 3619883"/>
                <a:gd name="connsiteY85" fmla="*/ 75338 h 4275461"/>
                <a:gd name="connsiteX86" fmla="*/ 2742291 w 3619883"/>
                <a:gd name="connsiteY86" fmla="*/ 92282 h 4275461"/>
                <a:gd name="connsiteX87" fmla="*/ 2851974 w 3619883"/>
                <a:gd name="connsiteY87" fmla="*/ 109227 h 4275461"/>
                <a:gd name="connsiteX88" fmla="*/ 2907643 w 3619883"/>
                <a:gd name="connsiteY88" fmla="*/ 100020 h 4275461"/>
                <a:gd name="connsiteX89" fmla="*/ 2944022 w 3619883"/>
                <a:gd name="connsiteY89" fmla="*/ 30853 h 4275461"/>
                <a:gd name="connsiteX90" fmla="*/ 3022289 w 3619883"/>
                <a:gd name="connsiteY90" fmla="*/ 10893 h 4275461"/>
                <a:gd name="connsiteX91" fmla="*/ 3054807 w 3619883"/>
                <a:gd name="connsiteY91" fmla="*/ 24226 h 4275461"/>
                <a:gd name="connsiteX92" fmla="*/ 3141892 w 3619883"/>
                <a:gd name="connsiteY92" fmla="*/ 51925 h 4275461"/>
                <a:gd name="connsiteX93" fmla="*/ 3185711 w 3619883"/>
                <a:gd name="connsiteY93" fmla="*/ 59881 h 4275461"/>
                <a:gd name="connsiteX94" fmla="*/ 3219056 w 3619883"/>
                <a:gd name="connsiteY94" fmla="*/ 55536 h 4275461"/>
                <a:gd name="connsiteX95" fmla="*/ 3263425 w 3619883"/>
                <a:gd name="connsiteY95" fmla="*/ 51706 h 4275461"/>
                <a:gd name="connsiteX96" fmla="*/ 3296219 w 3619883"/>
                <a:gd name="connsiteY96" fmla="*/ 59147 h 4275461"/>
                <a:gd name="connsiteX97" fmla="*/ 3319094 w 3619883"/>
                <a:gd name="connsiteY97" fmla="*/ 42500 h 4275461"/>
                <a:gd name="connsiteX98" fmla="*/ 3420511 w 3619883"/>
                <a:gd name="connsiteY98" fmla="*/ 0 h 4275461"/>
                <a:gd name="connsiteX99" fmla="*/ 3453305 w 3619883"/>
                <a:gd name="connsiteY99" fmla="*/ 7440 h 4275461"/>
                <a:gd name="connsiteX100" fmla="*/ 3496571 w 3619883"/>
                <a:gd name="connsiteY100" fmla="*/ 27182 h 4275461"/>
                <a:gd name="connsiteX101" fmla="*/ 3602117 w 3619883"/>
                <a:gd name="connsiteY101" fmla="*/ 132521 h 4275461"/>
                <a:gd name="connsiteX102" fmla="*/ 3619883 w 3619883"/>
                <a:gd name="connsiteY102" fmla="*/ 140049 h 4275461"/>
                <a:gd name="connsiteX103" fmla="*/ 3619883 w 3619883"/>
                <a:gd name="connsiteY103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05151 w 3619883"/>
                <a:gd name="connsiteY14" fmla="*/ 3951392 h 4275461"/>
                <a:gd name="connsiteX15" fmla="*/ 1405151 w 3619883"/>
                <a:gd name="connsiteY15" fmla="*/ 4128157 h 4275461"/>
                <a:gd name="connsiteX16" fmla="*/ 1427396 w 3619883"/>
                <a:gd name="connsiteY16" fmla="*/ 4275461 h 4275461"/>
                <a:gd name="connsiteX17" fmla="*/ 1210751 w 3619883"/>
                <a:gd name="connsiteY17" fmla="*/ 4275461 h 4275461"/>
                <a:gd name="connsiteX18" fmla="*/ 1210751 w 3619883"/>
                <a:gd name="connsiteY18" fmla="*/ 4128157 h 4275461"/>
                <a:gd name="connsiteX19" fmla="*/ 1271978 w 3619883"/>
                <a:gd name="connsiteY19" fmla="*/ 4128157 h 4275461"/>
                <a:gd name="connsiteX20" fmla="*/ 1271978 w 3619883"/>
                <a:gd name="connsiteY20" fmla="*/ 3951392 h 4275461"/>
                <a:gd name="connsiteX21" fmla="*/ 1094193 w 3619883"/>
                <a:gd name="connsiteY21" fmla="*/ 3951392 h 4275461"/>
                <a:gd name="connsiteX22" fmla="*/ 1094193 w 3619883"/>
                <a:gd name="connsiteY22" fmla="*/ 4128157 h 4275461"/>
                <a:gd name="connsiteX23" fmla="*/ 1140354 w 3619883"/>
                <a:gd name="connsiteY23" fmla="*/ 4128157 h 4275461"/>
                <a:gd name="connsiteX24" fmla="*/ 1140354 w 3619883"/>
                <a:gd name="connsiteY24" fmla="*/ 4275461 h 4275461"/>
                <a:gd name="connsiteX25" fmla="*/ 953807 w 3619883"/>
                <a:gd name="connsiteY25" fmla="*/ 4275461 h 4275461"/>
                <a:gd name="connsiteX26" fmla="*/ 912215 w 3619883"/>
                <a:gd name="connsiteY26" fmla="*/ 4128157 h 4275461"/>
                <a:gd name="connsiteX27" fmla="*/ 961020 w 3619883"/>
                <a:gd name="connsiteY27" fmla="*/ 4128157 h 4275461"/>
                <a:gd name="connsiteX28" fmla="*/ 961020 w 3619883"/>
                <a:gd name="connsiteY28" fmla="*/ 3951392 h 4275461"/>
                <a:gd name="connsiteX29" fmla="*/ 783235 w 3619883"/>
                <a:gd name="connsiteY29" fmla="*/ 3951392 h 4275461"/>
                <a:gd name="connsiteX30" fmla="*/ 783235 w 3619883"/>
                <a:gd name="connsiteY30" fmla="*/ 4128157 h 4275461"/>
                <a:gd name="connsiteX31" fmla="*/ 871024 w 3619883"/>
                <a:gd name="connsiteY31" fmla="*/ 4128157 h 4275461"/>
                <a:gd name="connsiteX32" fmla="*/ 829432 w 3619883"/>
                <a:gd name="connsiteY32" fmla="*/ 4275461 h 4275461"/>
                <a:gd name="connsiteX33" fmla="*/ 611484 w 3619883"/>
                <a:gd name="connsiteY33" fmla="*/ 4275461 h 4275461"/>
                <a:gd name="connsiteX34" fmla="*/ 621247 w 3619883"/>
                <a:gd name="connsiteY34" fmla="*/ 4128157 h 4275461"/>
                <a:gd name="connsiteX35" fmla="*/ 650062 w 3619883"/>
                <a:gd name="connsiteY35" fmla="*/ 4128157 h 4275461"/>
                <a:gd name="connsiteX36" fmla="*/ 650062 w 3619883"/>
                <a:gd name="connsiteY36" fmla="*/ 3951392 h 4275461"/>
                <a:gd name="connsiteX37" fmla="*/ 472277 w 3619883"/>
                <a:gd name="connsiteY37" fmla="*/ 3951392 h 4275461"/>
                <a:gd name="connsiteX38" fmla="*/ 472277 w 3619883"/>
                <a:gd name="connsiteY38" fmla="*/ 4128157 h 4275461"/>
                <a:gd name="connsiteX39" fmla="*/ 522650 w 3619883"/>
                <a:gd name="connsiteY39" fmla="*/ 4128157 h 4275461"/>
                <a:gd name="connsiteX40" fmla="*/ 573998 w 3619883"/>
                <a:gd name="connsiteY40" fmla="*/ 4275461 h 4275461"/>
                <a:gd name="connsiteX41" fmla="*/ 336164 w 3619883"/>
                <a:gd name="connsiteY41" fmla="*/ 4275461 h 4275461"/>
                <a:gd name="connsiteX42" fmla="*/ 294572 w 3619883"/>
                <a:gd name="connsiteY42" fmla="*/ 4128157 h 4275461"/>
                <a:gd name="connsiteX43" fmla="*/ 339106 w 3619883"/>
                <a:gd name="connsiteY43" fmla="*/ 4128157 h 4275461"/>
                <a:gd name="connsiteX44" fmla="*/ 339106 w 3619883"/>
                <a:gd name="connsiteY44" fmla="*/ 3951392 h 4275461"/>
                <a:gd name="connsiteX45" fmla="*/ 161321 w 3619883"/>
                <a:gd name="connsiteY45" fmla="*/ 3951392 h 4275461"/>
                <a:gd name="connsiteX46" fmla="*/ 161321 w 3619883"/>
                <a:gd name="connsiteY46" fmla="*/ 4128157 h 4275461"/>
                <a:gd name="connsiteX47" fmla="*/ 230914 w 3619883"/>
                <a:gd name="connsiteY47" fmla="*/ 4128157 h 4275461"/>
                <a:gd name="connsiteX48" fmla="*/ 189322 w 3619883"/>
                <a:gd name="connsiteY48" fmla="*/ 4275461 h 4275461"/>
                <a:gd name="connsiteX49" fmla="*/ 0 w 3619883"/>
                <a:gd name="connsiteY49" fmla="*/ 4275461 h 4275461"/>
                <a:gd name="connsiteX50" fmla="*/ 0 w 3619883"/>
                <a:gd name="connsiteY50" fmla="*/ 42229 h 4275461"/>
                <a:gd name="connsiteX51" fmla="*/ 42464 w 3619883"/>
                <a:gd name="connsiteY51" fmla="*/ 40518 h 4275461"/>
                <a:gd name="connsiteX52" fmla="*/ 137733 w 3619883"/>
                <a:gd name="connsiteY52" fmla="*/ 35355 h 4275461"/>
                <a:gd name="connsiteX53" fmla="*/ 270565 w 3619883"/>
                <a:gd name="connsiteY53" fmla="*/ 29759 h 4275461"/>
                <a:gd name="connsiteX54" fmla="*/ 479734 w 3619883"/>
                <a:gd name="connsiteY54" fmla="*/ 45455 h 4275461"/>
                <a:gd name="connsiteX55" fmla="*/ 524103 w 3619883"/>
                <a:gd name="connsiteY55" fmla="*/ 41625 h 4275461"/>
                <a:gd name="connsiteX56" fmla="*/ 624416 w 3619883"/>
                <a:gd name="connsiteY56" fmla="*/ 22696 h 4275461"/>
                <a:gd name="connsiteX57" fmla="*/ 657762 w 3619883"/>
                <a:gd name="connsiteY57" fmla="*/ 18351 h 4275461"/>
                <a:gd name="connsiteX58" fmla="*/ 690557 w 3619883"/>
                <a:gd name="connsiteY58" fmla="*/ 25792 h 4275461"/>
                <a:gd name="connsiteX59" fmla="*/ 745123 w 3619883"/>
                <a:gd name="connsiteY59" fmla="*/ 40157 h 4275461"/>
                <a:gd name="connsiteX60" fmla="*/ 789493 w 3619883"/>
                <a:gd name="connsiteY60" fmla="*/ 36327 h 4275461"/>
                <a:gd name="connsiteX61" fmla="*/ 854255 w 3619883"/>
                <a:gd name="connsiteY61" fmla="*/ 68887 h 4275461"/>
                <a:gd name="connsiteX62" fmla="*/ 897520 w 3619883"/>
                <a:gd name="connsiteY62" fmla="*/ 88629 h 4275461"/>
                <a:gd name="connsiteX63" fmla="*/ 940510 w 3619883"/>
                <a:gd name="connsiteY63" fmla="*/ 114265 h 4275461"/>
                <a:gd name="connsiteX64" fmla="*/ 1082712 w 3619883"/>
                <a:gd name="connsiteY64" fmla="*/ 144543 h 4275461"/>
                <a:gd name="connsiteX65" fmla="*/ 1205348 w 3619883"/>
                <a:gd name="connsiteY65" fmla="*/ 120753 h 4275461"/>
                <a:gd name="connsiteX66" fmla="*/ 1271764 w 3619883"/>
                <a:gd name="connsiteY66" fmla="*/ 117956 h 4275461"/>
                <a:gd name="connsiteX67" fmla="*/ 1315583 w 3619883"/>
                <a:gd name="connsiteY67" fmla="*/ 125912 h 4275461"/>
                <a:gd name="connsiteX68" fmla="*/ 1359125 w 3619883"/>
                <a:gd name="connsiteY68" fmla="*/ 139761 h 4275461"/>
                <a:gd name="connsiteX69" fmla="*/ 1391919 w 3619883"/>
                <a:gd name="connsiteY69" fmla="*/ 147202 h 4275461"/>
                <a:gd name="connsiteX70" fmla="*/ 1436563 w 3619883"/>
                <a:gd name="connsiteY70" fmla="*/ 137480 h 4275461"/>
                <a:gd name="connsiteX71" fmla="*/ 1471566 w 3619883"/>
                <a:gd name="connsiteY71" fmla="*/ 97777 h 4275461"/>
                <a:gd name="connsiteX72" fmla="*/ 1505739 w 3619883"/>
                <a:gd name="connsiteY72" fmla="*/ 75753 h 4275461"/>
                <a:gd name="connsiteX73" fmla="*/ 1590891 w 3619883"/>
                <a:gd name="connsiteY73" fmla="*/ 144702 h 4275461"/>
                <a:gd name="connsiteX74" fmla="*/ 1625616 w 3619883"/>
                <a:gd name="connsiteY74" fmla="*/ 110893 h 4275461"/>
                <a:gd name="connsiteX75" fmla="*/ 1658964 w 3619883"/>
                <a:gd name="connsiteY75" fmla="*/ 106547 h 4275461"/>
                <a:gd name="connsiteX76" fmla="*/ 1746598 w 3619883"/>
                <a:gd name="connsiteY76" fmla="*/ 122460 h 4275461"/>
                <a:gd name="connsiteX77" fmla="*/ 1811913 w 3619883"/>
                <a:gd name="connsiteY77" fmla="*/ 143234 h 4275461"/>
                <a:gd name="connsiteX78" fmla="*/ 1856557 w 3619883"/>
                <a:gd name="connsiteY78" fmla="*/ 133511 h 4275461"/>
                <a:gd name="connsiteX79" fmla="*/ 2066003 w 3619883"/>
                <a:gd name="connsiteY79" fmla="*/ 143313 h 4275461"/>
                <a:gd name="connsiteX80" fmla="*/ 2177615 w 3619883"/>
                <a:gd name="connsiteY80" fmla="*/ 119007 h 4275461"/>
                <a:gd name="connsiteX81" fmla="*/ 2255883 w 3619883"/>
                <a:gd name="connsiteY81" fmla="*/ 99047 h 4275461"/>
                <a:gd name="connsiteX82" fmla="*/ 2344622 w 3619883"/>
                <a:gd name="connsiteY82" fmla="*/ 91388 h 4275461"/>
                <a:gd name="connsiteX83" fmla="*/ 2455682 w 3619883"/>
                <a:gd name="connsiteY83" fmla="*/ 78869 h 4275461"/>
                <a:gd name="connsiteX84" fmla="*/ 2632609 w 3619883"/>
                <a:gd name="connsiteY84" fmla="*/ 75338 h 4275461"/>
                <a:gd name="connsiteX85" fmla="*/ 2742291 w 3619883"/>
                <a:gd name="connsiteY85" fmla="*/ 92282 h 4275461"/>
                <a:gd name="connsiteX86" fmla="*/ 2851974 w 3619883"/>
                <a:gd name="connsiteY86" fmla="*/ 109227 h 4275461"/>
                <a:gd name="connsiteX87" fmla="*/ 2907643 w 3619883"/>
                <a:gd name="connsiteY87" fmla="*/ 100020 h 4275461"/>
                <a:gd name="connsiteX88" fmla="*/ 2944022 w 3619883"/>
                <a:gd name="connsiteY88" fmla="*/ 30853 h 4275461"/>
                <a:gd name="connsiteX89" fmla="*/ 3022289 w 3619883"/>
                <a:gd name="connsiteY89" fmla="*/ 10893 h 4275461"/>
                <a:gd name="connsiteX90" fmla="*/ 3054807 w 3619883"/>
                <a:gd name="connsiteY90" fmla="*/ 24226 h 4275461"/>
                <a:gd name="connsiteX91" fmla="*/ 3141892 w 3619883"/>
                <a:gd name="connsiteY91" fmla="*/ 51925 h 4275461"/>
                <a:gd name="connsiteX92" fmla="*/ 3185711 w 3619883"/>
                <a:gd name="connsiteY92" fmla="*/ 59881 h 4275461"/>
                <a:gd name="connsiteX93" fmla="*/ 3219056 w 3619883"/>
                <a:gd name="connsiteY93" fmla="*/ 55536 h 4275461"/>
                <a:gd name="connsiteX94" fmla="*/ 3263425 w 3619883"/>
                <a:gd name="connsiteY94" fmla="*/ 51706 h 4275461"/>
                <a:gd name="connsiteX95" fmla="*/ 3296219 w 3619883"/>
                <a:gd name="connsiteY95" fmla="*/ 59147 h 4275461"/>
                <a:gd name="connsiteX96" fmla="*/ 3319094 w 3619883"/>
                <a:gd name="connsiteY96" fmla="*/ 42500 h 4275461"/>
                <a:gd name="connsiteX97" fmla="*/ 3420511 w 3619883"/>
                <a:gd name="connsiteY97" fmla="*/ 0 h 4275461"/>
                <a:gd name="connsiteX98" fmla="*/ 3453305 w 3619883"/>
                <a:gd name="connsiteY98" fmla="*/ 7440 h 4275461"/>
                <a:gd name="connsiteX99" fmla="*/ 3496571 w 3619883"/>
                <a:gd name="connsiteY99" fmla="*/ 27182 h 4275461"/>
                <a:gd name="connsiteX100" fmla="*/ 3602117 w 3619883"/>
                <a:gd name="connsiteY100" fmla="*/ 132521 h 4275461"/>
                <a:gd name="connsiteX101" fmla="*/ 3619883 w 3619883"/>
                <a:gd name="connsiteY101" fmla="*/ 140049 h 4275461"/>
                <a:gd name="connsiteX102" fmla="*/ 3619883 w 3619883"/>
                <a:gd name="connsiteY102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05151 w 3619883"/>
                <a:gd name="connsiteY14" fmla="*/ 3951392 h 4275461"/>
                <a:gd name="connsiteX15" fmla="*/ 1427396 w 3619883"/>
                <a:gd name="connsiteY15" fmla="*/ 4275461 h 4275461"/>
                <a:gd name="connsiteX16" fmla="*/ 1210751 w 3619883"/>
                <a:gd name="connsiteY16" fmla="*/ 4275461 h 4275461"/>
                <a:gd name="connsiteX17" fmla="*/ 1210751 w 3619883"/>
                <a:gd name="connsiteY17" fmla="*/ 4128157 h 4275461"/>
                <a:gd name="connsiteX18" fmla="*/ 1271978 w 3619883"/>
                <a:gd name="connsiteY18" fmla="*/ 4128157 h 4275461"/>
                <a:gd name="connsiteX19" fmla="*/ 1271978 w 3619883"/>
                <a:gd name="connsiteY19" fmla="*/ 3951392 h 4275461"/>
                <a:gd name="connsiteX20" fmla="*/ 1094193 w 3619883"/>
                <a:gd name="connsiteY20" fmla="*/ 3951392 h 4275461"/>
                <a:gd name="connsiteX21" fmla="*/ 1094193 w 3619883"/>
                <a:gd name="connsiteY21" fmla="*/ 4128157 h 4275461"/>
                <a:gd name="connsiteX22" fmla="*/ 1140354 w 3619883"/>
                <a:gd name="connsiteY22" fmla="*/ 4128157 h 4275461"/>
                <a:gd name="connsiteX23" fmla="*/ 1140354 w 3619883"/>
                <a:gd name="connsiteY23" fmla="*/ 4275461 h 4275461"/>
                <a:gd name="connsiteX24" fmla="*/ 953807 w 3619883"/>
                <a:gd name="connsiteY24" fmla="*/ 4275461 h 4275461"/>
                <a:gd name="connsiteX25" fmla="*/ 912215 w 3619883"/>
                <a:gd name="connsiteY25" fmla="*/ 4128157 h 4275461"/>
                <a:gd name="connsiteX26" fmla="*/ 961020 w 3619883"/>
                <a:gd name="connsiteY26" fmla="*/ 4128157 h 4275461"/>
                <a:gd name="connsiteX27" fmla="*/ 961020 w 3619883"/>
                <a:gd name="connsiteY27" fmla="*/ 3951392 h 4275461"/>
                <a:gd name="connsiteX28" fmla="*/ 783235 w 3619883"/>
                <a:gd name="connsiteY28" fmla="*/ 3951392 h 4275461"/>
                <a:gd name="connsiteX29" fmla="*/ 783235 w 3619883"/>
                <a:gd name="connsiteY29" fmla="*/ 4128157 h 4275461"/>
                <a:gd name="connsiteX30" fmla="*/ 871024 w 3619883"/>
                <a:gd name="connsiteY30" fmla="*/ 4128157 h 4275461"/>
                <a:gd name="connsiteX31" fmla="*/ 829432 w 3619883"/>
                <a:gd name="connsiteY31" fmla="*/ 4275461 h 4275461"/>
                <a:gd name="connsiteX32" fmla="*/ 611484 w 3619883"/>
                <a:gd name="connsiteY32" fmla="*/ 4275461 h 4275461"/>
                <a:gd name="connsiteX33" fmla="*/ 621247 w 3619883"/>
                <a:gd name="connsiteY33" fmla="*/ 4128157 h 4275461"/>
                <a:gd name="connsiteX34" fmla="*/ 650062 w 3619883"/>
                <a:gd name="connsiteY34" fmla="*/ 4128157 h 4275461"/>
                <a:gd name="connsiteX35" fmla="*/ 650062 w 3619883"/>
                <a:gd name="connsiteY35" fmla="*/ 3951392 h 4275461"/>
                <a:gd name="connsiteX36" fmla="*/ 472277 w 3619883"/>
                <a:gd name="connsiteY36" fmla="*/ 3951392 h 4275461"/>
                <a:gd name="connsiteX37" fmla="*/ 472277 w 3619883"/>
                <a:gd name="connsiteY37" fmla="*/ 4128157 h 4275461"/>
                <a:gd name="connsiteX38" fmla="*/ 522650 w 3619883"/>
                <a:gd name="connsiteY38" fmla="*/ 4128157 h 4275461"/>
                <a:gd name="connsiteX39" fmla="*/ 573998 w 3619883"/>
                <a:gd name="connsiteY39" fmla="*/ 4275461 h 4275461"/>
                <a:gd name="connsiteX40" fmla="*/ 336164 w 3619883"/>
                <a:gd name="connsiteY40" fmla="*/ 4275461 h 4275461"/>
                <a:gd name="connsiteX41" fmla="*/ 294572 w 3619883"/>
                <a:gd name="connsiteY41" fmla="*/ 4128157 h 4275461"/>
                <a:gd name="connsiteX42" fmla="*/ 339106 w 3619883"/>
                <a:gd name="connsiteY42" fmla="*/ 4128157 h 4275461"/>
                <a:gd name="connsiteX43" fmla="*/ 339106 w 3619883"/>
                <a:gd name="connsiteY43" fmla="*/ 3951392 h 4275461"/>
                <a:gd name="connsiteX44" fmla="*/ 161321 w 3619883"/>
                <a:gd name="connsiteY44" fmla="*/ 3951392 h 4275461"/>
                <a:gd name="connsiteX45" fmla="*/ 161321 w 3619883"/>
                <a:gd name="connsiteY45" fmla="*/ 4128157 h 4275461"/>
                <a:gd name="connsiteX46" fmla="*/ 230914 w 3619883"/>
                <a:gd name="connsiteY46" fmla="*/ 4128157 h 4275461"/>
                <a:gd name="connsiteX47" fmla="*/ 189322 w 3619883"/>
                <a:gd name="connsiteY47" fmla="*/ 4275461 h 4275461"/>
                <a:gd name="connsiteX48" fmla="*/ 0 w 3619883"/>
                <a:gd name="connsiteY48" fmla="*/ 4275461 h 4275461"/>
                <a:gd name="connsiteX49" fmla="*/ 0 w 3619883"/>
                <a:gd name="connsiteY49" fmla="*/ 42229 h 4275461"/>
                <a:gd name="connsiteX50" fmla="*/ 42464 w 3619883"/>
                <a:gd name="connsiteY50" fmla="*/ 40518 h 4275461"/>
                <a:gd name="connsiteX51" fmla="*/ 137733 w 3619883"/>
                <a:gd name="connsiteY51" fmla="*/ 35355 h 4275461"/>
                <a:gd name="connsiteX52" fmla="*/ 270565 w 3619883"/>
                <a:gd name="connsiteY52" fmla="*/ 29759 h 4275461"/>
                <a:gd name="connsiteX53" fmla="*/ 479734 w 3619883"/>
                <a:gd name="connsiteY53" fmla="*/ 45455 h 4275461"/>
                <a:gd name="connsiteX54" fmla="*/ 524103 w 3619883"/>
                <a:gd name="connsiteY54" fmla="*/ 41625 h 4275461"/>
                <a:gd name="connsiteX55" fmla="*/ 624416 w 3619883"/>
                <a:gd name="connsiteY55" fmla="*/ 22696 h 4275461"/>
                <a:gd name="connsiteX56" fmla="*/ 657762 w 3619883"/>
                <a:gd name="connsiteY56" fmla="*/ 18351 h 4275461"/>
                <a:gd name="connsiteX57" fmla="*/ 690557 w 3619883"/>
                <a:gd name="connsiteY57" fmla="*/ 25792 h 4275461"/>
                <a:gd name="connsiteX58" fmla="*/ 745123 w 3619883"/>
                <a:gd name="connsiteY58" fmla="*/ 40157 h 4275461"/>
                <a:gd name="connsiteX59" fmla="*/ 789493 w 3619883"/>
                <a:gd name="connsiteY59" fmla="*/ 36327 h 4275461"/>
                <a:gd name="connsiteX60" fmla="*/ 854255 w 3619883"/>
                <a:gd name="connsiteY60" fmla="*/ 68887 h 4275461"/>
                <a:gd name="connsiteX61" fmla="*/ 897520 w 3619883"/>
                <a:gd name="connsiteY61" fmla="*/ 88629 h 4275461"/>
                <a:gd name="connsiteX62" fmla="*/ 940510 w 3619883"/>
                <a:gd name="connsiteY62" fmla="*/ 114265 h 4275461"/>
                <a:gd name="connsiteX63" fmla="*/ 1082712 w 3619883"/>
                <a:gd name="connsiteY63" fmla="*/ 144543 h 4275461"/>
                <a:gd name="connsiteX64" fmla="*/ 1205348 w 3619883"/>
                <a:gd name="connsiteY64" fmla="*/ 120753 h 4275461"/>
                <a:gd name="connsiteX65" fmla="*/ 1271764 w 3619883"/>
                <a:gd name="connsiteY65" fmla="*/ 117956 h 4275461"/>
                <a:gd name="connsiteX66" fmla="*/ 1315583 w 3619883"/>
                <a:gd name="connsiteY66" fmla="*/ 125912 h 4275461"/>
                <a:gd name="connsiteX67" fmla="*/ 1359125 w 3619883"/>
                <a:gd name="connsiteY67" fmla="*/ 139761 h 4275461"/>
                <a:gd name="connsiteX68" fmla="*/ 1391919 w 3619883"/>
                <a:gd name="connsiteY68" fmla="*/ 147202 h 4275461"/>
                <a:gd name="connsiteX69" fmla="*/ 1436563 w 3619883"/>
                <a:gd name="connsiteY69" fmla="*/ 137480 h 4275461"/>
                <a:gd name="connsiteX70" fmla="*/ 1471566 w 3619883"/>
                <a:gd name="connsiteY70" fmla="*/ 97777 h 4275461"/>
                <a:gd name="connsiteX71" fmla="*/ 1505739 w 3619883"/>
                <a:gd name="connsiteY71" fmla="*/ 75753 h 4275461"/>
                <a:gd name="connsiteX72" fmla="*/ 1590891 w 3619883"/>
                <a:gd name="connsiteY72" fmla="*/ 144702 h 4275461"/>
                <a:gd name="connsiteX73" fmla="*/ 1625616 w 3619883"/>
                <a:gd name="connsiteY73" fmla="*/ 110893 h 4275461"/>
                <a:gd name="connsiteX74" fmla="*/ 1658964 w 3619883"/>
                <a:gd name="connsiteY74" fmla="*/ 106547 h 4275461"/>
                <a:gd name="connsiteX75" fmla="*/ 1746598 w 3619883"/>
                <a:gd name="connsiteY75" fmla="*/ 122460 h 4275461"/>
                <a:gd name="connsiteX76" fmla="*/ 1811913 w 3619883"/>
                <a:gd name="connsiteY76" fmla="*/ 143234 h 4275461"/>
                <a:gd name="connsiteX77" fmla="*/ 1856557 w 3619883"/>
                <a:gd name="connsiteY77" fmla="*/ 133511 h 4275461"/>
                <a:gd name="connsiteX78" fmla="*/ 2066003 w 3619883"/>
                <a:gd name="connsiteY78" fmla="*/ 143313 h 4275461"/>
                <a:gd name="connsiteX79" fmla="*/ 2177615 w 3619883"/>
                <a:gd name="connsiteY79" fmla="*/ 119007 h 4275461"/>
                <a:gd name="connsiteX80" fmla="*/ 2255883 w 3619883"/>
                <a:gd name="connsiteY80" fmla="*/ 99047 h 4275461"/>
                <a:gd name="connsiteX81" fmla="*/ 2344622 w 3619883"/>
                <a:gd name="connsiteY81" fmla="*/ 91388 h 4275461"/>
                <a:gd name="connsiteX82" fmla="*/ 2455682 w 3619883"/>
                <a:gd name="connsiteY82" fmla="*/ 78869 h 4275461"/>
                <a:gd name="connsiteX83" fmla="*/ 2632609 w 3619883"/>
                <a:gd name="connsiteY83" fmla="*/ 75338 h 4275461"/>
                <a:gd name="connsiteX84" fmla="*/ 2742291 w 3619883"/>
                <a:gd name="connsiteY84" fmla="*/ 92282 h 4275461"/>
                <a:gd name="connsiteX85" fmla="*/ 2851974 w 3619883"/>
                <a:gd name="connsiteY85" fmla="*/ 109227 h 4275461"/>
                <a:gd name="connsiteX86" fmla="*/ 2907643 w 3619883"/>
                <a:gd name="connsiteY86" fmla="*/ 100020 h 4275461"/>
                <a:gd name="connsiteX87" fmla="*/ 2944022 w 3619883"/>
                <a:gd name="connsiteY87" fmla="*/ 30853 h 4275461"/>
                <a:gd name="connsiteX88" fmla="*/ 3022289 w 3619883"/>
                <a:gd name="connsiteY88" fmla="*/ 10893 h 4275461"/>
                <a:gd name="connsiteX89" fmla="*/ 3054807 w 3619883"/>
                <a:gd name="connsiteY89" fmla="*/ 24226 h 4275461"/>
                <a:gd name="connsiteX90" fmla="*/ 3141892 w 3619883"/>
                <a:gd name="connsiteY90" fmla="*/ 51925 h 4275461"/>
                <a:gd name="connsiteX91" fmla="*/ 3185711 w 3619883"/>
                <a:gd name="connsiteY91" fmla="*/ 59881 h 4275461"/>
                <a:gd name="connsiteX92" fmla="*/ 3219056 w 3619883"/>
                <a:gd name="connsiteY92" fmla="*/ 55536 h 4275461"/>
                <a:gd name="connsiteX93" fmla="*/ 3263425 w 3619883"/>
                <a:gd name="connsiteY93" fmla="*/ 51706 h 4275461"/>
                <a:gd name="connsiteX94" fmla="*/ 3296219 w 3619883"/>
                <a:gd name="connsiteY94" fmla="*/ 59147 h 4275461"/>
                <a:gd name="connsiteX95" fmla="*/ 3319094 w 3619883"/>
                <a:gd name="connsiteY95" fmla="*/ 42500 h 4275461"/>
                <a:gd name="connsiteX96" fmla="*/ 3420511 w 3619883"/>
                <a:gd name="connsiteY96" fmla="*/ 0 h 4275461"/>
                <a:gd name="connsiteX97" fmla="*/ 3453305 w 3619883"/>
                <a:gd name="connsiteY97" fmla="*/ 7440 h 4275461"/>
                <a:gd name="connsiteX98" fmla="*/ 3496571 w 3619883"/>
                <a:gd name="connsiteY98" fmla="*/ 27182 h 4275461"/>
                <a:gd name="connsiteX99" fmla="*/ 3602117 w 3619883"/>
                <a:gd name="connsiteY99" fmla="*/ 132521 h 4275461"/>
                <a:gd name="connsiteX100" fmla="*/ 3619883 w 3619883"/>
                <a:gd name="connsiteY100" fmla="*/ 140049 h 4275461"/>
                <a:gd name="connsiteX101" fmla="*/ 3619883 w 3619883"/>
                <a:gd name="connsiteY101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210751 w 3619883"/>
                <a:gd name="connsiteY16" fmla="*/ 4128157 h 4275461"/>
                <a:gd name="connsiteX17" fmla="*/ 1271978 w 3619883"/>
                <a:gd name="connsiteY17" fmla="*/ 4128157 h 4275461"/>
                <a:gd name="connsiteX18" fmla="*/ 1271978 w 3619883"/>
                <a:gd name="connsiteY18" fmla="*/ 3951392 h 4275461"/>
                <a:gd name="connsiteX19" fmla="*/ 1094193 w 3619883"/>
                <a:gd name="connsiteY19" fmla="*/ 3951392 h 4275461"/>
                <a:gd name="connsiteX20" fmla="*/ 1094193 w 3619883"/>
                <a:gd name="connsiteY20" fmla="*/ 4128157 h 4275461"/>
                <a:gd name="connsiteX21" fmla="*/ 1140354 w 3619883"/>
                <a:gd name="connsiteY21" fmla="*/ 4128157 h 4275461"/>
                <a:gd name="connsiteX22" fmla="*/ 1140354 w 3619883"/>
                <a:gd name="connsiteY22" fmla="*/ 4275461 h 4275461"/>
                <a:gd name="connsiteX23" fmla="*/ 953807 w 3619883"/>
                <a:gd name="connsiteY23" fmla="*/ 4275461 h 4275461"/>
                <a:gd name="connsiteX24" fmla="*/ 912215 w 3619883"/>
                <a:gd name="connsiteY24" fmla="*/ 4128157 h 4275461"/>
                <a:gd name="connsiteX25" fmla="*/ 961020 w 3619883"/>
                <a:gd name="connsiteY25" fmla="*/ 4128157 h 4275461"/>
                <a:gd name="connsiteX26" fmla="*/ 961020 w 3619883"/>
                <a:gd name="connsiteY26" fmla="*/ 3951392 h 4275461"/>
                <a:gd name="connsiteX27" fmla="*/ 783235 w 3619883"/>
                <a:gd name="connsiteY27" fmla="*/ 3951392 h 4275461"/>
                <a:gd name="connsiteX28" fmla="*/ 783235 w 3619883"/>
                <a:gd name="connsiteY28" fmla="*/ 4128157 h 4275461"/>
                <a:gd name="connsiteX29" fmla="*/ 871024 w 3619883"/>
                <a:gd name="connsiteY29" fmla="*/ 4128157 h 4275461"/>
                <a:gd name="connsiteX30" fmla="*/ 829432 w 3619883"/>
                <a:gd name="connsiteY30" fmla="*/ 4275461 h 4275461"/>
                <a:gd name="connsiteX31" fmla="*/ 611484 w 3619883"/>
                <a:gd name="connsiteY31" fmla="*/ 4275461 h 4275461"/>
                <a:gd name="connsiteX32" fmla="*/ 621247 w 3619883"/>
                <a:gd name="connsiteY32" fmla="*/ 4128157 h 4275461"/>
                <a:gd name="connsiteX33" fmla="*/ 650062 w 3619883"/>
                <a:gd name="connsiteY33" fmla="*/ 4128157 h 4275461"/>
                <a:gd name="connsiteX34" fmla="*/ 650062 w 3619883"/>
                <a:gd name="connsiteY34" fmla="*/ 3951392 h 4275461"/>
                <a:gd name="connsiteX35" fmla="*/ 472277 w 3619883"/>
                <a:gd name="connsiteY35" fmla="*/ 3951392 h 4275461"/>
                <a:gd name="connsiteX36" fmla="*/ 472277 w 3619883"/>
                <a:gd name="connsiteY36" fmla="*/ 4128157 h 4275461"/>
                <a:gd name="connsiteX37" fmla="*/ 522650 w 3619883"/>
                <a:gd name="connsiteY37" fmla="*/ 4128157 h 4275461"/>
                <a:gd name="connsiteX38" fmla="*/ 573998 w 3619883"/>
                <a:gd name="connsiteY38" fmla="*/ 4275461 h 4275461"/>
                <a:gd name="connsiteX39" fmla="*/ 336164 w 3619883"/>
                <a:gd name="connsiteY39" fmla="*/ 4275461 h 4275461"/>
                <a:gd name="connsiteX40" fmla="*/ 294572 w 3619883"/>
                <a:gd name="connsiteY40" fmla="*/ 4128157 h 4275461"/>
                <a:gd name="connsiteX41" fmla="*/ 339106 w 3619883"/>
                <a:gd name="connsiteY41" fmla="*/ 4128157 h 4275461"/>
                <a:gd name="connsiteX42" fmla="*/ 339106 w 3619883"/>
                <a:gd name="connsiteY42" fmla="*/ 3951392 h 4275461"/>
                <a:gd name="connsiteX43" fmla="*/ 161321 w 3619883"/>
                <a:gd name="connsiteY43" fmla="*/ 3951392 h 4275461"/>
                <a:gd name="connsiteX44" fmla="*/ 161321 w 3619883"/>
                <a:gd name="connsiteY44" fmla="*/ 4128157 h 4275461"/>
                <a:gd name="connsiteX45" fmla="*/ 230914 w 3619883"/>
                <a:gd name="connsiteY45" fmla="*/ 4128157 h 4275461"/>
                <a:gd name="connsiteX46" fmla="*/ 189322 w 3619883"/>
                <a:gd name="connsiteY46" fmla="*/ 4275461 h 4275461"/>
                <a:gd name="connsiteX47" fmla="*/ 0 w 3619883"/>
                <a:gd name="connsiteY47" fmla="*/ 4275461 h 4275461"/>
                <a:gd name="connsiteX48" fmla="*/ 0 w 3619883"/>
                <a:gd name="connsiteY48" fmla="*/ 42229 h 4275461"/>
                <a:gd name="connsiteX49" fmla="*/ 42464 w 3619883"/>
                <a:gd name="connsiteY49" fmla="*/ 40518 h 4275461"/>
                <a:gd name="connsiteX50" fmla="*/ 137733 w 3619883"/>
                <a:gd name="connsiteY50" fmla="*/ 35355 h 4275461"/>
                <a:gd name="connsiteX51" fmla="*/ 270565 w 3619883"/>
                <a:gd name="connsiteY51" fmla="*/ 29759 h 4275461"/>
                <a:gd name="connsiteX52" fmla="*/ 479734 w 3619883"/>
                <a:gd name="connsiteY52" fmla="*/ 45455 h 4275461"/>
                <a:gd name="connsiteX53" fmla="*/ 524103 w 3619883"/>
                <a:gd name="connsiteY53" fmla="*/ 41625 h 4275461"/>
                <a:gd name="connsiteX54" fmla="*/ 624416 w 3619883"/>
                <a:gd name="connsiteY54" fmla="*/ 22696 h 4275461"/>
                <a:gd name="connsiteX55" fmla="*/ 657762 w 3619883"/>
                <a:gd name="connsiteY55" fmla="*/ 18351 h 4275461"/>
                <a:gd name="connsiteX56" fmla="*/ 690557 w 3619883"/>
                <a:gd name="connsiteY56" fmla="*/ 25792 h 4275461"/>
                <a:gd name="connsiteX57" fmla="*/ 745123 w 3619883"/>
                <a:gd name="connsiteY57" fmla="*/ 40157 h 4275461"/>
                <a:gd name="connsiteX58" fmla="*/ 789493 w 3619883"/>
                <a:gd name="connsiteY58" fmla="*/ 36327 h 4275461"/>
                <a:gd name="connsiteX59" fmla="*/ 854255 w 3619883"/>
                <a:gd name="connsiteY59" fmla="*/ 68887 h 4275461"/>
                <a:gd name="connsiteX60" fmla="*/ 897520 w 3619883"/>
                <a:gd name="connsiteY60" fmla="*/ 88629 h 4275461"/>
                <a:gd name="connsiteX61" fmla="*/ 940510 w 3619883"/>
                <a:gd name="connsiteY61" fmla="*/ 114265 h 4275461"/>
                <a:gd name="connsiteX62" fmla="*/ 1082712 w 3619883"/>
                <a:gd name="connsiteY62" fmla="*/ 144543 h 4275461"/>
                <a:gd name="connsiteX63" fmla="*/ 1205348 w 3619883"/>
                <a:gd name="connsiteY63" fmla="*/ 120753 h 4275461"/>
                <a:gd name="connsiteX64" fmla="*/ 1271764 w 3619883"/>
                <a:gd name="connsiteY64" fmla="*/ 117956 h 4275461"/>
                <a:gd name="connsiteX65" fmla="*/ 1315583 w 3619883"/>
                <a:gd name="connsiteY65" fmla="*/ 125912 h 4275461"/>
                <a:gd name="connsiteX66" fmla="*/ 1359125 w 3619883"/>
                <a:gd name="connsiteY66" fmla="*/ 139761 h 4275461"/>
                <a:gd name="connsiteX67" fmla="*/ 1391919 w 3619883"/>
                <a:gd name="connsiteY67" fmla="*/ 147202 h 4275461"/>
                <a:gd name="connsiteX68" fmla="*/ 1436563 w 3619883"/>
                <a:gd name="connsiteY68" fmla="*/ 137480 h 4275461"/>
                <a:gd name="connsiteX69" fmla="*/ 1471566 w 3619883"/>
                <a:gd name="connsiteY69" fmla="*/ 97777 h 4275461"/>
                <a:gd name="connsiteX70" fmla="*/ 1505739 w 3619883"/>
                <a:gd name="connsiteY70" fmla="*/ 75753 h 4275461"/>
                <a:gd name="connsiteX71" fmla="*/ 1590891 w 3619883"/>
                <a:gd name="connsiteY71" fmla="*/ 144702 h 4275461"/>
                <a:gd name="connsiteX72" fmla="*/ 1625616 w 3619883"/>
                <a:gd name="connsiteY72" fmla="*/ 110893 h 4275461"/>
                <a:gd name="connsiteX73" fmla="*/ 1658964 w 3619883"/>
                <a:gd name="connsiteY73" fmla="*/ 106547 h 4275461"/>
                <a:gd name="connsiteX74" fmla="*/ 1746598 w 3619883"/>
                <a:gd name="connsiteY74" fmla="*/ 122460 h 4275461"/>
                <a:gd name="connsiteX75" fmla="*/ 1811913 w 3619883"/>
                <a:gd name="connsiteY75" fmla="*/ 143234 h 4275461"/>
                <a:gd name="connsiteX76" fmla="*/ 1856557 w 3619883"/>
                <a:gd name="connsiteY76" fmla="*/ 133511 h 4275461"/>
                <a:gd name="connsiteX77" fmla="*/ 2066003 w 3619883"/>
                <a:gd name="connsiteY77" fmla="*/ 143313 h 4275461"/>
                <a:gd name="connsiteX78" fmla="*/ 2177615 w 3619883"/>
                <a:gd name="connsiteY78" fmla="*/ 119007 h 4275461"/>
                <a:gd name="connsiteX79" fmla="*/ 2255883 w 3619883"/>
                <a:gd name="connsiteY79" fmla="*/ 99047 h 4275461"/>
                <a:gd name="connsiteX80" fmla="*/ 2344622 w 3619883"/>
                <a:gd name="connsiteY80" fmla="*/ 91388 h 4275461"/>
                <a:gd name="connsiteX81" fmla="*/ 2455682 w 3619883"/>
                <a:gd name="connsiteY81" fmla="*/ 78869 h 4275461"/>
                <a:gd name="connsiteX82" fmla="*/ 2632609 w 3619883"/>
                <a:gd name="connsiteY82" fmla="*/ 75338 h 4275461"/>
                <a:gd name="connsiteX83" fmla="*/ 2742291 w 3619883"/>
                <a:gd name="connsiteY83" fmla="*/ 92282 h 4275461"/>
                <a:gd name="connsiteX84" fmla="*/ 2851974 w 3619883"/>
                <a:gd name="connsiteY84" fmla="*/ 109227 h 4275461"/>
                <a:gd name="connsiteX85" fmla="*/ 2907643 w 3619883"/>
                <a:gd name="connsiteY85" fmla="*/ 100020 h 4275461"/>
                <a:gd name="connsiteX86" fmla="*/ 2944022 w 3619883"/>
                <a:gd name="connsiteY86" fmla="*/ 30853 h 4275461"/>
                <a:gd name="connsiteX87" fmla="*/ 3022289 w 3619883"/>
                <a:gd name="connsiteY87" fmla="*/ 10893 h 4275461"/>
                <a:gd name="connsiteX88" fmla="*/ 3054807 w 3619883"/>
                <a:gd name="connsiteY88" fmla="*/ 24226 h 4275461"/>
                <a:gd name="connsiteX89" fmla="*/ 3141892 w 3619883"/>
                <a:gd name="connsiteY89" fmla="*/ 51925 h 4275461"/>
                <a:gd name="connsiteX90" fmla="*/ 3185711 w 3619883"/>
                <a:gd name="connsiteY90" fmla="*/ 59881 h 4275461"/>
                <a:gd name="connsiteX91" fmla="*/ 3219056 w 3619883"/>
                <a:gd name="connsiteY91" fmla="*/ 55536 h 4275461"/>
                <a:gd name="connsiteX92" fmla="*/ 3263425 w 3619883"/>
                <a:gd name="connsiteY92" fmla="*/ 51706 h 4275461"/>
                <a:gd name="connsiteX93" fmla="*/ 3296219 w 3619883"/>
                <a:gd name="connsiteY93" fmla="*/ 59147 h 4275461"/>
                <a:gd name="connsiteX94" fmla="*/ 3319094 w 3619883"/>
                <a:gd name="connsiteY94" fmla="*/ 42500 h 4275461"/>
                <a:gd name="connsiteX95" fmla="*/ 3420511 w 3619883"/>
                <a:gd name="connsiteY95" fmla="*/ 0 h 4275461"/>
                <a:gd name="connsiteX96" fmla="*/ 3453305 w 3619883"/>
                <a:gd name="connsiteY96" fmla="*/ 7440 h 4275461"/>
                <a:gd name="connsiteX97" fmla="*/ 3496571 w 3619883"/>
                <a:gd name="connsiteY97" fmla="*/ 27182 h 4275461"/>
                <a:gd name="connsiteX98" fmla="*/ 3602117 w 3619883"/>
                <a:gd name="connsiteY98" fmla="*/ 132521 h 4275461"/>
                <a:gd name="connsiteX99" fmla="*/ 3619883 w 3619883"/>
                <a:gd name="connsiteY99" fmla="*/ 140049 h 4275461"/>
                <a:gd name="connsiteX100" fmla="*/ 3619883 w 3619883"/>
                <a:gd name="connsiteY100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271978 w 3619883"/>
                <a:gd name="connsiteY16" fmla="*/ 4128157 h 4275461"/>
                <a:gd name="connsiteX17" fmla="*/ 1271978 w 3619883"/>
                <a:gd name="connsiteY17" fmla="*/ 3951392 h 4275461"/>
                <a:gd name="connsiteX18" fmla="*/ 1094193 w 3619883"/>
                <a:gd name="connsiteY18" fmla="*/ 3951392 h 4275461"/>
                <a:gd name="connsiteX19" fmla="*/ 1094193 w 3619883"/>
                <a:gd name="connsiteY19" fmla="*/ 4128157 h 4275461"/>
                <a:gd name="connsiteX20" fmla="*/ 1140354 w 3619883"/>
                <a:gd name="connsiteY20" fmla="*/ 4128157 h 4275461"/>
                <a:gd name="connsiteX21" fmla="*/ 1140354 w 3619883"/>
                <a:gd name="connsiteY21" fmla="*/ 4275461 h 4275461"/>
                <a:gd name="connsiteX22" fmla="*/ 953807 w 3619883"/>
                <a:gd name="connsiteY22" fmla="*/ 4275461 h 4275461"/>
                <a:gd name="connsiteX23" fmla="*/ 912215 w 3619883"/>
                <a:gd name="connsiteY23" fmla="*/ 4128157 h 4275461"/>
                <a:gd name="connsiteX24" fmla="*/ 961020 w 3619883"/>
                <a:gd name="connsiteY24" fmla="*/ 4128157 h 4275461"/>
                <a:gd name="connsiteX25" fmla="*/ 961020 w 3619883"/>
                <a:gd name="connsiteY25" fmla="*/ 3951392 h 4275461"/>
                <a:gd name="connsiteX26" fmla="*/ 783235 w 3619883"/>
                <a:gd name="connsiteY26" fmla="*/ 3951392 h 4275461"/>
                <a:gd name="connsiteX27" fmla="*/ 783235 w 3619883"/>
                <a:gd name="connsiteY27" fmla="*/ 4128157 h 4275461"/>
                <a:gd name="connsiteX28" fmla="*/ 871024 w 3619883"/>
                <a:gd name="connsiteY28" fmla="*/ 4128157 h 4275461"/>
                <a:gd name="connsiteX29" fmla="*/ 829432 w 3619883"/>
                <a:gd name="connsiteY29" fmla="*/ 4275461 h 4275461"/>
                <a:gd name="connsiteX30" fmla="*/ 611484 w 3619883"/>
                <a:gd name="connsiteY30" fmla="*/ 4275461 h 4275461"/>
                <a:gd name="connsiteX31" fmla="*/ 621247 w 3619883"/>
                <a:gd name="connsiteY31" fmla="*/ 4128157 h 4275461"/>
                <a:gd name="connsiteX32" fmla="*/ 650062 w 3619883"/>
                <a:gd name="connsiteY32" fmla="*/ 4128157 h 4275461"/>
                <a:gd name="connsiteX33" fmla="*/ 650062 w 3619883"/>
                <a:gd name="connsiteY33" fmla="*/ 3951392 h 4275461"/>
                <a:gd name="connsiteX34" fmla="*/ 472277 w 3619883"/>
                <a:gd name="connsiteY34" fmla="*/ 3951392 h 4275461"/>
                <a:gd name="connsiteX35" fmla="*/ 472277 w 3619883"/>
                <a:gd name="connsiteY35" fmla="*/ 4128157 h 4275461"/>
                <a:gd name="connsiteX36" fmla="*/ 522650 w 3619883"/>
                <a:gd name="connsiteY36" fmla="*/ 4128157 h 4275461"/>
                <a:gd name="connsiteX37" fmla="*/ 573998 w 3619883"/>
                <a:gd name="connsiteY37" fmla="*/ 4275461 h 4275461"/>
                <a:gd name="connsiteX38" fmla="*/ 336164 w 3619883"/>
                <a:gd name="connsiteY38" fmla="*/ 4275461 h 4275461"/>
                <a:gd name="connsiteX39" fmla="*/ 294572 w 3619883"/>
                <a:gd name="connsiteY39" fmla="*/ 4128157 h 4275461"/>
                <a:gd name="connsiteX40" fmla="*/ 339106 w 3619883"/>
                <a:gd name="connsiteY40" fmla="*/ 4128157 h 4275461"/>
                <a:gd name="connsiteX41" fmla="*/ 339106 w 3619883"/>
                <a:gd name="connsiteY41" fmla="*/ 3951392 h 4275461"/>
                <a:gd name="connsiteX42" fmla="*/ 161321 w 3619883"/>
                <a:gd name="connsiteY42" fmla="*/ 3951392 h 4275461"/>
                <a:gd name="connsiteX43" fmla="*/ 161321 w 3619883"/>
                <a:gd name="connsiteY43" fmla="*/ 4128157 h 4275461"/>
                <a:gd name="connsiteX44" fmla="*/ 230914 w 3619883"/>
                <a:gd name="connsiteY44" fmla="*/ 4128157 h 4275461"/>
                <a:gd name="connsiteX45" fmla="*/ 189322 w 3619883"/>
                <a:gd name="connsiteY45" fmla="*/ 4275461 h 4275461"/>
                <a:gd name="connsiteX46" fmla="*/ 0 w 3619883"/>
                <a:gd name="connsiteY46" fmla="*/ 4275461 h 4275461"/>
                <a:gd name="connsiteX47" fmla="*/ 0 w 3619883"/>
                <a:gd name="connsiteY47" fmla="*/ 42229 h 4275461"/>
                <a:gd name="connsiteX48" fmla="*/ 42464 w 3619883"/>
                <a:gd name="connsiteY48" fmla="*/ 40518 h 4275461"/>
                <a:gd name="connsiteX49" fmla="*/ 137733 w 3619883"/>
                <a:gd name="connsiteY49" fmla="*/ 35355 h 4275461"/>
                <a:gd name="connsiteX50" fmla="*/ 270565 w 3619883"/>
                <a:gd name="connsiteY50" fmla="*/ 29759 h 4275461"/>
                <a:gd name="connsiteX51" fmla="*/ 479734 w 3619883"/>
                <a:gd name="connsiteY51" fmla="*/ 45455 h 4275461"/>
                <a:gd name="connsiteX52" fmla="*/ 524103 w 3619883"/>
                <a:gd name="connsiteY52" fmla="*/ 41625 h 4275461"/>
                <a:gd name="connsiteX53" fmla="*/ 624416 w 3619883"/>
                <a:gd name="connsiteY53" fmla="*/ 22696 h 4275461"/>
                <a:gd name="connsiteX54" fmla="*/ 657762 w 3619883"/>
                <a:gd name="connsiteY54" fmla="*/ 18351 h 4275461"/>
                <a:gd name="connsiteX55" fmla="*/ 690557 w 3619883"/>
                <a:gd name="connsiteY55" fmla="*/ 25792 h 4275461"/>
                <a:gd name="connsiteX56" fmla="*/ 745123 w 3619883"/>
                <a:gd name="connsiteY56" fmla="*/ 40157 h 4275461"/>
                <a:gd name="connsiteX57" fmla="*/ 789493 w 3619883"/>
                <a:gd name="connsiteY57" fmla="*/ 36327 h 4275461"/>
                <a:gd name="connsiteX58" fmla="*/ 854255 w 3619883"/>
                <a:gd name="connsiteY58" fmla="*/ 68887 h 4275461"/>
                <a:gd name="connsiteX59" fmla="*/ 897520 w 3619883"/>
                <a:gd name="connsiteY59" fmla="*/ 88629 h 4275461"/>
                <a:gd name="connsiteX60" fmla="*/ 940510 w 3619883"/>
                <a:gd name="connsiteY60" fmla="*/ 114265 h 4275461"/>
                <a:gd name="connsiteX61" fmla="*/ 1082712 w 3619883"/>
                <a:gd name="connsiteY61" fmla="*/ 144543 h 4275461"/>
                <a:gd name="connsiteX62" fmla="*/ 1205348 w 3619883"/>
                <a:gd name="connsiteY62" fmla="*/ 120753 h 4275461"/>
                <a:gd name="connsiteX63" fmla="*/ 1271764 w 3619883"/>
                <a:gd name="connsiteY63" fmla="*/ 117956 h 4275461"/>
                <a:gd name="connsiteX64" fmla="*/ 1315583 w 3619883"/>
                <a:gd name="connsiteY64" fmla="*/ 125912 h 4275461"/>
                <a:gd name="connsiteX65" fmla="*/ 1359125 w 3619883"/>
                <a:gd name="connsiteY65" fmla="*/ 139761 h 4275461"/>
                <a:gd name="connsiteX66" fmla="*/ 1391919 w 3619883"/>
                <a:gd name="connsiteY66" fmla="*/ 147202 h 4275461"/>
                <a:gd name="connsiteX67" fmla="*/ 1436563 w 3619883"/>
                <a:gd name="connsiteY67" fmla="*/ 137480 h 4275461"/>
                <a:gd name="connsiteX68" fmla="*/ 1471566 w 3619883"/>
                <a:gd name="connsiteY68" fmla="*/ 97777 h 4275461"/>
                <a:gd name="connsiteX69" fmla="*/ 1505739 w 3619883"/>
                <a:gd name="connsiteY69" fmla="*/ 75753 h 4275461"/>
                <a:gd name="connsiteX70" fmla="*/ 1590891 w 3619883"/>
                <a:gd name="connsiteY70" fmla="*/ 144702 h 4275461"/>
                <a:gd name="connsiteX71" fmla="*/ 1625616 w 3619883"/>
                <a:gd name="connsiteY71" fmla="*/ 110893 h 4275461"/>
                <a:gd name="connsiteX72" fmla="*/ 1658964 w 3619883"/>
                <a:gd name="connsiteY72" fmla="*/ 106547 h 4275461"/>
                <a:gd name="connsiteX73" fmla="*/ 1746598 w 3619883"/>
                <a:gd name="connsiteY73" fmla="*/ 122460 h 4275461"/>
                <a:gd name="connsiteX74" fmla="*/ 1811913 w 3619883"/>
                <a:gd name="connsiteY74" fmla="*/ 143234 h 4275461"/>
                <a:gd name="connsiteX75" fmla="*/ 1856557 w 3619883"/>
                <a:gd name="connsiteY75" fmla="*/ 133511 h 4275461"/>
                <a:gd name="connsiteX76" fmla="*/ 2066003 w 3619883"/>
                <a:gd name="connsiteY76" fmla="*/ 143313 h 4275461"/>
                <a:gd name="connsiteX77" fmla="*/ 2177615 w 3619883"/>
                <a:gd name="connsiteY77" fmla="*/ 119007 h 4275461"/>
                <a:gd name="connsiteX78" fmla="*/ 2255883 w 3619883"/>
                <a:gd name="connsiteY78" fmla="*/ 99047 h 4275461"/>
                <a:gd name="connsiteX79" fmla="*/ 2344622 w 3619883"/>
                <a:gd name="connsiteY79" fmla="*/ 91388 h 4275461"/>
                <a:gd name="connsiteX80" fmla="*/ 2455682 w 3619883"/>
                <a:gd name="connsiteY80" fmla="*/ 78869 h 4275461"/>
                <a:gd name="connsiteX81" fmla="*/ 2632609 w 3619883"/>
                <a:gd name="connsiteY81" fmla="*/ 75338 h 4275461"/>
                <a:gd name="connsiteX82" fmla="*/ 2742291 w 3619883"/>
                <a:gd name="connsiteY82" fmla="*/ 92282 h 4275461"/>
                <a:gd name="connsiteX83" fmla="*/ 2851974 w 3619883"/>
                <a:gd name="connsiteY83" fmla="*/ 109227 h 4275461"/>
                <a:gd name="connsiteX84" fmla="*/ 2907643 w 3619883"/>
                <a:gd name="connsiteY84" fmla="*/ 100020 h 4275461"/>
                <a:gd name="connsiteX85" fmla="*/ 2944022 w 3619883"/>
                <a:gd name="connsiteY85" fmla="*/ 30853 h 4275461"/>
                <a:gd name="connsiteX86" fmla="*/ 3022289 w 3619883"/>
                <a:gd name="connsiteY86" fmla="*/ 10893 h 4275461"/>
                <a:gd name="connsiteX87" fmla="*/ 3054807 w 3619883"/>
                <a:gd name="connsiteY87" fmla="*/ 24226 h 4275461"/>
                <a:gd name="connsiteX88" fmla="*/ 3141892 w 3619883"/>
                <a:gd name="connsiteY88" fmla="*/ 51925 h 4275461"/>
                <a:gd name="connsiteX89" fmla="*/ 3185711 w 3619883"/>
                <a:gd name="connsiteY89" fmla="*/ 59881 h 4275461"/>
                <a:gd name="connsiteX90" fmla="*/ 3219056 w 3619883"/>
                <a:gd name="connsiteY90" fmla="*/ 55536 h 4275461"/>
                <a:gd name="connsiteX91" fmla="*/ 3263425 w 3619883"/>
                <a:gd name="connsiteY91" fmla="*/ 51706 h 4275461"/>
                <a:gd name="connsiteX92" fmla="*/ 3296219 w 3619883"/>
                <a:gd name="connsiteY92" fmla="*/ 59147 h 4275461"/>
                <a:gd name="connsiteX93" fmla="*/ 3319094 w 3619883"/>
                <a:gd name="connsiteY93" fmla="*/ 42500 h 4275461"/>
                <a:gd name="connsiteX94" fmla="*/ 3420511 w 3619883"/>
                <a:gd name="connsiteY94" fmla="*/ 0 h 4275461"/>
                <a:gd name="connsiteX95" fmla="*/ 3453305 w 3619883"/>
                <a:gd name="connsiteY95" fmla="*/ 7440 h 4275461"/>
                <a:gd name="connsiteX96" fmla="*/ 3496571 w 3619883"/>
                <a:gd name="connsiteY96" fmla="*/ 27182 h 4275461"/>
                <a:gd name="connsiteX97" fmla="*/ 3602117 w 3619883"/>
                <a:gd name="connsiteY97" fmla="*/ 132521 h 4275461"/>
                <a:gd name="connsiteX98" fmla="*/ 3619883 w 3619883"/>
                <a:gd name="connsiteY98" fmla="*/ 140049 h 4275461"/>
                <a:gd name="connsiteX99" fmla="*/ 3619883 w 3619883"/>
                <a:gd name="connsiteY99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271978 w 3619883"/>
                <a:gd name="connsiteY16" fmla="*/ 3951392 h 4275461"/>
                <a:gd name="connsiteX17" fmla="*/ 1094193 w 3619883"/>
                <a:gd name="connsiteY17" fmla="*/ 3951392 h 4275461"/>
                <a:gd name="connsiteX18" fmla="*/ 1094193 w 3619883"/>
                <a:gd name="connsiteY18" fmla="*/ 4128157 h 4275461"/>
                <a:gd name="connsiteX19" fmla="*/ 1140354 w 3619883"/>
                <a:gd name="connsiteY19" fmla="*/ 4128157 h 4275461"/>
                <a:gd name="connsiteX20" fmla="*/ 1140354 w 3619883"/>
                <a:gd name="connsiteY20" fmla="*/ 4275461 h 4275461"/>
                <a:gd name="connsiteX21" fmla="*/ 953807 w 3619883"/>
                <a:gd name="connsiteY21" fmla="*/ 4275461 h 4275461"/>
                <a:gd name="connsiteX22" fmla="*/ 912215 w 3619883"/>
                <a:gd name="connsiteY22" fmla="*/ 4128157 h 4275461"/>
                <a:gd name="connsiteX23" fmla="*/ 961020 w 3619883"/>
                <a:gd name="connsiteY23" fmla="*/ 4128157 h 4275461"/>
                <a:gd name="connsiteX24" fmla="*/ 961020 w 3619883"/>
                <a:gd name="connsiteY24" fmla="*/ 3951392 h 4275461"/>
                <a:gd name="connsiteX25" fmla="*/ 783235 w 3619883"/>
                <a:gd name="connsiteY25" fmla="*/ 3951392 h 4275461"/>
                <a:gd name="connsiteX26" fmla="*/ 783235 w 3619883"/>
                <a:gd name="connsiteY26" fmla="*/ 4128157 h 4275461"/>
                <a:gd name="connsiteX27" fmla="*/ 871024 w 3619883"/>
                <a:gd name="connsiteY27" fmla="*/ 4128157 h 4275461"/>
                <a:gd name="connsiteX28" fmla="*/ 829432 w 3619883"/>
                <a:gd name="connsiteY28" fmla="*/ 4275461 h 4275461"/>
                <a:gd name="connsiteX29" fmla="*/ 611484 w 3619883"/>
                <a:gd name="connsiteY29" fmla="*/ 4275461 h 4275461"/>
                <a:gd name="connsiteX30" fmla="*/ 621247 w 3619883"/>
                <a:gd name="connsiteY30" fmla="*/ 4128157 h 4275461"/>
                <a:gd name="connsiteX31" fmla="*/ 650062 w 3619883"/>
                <a:gd name="connsiteY31" fmla="*/ 4128157 h 4275461"/>
                <a:gd name="connsiteX32" fmla="*/ 650062 w 3619883"/>
                <a:gd name="connsiteY32" fmla="*/ 3951392 h 4275461"/>
                <a:gd name="connsiteX33" fmla="*/ 472277 w 3619883"/>
                <a:gd name="connsiteY33" fmla="*/ 3951392 h 4275461"/>
                <a:gd name="connsiteX34" fmla="*/ 472277 w 3619883"/>
                <a:gd name="connsiteY34" fmla="*/ 4128157 h 4275461"/>
                <a:gd name="connsiteX35" fmla="*/ 522650 w 3619883"/>
                <a:gd name="connsiteY35" fmla="*/ 4128157 h 4275461"/>
                <a:gd name="connsiteX36" fmla="*/ 573998 w 3619883"/>
                <a:gd name="connsiteY36" fmla="*/ 4275461 h 4275461"/>
                <a:gd name="connsiteX37" fmla="*/ 336164 w 3619883"/>
                <a:gd name="connsiteY37" fmla="*/ 4275461 h 4275461"/>
                <a:gd name="connsiteX38" fmla="*/ 294572 w 3619883"/>
                <a:gd name="connsiteY38" fmla="*/ 4128157 h 4275461"/>
                <a:gd name="connsiteX39" fmla="*/ 339106 w 3619883"/>
                <a:gd name="connsiteY39" fmla="*/ 4128157 h 4275461"/>
                <a:gd name="connsiteX40" fmla="*/ 339106 w 3619883"/>
                <a:gd name="connsiteY40" fmla="*/ 3951392 h 4275461"/>
                <a:gd name="connsiteX41" fmla="*/ 161321 w 3619883"/>
                <a:gd name="connsiteY41" fmla="*/ 3951392 h 4275461"/>
                <a:gd name="connsiteX42" fmla="*/ 161321 w 3619883"/>
                <a:gd name="connsiteY42" fmla="*/ 4128157 h 4275461"/>
                <a:gd name="connsiteX43" fmla="*/ 230914 w 3619883"/>
                <a:gd name="connsiteY43" fmla="*/ 4128157 h 4275461"/>
                <a:gd name="connsiteX44" fmla="*/ 189322 w 3619883"/>
                <a:gd name="connsiteY44" fmla="*/ 4275461 h 4275461"/>
                <a:gd name="connsiteX45" fmla="*/ 0 w 3619883"/>
                <a:gd name="connsiteY45" fmla="*/ 4275461 h 4275461"/>
                <a:gd name="connsiteX46" fmla="*/ 0 w 3619883"/>
                <a:gd name="connsiteY46" fmla="*/ 42229 h 4275461"/>
                <a:gd name="connsiteX47" fmla="*/ 42464 w 3619883"/>
                <a:gd name="connsiteY47" fmla="*/ 40518 h 4275461"/>
                <a:gd name="connsiteX48" fmla="*/ 137733 w 3619883"/>
                <a:gd name="connsiteY48" fmla="*/ 35355 h 4275461"/>
                <a:gd name="connsiteX49" fmla="*/ 270565 w 3619883"/>
                <a:gd name="connsiteY49" fmla="*/ 29759 h 4275461"/>
                <a:gd name="connsiteX50" fmla="*/ 479734 w 3619883"/>
                <a:gd name="connsiteY50" fmla="*/ 45455 h 4275461"/>
                <a:gd name="connsiteX51" fmla="*/ 524103 w 3619883"/>
                <a:gd name="connsiteY51" fmla="*/ 41625 h 4275461"/>
                <a:gd name="connsiteX52" fmla="*/ 624416 w 3619883"/>
                <a:gd name="connsiteY52" fmla="*/ 22696 h 4275461"/>
                <a:gd name="connsiteX53" fmla="*/ 657762 w 3619883"/>
                <a:gd name="connsiteY53" fmla="*/ 18351 h 4275461"/>
                <a:gd name="connsiteX54" fmla="*/ 690557 w 3619883"/>
                <a:gd name="connsiteY54" fmla="*/ 25792 h 4275461"/>
                <a:gd name="connsiteX55" fmla="*/ 745123 w 3619883"/>
                <a:gd name="connsiteY55" fmla="*/ 40157 h 4275461"/>
                <a:gd name="connsiteX56" fmla="*/ 789493 w 3619883"/>
                <a:gd name="connsiteY56" fmla="*/ 36327 h 4275461"/>
                <a:gd name="connsiteX57" fmla="*/ 854255 w 3619883"/>
                <a:gd name="connsiteY57" fmla="*/ 68887 h 4275461"/>
                <a:gd name="connsiteX58" fmla="*/ 897520 w 3619883"/>
                <a:gd name="connsiteY58" fmla="*/ 88629 h 4275461"/>
                <a:gd name="connsiteX59" fmla="*/ 940510 w 3619883"/>
                <a:gd name="connsiteY59" fmla="*/ 114265 h 4275461"/>
                <a:gd name="connsiteX60" fmla="*/ 1082712 w 3619883"/>
                <a:gd name="connsiteY60" fmla="*/ 144543 h 4275461"/>
                <a:gd name="connsiteX61" fmla="*/ 1205348 w 3619883"/>
                <a:gd name="connsiteY61" fmla="*/ 120753 h 4275461"/>
                <a:gd name="connsiteX62" fmla="*/ 1271764 w 3619883"/>
                <a:gd name="connsiteY62" fmla="*/ 117956 h 4275461"/>
                <a:gd name="connsiteX63" fmla="*/ 1315583 w 3619883"/>
                <a:gd name="connsiteY63" fmla="*/ 125912 h 4275461"/>
                <a:gd name="connsiteX64" fmla="*/ 1359125 w 3619883"/>
                <a:gd name="connsiteY64" fmla="*/ 139761 h 4275461"/>
                <a:gd name="connsiteX65" fmla="*/ 1391919 w 3619883"/>
                <a:gd name="connsiteY65" fmla="*/ 147202 h 4275461"/>
                <a:gd name="connsiteX66" fmla="*/ 1436563 w 3619883"/>
                <a:gd name="connsiteY66" fmla="*/ 137480 h 4275461"/>
                <a:gd name="connsiteX67" fmla="*/ 1471566 w 3619883"/>
                <a:gd name="connsiteY67" fmla="*/ 97777 h 4275461"/>
                <a:gd name="connsiteX68" fmla="*/ 1505739 w 3619883"/>
                <a:gd name="connsiteY68" fmla="*/ 75753 h 4275461"/>
                <a:gd name="connsiteX69" fmla="*/ 1590891 w 3619883"/>
                <a:gd name="connsiteY69" fmla="*/ 144702 h 4275461"/>
                <a:gd name="connsiteX70" fmla="*/ 1625616 w 3619883"/>
                <a:gd name="connsiteY70" fmla="*/ 110893 h 4275461"/>
                <a:gd name="connsiteX71" fmla="*/ 1658964 w 3619883"/>
                <a:gd name="connsiteY71" fmla="*/ 106547 h 4275461"/>
                <a:gd name="connsiteX72" fmla="*/ 1746598 w 3619883"/>
                <a:gd name="connsiteY72" fmla="*/ 122460 h 4275461"/>
                <a:gd name="connsiteX73" fmla="*/ 1811913 w 3619883"/>
                <a:gd name="connsiteY73" fmla="*/ 143234 h 4275461"/>
                <a:gd name="connsiteX74" fmla="*/ 1856557 w 3619883"/>
                <a:gd name="connsiteY74" fmla="*/ 133511 h 4275461"/>
                <a:gd name="connsiteX75" fmla="*/ 2066003 w 3619883"/>
                <a:gd name="connsiteY75" fmla="*/ 143313 h 4275461"/>
                <a:gd name="connsiteX76" fmla="*/ 2177615 w 3619883"/>
                <a:gd name="connsiteY76" fmla="*/ 119007 h 4275461"/>
                <a:gd name="connsiteX77" fmla="*/ 2255883 w 3619883"/>
                <a:gd name="connsiteY77" fmla="*/ 99047 h 4275461"/>
                <a:gd name="connsiteX78" fmla="*/ 2344622 w 3619883"/>
                <a:gd name="connsiteY78" fmla="*/ 91388 h 4275461"/>
                <a:gd name="connsiteX79" fmla="*/ 2455682 w 3619883"/>
                <a:gd name="connsiteY79" fmla="*/ 78869 h 4275461"/>
                <a:gd name="connsiteX80" fmla="*/ 2632609 w 3619883"/>
                <a:gd name="connsiteY80" fmla="*/ 75338 h 4275461"/>
                <a:gd name="connsiteX81" fmla="*/ 2742291 w 3619883"/>
                <a:gd name="connsiteY81" fmla="*/ 92282 h 4275461"/>
                <a:gd name="connsiteX82" fmla="*/ 2851974 w 3619883"/>
                <a:gd name="connsiteY82" fmla="*/ 109227 h 4275461"/>
                <a:gd name="connsiteX83" fmla="*/ 2907643 w 3619883"/>
                <a:gd name="connsiteY83" fmla="*/ 100020 h 4275461"/>
                <a:gd name="connsiteX84" fmla="*/ 2944022 w 3619883"/>
                <a:gd name="connsiteY84" fmla="*/ 30853 h 4275461"/>
                <a:gd name="connsiteX85" fmla="*/ 3022289 w 3619883"/>
                <a:gd name="connsiteY85" fmla="*/ 10893 h 4275461"/>
                <a:gd name="connsiteX86" fmla="*/ 3054807 w 3619883"/>
                <a:gd name="connsiteY86" fmla="*/ 24226 h 4275461"/>
                <a:gd name="connsiteX87" fmla="*/ 3141892 w 3619883"/>
                <a:gd name="connsiteY87" fmla="*/ 51925 h 4275461"/>
                <a:gd name="connsiteX88" fmla="*/ 3185711 w 3619883"/>
                <a:gd name="connsiteY88" fmla="*/ 59881 h 4275461"/>
                <a:gd name="connsiteX89" fmla="*/ 3219056 w 3619883"/>
                <a:gd name="connsiteY89" fmla="*/ 55536 h 4275461"/>
                <a:gd name="connsiteX90" fmla="*/ 3263425 w 3619883"/>
                <a:gd name="connsiteY90" fmla="*/ 51706 h 4275461"/>
                <a:gd name="connsiteX91" fmla="*/ 3296219 w 3619883"/>
                <a:gd name="connsiteY91" fmla="*/ 59147 h 4275461"/>
                <a:gd name="connsiteX92" fmla="*/ 3319094 w 3619883"/>
                <a:gd name="connsiteY92" fmla="*/ 42500 h 4275461"/>
                <a:gd name="connsiteX93" fmla="*/ 3420511 w 3619883"/>
                <a:gd name="connsiteY93" fmla="*/ 0 h 4275461"/>
                <a:gd name="connsiteX94" fmla="*/ 3453305 w 3619883"/>
                <a:gd name="connsiteY94" fmla="*/ 7440 h 4275461"/>
                <a:gd name="connsiteX95" fmla="*/ 3496571 w 3619883"/>
                <a:gd name="connsiteY95" fmla="*/ 27182 h 4275461"/>
                <a:gd name="connsiteX96" fmla="*/ 3602117 w 3619883"/>
                <a:gd name="connsiteY96" fmla="*/ 132521 h 4275461"/>
                <a:gd name="connsiteX97" fmla="*/ 3619883 w 3619883"/>
                <a:gd name="connsiteY97" fmla="*/ 140049 h 4275461"/>
                <a:gd name="connsiteX98" fmla="*/ 3619883 w 3619883"/>
                <a:gd name="connsiteY98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094193 w 3619883"/>
                <a:gd name="connsiteY16" fmla="*/ 3951392 h 4275461"/>
                <a:gd name="connsiteX17" fmla="*/ 1094193 w 3619883"/>
                <a:gd name="connsiteY17" fmla="*/ 4128157 h 4275461"/>
                <a:gd name="connsiteX18" fmla="*/ 1140354 w 3619883"/>
                <a:gd name="connsiteY18" fmla="*/ 4128157 h 4275461"/>
                <a:gd name="connsiteX19" fmla="*/ 1140354 w 3619883"/>
                <a:gd name="connsiteY19" fmla="*/ 4275461 h 4275461"/>
                <a:gd name="connsiteX20" fmla="*/ 953807 w 3619883"/>
                <a:gd name="connsiteY20" fmla="*/ 4275461 h 4275461"/>
                <a:gd name="connsiteX21" fmla="*/ 912215 w 3619883"/>
                <a:gd name="connsiteY21" fmla="*/ 4128157 h 4275461"/>
                <a:gd name="connsiteX22" fmla="*/ 961020 w 3619883"/>
                <a:gd name="connsiteY22" fmla="*/ 4128157 h 4275461"/>
                <a:gd name="connsiteX23" fmla="*/ 961020 w 3619883"/>
                <a:gd name="connsiteY23" fmla="*/ 3951392 h 4275461"/>
                <a:gd name="connsiteX24" fmla="*/ 783235 w 3619883"/>
                <a:gd name="connsiteY24" fmla="*/ 3951392 h 4275461"/>
                <a:gd name="connsiteX25" fmla="*/ 783235 w 3619883"/>
                <a:gd name="connsiteY25" fmla="*/ 4128157 h 4275461"/>
                <a:gd name="connsiteX26" fmla="*/ 871024 w 3619883"/>
                <a:gd name="connsiteY26" fmla="*/ 4128157 h 4275461"/>
                <a:gd name="connsiteX27" fmla="*/ 829432 w 3619883"/>
                <a:gd name="connsiteY27" fmla="*/ 4275461 h 4275461"/>
                <a:gd name="connsiteX28" fmla="*/ 611484 w 3619883"/>
                <a:gd name="connsiteY28" fmla="*/ 4275461 h 4275461"/>
                <a:gd name="connsiteX29" fmla="*/ 621247 w 3619883"/>
                <a:gd name="connsiteY29" fmla="*/ 4128157 h 4275461"/>
                <a:gd name="connsiteX30" fmla="*/ 650062 w 3619883"/>
                <a:gd name="connsiteY30" fmla="*/ 4128157 h 4275461"/>
                <a:gd name="connsiteX31" fmla="*/ 650062 w 3619883"/>
                <a:gd name="connsiteY31" fmla="*/ 3951392 h 4275461"/>
                <a:gd name="connsiteX32" fmla="*/ 472277 w 3619883"/>
                <a:gd name="connsiteY32" fmla="*/ 3951392 h 4275461"/>
                <a:gd name="connsiteX33" fmla="*/ 472277 w 3619883"/>
                <a:gd name="connsiteY33" fmla="*/ 4128157 h 4275461"/>
                <a:gd name="connsiteX34" fmla="*/ 522650 w 3619883"/>
                <a:gd name="connsiteY34" fmla="*/ 4128157 h 4275461"/>
                <a:gd name="connsiteX35" fmla="*/ 573998 w 3619883"/>
                <a:gd name="connsiteY35" fmla="*/ 4275461 h 4275461"/>
                <a:gd name="connsiteX36" fmla="*/ 336164 w 3619883"/>
                <a:gd name="connsiteY36" fmla="*/ 4275461 h 4275461"/>
                <a:gd name="connsiteX37" fmla="*/ 294572 w 3619883"/>
                <a:gd name="connsiteY37" fmla="*/ 4128157 h 4275461"/>
                <a:gd name="connsiteX38" fmla="*/ 339106 w 3619883"/>
                <a:gd name="connsiteY38" fmla="*/ 4128157 h 4275461"/>
                <a:gd name="connsiteX39" fmla="*/ 339106 w 3619883"/>
                <a:gd name="connsiteY39" fmla="*/ 3951392 h 4275461"/>
                <a:gd name="connsiteX40" fmla="*/ 161321 w 3619883"/>
                <a:gd name="connsiteY40" fmla="*/ 3951392 h 4275461"/>
                <a:gd name="connsiteX41" fmla="*/ 161321 w 3619883"/>
                <a:gd name="connsiteY41" fmla="*/ 4128157 h 4275461"/>
                <a:gd name="connsiteX42" fmla="*/ 230914 w 3619883"/>
                <a:gd name="connsiteY42" fmla="*/ 4128157 h 4275461"/>
                <a:gd name="connsiteX43" fmla="*/ 189322 w 3619883"/>
                <a:gd name="connsiteY43" fmla="*/ 4275461 h 4275461"/>
                <a:gd name="connsiteX44" fmla="*/ 0 w 3619883"/>
                <a:gd name="connsiteY44" fmla="*/ 4275461 h 4275461"/>
                <a:gd name="connsiteX45" fmla="*/ 0 w 3619883"/>
                <a:gd name="connsiteY45" fmla="*/ 42229 h 4275461"/>
                <a:gd name="connsiteX46" fmla="*/ 42464 w 3619883"/>
                <a:gd name="connsiteY46" fmla="*/ 40518 h 4275461"/>
                <a:gd name="connsiteX47" fmla="*/ 137733 w 3619883"/>
                <a:gd name="connsiteY47" fmla="*/ 35355 h 4275461"/>
                <a:gd name="connsiteX48" fmla="*/ 270565 w 3619883"/>
                <a:gd name="connsiteY48" fmla="*/ 29759 h 4275461"/>
                <a:gd name="connsiteX49" fmla="*/ 479734 w 3619883"/>
                <a:gd name="connsiteY49" fmla="*/ 45455 h 4275461"/>
                <a:gd name="connsiteX50" fmla="*/ 524103 w 3619883"/>
                <a:gd name="connsiteY50" fmla="*/ 41625 h 4275461"/>
                <a:gd name="connsiteX51" fmla="*/ 624416 w 3619883"/>
                <a:gd name="connsiteY51" fmla="*/ 22696 h 4275461"/>
                <a:gd name="connsiteX52" fmla="*/ 657762 w 3619883"/>
                <a:gd name="connsiteY52" fmla="*/ 18351 h 4275461"/>
                <a:gd name="connsiteX53" fmla="*/ 690557 w 3619883"/>
                <a:gd name="connsiteY53" fmla="*/ 25792 h 4275461"/>
                <a:gd name="connsiteX54" fmla="*/ 745123 w 3619883"/>
                <a:gd name="connsiteY54" fmla="*/ 40157 h 4275461"/>
                <a:gd name="connsiteX55" fmla="*/ 789493 w 3619883"/>
                <a:gd name="connsiteY55" fmla="*/ 36327 h 4275461"/>
                <a:gd name="connsiteX56" fmla="*/ 854255 w 3619883"/>
                <a:gd name="connsiteY56" fmla="*/ 68887 h 4275461"/>
                <a:gd name="connsiteX57" fmla="*/ 897520 w 3619883"/>
                <a:gd name="connsiteY57" fmla="*/ 88629 h 4275461"/>
                <a:gd name="connsiteX58" fmla="*/ 940510 w 3619883"/>
                <a:gd name="connsiteY58" fmla="*/ 114265 h 4275461"/>
                <a:gd name="connsiteX59" fmla="*/ 1082712 w 3619883"/>
                <a:gd name="connsiteY59" fmla="*/ 144543 h 4275461"/>
                <a:gd name="connsiteX60" fmla="*/ 1205348 w 3619883"/>
                <a:gd name="connsiteY60" fmla="*/ 120753 h 4275461"/>
                <a:gd name="connsiteX61" fmla="*/ 1271764 w 3619883"/>
                <a:gd name="connsiteY61" fmla="*/ 117956 h 4275461"/>
                <a:gd name="connsiteX62" fmla="*/ 1315583 w 3619883"/>
                <a:gd name="connsiteY62" fmla="*/ 125912 h 4275461"/>
                <a:gd name="connsiteX63" fmla="*/ 1359125 w 3619883"/>
                <a:gd name="connsiteY63" fmla="*/ 139761 h 4275461"/>
                <a:gd name="connsiteX64" fmla="*/ 1391919 w 3619883"/>
                <a:gd name="connsiteY64" fmla="*/ 147202 h 4275461"/>
                <a:gd name="connsiteX65" fmla="*/ 1436563 w 3619883"/>
                <a:gd name="connsiteY65" fmla="*/ 137480 h 4275461"/>
                <a:gd name="connsiteX66" fmla="*/ 1471566 w 3619883"/>
                <a:gd name="connsiteY66" fmla="*/ 97777 h 4275461"/>
                <a:gd name="connsiteX67" fmla="*/ 1505739 w 3619883"/>
                <a:gd name="connsiteY67" fmla="*/ 75753 h 4275461"/>
                <a:gd name="connsiteX68" fmla="*/ 1590891 w 3619883"/>
                <a:gd name="connsiteY68" fmla="*/ 144702 h 4275461"/>
                <a:gd name="connsiteX69" fmla="*/ 1625616 w 3619883"/>
                <a:gd name="connsiteY69" fmla="*/ 110893 h 4275461"/>
                <a:gd name="connsiteX70" fmla="*/ 1658964 w 3619883"/>
                <a:gd name="connsiteY70" fmla="*/ 106547 h 4275461"/>
                <a:gd name="connsiteX71" fmla="*/ 1746598 w 3619883"/>
                <a:gd name="connsiteY71" fmla="*/ 122460 h 4275461"/>
                <a:gd name="connsiteX72" fmla="*/ 1811913 w 3619883"/>
                <a:gd name="connsiteY72" fmla="*/ 143234 h 4275461"/>
                <a:gd name="connsiteX73" fmla="*/ 1856557 w 3619883"/>
                <a:gd name="connsiteY73" fmla="*/ 133511 h 4275461"/>
                <a:gd name="connsiteX74" fmla="*/ 2066003 w 3619883"/>
                <a:gd name="connsiteY74" fmla="*/ 143313 h 4275461"/>
                <a:gd name="connsiteX75" fmla="*/ 2177615 w 3619883"/>
                <a:gd name="connsiteY75" fmla="*/ 119007 h 4275461"/>
                <a:gd name="connsiteX76" fmla="*/ 2255883 w 3619883"/>
                <a:gd name="connsiteY76" fmla="*/ 99047 h 4275461"/>
                <a:gd name="connsiteX77" fmla="*/ 2344622 w 3619883"/>
                <a:gd name="connsiteY77" fmla="*/ 91388 h 4275461"/>
                <a:gd name="connsiteX78" fmla="*/ 2455682 w 3619883"/>
                <a:gd name="connsiteY78" fmla="*/ 78869 h 4275461"/>
                <a:gd name="connsiteX79" fmla="*/ 2632609 w 3619883"/>
                <a:gd name="connsiteY79" fmla="*/ 75338 h 4275461"/>
                <a:gd name="connsiteX80" fmla="*/ 2742291 w 3619883"/>
                <a:gd name="connsiteY80" fmla="*/ 92282 h 4275461"/>
                <a:gd name="connsiteX81" fmla="*/ 2851974 w 3619883"/>
                <a:gd name="connsiteY81" fmla="*/ 109227 h 4275461"/>
                <a:gd name="connsiteX82" fmla="*/ 2907643 w 3619883"/>
                <a:gd name="connsiteY82" fmla="*/ 100020 h 4275461"/>
                <a:gd name="connsiteX83" fmla="*/ 2944022 w 3619883"/>
                <a:gd name="connsiteY83" fmla="*/ 30853 h 4275461"/>
                <a:gd name="connsiteX84" fmla="*/ 3022289 w 3619883"/>
                <a:gd name="connsiteY84" fmla="*/ 10893 h 4275461"/>
                <a:gd name="connsiteX85" fmla="*/ 3054807 w 3619883"/>
                <a:gd name="connsiteY85" fmla="*/ 24226 h 4275461"/>
                <a:gd name="connsiteX86" fmla="*/ 3141892 w 3619883"/>
                <a:gd name="connsiteY86" fmla="*/ 51925 h 4275461"/>
                <a:gd name="connsiteX87" fmla="*/ 3185711 w 3619883"/>
                <a:gd name="connsiteY87" fmla="*/ 59881 h 4275461"/>
                <a:gd name="connsiteX88" fmla="*/ 3219056 w 3619883"/>
                <a:gd name="connsiteY88" fmla="*/ 55536 h 4275461"/>
                <a:gd name="connsiteX89" fmla="*/ 3263425 w 3619883"/>
                <a:gd name="connsiteY89" fmla="*/ 51706 h 4275461"/>
                <a:gd name="connsiteX90" fmla="*/ 3296219 w 3619883"/>
                <a:gd name="connsiteY90" fmla="*/ 59147 h 4275461"/>
                <a:gd name="connsiteX91" fmla="*/ 3319094 w 3619883"/>
                <a:gd name="connsiteY91" fmla="*/ 42500 h 4275461"/>
                <a:gd name="connsiteX92" fmla="*/ 3420511 w 3619883"/>
                <a:gd name="connsiteY92" fmla="*/ 0 h 4275461"/>
                <a:gd name="connsiteX93" fmla="*/ 3453305 w 3619883"/>
                <a:gd name="connsiteY93" fmla="*/ 7440 h 4275461"/>
                <a:gd name="connsiteX94" fmla="*/ 3496571 w 3619883"/>
                <a:gd name="connsiteY94" fmla="*/ 27182 h 4275461"/>
                <a:gd name="connsiteX95" fmla="*/ 3602117 w 3619883"/>
                <a:gd name="connsiteY95" fmla="*/ 132521 h 4275461"/>
                <a:gd name="connsiteX96" fmla="*/ 3619883 w 3619883"/>
                <a:gd name="connsiteY96" fmla="*/ 140049 h 4275461"/>
                <a:gd name="connsiteX97" fmla="*/ 3619883 w 3619883"/>
                <a:gd name="connsiteY97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094193 w 3619883"/>
                <a:gd name="connsiteY16" fmla="*/ 4128157 h 4275461"/>
                <a:gd name="connsiteX17" fmla="*/ 1140354 w 3619883"/>
                <a:gd name="connsiteY17" fmla="*/ 4128157 h 4275461"/>
                <a:gd name="connsiteX18" fmla="*/ 1140354 w 3619883"/>
                <a:gd name="connsiteY18" fmla="*/ 4275461 h 4275461"/>
                <a:gd name="connsiteX19" fmla="*/ 953807 w 3619883"/>
                <a:gd name="connsiteY19" fmla="*/ 4275461 h 4275461"/>
                <a:gd name="connsiteX20" fmla="*/ 912215 w 3619883"/>
                <a:gd name="connsiteY20" fmla="*/ 4128157 h 4275461"/>
                <a:gd name="connsiteX21" fmla="*/ 961020 w 3619883"/>
                <a:gd name="connsiteY21" fmla="*/ 4128157 h 4275461"/>
                <a:gd name="connsiteX22" fmla="*/ 961020 w 3619883"/>
                <a:gd name="connsiteY22" fmla="*/ 3951392 h 4275461"/>
                <a:gd name="connsiteX23" fmla="*/ 783235 w 3619883"/>
                <a:gd name="connsiteY23" fmla="*/ 3951392 h 4275461"/>
                <a:gd name="connsiteX24" fmla="*/ 783235 w 3619883"/>
                <a:gd name="connsiteY24" fmla="*/ 4128157 h 4275461"/>
                <a:gd name="connsiteX25" fmla="*/ 871024 w 3619883"/>
                <a:gd name="connsiteY25" fmla="*/ 4128157 h 4275461"/>
                <a:gd name="connsiteX26" fmla="*/ 829432 w 3619883"/>
                <a:gd name="connsiteY26" fmla="*/ 4275461 h 4275461"/>
                <a:gd name="connsiteX27" fmla="*/ 611484 w 3619883"/>
                <a:gd name="connsiteY27" fmla="*/ 4275461 h 4275461"/>
                <a:gd name="connsiteX28" fmla="*/ 621247 w 3619883"/>
                <a:gd name="connsiteY28" fmla="*/ 4128157 h 4275461"/>
                <a:gd name="connsiteX29" fmla="*/ 650062 w 3619883"/>
                <a:gd name="connsiteY29" fmla="*/ 4128157 h 4275461"/>
                <a:gd name="connsiteX30" fmla="*/ 650062 w 3619883"/>
                <a:gd name="connsiteY30" fmla="*/ 3951392 h 4275461"/>
                <a:gd name="connsiteX31" fmla="*/ 472277 w 3619883"/>
                <a:gd name="connsiteY31" fmla="*/ 3951392 h 4275461"/>
                <a:gd name="connsiteX32" fmla="*/ 472277 w 3619883"/>
                <a:gd name="connsiteY32" fmla="*/ 4128157 h 4275461"/>
                <a:gd name="connsiteX33" fmla="*/ 522650 w 3619883"/>
                <a:gd name="connsiteY33" fmla="*/ 4128157 h 4275461"/>
                <a:gd name="connsiteX34" fmla="*/ 573998 w 3619883"/>
                <a:gd name="connsiteY34" fmla="*/ 4275461 h 4275461"/>
                <a:gd name="connsiteX35" fmla="*/ 336164 w 3619883"/>
                <a:gd name="connsiteY35" fmla="*/ 4275461 h 4275461"/>
                <a:gd name="connsiteX36" fmla="*/ 294572 w 3619883"/>
                <a:gd name="connsiteY36" fmla="*/ 4128157 h 4275461"/>
                <a:gd name="connsiteX37" fmla="*/ 339106 w 3619883"/>
                <a:gd name="connsiteY37" fmla="*/ 4128157 h 4275461"/>
                <a:gd name="connsiteX38" fmla="*/ 339106 w 3619883"/>
                <a:gd name="connsiteY38" fmla="*/ 3951392 h 4275461"/>
                <a:gd name="connsiteX39" fmla="*/ 161321 w 3619883"/>
                <a:gd name="connsiteY39" fmla="*/ 3951392 h 4275461"/>
                <a:gd name="connsiteX40" fmla="*/ 161321 w 3619883"/>
                <a:gd name="connsiteY40" fmla="*/ 4128157 h 4275461"/>
                <a:gd name="connsiteX41" fmla="*/ 230914 w 3619883"/>
                <a:gd name="connsiteY41" fmla="*/ 4128157 h 4275461"/>
                <a:gd name="connsiteX42" fmla="*/ 189322 w 3619883"/>
                <a:gd name="connsiteY42" fmla="*/ 4275461 h 4275461"/>
                <a:gd name="connsiteX43" fmla="*/ 0 w 3619883"/>
                <a:gd name="connsiteY43" fmla="*/ 4275461 h 4275461"/>
                <a:gd name="connsiteX44" fmla="*/ 0 w 3619883"/>
                <a:gd name="connsiteY44" fmla="*/ 42229 h 4275461"/>
                <a:gd name="connsiteX45" fmla="*/ 42464 w 3619883"/>
                <a:gd name="connsiteY45" fmla="*/ 40518 h 4275461"/>
                <a:gd name="connsiteX46" fmla="*/ 137733 w 3619883"/>
                <a:gd name="connsiteY46" fmla="*/ 35355 h 4275461"/>
                <a:gd name="connsiteX47" fmla="*/ 270565 w 3619883"/>
                <a:gd name="connsiteY47" fmla="*/ 29759 h 4275461"/>
                <a:gd name="connsiteX48" fmla="*/ 479734 w 3619883"/>
                <a:gd name="connsiteY48" fmla="*/ 45455 h 4275461"/>
                <a:gd name="connsiteX49" fmla="*/ 524103 w 3619883"/>
                <a:gd name="connsiteY49" fmla="*/ 41625 h 4275461"/>
                <a:gd name="connsiteX50" fmla="*/ 624416 w 3619883"/>
                <a:gd name="connsiteY50" fmla="*/ 22696 h 4275461"/>
                <a:gd name="connsiteX51" fmla="*/ 657762 w 3619883"/>
                <a:gd name="connsiteY51" fmla="*/ 18351 h 4275461"/>
                <a:gd name="connsiteX52" fmla="*/ 690557 w 3619883"/>
                <a:gd name="connsiteY52" fmla="*/ 25792 h 4275461"/>
                <a:gd name="connsiteX53" fmla="*/ 745123 w 3619883"/>
                <a:gd name="connsiteY53" fmla="*/ 40157 h 4275461"/>
                <a:gd name="connsiteX54" fmla="*/ 789493 w 3619883"/>
                <a:gd name="connsiteY54" fmla="*/ 36327 h 4275461"/>
                <a:gd name="connsiteX55" fmla="*/ 854255 w 3619883"/>
                <a:gd name="connsiteY55" fmla="*/ 68887 h 4275461"/>
                <a:gd name="connsiteX56" fmla="*/ 897520 w 3619883"/>
                <a:gd name="connsiteY56" fmla="*/ 88629 h 4275461"/>
                <a:gd name="connsiteX57" fmla="*/ 940510 w 3619883"/>
                <a:gd name="connsiteY57" fmla="*/ 114265 h 4275461"/>
                <a:gd name="connsiteX58" fmla="*/ 1082712 w 3619883"/>
                <a:gd name="connsiteY58" fmla="*/ 144543 h 4275461"/>
                <a:gd name="connsiteX59" fmla="*/ 1205348 w 3619883"/>
                <a:gd name="connsiteY59" fmla="*/ 120753 h 4275461"/>
                <a:gd name="connsiteX60" fmla="*/ 1271764 w 3619883"/>
                <a:gd name="connsiteY60" fmla="*/ 117956 h 4275461"/>
                <a:gd name="connsiteX61" fmla="*/ 1315583 w 3619883"/>
                <a:gd name="connsiteY61" fmla="*/ 125912 h 4275461"/>
                <a:gd name="connsiteX62" fmla="*/ 1359125 w 3619883"/>
                <a:gd name="connsiteY62" fmla="*/ 139761 h 4275461"/>
                <a:gd name="connsiteX63" fmla="*/ 1391919 w 3619883"/>
                <a:gd name="connsiteY63" fmla="*/ 147202 h 4275461"/>
                <a:gd name="connsiteX64" fmla="*/ 1436563 w 3619883"/>
                <a:gd name="connsiteY64" fmla="*/ 137480 h 4275461"/>
                <a:gd name="connsiteX65" fmla="*/ 1471566 w 3619883"/>
                <a:gd name="connsiteY65" fmla="*/ 97777 h 4275461"/>
                <a:gd name="connsiteX66" fmla="*/ 1505739 w 3619883"/>
                <a:gd name="connsiteY66" fmla="*/ 75753 h 4275461"/>
                <a:gd name="connsiteX67" fmla="*/ 1590891 w 3619883"/>
                <a:gd name="connsiteY67" fmla="*/ 144702 h 4275461"/>
                <a:gd name="connsiteX68" fmla="*/ 1625616 w 3619883"/>
                <a:gd name="connsiteY68" fmla="*/ 110893 h 4275461"/>
                <a:gd name="connsiteX69" fmla="*/ 1658964 w 3619883"/>
                <a:gd name="connsiteY69" fmla="*/ 106547 h 4275461"/>
                <a:gd name="connsiteX70" fmla="*/ 1746598 w 3619883"/>
                <a:gd name="connsiteY70" fmla="*/ 122460 h 4275461"/>
                <a:gd name="connsiteX71" fmla="*/ 1811913 w 3619883"/>
                <a:gd name="connsiteY71" fmla="*/ 143234 h 4275461"/>
                <a:gd name="connsiteX72" fmla="*/ 1856557 w 3619883"/>
                <a:gd name="connsiteY72" fmla="*/ 133511 h 4275461"/>
                <a:gd name="connsiteX73" fmla="*/ 2066003 w 3619883"/>
                <a:gd name="connsiteY73" fmla="*/ 143313 h 4275461"/>
                <a:gd name="connsiteX74" fmla="*/ 2177615 w 3619883"/>
                <a:gd name="connsiteY74" fmla="*/ 119007 h 4275461"/>
                <a:gd name="connsiteX75" fmla="*/ 2255883 w 3619883"/>
                <a:gd name="connsiteY75" fmla="*/ 99047 h 4275461"/>
                <a:gd name="connsiteX76" fmla="*/ 2344622 w 3619883"/>
                <a:gd name="connsiteY76" fmla="*/ 91388 h 4275461"/>
                <a:gd name="connsiteX77" fmla="*/ 2455682 w 3619883"/>
                <a:gd name="connsiteY77" fmla="*/ 78869 h 4275461"/>
                <a:gd name="connsiteX78" fmla="*/ 2632609 w 3619883"/>
                <a:gd name="connsiteY78" fmla="*/ 75338 h 4275461"/>
                <a:gd name="connsiteX79" fmla="*/ 2742291 w 3619883"/>
                <a:gd name="connsiteY79" fmla="*/ 92282 h 4275461"/>
                <a:gd name="connsiteX80" fmla="*/ 2851974 w 3619883"/>
                <a:gd name="connsiteY80" fmla="*/ 109227 h 4275461"/>
                <a:gd name="connsiteX81" fmla="*/ 2907643 w 3619883"/>
                <a:gd name="connsiteY81" fmla="*/ 100020 h 4275461"/>
                <a:gd name="connsiteX82" fmla="*/ 2944022 w 3619883"/>
                <a:gd name="connsiteY82" fmla="*/ 30853 h 4275461"/>
                <a:gd name="connsiteX83" fmla="*/ 3022289 w 3619883"/>
                <a:gd name="connsiteY83" fmla="*/ 10893 h 4275461"/>
                <a:gd name="connsiteX84" fmla="*/ 3054807 w 3619883"/>
                <a:gd name="connsiteY84" fmla="*/ 24226 h 4275461"/>
                <a:gd name="connsiteX85" fmla="*/ 3141892 w 3619883"/>
                <a:gd name="connsiteY85" fmla="*/ 51925 h 4275461"/>
                <a:gd name="connsiteX86" fmla="*/ 3185711 w 3619883"/>
                <a:gd name="connsiteY86" fmla="*/ 59881 h 4275461"/>
                <a:gd name="connsiteX87" fmla="*/ 3219056 w 3619883"/>
                <a:gd name="connsiteY87" fmla="*/ 55536 h 4275461"/>
                <a:gd name="connsiteX88" fmla="*/ 3263425 w 3619883"/>
                <a:gd name="connsiteY88" fmla="*/ 51706 h 4275461"/>
                <a:gd name="connsiteX89" fmla="*/ 3296219 w 3619883"/>
                <a:gd name="connsiteY89" fmla="*/ 59147 h 4275461"/>
                <a:gd name="connsiteX90" fmla="*/ 3319094 w 3619883"/>
                <a:gd name="connsiteY90" fmla="*/ 42500 h 4275461"/>
                <a:gd name="connsiteX91" fmla="*/ 3420511 w 3619883"/>
                <a:gd name="connsiteY91" fmla="*/ 0 h 4275461"/>
                <a:gd name="connsiteX92" fmla="*/ 3453305 w 3619883"/>
                <a:gd name="connsiteY92" fmla="*/ 7440 h 4275461"/>
                <a:gd name="connsiteX93" fmla="*/ 3496571 w 3619883"/>
                <a:gd name="connsiteY93" fmla="*/ 27182 h 4275461"/>
                <a:gd name="connsiteX94" fmla="*/ 3602117 w 3619883"/>
                <a:gd name="connsiteY94" fmla="*/ 132521 h 4275461"/>
                <a:gd name="connsiteX95" fmla="*/ 3619883 w 3619883"/>
                <a:gd name="connsiteY95" fmla="*/ 140049 h 4275461"/>
                <a:gd name="connsiteX96" fmla="*/ 3619883 w 3619883"/>
                <a:gd name="connsiteY96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094193 w 3619883"/>
                <a:gd name="connsiteY16" fmla="*/ 4128157 h 4275461"/>
                <a:gd name="connsiteX17" fmla="*/ 1140354 w 3619883"/>
                <a:gd name="connsiteY17" fmla="*/ 4275461 h 4275461"/>
                <a:gd name="connsiteX18" fmla="*/ 953807 w 3619883"/>
                <a:gd name="connsiteY18" fmla="*/ 4275461 h 4275461"/>
                <a:gd name="connsiteX19" fmla="*/ 912215 w 3619883"/>
                <a:gd name="connsiteY19" fmla="*/ 4128157 h 4275461"/>
                <a:gd name="connsiteX20" fmla="*/ 961020 w 3619883"/>
                <a:gd name="connsiteY20" fmla="*/ 4128157 h 4275461"/>
                <a:gd name="connsiteX21" fmla="*/ 961020 w 3619883"/>
                <a:gd name="connsiteY21" fmla="*/ 3951392 h 4275461"/>
                <a:gd name="connsiteX22" fmla="*/ 783235 w 3619883"/>
                <a:gd name="connsiteY22" fmla="*/ 3951392 h 4275461"/>
                <a:gd name="connsiteX23" fmla="*/ 783235 w 3619883"/>
                <a:gd name="connsiteY23" fmla="*/ 4128157 h 4275461"/>
                <a:gd name="connsiteX24" fmla="*/ 871024 w 3619883"/>
                <a:gd name="connsiteY24" fmla="*/ 4128157 h 4275461"/>
                <a:gd name="connsiteX25" fmla="*/ 829432 w 3619883"/>
                <a:gd name="connsiteY25" fmla="*/ 4275461 h 4275461"/>
                <a:gd name="connsiteX26" fmla="*/ 611484 w 3619883"/>
                <a:gd name="connsiteY26" fmla="*/ 4275461 h 4275461"/>
                <a:gd name="connsiteX27" fmla="*/ 621247 w 3619883"/>
                <a:gd name="connsiteY27" fmla="*/ 4128157 h 4275461"/>
                <a:gd name="connsiteX28" fmla="*/ 650062 w 3619883"/>
                <a:gd name="connsiteY28" fmla="*/ 4128157 h 4275461"/>
                <a:gd name="connsiteX29" fmla="*/ 650062 w 3619883"/>
                <a:gd name="connsiteY29" fmla="*/ 3951392 h 4275461"/>
                <a:gd name="connsiteX30" fmla="*/ 472277 w 3619883"/>
                <a:gd name="connsiteY30" fmla="*/ 3951392 h 4275461"/>
                <a:gd name="connsiteX31" fmla="*/ 472277 w 3619883"/>
                <a:gd name="connsiteY31" fmla="*/ 4128157 h 4275461"/>
                <a:gd name="connsiteX32" fmla="*/ 522650 w 3619883"/>
                <a:gd name="connsiteY32" fmla="*/ 4128157 h 4275461"/>
                <a:gd name="connsiteX33" fmla="*/ 573998 w 3619883"/>
                <a:gd name="connsiteY33" fmla="*/ 4275461 h 4275461"/>
                <a:gd name="connsiteX34" fmla="*/ 336164 w 3619883"/>
                <a:gd name="connsiteY34" fmla="*/ 4275461 h 4275461"/>
                <a:gd name="connsiteX35" fmla="*/ 294572 w 3619883"/>
                <a:gd name="connsiteY35" fmla="*/ 4128157 h 4275461"/>
                <a:gd name="connsiteX36" fmla="*/ 339106 w 3619883"/>
                <a:gd name="connsiteY36" fmla="*/ 4128157 h 4275461"/>
                <a:gd name="connsiteX37" fmla="*/ 339106 w 3619883"/>
                <a:gd name="connsiteY37" fmla="*/ 3951392 h 4275461"/>
                <a:gd name="connsiteX38" fmla="*/ 161321 w 3619883"/>
                <a:gd name="connsiteY38" fmla="*/ 3951392 h 4275461"/>
                <a:gd name="connsiteX39" fmla="*/ 161321 w 3619883"/>
                <a:gd name="connsiteY39" fmla="*/ 4128157 h 4275461"/>
                <a:gd name="connsiteX40" fmla="*/ 230914 w 3619883"/>
                <a:gd name="connsiteY40" fmla="*/ 4128157 h 4275461"/>
                <a:gd name="connsiteX41" fmla="*/ 189322 w 3619883"/>
                <a:gd name="connsiteY41" fmla="*/ 4275461 h 4275461"/>
                <a:gd name="connsiteX42" fmla="*/ 0 w 3619883"/>
                <a:gd name="connsiteY42" fmla="*/ 4275461 h 4275461"/>
                <a:gd name="connsiteX43" fmla="*/ 0 w 3619883"/>
                <a:gd name="connsiteY43" fmla="*/ 42229 h 4275461"/>
                <a:gd name="connsiteX44" fmla="*/ 42464 w 3619883"/>
                <a:gd name="connsiteY44" fmla="*/ 40518 h 4275461"/>
                <a:gd name="connsiteX45" fmla="*/ 137733 w 3619883"/>
                <a:gd name="connsiteY45" fmla="*/ 35355 h 4275461"/>
                <a:gd name="connsiteX46" fmla="*/ 270565 w 3619883"/>
                <a:gd name="connsiteY46" fmla="*/ 29759 h 4275461"/>
                <a:gd name="connsiteX47" fmla="*/ 479734 w 3619883"/>
                <a:gd name="connsiteY47" fmla="*/ 45455 h 4275461"/>
                <a:gd name="connsiteX48" fmla="*/ 524103 w 3619883"/>
                <a:gd name="connsiteY48" fmla="*/ 41625 h 4275461"/>
                <a:gd name="connsiteX49" fmla="*/ 624416 w 3619883"/>
                <a:gd name="connsiteY49" fmla="*/ 22696 h 4275461"/>
                <a:gd name="connsiteX50" fmla="*/ 657762 w 3619883"/>
                <a:gd name="connsiteY50" fmla="*/ 18351 h 4275461"/>
                <a:gd name="connsiteX51" fmla="*/ 690557 w 3619883"/>
                <a:gd name="connsiteY51" fmla="*/ 25792 h 4275461"/>
                <a:gd name="connsiteX52" fmla="*/ 745123 w 3619883"/>
                <a:gd name="connsiteY52" fmla="*/ 40157 h 4275461"/>
                <a:gd name="connsiteX53" fmla="*/ 789493 w 3619883"/>
                <a:gd name="connsiteY53" fmla="*/ 36327 h 4275461"/>
                <a:gd name="connsiteX54" fmla="*/ 854255 w 3619883"/>
                <a:gd name="connsiteY54" fmla="*/ 68887 h 4275461"/>
                <a:gd name="connsiteX55" fmla="*/ 897520 w 3619883"/>
                <a:gd name="connsiteY55" fmla="*/ 88629 h 4275461"/>
                <a:gd name="connsiteX56" fmla="*/ 940510 w 3619883"/>
                <a:gd name="connsiteY56" fmla="*/ 114265 h 4275461"/>
                <a:gd name="connsiteX57" fmla="*/ 1082712 w 3619883"/>
                <a:gd name="connsiteY57" fmla="*/ 144543 h 4275461"/>
                <a:gd name="connsiteX58" fmla="*/ 1205348 w 3619883"/>
                <a:gd name="connsiteY58" fmla="*/ 120753 h 4275461"/>
                <a:gd name="connsiteX59" fmla="*/ 1271764 w 3619883"/>
                <a:gd name="connsiteY59" fmla="*/ 117956 h 4275461"/>
                <a:gd name="connsiteX60" fmla="*/ 1315583 w 3619883"/>
                <a:gd name="connsiteY60" fmla="*/ 125912 h 4275461"/>
                <a:gd name="connsiteX61" fmla="*/ 1359125 w 3619883"/>
                <a:gd name="connsiteY61" fmla="*/ 139761 h 4275461"/>
                <a:gd name="connsiteX62" fmla="*/ 1391919 w 3619883"/>
                <a:gd name="connsiteY62" fmla="*/ 147202 h 4275461"/>
                <a:gd name="connsiteX63" fmla="*/ 1436563 w 3619883"/>
                <a:gd name="connsiteY63" fmla="*/ 137480 h 4275461"/>
                <a:gd name="connsiteX64" fmla="*/ 1471566 w 3619883"/>
                <a:gd name="connsiteY64" fmla="*/ 97777 h 4275461"/>
                <a:gd name="connsiteX65" fmla="*/ 1505739 w 3619883"/>
                <a:gd name="connsiteY65" fmla="*/ 75753 h 4275461"/>
                <a:gd name="connsiteX66" fmla="*/ 1590891 w 3619883"/>
                <a:gd name="connsiteY66" fmla="*/ 144702 h 4275461"/>
                <a:gd name="connsiteX67" fmla="*/ 1625616 w 3619883"/>
                <a:gd name="connsiteY67" fmla="*/ 110893 h 4275461"/>
                <a:gd name="connsiteX68" fmla="*/ 1658964 w 3619883"/>
                <a:gd name="connsiteY68" fmla="*/ 106547 h 4275461"/>
                <a:gd name="connsiteX69" fmla="*/ 1746598 w 3619883"/>
                <a:gd name="connsiteY69" fmla="*/ 122460 h 4275461"/>
                <a:gd name="connsiteX70" fmla="*/ 1811913 w 3619883"/>
                <a:gd name="connsiteY70" fmla="*/ 143234 h 4275461"/>
                <a:gd name="connsiteX71" fmla="*/ 1856557 w 3619883"/>
                <a:gd name="connsiteY71" fmla="*/ 133511 h 4275461"/>
                <a:gd name="connsiteX72" fmla="*/ 2066003 w 3619883"/>
                <a:gd name="connsiteY72" fmla="*/ 143313 h 4275461"/>
                <a:gd name="connsiteX73" fmla="*/ 2177615 w 3619883"/>
                <a:gd name="connsiteY73" fmla="*/ 119007 h 4275461"/>
                <a:gd name="connsiteX74" fmla="*/ 2255883 w 3619883"/>
                <a:gd name="connsiteY74" fmla="*/ 99047 h 4275461"/>
                <a:gd name="connsiteX75" fmla="*/ 2344622 w 3619883"/>
                <a:gd name="connsiteY75" fmla="*/ 91388 h 4275461"/>
                <a:gd name="connsiteX76" fmla="*/ 2455682 w 3619883"/>
                <a:gd name="connsiteY76" fmla="*/ 78869 h 4275461"/>
                <a:gd name="connsiteX77" fmla="*/ 2632609 w 3619883"/>
                <a:gd name="connsiteY77" fmla="*/ 75338 h 4275461"/>
                <a:gd name="connsiteX78" fmla="*/ 2742291 w 3619883"/>
                <a:gd name="connsiteY78" fmla="*/ 92282 h 4275461"/>
                <a:gd name="connsiteX79" fmla="*/ 2851974 w 3619883"/>
                <a:gd name="connsiteY79" fmla="*/ 109227 h 4275461"/>
                <a:gd name="connsiteX80" fmla="*/ 2907643 w 3619883"/>
                <a:gd name="connsiteY80" fmla="*/ 100020 h 4275461"/>
                <a:gd name="connsiteX81" fmla="*/ 2944022 w 3619883"/>
                <a:gd name="connsiteY81" fmla="*/ 30853 h 4275461"/>
                <a:gd name="connsiteX82" fmla="*/ 3022289 w 3619883"/>
                <a:gd name="connsiteY82" fmla="*/ 10893 h 4275461"/>
                <a:gd name="connsiteX83" fmla="*/ 3054807 w 3619883"/>
                <a:gd name="connsiteY83" fmla="*/ 24226 h 4275461"/>
                <a:gd name="connsiteX84" fmla="*/ 3141892 w 3619883"/>
                <a:gd name="connsiteY84" fmla="*/ 51925 h 4275461"/>
                <a:gd name="connsiteX85" fmla="*/ 3185711 w 3619883"/>
                <a:gd name="connsiteY85" fmla="*/ 59881 h 4275461"/>
                <a:gd name="connsiteX86" fmla="*/ 3219056 w 3619883"/>
                <a:gd name="connsiteY86" fmla="*/ 55536 h 4275461"/>
                <a:gd name="connsiteX87" fmla="*/ 3263425 w 3619883"/>
                <a:gd name="connsiteY87" fmla="*/ 51706 h 4275461"/>
                <a:gd name="connsiteX88" fmla="*/ 3296219 w 3619883"/>
                <a:gd name="connsiteY88" fmla="*/ 59147 h 4275461"/>
                <a:gd name="connsiteX89" fmla="*/ 3319094 w 3619883"/>
                <a:gd name="connsiteY89" fmla="*/ 42500 h 4275461"/>
                <a:gd name="connsiteX90" fmla="*/ 3420511 w 3619883"/>
                <a:gd name="connsiteY90" fmla="*/ 0 h 4275461"/>
                <a:gd name="connsiteX91" fmla="*/ 3453305 w 3619883"/>
                <a:gd name="connsiteY91" fmla="*/ 7440 h 4275461"/>
                <a:gd name="connsiteX92" fmla="*/ 3496571 w 3619883"/>
                <a:gd name="connsiteY92" fmla="*/ 27182 h 4275461"/>
                <a:gd name="connsiteX93" fmla="*/ 3602117 w 3619883"/>
                <a:gd name="connsiteY93" fmla="*/ 132521 h 4275461"/>
                <a:gd name="connsiteX94" fmla="*/ 3619883 w 3619883"/>
                <a:gd name="connsiteY94" fmla="*/ 140049 h 4275461"/>
                <a:gd name="connsiteX95" fmla="*/ 3619883 w 3619883"/>
                <a:gd name="connsiteY95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912215 w 3619883"/>
                <a:gd name="connsiteY18" fmla="*/ 4128157 h 4275461"/>
                <a:gd name="connsiteX19" fmla="*/ 961020 w 3619883"/>
                <a:gd name="connsiteY19" fmla="*/ 4128157 h 4275461"/>
                <a:gd name="connsiteX20" fmla="*/ 961020 w 3619883"/>
                <a:gd name="connsiteY20" fmla="*/ 3951392 h 4275461"/>
                <a:gd name="connsiteX21" fmla="*/ 783235 w 3619883"/>
                <a:gd name="connsiteY21" fmla="*/ 3951392 h 4275461"/>
                <a:gd name="connsiteX22" fmla="*/ 783235 w 3619883"/>
                <a:gd name="connsiteY22" fmla="*/ 4128157 h 4275461"/>
                <a:gd name="connsiteX23" fmla="*/ 871024 w 3619883"/>
                <a:gd name="connsiteY23" fmla="*/ 4128157 h 4275461"/>
                <a:gd name="connsiteX24" fmla="*/ 829432 w 3619883"/>
                <a:gd name="connsiteY24" fmla="*/ 4275461 h 4275461"/>
                <a:gd name="connsiteX25" fmla="*/ 611484 w 3619883"/>
                <a:gd name="connsiteY25" fmla="*/ 4275461 h 4275461"/>
                <a:gd name="connsiteX26" fmla="*/ 621247 w 3619883"/>
                <a:gd name="connsiteY26" fmla="*/ 4128157 h 4275461"/>
                <a:gd name="connsiteX27" fmla="*/ 650062 w 3619883"/>
                <a:gd name="connsiteY27" fmla="*/ 4128157 h 4275461"/>
                <a:gd name="connsiteX28" fmla="*/ 650062 w 3619883"/>
                <a:gd name="connsiteY28" fmla="*/ 3951392 h 4275461"/>
                <a:gd name="connsiteX29" fmla="*/ 472277 w 3619883"/>
                <a:gd name="connsiteY29" fmla="*/ 3951392 h 4275461"/>
                <a:gd name="connsiteX30" fmla="*/ 472277 w 3619883"/>
                <a:gd name="connsiteY30" fmla="*/ 4128157 h 4275461"/>
                <a:gd name="connsiteX31" fmla="*/ 522650 w 3619883"/>
                <a:gd name="connsiteY31" fmla="*/ 4128157 h 4275461"/>
                <a:gd name="connsiteX32" fmla="*/ 573998 w 3619883"/>
                <a:gd name="connsiteY32" fmla="*/ 4275461 h 4275461"/>
                <a:gd name="connsiteX33" fmla="*/ 336164 w 3619883"/>
                <a:gd name="connsiteY33" fmla="*/ 4275461 h 4275461"/>
                <a:gd name="connsiteX34" fmla="*/ 294572 w 3619883"/>
                <a:gd name="connsiteY34" fmla="*/ 4128157 h 4275461"/>
                <a:gd name="connsiteX35" fmla="*/ 339106 w 3619883"/>
                <a:gd name="connsiteY35" fmla="*/ 4128157 h 4275461"/>
                <a:gd name="connsiteX36" fmla="*/ 339106 w 3619883"/>
                <a:gd name="connsiteY36" fmla="*/ 3951392 h 4275461"/>
                <a:gd name="connsiteX37" fmla="*/ 161321 w 3619883"/>
                <a:gd name="connsiteY37" fmla="*/ 3951392 h 4275461"/>
                <a:gd name="connsiteX38" fmla="*/ 161321 w 3619883"/>
                <a:gd name="connsiteY38" fmla="*/ 4128157 h 4275461"/>
                <a:gd name="connsiteX39" fmla="*/ 230914 w 3619883"/>
                <a:gd name="connsiteY39" fmla="*/ 4128157 h 4275461"/>
                <a:gd name="connsiteX40" fmla="*/ 189322 w 3619883"/>
                <a:gd name="connsiteY40" fmla="*/ 4275461 h 4275461"/>
                <a:gd name="connsiteX41" fmla="*/ 0 w 3619883"/>
                <a:gd name="connsiteY41" fmla="*/ 4275461 h 4275461"/>
                <a:gd name="connsiteX42" fmla="*/ 0 w 3619883"/>
                <a:gd name="connsiteY42" fmla="*/ 42229 h 4275461"/>
                <a:gd name="connsiteX43" fmla="*/ 42464 w 3619883"/>
                <a:gd name="connsiteY43" fmla="*/ 40518 h 4275461"/>
                <a:gd name="connsiteX44" fmla="*/ 137733 w 3619883"/>
                <a:gd name="connsiteY44" fmla="*/ 35355 h 4275461"/>
                <a:gd name="connsiteX45" fmla="*/ 270565 w 3619883"/>
                <a:gd name="connsiteY45" fmla="*/ 29759 h 4275461"/>
                <a:gd name="connsiteX46" fmla="*/ 479734 w 3619883"/>
                <a:gd name="connsiteY46" fmla="*/ 45455 h 4275461"/>
                <a:gd name="connsiteX47" fmla="*/ 524103 w 3619883"/>
                <a:gd name="connsiteY47" fmla="*/ 41625 h 4275461"/>
                <a:gd name="connsiteX48" fmla="*/ 624416 w 3619883"/>
                <a:gd name="connsiteY48" fmla="*/ 22696 h 4275461"/>
                <a:gd name="connsiteX49" fmla="*/ 657762 w 3619883"/>
                <a:gd name="connsiteY49" fmla="*/ 18351 h 4275461"/>
                <a:gd name="connsiteX50" fmla="*/ 690557 w 3619883"/>
                <a:gd name="connsiteY50" fmla="*/ 25792 h 4275461"/>
                <a:gd name="connsiteX51" fmla="*/ 745123 w 3619883"/>
                <a:gd name="connsiteY51" fmla="*/ 40157 h 4275461"/>
                <a:gd name="connsiteX52" fmla="*/ 789493 w 3619883"/>
                <a:gd name="connsiteY52" fmla="*/ 36327 h 4275461"/>
                <a:gd name="connsiteX53" fmla="*/ 854255 w 3619883"/>
                <a:gd name="connsiteY53" fmla="*/ 68887 h 4275461"/>
                <a:gd name="connsiteX54" fmla="*/ 897520 w 3619883"/>
                <a:gd name="connsiteY54" fmla="*/ 88629 h 4275461"/>
                <a:gd name="connsiteX55" fmla="*/ 940510 w 3619883"/>
                <a:gd name="connsiteY55" fmla="*/ 114265 h 4275461"/>
                <a:gd name="connsiteX56" fmla="*/ 1082712 w 3619883"/>
                <a:gd name="connsiteY56" fmla="*/ 144543 h 4275461"/>
                <a:gd name="connsiteX57" fmla="*/ 1205348 w 3619883"/>
                <a:gd name="connsiteY57" fmla="*/ 120753 h 4275461"/>
                <a:gd name="connsiteX58" fmla="*/ 1271764 w 3619883"/>
                <a:gd name="connsiteY58" fmla="*/ 117956 h 4275461"/>
                <a:gd name="connsiteX59" fmla="*/ 1315583 w 3619883"/>
                <a:gd name="connsiteY59" fmla="*/ 125912 h 4275461"/>
                <a:gd name="connsiteX60" fmla="*/ 1359125 w 3619883"/>
                <a:gd name="connsiteY60" fmla="*/ 139761 h 4275461"/>
                <a:gd name="connsiteX61" fmla="*/ 1391919 w 3619883"/>
                <a:gd name="connsiteY61" fmla="*/ 147202 h 4275461"/>
                <a:gd name="connsiteX62" fmla="*/ 1436563 w 3619883"/>
                <a:gd name="connsiteY62" fmla="*/ 137480 h 4275461"/>
                <a:gd name="connsiteX63" fmla="*/ 1471566 w 3619883"/>
                <a:gd name="connsiteY63" fmla="*/ 97777 h 4275461"/>
                <a:gd name="connsiteX64" fmla="*/ 1505739 w 3619883"/>
                <a:gd name="connsiteY64" fmla="*/ 75753 h 4275461"/>
                <a:gd name="connsiteX65" fmla="*/ 1590891 w 3619883"/>
                <a:gd name="connsiteY65" fmla="*/ 144702 h 4275461"/>
                <a:gd name="connsiteX66" fmla="*/ 1625616 w 3619883"/>
                <a:gd name="connsiteY66" fmla="*/ 110893 h 4275461"/>
                <a:gd name="connsiteX67" fmla="*/ 1658964 w 3619883"/>
                <a:gd name="connsiteY67" fmla="*/ 106547 h 4275461"/>
                <a:gd name="connsiteX68" fmla="*/ 1746598 w 3619883"/>
                <a:gd name="connsiteY68" fmla="*/ 122460 h 4275461"/>
                <a:gd name="connsiteX69" fmla="*/ 1811913 w 3619883"/>
                <a:gd name="connsiteY69" fmla="*/ 143234 h 4275461"/>
                <a:gd name="connsiteX70" fmla="*/ 1856557 w 3619883"/>
                <a:gd name="connsiteY70" fmla="*/ 133511 h 4275461"/>
                <a:gd name="connsiteX71" fmla="*/ 2066003 w 3619883"/>
                <a:gd name="connsiteY71" fmla="*/ 143313 h 4275461"/>
                <a:gd name="connsiteX72" fmla="*/ 2177615 w 3619883"/>
                <a:gd name="connsiteY72" fmla="*/ 119007 h 4275461"/>
                <a:gd name="connsiteX73" fmla="*/ 2255883 w 3619883"/>
                <a:gd name="connsiteY73" fmla="*/ 99047 h 4275461"/>
                <a:gd name="connsiteX74" fmla="*/ 2344622 w 3619883"/>
                <a:gd name="connsiteY74" fmla="*/ 91388 h 4275461"/>
                <a:gd name="connsiteX75" fmla="*/ 2455682 w 3619883"/>
                <a:gd name="connsiteY75" fmla="*/ 78869 h 4275461"/>
                <a:gd name="connsiteX76" fmla="*/ 2632609 w 3619883"/>
                <a:gd name="connsiteY76" fmla="*/ 75338 h 4275461"/>
                <a:gd name="connsiteX77" fmla="*/ 2742291 w 3619883"/>
                <a:gd name="connsiteY77" fmla="*/ 92282 h 4275461"/>
                <a:gd name="connsiteX78" fmla="*/ 2851974 w 3619883"/>
                <a:gd name="connsiteY78" fmla="*/ 109227 h 4275461"/>
                <a:gd name="connsiteX79" fmla="*/ 2907643 w 3619883"/>
                <a:gd name="connsiteY79" fmla="*/ 100020 h 4275461"/>
                <a:gd name="connsiteX80" fmla="*/ 2944022 w 3619883"/>
                <a:gd name="connsiteY80" fmla="*/ 30853 h 4275461"/>
                <a:gd name="connsiteX81" fmla="*/ 3022289 w 3619883"/>
                <a:gd name="connsiteY81" fmla="*/ 10893 h 4275461"/>
                <a:gd name="connsiteX82" fmla="*/ 3054807 w 3619883"/>
                <a:gd name="connsiteY82" fmla="*/ 24226 h 4275461"/>
                <a:gd name="connsiteX83" fmla="*/ 3141892 w 3619883"/>
                <a:gd name="connsiteY83" fmla="*/ 51925 h 4275461"/>
                <a:gd name="connsiteX84" fmla="*/ 3185711 w 3619883"/>
                <a:gd name="connsiteY84" fmla="*/ 59881 h 4275461"/>
                <a:gd name="connsiteX85" fmla="*/ 3219056 w 3619883"/>
                <a:gd name="connsiteY85" fmla="*/ 55536 h 4275461"/>
                <a:gd name="connsiteX86" fmla="*/ 3263425 w 3619883"/>
                <a:gd name="connsiteY86" fmla="*/ 51706 h 4275461"/>
                <a:gd name="connsiteX87" fmla="*/ 3296219 w 3619883"/>
                <a:gd name="connsiteY87" fmla="*/ 59147 h 4275461"/>
                <a:gd name="connsiteX88" fmla="*/ 3319094 w 3619883"/>
                <a:gd name="connsiteY88" fmla="*/ 42500 h 4275461"/>
                <a:gd name="connsiteX89" fmla="*/ 3420511 w 3619883"/>
                <a:gd name="connsiteY89" fmla="*/ 0 h 4275461"/>
                <a:gd name="connsiteX90" fmla="*/ 3453305 w 3619883"/>
                <a:gd name="connsiteY90" fmla="*/ 7440 h 4275461"/>
                <a:gd name="connsiteX91" fmla="*/ 3496571 w 3619883"/>
                <a:gd name="connsiteY91" fmla="*/ 27182 h 4275461"/>
                <a:gd name="connsiteX92" fmla="*/ 3602117 w 3619883"/>
                <a:gd name="connsiteY92" fmla="*/ 132521 h 4275461"/>
                <a:gd name="connsiteX93" fmla="*/ 3619883 w 3619883"/>
                <a:gd name="connsiteY93" fmla="*/ 140049 h 4275461"/>
                <a:gd name="connsiteX94" fmla="*/ 3619883 w 3619883"/>
                <a:gd name="connsiteY94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912215 w 3619883"/>
                <a:gd name="connsiteY18" fmla="*/ 4128157 h 4275461"/>
                <a:gd name="connsiteX19" fmla="*/ 961020 w 3619883"/>
                <a:gd name="connsiteY19" fmla="*/ 3951392 h 4275461"/>
                <a:gd name="connsiteX20" fmla="*/ 783235 w 3619883"/>
                <a:gd name="connsiteY20" fmla="*/ 3951392 h 4275461"/>
                <a:gd name="connsiteX21" fmla="*/ 783235 w 3619883"/>
                <a:gd name="connsiteY21" fmla="*/ 4128157 h 4275461"/>
                <a:gd name="connsiteX22" fmla="*/ 871024 w 3619883"/>
                <a:gd name="connsiteY22" fmla="*/ 4128157 h 4275461"/>
                <a:gd name="connsiteX23" fmla="*/ 829432 w 3619883"/>
                <a:gd name="connsiteY23" fmla="*/ 4275461 h 4275461"/>
                <a:gd name="connsiteX24" fmla="*/ 611484 w 3619883"/>
                <a:gd name="connsiteY24" fmla="*/ 4275461 h 4275461"/>
                <a:gd name="connsiteX25" fmla="*/ 621247 w 3619883"/>
                <a:gd name="connsiteY25" fmla="*/ 4128157 h 4275461"/>
                <a:gd name="connsiteX26" fmla="*/ 650062 w 3619883"/>
                <a:gd name="connsiteY26" fmla="*/ 4128157 h 4275461"/>
                <a:gd name="connsiteX27" fmla="*/ 650062 w 3619883"/>
                <a:gd name="connsiteY27" fmla="*/ 3951392 h 4275461"/>
                <a:gd name="connsiteX28" fmla="*/ 472277 w 3619883"/>
                <a:gd name="connsiteY28" fmla="*/ 3951392 h 4275461"/>
                <a:gd name="connsiteX29" fmla="*/ 472277 w 3619883"/>
                <a:gd name="connsiteY29" fmla="*/ 4128157 h 4275461"/>
                <a:gd name="connsiteX30" fmla="*/ 522650 w 3619883"/>
                <a:gd name="connsiteY30" fmla="*/ 4128157 h 4275461"/>
                <a:gd name="connsiteX31" fmla="*/ 573998 w 3619883"/>
                <a:gd name="connsiteY31" fmla="*/ 4275461 h 4275461"/>
                <a:gd name="connsiteX32" fmla="*/ 336164 w 3619883"/>
                <a:gd name="connsiteY32" fmla="*/ 4275461 h 4275461"/>
                <a:gd name="connsiteX33" fmla="*/ 294572 w 3619883"/>
                <a:gd name="connsiteY33" fmla="*/ 4128157 h 4275461"/>
                <a:gd name="connsiteX34" fmla="*/ 339106 w 3619883"/>
                <a:gd name="connsiteY34" fmla="*/ 4128157 h 4275461"/>
                <a:gd name="connsiteX35" fmla="*/ 339106 w 3619883"/>
                <a:gd name="connsiteY35" fmla="*/ 3951392 h 4275461"/>
                <a:gd name="connsiteX36" fmla="*/ 161321 w 3619883"/>
                <a:gd name="connsiteY36" fmla="*/ 3951392 h 4275461"/>
                <a:gd name="connsiteX37" fmla="*/ 161321 w 3619883"/>
                <a:gd name="connsiteY37" fmla="*/ 4128157 h 4275461"/>
                <a:gd name="connsiteX38" fmla="*/ 230914 w 3619883"/>
                <a:gd name="connsiteY38" fmla="*/ 4128157 h 4275461"/>
                <a:gd name="connsiteX39" fmla="*/ 189322 w 3619883"/>
                <a:gd name="connsiteY39" fmla="*/ 4275461 h 4275461"/>
                <a:gd name="connsiteX40" fmla="*/ 0 w 3619883"/>
                <a:gd name="connsiteY40" fmla="*/ 4275461 h 4275461"/>
                <a:gd name="connsiteX41" fmla="*/ 0 w 3619883"/>
                <a:gd name="connsiteY41" fmla="*/ 42229 h 4275461"/>
                <a:gd name="connsiteX42" fmla="*/ 42464 w 3619883"/>
                <a:gd name="connsiteY42" fmla="*/ 40518 h 4275461"/>
                <a:gd name="connsiteX43" fmla="*/ 137733 w 3619883"/>
                <a:gd name="connsiteY43" fmla="*/ 35355 h 4275461"/>
                <a:gd name="connsiteX44" fmla="*/ 270565 w 3619883"/>
                <a:gd name="connsiteY44" fmla="*/ 29759 h 4275461"/>
                <a:gd name="connsiteX45" fmla="*/ 479734 w 3619883"/>
                <a:gd name="connsiteY45" fmla="*/ 45455 h 4275461"/>
                <a:gd name="connsiteX46" fmla="*/ 524103 w 3619883"/>
                <a:gd name="connsiteY46" fmla="*/ 41625 h 4275461"/>
                <a:gd name="connsiteX47" fmla="*/ 624416 w 3619883"/>
                <a:gd name="connsiteY47" fmla="*/ 22696 h 4275461"/>
                <a:gd name="connsiteX48" fmla="*/ 657762 w 3619883"/>
                <a:gd name="connsiteY48" fmla="*/ 18351 h 4275461"/>
                <a:gd name="connsiteX49" fmla="*/ 690557 w 3619883"/>
                <a:gd name="connsiteY49" fmla="*/ 25792 h 4275461"/>
                <a:gd name="connsiteX50" fmla="*/ 745123 w 3619883"/>
                <a:gd name="connsiteY50" fmla="*/ 40157 h 4275461"/>
                <a:gd name="connsiteX51" fmla="*/ 789493 w 3619883"/>
                <a:gd name="connsiteY51" fmla="*/ 36327 h 4275461"/>
                <a:gd name="connsiteX52" fmla="*/ 854255 w 3619883"/>
                <a:gd name="connsiteY52" fmla="*/ 68887 h 4275461"/>
                <a:gd name="connsiteX53" fmla="*/ 897520 w 3619883"/>
                <a:gd name="connsiteY53" fmla="*/ 88629 h 4275461"/>
                <a:gd name="connsiteX54" fmla="*/ 940510 w 3619883"/>
                <a:gd name="connsiteY54" fmla="*/ 114265 h 4275461"/>
                <a:gd name="connsiteX55" fmla="*/ 1082712 w 3619883"/>
                <a:gd name="connsiteY55" fmla="*/ 144543 h 4275461"/>
                <a:gd name="connsiteX56" fmla="*/ 1205348 w 3619883"/>
                <a:gd name="connsiteY56" fmla="*/ 120753 h 4275461"/>
                <a:gd name="connsiteX57" fmla="*/ 1271764 w 3619883"/>
                <a:gd name="connsiteY57" fmla="*/ 117956 h 4275461"/>
                <a:gd name="connsiteX58" fmla="*/ 1315583 w 3619883"/>
                <a:gd name="connsiteY58" fmla="*/ 125912 h 4275461"/>
                <a:gd name="connsiteX59" fmla="*/ 1359125 w 3619883"/>
                <a:gd name="connsiteY59" fmla="*/ 139761 h 4275461"/>
                <a:gd name="connsiteX60" fmla="*/ 1391919 w 3619883"/>
                <a:gd name="connsiteY60" fmla="*/ 147202 h 4275461"/>
                <a:gd name="connsiteX61" fmla="*/ 1436563 w 3619883"/>
                <a:gd name="connsiteY61" fmla="*/ 137480 h 4275461"/>
                <a:gd name="connsiteX62" fmla="*/ 1471566 w 3619883"/>
                <a:gd name="connsiteY62" fmla="*/ 97777 h 4275461"/>
                <a:gd name="connsiteX63" fmla="*/ 1505739 w 3619883"/>
                <a:gd name="connsiteY63" fmla="*/ 75753 h 4275461"/>
                <a:gd name="connsiteX64" fmla="*/ 1590891 w 3619883"/>
                <a:gd name="connsiteY64" fmla="*/ 144702 h 4275461"/>
                <a:gd name="connsiteX65" fmla="*/ 1625616 w 3619883"/>
                <a:gd name="connsiteY65" fmla="*/ 110893 h 4275461"/>
                <a:gd name="connsiteX66" fmla="*/ 1658964 w 3619883"/>
                <a:gd name="connsiteY66" fmla="*/ 106547 h 4275461"/>
                <a:gd name="connsiteX67" fmla="*/ 1746598 w 3619883"/>
                <a:gd name="connsiteY67" fmla="*/ 122460 h 4275461"/>
                <a:gd name="connsiteX68" fmla="*/ 1811913 w 3619883"/>
                <a:gd name="connsiteY68" fmla="*/ 143234 h 4275461"/>
                <a:gd name="connsiteX69" fmla="*/ 1856557 w 3619883"/>
                <a:gd name="connsiteY69" fmla="*/ 133511 h 4275461"/>
                <a:gd name="connsiteX70" fmla="*/ 2066003 w 3619883"/>
                <a:gd name="connsiteY70" fmla="*/ 143313 h 4275461"/>
                <a:gd name="connsiteX71" fmla="*/ 2177615 w 3619883"/>
                <a:gd name="connsiteY71" fmla="*/ 119007 h 4275461"/>
                <a:gd name="connsiteX72" fmla="*/ 2255883 w 3619883"/>
                <a:gd name="connsiteY72" fmla="*/ 99047 h 4275461"/>
                <a:gd name="connsiteX73" fmla="*/ 2344622 w 3619883"/>
                <a:gd name="connsiteY73" fmla="*/ 91388 h 4275461"/>
                <a:gd name="connsiteX74" fmla="*/ 2455682 w 3619883"/>
                <a:gd name="connsiteY74" fmla="*/ 78869 h 4275461"/>
                <a:gd name="connsiteX75" fmla="*/ 2632609 w 3619883"/>
                <a:gd name="connsiteY75" fmla="*/ 75338 h 4275461"/>
                <a:gd name="connsiteX76" fmla="*/ 2742291 w 3619883"/>
                <a:gd name="connsiteY76" fmla="*/ 92282 h 4275461"/>
                <a:gd name="connsiteX77" fmla="*/ 2851974 w 3619883"/>
                <a:gd name="connsiteY77" fmla="*/ 109227 h 4275461"/>
                <a:gd name="connsiteX78" fmla="*/ 2907643 w 3619883"/>
                <a:gd name="connsiteY78" fmla="*/ 100020 h 4275461"/>
                <a:gd name="connsiteX79" fmla="*/ 2944022 w 3619883"/>
                <a:gd name="connsiteY79" fmla="*/ 30853 h 4275461"/>
                <a:gd name="connsiteX80" fmla="*/ 3022289 w 3619883"/>
                <a:gd name="connsiteY80" fmla="*/ 10893 h 4275461"/>
                <a:gd name="connsiteX81" fmla="*/ 3054807 w 3619883"/>
                <a:gd name="connsiteY81" fmla="*/ 24226 h 4275461"/>
                <a:gd name="connsiteX82" fmla="*/ 3141892 w 3619883"/>
                <a:gd name="connsiteY82" fmla="*/ 51925 h 4275461"/>
                <a:gd name="connsiteX83" fmla="*/ 3185711 w 3619883"/>
                <a:gd name="connsiteY83" fmla="*/ 59881 h 4275461"/>
                <a:gd name="connsiteX84" fmla="*/ 3219056 w 3619883"/>
                <a:gd name="connsiteY84" fmla="*/ 55536 h 4275461"/>
                <a:gd name="connsiteX85" fmla="*/ 3263425 w 3619883"/>
                <a:gd name="connsiteY85" fmla="*/ 51706 h 4275461"/>
                <a:gd name="connsiteX86" fmla="*/ 3296219 w 3619883"/>
                <a:gd name="connsiteY86" fmla="*/ 59147 h 4275461"/>
                <a:gd name="connsiteX87" fmla="*/ 3319094 w 3619883"/>
                <a:gd name="connsiteY87" fmla="*/ 42500 h 4275461"/>
                <a:gd name="connsiteX88" fmla="*/ 3420511 w 3619883"/>
                <a:gd name="connsiteY88" fmla="*/ 0 h 4275461"/>
                <a:gd name="connsiteX89" fmla="*/ 3453305 w 3619883"/>
                <a:gd name="connsiteY89" fmla="*/ 7440 h 4275461"/>
                <a:gd name="connsiteX90" fmla="*/ 3496571 w 3619883"/>
                <a:gd name="connsiteY90" fmla="*/ 27182 h 4275461"/>
                <a:gd name="connsiteX91" fmla="*/ 3602117 w 3619883"/>
                <a:gd name="connsiteY91" fmla="*/ 132521 h 4275461"/>
                <a:gd name="connsiteX92" fmla="*/ 3619883 w 3619883"/>
                <a:gd name="connsiteY92" fmla="*/ 140049 h 4275461"/>
                <a:gd name="connsiteX93" fmla="*/ 3619883 w 3619883"/>
                <a:gd name="connsiteY93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961020 w 3619883"/>
                <a:gd name="connsiteY18" fmla="*/ 3951392 h 4275461"/>
                <a:gd name="connsiteX19" fmla="*/ 783235 w 3619883"/>
                <a:gd name="connsiteY19" fmla="*/ 3951392 h 4275461"/>
                <a:gd name="connsiteX20" fmla="*/ 783235 w 3619883"/>
                <a:gd name="connsiteY20" fmla="*/ 4128157 h 4275461"/>
                <a:gd name="connsiteX21" fmla="*/ 871024 w 3619883"/>
                <a:gd name="connsiteY21" fmla="*/ 4128157 h 4275461"/>
                <a:gd name="connsiteX22" fmla="*/ 829432 w 3619883"/>
                <a:gd name="connsiteY22" fmla="*/ 4275461 h 4275461"/>
                <a:gd name="connsiteX23" fmla="*/ 611484 w 3619883"/>
                <a:gd name="connsiteY23" fmla="*/ 4275461 h 4275461"/>
                <a:gd name="connsiteX24" fmla="*/ 621247 w 3619883"/>
                <a:gd name="connsiteY24" fmla="*/ 4128157 h 4275461"/>
                <a:gd name="connsiteX25" fmla="*/ 650062 w 3619883"/>
                <a:gd name="connsiteY25" fmla="*/ 4128157 h 4275461"/>
                <a:gd name="connsiteX26" fmla="*/ 650062 w 3619883"/>
                <a:gd name="connsiteY26" fmla="*/ 3951392 h 4275461"/>
                <a:gd name="connsiteX27" fmla="*/ 472277 w 3619883"/>
                <a:gd name="connsiteY27" fmla="*/ 3951392 h 4275461"/>
                <a:gd name="connsiteX28" fmla="*/ 472277 w 3619883"/>
                <a:gd name="connsiteY28" fmla="*/ 4128157 h 4275461"/>
                <a:gd name="connsiteX29" fmla="*/ 522650 w 3619883"/>
                <a:gd name="connsiteY29" fmla="*/ 4128157 h 4275461"/>
                <a:gd name="connsiteX30" fmla="*/ 573998 w 3619883"/>
                <a:gd name="connsiteY30" fmla="*/ 4275461 h 4275461"/>
                <a:gd name="connsiteX31" fmla="*/ 336164 w 3619883"/>
                <a:gd name="connsiteY31" fmla="*/ 4275461 h 4275461"/>
                <a:gd name="connsiteX32" fmla="*/ 294572 w 3619883"/>
                <a:gd name="connsiteY32" fmla="*/ 4128157 h 4275461"/>
                <a:gd name="connsiteX33" fmla="*/ 339106 w 3619883"/>
                <a:gd name="connsiteY33" fmla="*/ 4128157 h 4275461"/>
                <a:gd name="connsiteX34" fmla="*/ 339106 w 3619883"/>
                <a:gd name="connsiteY34" fmla="*/ 3951392 h 4275461"/>
                <a:gd name="connsiteX35" fmla="*/ 161321 w 3619883"/>
                <a:gd name="connsiteY35" fmla="*/ 3951392 h 4275461"/>
                <a:gd name="connsiteX36" fmla="*/ 161321 w 3619883"/>
                <a:gd name="connsiteY36" fmla="*/ 4128157 h 4275461"/>
                <a:gd name="connsiteX37" fmla="*/ 230914 w 3619883"/>
                <a:gd name="connsiteY37" fmla="*/ 4128157 h 4275461"/>
                <a:gd name="connsiteX38" fmla="*/ 189322 w 3619883"/>
                <a:gd name="connsiteY38" fmla="*/ 4275461 h 4275461"/>
                <a:gd name="connsiteX39" fmla="*/ 0 w 3619883"/>
                <a:gd name="connsiteY39" fmla="*/ 4275461 h 4275461"/>
                <a:gd name="connsiteX40" fmla="*/ 0 w 3619883"/>
                <a:gd name="connsiteY40" fmla="*/ 42229 h 4275461"/>
                <a:gd name="connsiteX41" fmla="*/ 42464 w 3619883"/>
                <a:gd name="connsiteY41" fmla="*/ 40518 h 4275461"/>
                <a:gd name="connsiteX42" fmla="*/ 137733 w 3619883"/>
                <a:gd name="connsiteY42" fmla="*/ 35355 h 4275461"/>
                <a:gd name="connsiteX43" fmla="*/ 270565 w 3619883"/>
                <a:gd name="connsiteY43" fmla="*/ 29759 h 4275461"/>
                <a:gd name="connsiteX44" fmla="*/ 479734 w 3619883"/>
                <a:gd name="connsiteY44" fmla="*/ 45455 h 4275461"/>
                <a:gd name="connsiteX45" fmla="*/ 524103 w 3619883"/>
                <a:gd name="connsiteY45" fmla="*/ 41625 h 4275461"/>
                <a:gd name="connsiteX46" fmla="*/ 624416 w 3619883"/>
                <a:gd name="connsiteY46" fmla="*/ 22696 h 4275461"/>
                <a:gd name="connsiteX47" fmla="*/ 657762 w 3619883"/>
                <a:gd name="connsiteY47" fmla="*/ 18351 h 4275461"/>
                <a:gd name="connsiteX48" fmla="*/ 690557 w 3619883"/>
                <a:gd name="connsiteY48" fmla="*/ 25792 h 4275461"/>
                <a:gd name="connsiteX49" fmla="*/ 745123 w 3619883"/>
                <a:gd name="connsiteY49" fmla="*/ 40157 h 4275461"/>
                <a:gd name="connsiteX50" fmla="*/ 789493 w 3619883"/>
                <a:gd name="connsiteY50" fmla="*/ 36327 h 4275461"/>
                <a:gd name="connsiteX51" fmla="*/ 854255 w 3619883"/>
                <a:gd name="connsiteY51" fmla="*/ 68887 h 4275461"/>
                <a:gd name="connsiteX52" fmla="*/ 897520 w 3619883"/>
                <a:gd name="connsiteY52" fmla="*/ 88629 h 4275461"/>
                <a:gd name="connsiteX53" fmla="*/ 940510 w 3619883"/>
                <a:gd name="connsiteY53" fmla="*/ 114265 h 4275461"/>
                <a:gd name="connsiteX54" fmla="*/ 1082712 w 3619883"/>
                <a:gd name="connsiteY54" fmla="*/ 144543 h 4275461"/>
                <a:gd name="connsiteX55" fmla="*/ 1205348 w 3619883"/>
                <a:gd name="connsiteY55" fmla="*/ 120753 h 4275461"/>
                <a:gd name="connsiteX56" fmla="*/ 1271764 w 3619883"/>
                <a:gd name="connsiteY56" fmla="*/ 117956 h 4275461"/>
                <a:gd name="connsiteX57" fmla="*/ 1315583 w 3619883"/>
                <a:gd name="connsiteY57" fmla="*/ 125912 h 4275461"/>
                <a:gd name="connsiteX58" fmla="*/ 1359125 w 3619883"/>
                <a:gd name="connsiteY58" fmla="*/ 139761 h 4275461"/>
                <a:gd name="connsiteX59" fmla="*/ 1391919 w 3619883"/>
                <a:gd name="connsiteY59" fmla="*/ 147202 h 4275461"/>
                <a:gd name="connsiteX60" fmla="*/ 1436563 w 3619883"/>
                <a:gd name="connsiteY60" fmla="*/ 137480 h 4275461"/>
                <a:gd name="connsiteX61" fmla="*/ 1471566 w 3619883"/>
                <a:gd name="connsiteY61" fmla="*/ 97777 h 4275461"/>
                <a:gd name="connsiteX62" fmla="*/ 1505739 w 3619883"/>
                <a:gd name="connsiteY62" fmla="*/ 75753 h 4275461"/>
                <a:gd name="connsiteX63" fmla="*/ 1590891 w 3619883"/>
                <a:gd name="connsiteY63" fmla="*/ 144702 h 4275461"/>
                <a:gd name="connsiteX64" fmla="*/ 1625616 w 3619883"/>
                <a:gd name="connsiteY64" fmla="*/ 110893 h 4275461"/>
                <a:gd name="connsiteX65" fmla="*/ 1658964 w 3619883"/>
                <a:gd name="connsiteY65" fmla="*/ 106547 h 4275461"/>
                <a:gd name="connsiteX66" fmla="*/ 1746598 w 3619883"/>
                <a:gd name="connsiteY66" fmla="*/ 122460 h 4275461"/>
                <a:gd name="connsiteX67" fmla="*/ 1811913 w 3619883"/>
                <a:gd name="connsiteY67" fmla="*/ 143234 h 4275461"/>
                <a:gd name="connsiteX68" fmla="*/ 1856557 w 3619883"/>
                <a:gd name="connsiteY68" fmla="*/ 133511 h 4275461"/>
                <a:gd name="connsiteX69" fmla="*/ 2066003 w 3619883"/>
                <a:gd name="connsiteY69" fmla="*/ 143313 h 4275461"/>
                <a:gd name="connsiteX70" fmla="*/ 2177615 w 3619883"/>
                <a:gd name="connsiteY70" fmla="*/ 119007 h 4275461"/>
                <a:gd name="connsiteX71" fmla="*/ 2255883 w 3619883"/>
                <a:gd name="connsiteY71" fmla="*/ 99047 h 4275461"/>
                <a:gd name="connsiteX72" fmla="*/ 2344622 w 3619883"/>
                <a:gd name="connsiteY72" fmla="*/ 91388 h 4275461"/>
                <a:gd name="connsiteX73" fmla="*/ 2455682 w 3619883"/>
                <a:gd name="connsiteY73" fmla="*/ 78869 h 4275461"/>
                <a:gd name="connsiteX74" fmla="*/ 2632609 w 3619883"/>
                <a:gd name="connsiteY74" fmla="*/ 75338 h 4275461"/>
                <a:gd name="connsiteX75" fmla="*/ 2742291 w 3619883"/>
                <a:gd name="connsiteY75" fmla="*/ 92282 h 4275461"/>
                <a:gd name="connsiteX76" fmla="*/ 2851974 w 3619883"/>
                <a:gd name="connsiteY76" fmla="*/ 109227 h 4275461"/>
                <a:gd name="connsiteX77" fmla="*/ 2907643 w 3619883"/>
                <a:gd name="connsiteY77" fmla="*/ 100020 h 4275461"/>
                <a:gd name="connsiteX78" fmla="*/ 2944022 w 3619883"/>
                <a:gd name="connsiteY78" fmla="*/ 30853 h 4275461"/>
                <a:gd name="connsiteX79" fmla="*/ 3022289 w 3619883"/>
                <a:gd name="connsiteY79" fmla="*/ 10893 h 4275461"/>
                <a:gd name="connsiteX80" fmla="*/ 3054807 w 3619883"/>
                <a:gd name="connsiteY80" fmla="*/ 24226 h 4275461"/>
                <a:gd name="connsiteX81" fmla="*/ 3141892 w 3619883"/>
                <a:gd name="connsiteY81" fmla="*/ 51925 h 4275461"/>
                <a:gd name="connsiteX82" fmla="*/ 3185711 w 3619883"/>
                <a:gd name="connsiteY82" fmla="*/ 59881 h 4275461"/>
                <a:gd name="connsiteX83" fmla="*/ 3219056 w 3619883"/>
                <a:gd name="connsiteY83" fmla="*/ 55536 h 4275461"/>
                <a:gd name="connsiteX84" fmla="*/ 3263425 w 3619883"/>
                <a:gd name="connsiteY84" fmla="*/ 51706 h 4275461"/>
                <a:gd name="connsiteX85" fmla="*/ 3296219 w 3619883"/>
                <a:gd name="connsiteY85" fmla="*/ 59147 h 4275461"/>
                <a:gd name="connsiteX86" fmla="*/ 3319094 w 3619883"/>
                <a:gd name="connsiteY86" fmla="*/ 42500 h 4275461"/>
                <a:gd name="connsiteX87" fmla="*/ 3420511 w 3619883"/>
                <a:gd name="connsiteY87" fmla="*/ 0 h 4275461"/>
                <a:gd name="connsiteX88" fmla="*/ 3453305 w 3619883"/>
                <a:gd name="connsiteY88" fmla="*/ 7440 h 4275461"/>
                <a:gd name="connsiteX89" fmla="*/ 3496571 w 3619883"/>
                <a:gd name="connsiteY89" fmla="*/ 27182 h 4275461"/>
                <a:gd name="connsiteX90" fmla="*/ 3602117 w 3619883"/>
                <a:gd name="connsiteY90" fmla="*/ 132521 h 4275461"/>
                <a:gd name="connsiteX91" fmla="*/ 3619883 w 3619883"/>
                <a:gd name="connsiteY91" fmla="*/ 140049 h 4275461"/>
                <a:gd name="connsiteX92" fmla="*/ 3619883 w 3619883"/>
                <a:gd name="connsiteY92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783235 w 3619883"/>
                <a:gd name="connsiteY18" fmla="*/ 3951392 h 4275461"/>
                <a:gd name="connsiteX19" fmla="*/ 783235 w 3619883"/>
                <a:gd name="connsiteY19" fmla="*/ 4128157 h 4275461"/>
                <a:gd name="connsiteX20" fmla="*/ 871024 w 3619883"/>
                <a:gd name="connsiteY20" fmla="*/ 4128157 h 4275461"/>
                <a:gd name="connsiteX21" fmla="*/ 829432 w 3619883"/>
                <a:gd name="connsiteY21" fmla="*/ 4275461 h 4275461"/>
                <a:gd name="connsiteX22" fmla="*/ 611484 w 3619883"/>
                <a:gd name="connsiteY22" fmla="*/ 4275461 h 4275461"/>
                <a:gd name="connsiteX23" fmla="*/ 621247 w 3619883"/>
                <a:gd name="connsiteY23" fmla="*/ 4128157 h 4275461"/>
                <a:gd name="connsiteX24" fmla="*/ 650062 w 3619883"/>
                <a:gd name="connsiteY24" fmla="*/ 4128157 h 4275461"/>
                <a:gd name="connsiteX25" fmla="*/ 650062 w 3619883"/>
                <a:gd name="connsiteY25" fmla="*/ 3951392 h 4275461"/>
                <a:gd name="connsiteX26" fmla="*/ 472277 w 3619883"/>
                <a:gd name="connsiteY26" fmla="*/ 3951392 h 4275461"/>
                <a:gd name="connsiteX27" fmla="*/ 472277 w 3619883"/>
                <a:gd name="connsiteY27" fmla="*/ 4128157 h 4275461"/>
                <a:gd name="connsiteX28" fmla="*/ 522650 w 3619883"/>
                <a:gd name="connsiteY28" fmla="*/ 4128157 h 4275461"/>
                <a:gd name="connsiteX29" fmla="*/ 573998 w 3619883"/>
                <a:gd name="connsiteY29" fmla="*/ 4275461 h 4275461"/>
                <a:gd name="connsiteX30" fmla="*/ 336164 w 3619883"/>
                <a:gd name="connsiteY30" fmla="*/ 4275461 h 4275461"/>
                <a:gd name="connsiteX31" fmla="*/ 294572 w 3619883"/>
                <a:gd name="connsiteY31" fmla="*/ 4128157 h 4275461"/>
                <a:gd name="connsiteX32" fmla="*/ 339106 w 3619883"/>
                <a:gd name="connsiteY32" fmla="*/ 4128157 h 4275461"/>
                <a:gd name="connsiteX33" fmla="*/ 339106 w 3619883"/>
                <a:gd name="connsiteY33" fmla="*/ 3951392 h 4275461"/>
                <a:gd name="connsiteX34" fmla="*/ 161321 w 3619883"/>
                <a:gd name="connsiteY34" fmla="*/ 3951392 h 4275461"/>
                <a:gd name="connsiteX35" fmla="*/ 161321 w 3619883"/>
                <a:gd name="connsiteY35" fmla="*/ 4128157 h 4275461"/>
                <a:gd name="connsiteX36" fmla="*/ 230914 w 3619883"/>
                <a:gd name="connsiteY36" fmla="*/ 4128157 h 4275461"/>
                <a:gd name="connsiteX37" fmla="*/ 189322 w 3619883"/>
                <a:gd name="connsiteY37" fmla="*/ 4275461 h 4275461"/>
                <a:gd name="connsiteX38" fmla="*/ 0 w 3619883"/>
                <a:gd name="connsiteY38" fmla="*/ 4275461 h 4275461"/>
                <a:gd name="connsiteX39" fmla="*/ 0 w 3619883"/>
                <a:gd name="connsiteY39" fmla="*/ 42229 h 4275461"/>
                <a:gd name="connsiteX40" fmla="*/ 42464 w 3619883"/>
                <a:gd name="connsiteY40" fmla="*/ 40518 h 4275461"/>
                <a:gd name="connsiteX41" fmla="*/ 137733 w 3619883"/>
                <a:gd name="connsiteY41" fmla="*/ 35355 h 4275461"/>
                <a:gd name="connsiteX42" fmla="*/ 270565 w 3619883"/>
                <a:gd name="connsiteY42" fmla="*/ 29759 h 4275461"/>
                <a:gd name="connsiteX43" fmla="*/ 479734 w 3619883"/>
                <a:gd name="connsiteY43" fmla="*/ 45455 h 4275461"/>
                <a:gd name="connsiteX44" fmla="*/ 524103 w 3619883"/>
                <a:gd name="connsiteY44" fmla="*/ 41625 h 4275461"/>
                <a:gd name="connsiteX45" fmla="*/ 624416 w 3619883"/>
                <a:gd name="connsiteY45" fmla="*/ 22696 h 4275461"/>
                <a:gd name="connsiteX46" fmla="*/ 657762 w 3619883"/>
                <a:gd name="connsiteY46" fmla="*/ 18351 h 4275461"/>
                <a:gd name="connsiteX47" fmla="*/ 690557 w 3619883"/>
                <a:gd name="connsiteY47" fmla="*/ 25792 h 4275461"/>
                <a:gd name="connsiteX48" fmla="*/ 745123 w 3619883"/>
                <a:gd name="connsiteY48" fmla="*/ 40157 h 4275461"/>
                <a:gd name="connsiteX49" fmla="*/ 789493 w 3619883"/>
                <a:gd name="connsiteY49" fmla="*/ 36327 h 4275461"/>
                <a:gd name="connsiteX50" fmla="*/ 854255 w 3619883"/>
                <a:gd name="connsiteY50" fmla="*/ 68887 h 4275461"/>
                <a:gd name="connsiteX51" fmla="*/ 897520 w 3619883"/>
                <a:gd name="connsiteY51" fmla="*/ 88629 h 4275461"/>
                <a:gd name="connsiteX52" fmla="*/ 940510 w 3619883"/>
                <a:gd name="connsiteY52" fmla="*/ 114265 h 4275461"/>
                <a:gd name="connsiteX53" fmla="*/ 1082712 w 3619883"/>
                <a:gd name="connsiteY53" fmla="*/ 144543 h 4275461"/>
                <a:gd name="connsiteX54" fmla="*/ 1205348 w 3619883"/>
                <a:gd name="connsiteY54" fmla="*/ 120753 h 4275461"/>
                <a:gd name="connsiteX55" fmla="*/ 1271764 w 3619883"/>
                <a:gd name="connsiteY55" fmla="*/ 117956 h 4275461"/>
                <a:gd name="connsiteX56" fmla="*/ 1315583 w 3619883"/>
                <a:gd name="connsiteY56" fmla="*/ 125912 h 4275461"/>
                <a:gd name="connsiteX57" fmla="*/ 1359125 w 3619883"/>
                <a:gd name="connsiteY57" fmla="*/ 139761 h 4275461"/>
                <a:gd name="connsiteX58" fmla="*/ 1391919 w 3619883"/>
                <a:gd name="connsiteY58" fmla="*/ 147202 h 4275461"/>
                <a:gd name="connsiteX59" fmla="*/ 1436563 w 3619883"/>
                <a:gd name="connsiteY59" fmla="*/ 137480 h 4275461"/>
                <a:gd name="connsiteX60" fmla="*/ 1471566 w 3619883"/>
                <a:gd name="connsiteY60" fmla="*/ 97777 h 4275461"/>
                <a:gd name="connsiteX61" fmla="*/ 1505739 w 3619883"/>
                <a:gd name="connsiteY61" fmla="*/ 75753 h 4275461"/>
                <a:gd name="connsiteX62" fmla="*/ 1590891 w 3619883"/>
                <a:gd name="connsiteY62" fmla="*/ 144702 h 4275461"/>
                <a:gd name="connsiteX63" fmla="*/ 1625616 w 3619883"/>
                <a:gd name="connsiteY63" fmla="*/ 110893 h 4275461"/>
                <a:gd name="connsiteX64" fmla="*/ 1658964 w 3619883"/>
                <a:gd name="connsiteY64" fmla="*/ 106547 h 4275461"/>
                <a:gd name="connsiteX65" fmla="*/ 1746598 w 3619883"/>
                <a:gd name="connsiteY65" fmla="*/ 122460 h 4275461"/>
                <a:gd name="connsiteX66" fmla="*/ 1811913 w 3619883"/>
                <a:gd name="connsiteY66" fmla="*/ 143234 h 4275461"/>
                <a:gd name="connsiteX67" fmla="*/ 1856557 w 3619883"/>
                <a:gd name="connsiteY67" fmla="*/ 133511 h 4275461"/>
                <a:gd name="connsiteX68" fmla="*/ 2066003 w 3619883"/>
                <a:gd name="connsiteY68" fmla="*/ 143313 h 4275461"/>
                <a:gd name="connsiteX69" fmla="*/ 2177615 w 3619883"/>
                <a:gd name="connsiteY69" fmla="*/ 119007 h 4275461"/>
                <a:gd name="connsiteX70" fmla="*/ 2255883 w 3619883"/>
                <a:gd name="connsiteY70" fmla="*/ 99047 h 4275461"/>
                <a:gd name="connsiteX71" fmla="*/ 2344622 w 3619883"/>
                <a:gd name="connsiteY71" fmla="*/ 91388 h 4275461"/>
                <a:gd name="connsiteX72" fmla="*/ 2455682 w 3619883"/>
                <a:gd name="connsiteY72" fmla="*/ 78869 h 4275461"/>
                <a:gd name="connsiteX73" fmla="*/ 2632609 w 3619883"/>
                <a:gd name="connsiteY73" fmla="*/ 75338 h 4275461"/>
                <a:gd name="connsiteX74" fmla="*/ 2742291 w 3619883"/>
                <a:gd name="connsiteY74" fmla="*/ 92282 h 4275461"/>
                <a:gd name="connsiteX75" fmla="*/ 2851974 w 3619883"/>
                <a:gd name="connsiteY75" fmla="*/ 109227 h 4275461"/>
                <a:gd name="connsiteX76" fmla="*/ 2907643 w 3619883"/>
                <a:gd name="connsiteY76" fmla="*/ 100020 h 4275461"/>
                <a:gd name="connsiteX77" fmla="*/ 2944022 w 3619883"/>
                <a:gd name="connsiteY77" fmla="*/ 30853 h 4275461"/>
                <a:gd name="connsiteX78" fmla="*/ 3022289 w 3619883"/>
                <a:gd name="connsiteY78" fmla="*/ 10893 h 4275461"/>
                <a:gd name="connsiteX79" fmla="*/ 3054807 w 3619883"/>
                <a:gd name="connsiteY79" fmla="*/ 24226 h 4275461"/>
                <a:gd name="connsiteX80" fmla="*/ 3141892 w 3619883"/>
                <a:gd name="connsiteY80" fmla="*/ 51925 h 4275461"/>
                <a:gd name="connsiteX81" fmla="*/ 3185711 w 3619883"/>
                <a:gd name="connsiteY81" fmla="*/ 59881 h 4275461"/>
                <a:gd name="connsiteX82" fmla="*/ 3219056 w 3619883"/>
                <a:gd name="connsiteY82" fmla="*/ 55536 h 4275461"/>
                <a:gd name="connsiteX83" fmla="*/ 3263425 w 3619883"/>
                <a:gd name="connsiteY83" fmla="*/ 51706 h 4275461"/>
                <a:gd name="connsiteX84" fmla="*/ 3296219 w 3619883"/>
                <a:gd name="connsiteY84" fmla="*/ 59147 h 4275461"/>
                <a:gd name="connsiteX85" fmla="*/ 3319094 w 3619883"/>
                <a:gd name="connsiteY85" fmla="*/ 42500 h 4275461"/>
                <a:gd name="connsiteX86" fmla="*/ 3420511 w 3619883"/>
                <a:gd name="connsiteY86" fmla="*/ 0 h 4275461"/>
                <a:gd name="connsiteX87" fmla="*/ 3453305 w 3619883"/>
                <a:gd name="connsiteY87" fmla="*/ 7440 h 4275461"/>
                <a:gd name="connsiteX88" fmla="*/ 3496571 w 3619883"/>
                <a:gd name="connsiteY88" fmla="*/ 27182 h 4275461"/>
                <a:gd name="connsiteX89" fmla="*/ 3602117 w 3619883"/>
                <a:gd name="connsiteY89" fmla="*/ 132521 h 4275461"/>
                <a:gd name="connsiteX90" fmla="*/ 3619883 w 3619883"/>
                <a:gd name="connsiteY90" fmla="*/ 140049 h 4275461"/>
                <a:gd name="connsiteX91" fmla="*/ 3619883 w 3619883"/>
                <a:gd name="connsiteY91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783235 w 3619883"/>
                <a:gd name="connsiteY18" fmla="*/ 3951392 h 4275461"/>
                <a:gd name="connsiteX19" fmla="*/ 783235 w 3619883"/>
                <a:gd name="connsiteY19" fmla="*/ 4128157 h 4275461"/>
                <a:gd name="connsiteX20" fmla="*/ 829432 w 3619883"/>
                <a:gd name="connsiteY20" fmla="*/ 4275461 h 4275461"/>
                <a:gd name="connsiteX21" fmla="*/ 611484 w 3619883"/>
                <a:gd name="connsiteY21" fmla="*/ 4275461 h 4275461"/>
                <a:gd name="connsiteX22" fmla="*/ 621247 w 3619883"/>
                <a:gd name="connsiteY22" fmla="*/ 4128157 h 4275461"/>
                <a:gd name="connsiteX23" fmla="*/ 650062 w 3619883"/>
                <a:gd name="connsiteY23" fmla="*/ 4128157 h 4275461"/>
                <a:gd name="connsiteX24" fmla="*/ 650062 w 3619883"/>
                <a:gd name="connsiteY24" fmla="*/ 3951392 h 4275461"/>
                <a:gd name="connsiteX25" fmla="*/ 472277 w 3619883"/>
                <a:gd name="connsiteY25" fmla="*/ 3951392 h 4275461"/>
                <a:gd name="connsiteX26" fmla="*/ 472277 w 3619883"/>
                <a:gd name="connsiteY26" fmla="*/ 4128157 h 4275461"/>
                <a:gd name="connsiteX27" fmla="*/ 522650 w 3619883"/>
                <a:gd name="connsiteY27" fmla="*/ 4128157 h 4275461"/>
                <a:gd name="connsiteX28" fmla="*/ 573998 w 3619883"/>
                <a:gd name="connsiteY28" fmla="*/ 4275461 h 4275461"/>
                <a:gd name="connsiteX29" fmla="*/ 336164 w 3619883"/>
                <a:gd name="connsiteY29" fmla="*/ 4275461 h 4275461"/>
                <a:gd name="connsiteX30" fmla="*/ 294572 w 3619883"/>
                <a:gd name="connsiteY30" fmla="*/ 4128157 h 4275461"/>
                <a:gd name="connsiteX31" fmla="*/ 339106 w 3619883"/>
                <a:gd name="connsiteY31" fmla="*/ 4128157 h 4275461"/>
                <a:gd name="connsiteX32" fmla="*/ 339106 w 3619883"/>
                <a:gd name="connsiteY32" fmla="*/ 3951392 h 4275461"/>
                <a:gd name="connsiteX33" fmla="*/ 161321 w 3619883"/>
                <a:gd name="connsiteY33" fmla="*/ 3951392 h 4275461"/>
                <a:gd name="connsiteX34" fmla="*/ 161321 w 3619883"/>
                <a:gd name="connsiteY34" fmla="*/ 4128157 h 4275461"/>
                <a:gd name="connsiteX35" fmla="*/ 230914 w 3619883"/>
                <a:gd name="connsiteY35" fmla="*/ 4128157 h 4275461"/>
                <a:gd name="connsiteX36" fmla="*/ 189322 w 3619883"/>
                <a:gd name="connsiteY36" fmla="*/ 4275461 h 4275461"/>
                <a:gd name="connsiteX37" fmla="*/ 0 w 3619883"/>
                <a:gd name="connsiteY37" fmla="*/ 4275461 h 4275461"/>
                <a:gd name="connsiteX38" fmla="*/ 0 w 3619883"/>
                <a:gd name="connsiteY38" fmla="*/ 42229 h 4275461"/>
                <a:gd name="connsiteX39" fmla="*/ 42464 w 3619883"/>
                <a:gd name="connsiteY39" fmla="*/ 40518 h 4275461"/>
                <a:gd name="connsiteX40" fmla="*/ 137733 w 3619883"/>
                <a:gd name="connsiteY40" fmla="*/ 35355 h 4275461"/>
                <a:gd name="connsiteX41" fmla="*/ 270565 w 3619883"/>
                <a:gd name="connsiteY41" fmla="*/ 29759 h 4275461"/>
                <a:gd name="connsiteX42" fmla="*/ 479734 w 3619883"/>
                <a:gd name="connsiteY42" fmla="*/ 45455 h 4275461"/>
                <a:gd name="connsiteX43" fmla="*/ 524103 w 3619883"/>
                <a:gd name="connsiteY43" fmla="*/ 41625 h 4275461"/>
                <a:gd name="connsiteX44" fmla="*/ 624416 w 3619883"/>
                <a:gd name="connsiteY44" fmla="*/ 22696 h 4275461"/>
                <a:gd name="connsiteX45" fmla="*/ 657762 w 3619883"/>
                <a:gd name="connsiteY45" fmla="*/ 18351 h 4275461"/>
                <a:gd name="connsiteX46" fmla="*/ 690557 w 3619883"/>
                <a:gd name="connsiteY46" fmla="*/ 25792 h 4275461"/>
                <a:gd name="connsiteX47" fmla="*/ 745123 w 3619883"/>
                <a:gd name="connsiteY47" fmla="*/ 40157 h 4275461"/>
                <a:gd name="connsiteX48" fmla="*/ 789493 w 3619883"/>
                <a:gd name="connsiteY48" fmla="*/ 36327 h 4275461"/>
                <a:gd name="connsiteX49" fmla="*/ 854255 w 3619883"/>
                <a:gd name="connsiteY49" fmla="*/ 68887 h 4275461"/>
                <a:gd name="connsiteX50" fmla="*/ 897520 w 3619883"/>
                <a:gd name="connsiteY50" fmla="*/ 88629 h 4275461"/>
                <a:gd name="connsiteX51" fmla="*/ 940510 w 3619883"/>
                <a:gd name="connsiteY51" fmla="*/ 114265 h 4275461"/>
                <a:gd name="connsiteX52" fmla="*/ 1082712 w 3619883"/>
                <a:gd name="connsiteY52" fmla="*/ 144543 h 4275461"/>
                <a:gd name="connsiteX53" fmla="*/ 1205348 w 3619883"/>
                <a:gd name="connsiteY53" fmla="*/ 120753 h 4275461"/>
                <a:gd name="connsiteX54" fmla="*/ 1271764 w 3619883"/>
                <a:gd name="connsiteY54" fmla="*/ 117956 h 4275461"/>
                <a:gd name="connsiteX55" fmla="*/ 1315583 w 3619883"/>
                <a:gd name="connsiteY55" fmla="*/ 125912 h 4275461"/>
                <a:gd name="connsiteX56" fmla="*/ 1359125 w 3619883"/>
                <a:gd name="connsiteY56" fmla="*/ 139761 h 4275461"/>
                <a:gd name="connsiteX57" fmla="*/ 1391919 w 3619883"/>
                <a:gd name="connsiteY57" fmla="*/ 147202 h 4275461"/>
                <a:gd name="connsiteX58" fmla="*/ 1436563 w 3619883"/>
                <a:gd name="connsiteY58" fmla="*/ 137480 h 4275461"/>
                <a:gd name="connsiteX59" fmla="*/ 1471566 w 3619883"/>
                <a:gd name="connsiteY59" fmla="*/ 97777 h 4275461"/>
                <a:gd name="connsiteX60" fmla="*/ 1505739 w 3619883"/>
                <a:gd name="connsiteY60" fmla="*/ 75753 h 4275461"/>
                <a:gd name="connsiteX61" fmla="*/ 1590891 w 3619883"/>
                <a:gd name="connsiteY61" fmla="*/ 144702 h 4275461"/>
                <a:gd name="connsiteX62" fmla="*/ 1625616 w 3619883"/>
                <a:gd name="connsiteY62" fmla="*/ 110893 h 4275461"/>
                <a:gd name="connsiteX63" fmla="*/ 1658964 w 3619883"/>
                <a:gd name="connsiteY63" fmla="*/ 106547 h 4275461"/>
                <a:gd name="connsiteX64" fmla="*/ 1746598 w 3619883"/>
                <a:gd name="connsiteY64" fmla="*/ 122460 h 4275461"/>
                <a:gd name="connsiteX65" fmla="*/ 1811913 w 3619883"/>
                <a:gd name="connsiteY65" fmla="*/ 143234 h 4275461"/>
                <a:gd name="connsiteX66" fmla="*/ 1856557 w 3619883"/>
                <a:gd name="connsiteY66" fmla="*/ 133511 h 4275461"/>
                <a:gd name="connsiteX67" fmla="*/ 2066003 w 3619883"/>
                <a:gd name="connsiteY67" fmla="*/ 143313 h 4275461"/>
                <a:gd name="connsiteX68" fmla="*/ 2177615 w 3619883"/>
                <a:gd name="connsiteY68" fmla="*/ 119007 h 4275461"/>
                <a:gd name="connsiteX69" fmla="*/ 2255883 w 3619883"/>
                <a:gd name="connsiteY69" fmla="*/ 99047 h 4275461"/>
                <a:gd name="connsiteX70" fmla="*/ 2344622 w 3619883"/>
                <a:gd name="connsiteY70" fmla="*/ 91388 h 4275461"/>
                <a:gd name="connsiteX71" fmla="*/ 2455682 w 3619883"/>
                <a:gd name="connsiteY71" fmla="*/ 78869 h 4275461"/>
                <a:gd name="connsiteX72" fmla="*/ 2632609 w 3619883"/>
                <a:gd name="connsiteY72" fmla="*/ 75338 h 4275461"/>
                <a:gd name="connsiteX73" fmla="*/ 2742291 w 3619883"/>
                <a:gd name="connsiteY73" fmla="*/ 92282 h 4275461"/>
                <a:gd name="connsiteX74" fmla="*/ 2851974 w 3619883"/>
                <a:gd name="connsiteY74" fmla="*/ 109227 h 4275461"/>
                <a:gd name="connsiteX75" fmla="*/ 2907643 w 3619883"/>
                <a:gd name="connsiteY75" fmla="*/ 100020 h 4275461"/>
                <a:gd name="connsiteX76" fmla="*/ 2944022 w 3619883"/>
                <a:gd name="connsiteY76" fmla="*/ 30853 h 4275461"/>
                <a:gd name="connsiteX77" fmla="*/ 3022289 w 3619883"/>
                <a:gd name="connsiteY77" fmla="*/ 10893 h 4275461"/>
                <a:gd name="connsiteX78" fmla="*/ 3054807 w 3619883"/>
                <a:gd name="connsiteY78" fmla="*/ 24226 h 4275461"/>
                <a:gd name="connsiteX79" fmla="*/ 3141892 w 3619883"/>
                <a:gd name="connsiteY79" fmla="*/ 51925 h 4275461"/>
                <a:gd name="connsiteX80" fmla="*/ 3185711 w 3619883"/>
                <a:gd name="connsiteY80" fmla="*/ 59881 h 4275461"/>
                <a:gd name="connsiteX81" fmla="*/ 3219056 w 3619883"/>
                <a:gd name="connsiteY81" fmla="*/ 55536 h 4275461"/>
                <a:gd name="connsiteX82" fmla="*/ 3263425 w 3619883"/>
                <a:gd name="connsiteY82" fmla="*/ 51706 h 4275461"/>
                <a:gd name="connsiteX83" fmla="*/ 3296219 w 3619883"/>
                <a:gd name="connsiteY83" fmla="*/ 59147 h 4275461"/>
                <a:gd name="connsiteX84" fmla="*/ 3319094 w 3619883"/>
                <a:gd name="connsiteY84" fmla="*/ 42500 h 4275461"/>
                <a:gd name="connsiteX85" fmla="*/ 3420511 w 3619883"/>
                <a:gd name="connsiteY85" fmla="*/ 0 h 4275461"/>
                <a:gd name="connsiteX86" fmla="*/ 3453305 w 3619883"/>
                <a:gd name="connsiteY86" fmla="*/ 7440 h 4275461"/>
                <a:gd name="connsiteX87" fmla="*/ 3496571 w 3619883"/>
                <a:gd name="connsiteY87" fmla="*/ 27182 h 4275461"/>
                <a:gd name="connsiteX88" fmla="*/ 3602117 w 3619883"/>
                <a:gd name="connsiteY88" fmla="*/ 132521 h 4275461"/>
                <a:gd name="connsiteX89" fmla="*/ 3619883 w 3619883"/>
                <a:gd name="connsiteY89" fmla="*/ 140049 h 4275461"/>
                <a:gd name="connsiteX90" fmla="*/ 3619883 w 3619883"/>
                <a:gd name="connsiteY90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783235 w 3619883"/>
                <a:gd name="connsiteY18" fmla="*/ 3951392 h 4275461"/>
                <a:gd name="connsiteX19" fmla="*/ 829432 w 3619883"/>
                <a:gd name="connsiteY19" fmla="*/ 4275461 h 4275461"/>
                <a:gd name="connsiteX20" fmla="*/ 611484 w 3619883"/>
                <a:gd name="connsiteY20" fmla="*/ 4275461 h 4275461"/>
                <a:gd name="connsiteX21" fmla="*/ 621247 w 3619883"/>
                <a:gd name="connsiteY21" fmla="*/ 4128157 h 4275461"/>
                <a:gd name="connsiteX22" fmla="*/ 650062 w 3619883"/>
                <a:gd name="connsiteY22" fmla="*/ 4128157 h 4275461"/>
                <a:gd name="connsiteX23" fmla="*/ 650062 w 3619883"/>
                <a:gd name="connsiteY23" fmla="*/ 3951392 h 4275461"/>
                <a:gd name="connsiteX24" fmla="*/ 472277 w 3619883"/>
                <a:gd name="connsiteY24" fmla="*/ 3951392 h 4275461"/>
                <a:gd name="connsiteX25" fmla="*/ 472277 w 3619883"/>
                <a:gd name="connsiteY25" fmla="*/ 4128157 h 4275461"/>
                <a:gd name="connsiteX26" fmla="*/ 522650 w 3619883"/>
                <a:gd name="connsiteY26" fmla="*/ 4128157 h 4275461"/>
                <a:gd name="connsiteX27" fmla="*/ 573998 w 3619883"/>
                <a:gd name="connsiteY27" fmla="*/ 4275461 h 4275461"/>
                <a:gd name="connsiteX28" fmla="*/ 336164 w 3619883"/>
                <a:gd name="connsiteY28" fmla="*/ 4275461 h 4275461"/>
                <a:gd name="connsiteX29" fmla="*/ 294572 w 3619883"/>
                <a:gd name="connsiteY29" fmla="*/ 4128157 h 4275461"/>
                <a:gd name="connsiteX30" fmla="*/ 339106 w 3619883"/>
                <a:gd name="connsiteY30" fmla="*/ 4128157 h 4275461"/>
                <a:gd name="connsiteX31" fmla="*/ 339106 w 3619883"/>
                <a:gd name="connsiteY31" fmla="*/ 3951392 h 4275461"/>
                <a:gd name="connsiteX32" fmla="*/ 161321 w 3619883"/>
                <a:gd name="connsiteY32" fmla="*/ 3951392 h 4275461"/>
                <a:gd name="connsiteX33" fmla="*/ 161321 w 3619883"/>
                <a:gd name="connsiteY33" fmla="*/ 4128157 h 4275461"/>
                <a:gd name="connsiteX34" fmla="*/ 230914 w 3619883"/>
                <a:gd name="connsiteY34" fmla="*/ 4128157 h 4275461"/>
                <a:gd name="connsiteX35" fmla="*/ 189322 w 3619883"/>
                <a:gd name="connsiteY35" fmla="*/ 4275461 h 4275461"/>
                <a:gd name="connsiteX36" fmla="*/ 0 w 3619883"/>
                <a:gd name="connsiteY36" fmla="*/ 4275461 h 4275461"/>
                <a:gd name="connsiteX37" fmla="*/ 0 w 3619883"/>
                <a:gd name="connsiteY37" fmla="*/ 42229 h 4275461"/>
                <a:gd name="connsiteX38" fmla="*/ 42464 w 3619883"/>
                <a:gd name="connsiteY38" fmla="*/ 40518 h 4275461"/>
                <a:gd name="connsiteX39" fmla="*/ 137733 w 3619883"/>
                <a:gd name="connsiteY39" fmla="*/ 35355 h 4275461"/>
                <a:gd name="connsiteX40" fmla="*/ 270565 w 3619883"/>
                <a:gd name="connsiteY40" fmla="*/ 29759 h 4275461"/>
                <a:gd name="connsiteX41" fmla="*/ 479734 w 3619883"/>
                <a:gd name="connsiteY41" fmla="*/ 45455 h 4275461"/>
                <a:gd name="connsiteX42" fmla="*/ 524103 w 3619883"/>
                <a:gd name="connsiteY42" fmla="*/ 41625 h 4275461"/>
                <a:gd name="connsiteX43" fmla="*/ 624416 w 3619883"/>
                <a:gd name="connsiteY43" fmla="*/ 22696 h 4275461"/>
                <a:gd name="connsiteX44" fmla="*/ 657762 w 3619883"/>
                <a:gd name="connsiteY44" fmla="*/ 18351 h 4275461"/>
                <a:gd name="connsiteX45" fmla="*/ 690557 w 3619883"/>
                <a:gd name="connsiteY45" fmla="*/ 25792 h 4275461"/>
                <a:gd name="connsiteX46" fmla="*/ 745123 w 3619883"/>
                <a:gd name="connsiteY46" fmla="*/ 40157 h 4275461"/>
                <a:gd name="connsiteX47" fmla="*/ 789493 w 3619883"/>
                <a:gd name="connsiteY47" fmla="*/ 36327 h 4275461"/>
                <a:gd name="connsiteX48" fmla="*/ 854255 w 3619883"/>
                <a:gd name="connsiteY48" fmla="*/ 68887 h 4275461"/>
                <a:gd name="connsiteX49" fmla="*/ 897520 w 3619883"/>
                <a:gd name="connsiteY49" fmla="*/ 88629 h 4275461"/>
                <a:gd name="connsiteX50" fmla="*/ 940510 w 3619883"/>
                <a:gd name="connsiteY50" fmla="*/ 114265 h 4275461"/>
                <a:gd name="connsiteX51" fmla="*/ 1082712 w 3619883"/>
                <a:gd name="connsiteY51" fmla="*/ 144543 h 4275461"/>
                <a:gd name="connsiteX52" fmla="*/ 1205348 w 3619883"/>
                <a:gd name="connsiteY52" fmla="*/ 120753 h 4275461"/>
                <a:gd name="connsiteX53" fmla="*/ 1271764 w 3619883"/>
                <a:gd name="connsiteY53" fmla="*/ 117956 h 4275461"/>
                <a:gd name="connsiteX54" fmla="*/ 1315583 w 3619883"/>
                <a:gd name="connsiteY54" fmla="*/ 125912 h 4275461"/>
                <a:gd name="connsiteX55" fmla="*/ 1359125 w 3619883"/>
                <a:gd name="connsiteY55" fmla="*/ 139761 h 4275461"/>
                <a:gd name="connsiteX56" fmla="*/ 1391919 w 3619883"/>
                <a:gd name="connsiteY56" fmla="*/ 147202 h 4275461"/>
                <a:gd name="connsiteX57" fmla="*/ 1436563 w 3619883"/>
                <a:gd name="connsiteY57" fmla="*/ 137480 h 4275461"/>
                <a:gd name="connsiteX58" fmla="*/ 1471566 w 3619883"/>
                <a:gd name="connsiteY58" fmla="*/ 97777 h 4275461"/>
                <a:gd name="connsiteX59" fmla="*/ 1505739 w 3619883"/>
                <a:gd name="connsiteY59" fmla="*/ 75753 h 4275461"/>
                <a:gd name="connsiteX60" fmla="*/ 1590891 w 3619883"/>
                <a:gd name="connsiteY60" fmla="*/ 144702 h 4275461"/>
                <a:gd name="connsiteX61" fmla="*/ 1625616 w 3619883"/>
                <a:gd name="connsiteY61" fmla="*/ 110893 h 4275461"/>
                <a:gd name="connsiteX62" fmla="*/ 1658964 w 3619883"/>
                <a:gd name="connsiteY62" fmla="*/ 106547 h 4275461"/>
                <a:gd name="connsiteX63" fmla="*/ 1746598 w 3619883"/>
                <a:gd name="connsiteY63" fmla="*/ 122460 h 4275461"/>
                <a:gd name="connsiteX64" fmla="*/ 1811913 w 3619883"/>
                <a:gd name="connsiteY64" fmla="*/ 143234 h 4275461"/>
                <a:gd name="connsiteX65" fmla="*/ 1856557 w 3619883"/>
                <a:gd name="connsiteY65" fmla="*/ 133511 h 4275461"/>
                <a:gd name="connsiteX66" fmla="*/ 2066003 w 3619883"/>
                <a:gd name="connsiteY66" fmla="*/ 143313 h 4275461"/>
                <a:gd name="connsiteX67" fmla="*/ 2177615 w 3619883"/>
                <a:gd name="connsiteY67" fmla="*/ 119007 h 4275461"/>
                <a:gd name="connsiteX68" fmla="*/ 2255883 w 3619883"/>
                <a:gd name="connsiteY68" fmla="*/ 99047 h 4275461"/>
                <a:gd name="connsiteX69" fmla="*/ 2344622 w 3619883"/>
                <a:gd name="connsiteY69" fmla="*/ 91388 h 4275461"/>
                <a:gd name="connsiteX70" fmla="*/ 2455682 w 3619883"/>
                <a:gd name="connsiteY70" fmla="*/ 78869 h 4275461"/>
                <a:gd name="connsiteX71" fmla="*/ 2632609 w 3619883"/>
                <a:gd name="connsiteY71" fmla="*/ 75338 h 4275461"/>
                <a:gd name="connsiteX72" fmla="*/ 2742291 w 3619883"/>
                <a:gd name="connsiteY72" fmla="*/ 92282 h 4275461"/>
                <a:gd name="connsiteX73" fmla="*/ 2851974 w 3619883"/>
                <a:gd name="connsiteY73" fmla="*/ 109227 h 4275461"/>
                <a:gd name="connsiteX74" fmla="*/ 2907643 w 3619883"/>
                <a:gd name="connsiteY74" fmla="*/ 100020 h 4275461"/>
                <a:gd name="connsiteX75" fmla="*/ 2944022 w 3619883"/>
                <a:gd name="connsiteY75" fmla="*/ 30853 h 4275461"/>
                <a:gd name="connsiteX76" fmla="*/ 3022289 w 3619883"/>
                <a:gd name="connsiteY76" fmla="*/ 10893 h 4275461"/>
                <a:gd name="connsiteX77" fmla="*/ 3054807 w 3619883"/>
                <a:gd name="connsiteY77" fmla="*/ 24226 h 4275461"/>
                <a:gd name="connsiteX78" fmla="*/ 3141892 w 3619883"/>
                <a:gd name="connsiteY78" fmla="*/ 51925 h 4275461"/>
                <a:gd name="connsiteX79" fmla="*/ 3185711 w 3619883"/>
                <a:gd name="connsiteY79" fmla="*/ 59881 h 4275461"/>
                <a:gd name="connsiteX80" fmla="*/ 3219056 w 3619883"/>
                <a:gd name="connsiteY80" fmla="*/ 55536 h 4275461"/>
                <a:gd name="connsiteX81" fmla="*/ 3263425 w 3619883"/>
                <a:gd name="connsiteY81" fmla="*/ 51706 h 4275461"/>
                <a:gd name="connsiteX82" fmla="*/ 3296219 w 3619883"/>
                <a:gd name="connsiteY82" fmla="*/ 59147 h 4275461"/>
                <a:gd name="connsiteX83" fmla="*/ 3319094 w 3619883"/>
                <a:gd name="connsiteY83" fmla="*/ 42500 h 4275461"/>
                <a:gd name="connsiteX84" fmla="*/ 3420511 w 3619883"/>
                <a:gd name="connsiteY84" fmla="*/ 0 h 4275461"/>
                <a:gd name="connsiteX85" fmla="*/ 3453305 w 3619883"/>
                <a:gd name="connsiteY85" fmla="*/ 7440 h 4275461"/>
                <a:gd name="connsiteX86" fmla="*/ 3496571 w 3619883"/>
                <a:gd name="connsiteY86" fmla="*/ 27182 h 4275461"/>
                <a:gd name="connsiteX87" fmla="*/ 3602117 w 3619883"/>
                <a:gd name="connsiteY87" fmla="*/ 132521 h 4275461"/>
                <a:gd name="connsiteX88" fmla="*/ 3619883 w 3619883"/>
                <a:gd name="connsiteY88" fmla="*/ 140049 h 4275461"/>
                <a:gd name="connsiteX89" fmla="*/ 3619883 w 3619883"/>
                <a:gd name="connsiteY89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829432 w 3619883"/>
                <a:gd name="connsiteY18" fmla="*/ 4275461 h 4275461"/>
                <a:gd name="connsiteX19" fmla="*/ 611484 w 3619883"/>
                <a:gd name="connsiteY19" fmla="*/ 4275461 h 4275461"/>
                <a:gd name="connsiteX20" fmla="*/ 621247 w 3619883"/>
                <a:gd name="connsiteY20" fmla="*/ 4128157 h 4275461"/>
                <a:gd name="connsiteX21" fmla="*/ 650062 w 3619883"/>
                <a:gd name="connsiteY21" fmla="*/ 4128157 h 4275461"/>
                <a:gd name="connsiteX22" fmla="*/ 650062 w 3619883"/>
                <a:gd name="connsiteY22" fmla="*/ 3951392 h 4275461"/>
                <a:gd name="connsiteX23" fmla="*/ 472277 w 3619883"/>
                <a:gd name="connsiteY23" fmla="*/ 3951392 h 4275461"/>
                <a:gd name="connsiteX24" fmla="*/ 472277 w 3619883"/>
                <a:gd name="connsiteY24" fmla="*/ 4128157 h 4275461"/>
                <a:gd name="connsiteX25" fmla="*/ 522650 w 3619883"/>
                <a:gd name="connsiteY25" fmla="*/ 4128157 h 4275461"/>
                <a:gd name="connsiteX26" fmla="*/ 573998 w 3619883"/>
                <a:gd name="connsiteY26" fmla="*/ 4275461 h 4275461"/>
                <a:gd name="connsiteX27" fmla="*/ 336164 w 3619883"/>
                <a:gd name="connsiteY27" fmla="*/ 4275461 h 4275461"/>
                <a:gd name="connsiteX28" fmla="*/ 294572 w 3619883"/>
                <a:gd name="connsiteY28" fmla="*/ 4128157 h 4275461"/>
                <a:gd name="connsiteX29" fmla="*/ 339106 w 3619883"/>
                <a:gd name="connsiteY29" fmla="*/ 4128157 h 4275461"/>
                <a:gd name="connsiteX30" fmla="*/ 339106 w 3619883"/>
                <a:gd name="connsiteY30" fmla="*/ 3951392 h 4275461"/>
                <a:gd name="connsiteX31" fmla="*/ 161321 w 3619883"/>
                <a:gd name="connsiteY31" fmla="*/ 3951392 h 4275461"/>
                <a:gd name="connsiteX32" fmla="*/ 161321 w 3619883"/>
                <a:gd name="connsiteY32" fmla="*/ 4128157 h 4275461"/>
                <a:gd name="connsiteX33" fmla="*/ 230914 w 3619883"/>
                <a:gd name="connsiteY33" fmla="*/ 4128157 h 4275461"/>
                <a:gd name="connsiteX34" fmla="*/ 189322 w 3619883"/>
                <a:gd name="connsiteY34" fmla="*/ 4275461 h 4275461"/>
                <a:gd name="connsiteX35" fmla="*/ 0 w 3619883"/>
                <a:gd name="connsiteY35" fmla="*/ 4275461 h 4275461"/>
                <a:gd name="connsiteX36" fmla="*/ 0 w 3619883"/>
                <a:gd name="connsiteY36" fmla="*/ 42229 h 4275461"/>
                <a:gd name="connsiteX37" fmla="*/ 42464 w 3619883"/>
                <a:gd name="connsiteY37" fmla="*/ 40518 h 4275461"/>
                <a:gd name="connsiteX38" fmla="*/ 137733 w 3619883"/>
                <a:gd name="connsiteY38" fmla="*/ 35355 h 4275461"/>
                <a:gd name="connsiteX39" fmla="*/ 270565 w 3619883"/>
                <a:gd name="connsiteY39" fmla="*/ 29759 h 4275461"/>
                <a:gd name="connsiteX40" fmla="*/ 479734 w 3619883"/>
                <a:gd name="connsiteY40" fmla="*/ 45455 h 4275461"/>
                <a:gd name="connsiteX41" fmla="*/ 524103 w 3619883"/>
                <a:gd name="connsiteY41" fmla="*/ 41625 h 4275461"/>
                <a:gd name="connsiteX42" fmla="*/ 624416 w 3619883"/>
                <a:gd name="connsiteY42" fmla="*/ 22696 h 4275461"/>
                <a:gd name="connsiteX43" fmla="*/ 657762 w 3619883"/>
                <a:gd name="connsiteY43" fmla="*/ 18351 h 4275461"/>
                <a:gd name="connsiteX44" fmla="*/ 690557 w 3619883"/>
                <a:gd name="connsiteY44" fmla="*/ 25792 h 4275461"/>
                <a:gd name="connsiteX45" fmla="*/ 745123 w 3619883"/>
                <a:gd name="connsiteY45" fmla="*/ 40157 h 4275461"/>
                <a:gd name="connsiteX46" fmla="*/ 789493 w 3619883"/>
                <a:gd name="connsiteY46" fmla="*/ 36327 h 4275461"/>
                <a:gd name="connsiteX47" fmla="*/ 854255 w 3619883"/>
                <a:gd name="connsiteY47" fmla="*/ 68887 h 4275461"/>
                <a:gd name="connsiteX48" fmla="*/ 897520 w 3619883"/>
                <a:gd name="connsiteY48" fmla="*/ 88629 h 4275461"/>
                <a:gd name="connsiteX49" fmla="*/ 940510 w 3619883"/>
                <a:gd name="connsiteY49" fmla="*/ 114265 h 4275461"/>
                <a:gd name="connsiteX50" fmla="*/ 1082712 w 3619883"/>
                <a:gd name="connsiteY50" fmla="*/ 144543 h 4275461"/>
                <a:gd name="connsiteX51" fmla="*/ 1205348 w 3619883"/>
                <a:gd name="connsiteY51" fmla="*/ 120753 h 4275461"/>
                <a:gd name="connsiteX52" fmla="*/ 1271764 w 3619883"/>
                <a:gd name="connsiteY52" fmla="*/ 117956 h 4275461"/>
                <a:gd name="connsiteX53" fmla="*/ 1315583 w 3619883"/>
                <a:gd name="connsiteY53" fmla="*/ 125912 h 4275461"/>
                <a:gd name="connsiteX54" fmla="*/ 1359125 w 3619883"/>
                <a:gd name="connsiteY54" fmla="*/ 139761 h 4275461"/>
                <a:gd name="connsiteX55" fmla="*/ 1391919 w 3619883"/>
                <a:gd name="connsiteY55" fmla="*/ 147202 h 4275461"/>
                <a:gd name="connsiteX56" fmla="*/ 1436563 w 3619883"/>
                <a:gd name="connsiteY56" fmla="*/ 137480 h 4275461"/>
                <a:gd name="connsiteX57" fmla="*/ 1471566 w 3619883"/>
                <a:gd name="connsiteY57" fmla="*/ 97777 h 4275461"/>
                <a:gd name="connsiteX58" fmla="*/ 1505739 w 3619883"/>
                <a:gd name="connsiteY58" fmla="*/ 75753 h 4275461"/>
                <a:gd name="connsiteX59" fmla="*/ 1590891 w 3619883"/>
                <a:gd name="connsiteY59" fmla="*/ 144702 h 4275461"/>
                <a:gd name="connsiteX60" fmla="*/ 1625616 w 3619883"/>
                <a:gd name="connsiteY60" fmla="*/ 110893 h 4275461"/>
                <a:gd name="connsiteX61" fmla="*/ 1658964 w 3619883"/>
                <a:gd name="connsiteY61" fmla="*/ 106547 h 4275461"/>
                <a:gd name="connsiteX62" fmla="*/ 1746598 w 3619883"/>
                <a:gd name="connsiteY62" fmla="*/ 122460 h 4275461"/>
                <a:gd name="connsiteX63" fmla="*/ 1811913 w 3619883"/>
                <a:gd name="connsiteY63" fmla="*/ 143234 h 4275461"/>
                <a:gd name="connsiteX64" fmla="*/ 1856557 w 3619883"/>
                <a:gd name="connsiteY64" fmla="*/ 133511 h 4275461"/>
                <a:gd name="connsiteX65" fmla="*/ 2066003 w 3619883"/>
                <a:gd name="connsiteY65" fmla="*/ 143313 h 4275461"/>
                <a:gd name="connsiteX66" fmla="*/ 2177615 w 3619883"/>
                <a:gd name="connsiteY66" fmla="*/ 119007 h 4275461"/>
                <a:gd name="connsiteX67" fmla="*/ 2255883 w 3619883"/>
                <a:gd name="connsiteY67" fmla="*/ 99047 h 4275461"/>
                <a:gd name="connsiteX68" fmla="*/ 2344622 w 3619883"/>
                <a:gd name="connsiteY68" fmla="*/ 91388 h 4275461"/>
                <a:gd name="connsiteX69" fmla="*/ 2455682 w 3619883"/>
                <a:gd name="connsiteY69" fmla="*/ 78869 h 4275461"/>
                <a:gd name="connsiteX70" fmla="*/ 2632609 w 3619883"/>
                <a:gd name="connsiteY70" fmla="*/ 75338 h 4275461"/>
                <a:gd name="connsiteX71" fmla="*/ 2742291 w 3619883"/>
                <a:gd name="connsiteY71" fmla="*/ 92282 h 4275461"/>
                <a:gd name="connsiteX72" fmla="*/ 2851974 w 3619883"/>
                <a:gd name="connsiteY72" fmla="*/ 109227 h 4275461"/>
                <a:gd name="connsiteX73" fmla="*/ 2907643 w 3619883"/>
                <a:gd name="connsiteY73" fmla="*/ 100020 h 4275461"/>
                <a:gd name="connsiteX74" fmla="*/ 2944022 w 3619883"/>
                <a:gd name="connsiteY74" fmla="*/ 30853 h 4275461"/>
                <a:gd name="connsiteX75" fmla="*/ 3022289 w 3619883"/>
                <a:gd name="connsiteY75" fmla="*/ 10893 h 4275461"/>
                <a:gd name="connsiteX76" fmla="*/ 3054807 w 3619883"/>
                <a:gd name="connsiteY76" fmla="*/ 24226 h 4275461"/>
                <a:gd name="connsiteX77" fmla="*/ 3141892 w 3619883"/>
                <a:gd name="connsiteY77" fmla="*/ 51925 h 4275461"/>
                <a:gd name="connsiteX78" fmla="*/ 3185711 w 3619883"/>
                <a:gd name="connsiteY78" fmla="*/ 59881 h 4275461"/>
                <a:gd name="connsiteX79" fmla="*/ 3219056 w 3619883"/>
                <a:gd name="connsiteY79" fmla="*/ 55536 h 4275461"/>
                <a:gd name="connsiteX80" fmla="*/ 3263425 w 3619883"/>
                <a:gd name="connsiteY80" fmla="*/ 51706 h 4275461"/>
                <a:gd name="connsiteX81" fmla="*/ 3296219 w 3619883"/>
                <a:gd name="connsiteY81" fmla="*/ 59147 h 4275461"/>
                <a:gd name="connsiteX82" fmla="*/ 3319094 w 3619883"/>
                <a:gd name="connsiteY82" fmla="*/ 42500 h 4275461"/>
                <a:gd name="connsiteX83" fmla="*/ 3420511 w 3619883"/>
                <a:gd name="connsiteY83" fmla="*/ 0 h 4275461"/>
                <a:gd name="connsiteX84" fmla="*/ 3453305 w 3619883"/>
                <a:gd name="connsiteY84" fmla="*/ 7440 h 4275461"/>
                <a:gd name="connsiteX85" fmla="*/ 3496571 w 3619883"/>
                <a:gd name="connsiteY85" fmla="*/ 27182 h 4275461"/>
                <a:gd name="connsiteX86" fmla="*/ 3602117 w 3619883"/>
                <a:gd name="connsiteY86" fmla="*/ 132521 h 4275461"/>
                <a:gd name="connsiteX87" fmla="*/ 3619883 w 3619883"/>
                <a:gd name="connsiteY87" fmla="*/ 140049 h 4275461"/>
                <a:gd name="connsiteX88" fmla="*/ 3619883 w 3619883"/>
                <a:gd name="connsiteY88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829432 w 3619883"/>
                <a:gd name="connsiteY18" fmla="*/ 4275461 h 4275461"/>
                <a:gd name="connsiteX19" fmla="*/ 611484 w 3619883"/>
                <a:gd name="connsiteY19" fmla="*/ 4275461 h 4275461"/>
                <a:gd name="connsiteX20" fmla="*/ 621247 w 3619883"/>
                <a:gd name="connsiteY20" fmla="*/ 4128157 h 4275461"/>
                <a:gd name="connsiteX21" fmla="*/ 650062 w 3619883"/>
                <a:gd name="connsiteY21" fmla="*/ 3951392 h 4275461"/>
                <a:gd name="connsiteX22" fmla="*/ 472277 w 3619883"/>
                <a:gd name="connsiteY22" fmla="*/ 3951392 h 4275461"/>
                <a:gd name="connsiteX23" fmla="*/ 472277 w 3619883"/>
                <a:gd name="connsiteY23" fmla="*/ 4128157 h 4275461"/>
                <a:gd name="connsiteX24" fmla="*/ 522650 w 3619883"/>
                <a:gd name="connsiteY24" fmla="*/ 4128157 h 4275461"/>
                <a:gd name="connsiteX25" fmla="*/ 573998 w 3619883"/>
                <a:gd name="connsiteY25" fmla="*/ 4275461 h 4275461"/>
                <a:gd name="connsiteX26" fmla="*/ 336164 w 3619883"/>
                <a:gd name="connsiteY26" fmla="*/ 4275461 h 4275461"/>
                <a:gd name="connsiteX27" fmla="*/ 294572 w 3619883"/>
                <a:gd name="connsiteY27" fmla="*/ 4128157 h 4275461"/>
                <a:gd name="connsiteX28" fmla="*/ 339106 w 3619883"/>
                <a:gd name="connsiteY28" fmla="*/ 4128157 h 4275461"/>
                <a:gd name="connsiteX29" fmla="*/ 339106 w 3619883"/>
                <a:gd name="connsiteY29" fmla="*/ 3951392 h 4275461"/>
                <a:gd name="connsiteX30" fmla="*/ 161321 w 3619883"/>
                <a:gd name="connsiteY30" fmla="*/ 3951392 h 4275461"/>
                <a:gd name="connsiteX31" fmla="*/ 161321 w 3619883"/>
                <a:gd name="connsiteY31" fmla="*/ 4128157 h 4275461"/>
                <a:gd name="connsiteX32" fmla="*/ 230914 w 3619883"/>
                <a:gd name="connsiteY32" fmla="*/ 4128157 h 4275461"/>
                <a:gd name="connsiteX33" fmla="*/ 189322 w 3619883"/>
                <a:gd name="connsiteY33" fmla="*/ 4275461 h 4275461"/>
                <a:gd name="connsiteX34" fmla="*/ 0 w 3619883"/>
                <a:gd name="connsiteY34" fmla="*/ 4275461 h 4275461"/>
                <a:gd name="connsiteX35" fmla="*/ 0 w 3619883"/>
                <a:gd name="connsiteY35" fmla="*/ 42229 h 4275461"/>
                <a:gd name="connsiteX36" fmla="*/ 42464 w 3619883"/>
                <a:gd name="connsiteY36" fmla="*/ 40518 h 4275461"/>
                <a:gd name="connsiteX37" fmla="*/ 137733 w 3619883"/>
                <a:gd name="connsiteY37" fmla="*/ 35355 h 4275461"/>
                <a:gd name="connsiteX38" fmla="*/ 270565 w 3619883"/>
                <a:gd name="connsiteY38" fmla="*/ 29759 h 4275461"/>
                <a:gd name="connsiteX39" fmla="*/ 479734 w 3619883"/>
                <a:gd name="connsiteY39" fmla="*/ 45455 h 4275461"/>
                <a:gd name="connsiteX40" fmla="*/ 524103 w 3619883"/>
                <a:gd name="connsiteY40" fmla="*/ 41625 h 4275461"/>
                <a:gd name="connsiteX41" fmla="*/ 624416 w 3619883"/>
                <a:gd name="connsiteY41" fmla="*/ 22696 h 4275461"/>
                <a:gd name="connsiteX42" fmla="*/ 657762 w 3619883"/>
                <a:gd name="connsiteY42" fmla="*/ 18351 h 4275461"/>
                <a:gd name="connsiteX43" fmla="*/ 690557 w 3619883"/>
                <a:gd name="connsiteY43" fmla="*/ 25792 h 4275461"/>
                <a:gd name="connsiteX44" fmla="*/ 745123 w 3619883"/>
                <a:gd name="connsiteY44" fmla="*/ 40157 h 4275461"/>
                <a:gd name="connsiteX45" fmla="*/ 789493 w 3619883"/>
                <a:gd name="connsiteY45" fmla="*/ 36327 h 4275461"/>
                <a:gd name="connsiteX46" fmla="*/ 854255 w 3619883"/>
                <a:gd name="connsiteY46" fmla="*/ 68887 h 4275461"/>
                <a:gd name="connsiteX47" fmla="*/ 897520 w 3619883"/>
                <a:gd name="connsiteY47" fmla="*/ 88629 h 4275461"/>
                <a:gd name="connsiteX48" fmla="*/ 940510 w 3619883"/>
                <a:gd name="connsiteY48" fmla="*/ 114265 h 4275461"/>
                <a:gd name="connsiteX49" fmla="*/ 1082712 w 3619883"/>
                <a:gd name="connsiteY49" fmla="*/ 144543 h 4275461"/>
                <a:gd name="connsiteX50" fmla="*/ 1205348 w 3619883"/>
                <a:gd name="connsiteY50" fmla="*/ 120753 h 4275461"/>
                <a:gd name="connsiteX51" fmla="*/ 1271764 w 3619883"/>
                <a:gd name="connsiteY51" fmla="*/ 117956 h 4275461"/>
                <a:gd name="connsiteX52" fmla="*/ 1315583 w 3619883"/>
                <a:gd name="connsiteY52" fmla="*/ 125912 h 4275461"/>
                <a:gd name="connsiteX53" fmla="*/ 1359125 w 3619883"/>
                <a:gd name="connsiteY53" fmla="*/ 139761 h 4275461"/>
                <a:gd name="connsiteX54" fmla="*/ 1391919 w 3619883"/>
                <a:gd name="connsiteY54" fmla="*/ 147202 h 4275461"/>
                <a:gd name="connsiteX55" fmla="*/ 1436563 w 3619883"/>
                <a:gd name="connsiteY55" fmla="*/ 137480 h 4275461"/>
                <a:gd name="connsiteX56" fmla="*/ 1471566 w 3619883"/>
                <a:gd name="connsiteY56" fmla="*/ 97777 h 4275461"/>
                <a:gd name="connsiteX57" fmla="*/ 1505739 w 3619883"/>
                <a:gd name="connsiteY57" fmla="*/ 75753 h 4275461"/>
                <a:gd name="connsiteX58" fmla="*/ 1590891 w 3619883"/>
                <a:gd name="connsiteY58" fmla="*/ 144702 h 4275461"/>
                <a:gd name="connsiteX59" fmla="*/ 1625616 w 3619883"/>
                <a:gd name="connsiteY59" fmla="*/ 110893 h 4275461"/>
                <a:gd name="connsiteX60" fmla="*/ 1658964 w 3619883"/>
                <a:gd name="connsiteY60" fmla="*/ 106547 h 4275461"/>
                <a:gd name="connsiteX61" fmla="*/ 1746598 w 3619883"/>
                <a:gd name="connsiteY61" fmla="*/ 122460 h 4275461"/>
                <a:gd name="connsiteX62" fmla="*/ 1811913 w 3619883"/>
                <a:gd name="connsiteY62" fmla="*/ 143234 h 4275461"/>
                <a:gd name="connsiteX63" fmla="*/ 1856557 w 3619883"/>
                <a:gd name="connsiteY63" fmla="*/ 133511 h 4275461"/>
                <a:gd name="connsiteX64" fmla="*/ 2066003 w 3619883"/>
                <a:gd name="connsiteY64" fmla="*/ 143313 h 4275461"/>
                <a:gd name="connsiteX65" fmla="*/ 2177615 w 3619883"/>
                <a:gd name="connsiteY65" fmla="*/ 119007 h 4275461"/>
                <a:gd name="connsiteX66" fmla="*/ 2255883 w 3619883"/>
                <a:gd name="connsiteY66" fmla="*/ 99047 h 4275461"/>
                <a:gd name="connsiteX67" fmla="*/ 2344622 w 3619883"/>
                <a:gd name="connsiteY67" fmla="*/ 91388 h 4275461"/>
                <a:gd name="connsiteX68" fmla="*/ 2455682 w 3619883"/>
                <a:gd name="connsiteY68" fmla="*/ 78869 h 4275461"/>
                <a:gd name="connsiteX69" fmla="*/ 2632609 w 3619883"/>
                <a:gd name="connsiteY69" fmla="*/ 75338 h 4275461"/>
                <a:gd name="connsiteX70" fmla="*/ 2742291 w 3619883"/>
                <a:gd name="connsiteY70" fmla="*/ 92282 h 4275461"/>
                <a:gd name="connsiteX71" fmla="*/ 2851974 w 3619883"/>
                <a:gd name="connsiteY71" fmla="*/ 109227 h 4275461"/>
                <a:gd name="connsiteX72" fmla="*/ 2907643 w 3619883"/>
                <a:gd name="connsiteY72" fmla="*/ 100020 h 4275461"/>
                <a:gd name="connsiteX73" fmla="*/ 2944022 w 3619883"/>
                <a:gd name="connsiteY73" fmla="*/ 30853 h 4275461"/>
                <a:gd name="connsiteX74" fmla="*/ 3022289 w 3619883"/>
                <a:gd name="connsiteY74" fmla="*/ 10893 h 4275461"/>
                <a:gd name="connsiteX75" fmla="*/ 3054807 w 3619883"/>
                <a:gd name="connsiteY75" fmla="*/ 24226 h 4275461"/>
                <a:gd name="connsiteX76" fmla="*/ 3141892 w 3619883"/>
                <a:gd name="connsiteY76" fmla="*/ 51925 h 4275461"/>
                <a:gd name="connsiteX77" fmla="*/ 3185711 w 3619883"/>
                <a:gd name="connsiteY77" fmla="*/ 59881 h 4275461"/>
                <a:gd name="connsiteX78" fmla="*/ 3219056 w 3619883"/>
                <a:gd name="connsiteY78" fmla="*/ 55536 h 4275461"/>
                <a:gd name="connsiteX79" fmla="*/ 3263425 w 3619883"/>
                <a:gd name="connsiteY79" fmla="*/ 51706 h 4275461"/>
                <a:gd name="connsiteX80" fmla="*/ 3296219 w 3619883"/>
                <a:gd name="connsiteY80" fmla="*/ 59147 h 4275461"/>
                <a:gd name="connsiteX81" fmla="*/ 3319094 w 3619883"/>
                <a:gd name="connsiteY81" fmla="*/ 42500 h 4275461"/>
                <a:gd name="connsiteX82" fmla="*/ 3420511 w 3619883"/>
                <a:gd name="connsiteY82" fmla="*/ 0 h 4275461"/>
                <a:gd name="connsiteX83" fmla="*/ 3453305 w 3619883"/>
                <a:gd name="connsiteY83" fmla="*/ 7440 h 4275461"/>
                <a:gd name="connsiteX84" fmla="*/ 3496571 w 3619883"/>
                <a:gd name="connsiteY84" fmla="*/ 27182 h 4275461"/>
                <a:gd name="connsiteX85" fmla="*/ 3602117 w 3619883"/>
                <a:gd name="connsiteY85" fmla="*/ 132521 h 4275461"/>
                <a:gd name="connsiteX86" fmla="*/ 3619883 w 3619883"/>
                <a:gd name="connsiteY86" fmla="*/ 140049 h 4275461"/>
                <a:gd name="connsiteX87" fmla="*/ 3619883 w 3619883"/>
                <a:gd name="connsiteY87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829432 w 3619883"/>
                <a:gd name="connsiteY18" fmla="*/ 4275461 h 4275461"/>
                <a:gd name="connsiteX19" fmla="*/ 611484 w 3619883"/>
                <a:gd name="connsiteY19" fmla="*/ 4275461 h 4275461"/>
                <a:gd name="connsiteX20" fmla="*/ 621247 w 3619883"/>
                <a:gd name="connsiteY20" fmla="*/ 4128157 h 4275461"/>
                <a:gd name="connsiteX21" fmla="*/ 472277 w 3619883"/>
                <a:gd name="connsiteY21" fmla="*/ 3951392 h 4275461"/>
                <a:gd name="connsiteX22" fmla="*/ 472277 w 3619883"/>
                <a:gd name="connsiteY22" fmla="*/ 4128157 h 4275461"/>
                <a:gd name="connsiteX23" fmla="*/ 522650 w 3619883"/>
                <a:gd name="connsiteY23" fmla="*/ 4128157 h 4275461"/>
                <a:gd name="connsiteX24" fmla="*/ 573998 w 3619883"/>
                <a:gd name="connsiteY24" fmla="*/ 4275461 h 4275461"/>
                <a:gd name="connsiteX25" fmla="*/ 336164 w 3619883"/>
                <a:gd name="connsiteY25" fmla="*/ 4275461 h 4275461"/>
                <a:gd name="connsiteX26" fmla="*/ 294572 w 3619883"/>
                <a:gd name="connsiteY26" fmla="*/ 4128157 h 4275461"/>
                <a:gd name="connsiteX27" fmla="*/ 339106 w 3619883"/>
                <a:gd name="connsiteY27" fmla="*/ 4128157 h 4275461"/>
                <a:gd name="connsiteX28" fmla="*/ 339106 w 3619883"/>
                <a:gd name="connsiteY28" fmla="*/ 3951392 h 4275461"/>
                <a:gd name="connsiteX29" fmla="*/ 161321 w 3619883"/>
                <a:gd name="connsiteY29" fmla="*/ 3951392 h 4275461"/>
                <a:gd name="connsiteX30" fmla="*/ 161321 w 3619883"/>
                <a:gd name="connsiteY30" fmla="*/ 4128157 h 4275461"/>
                <a:gd name="connsiteX31" fmla="*/ 230914 w 3619883"/>
                <a:gd name="connsiteY31" fmla="*/ 4128157 h 4275461"/>
                <a:gd name="connsiteX32" fmla="*/ 189322 w 3619883"/>
                <a:gd name="connsiteY32" fmla="*/ 4275461 h 4275461"/>
                <a:gd name="connsiteX33" fmla="*/ 0 w 3619883"/>
                <a:gd name="connsiteY33" fmla="*/ 4275461 h 4275461"/>
                <a:gd name="connsiteX34" fmla="*/ 0 w 3619883"/>
                <a:gd name="connsiteY34" fmla="*/ 42229 h 4275461"/>
                <a:gd name="connsiteX35" fmla="*/ 42464 w 3619883"/>
                <a:gd name="connsiteY35" fmla="*/ 40518 h 4275461"/>
                <a:gd name="connsiteX36" fmla="*/ 137733 w 3619883"/>
                <a:gd name="connsiteY36" fmla="*/ 35355 h 4275461"/>
                <a:gd name="connsiteX37" fmla="*/ 270565 w 3619883"/>
                <a:gd name="connsiteY37" fmla="*/ 29759 h 4275461"/>
                <a:gd name="connsiteX38" fmla="*/ 479734 w 3619883"/>
                <a:gd name="connsiteY38" fmla="*/ 45455 h 4275461"/>
                <a:gd name="connsiteX39" fmla="*/ 524103 w 3619883"/>
                <a:gd name="connsiteY39" fmla="*/ 41625 h 4275461"/>
                <a:gd name="connsiteX40" fmla="*/ 624416 w 3619883"/>
                <a:gd name="connsiteY40" fmla="*/ 22696 h 4275461"/>
                <a:gd name="connsiteX41" fmla="*/ 657762 w 3619883"/>
                <a:gd name="connsiteY41" fmla="*/ 18351 h 4275461"/>
                <a:gd name="connsiteX42" fmla="*/ 690557 w 3619883"/>
                <a:gd name="connsiteY42" fmla="*/ 25792 h 4275461"/>
                <a:gd name="connsiteX43" fmla="*/ 745123 w 3619883"/>
                <a:gd name="connsiteY43" fmla="*/ 40157 h 4275461"/>
                <a:gd name="connsiteX44" fmla="*/ 789493 w 3619883"/>
                <a:gd name="connsiteY44" fmla="*/ 36327 h 4275461"/>
                <a:gd name="connsiteX45" fmla="*/ 854255 w 3619883"/>
                <a:gd name="connsiteY45" fmla="*/ 68887 h 4275461"/>
                <a:gd name="connsiteX46" fmla="*/ 897520 w 3619883"/>
                <a:gd name="connsiteY46" fmla="*/ 88629 h 4275461"/>
                <a:gd name="connsiteX47" fmla="*/ 940510 w 3619883"/>
                <a:gd name="connsiteY47" fmla="*/ 114265 h 4275461"/>
                <a:gd name="connsiteX48" fmla="*/ 1082712 w 3619883"/>
                <a:gd name="connsiteY48" fmla="*/ 144543 h 4275461"/>
                <a:gd name="connsiteX49" fmla="*/ 1205348 w 3619883"/>
                <a:gd name="connsiteY49" fmla="*/ 120753 h 4275461"/>
                <a:gd name="connsiteX50" fmla="*/ 1271764 w 3619883"/>
                <a:gd name="connsiteY50" fmla="*/ 117956 h 4275461"/>
                <a:gd name="connsiteX51" fmla="*/ 1315583 w 3619883"/>
                <a:gd name="connsiteY51" fmla="*/ 125912 h 4275461"/>
                <a:gd name="connsiteX52" fmla="*/ 1359125 w 3619883"/>
                <a:gd name="connsiteY52" fmla="*/ 139761 h 4275461"/>
                <a:gd name="connsiteX53" fmla="*/ 1391919 w 3619883"/>
                <a:gd name="connsiteY53" fmla="*/ 147202 h 4275461"/>
                <a:gd name="connsiteX54" fmla="*/ 1436563 w 3619883"/>
                <a:gd name="connsiteY54" fmla="*/ 137480 h 4275461"/>
                <a:gd name="connsiteX55" fmla="*/ 1471566 w 3619883"/>
                <a:gd name="connsiteY55" fmla="*/ 97777 h 4275461"/>
                <a:gd name="connsiteX56" fmla="*/ 1505739 w 3619883"/>
                <a:gd name="connsiteY56" fmla="*/ 75753 h 4275461"/>
                <a:gd name="connsiteX57" fmla="*/ 1590891 w 3619883"/>
                <a:gd name="connsiteY57" fmla="*/ 144702 h 4275461"/>
                <a:gd name="connsiteX58" fmla="*/ 1625616 w 3619883"/>
                <a:gd name="connsiteY58" fmla="*/ 110893 h 4275461"/>
                <a:gd name="connsiteX59" fmla="*/ 1658964 w 3619883"/>
                <a:gd name="connsiteY59" fmla="*/ 106547 h 4275461"/>
                <a:gd name="connsiteX60" fmla="*/ 1746598 w 3619883"/>
                <a:gd name="connsiteY60" fmla="*/ 122460 h 4275461"/>
                <a:gd name="connsiteX61" fmla="*/ 1811913 w 3619883"/>
                <a:gd name="connsiteY61" fmla="*/ 143234 h 4275461"/>
                <a:gd name="connsiteX62" fmla="*/ 1856557 w 3619883"/>
                <a:gd name="connsiteY62" fmla="*/ 133511 h 4275461"/>
                <a:gd name="connsiteX63" fmla="*/ 2066003 w 3619883"/>
                <a:gd name="connsiteY63" fmla="*/ 143313 h 4275461"/>
                <a:gd name="connsiteX64" fmla="*/ 2177615 w 3619883"/>
                <a:gd name="connsiteY64" fmla="*/ 119007 h 4275461"/>
                <a:gd name="connsiteX65" fmla="*/ 2255883 w 3619883"/>
                <a:gd name="connsiteY65" fmla="*/ 99047 h 4275461"/>
                <a:gd name="connsiteX66" fmla="*/ 2344622 w 3619883"/>
                <a:gd name="connsiteY66" fmla="*/ 91388 h 4275461"/>
                <a:gd name="connsiteX67" fmla="*/ 2455682 w 3619883"/>
                <a:gd name="connsiteY67" fmla="*/ 78869 h 4275461"/>
                <a:gd name="connsiteX68" fmla="*/ 2632609 w 3619883"/>
                <a:gd name="connsiteY68" fmla="*/ 75338 h 4275461"/>
                <a:gd name="connsiteX69" fmla="*/ 2742291 w 3619883"/>
                <a:gd name="connsiteY69" fmla="*/ 92282 h 4275461"/>
                <a:gd name="connsiteX70" fmla="*/ 2851974 w 3619883"/>
                <a:gd name="connsiteY70" fmla="*/ 109227 h 4275461"/>
                <a:gd name="connsiteX71" fmla="*/ 2907643 w 3619883"/>
                <a:gd name="connsiteY71" fmla="*/ 100020 h 4275461"/>
                <a:gd name="connsiteX72" fmla="*/ 2944022 w 3619883"/>
                <a:gd name="connsiteY72" fmla="*/ 30853 h 4275461"/>
                <a:gd name="connsiteX73" fmla="*/ 3022289 w 3619883"/>
                <a:gd name="connsiteY73" fmla="*/ 10893 h 4275461"/>
                <a:gd name="connsiteX74" fmla="*/ 3054807 w 3619883"/>
                <a:gd name="connsiteY74" fmla="*/ 24226 h 4275461"/>
                <a:gd name="connsiteX75" fmla="*/ 3141892 w 3619883"/>
                <a:gd name="connsiteY75" fmla="*/ 51925 h 4275461"/>
                <a:gd name="connsiteX76" fmla="*/ 3185711 w 3619883"/>
                <a:gd name="connsiteY76" fmla="*/ 59881 h 4275461"/>
                <a:gd name="connsiteX77" fmla="*/ 3219056 w 3619883"/>
                <a:gd name="connsiteY77" fmla="*/ 55536 h 4275461"/>
                <a:gd name="connsiteX78" fmla="*/ 3263425 w 3619883"/>
                <a:gd name="connsiteY78" fmla="*/ 51706 h 4275461"/>
                <a:gd name="connsiteX79" fmla="*/ 3296219 w 3619883"/>
                <a:gd name="connsiteY79" fmla="*/ 59147 h 4275461"/>
                <a:gd name="connsiteX80" fmla="*/ 3319094 w 3619883"/>
                <a:gd name="connsiteY80" fmla="*/ 42500 h 4275461"/>
                <a:gd name="connsiteX81" fmla="*/ 3420511 w 3619883"/>
                <a:gd name="connsiteY81" fmla="*/ 0 h 4275461"/>
                <a:gd name="connsiteX82" fmla="*/ 3453305 w 3619883"/>
                <a:gd name="connsiteY82" fmla="*/ 7440 h 4275461"/>
                <a:gd name="connsiteX83" fmla="*/ 3496571 w 3619883"/>
                <a:gd name="connsiteY83" fmla="*/ 27182 h 4275461"/>
                <a:gd name="connsiteX84" fmla="*/ 3602117 w 3619883"/>
                <a:gd name="connsiteY84" fmla="*/ 132521 h 4275461"/>
                <a:gd name="connsiteX85" fmla="*/ 3619883 w 3619883"/>
                <a:gd name="connsiteY85" fmla="*/ 140049 h 4275461"/>
                <a:gd name="connsiteX86" fmla="*/ 3619883 w 3619883"/>
                <a:gd name="connsiteY86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829432 w 3619883"/>
                <a:gd name="connsiteY18" fmla="*/ 4275461 h 4275461"/>
                <a:gd name="connsiteX19" fmla="*/ 611484 w 3619883"/>
                <a:gd name="connsiteY19" fmla="*/ 4275461 h 4275461"/>
                <a:gd name="connsiteX20" fmla="*/ 472277 w 3619883"/>
                <a:gd name="connsiteY20" fmla="*/ 3951392 h 4275461"/>
                <a:gd name="connsiteX21" fmla="*/ 472277 w 3619883"/>
                <a:gd name="connsiteY21" fmla="*/ 4128157 h 4275461"/>
                <a:gd name="connsiteX22" fmla="*/ 522650 w 3619883"/>
                <a:gd name="connsiteY22" fmla="*/ 4128157 h 4275461"/>
                <a:gd name="connsiteX23" fmla="*/ 573998 w 3619883"/>
                <a:gd name="connsiteY23" fmla="*/ 4275461 h 4275461"/>
                <a:gd name="connsiteX24" fmla="*/ 336164 w 3619883"/>
                <a:gd name="connsiteY24" fmla="*/ 4275461 h 4275461"/>
                <a:gd name="connsiteX25" fmla="*/ 294572 w 3619883"/>
                <a:gd name="connsiteY25" fmla="*/ 4128157 h 4275461"/>
                <a:gd name="connsiteX26" fmla="*/ 339106 w 3619883"/>
                <a:gd name="connsiteY26" fmla="*/ 4128157 h 4275461"/>
                <a:gd name="connsiteX27" fmla="*/ 339106 w 3619883"/>
                <a:gd name="connsiteY27" fmla="*/ 3951392 h 4275461"/>
                <a:gd name="connsiteX28" fmla="*/ 161321 w 3619883"/>
                <a:gd name="connsiteY28" fmla="*/ 3951392 h 4275461"/>
                <a:gd name="connsiteX29" fmla="*/ 161321 w 3619883"/>
                <a:gd name="connsiteY29" fmla="*/ 4128157 h 4275461"/>
                <a:gd name="connsiteX30" fmla="*/ 230914 w 3619883"/>
                <a:gd name="connsiteY30" fmla="*/ 4128157 h 4275461"/>
                <a:gd name="connsiteX31" fmla="*/ 189322 w 3619883"/>
                <a:gd name="connsiteY31" fmla="*/ 4275461 h 4275461"/>
                <a:gd name="connsiteX32" fmla="*/ 0 w 3619883"/>
                <a:gd name="connsiteY32" fmla="*/ 4275461 h 4275461"/>
                <a:gd name="connsiteX33" fmla="*/ 0 w 3619883"/>
                <a:gd name="connsiteY33" fmla="*/ 42229 h 4275461"/>
                <a:gd name="connsiteX34" fmla="*/ 42464 w 3619883"/>
                <a:gd name="connsiteY34" fmla="*/ 40518 h 4275461"/>
                <a:gd name="connsiteX35" fmla="*/ 137733 w 3619883"/>
                <a:gd name="connsiteY35" fmla="*/ 35355 h 4275461"/>
                <a:gd name="connsiteX36" fmla="*/ 270565 w 3619883"/>
                <a:gd name="connsiteY36" fmla="*/ 29759 h 4275461"/>
                <a:gd name="connsiteX37" fmla="*/ 479734 w 3619883"/>
                <a:gd name="connsiteY37" fmla="*/ 45455 h 4275461"/>
                <a:gd name="connsiteX38" fmla="*/ 524103 w 3619883"/>
                <a:gd name="connsiteY38" fmla="*/ 41625 h 4275461"/>
                <a:gd name="connsiteX39" fmla="*/ 624416 w 3619883"/>
                <a:gd name="connsiteY39" fmla="*/ 22696 h 4275461"/>
                <a:gd name="connsiteX40" fmla="*/ 657762 w 3619883"/>
                <a:gd name="connsiteY40" fmla="*/ 18351 h 4275461"/>
                <a:gd name="connsiteX41" fmla="*/ 690557 w 3619883"/>
                <a:gd name="connsiteY41" fmla="*/ 25792 h 4275461"/>
                <a:gd name="connsiteX42" fmla="*/ 745123 w 3619883"/>
                <a:gd name="connsiteY42" fmla="*/ 40157 h 4275461"/>
                <a:gd name="connsiteX43" fmla="*/ 789493 w 3619883"/>
                <a:gd name="connsiteY43" fmla="*/ 36327 h 4275461"/>
                <a:gd name="connsiteX44" fmla="*/ 854255 w 3619883"/>
                <a:gd name="connsiteY44" fmla="*/ 68887 h 4275461"/>
                <a:gd name="connsiteX45" fmla="*/ 897520 w 3619883"/>
                <a:gd name="connsiteY45" fmla="*/ 88629 h 4275461"/>
                <a:gd name="connsiteX46" fmla="*/ 940510 w 3619883"/>
                <a:gd name="connsiteY46" fmla="*/ 114265 h 4275461"/>
                <a:gd name="connsiteX47" fmla="*/ 1082712 w 3619883"/>
                <a:gd name="connsiteY47" fmla="*/ 144543 h 4275461"/>
                <a:gd name="connsiteX48" fmla="*/ 1205348 w 3619883"/>
                <a:gd name="connsiteY48" fmla="*/ 120753 h 4275461"/>
                <a:gd name="connsiteX49" fmla="*/ 1271764 w 3619883"/>
                <a:gd name="connsiteY49" fmla="*/ 117956 h 4275461"/>
                <a:gd name="connsiteX50" fmla="*/ 1315583 w 3619883"/>
                <a:gd name="connsiteY50" fmla="*/ 125912 h 4275461"/>
                <a:gd name="connsiteX51" fmla="*/ 1359125 w 3619883"/>
                <a:gd name="connsiteY51" fmla="*/ 139761 h 4275461"/>
                <a:gd name="connsiteX52" fmla="*/ 1391919 w 3619883"/>
                <a:gd name="connsiteY52" fmla="*/ 147202 h 4275461"/>
                <a:gd name="connsiteX53" fmla="*/ 1436563 w 3619883"/>
                <a:gd name="connsiteY53" fmla="*/ 137480 h 4275461"/>
                <a:gd name="connsiteX54" fmla="*/ 1471566 w 3619883"/>
                <a:gd name="connsiteY54" fmla="*/ 97777 h 4275461"/>
                <a:gd name="connsiteX55" fmla="*/ 1505739 w 3619883"/>
                <a:gd name="connsiteY55" fmla="*/ 75753 h 4275461"/>
                <a:gd name="connsiteX56" fmla="*/ 1590891 w 3619883"/>
                <a:gd name="connsiteY56" fmla="*/ 144702 h 4275461"/>
                <a:gd name="connsiteX57" fmla="*/ 1625616 w 3619883"/>
                <a:gd name="connsiteY57" fmla="*/ 110893 h 4275461"/>
                <a:gd name="connsiteX58" fmla="*/ 1658964 w 3619883"/>
                <a:gd name="connsiteY58" fmla="*/ 106547 h 4275461"/>
                <a:gd name="connsiteX59" fmla="*/ 1746598 w 3619883"/>
                <a:gd name="connsiteY59" fmla="*/ 122460 h 4275461"/>
                <a:gd name="connsiteX60" fmla="*/ 1811913 w 3619883"/>
                <a:gd name="connsiteY60" fmla="*/ 143234 h 4275461"/>
                <a:gd name="connsiteX61" fmla="*/ 1856557 w 3619883"/>
                <a:gd name="connsiteY61" fmla="*/ 133511 h 4275461"/>
                <a:gd name="connsiteX62" fmla="*/ 2066003 w 3619883"/>
                <a:gd name="connsiteY62" fmla="*/ 143313 h 4275461"/>
                <a:gd name="connsiteX63" fmla="*/ 2177615 w 3619883"/>
                <a:gd name="connsiteY63" fmla="*/ 119007 h 4275461"/>
                <a:gd name="connsiteX64" fmla="*/ 2255883 w 3619883"/>
                <a:gd name="connsiteY64" fmla="*/ 99047 h 4275461"/>
                <a:gd name="connsiteX65" fmla="*/ 2344622 w 3619883"/>
                <a:gd name="connsiteY65" fmla="*/ 91388 h 4275461"/>
                <a:gd name="connsiteX66" fmla="*/ 2455682 w 3619883"/>
                <a:gd name="connsiteY66" fmla="*/ 78869 h 4275461"/>
                <a:gd name="connsiteX67" fmla="*/ 2632609 w 3619883"/>
                <a:gd name="connsiteY67" fmla="*/ 75338 h 4275461"/>
                <a:gd name="connsiteX68" fmla="*/ 2742291 w 3619883"/>
                <a:gd name="connsiteY68" fmla="*/ 92282 h 4275461"/>
                <a:gd name="connsiteX69" fmla="*/ 2851974 w 3619883"/>
                <a:gd name="connsiteY69" fmla="*/ 109227 h 4275461"/>
                <a:gd name="connsiteX70" fmla="*/ 2907643 w 3619883"/>
                <a:gd name="connsiteY70" fmla="*/ 100020 h 4275461"/>
                <a:gd name="connsiteX71" fmla="*/ 2944022 w 3619883"/>
                <a:gd name="connsiteY71" fmla="*/ 30853 h 4275461"/>
                <a:gd name="connsiteX72" fmla="*/ 3022289 w 3619883"/>
                <a:gd name="connsiteY72" fmla="*/ 10893 h 4275461"/>
                <a:gd name="connsiteX73" fmla="*/ 3054807 w 3619883"/>
                <a:gd name="connsiteY73" fmla="*/ 24226 h 4275461"/>
                <a:gd name="connsiteX74" fmla="*/ 3141892 w 3619883"/>
                <a:gd name="connsiteY74" fmla="*/ 51925 h 4275461"/>
                <a:gd name="connsiteX75" fmla="*/ 3185711 w 3619883"/>
                <a:gd name="connsiteY75" fmla="*/ 59881 h 4275461"/>
                <a:gd name="connsiteX76" fmla="*/ 3219056 w 3619883"/>
                <a:gd name="connsiteY76" fmla="*/ 55536 h 4275461"/>
                <a:gd name="connsiteX77" fmla="*/ 3263425 w 3619883"/>
                <a:gd name="connsiteY77" fmla="*/ 51706 h 4275461"/>
                <a:gd name="connsiteX78" fmla="*/ 3296219 w 3619883"/>
                <a:gd name="connsiteY78" fmla="*/ 59147 h 4275461"/>
                <a:gd name="connsiteX79" fmla="*/ 3319094 w 3619883"/>
                <a:gd name="connsiteY79" fmla="*/ 42500 h 4275461"/>
                <a:gd name="connsiteX80" fmla="*/ 3420511 w 3619883"/>
                <a:gd name="connsiteY80" fmla="*/ 0 h 4275461"/>
                <a:gd name="connsiteX81" fmla="*/ 3453305 w 3619883"/>
                <a:gd name="connsiteY81" fmla="*/ 7440 h 4275461"/>
                <a:gd name="connsiteX82" fmla="*/ 3496571 w 3619883"/>
                <a:gd name="connsiteY82" fmla="*/ 27182 h 4275461"/>
                <a:gd name="connsiteX83" fmla="*/ 3602117 w 3619883"/>
                <a:gd name="connsiteY83" fmla="*/ 132521 h 4275461"/>
                <a:gd name="connsiteX84" fmla="*/ 3619883 w 3619883"/>
                <a:gd name="connsiteY84" fmla="*/ 140049 h 4275461"/>
                <a:gd name="connsiteX85" fmla="*/ 3619883 w 3619883"/>
                <a:gd name="connsiteY85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829432 w 3619883"/>
                <a:gd name="connsiteY18" fmla="*/ 4275461 h 4275461"/>
                <a:gd name="connsiteX19" fmla="*/ 611484 w 3619883"/>
                <a:gd name="connsiteY19" fmla="*/ 4275461 h 4275461"/>
                <a:gd name="connsiteX20" fmla="*/ 472277 w 3619883"/>
                <a:gd name="connsiteY20" fmla="*/ 4128157 h 4275461"/>
                <a:gd name="connsiteX21" fmla="*/ 522650 w 3619883"/>
                <a:gd name="connsiteY21" fmla="*/ 4128157 h 4275461"/>
                <a:gd name="connsiteX22" fmla="*/ 573998 w 3619883"/>
                <a:gd name="connsiteY22" fmla="*/ 4275461 h 4275461"/>
                <a:gd name="connsiteX23" fmla="*/ 336164 w 3619883"/>
                <a:gd name="connsiteY23" fmla="*/ 4275461 h 4275461"/>
                <a:gd name="connsiteX24" fmla="*/ 294572 w 3619883"/>
                <a:gd name="connsiteY24" fmla="*/ 4128157 h 4275461"/>
                <a:gd name="connsiteX25" fmla="*/ 339106 w 3619883"/>
                <a:gd name="connsiteY25" fmla="*/ 4128157 h 4275461"/>
                <a:gd name="connsiteX26" fmla="*/ 339106 w 3619883"/>
                <a:gd name="connsiteY26" fmla="*/ 3951392 h 4275461"/>
                <a:gd name="connsiteX27" fmla="*/ 161321 w 3619883"/>
                <a:gd name="connsiteY27" fmla="*/ 3951392 h 4275461"/>
                <a:gd name="connsiteX28" fmla="*/ 161321 w 3619883"/>
                <a:gd name="connsiteY28" fmla="*/ 4128157 h 4275461"/>
                <a:gd name="connsiteX29" fmla="*/ 230914 w 3619883"/>
                <a:gd name="connsiteY29" fmla="*/ 4128157 h 4275461"/>
                <a:gd name="connsiteX30" fmla="*/ 189322 w 3619883"/>
                <a:gd name="connsiteY30" fmla="*/ 4275461 h 4275461"/>
                <a:gd name="connsiteX31" fmla="*/ 0 w 3619883"/>
                <a:gd name="connsiteY31" fmla="*/ 4275461 h 4275461"/>
                <a:gd name="connsiteX32" fmla="*/ 0 w 3619883"/>
                <a:gd name="connsiteY32" fmla="*/ 42229 h 4275461"/>
                <a:gd name="connsiteX33" fmla="*/ 42464 w 3619883"/>
                <a:gd name="connsiteY33" fmla="*/ 40518 h 4275461"/>
                <a:gd name="connsiteX34" fmla="*/ 137733 w 3619883"/>
                <a:gd name="connsiteY34" fmla="*/ 35355 h 4275461"/>
                <a:gd name="connsiteX35" fmla="*/ 270565 w 3619883"/>
                <a:gd name="connsiteY35" fmla="*/ 29759 h 4275461"/>
                <a:gd name="connsiteX36" fmla="*/ 479734 w 3619883"/>
                <a:gd name="connsiteY36" fmla="*/ 45455 h 4275461"/>
                <a:gd name="connsiteX37" fmla="*/ 524103 w 3619883"/>
                <a:gd name="connsiteY37" fmla="*/ 41625 h 4275461"/>
                <a:gd name="connsiteX38" fmla="*/ 624416 w 3619883"/>
                <a:gd name="connsiteY38" fmla="*/ 22696 h 4275461"/>
                <a:gd name="connsiteX39" fmla="*/ 657762 w 3619883"/>
                <a:gd name="connsiteY39" fmla="*/ 18351 h 4275461"/>
                <a:gd name="connsiteX40" fmla="*/ 690557 w 3619883"/>
                <a:gd name="connsiteY40" fmla="*/ 25792 h 4275461"/>
                <a:gd name="connsiteX41" fmla="*/ 745123 w 3619883"/>
                <a:gd name="connsiteY41" fmla="*/ 40157 h 4275461"/>
                <a:gd name="connsiteX42" fmla="*/ 789493 w 3619883"/>
                <a:gd name="connsiteY42" fmla="*/ 36327 h 4275461"/>
                <a:gd name="connsiteX43" fmla="*/ 854255 w 3619883"/>
                <a:gd name="connsiteY43" fmla="*/ 68887 h 4275461"/>
                <a:gd name="connsiteX44" fmla="*/ 897520 w 3619883"/>
                <a:gd name="connsiteY44" fmla="*/ 88629 h 4275461"/>
                <a:gd name="connsiteX45" fmla="*/ 940510 w 3619883"/>
                <a:gd name="connsiteY45" fmla="*/ 114265 h 4275461"/>
                <a:gd name="connsiteX46" fmla="*/ 1082712 w 3619883"/>
                <a:gd name="connsiteY46" fmla="*/ 144543 h 4275461"/>
                <a:gd name="connsiteX47" fmla="*/ 1205348 w 3619883"/>
                <a:gd name="connsiteY47" fmla="*/ 120753 h 4275461"/>
                <a:gd name="connsiteX48" fmla="*/ 1271764 w 3619883"/>
                <a:gd name="connsiteY48" fmla="*/ 117956 h 4275461"/>
                <a:gd name="connsiteX49" fmla="*/ 1315583 w 3619883"/>
                <a:gd name="connsiteY49" fmla="*/ 125912 h 4275461"/>
                <a:gd name="connsiteX50" fmla="*/ 1359125 w 3619883"/>
                <a:gd name="connsiteY50" fmla="*/ 139761 h 4275461"/>
                <a:gd name="connsiteX51" fmla="*/ 1391919 w 3619883"/>
                <a:gd name="connsiteY51" fmla="*/ 147202 h 4275461"/>
                <a:gd name="connsiteX52" fmla="*/ 1436563 w 3619883"/>
                <a:gd name="connsiteY52" fmla="*/ 137480 h 4275461"/>
                <a:gd name="connsiteX53" fmla="*/ 1471566 w 3619883"/>
                <a:gd name="connsiteY53" fmla="*/ 97777 h 4275461"/>
                <a:gd name="connsiteX54" fmla="*/ 1505739 w 3619883"/>
                <a:gd name="connsiteY54" fmla="*/ 75753 h 4275461"/>
                <a:gd name="connsiteX55" fmla="*/ 1590891 w 3619883"/>
                <a:gd name="connsiteY55" fmla="*/ 144702 h 4275461"/>
                <a:gd name="connsiteX56" fmla="*/ 1625616 w 3619883"/>
                <a:gd name="connsiteY56" fmla="*/ 110893 h 4275461"/>
                <a:gd name="connsiteX57" fmla="*/ 1658964 w 3619883"/>
                <a:gd name="connsiteY57" fmla="*/ 106547 h 4275461"/>
                <a:gd name="connsiteX58" fmla="*/ 1746598 w 3619883"/>
                <a:gd name="connsiteY58" fmla="*/ 122460 h 4275461"/>
                <a:gd name="connsiteX59" fmla="*/ 1811913 w 3619883"/>
                <a:gd name="connsiteY59" fmla="*/ 143234 h 4275461"/>
                <a:gd name="connsiteX60" fmla="*/ 1856557 w 3619883"/>
                <a:gd name="connsiteY60" fmla="*/ 133511 h 4275461"/>
                <a:gd name="connsiteX61" fmla="*/ 2066003 w 3619883"/>
                <a:gd name="connsiteY61" fmla="*/ 143313 h 4275461"/>
                <a:gd name="connsiteX62" fmla="*/ 2177615 w 3619883"/>
                <a:gd name="connsiteY62" fmla="*/ 119007 h 4275461"/>
                <a:gd name="connsiteX63" fmla="*/ 2255883 w 3619883"/>
                <a:gd name="connsiteY63" fmla="*/ 99047 h 4275461"/>
                <a:gd name="connsiteX64" fmla="*/ 2344622 w 3619883"/>
                <a:gd name="connsiteY64" fmla="*/ 91388 h 4275461"/>
                <a:gd name="connsiteX65" fmla="*/ 2455682 w 3619883"/>
                <a:gd name="connsiteY65" fmla="*/ 78869 h 4275461"/>
                <a:gd name="connsiteX66" fmla="*/ 2632609 w 3619883"/>
                <a:gd name="connsiteY66" fmla="*/ 75338 h 4275461"/>
                <a:gd name="connsiteX67" fmla="*/ 2742291 w 3619883"/>
                <a:gd name="connsiteY67" fmla="*/ 92282 h 4275461"/>
                <a:gd name="connsiteX68" fmla="*/ 2851974 w 3619883"/>
                <a:gd name="connsiteY68" fmla="*/ 109227 h 4275461"/>
                <a:gd name="connsiteX69" fmla="*/ 2907643 w 3619883"/>
                <a:gd name="connsiteY69" fmla="*/ 100020 h 4275461"/>
                <a:gd name="connsiteX70" fmla="*/ 2944022 w 3619883"/>
                <a:gd name="connsiteY70" fmla="*/ 30853 h 4275461"/>
                <a:gd name="connsiteX71" fmla="*/ 3022289 w 3619883"/>
                <a:gd name="connsiteY71" fmla="*/ 10893 h 4275461"/>
                <a:gd name="connsiteX72" fmla="*/ 3054807 w 3619883"/>
                <a:gd name="connsiteY72" fmla="*/ 24226 h 4275461"/>
                <a:gd name="connsiteX73" fmla="*/ 3141892 w 3619883"/>
                <a:gd name="connsiteY73" fmla="*/ 51925 h 4275461"/>
                <a:gd name="connsiteX74" fmla="*/ 3185711 w 3619883"/>
                <a:gd name="connsiteY74" fmla="*/ 59881 h 4275461"/>
                <a:gd name="connsiteX75" fmla="*/ 3219056 w 3619883"/>
                <a:gd name="connsiteY75" fmla="*/ 55536 h 4275461"/>
                <a:gd name="connsiteX76" fmla="*/ 3263425 w 3619883"/>
                <a:gd name="connsiteY76" fmla="*/ 51706 h 4275461"/>
                <a:gd name="connsiteX77" fmla="*/ 3296219 w 3619883"/>
                <a:gd name="connsiteY77" fmla="*/ 59147 h 4275461"/>
                <a:gd name="connsiteX78" fmla="*/ 3319094 w 3619883"/>
                <a:gd name="connsiteY78" fmla="*/ 42500 h 4275461"/>
                <a:gd name="connsiteX79" fmla="*/ 3420511 w 3619883"/>
                <a:gd name="connsiteY79" fmla="*/ 0 h 4275461"/>
                <a:gd name="connsiteX80" fmla="*/ 3453305 w 3619883"/>
                <a:gd name="connsiteY80" fmla="*/ 7440 h 4275461"/>
                <a:gd name="connsiteX81" fmla="*/ 3496571 w 3619883"/>
                <a:gd name="connsiteY81" fmla="*/ 27182 h 4275461"/>
                <a:gd name="connsiteX82" fmla="*/ 3602117 w 3619883"/>
                <a:gd name="connsiteY82" fmla="*/ 132521 h 4275461"/>
                <a:gd name="connsiteX83" fmla="*/ 3619883 w 3619883"/>
                <a:gd name="connsiteY83" fmla="*/ 140049 h 4275461"/>
                <a:gd name="connsiteX84" fmla="*/ 3619883 w 3619883"/>
                <a:gd name="connsiteY84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829432 w 3619883"/>
                <a:gd name="connsiteY18" fmla="*/ 4275461 h 4275461"/>
                <a:gd name="connsiteX19" fmla="*/ 611484 w 3619883"/>
                <a:gd name="connsiteY19" fmla="*/ 4275461 h 4275461"/>
                <a:gd name="connsiteX20" fmla="*/ 522650 w 3619883"/>
                <a:gd name="connsiteY20" fmla="*/ 4128157 h 4275461"/>
                <a:gd name="connsiteX21" fmla="*/ 573998 w 3619883"/>
                <a:gd name="connsiteY21" fmla="*/ 4275461 h 4275461"/>
                <a:gd name="connsiteX22" fmla="*/ 336164 w 3619883"/>
                <a:gd name="connsiteY22" fmla="*/ 4275461 h 4275461"/>
                <a:gd name="connsiteX23" fmla="*/ 294572 w 3619883"/>
                <a:gd name="connsiteY23" fmla="*/ 4128157 h 4275461"/>
                <a:gd name="connsiteX24" fmla="*/ 339106 w 3619883"/>
                <a:gd name="connsiteY24" fmla="*/ 4128157 h 4275461"/>
                <a:gd name="connsiteX25" fmla="*/ 339106 w 3619883"/>
                <a:gd name="connsiteY25" fmla="*/ 3951392 h 4275461"/>
                <a:gd name="connsiteX26" fmla="*/ 161321 w 3619883"/>
                <a:gd name="connsiteY26" fmla="*/ 3951392 h 4275461"/>
                <a:gd name="connsiteX27" fmla="*/ 161321 w 3619883"/>
                <a:gd name="connsiteY27" fmla="*/ 4128157 h 4275461"/>
                <a:gd name="connsiteX28" fmla="*/ 230914 w 3619883"/>
                <a:gd name="connsiteY28" fmla="*/ 4128157 h 4275461"/>
                <a:gd name="connsiteX29" fmla="*/ 189322 w 3619883"/>
                <a:gd name="connsiteY29" fmla="*/ 4275461 h 4275461"/>
                <a:gd name="connsiteX30" fmla="*/ 0 w 3619883"/>
                <a:gd name="connsiteY30" fmla="*/ 4275461 h 4275461"/>
                <a:gd name="connsiteX31" fmla="*/ 0 w 3619883"/>
                <a:gd name="connsiteY31" fmla="*/ 42229 h 4275461"/>
                <a:gd name="connsiteX32" fmla="*/ 42464 w 3619883"/>
                <a:gd name="connsiteY32" fmla="*/ 40518 h 4275461"/>
                <a:gd name="connsiteX33" fmla="*/ 137733 w 3619883"/>
                <a:gd name="connsiteY33" fmla="*/ 35355 h 4275461"/>
                <a:gd name="connsiteX34" fmla="*/ 270565 w 3619883"/>
                <a:gd name="connsiteY34" fmla="*/ 29759 h 4275461"/>
                <a:gd name="connsiteX35" fmla="*/ 479734 w 3619883"/>
                <a:gd name="connsiteY35" fmla="*/ 45455 h 4275461"/>
                <a:gd name="connsiteX36" fmla="*/ 524103 w 3619883"/>
                <a:gd name="connsiteY36" fmla="*/ 41625 h 4275461"/>
                <a:gd name="connsiteX37" fmla="*/ 624416 w 3619883"/>
                <a:gd name="connsiteY37" fmla="*/ 22696 h 4275461"/>
                <a:gd name="connsiteX38" fmla="*/ 657762 w 3619883"/>
                <a:gd name="connsiteY38" fmla="*/ 18351 h 4275461"/>
                <a:gd name="connsiteX39" fmla="*/ 690557 w 3619883"/>
                <a:gd name="connsiteY39" fmla="*/ 25792 h 4275461"/>
                <a:gd name="connsiteX40" fmla="*/ 745123 w 3619883"/>
                <a:gd name="connsiteY40" fmla="*/ 40157 h 4275461"/>
                <a:gd name="connsiteX41" fmla="*/ 789493 w 3619883"/>
                <a:gd name="connsiteY41" fmla="*/ 36327 h 4275461"/>
                <a:gd name="connsiteX42" fmla="*/ 854255 w 3619883"/>
                <a:gd name="connsiteY42" fmla="*/ 68887 h 4275461"/>
                <a:gd name="connsiteX43" fmla="*/ 897520 w 3619883"/>
                <a:gd name="connsiteY43" fmla="*/ 88629 h 4275461"/>
                <a:gd name="connsiteX44" fmla="*/ 940510 w 3619883"/>
                <a:gd name="connsiteY44" fmla="*/ 114265 h 4275461"/>
                <a:gd name="connsiteX45" fmla="*/ 1082712 w 3619883"/>
                <a:gd name="connsiteY45" fmla="*/ 144543 h 4275461"/>
                <a:gd name="connsiteX46" fmla="*/ 1205348 w 3619883"/>
                <a:gd name="connsiteY46" fmla="*/ 120753 h 4275461"/>
                <a:gd name="connsiteX47" fmla="*/ 1271764 w 3619883"/>
                <a:gd name="connsiteY47" fmla="*/ 117956 h 4275461"/>
                <a:gd name="connsiteX48" fmla="*/ 1315583 w 3619883"/>
                <a:gd name="connsiteY48" fmla="*/ 125912 h 4275461"/>
                <a:gd name="connsiteX49" fmla="*/ 1359125 w 3619883"/>
                <a:gd name="connsiteY49" fmla="*/ 139761 h 4275461"/>
                <a:gd name="connsiteX50" fmla="*/ 1391919 w 3619883"/>
                <a:gd name="connsiteY50" fmla="*/ 147202 h 4275461"/>
                <a:gd name="connsiteX51" fmla="*/ 1436563 w 3619883"/>
                <a:gd name="connsiteY51" fmla="*/ 137480 h 4275461"/>
                <a:gd name="connsiteX52" fmla="*/ 1471566 w 3619883"/>
                <a:gd name="connsiteY52" fmla="*/ 97777 h 4275461"/>
                <a:gd name="connsiteX53" fmla="*/ 1505739 w 3619883"/>
                <a:gd name="connsiteY53" fmla="*/ 75753 h 4275461"/>
                <a:gd name="connsiteX54" fmla="*/ 1590891 w 3619883"/>
                <a:gd name="connsiteY54" fmla="*/ 144702 h 4275461"/>
                <a:gd name="connsiteX55" fmla="*/ 1625616 w 3619883"/>
                <a:gd name="connsiteY55" fmla="*/ 110893 h 4275461"/>
                <a:gd name="connsiteX56" fmla="*/ 1658964 w 3619883"/>
                <a:gd name="connsiteY56" fmla="*/ 106547 h 4275461"/>
                <a:gd name="connsiteX57" fmla="*/ 1746598 w 3619883"/>
                <a:gd name="connsiteY57" fmla="*/ 122460 h 4275461"/>
                <a:gd name="connsiteX58" fmla="*/ 1811913 w 3619883"/>
                <a:gd name="connsiteY58" fmla="*/ 143234 h 4275461"/>
                <a:gd name="connsiteX59" fmla="*/ 1856557 w 3619883"/>
                <a:gd name="connsiteY59" fmla="*/ 133511 h 4275461"/>
                <a:gd name="connsiteX60" fmla="*/ 2066003 w 3619883"/>
                <a:gd name="connsiteY60" fmla="*/ 143313 h 4275461"/>
                <a:gd name="connsiteX61" fmla="*/ 2177615 w 3619883"/>
                <a:gd name="connsiteY61" fmla="*/ 119007 h 4275461"/>
                <a:gd name="connsiteX62" fmla="*/ 2255883 w 3619883"/>
                <a:gd name="connsiteY62" fmla="*/ 99047 h 4275461"/>
                <a:gd name="connsiteX63" fmla="*/ 2344622 w 3619883"/>
                <a:gd name="connsiteY63" fmla="*/ 91388 h 4275461"/>
                <a:gd name="connsiteX64" fmla="*/ 2455682 w 3619883"/>
                <a:gd name="connsiteY64" fmla="*/ 78869 h 4275461"/>
                <a:gd name="connsiteX65" fmla="*/ 2632609 w 3619883"/>
                <a:gd name="connsiteY65" fmla="*/ 75338 h 4275461"/>
                <a:gd name="connsiteX66" fmla="*/ 2742291 w 3619883"/>
                <a:gd name="connsiteY66" fmla="*/ 92282 h 4275461"/>
                <a:gd name="connsiteX67" fmla="*/ 2851974 w 3619883"/>
                <a:gd name="connsiteY67" fmla="*/ 109227 h 4275461"/>
                <a:gd name="connsiteX68" fmla="*/ 2907643 w 3619883"/>
                <a:gd name="connsiteY68" fmla="*/ 100020 h 4275461"/>
                <a:gd name="connsiteX69" fmla="*/ 2944022 w 3619883"/>
                <a:gd name="connsiteY69" fmla="*/ 30853 h 4275461"/>
                <a:gd name="connsiteX70" fmla="*/ 3022289 w 3619883"/>
                <a:gd name="connsiteY70" fmla="*/ 10893 h 4275461"/>
                <a:gd name="connsiteX71" fmla="*/ 3054807 w 3619883"/>
                <a:gd name="connsiteY71" fmla="*/ 24226 h 4275461"/>
                <a:gd name="connsiteX72" fmla="*/ 3141892 w 3619883"/>
                <a:gd name="connsiteY72" fmla="*/ 51925 h 4275461"/>
                <a:gd name="connsiteX73" fmla="*/ 3185711 w 3619883"/>
                <a:gd name="connsiteY73" fmla="*/ 59881 h 4275461"/>
                <a:gd name="connsiteX74" fmla="*/ 3219056 w 3619883"/>
                <a:gd name="connsiteY74" fmla="*/ 55536 h 4275461"/>
                <a:gd name="connsiteX75" fmla="*/ 3263425 w 3619883"/>
                <a:gd name="connsiteY75" fmla="*/ 51706 h 4275461"/>
                <a:gd name="connsiteX76" fmla="*/ 3296219 w 3619883"/>
                <a:gd name="connsiteY76" fmla="*/ 59147 h 4275461"/>
                <a:gd name="connsiteX77" fmla="*/ 3319094 w 3619883"/>
                <a:gd name="connsiteY77" fmla="*/ 42500 h 4275461"/>
                <a:gd name="connsiteX78" fmla="*/ 3420511 w 3619883"/>
                <a:gd name="connsiteY78" fmla="*/ 0 h 4275461"/>
                <a:gd name="connsiteX79" fmla="*/ 3453305 w 3619883"/>
                <a:gd name="connsiteY79" fmla="*/ 7440 h 4275461"/>
                <a:gd name="connsiteX80" fmla="*/ 3496571 w 3619883"/>
                <a:gd name="connsiteY80" fmla="*/ 27182 h 4275461"/>
                <a:gd name="connsiteX81" fmla="*/ 3602117 w 3619883"/>
                <a:gd name="connsiteY81" fmla="*/ 132521 h 4275461"/>
                <a:gd name="connsiteX82" fmla="*/ 3619883 w 3619883"/>
                <a:gd name="connsiteY82" fmla="*/ 140049 h 4275461"/>
                <a:gd name="connsiteX83" fmla="*/ 3619883 w 3619883"/>
                <a:gd name="connsiteY83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829432 w 3619883"/>
                <a:gd name="connsiteY18" fmla="*/ 4275461 h 4275461"/>
                <a:gd name="connsiteX19" fmla="*/ 611484 w 3619883"/>
                <a:gd name="connsiteY19" fmla="*/ 4275461 h 4275461"/>
                <a:gd name="connsiteX20" fmla="*/ 573998 w 3619883"/>
                <a:gd name="connsiteY20" fmla="*/ 4275461 h 4275461"/>
                <a:gd name="connsiteX21" fmla="*/ 336164 w 3619883"/>
                <a:gd name="connsiteY21" fmla="*/ 4275461 h 4275461"/>
                <a:gd name="connsiteX22" fmla="*/ 294572 w 3619883"/>
                <a:gd name="connsiteY22" fmla="*/ 4128157 h 4275461"/>
                <a:gd name="connsiteX23" fmla="*/ 339106 w 3619883"/>
                <a:gd name="connsiteY23" fmla="*/ 4128157 h 4275461"/>
                <a:gd name="connsiteX24" fmla="*/ 339106 w 3619883"/>
                <a:gd name="connsiteY24" fmla="*/ 3951392 h 4275461"/>
                <a:gd name="connsiteX25" fmla="*/ 161321 w 3619883"/>
                <a:gd name="connsiteY25" fmla="*/ 3951392 h 4275461"/>
                <a:gd name="connsiteX26" fmla="*/ 161321 w 3619883"/>
                <a:gd name="connsiteY26" fmla="*/ 4128157 h 4275461"/>
                <a:gd name="connsiteX27" fmla="*/ 230914 w 3619883"/>
                <a:gd name="connsiteY27" fmla="*/ 4128157 h 4275461"/>
                <a:gd name="connsiteX28" fmla="*/ 189322 w 3619883"/>
                <a:gd name="connsiteY28" fmla="*/ 4275461 h 4275461"/>
                <a:gd name="connsiteX29" fmla="*/ 0 w 3619883"/>
                <a:gd name="connsiteY29" fmla="*/ 4275461 h 4275461"/>
                <a:gd name="connsiteX30" fmla="*/ 0 w 3619883"/>
                <a:gd name="connsiteY30" fmla="*/ 42229 h 4275461"/>
                <a:gd name="connsiteX31" fmla="*/ 42464 w 3619883"/>
                <a:gd name="connsiteY31" fmla="*/ 40518 h 4275461"/>
                <a:gd name="connsiteX32" fmla="*/ 137733 w 3619883"/>
                <a:gd name="connsiteY32" fmla="*/ 35355 h 4275461"/>
                <a:gd name="connsiteX33" fmla="*/ 270565 w 3619883"/>
                <a:gd name="connsiteY33" fmla="*/ 29759 h 4275461"/>
                <a:gd name="connsiteX34" fmla="*/ 479734 w 3619883"/>
                <a:gd name="connsiteY34" fmla="*/ 45455 h 4275461"/>
                <a:gd name="connsiteX35" fmla="*/ 524103 w 3619883"/>
                <a:gd name="connsiteY35" fmla="*/ 41625 h 4275461"/>
                <a:gd name="connsiteX36" fmla="*/ 624416 w 3619883"/>
                <a:gd name="connsiteY36" fmla="*/ 22696 h 4275461"/>
                <a:gd name="connsiteX37" fmla="*/ 657762 w 3619883"/>
                <a:gd name="connsiteY37" fmla="*/ 18351 h 4275461"/>
                <a:gd name="connsiteX38" fmla="*/ 690557 w 3619883"/>
                <a:gd name="connsiteY38" fmla="*/ 25792 h 4275461"/>
                <a:gd name="connsiteX39" fmla="*/ 745123 w 3619883"/>
                <a:gd name="connsiteY39" fmla="*/ 40157 h 4275461"/>
                <a:gd name="connsiteX40" fmla="*/ 789493 w 3619883"/>
                <a:gd name="connsiteY40" fmla="*/ 36327 h 4275461"/>
                <a:gd name="connsiteX41" fmla="*/ 854255 w 3619883"/>
                <a:gd name="connsiteY41" fmla="*/ 68887 h 4275461"/>
                <a:gd name="connsiteX42" fmla="*/ 897520 w 3619883"/>
                <a:gd name="connsiteY42" fmla="*/ 88629 h 4275461"/>
                <a:gd name="connsiteX43" fmla="*/ 940510 w 3619883"/>
                <a:gd name="connsiteY43" fmla="*/ 114265 h 4275461"/>
                <a:gd name="connsiteX44" fmla="*/ 1082712 w 3619883"/>
                <a:gd name="connsiteY44" fmla="*/ 144543 h 4275461"/>
                <a:gd name="connsiteX45" fmla="*/ 1205348 w 3619883"/>
                <a:gd name="connsiteY45" fmla="*/ 120753 h 4275461"/>
                <a:gd name="connsiteX46" fmla="*/ 1271764 w 3619883"/>
                <a:gd name="connsiteY46" fmla="*/ 117956 h 4275461"/>
                <a:gd name="connsiteX47" fmla="*/ 1315583 w 3619883"/>
                <a:gd name="connsiteY47" fmla="*/ 125912 h 4275461"/>
                <a:gd name="connsiteX48" fmla="*/ 1359125 w 3619883"/>
                <a:gd name="connsiteY48" fmla="*/ 139761 h 4275461"/>
                <a:gd name="connsiteX49" fmla="*/ 1391919 w 3619883"/>
                <a:gd name="connsiteY49" fmla="*/ 147202 h 4275461"/>
                <a:gd name="connsiteX50" fmla="*/ 1436563 w 3619883"/>
                <a:gd name="connsiteY50" fmla="*/ 137480 h 4275461"/>
                <a:gd name="connsiteX51" fmla="*/ 1471566 w 3619883"/>
                <a:gd name="connsiteY51" fmla="*/ 97777 h 4275461"/>
                <a:gd name="connsiteX52" fmla="*/ 1505739 w 3619883"/>
                <a:gd name="connsiteY52" fmla="*/ 75753 h 4275461"/>
                <a:gd name="connsiteX53" fmla="*/ 1590891 w 3619883"/>
                <a:gd name="connsiteY53" fmla="*/ 144702 h 4275461"/>
                <a:gd name="connsiteX54" fmla="*/ 1625616 w 3619883"/>
                <a:gd name="connsiteY54" fmla="*/ 110893 h 4275461"/>
                <a:gd name="connsiteX55" fmla="*/ 1658964 w 3619883"/>
                <a:gd name="connsiteY55" fmla="*/ 106547 h 4275461"/>
                <a:gd name="connsiteX56" fmla="*/ 1746598 w 3619883"/>
                <a:gd name="connsiteY56" fmla="*/ 122460 h 4275461"/>
                <a:gd name="connsiteX57" fmla="*/ 1811913 w 3619883"/>
                <a:gd name="connsiteY57" fmla="*/ 143234 h 4275461"/>
                <a:gd name="connsiteX58" fmla="*/ 1856557 w 3619883"/>
                <a:gd name="connsiteY58" fmla="*/ 133511 h 4275461"/>
                <a:gd name="connsiteX59" fmla="*/ 2066003 w 3619883"/>
                <a:gd name="connsiteY59" fmla="*/ 143313 h 4275461"/>
                <a:gd name="connsiteX60" fmla="*/ 2177615 w 3619883"/>
                <a:gd name="connsiteY60" fmla="*/ 119007 h 4275461"/>
                <a:gd name="connsiteX61" fmla="*/ 2255883 w 3619883"/>
                <a:gd name="connsiteY61" fmla="*/ 99047 h 4275461"/>
                <a:gd name="connsiteX62" fmla="*/ 2344622 w 3619883"/>
                <a:gd name="connsiteY62" fmla="*/ 91388 h 4275461"/>
                <a:gd name="connsiteX63" fmla="*/ 2455682 w 3619883"/>
                <a:gd name="connsiteY63" fmla="*/ 78869 h 4275461"/>
                <a:gd name="connsiteX64" fmla="*/ 2632609 w 3619883"/>
                <a:gd name="connsiteY64" fmla="*/ 75338 h 4275461"/>
                <a:gd name="connsiteX65" fmla="*/ 2742291 w 3619883"/>
                <a:gd name="connsiteY65" fmla="*/ 92282 h 4275461"/>
                <a:gd name="connsiteX66" fmla="*/ 2851974 w 3619883"/>
                <a:gd name="connsiteY66" fmla="*/ 109227 h 4275461"/>
                <a:gd name="connsiteX67" fmla="*/ 2907643 w 3619883"/>
                <a:gd name="connsiteY67" fmla="*/ 100020 h 4275461"/>
                <a:gd name="connsiteX68" fmla="*/ 2944022 w 3619883"/>
                <a:gd name="connsiteY68" fmla="*/ 30853 h 4275461"/>
                <a:gd name="connsiteX69" fmla="*/ 3022289 w 3619883"/>
                <a:gd name="connsiteY69" fmla="*/ 10893 h 4275461"/>
                <a:gd name="connsiteX70" fmla="*/ 3054807 w 3619883"/>
                <a:gd name="connsiteY70" fmla="*/ 24226 h 4275461"/>
                <a:gd name="connsiteX71" fmla="*/ 3141892 w 3619883"/>
                <a:gd name="connsiteY71" fmla="*/ 51925 h 4275461"/>
                <a:gd name="connsiteX72" fmla="*/ 3185711 w 3619883"/>
                <a:gd name="connsiteY72" fmla="*/ 59881 h 4275461"/>
                <a:gd name="connsiteX73" fmla="*/ 3219056 w 3619883"/>
                <a:gd name="connsiteY73" fmla="*/ 55536 h 4275461"/>
                <a:gd name="connsiteX74" fmla="*/ 3263425 w 3619883"/>
                <a:gd name="connsiteY74" fmla="*/ 51706 h 4275461"/>
                <a:gd name="connsiteX75" fmla="*/ 3296219 w 3619883"/>
                <a:gd name="connsiteY75" fmla="*/ 59147 h 4275461"/>
                <a:gd name="connsiteX76" fmla="*/ 3319094 w 3619883"/>
                <a:gd name="connsiteY76" fmla="*/ 42500 h 4275461"/>
                <a:gd name="connsiteX77" fmla="*/ 3420511 w 3619883"/>
                <a:gd name="connsiteY77" fmla="*/ 0 h 4275461"/>
                <a:gd name="connsiteX78" fmla="*/ 3453305 w 3619883"/>
                <a:gd name="connsiteY78" fmla="*/ 7440 h 4275461"/>
                <a:gd name="connsiteX79" fmla="*/ 3496571 w 3619883"/>
                <a:gd name="connsiteY79" fmla="*/ 27182 h 4275461"/>
                <a:gd name="connsiteX80" fmla="*/ 3602117 w 3619883"/>
                <a:gd name="connsiteY80" fmla="*/ 132521 h 4275461"/>
                <a:gd name="connsiteX81" fmla="*/ 3619883 w 3619883"/>
                <a:gd name="connsiteY81" fmla="*/ 140049 h 4275461"/>
                <a:gd name="connsiteX82" fmla="*/ 3619883 w 3619883"/>
                <a:gd name="connsiteY82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829432 w 3619883"/>
                <a:gd name="connsiteY18" fmla="*/ 4275461 h 4275461"/>
                <a:gd name="connsiteX19" fmla="*/ 611484 w 3619883"/>
                <a:gd name="connsiteY19" fmla="*/ 4275461 h 4275461"/>
                <a:gd name="connsiteX20" fmla="*/ 573998 w 3619883"/>
                <a:gd name="connsiteY20" fmla="*/ 4275461 h 4275461"/>
                <a:gd name="connsiteX21" fmla="*/ 336164 w 3619883"/>
                <a:gd name="connsiteY21" fmla="*/ 4275461 h 4275461"/>
                <a:gd name="connsiteX22" fmla="*/ 294572 w 3619883"/>
                <a:gd name="connsiteY22" fmla="*/ 4128157 h 4275461"/>
                <a:gd name="connsiteX23" fmla="*/ 339106 w 3619883"/>
                <a:gd name="connsiteY23" fmla="*/ 4128157 h 4275461"/>
                <a:gd name="connsiteX24" fmla="*/ 339106 w 3619883"/>
                <a:gd name="connsiteY24" fmla="*/ 3951392 h 4275461"/>
                <a:gd name="connsiteX25" fmla="*/ 161321 w 3619883"/>
                <a:gd name="connsiteY25" fmla="*/ 4128157 h 4275461"/>
                <a:gd name="connsiteX26" fmla="*/ 230914 w 3619883"/>
                <a:gd name="connsiteY26" fmla="*/ 4128157 h 4275461"/>
                <a:gd name="connsiteX27" fmla="*/ 189322 w 3619883"/>
                <a:gd name="connsiteY27" fmla="*/ 4275461 h 4275461"/>
                <a:gd name="connsiteX28" fmla="*/ 0 w 3619883"/>
                <a:gd name="connsiteY28" fmla="*/ 4275461 h 4275461"/>
                <a:gd name="connsiteX29" fmla="*/ 0 w 3619883"/>
                <a:gd name="connsiteY29" fmla="*/ 42229 h 4275461"/>
                <a:gd name="connsiteX30" fmla="*/ 42464 w 3619883"/>
                <a:gd name="connsiteY30" fmla="*/ 40518 h 4275461"/>
                <a:gd name="connsiteX31" fmla="*/ 137733 w 3619883"/>
                <a:gd name="connsiteY31" fmla="*/ 35355 h 4275461"/>
                <a:gd name="connsiteX32" fmla="*/ 270565 w 3619883"/>
                <a:gd name="connsiteY32" fmla="*/ 29759 h 4275461"/>
                <a:gd name="connsiteX33" fmla="*/ 479734 w 3619883"/>
                <a:gd name="connsiteY33" fmla="*/ 45455 h 4275461"/>
                <a:gd name="connsiteX34" fmla="*/ 524103 w 3619883"/>
                <a:gd name="connsiteY34" fmla="*/ 41625 h 4275461"/>
                <a:gd name="connsiteX35" fmla="*/ 624416 w 3619883"/>
                <a:gd name="connsiteY35" fmla="*/ 22696 h 4275461"/>
                <a:gd name="connsiteX36" fmla="*/ 657762 w 3619883"/>
                <a:gd name="connsiteY36" fmla="*/ 18351 h 4275461"/>
                <a:gd name="connsiteX37" fmla="*/ 690557 w 3619883"/>
                <a:gd name="connsiteY37" fmla="*/ 25792 h 4275461"/>
                <a:gd name="connsiteX38" fmla="*/ 745123 w 3619883"/>
                <a:gd name="connsiteY38" fmla="*/ 40157 h 4275461"/>
                <a:gd name="connsiteX39" fmla="*/ 789493 w 3619883"/>
                <a:gd name="connsiteY39" fmla="*/ 36327 h 4275461"/>
                <a:gd name="connsiteX40" fmla="*/ 854255 w 3619883"/>
                <a:gd name="connsiteY40" fmla="*/ 68887 h 4275461"/>
                <a:gd name="connsiteX41" fmla="*/ 897520 w 3619883"/>
                <a:gd name="connsiteY41" fmla="*/ 88629 h 4275461"/>
                <a:gd name="connsiteX42" fmla="*/ 940510 w 3619883"/>
                <a:gd name="connsiteY42" fmla="*/ 114265 h 4275461"/>
                <a:gd name="connsiteX43" fmla="*/ 1082712 w 3619883"/>
                <a:gd name="connsiteY43" fmla="*/ 144543 h 4275461"/>
                <a:gd name="connsiteX44" fmla="*/ 1205348 w 3619883"/>
                <a:gd name="connsiteY44" fmla="*/ 120753 h 4275461"/>
                <a:gd name="connsiteX45" fmla="*/ 1271764 w 3619883"/>
                <a:gd name="connsiteY45" fmla="*/ 117956 h 4275461"/>
                <a:gd name="connsiteX46" fmla="*/ 1315583 w 3619883"/>
                <a:gd name="connsiteY46" fmla="*/ 125912 h 4275461"/>
                <a:gd name="connsiteX47" fmla="*/ 1359125 w 3619883"/>
                <a:gd name="connsiteY47" fmla="*/ 139761 h 4275461"/>
                <a:gd name="connsiteX48" fmla="*/ 1391919 w 3619883"/>
                <a:gd name="connsiteY48" fmla="*/ 147202 h 4275461"/>
                <a:gd name="connsiteX49" fmla="*/ 1436563 w 3619883"/>
                <a:gd name="connsiteY49" fmla="*/ 137480 h 4275461"/>
                <a:gd name="connsiteX50" fmla="*/ 1471566 w 3619883"/>
                <a:gd name="connsiteY50" fmla="*/ 97777 h 4275461"/>
                <a:gd name="connsiteX51" fmla="*/ 1505739 w 3619883"/>
                <a:gd name="connsiteY51" fmla="*/ 75753 h 4275461"/>
                <a:gd name="connsiteX52" fmla="*/ 1590891 w 3619883"/>
                <a:gd name="connsiteY52" fmla="*/ 144702 h 4275461"/>
                <a:gd name="connsiteX53" fmla="*/ 1625616 w 3619883"/>
                <a:gd name="connsiteY53" fmla="*/ 110893 h 4275461"/>
                <a:gd name="connsiteX54" fmla="*/ 1658964 w 3619883"/>
                <a:gd name="connsiteY54" fmla="*/ 106547 h 4275461"/>
                <a:gd name="connsiteX55" fmla="*/ 1746598 w 3619883"/>
                <a:gd name="connsiteY55" fmla="*/ 122460 h 4275461"/>
                <a:gd name="connsiteX56" fmla="*/ 1811913 w 3619883"/>
                <a:gd name="connsiteY56" fmla="*/ 143234 h 4275461"/>
                <a:gd name="connsiteX57" fmla="*/ 1856557 w 3619883"/>
                <a:gd name="connsiteY57" fmla="*/ 133511 h 4275461"/>
                <a:gd name="connsiteX58" fmla="*/ 2066003 w 3619883"/>
                <a:gd name="connsiteY58" fmla="*/ 143313 h 4275461"/>
                <a:gd name="connsiteX59" fmla="*/ 2177615 w 3619883"/>
                <a:gd name="connsiteY59" fmla="*/ 119007 h 4275461"/>
                <a:gd name="connsiteX60" fmla="*/ 2255883 w 3619883"/>
                <a:gd name="connsiteY60" fmla="*/ 99047 h 4275461"/>
                <a:gd name="connsiteX61" fmla="*/ 2344622 w 3619883"/>
                <a:gd name="connsiteY61" fmla="*/ 91388 h 4275461"/>
                <a:gd name="connsiteX62" fmla="*/ 2455682 w 3619883"/>
                <a:gd name="connsiteY62" fmla="*/ 78869 h 4275461"/>
                <a:gd name="connsiteX63" fmla="*/ 2632609 w 3619883"/>
                <a:gd name="connsiteY63" fmla="*/ 75338 h 4275461"/>
                <a:gd name="connsiteX64" fmla="*/ 2742291 w 3619883"/>
                <a:gd name="connsiteY64" fmla="*/ 92282 h 4275461"/>
                <a:gd name="connsiteX65" fmla="*/ 2851974 w 3619883"/>
                <a:gd name="connsiteY65" fmla="*/ 109227 h 4275461"/>
                <a:gd name="connsiteX66" fmla="*/ 2907643 w 3619883"/>
                <a:gd name="connsiteY66" fmla="*/ 100020 h 4275461"/>
                <a:gd name="connsiteX67" fmla="*/ 2944022 w 3619883"/>
                <a:gd name="connsiteY67" fmla="*/ 30853 h 4275461"/>
                <a:gd name="connsiteX68" fmla="*/ 3022289 w 3619883"/>
                <a:gd name="connsiteY68" fmla="*/ 10893 h 4275461"/>
                <a:gd name="connsiteX69" fmla="*/ 3054807 w 3619883"/>
                <a:gd name="connsiteY69" fmla="*/ 24226 h 4275461"/>
                <a:gd name="connsiteX70" fmla="*/ 3141892 w 3619883"/>
                <a:gd name="connsiteY70" fmla="*/ 51925 h 4275461"/>
                <a:gd name="connsiteX71" fmla="*/ 3185711 w 3619883"/>
                <a:gd name="connsiteY71" fmla="*/ 59881 h 4275461"/>
                <a:gd name="connsiteX72" fmla="*/ 3219056 w 3619883"/>
                <a:gd name="connsiteY72" fmla="*/ 55536 h 4275461"/>
                <a:gd name="connsiteX73" fmla="*/ 3263425 w 3619883"/>
                <a:gd name="connsiteY73" fmla="*/ 51706 h 4275461"/>
                <a:gd name="connsiteX74" fmla="*/ 3296219 w 3619883"/>
                <a:gd name="connsiteY74" fmla="*/ 59147 h 4275461"/>
                <a:gd name="connsiteX75" fmla="*/ 3319094 w 3619883"/>
                <a:gd name="connsiteY75" fmla="*/ 42500 h 4275461"/>
                <a:gd name="connsiteX76" fmla="*/ 3420511 w 3619883"/>
                <a:gd name="connsiteY76" fmla="*/ 0 h 4275461"/>
                <a:gd name="connsiteX77" fmla="*/ 3453305 w 3619883"/>
                <a:gd name="connsiteY77" fmla="*/ 7440 h 4275461"/>
                <a:gd name="connsiteX78" fmla="*/ 3496571 w 3619883"/>
                <a:gd name="connsiteY78" fmla="*/ 27182 h 4275461"/>
                <a:gd name="connsiteX79" fmla="*/ 3602117 w 3619883"/>
                <a:gd name="connsiteY79" fmla="*/ 132521 h 4275461"/>
                <a:gd name="connsiteX80" fmla="*/ 3619883 w 3619883"/>
                <a:gd name="connsiteY80" fmla="*/ 140049 h 4275461"/>
                <a:gd name="connsiteX81" fmla="*/ 3619883 w 3619883"/>
                <a:gd name="connsiteY81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829432 w 3619883"/>
                <a:gd name="connsiteY18" fmla="*/ 4275461 h 4275461"/>
                <a:gd name="connsiteX19" fmla="*/ 611484 w 3619883"/>
                <a:gd name="connsiteY19" fmla="*/ 4275461 h 4275461"/>
                <a:gd name="connsiteX20" fmla="*/ 573998 w 3619883"/>
                <a:gd name="connsiteY20" fmla="*/ 4275461 h 4275461"/>
                <a:gd name="connsiteX21" fmla="*/ 336164 w 3619883"/>
                <a:gd name="connsiteY21" fmla="*/ 4275461 h 4275461"/>
                <a:gd name="connsiteX22" fmla="*/ 294572 w 3619883"/>
                <a:gd name="connsiteY22" fmla="*/ 4128157 h 4275461"/>
                <a:gd name="connsiteX23" fmla="*/ 339106 w 3619883"/>
                <a:gd name="connsiteY23" fmla="*/ 4128157 h 4275461"/>
                <a:gd name="connsiteX24" fmla="*/ 339106 w 3619883"/>
                <a:gd name="connsiteY24" fmla="*/ 3951392 h 4275461"/>
                <a:gd name="connsiteX25" fmla="*/ 161321 w 3619883"/>
                <a:gd name="connsiteY25" fmla="*/ 4128157 h 4275461"/>
                <a:gd name="connsiteX26" fmla="*/ 189322 w 3619883"/>
                <a:gd name="connsiteY26" fmla="*/ 4275461 h 4275461"/>
                <a:gd name="connsiteX27" fmla="*/ 0 w 3619883"/>
                <a:gd name="connsiteY27" fmla="*/ 4275461 h 4275461"/>
                <a:gd name="connsiteX28" fmla="*/ 0 w 3619883"/>
                <a:gd name="connsiteY28" fmla="*/ 42229 h 4275461"/>
                <a:gd name="connsiteX29" fmla="*/ 42464 w 3619883"/>
                <a:gd name="connsiteY29" fmla="*/ 40518 h 4275461"/>
                <a:gd name="connsiteX30" fmla="*/ 137733 w 3619883"/>
                <a:gd name="connsiteY30" fmla="*/ 35355 h 4275461"/>
                <a:gd name="connsiteX31" fmla="*/ 270565 w 3619883"/>
                <a:gd name="connsiteY31" fmla="*/ 29759 h 4275461"/>
                <a:gd name="connsiteX32" fmla="*/ 479734 w 3619883"/>
                <a:gd name="connsiteY32" fmla="*/ 45455 h 4275461"/>
                <a:gd name="connsiteX33" fmla="*/ 524103 w 3619883"/>
                <a:gd name="connsiteY33" fmla="*/ 41625 h 4275461"/>
                <a:gd name="connsiteX34" fmla="*/ 624416 w 3619883"/>
                <a:gd name="connsiteY34" fmla="*/ 22696 h 4275461"/>
                <a:gd name="connsiteX35" fmla="*/ 657762 w 3619883"/>
                <a:gd name="connsiteY35" fmla="*/ 18351 h 4275461"/>
                <a:gd name="connsiteX36" fmla="*/ 690557 w 3619883"/>
                <a:gd name="connsiteY36" fmla="*/ 25792 h 4275461"/>
                <a:gd name="connsiteX37" fmla="*/ 745123 w 3619883"/>
                <a:gd name="connsiteY37" fmla="*/ 40157 h 4275461"/>
                <a:gd name="connsiteX38" fmla="*/ 789493 w 3619883"/>
                <a:gd name="connsiteY38" fmla="*/ 36327 h 4275461"/>
                <a:gd name="connsiteX39" fmla="*/ 854255 w 3619883"/>
                <a:gd name="connsiteY39" fmla="*/ 68887 h 4275461"/>
                <a:gd name="connsiteX40" fmla="*/ 897520 w 3619883"/>
                <a:gd name="connsiteY40" fmla="*/ 88629 h 4275461"/>
                <a:gd name="connsiteX41" fmla="*/ 940510 w 3619883"/>
                <a:gd name="connsiteY41" fmla="*/ 114265 h 4275461"/>
                <a:gd name="connsiteX42" fmla="*/ 1082712 w 3619883"/>
                <a:gd name="connsiteY42" fmla="*/ 144543 h 4275461"/>
                <a:gd name="connsiteX43" fmla="*/ 1205348 w 3619883"/>
                <a:gd name="connsiteY43" fmla="*/ 120753 h 4275461"/>
                <a:gd name="connsiteX44" fmla="*/ 1271764 w 3619883"/>
                <a:gd name="connsiteY44" fmla="*/ 117956 h 4275461"/>
                <a:gd name="connsiteX45" fmla="*/ 1315583 w 3619883"/>
                <a:gd name="connsiteY45" fmla="*/ 125912 h 4275461"/>
                <a:gd name="connsiteX46" fmla="*/ 1359125 w 3619883"/>
                <a:gd name="connsiteY46" fmla="*/ 139761 h 4275461"/>
                <a:gd name="connsiteX47" fmla="*/ 1391919 w 3619883"/>
                <a:gd name="connsiteY47" fmla="*/ 147202 h 4275461"/>
                <a:gd name="connsiteX48" fmla="*/ 1436563 w 3619883"/>
                <a:gd name="connsiteY48" fmla="*/ 137480 h 4275461"/>
                <a:gd name="connsiteX49" fmla="*/ 1471566 w 3619883"/>
                <a:gd name="connsiteY49" fmla="*/ 97777 h 4275461"/>
                <a:gd name="connsiteX50" fmla="*/ 1505739 w 3619883"/>
                <a:gd name="connsiteY50" fmla="*/ 75753 h 4275461"/>
                <a:gd name="connsiteX51" fmla="*/ 1590891 w 3619883"/>
                <a:gd name="connsiteY51" fmla="*/ 144702 h 4275461"/>
                <a:gd name="connsiteX52" fmla="*/ 1625616 w 3619883"/>
                <a:gd name="connsiteY52" fmla="*/ 110893 h 4275461"/>
                <a:gd name="connsiteX53" fmla="*/ 1658964 w 3619883"/>
                <a:gd name="connsiteY53" fmla="*/ 106547 h 4275461"/>
                <a:gd name="connsiteX54" fmla="*/ 1746598 w 3619883"/>
                <a:gd name="connsiteY54" fmla="*/ 122460 h 4275461"/>
                <a:gd name="connsiteX55" fmla="*/ 1811913 w 3619883"/>
                <a:gd name="connsiteY55" fmla="*/ 143234 h 4275461"/>
                <a:gd name="connsiteX56" fmla="*/ 1856557 w 3619883"/>
                <a:gd name="connsiteY56" fmla="*/ 133511 h 4275461"/>
                <a:gd name="connsiteX57" fmla="*/ 2066003 w 3619883"/>
                <a:gd name="connsiteY57" fmla="*/ 143313 h 4275461"/>
                <a:gd name="connsiteX58" fmla="*/ 2177615 w 3619883"/>
                <a:gd name="connsiteY58" fmla="*/ 119007 h 4275461"/>
                <a:gd name="connsiteX59" fmla="*/ 2255883 w 3619883"/>
                <a:gd name="connsiteY59" fmla="*/ 99047 h 4275461"/>
                <a:gd name="connsiteX60" fmla="*/ 2344622 w 3619883"/>
                <a:gd name="connsiteY60" fmla="*/ 91388 h 4275461"/>
                <a:gd name="connsiteX61" fmla="*/ 2455682 w 3619883"/>
                <a:gd name="connsiteY61" fmla="*/ 78869 h 4275461"/>
                <a:gd name="connsiteX62" fmla="*/ 2632609 w 3619883"/>
                <a:gd name="connsiteY62" fmla="*/ 75338 h 4275461"/>
                <a:gd name="connsiteX63" fmla="*/ 2742291 w 3619883"/>
                <a:gd name="connsiteY63" fmla="*/ 92282 h 4275461"/>
                <a:gd name="connsiteX64" fmla="*/ 2851974 w 3619883"/>
                <a:gd name="connsiteY64" fmla="*/ 109227 h 4275461"/>
                <a:gd name="connsiteX65" fmla="*/ 2907643 w 3619883"/>
                <a:gd name="connsiteY65" fmla="*/ 100020 h 4275461"/>
                <a:gd name="connsiteX66" fmla="*/ 2944022 w 3619883"/>
                <a:gd name="connsiteY66" fmla="*/ 30853 h 4275461"/>
                <a:gd name="connsiteX67" fmla="*/ 3022289 w 3619883"/>
                <a:gd name="connsiteY67" fmla="*/ 10893 h 4275461"/>
                <a:gd name="connsiteX68" fmla="*/ 3054807 w 3619883"/>
                <a:gd name="connsiteY68" fmla="*/ 24226 h 4275461"/>
                <a:gd name="connsiteX69" fmla="*/ 3141892 w 3619883"/>
                <a:gd name="connsiteY69" fmla="*/ 51925 h 4275461"/>
                <a:gd name="connsiteX70" fmla="*/ 3185711 w 3619883"/>
                <a:gd name="connsiteY70" fmla="*/ 59881 h 4275461"/>
                <a:gd name="connsiteX71" fmla="*/ 3219056 w 3619883"/>
                <a:gd name="connsiteY71" fmla="*/ 55536 h 4275461"/>
                <a:gd name="connsiteX72" fmla="*/ 3263425 w 3619883"/>
                <a:gd name="connsiteY72" fmla="*/ 51706 h 4275461"/>
                <a:gd name="connsiteX73" fmla="*/ 3296219 w 3619883"/>
                <a:gd name="connsiteY73" fmla="*/ 59147 h 4275461"/>
                <a:gd name="connsiteX74" fmla="*/ 3319094 w 3619883"/>
                <a:gd name="connsiteY74" fmla="*/ 42500 h 4275461"/>
                <a:gd name="connsiteX75" fmla="*/ 3420511 w 3619883"/>
                <a:gd name="connsiteY75" fmla="*/ 0 h 4275461"/>
                <a:gd name="connsiteX76" fmla="*/ 3453305 w 3619883"/>
                <a:gd name="connsiteY76" fmla="*/ 7440 h 4275461"/>
                <a:gd name="connsiteX77" fmla="*/ 3496571 w 3619883"/>
                <a:gd name="connsiteY77" fmla="*/ 27182 h 4275461"/>
                <a:gd name="connsiteX78" fmla="*/ 3602117 w 3619883"/>
                <a:gd name="connsiteY78" fmla="*/ 132521 h 4275461"/>
                <a:gd name="connsiteX79" fmla="*/ 3619883 w 3619883"/>
                <a:gd name="connsiteY79" fmla="*/ 140049 h 4275461"/>
                <a:gd name="connsiteX80" fmla="*/ 3619883 w 3619883"/>
                <a:gd name="connsiteY80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829432 w 3619883"/>
                <a:gd name="connsiteY18" fmla="*/ 4275461 h 4275461"/>
                <a:gd name="connsiteX19" fmla="*/ 611484 w 3619883"/>
                <a:gd name="connsiteY19" fmla="*/ 4275461 h 4275461"/>
                <a:gd name="connsiteX20" fmla="*/ 573998 w 3619883"/>
                <a:gd name="connsiteY20" fmla="*/ 4275461 h 4275461"/>
                <a:gd name="connsiteX21" fmla="*/ 336164 w 3619883"/>
                <a:gd name="connsiteY21" fmla="*/ 4275461 h 4275461"/>
                <a:gd name="connsiteX22" fmla="*/ 294572 w 3619883"/>
                <a:gd name="connsiteY22" fmla="*/ 4128157 h 4275461"/>
                <a:gd name="connsiteX23" fmla="*/ 339106 w 3619883"/>
                <a:gd name="connsiteY23" fmla="*/ 4128157 h 4275461"/>
                <a:gd name="connsiteX24" fmla="*/ 339106 w 3619883"/>
                <a:gd name="connsiteY24" fmla="*/ 3951392 h 4275461"/>
                <a:gd name="connsiteX25" fmla="*/ 189322 w 3619883"/>
                <a:gd name="connsiteY25" fmla="*/ 4275461 h 4275461"/>
                <a:gd name="connsiteX26" fmla="*/ 0 w 3619883"/>
                <a:gd name="connsiteY26" fmla="*/ 4275461 h 4275461"/>
                <a:gd name="connsiteX27" fmla="*/ 0 w 3619883"/>
                <a:gd name="connsiteY27" fmla="*/ 42229 h 4275461"/>
                <a:gd name="connsiteX28" fmla="*/ 42464 w 3619883"/>
                <a:gd name="connsiteY28" fmla="*/ 40518 h 4275461"/>
                <a:gd name="connsiteX29" fmla="*/ 137733 w 3619883"/>
                <a:gd name="connsiteY29" fmla="*/ 35355 h 4275461"/>
                <a:gd name="connsiteX30" fmla="*/ 270565 w 3619883"/>
                <a:gd name="connsiteY30" fmla="*/ 29759 h 4275461"/>
                <a:gd name="connsiteX31" fmla="*/ 479734 w 3619883"/>
                <a:gd name="connsiteY31" fmla="*/ 45455 h 4275461"/>
                <a:gd name="connsiteX32" fmla="*/ 524103 w 3619883"/>
                <a:gd name="connsiteY32" fmla="*/ 41625 h 4275461"/>
                <a:gd name="connsiteX33" fmla="*/ 624416 w 3619883"/>
                <a:gd name="connsiteY33" fmla="*/ 22696 h 4275461"/>
                <a:gd name="connsiteX34" fmla="*/ 657762 w 3619883"/>
                <a:gd name="connsiteY34" fmla="*/ 18351 h 4275461"/>
                <a:gd name="connsiteX35" fmla="*/ 690557 w 3619883"/>
                <a:gd name="connsiteY35" fmla="*/ 25792 h 4275461"/>
                <a:gd name="connsiteX36" fmla="*/ 745123 w 3619883"/>
                <a:gd name="connsiteY36" fmla="*/ 40157 h 4275461"/>
                <a:gd name="connsiteX37" fmla="*/ 789493 w 3619883"/>
                <a:gd name="connsiteY37" fmla="*/ 36327 h 4275461"/>
                <a:gd name="connsiteX38" fmla="*/ 854255 w 3619883"/>
                <a:gd name="connsiteY38" fmla="*/ 68887 h 4275461"/>
                <a:gd name="connsiteX39" fmla="*/ 897520 w 3619883"/>
                <a:gd name="connsiteY39" fmla="*/ 88629 h 4275461"/>
                <a:gd name="connsiteX40" fmla="*/ 940510 w 3619883"/>
                <a:gd name="connsiteY40" fmla="*/ 114265 h 4275461"/>
                <a:gd name="connsiteX41" fmla="*/ 1082712 w 3619883"/>
                <a:gd name="connsiteY41" fmla="*/ 144543 h 4275461"/>
                <a:gd name="connsiteX42" fmla="*/ 1205348 w 3619883"/>
                <a:gd name="connsiteY42" fmla="*/ 120753 h 4275461"/>
                <a:gd name="connsiteX43" fmla="*/ 1271764 w 3619883"/>
                <a:gd name="connsiteY43" fmla="*/ 117956 h 4275461"/>
                <a:gd name="connsiteX44" fmla="*/ 1315583 w 3619883"/>
                <a:gd name="connsiteY44" fmla="*/ 125912 h 4275461"/>
                <a:gd name="connsiteX45" fmla="*/ 1359125 w 3619883"/>
                <a:gd name="connsiteY45" fmla="*/ 139761 h 4275461"/>
                <a:gd name="connsiteX46" fmla="*/ 1391919 w 3619883"/>
                <a:gd name="connsiteY46" fmla="*/ 147202 h 4275461"/>
                <a:gd name="connsiteX47" fmla="*/ 1436563 w 3619883"/>
                <a:gd name="connsiteY47" fmla="*/ 137480 h 4275461"/>
                <a:gd name="connsiteX48" fmla="*/ 1471566 w 3619883"/>
                <a:gd name="connsiteY48" fmla="*/ 97777 h 4275461"/>
                <a:gd name="connsiteX49" fmla="*/ 1505739 w 3619883"/>
                <a:gd name="connsiteY49" fmla="*/ 75753 h 4275461"/>
                <a:gd name="connsiteX50" fmla="*/ 1590891 w 3619883"/>
                <a:gd name="connsiteY50" fmla="*/ 144702 h 4275461"/>
                <a:gd name="connsiteX51" fmla="*/ 1625616 w 3619883"/>
                <a:gd name="connsiteY51" fmla="*/ 110893 h 4275461"/>
                <a:gd name="connsiteX52" fmla="*/ 1658964 w 3619883"/>
                <a:gd name="connsiteY52" fmla="*/ 106547 h 4275461"/>
                <a:gd name="connsiteX53" fmla="*/ 1746598 w 3619883"/>
                <a:gd name="connsiteY53" fmla="*/ 122460 h 4275461"/>
                <a:gd name="connsiteX54" fmla="*/ 1811913 w 3619883"/>
                <a:gd name="connsiteY54" fmla="*/ 143234 h 4275461"/>
                <a:gd name="connsiteX55" fmla="*/ 1856557 w 3619883"/>
                <a:gd name="connsiteY55" fmla="*/ 133511 h 4275461"/>
                <a:gd name="connsiteX56" fmla="*/ 2066003 w 3619883"/>
                <a:gd name="connsiteY56" fmla="*/ 143313 h 4275461"/>
                <a:gd name="connsiteX57" fmla="*/ 2177615 w 3619883"/>
                <a:gd name="connsiteY57" fmla="*/ 119007 h 4275461"/>
                <a:gd name="connsiteX58" fmla="*/ 2255883 w 3619883"/>
                <a:gd name="connsiteY58" fmla="*/ 99047 h 4275461"/>
                <a:gd name="connsiteX59" fmla="*/ 2344622 w 3619883"/>
                <a:gd name="connsiteY59" fmla="*/ 91388 h 4275461"/>
                <a:gd name="connsiteX60" fmla="*/ 2455682 w 3619883"/>
                <a:gd name="connsiteY60" fmla="*/ 78869 h 4275461"/>
                <a:gd name="connsiteX61" fmla="*/ 2632609 w 3619883"/>
                <a:gd name="connsiteY61" fmla="*/ 75338 h 4275461"/>
                <a:gd name="connsiteX62" fmla="*/ 2742291 w 3619883"/>
                <a:gd name="connsiteY62" fmla="*/ 92282 h 4275461"/>
                <a:gd name="connsiteX63" fmla="*/ 2851974 w 3619883"/>
                <a:gd name="connsiteY63" fmla="*/ 109227 h 4275461"/>
                <a:gd name="connsiteX64" fmla="*/ 2907643 w 3619883"/>
                <a:gd name="connsiteY64" fmla="*/ 100020 h 4275461"/>
                <a:gd name="connsiteX65" fmla="*/ 2944022 w 3619883"/>
                <a:gd name="connsiteY65" fmla="*/ 30853 h 4275461"/>
                <a:gd name="connsiteX66" fmla="*/ 3022289 w 3619883"/>
                <a:gd name="connsiteY66" fmla="*/ 10893 h 4275461"/>
                <a:gd name="connsiteX67" fmla="*/ 3054807 w 3619883"/>
                <a:gd name="connsiteY67" fmla="*/ 24226 h 4275461"/>
                <a:gd name="connsiteX68" fmla="*/ 3141892 w 3619883"/>
                <a:gd name="connsiteY68" fmla="*/ 51925 h 4275461"/>
                <a:gd name="connsiteX69" fmla="*/ 3185711 w 3619883"/>
                <a:gd name="connsiteY69" fmla="*/ 59881 h 4275461"/>
                <a:gd name="connsiteX70" fmla="*/ 3219056 w 3619883"/>
                <a:gd name="connsiteY70" fmla="*/ 55536 h 4275461"/>
                <a:gd name="connsiteX71" fmla="*/ 3263425 w 3619883"/>
                <a:gd name="connsiteY71" fmla="*/ 51706 h 4275461"/>
                <a:gd name="connsiteX72" fmla="*/ 3296219 w 3619883"/>
                <a:gd name="connsiteY72" fmla="*/ 59147 h 4275461"/>
                <a:gd name="connsiteX73" fmla="*/ 3319094 w 3619883"/>
                <a:gd name="connsiteY73" fmla="*/ 42500 h 4275461"/>
                <a:gd name="connsiteX74" fmla="*/ 3420511 w 3619883"/>
                <a:gd name="connsiteY74" fmla="*/ 0 h 4275461"/>
                <a:gd name="connsiteX75" fmla="*/ 3453305 w 3619883"/>
                <a:gd name="connsiteY75" fmla="*/ 7440 h 4275461"/>
                <a:gd name="connsiteX76" fmla="*/ 3496571 w 3619883"/>
                <a:gd name="connsiteY76" fmla="*/ 27182 h 4275461"/>
                <a:gd name="connsiteX77" fmla="*/ 3602117 w 3619883"/>
                <a:gd name="connsiteY77" fmla="*/ 132521 h 4275461"/>
                <a:gd name="connsiteX78" fmla="*/ 3619883 w 3619883"/>
                <a:gd name="connsiteY78" fmla="*/ 140049 h 4275461"/>
                <a:gd name="connsiteX79" fmla="*/ 3619883 w 3619883"/>
                <a:gd name="connsiteY79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829432 w 3619883"/>
                <a:gd name="connsiteY18" fmla="*/ 4275461 h 4275461"/>
                <a:gd name="connsiteX19" fmla="*/ 611484 w 3619883"/>
                <a:gd name="connsiteY19" fmla="*/ 4275461 h 4275461"/>
                <a:gd name="connsiteX20" fmla="*/ 573998 w 3619883"/>
                <a:gd name="connsiteY20" fmla="*/ 4275461 h 4275461"/>
                <a:gd name="connsiteX21" fmla="*/ 336164 w 3619883"/>
                <a:gd name="connsiteY21" fmla="*/ 4275461 h 4275461"/>
                <a:gd name="connsiteX22" fmla="*/ 339106 w 3619883"/>
                <a:gd name="connsiteY22" fmla="*/ 4128157 h 4275461"/>
                <a:gd name="connsiteX23" fmla="*/ 339106 w 3619883"/>
                <a:gd name="connsiteY23" fmla="*/ 3951392 h 4275461"/>
                <a:gd name="connsiteX24" fmla="*/ 189322 w 3619883"/>
                <a:gd name="connsiteY24" fmla="*/ 4275461 h 4275461"/>
                <a:gd name="connsiteX25" fmla="*/ 0 w 3619883"/>
                <a:gd name="connsiteY25" fmla="*/ 4275461 h 4275461"/>
                <a:gd name="connsiteX26" fmla="*/ 0 w 3619883"/>
                <a:gd name="connsiteY26" fmla="*/ 42229 h 4275461"/>
                <a:gd name="connsiteX27" fmla="*/ 42464 w 3619883"/>
                <a:gd name="connsiteY27" fmla="*/ 40518 h 4275461"/>
                <a:gd name="connsiteX28" fmla="*/ 137733 w 3619883"/>
                <a:gd name="connsiteY28" fmla="*/ 35355 h 4275461"/>
                <a:gd name="connsiteX29" fmla="*/ 270565 w 3619883"/>
                <a:gd name="connsiteY29" fmla="*/ 29759 h 4275461"/>
                <a:gd name="connsiteX30" fmla="*/ 479734 w 3619883"/>
                <a:gd name="connsiteY30" fmla="*/ 45455 h 4275461"/>
                <a:gd name="connsiteX31" fmla="*/ 524103 w 3619883"/>
                <a:gd name="connsiteY31" fmla="*/ 41625 h 4275461"/>
                <a:gd name="connsiteX32" fmla="*/ 624416 w 3619883"/>
                <a:gd name="connsiteY32" fmla="*/ 22696 h 4275461"/>
                <a:gd name="connsiteX33" fmla="*/ 657762 w 3619883"/>
                <a:gd name="connsiteY33" fmla="*/ 18351 h 4275461"/>
                <a:gd name="connsiteX34" fmla="*/ 690557 w 3619883"/>
                <a:gd name="connsiteY34" fmla="*/ 25792 h 4275461"/>
                <a:gd name="connsiteX35" fmla="*/ 745123 w 3619883"/>
                <a:gd name="connsiteY35" fmla="*/ 40157 h 4275461"/>
                <a:gd name="connsiteX36" fmla="*/ 789493 w 3619883"/>
                <a:gd name="connsiteY36" fmla="*/ 36327 h 4275461"/>
                <a:gd name="connsiteX37" fmla="*/ 854255 w 3619883"/>
                <a:gd name="connsiteY37" fmla="*/ 68887 h 4275461"/>
                <a:gd name="connsiteX38" fmla="*/ 897520 w 3619883"/>
                <a:gd name="connsiteY38" fmla="*/ 88629 h 4275461"/>
                <a:gd name="connsiteX39" fmla="*/ 940510 w 3619883"/>
                <a:gd name="connsiteY39" fmla="*/ 114265 h 4275461"/>
                <a:gd name="connsiteX40" fmla="*/ 1082712 w 3619883"/>
                <a:gd name="connsiteY40" fmla="*/ 144543 h 4275461"/>
                <a:gd name="connsiteX41" fmla="*/ 1205348 w 3619883"/>
                <a:gd name="connsiteY41" fmla="*/ 120753 h 4275461"/>
                <a:gd name="connsiteX42" fmla="*/ 1271764 w 3619883"/>
                <a:gd name="connsiteY42" fmla="*/ 117956 h 4275461"/>
                <a:gd name="connsiteX43" fmla="*/ 1315583 w 3619883"/>
                <a:gd name="connsiteY43" fmla="*/ 125912 h 4275461"/>
                <a:gd name="connsiteX44" fmla="*/ 1359125 w 3619883"/>
                <a:gd name="connsiteY44" fmla="*/ 139761 h 4275461"/>
                <a:gd name="connsiteX45" fmla="*/ 1391919 w 3619883"/>
                <a:gd name="connsiteY45" fmla="*/ 147202 h 4275461"/>
                <a:gd name="connsiteX46" fmla="*/ 1436563 w 3619883"/>
                <a:gd name="connsiteY46" fmla="*/ 137480 h 4275461"/>
                <a:gd name="connsiteX47" fmla="*/ 1471566 w 3619883"/>
                <a:gd name="connsiteY47" fmla="*/ 97777 h 4275461"/>
                <a:gd name="connsiteX48" fmla="*/ 1505739 w 3619883"/>
                <a:gd name="connsiteY48" fmla="*/ 75753 h 4275461"/>
                <a:gd name="connsiteX49" fmla="*/ 1590891 w 3619883"/>
                <a:gd name="connsiteY49" fmla="*/ 144702 h 4275461"/>
                <a:gd name="connsiteX50" fmla="*/ 1625616 w 3619883"/>
                <a:gd name="connsiteY50" fmla="*/ 110893 h 4275461"/>
                <a:gd name="connsiteX51" fmla="*/ 1658964 w 3619883"/>
                <a:gd name="connsiteY51" fmla="*/ 106547 h 4275461"/>
                <a:gd name="connsiteX52" fmla="*/ 1746598 w 3619883"/>
                <a:gd name="connsiteY52" fmla="*/ 122460 h 4275461"/>
                <a:gd name="connsiteX53" fmla="*/ 1811913 w 3619883"/>
                <a:gd name="connsiteY53" fmla="*/ 143234 h 4275461"/>
                <a:gd name="connsiteX54" fmla="*/ 1856557 w 3619883"/>
                <a:gd name="connsiteY54" fmla="*/ 133511 h 4275461"/>
                <a:gd name="connsiteX55" fmla="*/ 2066003 w 3619883"/>
                <a:gd name="connsiteY55" fmla="*/ 143313 h 4275461"/>
                <a:gd name="connsiteX56" fmla="*/ 2177615 w 3619883"/>
                <a:gd name="connsiteY56" fmla="*/ 119007 h 4275461"/>
                <a:gd name="connsiteX57" fmla="*/ 2255883 w 3619883"/>
                <a:gd name="connsiteY57" fmla="*/ 99047 h 4275461"/>
                <a:gd name="connsiteX58" fmla="*/ 2344622 w 3619883"/>
                <a:gd name="connsiteY58" fmla="*/ 91388 h 4275461"/>
                <a:gd name="connsiteX59" fmla="*/ 2455682 w 3619883"/>
                <a:gd name="connsiteY59" fmla="*/ 78869 h 4275461"/>
                <a:gd name="connsiteX60" fmla="*/ 2632609 w 3619883"/>
                <a:gd name="connsiteY60" fmla="*/ 75338 h 4275461"/>
                <a:gd name="connsiteX61" fmla="*/ 2742291 w 3619883"/>
                <a:gd name="connsiteY61" fmla="*/ 92282 h 4275461"/>
                <a:gd name="connsiteX62" fmla="*/ 2851974 w 3619883"/>
                <a:gd name="connsiteY62" fmla="*/ 109227 h 4275461"/>
                <a:gd name="connsiteX63" fmla="*/ 2907643 w 3619883"/>
                <a:gd name="connsiteY63" fmla="*/ 100020 h 4275461"/>
                <a:gd name="connsiteX64" fmla="*/ 2944022 w 3619883"/>
                <a:gd name="connsiteY64" fmla="*/ 30853 h 4275461"/>
                <a:gd name="connsiteX65" fmla="*/ 3022289 w 3619883"/>
                <a:gd name="connsiteY65" fmla="*/ 10893 h 4275461"/>
                <a:gd name="connsiteX66" fmla="*/ 3054807 w 3619883"/>
                <a:gd name="connsiteY66" fmla="*/ 24226 h 4275461"/>
                <a:gd name="connsiteX67" fmla="*/ 3141892 w 3619883"/>
                <a:gd name="connsiteY67" fmla="*/ 51925 h 4275461"/>
                <a:gd name="connsiteX68" fmla="*/ 3185711 w 3619883"/>
                <a:gd name="connsiteY68" fmla="*/ 59881 h 4275461"/>
                <a:gd name="connsiteX69" fmla="*/ 3219056 w 3619883"/>
                <a:gd name="connsiteY69" fmla="*/ 55536 h 4275461"/>
                <a:gd name="connsiteX70" fmla="*/ 3263425 w 3619883"/>
                <a:gd name="connsiteY70" fmla="*/ 51706 h 4275461"/>
                <a:gd name="connsiteX71" fmla="*/ 3296219 w 3619883"/>
                <a:gd name="connsiteY71" fmla="*/ 59147 h 4275461"/>
                <a:gd name="connsiteX72" fmla="*/ 3319094 w 3619883"/>
                <a:gd name="connsiteY72" fmla="*/ 42500 h 4275461"/>
                <a:gd name="connsiteX73" fmla="*/ 3420511 w 3619883"/>
                <a:gd name="connsiteY73" fmla="*/ 0 h 4275461"/>
                <a:gd name="connsiteX74" fmla="*/ 3453305 w 3619883"/>
                <a:gd name="connsiteY74" fmla="*/ 7440 h 4275461"/>
                <a:gd name="connsiteX75" fmla="*/ 3496571 w 3619883"/>
                <a:gd name="connsiteY75" fmla="*/ 27182 h 4275461"/>
                <a:gd name="connsiteX76" fmla="*/ 3602117 w 3619883"/>
                <a:gd name="connsiteY76" fmla="*/ 132521 h 4275461"/>
                <a:gd name="connsiteX77" fmla="*/ 3619883 w 3619883"/>
                <a:gd name="connsiteY77" fmla="*/ 140049 h 4275461"/>
                <a:gd name="connsiteX78" fmla="*/ 3619883 w 3619883"/>
                <a:gd name="connsiteY78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829432 w 3619883"/>
                <a:gd name="connsiteY18" fmla="*/ 4275461 h 4275461"/>
                <a:gd name="connsiteX19" fmla="*/ 611484 w 3619883"/>
                <a:gd name="connsiteY19" fmla="*/ 4275461 h 4275461"/>
                <a:gd name="connsiteX20" fmla="*/ 573998 w 3619883"/>
                <a:gd name="connsiteY20" fmla="*/ 4275461 h 4275461"/>
                <a:gd name="connsiteX21" fmla="*/ 336164 w 3619883"/>
                <a:gd name="connsiteY21" fmla="*/ 4275461 h 4275461"/>
                <a:gd name="connsiteX22" fmla="*/ 339106 w 3619883"/>
                <a:gd name="connsiteY22" fmla="*/ 3951392 h 4275461"/>
                <a:gd name="connsiteX23" fmla="*/ 189322 w 3619883"/>
                <a:gd name="connsiteY23" fmla="*/ 4275461 h 4275461"/>
                <a:gd name="connsiteX24" fmla="*/ 0 w 3619883"/>
                <a:gd name="connsiteY24" fmla="*/ 4275461 h 4275461"/>
                <a:gd name="connsiteX25" fmla="*/ 0 w 3619883"/>
                <a:gd name="connsiteY25" fmla="*/ 42229 h 4275461"/>
                <a:gd name="connsiteX26" fmla="*/ 42464 w 3619883"/>
                <a:gd name="connsiteY26" fmla="*/ 40518 h 4275461"/>
                <a:gd name="connsiteX27" fmla="*/ 137733 w 3619883"/>
                <a:gd name="connsiteY27" fmla="*/ 35355 h 4275461"/>
                <a:gd name="connsiteX28" fmla="*/ 270565 w 3619883"/>
                <a:gd name="connsiteY28" fmla="*/ 29759 h 4275461"/>
                <a:gd name="connsiteX29" fmla="*/ 479734 w 3619883"/>
                <a:gd name="connsiteY29" fmla="*/ 45455 h 4275461"/>
                <a:gd name="connsiteX30" fmla="*/ 524103 w 3619883"/>
                <a:gd name="connsiteY30" fmla="*/ 41625 h 4275461"/>
                <a:gd name="connsiteX31" fmla="*/ 624416 w 3619883"/>
                <a:gd name="connsiteY31" fmla="*/ 22696 h 4275461"/>
                <a:gd name="connsiteX32" fmla="*/ 657762 w 3619883"/>
                <a:gd name="connsiteY32" fmla="*/ 18351 h 4275461"/>
                <a:gd name="connsiteX33" fmla="*/ 690557 w 3619883"/>
                <a:gd name="connsiteY33" fmla="*/ 25792 h 4275461"/>
                <a:gd name="connsiteX34" fmla="*/ 745123 w 3619883"/>
                <a:gd name="connsiteY34" fmla="*/ 40157 h 4275461"/>
                <a:gd name="connsiteX35" fmla="*/ 789493 w 3619883"/>
                <a:gd name="connsiteY35" fmla="*/ 36327 h 4275461"/>
                <a:gd name="connsiteX36" fmla="*/ 854255 w 3619883"/>
                <a:gd name="connsiteY36" fmla="*/ 68887 h 4275461"/>
                <a:gd name="connsiteX37" fmla="*/ 897520 w 3619883"/>
                <a:gd name="connsiteY37" fmla="*/ 88629 h 4275461"/>
                <a:gd name="connsiteX38" fmla="*/ 940510 w 3619883"/>
                <a:gd name="connsiteY38" fmla="*/ 114265 h 4275461"/>
                <a:gd name="connsiteX39" fmla="*/ 1082712 w 3619883"/>
                <a:gd name="connsiteY39" fmla="*/ 144543 h 4275461"/>
                <a:gd name="connsiteX40" fmla="*/ 1205348 w 3619883"/>
                <a:gd name="connsiteY40" fmla="*/ 120753 h 4275461"/>
                <a:gd name="connsiteX41" fmla="*/ 1271764 w 3619883"/>
                <a:gd name="connsiteY41" fmla="*/ 117956 h 4275461"/>
                <a:gd name="connsiteX42" fmla="*/ 1315583 w 3619883"/>
                <a:gd name="connsiteY42" fmla="*/ 125912 h 4275461"/>
                <a:gd name="connsiteX43" fmla="*/ 1359125 w 3619883"/>
                <a:gd name="connsiteY43" fmla="*/ 139761 h 4275461"/>
                <a:gd name="connsiteX44" fmla="*/ 1391919 w 3619883"/>
                <a:gd name="connsiteY44" fmla="*/ 147202 h 4275461"/>
                <a:gd name="connsiteX45" fmla="*/ 1436563 w 3619883"/>
                <a:gd name="connsiteY45" fmla="*/ 137480 h 4275461"/>
                <a:gd name="connsiteX46" fmla="*/ 1471566 w 3619883"/>
                <a:gd name="connsiteY46" fmla="*/ 97777 h 4275461"/>
                <a:gd name="connsiteX47" fmla="*/ 1505739 w 3619883"/>
                <a:gd name="connsiteY47" fmla="*/ 75753 h 4275461"/>
                <a:gd name="connsiteX48" fmla="*/ 1590891 w 3619883"/>
                <a:gd name="connsiteY48" fmla="*/ 144702 h 4275461"/>
                <a:gd name="connsiteX49" fmla="*/ 1625616 w 3619883"/>
                <a:gd name="connsiteY49" fmla="*/ 110893 h 4275461"/>
                <a:gd name="connsiteX50" fmla="*/ 1658964 w 3619883"/>
                <a:gd name="connsiteY50" fmla="*/ 106547 h 4275461"/>
                <a:gd name="connsiteX51" fmla="*/ 1746598 w 3619883"/>
                <a:gd name="connsiteY51" fmla="*/ 122460 h 4275461"/>
                <a:gd name="connsiteX52" fmla="*/ 1811913 w 3619883"/>
                <a:gd name="connsiteY52" fmla="*/ 143234 h 4275461"/>
                <a:gd name="connsiteX53" fmla="*/ 1856557 w 3619883"/>
                <a:gd name="connsiteY53" fmla="*/ 133511 h 4275461"/>
                <a:gd name="connsiteX54" fmla="*/ 2066003 w 3619883"/>
                <a:gd name="connsiteY54" fmla="*/ 143313 h 4275461"/>
                <a:gd name="connsiteX55" fmla="*/ 2177615 w 3619883"/>
                <a:gd name="connsiteY55" fmla="*/ 119007 h 4275461"/>
                <a:gd name="connsiteX56" fmla="*/ 2255883 w 3619883"/>
                <a:gd name="connsiteY56" fmla="*/ 99047 h 4275461"/>
                <a:gd name="connsiteX57" fmla="*/ 2344622 w 3619883"/>
                <a:gd name="connsiteY57" fmla="*/ 91388 h 4275461"/>
                <a:gd name="connsiteX58" fmla="*/ 2455682 w 3619883"/>
                <a:gd name="connsiteY58" fmla="*/ 78869 h 4275461"/>
                <a:gd name="connsiteX59" fmla="*/ 2632609 w 3619883"/>
                <a:gd name="connsiteY59" fmla="*/ 75338 h 4275461"/>
                <a:gd name="connsiteX60" fmla="*/ 2742291 w 3619883"/>
                <a:gd name="connsiteY60" fmla="*/ 92282 h 4275461"/>
                <a:gd name="connsiteX61" fmla="*/ 2851974 w 3619883"/>
                <a:gd name="connsiteY61" fmla="*/ 109227 h 4275461"/>
                <a:gd name="connsiteX62" fmla="*/ 2907643 w 3619883"/>
                <a:gd name="connsiteY62" fmla="*/ 100020 h 4275461"/>
                <a:gd name="connsiteX63" fmla="*/ 2944022 w 3619883"/>
                <a:gd name="connsiteY63" fmla="*/ 30853 h 4275461"/>
                <a:gd name="connsiteX64" fmla="*/ 3022289 w 3619883"/>
                <a:gd name="connsiteY64" fmla="*/ 10893 h 4275461"/>
                <a:gd name="connsiteX65" fmla="*/ 3054807 w 3619883"/>
                <a:gd name="connsiteY65" fmla="*/ 24226 h 4275461"/>
                <a:gd name="connsiteX66" fmla="*/ 3141892 w 3619883"/>
                <a:gd name="connsiteY66" fmla="*/ 51925 h 4275461"/>
                <a:gd name="connsiteX67" fmla="*/ 3185711 w 3619883"/>
                <a:gd name="connsiteY67" fmla="*/ 59881 h 4275461"/>
                <a:gd name="connsiteX68" fmla="*/ 3219056 w 3619883"/>
                <a:gd name="connsiteY68" fmla="*/ 55536 h 4275461"/>
                <a:gd name="connsiteX69" fmla="*/ 3263425 w 3619883"/>
                <a:gd name="connsiteY69" fmla="*/ 51706 h 4275461"/>
                <a:gd name="connsiteX70" fmla="*/ 3296219 w 3619883"/>
                <a:gd name="connsiteY70" fmla="*/ 59147 h 4275461"/>
                <a:gd name="connsiteX71" fmla="*/ 3319094 w 3619883"/>
                <a:gd name="connsiteY71" fmla="*/ 42500 h 4275461"/>
                <a:gd name="connsiteX72" fmla="*/ 3420511 w 3619883"/>
                <a:gd name="connsiteY72" fmla="*/ 0 h 4275461"/>
                <a:gd name="connsiteX73" fmla="*/ 3453305 w 3619883"/>
                <a:gd name="connsiteY73" fmla="*/ 7440 h 4275461"/>
                <a:gd name="connsiteX74" fmla="*/ 3496571 w 3619883"/>
                <a:gd name="connsiteY74" fmla="*/ 27182 h 4275461"/>
                <a:gd name="connsiteX75" fmla="*/ 3602117 w 3619883"/>
                <a:gd name="connsiteY75" fmla="*/ 132521 h 4275461"/>
                <a:gd name="connsiteX76" fmla="*/ 3619883 w 3619883"/>
                <a:gd name="connsiteY76" fmla="*/ 140049 h 4275461"/>
                <a:gd name="connsiteX77" fmla="*/ 3619883 w 3619883"/>
                <a:gd name="connsiteY77" fmla="*/ 4275461 h 4275461"/>
                <a:gd name="connsiteX0" fmla="*/ 3619883 w 3619883"/>
                <a:gd name="connsiteY0" fmla="*/ 4275461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829432 w 3619883"/>
                <a:gd name="connsiteY18" fmla="*/ 4275461 h 4275461"/>
                <a:gd name="connsiteX19" fmla="*/ 611484 w 3619883"/>
                <a:gd name="connsiteY19" fmla="*/ 4275461 h 4275461"/>
                <a:gd name="connsiteX20" fmla="*/ 573998 w 3619883"/>
                <a:gd name="connsiteY20" fmla="*/ 4275461 h 4275461"/>
                <a:gd name="connsiteX21" fmla="*/ 336164 w 3619883"/>
                <a:gd name="connsiteY21" fmla="*/ 4275461 h 4275461"/>
                <a:gd name="connsiteX22" fmla="*/ 189322 w 3619883"/>
                <a:gd name="connsiteY22" fmla="*/ 4275461 h 4275461"/>
                <a:gd name="connsiteX23" fmla="*/ 0 w 3619883"/>
                <a:gd name="connsiteY23" fmla="*/ 4275461 h 4275461"/>
                <a:gd name="connsiteX24" fmla="*/ 0 w 3619883"/>
                <a:gd name="connsiteY24" fmla="*/ 42229 h 4275461"/>
                <a:gd name="connsiteX25" fmla="*/ 42464 w 3619883"/>
                <a:gd name="connsiteY25" fmla="*/ 40518 h 4275461"/>
                <a:gd name="connsiteX26" fmla="*/ 137733 w 3619883"/>
                <a:gd name="connsiteY26" fmla="*/ 35355 h 4275461"/>
                <a:gd name="connsiteX27" fmla="*/ 270565 w 3619883"/>
                <a:gd name="connsiteY27" fmla="*/ 29759 h 4275461"/>
                <a:gd name="connsiteX28" fmla="*/ 479734 w 3619883"/>
                <a:gd name="connsiteY28" fmla="*/ 45455 h 4275461"/>
                <a:gd name="connsiteX29" fmla="*/ 524103 w 3619883"/>
                <a:gd name="connsiteY29" fmla="*/ 41625 h 4275461"/>
                <a:gd name="connsiteX30" fmla="*/ 624416 w 3619883"/>
                <a:gd name="connsiteY30" fmla="*/ 22696 h 4275461"/>
                <a:gd name="connsiteX31" fmla="*/ 657762 w 3619883"/>
                <a:gd name="connsiteY31" fmla="*/ 18351 h 4275461"/>
                <a:gd name="connsiteX32" fmla="*/ 690557 w 3619883"/>
                <a:gd name="connsiteY32" fmla="*/ 25792 h 4275461"/>
                <a:gd name="connsiteX33" fmla="*/ 745123 w 3619883"/>
                <a:gd name="connsiteY33" fmla="*/ 40157 h 4275461"/>
                <a:gd name="connsiteX34" fmla="*/ 789493 w 3619883"/>
                <a:gd name="connsiteY34" fmla="*/ 36327 h 4275461"/>
                <a:gd name="connsiteX35" fmla="*/ 854255 w 3619883"/>
                <a:gd name="connsiteY35" fmla="*/ 68887 h 4275461"/>
                <a:gd name="connsiteX36" fmla="*/ 897520 w 3619883"/>
                <a:gd name="connsiteY36" fmla="*/ 88629 h 4275461"/>
                <a:gd name="connsiteX37" fmla="*/ 940510 w 3619883"/>
                <a:gd name="connsiteY37" fmla="*/ 114265 h 4275461"/>
                <a:gd name="connsiteX38" fmla="*/ 1082712 w 3619883"/>
                <a:gd name="connsiteY38" fmla="*/ 144543 h 4275461"/>
                <a:gd name="connsiteX39" fmla="*/ 1205348 w 3619883"/>
                <a:gd name="connsiteY39" fmla="*/ 120753 h 4275461"/>
                <a:gd name="connsiteX40" fmla="*/ 1271764 w 3619883"/>
                <a:gd name="connsiteY40" fmla="*/ 117956 h 4275461"/>
                <a:gd name="connsiteX41" fmla="*/ 1315583 w 3619883"/>
                <a:gd name="connsiteY41" fmla="*/ 125912 h 4275461"/>
                <a:gd name="connsiteX42" fmla="*/ 1359125 w 3619883"/>
                <a:gd name="connsiteY42" fmla="*/ 139761 h 4275461"/>
                <a:gd name="connsiteX43" fmla="*/ 1391919 w 3619883"/>
                <a:gd name="connsiteY43" fmla="*/ 147202 h 4275461"/>
                <a:gd name="connsiteX44" fmla="*/ 1436563 w 3619883"/>
                <a:gd name="connsiteY44" fmla="*/ 137480 h 4275461"/>
                <a:gd name="connsiteX45" fmla="*/ 1471566 w 3619883"/>
                <a:gd name="connsiteY45" fmla="*/ 97777 h 4275461"/>
                <a:gd name="connsiteX46" fmla="*/ 1505739 w 3619883"/>
                <a:gd name="connsiteY46" fmla="*/ 75753 h 4275461"/>
                <a:gd name="connsiteX47" fmla="*/ 1590891 w 3619883"/>
                <a:gd name="connsiteY47" fmla="*/ 144702 h 4275461"/>
                <a:gd name="connsiteX48" fmla="*/ 1625616 w 3619883"/>
                <a:gd name="connsiteY48" fmla="*/ 110893 h 4275461"/>
                <a:gd name="connsiteX49" fmla="*/ 1658964 w 3619883"/>
                <a:gd name="connsiteY49" fmla="*/ 106547 h 4275461"/>
                <a:gd name="connsiteX50" fmla="*/ 1746598 w 3619883"/>
                <a:gd name="connsiteY50" fmla="*/ 122460 h 4275461"/>
                <a:gd name="connsiteX51" fmla="*/ 1811913 w 3619883"/>
                <a:gd name="connsiteY51" fmla="*/ 143234 h 4275461"/>
                <a:gd name="connsiteX52" fmla="*/ 1856557 w 3619883"/>
                <a:gd name="connsiteY52" fmla="*/ 133511 h 4275461"/>
                <a:gd name="connsiteX53" fmla="*/ 2066003 w 3619883"/>
                <a:gd name="connsiteY53" fmla="*/ 143313 h 4275461"/>
                <a:gd name="connsiteX54" fmla="*/ 2177615 w 3619883"/>
                <a:gd name="connsiteY54" fmla="*/ 119007 h 4275461"/>
                <a:gd name="connsiteX55" fmla="*/ 2255883 w 3619883"/>
                <a:gd name="connsiteY55" fmla="*/ 99047 h 4275461"/>
                <a:gd name="connsiteX56" fmla="*/ 2344622 w 3619883"/>
                <a:gd name="connsiteY56" fmla="*/ 91388 h 4275461"/>
                <a:gd name="connsiteX57" fmla="*/ 2455682 w 3619883"/>
                <a:gd name="connsiteY57" fmla="*/ 78869 h 4275461"/>
                <a:gd name="connsiteX58" fmla="*/ 2632609 w 3619883"/>
                <a:gd name="connsiteY58" fmla="*/ 75338 h 4275461"/>
                <a:gd name="connsiteX59" fmla="*/ 2742291 w 3619883"/>
                <a:gd name="connsiteY59" fmla="*/ 92282 h 4275461"/>
                <a:gd name="connsiteX60" fmla="*/ 2851974 w 3619883"/>
                <a:gd name="connsiteY60" fmla="*/ 109227 h 4275461"/>
                <a:gd name="connsiteX61" fmla="*/ 2907643 w 3619883"/>
                <a:gd name="connsiteY61" fmla="*/ 100020 h 4275461"/>
                <a:gd name="connsiteX62" fmla="*/ 2944022 w 3619883"/>
                <a:gd name="connsiteY62" fmla="*/ 30853 h 4275461"/>
                <a:gd name="connsiteX63" fmla="*/ 3022289 w 3619883"/>
                <a:gd name="connsiteY63" fmla="*/ 10893 h 4275461"/>
                <a:gd name="connsiteX64" fmla="*/ 3054807 w 3619883"/>
                <a:gd name="connsiteY64" fmla="*/ 24226 h 4275461"/>
                <a:gd name="connsiteX65" fmla="*/ 3141892 w 3619883"/>
                <a:gd name="connsiteY65" fmla="*/ 51925 h 4275461"/>
                <a:gd name="connsiteX66" fmla="*/ 3185711 w 3619883"/>
                <a:gd name="connsiteY66" fmla="*/ 59881 h 4275461"/>
                <a:gd name="connsiteX67" fmla="*/ 3219056 w 3619883"/>
                <a:gd name="connsiteY67" fmla="*/ 55536 h 4275461"/>
                <a:gd name="connsiteX68" fmla="*/ 3263425 w 3619883"/>
                <a:gd name="connsiteY68" fmla="*/ 51706 h 4275461"/>
                <a:gd name="connsiteX69" fmla="*/ 3296219 w 3619883"/>
                <a:gd name="connsiteY69" fmla="*/ 59147 h 4275461"/>
                <a:gd name="connsiteX70" fmla="*/ 3319094 w 3619883"/>
                <a:gd name="connsiteY70" fmla="*/ 42500 h 4275461"/>
                <a:gd name="connsiteX71" fmla="*/ 3420511 w 3619883"/>
                <a:gd name="connsiteY71" fmla="*/ 0 h 4275461"/>
                <a:gd name="connsiteX72" fmla="*/ 3453305 w 3619883"/>
                <a:gd name="connsiteY72" fmla="*/ 7440 h 4275461"/>
                <a:gd name="connsiteX73" fmla="*/ 3496571 w 3619883"/>
                <a:gd name="connsiteY73" fmla="*/ 27182 h 4275461"/>
                <a:gd name="connsiteX74" fmla="*/ 3602117 w 3619883"/>
                <a:gd name="connsiteY74" fmla="*/ 132521 h 4275461"/>
                <a:gd name="connsiteX75" fmla="*/ 3619883 w 3619883"/>
                <a:gd name="connsiteY75" fmla="*/ 140049 h 4275461"/>
                <a:gd name="connsiteX76" fmla="*/ 3619883 w 3619883"/>
                <a:gd name="connsiteY76" fmla="*/ 4275461 h 4275461"/>
                <a:gd name="connsiteX0" fmla="*/ 3619883 w 3619883"/>
                <a:gd name="connsiteY0" fmla="*/ 755612 h 4275461"/>
                <a:gd name="connsiteX1" fmla="*/ 3439718 w 3619883"/>
                <a:gd name="connsiteY1" fmla="*/ 4275461 h 4275461"/>
                <a:gd name="connsiteX2" fmla="*/ 3269726 w 3619883"/>
                <a:gd name="connsiteY2" fmla="*/ 4275461 h 4275461"/>
                <a:gd name="connsiteX3" fmla="*/ 3052674 w 3619883"/>
                <a:gd name="connsiteY3" fmla="*/ 4275461 h 4275461"/>
                <a:gd name="connsiteX4" fmla="*/ 3014011 w 3619883"/>
                <a:gd name="connsiteY4" fmla="*/ 4275461 h 4275461"/>
                <a:gd name="connsiteX5" fmla="*/ 2761042 w 3619883"/>
                <a:gd name="connsiteY5" fmla="*/ 4275461 h 4275461"/>
                <a:gd name="connsiteX6" fmla="*/ 2690646 w 3619883"/>
                <a:gd name="connsiteY6" fmla="*/ 4275461 h 4275461"/>
                <a:gd name="connsiteX7" fmla="*/ 2511710 w 3619883"/>
                <a:gd name="connsiteY7" fmla="*/ 4275461 h 4275461"/>
                <a:gd name="connsiteX8" fmla="*/ 2337697 w 3619883"/>
                <a:gd name="connsiteY8" fmla="*/ 4275461 h 4275461"/>
                <a:gd name="connsiteX9" fmla="*/ 2150155 w 3619883"/>
                <a:gd name="connsiteY9" fmla="*/ 4275461 h 4275461"/>
                <a:gd name="connsiteX10" fmla="*/ 2079759 w 3619883"/>
                <a:gd name="connsiteY10" fmla="*/ 4275461 h 4275461"/>
                <a:gd name="connsiteX11" fmla="*/ 1824703 w 3619883"/>
                <a:gd name="connsiteY11" fmla="*/ 4275461 h 4275461"/>
                <a:gd name="connsiteX12" fmla="*/ 1796694 w 3619883"/>
                <a:gd name="connsiteY12" fmla="*/ 4275461 h 4275461"/>
                <a:gd name="connsiteX13" fmla="*/ 1558844 w 3619883"/>
                <a:gd name="connsiteY13" fmla="*/ 4275461 h 4275461"/>
                <a:gd name="connsiteX14" fmla="*/ 1427396 w 3619883"/>
                <a:gd name="connsiteY14" fmla="*/ 4275461 h 4275461"/>
                <a:gd name="connsiteX15" fmla="*/ 1210751 w 3619883"/>
                <a:gd name="connsiteY15" fmla="*/ 4275461 h 4275461"/>
                <a:gd name="connsiteX16" fmla="*/ 1140354 w 3619883"/>
                <a:gd name="connsiteY16" fmla="*/ 4275461 h 4275461"/>
                <a:gd name="connsiteX17" fmla="*/ 953807 w 3619883"/>
                <a:gd name="connsiteY17" fmla="*/ 4275461 h 4275461"/>
                <a:gd name="connsiteX18" fmla="*/ 829432 w 3619883"/>
                <a:gd name="connsiteY18" fmla="*/ 4275461 h 4275461"/>
                <a:gd name="connsiteX19" fmla="*/ 611484 w 3619883"/>
                <a:gd name="connsiteY19" fmla="*/ 4275461 h 4275461"/>
                <a:gd name="connsiteX20" fmla="*/ 573998 w 3619883"/>
                <a:gd name="connsiteY20" fmla="*/ 4275461 h 4275461"/>
                <a:gd name="connsiteX21" fmla="*/ 336164 w 3619883"/>
                <a:gd name="connsiteY21" fmla="*/ 4275461 h 4275461"/>
                <a:gd name="connsiteX22" fmla="*/ 189322 w 3619883"/>
                <a:gd name="connsiteY22" fmla="*/ 4275461 h 4275461"/>
                <a:gd name="connsiteX23" fmla="*/ 0 w 3619883"/>
                <a:gd name="connsiteY23" fmla="*/ 4275461 h 4275461"/>
                <a:gd name="connsiteX24" fmla="*/ 0 w 3619883"/>
                <a:gd name="connsiteY24" fmla="*/ 42229 h 4275461"/>
                <a:gd name="connsiteX25" fmla="*/ 42464 w 3619883"/>
                <a:gd name="connsiteY25" fmla="*/ 40518 h 4275461"/>
                <a:gd name="connsiteX26" fmla="*/ 137733 w 3619883"/>
                <a:gd name="connsiteY26" fmla="*/ 35355 h 4275461"/>
                <a:gd name="connsiteX27" fmla="*/ 270565 w 3619883"/>
                <a:gd name="connsiteY27" fmla="*/ 29759 h 4275461"/>
                <a:gd name="connsiteX28" fmla="*/ 479734 w 3619883"/>
                <a:gd name="connsiteY28" fmla="*/ 45455 h 4275461"/>
                <a:gd name="connsiteX29" fmla="*/ 524103 w 3619883"/>
                <a:gd name="connsiteY29" fmla="*/ 41625 h 4275461"/>
                <a:gd name="connsiteX30" fmla="*/ 624416 w 3619883"/>
                <a:gd name="connsiteY30" fmla="*/ 22696 h 4275461"/>
                <a:gd name="connsiteX31" fmla="*/ 657762 w 3619883"/>
                <a:gd name="connsiteY31" fmla="*/ 18351 h 4275461"/>
                <a:gd name="connsiteX32" fmla="*/ 690557 w 3619883"/>
                <a:gd name="connsiteY32" fmla="*/ 25792 h 4275461"/>
                <a:gd name="connsiteX33" fmla="*/ 745123 w 3619883"/>
                <a:gd name="connsiteY33" fmla="*/ 40157 h 4275461"/>
                <a:gd name="connsiteX34" fmla="*/ 789493 w 3619883"/>
                <a:gd name="connsiteY34" fmla="*/ 36327 h 4275461"/>
                <a:gd name="connsiteX35" fmla="*/ 854255 w 3619883"/>
                <a:gd name="connsiteY35" fmla="*/ 68887 h 4275461"/>
                <a:gd name="connsiteX36" fmla="*/ 897520 w 3619883"/>
                <a:gd name="connsiteY36" fmla="*/ 88629 h 4275461"/>
                <a:gd name="connsiteX37" fmla="*/ 940510 w 3619883"/>
                <a:gd name="connsiteY37" fmla="*/ 114265 h 4275461"/>
                <a:gd name="connsiteX38" fmla="*/ 1082712 w 3619883"/>
                <a:gd name="connsiteY38" fmla="*/ 144543 h 4275461"/>
                <a:gd name="connsiteX39" fmla="*/ 1205348 w 3619883"/>
                <a:gd name="connsiteY39" fmla="*/ 120753 h 4275461"/>
                <a:gd name="connsiteX40" fmla="*/ 1271764 w 3619883"/>
                <a:gd name="connsiteY40" fmla="*/ 117956 h 4275461"/>
                <a:gd name="connsiteX41" fmla="*/ 1315583 w 3619883"/>
                <a:gd name="connsiteY41" fmla="*/ 125912 h 4275461"/>
                <a:gd name="connsiteX42" fmla="*/ 1359125 w 3619883"/>
                <a:gd name="connsiteY42" fmla="*/ 139761 h 4275461"/>
                <a:gd name="connsiteX43" fmla="*/ 1391919 w 3619883"/>
                <a:gd name="connsiteY43" fmla="*/ 147202 h 4275461"/>
                <a:gd name="connsiteX44" fmla="*/ 1436563 w 3619883"/>
                <a:gd name="connsiteY44" fmla="*/ 137480 h 4275461"/>
                <a:gd name="connsiteX45" fmla="*/ 1471566 w 3619883"/>
                <a:gd name="connsiteY45" fmla="*/ 97777 h 4275461"/>
                <a:gd name="connsiteX46" fmla="*/ 1505739 w 3619883"/>
                <a:gd name="connsiteY46" fmla="*/ 75753 h 4275461"/>
                <a:gd name="connsiteX47" fmla="*/ 1590891 w 3619883"/>
                <a:gd name="connsiteY47" fmla="*/ 144702 h 4275461"/>
                <a:gd name="connsiteX48" fmla="*/ 1625616 w 3619883"/>
                <a:gd name="connsiteY48" fmla="*/ 110893 h 4275461"/>
                <a:gd name="connsiteX49" fmla="*/ 1658964 w 3619883"/>
                <a:gd name="connsiteY49" fmla="*/ 106547 h 4275461"/>
                <a:gd name="connsiteX50" fmla="*/ 1746598 w 3619883"/>
                <a:gd name="connsiteY50" fmla="*/ 122460 h 4275461"/>
                <a:gd name="connsiteX51" fmla="*/ 1811913 w 3619883"/>
                <a:gd name="connsiteY51" fmla="*/ 143234 h 4275461"/>
                <a:gd name="connsiteX52" fmla="*/ 1856557 w 3619883"/>
                <a:gd name="connsiteY52" fmla="*/ 133511 h 4275461"/>
                <a:gd name="connsiteX53" fmla="*/ 2066003 w 3619883"/>
                <a:gd name="connsiteY53" fmla="*/ 143313 h 4275461"/>
                <a:gd name="connsiteX54" fmla="*/ 2177615 w 3619883"/>
                <a:gd name="connsiteY54" fmla="*/ 119007 h 4275461"/>
                <a:gd name="connsiteX55" fmla="*/ 2255883 w 3619883"/>
                <a:gd name="connsiteY55" fmla="*/ 99047 h 4275461"/>
                <a:gd name="connsiteX56" fmla="*/ 2344622 w 3619883"/>
                <a:gd name="connsiteY56" fmla="*/ 91388 h 4275461"/>
                <a:gd name="connsiteX57" fmla="*/ 2455682 w 3619883"/>
                <a:gd name="connsiteY57" fmla="*/ 78869 h 4275461"/>
                <a:gd name="connsiteX58" fmla="*/ 2632609 w 3619883"/>
                <a:gd name="connsiteY58" fmla="*/ 75338 h 4275461"/>
                <a:gd name="connsiteX59" fmla="*/ 2742291 w 3619883"/>
                <a:gd name="connsiteY59" fmla="*/ 92282 h 4275461"/>
                <a:gd name="connsiteX60" fmla="*/ 2851974 w 3619883"/>
                <a:gd name="connsiteY60" fmla="*/ 109227 h 4275461"/>
                <a:gd name="connsiteX61" fmla="*/ 2907643 w 3619883"/>
                <a:gd name="connsiteY61" fmla="*/ 100020 h 4275461"/>
                <a:gd name="connsiteX62" fmla="*/ 2944022 w 3619883"/>
                <a:gd name="connsiteY62" fmla="*/ 30853 h 4275461"/>
                <a:gd name="connsiteX63" fmla="*/ 3022289 w 3619883"/>
                <a:gd name="connsiteY63" fmla="*/ 10893 h 4275461"/>
                <a:gd name="connsiteX64" fmla="*/ 3054807 w 3619883"/>
                <a:gd name="connsiteY64" fmla="*/ 24226 h 4275461"/>
                <a:gd name="connsiteX65" fmla="*/ 3141892 w 3619883"/>
                <a:gd name="connsiteY65" fmla="*/ 51925 h 4275461"/>
                <a:gd name="connsiteX66" fmla="*/ 3185711 w 3619883"/>
                <a:gd name="connsiteY66" fmla="*/ 59881 h 4275461"/>
                <a:gd name="connsiteX67" fmla="*/ 3219056 w 3619883"/>
                <a:gd name="connsiteY67" fmla="*/ 55536 h 4275461"/>
                <a:gd name="connsiteX68" fmla="*/ 3263425 w 3619883"/>
                <a:gd name="connsiteY68" fmla="*/ 51706 h 4275461"/>
                <a:gd name="connsiteX69" fmla="*/ 3296219 w 3619883"/>
                <a:gd name="connsiteY69" fmla="*/ 59147 h 4275461"/>
                <a:gd name="connsiteX70" fmla="*/ 3319094 w 3619883"/>
                <a:gd name="connsiteY70" fmla="*/ 42500 h 4275461"/>
                <a:gd name="connsiteX71" fmla="*/ 3420511 w 3619883"/>
                <a:gd name="connsiteY71" fmla="*/ 0 h 4275461"/>
                <a:gd name="connsiteX72" fmla="*/ 3453305 w 3619883"/>
                <a:gd name="connsiteY72" fmla="*/ 7440 h 4275461"/>
                <a:gd name="connsiteX73" fmla="*/ 3496571 w 3619883"/>
                <a:gd name="connsiteY73" fmla="*/ 27182 h 4275461"/>
                <a:gd name="connsiteX74" fmla="*/ 3602117 w 3619883"/>
                <a:gd name="connsiteY74" fmla="*/ 132521 h 4275461"/>
                <a:gd name="connsiteX75" fmla="*/ 3619883 w 3619883"/>
                <a:gd name="connsiteY75" fmla="*/ 140049 h 4275461"/>
                <a:gd name="connsiteX76" fmla="*/ 3619883 w 3619883"/>
                <a:gd name="connsiteY76" fmla="*/ 755612 h 4275461"/>
                <a:gd name="connsiteX0" fmla="*/ 3619883 w 3619883"/>
                <a:gd name="connsiteY0" fmla="*/ 755612 h 4275461"/>
                <a:gd name="connsiteX1" fmla="*/ 3269726 w 3619883"/>
                <a:gd name="connsiteY1" fmla="*/ 4275461 h 4275461"/>
                <a:gd name="connsiteX2" fmla="*/ 3052674 w 3619883"/>
                <a:gd name="connsiteY2" fmla="*/ 4275461 h 4275461"/>
                <a:gd name="connsiteX3" fmla="*/ 3014011 w 3619883"/>
                <a:gd name="connsiteY3" fmla="*/ 4275461 h 4275461"/>
                <a:gd name="connsiteX4" fmla="*/ 2761042 w 3619883"/>
                <a:gd name="connsiteY4" fmla="*/ 4275461 h 4275461"/>
                <a:gd name="connsiteX5" fmla="*/ 2690646 w 3619883"/>
                <a:gd name="connsiteY5" fmla="*/ 4275461 h 4275461"/>
                <a:gd name="connsiteX6" fmla="*/ 2511710 w 3619883"/>
                <a:gd name="connsiteY6" fmla="*/ 4275461 h 4275461"/>
                <a:gd name="connsiteX7" fmla="*/ 2337697 w 3619883"/>
                <a:gd name="connsiteY7" fmla="*/ 4275461 h 4275461"/>
                <a:gd name="connsiteX8" fmla="*/ 2150155 w 3619883"/>
                <a:gd name="connsiteY8" fmla="*/ 4275461 h 4275461"/>
                <a:gd name="connsiteX9" fmla="*/ 2079759 w 3619883"/>
                <a:gd name="connsiteY9" fmla="*/ 4275461 h 4275461"/>
                <a:gd name="connsiteX10" fmla="*/ 1824703 w 3619883"/>
                <a:gd name="connsiteY10" fmla="*/ 4275461 h 4275461"/>
                <a:gd name="connsiteX11" fmla="*/ 1796694 w 3619883"/>
                <a:gd name="connsiteY11" fmla="*/ 4275461 h 4275461"/>
                <a:gd name="connsiteX12" fmla="*/ 1558844 w 3619883"/>
                <a:gd name="connsiteY12" fmla="*/ 4275461 h 4275461"/>
                <a:gd name="connsiteX13" fmla="*/ 1427396 w 3619883"/>
                <a:gd name="connsiteY13" fmla="*/ 4275461 h 4275461"/>
                <a:gd name="connsiteX14" fmla="*/ 1210751 w 3619883"/>
                <a:gd name="connsiteY14" fmla="*/ 4275461 h 4275461"/>
                <a:gd name="connsiteX15" fmla="*/ 1140354 w 3619883"/>
                <a:gd name="connsiteY15" fmla="*/ 4275461 h 4275461"/>
                <a:gd name="connsiteX16" fmla="*/ 953807 w 3619883"/>
                <a:gd name="connsiteY16" fmla="*/ 4275461 h 4275461"/>
                <a:gd name="connsiteX17" fmla="*/ 829432 w 3619883"/>
                <a:gd name="connsiteY17" fmla="*/ 4275461 h 4275461"/>
                <a:gd name="connsiteX18" fmla="*/ 611484 w 3619883"/>
                <a:gd name="connsiteY18" fmla="*/ 4275461 h 4275461"/>
                <a:gd name="connsiteX19" fmla="*/ 573998 w 3619883"/>
                <a:gd name="connsiteY19" fmla="*/ 4275461 h 4275461"/>
                <a:gd name="connsiteX20" fmla="*/ 336164 w 3619883"/>
                <a:gd name="connsiteY20" fmla="*/ 4275461 h 4275461"/>
                <a:gd name="connsiteX21" fmla="*/ 189322 w 3619883"/>
                <a:gd name="connsiteY21" fmla="*/ 4275461 h 4275461"/>
                <a:gd name="connsiteX22" fmla="*/ 0 w 3619883"/>
                <a:gd name="connsiteY22" fmla="*/ 4275461 h 4275461"/>
                <a:gd name="connsiteX23" fmla="*/ 0 w 3619883"/>
                <a:gd name="connsiteY23" fmla="*/ 42229 h 4275461"/>
                <a:gd name="connsiteX24" fmla="*/ 42464 w 3619883"/>
                <a:gd name="connsiteY24" fmla="*/ 40518 h 4275461"/>
                <a:gd name="connsiteX25" fmla="*/ 137733 w 3619883"/>
                <a:gd name="connsiteY25" fmla="*/ 35355 h 4275461"/>
                <a:gd name="connsiteX26" fmla="*/ 270565 w 3619883"/>
                <a:gd name="connsiteY26" fmla="*/ 29759 h 4275461"/>
                <a:gd name="connsiteX27" fmla="*/ 479734 w 3619883"/>
                <a:gd name="connsiteY27" fmla="*/ 45455 h 4275461"/>
                <a:gd name="connsiteX28" fmla="*/ 524103 w 3619883"/>
                <a:gd name="connsiteY28" fmla="*/ 41625 h 4275461"/>
                <a:gd name="connsiteX29" fmla="*/ 624416 w 3619883"/>
                <a:gd name="connsiteY29" fmla="*/ 22696 h 4275461"/>
                <a:gd name="connsiteX30" fmla="*/ 657762 w 3619883"/>
                <a:gd name="connsiteY30" fmla="*/ 18351 h 4275461"/>
                <a:gd name="connsiteX31" fmla="*/ 690557 w 3619883"/>
                <a:gd name="connsiteY31" fmla="*/ 25792 h 4275461"/>
                <a:gd name="connsiteX32" fmla="*/ 745123 w 3619883"/>
                <a:gd name="connsiteY32" fmla="*/ 40157 h 4275461"/>
                <a:gd name="connsiteX33" fmla="*/ 789493 w 3619883"/>
                <a:gd name="connsiteY33" fmla="*/ 36327 h 4275461"/>
                <a:gd name="connsiteX34" fmla="*/ 854255 w 3619883"/>
                <a:gd name="connsiteY34" fmla="*/ 68887 h 4275461"/>
                <a:gd name="connsiteX35" fmla="*/ 897520 w 3619883"/>
                <a:gd name="connsiteY35" fmla="*/ 88629 h 4275461"/>
                <a:gd name="connsiteX36" fmla="*/ 940510 w 3619883"/>
                <a:gd name="connsiteY36" fmla="*/ 114265 h 4275461"/>
                <a:gd name="connsiteX37" fmla="*/ 1082712 w 3619883"/>
                <a:gd name="connsiteY37" fmla="*/ 144543 h 4275461"/>
                <a:gd name="connsiteX38" fmla="*/ 1205348 w 3619883"/>
                <a:gd name="connsiteY38" fmla="*/ 120753 h 4275461"/>
                <a:gd name="connsiteX39" fmla="*/ 1271764 w 3619883"/>
                <a:gd name="connsiteY39" fmla="*/ 117956 h 4275461"/>
                <a:gd name="connsiteX40" fmla="*/ 1315583 w 3619883"/>
                <a:gd name="connsiteY40" fmla="*/ 125912 h 4275461"/>
                <a:gd name="connsiteX41" fmla="*/ 1359125 w 3619883"/>
                <a:gd name="connsiteY41" fmla="*/ 139761 h 4275461"/>
                <a:gd name="connsiteX42" fmla="*/ 1391919 w 3619883"/>
                <a:gd name="connsiteY42" fmla="*/ 147202 h 4275461"/>
                <a:gd name="connsiteX43" fmla="*/ 1436563 w 3619883"/>
                <a:gd name="connsiteY43" fmla="*/ 137480 h 4275461"/>
                <a:gd name="connsiteX44" fmla="*/ 1471566 w 3619883"/>
                <a:gd name="connsiteY44" fmla="*/ 97777 h 4275461"/>
                <a:gd name="connsiteX45" fmla="*/ 1505739 w 3619883"/>
                <a:gd name="connsiteY45" fmla="*/ 75753 h 4275461"/>
                <a:gd name="connsiteX46" fmla="*/ 1590891 w 3619883"/>
                <a:gd name="connsiteY46" fmla="*/ 144702 h 4275461"/>
                <a:gd name="connsiteX47" fmla="*/ 1625616 w 3619883"/>
                <a:gd name="connsiteY47" fmla="*/ 110893 h 4275461"/>
                <a:gd name="connsiteX48" fmla="*/ 1658964 w 3619883"/>
                <a:gd name="connsiteY48" fmla="*/ 106547 h 4275461"/>
                <a:gd name="connsiteX49" fmla="*/ 1746598 w 3619883"/>
                <a:gd name="connsiteY49" fmla="*/ 122460 h 4275461"/>
                <a:gd name="connsiteX50" fmla="*/ 1811913 w 3619883"/>
                <a:gd name="connsiteY50" fmla="*/ 143234 h 4275461"/>
                <a:gd name="connsiteX51" fmla="*/ 1856557 w 3619883"/>
                <a:gd name="connsiteY51" fmla="*/ 133511 h 4275461"/>
                <a:gd name="connsiteX52" fmla="*/ 2066003 w 3619883"/>
                <a:gd name="connsiteY52" fmla="*/ 143313 h 4275461"/>
                <a:gd name="connsiteX53" fmla="*/ 2177615 w 3619883"/>
                <a:gd name="connsiteY53" fmla="*/ 119007 h 4275461"/>
                <a:gd name="connsiteX54" fmla="*/ 2255883 w 3619883"/>
                <a:gd name="connsiteY54" fmla="*/ 99047 h 4275461"/>
                <a:gd name="connsiteX55" fmla="*/ 2344622 w 3619883"/>
                <a:gd name="connsiteY55" fmla="*/ 91388 h 4275461"/>
                <a:gd name="connsiteX56" fmla="*/ 2455682 w 3619883"/>
                <a:gd name="connsiteY56" fmla="*/ 78869 h 4275461"/>
                <a:gd name="connsiteX57" fmla="*/ 2632609 w 3619883"/>
                <a:gd name="connsiteY57" fmla="*/ 75338 h 4275461"/>
                <a:gd name="connsiteX58" fmla="*/ 2742291 w 3619883"/>
                <a:gd name="connsiteY58" fmla="*/ 92282 h 4275461"/>
                <a:gd name="connsiteX59" fmla="*/ 2851974 w 3619883"/>
                <a:gd name="connsiteY59" fmla="*/ 109227 h 4275461"/>
                <a:gd name="connsiteX60" fmla="*/ 2907643 w 3619883"/>
                <a:gd name="connsiteY60" fmla="*/ 100020 h 4275461"/>
                <a:gd name="connsiteX61" fmla="*/ 2944022 w 3619883"/>
                <a:gd name="connsiteY61" fmla="*/ 30853 h 4275461"/>
                <a:gd name="connsiteX62" fmla="*/ 3022289 w 3619883"/>
                <a:gd name="connsiteY62" fmla="*/ 10893 h 4275461"/>
                <a:gd name="connsiteX63" fmla="*/ 3054807 w 3619883"/>
                <a:gd name="connsiteY63" fmla="*/ 24226 h 4275461"/>
                <a:gd name="connsiteX64" fmla="*/ 3141892 w 3619883"/>
                <a:gd name="connsiteY64" fmla="*/ 51925 h 4275461"/>
                <a:gd name="connsiteX65" fmla="*/ 3185711 w 3619883"/>
                <a:gd name="connsiteY65" fmla="*/ 59881 h 4275461"/>
                <a:gd name="connsiteX66" fmla="*/ 3219056 w 3619883"/>
                <a:gd name="connsiteY66" fmla="*/ 55536 h 4275461"/>
                <a:gd name="connsiteX67" fmla="*/ 3263425 w 3619883"/>
                <a:gd name="connsiteY67" fmla="*/ 51706 h 4275461"/>
                <a:gd name="connsiteX68" fmla="*/ 3296219 w 3619883"/>
                <a:gd name="connsiteY68" fmla="*/ 59147 h 4275461"/>
                <a:gd name="connsiteX69" fmla="*/ 3319094 w 3619883"/>
                <a:gd name="connsiteY69" fmla="*/ 42500 h 4275461"/>
                <a:gd name="connsiteX70" fmla="*/ 3420511 w 3619883"/>
                <a:gd name="connsiteY70" fmla="*/ 0 h 4275461"/>
                <a:gd name="connsiteX71" fmla="*/ 3453305 w 3619883"/>
                <a:gd name="connsiteY71" fmla="*/ 7440 h 4275461"/>
                <a:gd name="connsiteX72" fmla="*/ 3496571 w 3619883"/>
                <a:gd name="connsiteY72" fmla="*/ 27182 h 4275461"/>
                <a:gd name="connsiteX73" fmla="*/ 3602117 w 3619883"/>
                <a:gd name="connsiteY73" fmla="*/ 132521 h 4275461"/>
                <a:gd name="connsiteX74" fmla="*/ 3619883 w 3619883"/>
                <a:gd name="connsiteY74" fmla="*/ 140049 h 4275461"/>
                <a:gd name="connsiteX75" fmla="*/ 3619883 w 3619883"/>
                <a:gd name="connsiteY75" fmla="*/ 755612 h 4275461"/>
                <a:gd name="connsiteX0" fmla="*/ 3619883 w 3619883"/>
                <a:gd name="connsiteY0" fmla="*/ 755612 h 4275461"/>
                <a:gd name="connsiteX1" fmla="*/ 3052674 w 3619883"/>
                <a:gd name="connsiteY1" fmla="*/ 4275461 h 4275461"/>
                <a:gd name="connsiteX2" fmla="*/ 3014011 w 3619883"/>
                <a:gd name="connsiteY2" fmla="*/ 4275461 h 4275461"/>
                <a:gd name="connsiteX3" fmla="*/ 2761042 w 3619883"/>
                <a:gd name="connsiteY3" fmla="*/ 4275461 h 4275461"/>
                <a:gd name="connsiteX4" fmla="*/ 2690646 w 3619883"/>
                <a:gd name="connsiteY4" fmla="*/ 4275461 h 4275461"/>
                <a:gd name="connsiteX5" fmla="*/ 2511710 w 3619883"/>
                <a:gd name="connsiteY5" fmla="*/ 4275461 h 4275461"/>
                <a:gd name="connsiteX6" fmla="*/ 2337697 w 3619883"/>
                <a:gd name="connsiteY6" fmla="*/ 4275461 h 4275461"/>
                <a:gd name="connsiteX7" fmla="*/ 2150155 w 3619883"/>
                <a:gd name="connsiteY7" fmla="*/ 4275461 h 4275461"/>
                <a:gd name="connsiteX8" fmla="*/ 2079759 w 3619883"/>
                <a:gd name="connsiteY8" fmla="*/ 4275461 h 4275461"/>
                <a:gd name="connsiteX9" fmla="*/ 1824703 w 3619883"/>
                <a:gd name="connsiteY9" fmla="*/ 4275461 h 4275461"/>
                <a:gd name="connsiteX10" fmla="*/ 1796694 w 3619883"/>
                <a:gd name="connsiteY10" fmla="*/ 4275461 h 4275461"/>
                <a:gd name="connsiteX11" fmla="*/ 1558844 w 3619883"/>
                <a:gd name="connsiteY11" fmla="*/ 4275461 h 4275461"/>
                <a:gd name="connsiteX12" fmla="*/ 1427396 w 3619883"/>
                <a:gd name="connsiteY12" fmla="*/ 4275461 h 4275461"/>
                <a:gd name="connsiteX13" fmla="*/ 1210751 w 3619883"/>
                <a:gd name="connsiteY13" fmla="*/ 4275461 h 4275461"/>
                <a:gd name="connsiteX14" fmla="*/ 1140354 w 3619883"/>
                <a:gd name="connsiteY14" fmla="*/ 4275461 h 4275461"/>
                <a:gd name="connsiteX15" fmla="*/ 953807 w 3619883"/>
                <a:gd name="connsiteY15" fmla="*/ 4275461 h 4275461"/>
                <a:gd name="connsiteX16" fmla="*/ 829432 w 3619883"/>
                <a:gd name="connsiteY16" fmla="*/ 4275461 h 4275461"/>
                <a:gd name="connsiteX17" fmla="*/ 611484 w 3619883"/>
                <a:gd name="connsiteY17" fmla="*/ 4275461 h 4275461"/>
                <a:gd name="connsiteX18" fmla="*/ 573998 w 3619883"/>
                <a:gd name="connsiteY18" fmla="*/ 4275461 h 4275461"/>
                <a:gd name="connsiteX19" fmla="*/ 336164 w 3619883"/>
                <a:gd name="connsiteY19" fmla="*/ 4275461 h 4275461"/>
                <a:gd name="connsiteX20" fmla="*/ 189322 w 3619883"/>
                <a:gd name="connsiteY20" fmla="*/ 4275461 h 4275461"/>
                <a:gd name="connsiteX21" fmla="*/ 0 w 3619883"/>
                <a:gd name="connsiteY21" fmla="*/ 4275461 h 4275461"/>
                <a:gd name="connsiteX22" fmla="*/ 0 w 3619883"/>
                <a:gd name="connsiteY22" fmla="*/ 42229 h 4275461"/>
                <a:gd name="connsiteX23" fmla="*/ 42464 w 3619883"/>
                <a:gd name="connsiteY23" fmla="*/ 40518 h 4275461"/>
                <a:gd name="connsiteX24" fmla="*/ 137733 w 3619883"/>
                <a:gd name="connsiteY24" fmla="*/ 35355 h 4275461"/>
                <a:gd name="connsiteX25" fmla="*/ 270565 w 3619883"/>
                <a:gd name="connsiteY25" fmla="*/ 29759 h 4275461"/>
                <a:gd name="connsiteX26" fmla="*/ 479734 w 3619883"/>
                <a:gd name="connsiteY26" fmla="*/ 45455 h 4275461"/>
                <a:gd name="connsiteX27" fmla="*/ 524103 w 3619883"/>
                <a:gd name="connsiteY27" fmla="*/ 41625 h 4275461"/>
                <a:gd name="connsiteX28" fmla="*/ 624416 w 3619883"/>
                <a:gd name="connsiteY28" fmla="*/ 22696 h 4275461"/>
                <a:gd name="connsiteX29" fmla="*/ 657762 w 3619883"/>
                <a:gd name="connsiteY29" fmla="*/ 18351 h 4275461"/>
                <a:gd name="connsiteX30" fmla="*/ 690557 w 3619883"/>
                <a:gd name="connsiteY30" fmla="*/ 25792 h 4275461"/>
                <a:gd name="connsiteX31" fmla="*/ 745123 w 3619883"/>
                <a:gd name="connsiteY31" fmla="*/ 40157 h 4275461"/>
                <a:gd name="connsiteX32" fmla="*/ 789493 w 3619883"/>
                <a:gd name="connsiteY32" fmla="*/ 36327 h 4275461"/>
                <a:gd name="connsiteX33" fmla="*/ 854255 w 3619883"/>
                <a:gd name="connsiteY33" fmla="*/ 68887 h 4275461"/>
                <a:gd name="connsiteX34" fmla="*/ 897520 w 3619883"/>
                <a:gd name="connsiteY34" fmla="*/ 88629 h 4275461"/>
                <a:gd name="connsiteX35" fmla="*/ 940510 w 3619883"/>
                <a:gd name="connsiteY35" fmla="*/ 114265 h 4275461"/>
                <a:gd name="connsiteX36" fmla="*/ 1082712 w 3619883"/>
                <a:gd name="connsiteY36" fmla="*/ 144543 h 4275461"/>
                <a:gd name="connsiteX37" fmla="*/ 1205348 w 3619883"/>
                <a:gd name="connsiteY37" fmla="*/ 120753 h 4275461"/>
                <a:gd name="connsiteX38" fmla="*/ 1271764 w 3619883"/>
                <a:gd name="connsiteY38" fmla="*/ 117956 h 4275461"/>
                <a:gd name="connsiteX39" fmla="*/ 1315583 w 3619883"/>
                <a:gd name="connsiteY39" fmla="*/ 125912 h 4275461"/>
                <a:gd name="connsiteX40" fmla="*/ 1359125 w 3619883"/>
                <a:gd name="connsiteY40" fmla="*/ 139761 h 4275461"/>
                <a:gd name="connsiteX41" fmla="*/ 1391919 w 3619883"/>
                <a:gd name="connsiteY41" fmla="*/ 147202 h 4275461"/>
                <a:gd name="connsiteX42" fmla="*/ 1436563 w 3619883"/>
                <a:gd name="connsiteY42" fmla="*/ 137480 h 4275461"/>
                <a:gd name="connsiteX43" fmla="*/ 1471566 w 3619883"/>
                <a:gd name="connsiteY43" fmla="*/ 97777 h 4275461"/>
                <a:gd name="connsiteX44" fmla="*/ 1505739 w 3619883"/>
                <a:gd name="connsiteY44" fmla="*/ 75753 h 4275461"/>
                <a:gd name="connsiteX45" fmla="*/ 1590891 w 3619883"/>
                <a:gd name="connsiteY45" fmla="*/ 144702 h 4275461"/>
                <a:gd name="connsiteX46" fmla="*/ 1625616 w 3619883"/>
                <a:gd name="connsiteY46" fmla="*/ 110893 h 4275461"/>
                <a:gd name="connsiteX47" fmla="*/ 1658964 w 3619883"/>
                <a:gd name="connsiteY47" fmla="*/ 106547 h 4275461"/>
                <a:gd name="connsiteX48" fmla="*/ 1746598 w 3619883"/>
                <a:gd name="connsiteY48" fmla="*/ 122460 h 4275461"/>
                <a:gd name="connsiteX49" fmla="*/ 1811913 w 3619883"/>
                <a:gd name="connsiteY49" fmla="*/ 143234 h 4275461"/>
                <a:gd name="connsiteX50" fmla="*/ 1856557 w 3619883"/>
                <a:gd name="connsiteY50" fmla="*/ 133511 h 4275461"/>
                <a:gd name="connsiteX51" fmla="*/ 2066003 w 3619883"/>
                <a:gd name="connsiteY51" fmla="*/ 143313 h 4275461"/>
                <a:gd name="connsiteX52" fmla="*/ 2177615 w 3619883"/>
                <a:gd name="connsiteY52" fmla="*/ 119007 h 4275461"/>
                <a:gd name="connsiteX53" fmla="*/ 2255883 w 3619883"/>
                <a:gd name="connsiteY53" fmla="*/ 99047 h 4275461"/>
                <a:gd name="connsiteX54" fmla="*/ 2344622 w 3619883"/>
                <a:gd name="connsiteY54" fmla="*/ 91388 h 4275461"/>
                <a:gd name="connsiteX55" fmla="*/ 2455682 w 3619883"/>
                <a:gd name="connsiteY55" fmla="*/ 78869 h 4275461"/>
                <a:gd name="connsiteX56" fmla="*/ 2632609 w 3619883"/>
                <a:gd name="connsiteY56" fmla="*/ 75338 h 4275461"/>
                <a:gd name="connsiteX57" fmla="*/ 2742291 w 3619883"/>
                <a:gd name="connsiteY57" fmla="*/ 92282 h 4275461"/>
                <a:gd name="connsiteX58" fmla="*/ 2851974 w 3619883"/>
                <a:gd name="connsiteY58" fmla="*/ 109227 h 4275461"/>
                <a:gd name="connsiteX59" fmla="*/ 2907643 w 3619883"/>
                <a:gd name="connsiteY59" fmla="*/ 100020 h 4275461"/>
                <a:gd name="connsiteX60" fmla="*/ 2944022 w 3619883"/>
                <a:gd name="connsiteY60" fmla="*/ 30853 h 4275461"/>
                <a:gd name="connsiteX61" fmla="*/ 3022289 w 3619883"/>
                <a:gd name="connsiteY61" fmla="*/ 10893 h 4275461"/>
                <a:gd name="connsiteX62" fmla="*/ 3054807 w 3619883"/>
                <a:gd name="connsiteY62" fmla="*/ 24226 h 4275461"/>
                <a:gd name="connsiteX63" fmla="*/ 3141892 w 3619883"/>
                <a:gd name="connsiteY63" fmla="*/ 51925 h 4275461"/>
                <a:gd name="connsiteX64" fmla="*/ 3185711 w 3619883"/>
                <a:gd name="connsiteY64" fmla="*/ 59881 h 4275461"/>
                <a:gd name="connsiteX65" fmla="*/ 3219056 w 3619883"/>
                <a:gd name="connsiteY65" fmla="*/ 55536 h 4275461"/>
                <a:gd name="connsiteX66" fmla="*/ 3263425 w 3619883"/>
                <a:gd name="connsiteY66" fmla="*/ 51706 h 4275461"/>
                <a:gd name="connsiteX67" fmla="*/ 3296219 w 3619883"/>
                <a:gd name="connsiteY67" fmla="*/ 59147 h 4275461"/>
                <a:gd name="connsiteX68" fmla="*/ 3319094 w 3619883"/>
                <a:gd name="connsiteY68" fmla="*/ 42500 h 4275461"/>
                <a:gd name="connsiteX69" fmla="*/ 3420511 w 3619883"/>
                <a:gd name="connsiteY69" fmla="*/ 0 h 4275461"/>
                <a:gd name="connsiteX70" fmla="*/ 3453305 w 3619883"/>
                <a:gd name="connsiteY70" fmla="*/ 7440 h 4275461"/>
                <a:gd name="connsiteX71" fmla="*/ 3496571 w 3619883"/>
                <a:gd name="connsiteY71" fmla="*/ 27182 h 4275461"/>
                <a:gd name="connsiteX72" fmla="*/ 3602117 w 3619883"/>
                <a:gd name="connsiteY72" fmla="*/ 132521 h 4275461"/>
                <a:gd name="connsiteX73" fmla="*/ 3619883 w 3619883"/>
                <a:gd name="connsiteY73" fmla="*/ 140049 h 4275461"/>
                <a:gd name="connsiteX74" fmla="*/ 3619883 w 3619883"/>
                <a:gd name="connsiteY74" fmla="*/ 755612 h 4275461"/>
                <a:gd name="connsiteX0" fmla="*/ 3619883 w 3619883"/>
                <a:gd name="connsiteY0" fmla="*/ 755612 h 4275461"/>
                <a:gd name="connsiteX1" fmla="*/ 3014011 w 3619883"/>
                <a:gd name="connsiteY1" fmla="*/ 4275461 h 4275461"/>
                <a:gd name="connsiteX2" fmla="*/ 2761042 w 3619883"/>
                <a:gd name="connsiteY2" fmla="*/ 4275461 h 4275461"/>
                <a:gd name="connsiteX3" fmla="*/ 2690646 w 3619883"/>
                <a:gd name="connsiteY3" fmla="*/ 4275461 h 4275461"/>
                <a:gd name="connsiteX4" fmla="*/ 2511710 w 3619883"/>
                <a:gd name="connsiteY4" fmla="*/ 4275461 h 4275461"/>
                <a:gd name="connsiteX5" fmla="*/ 2337697 w 3619883"/>
                <a:gd name="connsiteY5" fmla="*/ 4275461 h 4275461"/>
                <a:gd name="connsiteX6" fmla="*/ 2150155 w 3619883"/>
                <a:gd name="connsiteY6" fmla="*/ 4275461 h 4275461"/>
                <a:gd name="connsiteX7" fmla="*/ 2079759 w 3619883"/>
                <a:gd name="connsiteY7" fmla="*/ 4275461 h 4275461"/>
                <a:gd name="connsiteX8" fmla="*/ 1824703 w 3619883"/>
                <a:gd name="connsiteY8" fmla="*/ 4275461 h 4275461"/>
                <a:gd name="connsiteX9" fmla="*/ 1796694 w 3619883"/>
                <a:gd name="connsiteY9" fmla="*/ 4275461 h 4275461"/>
                <a:gd name="connsiteX10" fmla="*/ 1558844 w 3619883"/>
                <a:gd name="connsiteY10" fmla="*/ 4275461 h 4275461"/>
                <a:gd name="connsiteX11" fmla="*/ 1427396 w 3619883"/>
                <a:gd name="connsiteY11" fmla="*/ 4275461 h 4275461"/>
                <a:gd name="connsiteX12" fmla="*/ 1210751 w 3619883"/>
                <a:gd name="connsiteY12" fmla="*/ 4275461 h 4275461"/>
                <a:gd name="connsiteX13" fmla="*/ 1140354 w 3619883"/>
                <a:gd name="connsiteY13" fmla="*/ 4275461 h 4275461"/>
                <a:gd name="connsiteX14" fmla="*/ 953807 w 3619883"/>
                <a:gd name="connsiteY14" fmla="*/ 4275461 h 4275461"/>
                <a:gd name="connsiteX15" fmla="*/ 829432 w 3619883"/>
                <a:gd name="connsiteY15" fmla="*/ 4275461 h 4275461"/>
                <a:gd name="connsiteX16" fmla="*/ 611484 w 3619883"/>
                <a:gd name="connsiteY16" fmla="*/ 4275461 h 4275461"/>
                <a:gd name="connsiteX17" fmla="*/ 573998 w 3619883"/>
                <a:gd name="connsiteY17" fmla="*/ 4275461 h 4275461"/>
                <a:gd name="connsiteX18" fmla="*/ 336164 w 3619883"/>
                <a:gd name="connsiteY18" fmla="*/ 4275461 h 4275461"/>
                <a:gd name="connsiteX19" fmla="*/ 189322 w 3619883"/>
                <a:gd name="connsiteY19" fmla="*/ 4275461 h 4275461"/>
                <a:gd name="connsiteX20" fmla="*/ 0 w 3619883"/>
                <a:gd name="connsiteY20" fmla="*/ 4275461 h 4275461"/>
                <a:gd name="connsiteX21" fmla="*/ 0 w 3619883"/>
                <a:gd name="connsiteY21" fmla="*/ 42229 h 4275461"/>
                <a:gd name="connsiteX22" fmla="*/ 42464 w 3619883"/>
                <a:gd name="connsiteY22" fmla="*/ 40518 h 4275461"/>
                <a:gd name="connsiteX23" fmla="*/ 137733 w 3619883"/>
                <a:gd name="connsiteY23" fmla="*/ 35355 h 4275461"/>
                <a:gd name="connsiteX24" fmla="*/ 270565 w 3619883"/>
                <a:gd name="connsiteY24" fmla="*/ 29759 h 4275461"/>
                <a:gd name="connsiteX25" fmla="*/ 479734 w 3619883"/>
                <a:gd name="connsiteY25" fmla="*/ 45455 h 4275461"/>
                <a:gd name="connsiteX26" fmla="*/ 524103 w 3619883"/>
                <a:gd name="connsiteY26" fmla="*/ 41625 h 4275461"/>
                <a:gd name="connsiteX27" fmla="*/ 624416 w 3619883"/>
                <a:gd name="connsiteY27" fmla="*/ 22696 h 4275461"/>
                <a:gd name="connsiteX28" fmla="*/ 657762 w 3619883"/>
                <a:gd name="connsiteY28" fmla="*/ 18351 h 4275461"/>
                <a:gd name="connsiteX29" fmla="*/ 690557 w 3619883"/>
                <a:gd name="connsiteY29" fmla="*/ 25792 h 4275461"/>
                <a:gd name="connsiteX30" fmla="*/ 745123 w 3619883"/>
                <a:gd name="connsiteY30" fmla="*/ 40157 h 4275461"/>
                <a:gd name="connsiteX31" fmla="*/ 789493 w 3619883"/>
                <a:gd name="connsiteY31" fmla="*/ 36327 h 4275461"/>
                <a:gd name="connsiteX32" fmla="*/ 854255 w 3619883"/>
                <a:gd name="connsiteY32" fmla="*/ 68887 h 4275461"/>
                <a:gd name="connsiteX33" fmla="*/ 897520 w 3619883"/>
                <a:gd name="connsiteY33" fmla="*/ 88629 h 4275461"/>
                <a:gd name="connsiteX34" fmla="*/ 940510 w 3619883"/>
                <a:gd name="connsiteY34" fmla="*/ 114265 h 4275461"/>
                <a:gd name="connsiteX35" fmla="*/ 1082712 w 3619883"/>
                <a:gd name="connsiteY35" fmla="*/ 144543 h 4275461"/>
                <a:gd name="connsiteX36" fmla="*/ 1205348 w 3619883"/>
                <a:gd name="connsiteY36" fmla="*/ 120753 h 4275461"/>
                <a:gd name="connsiteX37" fmla="*/ 1271764 w 3619883"/>
                <a:gd name="connsiteY37" fmla="*/ 117956 h 4275461"/>
                <a:gd name="connsiteX38" fmla="*/ 1315583 w 3619883"/>
                <a:gd name="connsiteY38" fmla="*/ 125912 h 4275461"/>
                <a:gd name="connsiteX39" fmla="*/ 1359125 w 3619883"/>
                <a:gd name="connsiteY39" fmla="*/ 139761 h 4275461"/>
                <a:gd name="connsiteX40" fmla="*/ 1391919 w 3619883"/>
                <a:gd name="connsiteY40" fmla="*/ 147202 h 4275461"/>
                <a:gd name="connsiteX41" fmla="*/ 1436563 w 3619883"/>
                <a:gd name="connsiteY41" fmla="*/ 137480 h 4275461"/>
                <a:gd name="connsiteX42" fmla="*/ 1471566 w 3619883"/>
                <a:gd name="connsiteY42" fmla="*/ 97777 h 4275461"/>
                <a:gd name="connsiteX43" fmla="*/ 1505739 w 3619883"/>
                <a:gd name="connsiteY43" fmla="*/ 75753 h 4275461"/>
                <a:gd name="connsiteX44" fmla="*/ 1590891 w 3619883"/>
                <a:gd name="connsiteY44" fmla="*/ 144702 h 4275461"/>
                <a:gd name="connsiteX45" fmla="*/ 1625616 w 3619883"/>
                <a:gd name="connsiteY45" fmla="*/ 110893 h 4275461"/>
                <a:gd name="connsiteX46" fmla="*/ 1658964 w 3619883"/>
                <a:gd name="connsiteY46" fmla="*/ 106547 h 4275461"/>
                <a:gd name="connsiteX47" fmla="*/ 1746598 w 3619883"/>
                <a:gd name="connsiteY47" fmla="*/ 122460 h 4275461"/>
                <a:gd name="connsiteX48" fmla="*/ 1811913 w 3619883"/>
                <a:gd name="connsiteY48" fmla="*/ 143234 h 4275461"/>
                <a:gd name="connsiteX49" fmla="*/ 1856557 w 3619883"/>
                <a:gd name="connsiteY49" fmla="*/ 133511 h 4275461"/>
                <a:gd name="connsiteX50" fmla="*/ 2066003 w 3619883"/>
                <a:gd name="connsiteY50" fmla="*/ 143313 h 4275461"/>
                <a:gd name="connsiteX51" fmla="*/ 2177615 w 3619883"/>
                <a:gd name="connsiteY51" fmla="*/ 119007 h 4275461"/>
                <a:gd name="connsiteX52" fmla="*/ 2255883 w 3619883"/>
                <a:gd name="connsiteY52" fmla="*/ 99047 h 4275461"/>
                <a:gd name="connsiteX53" fmla="*/ 2344622 w 3619883"/>
                <a:gd name="connsiteY53" fmla="*/ 91388 h 4275461"/>
                <a:gd name="connsiteX54" fmla="*/ 2455682 w 3619883"/>
                <a:gd name="connsiteY54" fmla="*/ 78869 h 4275461"/>
                <a:gd name="connsiteX55" fmla="*/ 2632609 w 3619883"/>
                <a:gd name="connsiteY55" fmla="*/ 75338 h 4275461"/>
                <a:gd name="connsiteX56" fmla="*/ 2742291 w 3619883"/>
                <a:gd name="connsiteY56" fmla="*/ 92282 h 4275461"/>
                <a:gd name="connsiteX57" fmla="*/ 2851974 w 3619883"/>
                <a:gd name="connsiteY57" fmla="*/ 109227 h 4275461"/>
                <a:gd name="connsiteX58" fmla="*/ 2907643 w 3619883"/>
                <a:gd name="connsiteY58" fmla="*/ 100020 h 4275461"/>
                <a:gd name="connsiteX59" fmla="*/ 2944022 w 3619883"/>
                <a:gd name="connsiteY59" fmla="*/ 30853 h 4275461"/>
                <a:gd name="connsiteX60" fmla="*/ 3022289 w 3619883"/>
                <a:gd name="connsiteY60" fmla="*/ 10893 h 4275461"/>
                <a:gd name="connsiteX61" fmla="*/ 3054807 w 3619883"/>
                <a:gd name="connsiteY61" fmla="*/ 24226 h 4275461"/>
                <a:gd name="connsiteX62" fmla="*/ 3141892 w 3619883"/>
                <a:gd name="connsiteY62" fmla="*/ 51925 h 4275461"/>
                <a:gd name="connsiteX63" fmla="*/ 3185711 w 3619883"/>
                <a:gd name="connsiteY63" fmla="*/ 59881 h 4275461"/>
                <a:gd name="connsiteX64" fmla="*/ 3219056 w 3619883"/>
                <a:gd name="connsiteY64" fmla="*/ 55536 h 4275461"/>
                <a:gd name="connsiteX65" fmla="*/ 3263425 w 3619883"/>
                <a:gd name="connsiteY65" fmla="*/ 51706 h 4275461"/>
                <a:gd name="connsiteX66" fmla="*/ 3296219 w 3619883"/>
                <a:gd name="connsiteY66" fmla="*/ 59147 h 4275461"/>
                <a:gd name="connsiteX67" fmla="*/ 3319094 w 3619883"/>
                <a:gd name="connsiteY67" fmla="*/ 42500 h 4275461"/>
                <a:gd name="connsiteX68" fmla="*/ 3420511 w 3619883"/>
                <a:gd name="connsiteY68" fmla="*/ 0 h 4275461"/>
                <a:gd name="connsiteX69" fmla="*/ 3453305 w 3619883"/>
                <a:gd name="connsiteY69" fmla="*/ 7440 h 4275461"/>
                <a:gd name="connsiteX70" fmla="*/ 3496571 w 3619883"/>
                <a:gd name="connsiteY70" fmla="*/ 27182 h 4275461"/>
                <a:gd name="connsiteX71" fmla="*/ 3602117 w 3619883"/>
                <a:gd name="connsiteY71" fmla="*/ 132521 h 4275461"/>
                <a:gd name="connsiteX72" fmla="*/ 3619883 w 3619883"/>
                <a:gd name="connsiteY72" fmla="*/ 140049 h 4275461"/>
                <a:gd name="connsiteX73" fmla="*/ 3619883 w 3619883"/>
                <a:gd name="connsiteY73" fmla="*/ 755612 h 4275461"/>
                <a:gd name="connsiteX0" fmla="*/ 3619883 w 3619883"/>
                <a:gd name="connsiteY0" fmla="*/ 755612 h 4275461"/>
                <a:gd name="connsiteX1" fmla="*/ 2761042 w 3619883"/>
                <a:gd name="connsiteY1" fmla="*/ 4275461 h 4275461"/>
                <a:gd name="connsiteX2" fmla="*/ 2690646 w 3619883"/>
                <a:gd name="connsiteY2" fmla="*/ 4275461 h 4275461"/>
                <a:gd name="connsiteX3" fmla="*/ 2511710 w 3619883"/>
                <a:gd name="connsiteY3" fmla="*/ 4275461 h 4275461"/>
                <a:gd name="connsiteX4" fmla="*/ 2337697 w 3619883"/>
                <a:gd name="connsiteY4" fmla="*/ 4275461 h 4275461"/>
                <a:gd name="connsiteX5" fmla="*/ 2150155 w 3619883"/>
                <a:gd name="connsiteY5" fmla="*/ 4275461 h 4275461"/>
                <a:gd name="connsiteX6" fmla="*/ 2079759 w 3619883"/>
                <a:gd name="connsiteY6" fmla="*/ 4275461 h 4275461"/>
                <a:gd name="connsiteX7" fmla="*/ 1824703 w 3619883"/>
                <a:gd name="connsiteY7" fmla="*/ 4275461 h 4275461"/>
                <a:gd name="connsiteX8" fmla="*/ 1796694 w 3619883"/>
                <a:gd name="connsiteY8" fmla="*/ 4275461 h 4275461"/>
                <a:gd name="connsiteX9" fmla="*/ 1558844 w 3619883"/>
                <a:gd name="connsiteY9" fmla="*/ 4275461 h 4275461"/>
                <a:gd name="connsiteX10" fmla="*/ 1427396 w 3619883"/>
                <a:gd name="connsiteY10" fmla="*/ 4275461 h 4275461"/>
                <a:gd name="connsiteX11" fmla="*/ 1210751 w 3619883"/>
                <a:gd name="connsiteY11" fmla="*/ 4275461 h 4275461"/>
                <a:gd name="connsiteX12" fmla="*/ 1140354 w 3619883"/>
                <a:gd name="connsiteY12" fmla="*/ 4275461 h 4275461"/>
                <a:gd name="connsiteX13" fmla="*/ 953807 w 3619883"/>
                <a:gd name="connsiteY13" fmla="*/ 4275461 h 4275461"/>
                <a:gd name="connsiteX14" fmla="*/ 829432 w 3619883"/>
                <a:gd name="connsiteY14" fmla="*/ 4275461 h 4275461"/>
                <a:gd name="connsiteX15" fmla="*/ 611484 w 3619883"/>
                <a:gd name="connsiteY15" fmla="*/ 4275461 h 4275461"/>
                <a:gd name="connsiteX16" fmla="*/ 573998 w 3619883"/>
                <a:gd name="connsiteY16" fmla="*/ 4275461 h 4275461"/>
                <a:gd name="connsiteX17" fmla="*/ 336164 w 3619883"/>
                <a:gd name="connsiteY17" fmla="*/ 4275461 h 4275461"/>
                <a:gd name="connsiteX18" fmla="*/ 189322 w 3619883"/>
                <a:gd name="connsiteY18" fmla="*/ 4275461 h 4275461"/>
                <a:gd name="connsiteX19" fmla="*/ 0 w 3619883"/>
                <a:gd name="connsiteY19" fmla="*/ 4275461 h 4275461"/>
                <a:gd name="connsiteX20" fmla="*/ 0 w 3619883"/>
                <a:gd name="connsiteY20" fmla="*/ 42229 h 4275461"/>
                <a:gd name="connsiteX21" fmla="*/ 42464 w 3619883"/>
                <a:gd name="connsiteY21" fmla="*/ 40518 h 4275461"/>
                <a:gd name="connsiteX22" fmla="*/ 137733 w 3619883"/>
                <a:gd name="connsiteY22" fmla="*/ 35355 h 4275461"/>
                <a:gd name="connsiteX23" fmla="*/ 270565 w 3619883"/>
                <a:gd name="connsiteY23" fmla="*/ 29759 h 4275461"/>
                <a:gd name="connsiteX24" fmla="*/ 479734 w 3619883"/>
                <a:gd name="connsiteY24" fmla="*/ 45455 h 4275461"/>
                <a:gd name="connsiteX25" fmla="*/ 524103 w 3619883"/>
                <a:gd name="connsiteY25" fmla="*/ 41625 h 4275461"/>
                <a:gd name="connsiteX26" fmla="*/ 624416 w 3619883"/>
                <a:gd name="connsiteY26" fmla="*/ 22696 h 4275461"/>
                <a:gd name="connsiteX27" fmla="*/ 657762 w 3619883"/>
                <a:gd name="connsiteY27" fmla="*/ 18351 h 4275461"/>
                <a:gd name="connsiteX28" fmla="*/ 690557 w 3619883"/>
                <a:gd name="connsiteY28" fmla="*/ 25792 h 4275461"/>
                <a:gd name="connsiteX29" fmla="*/ 745123 w 3619883"/>
                <a:gd name="connsiteY29" fmla="*/ 40157 h 4275461"/>
                <a:gd name="connsiteX30" fmla="*/ 789493 w 3619883"/>
                <a:gd name="connsiteY30" fmla="*/ 36327 h 4275461"/>
                <a:gd name="connsiteX31" fmla="*/ 854255 w 3619883"/>
                <a:gd name="connsiteY31" fmla="*/ 68887 h 4275461"/>
                <a:gd name="connsiteX32" fmla="*/ 897520 w 3619883"/>
                <a:gd name="connsiteY32" fmla="*/ 88629 h 4275461"/>
                <a:gd name="connsiteX33" fmla="*/ 940510 w 3619883"/>
                <a:gd name="connsiteY33" fmla="*/ 114265 h 4275461"/>
                <a:gd name="connsiteX34" fmla="*/ 1082712 w 3619883"/>
                <a:gd name="connsiteY34" fmla="*/ 144543 h 4275461"/>
                <a:gd name="connsiteX35" fmla="*/ 1205348 w 3619883"/>
                <a:gd name="connsiteY35" fmla="*/ 120753 h 4275461"/>
                <a:gd name="connsiteX36" fmla="*/ 1271764 w 3619883"/>
                <a:gd name="connsiteY36" fmla="*/ 117956 h 4275461"/>
                <a:gd name="connsiteX37" fmla="*/ 1315583 w 3619883"/>
                <a:gd name="connsiteY37" fmla="*/ 125912 h 4275461"/>
                <a:gd name="connsiteX38" fmla="*/ 1359125 w 3619883"/>
                <a:gd name="connsiteY38" fmla="*/ 139761 h 4275461"/>
                <a:gd name="connsiteX39" fmla="*/ 1391919 w 3619883"/>
                <a:gd name="connsiteY39" fmla="*/ 147202 h 4275461"/>
                <a:gd name="connsiteX40" fmla="*/ 1436563 w 3619883"/>
                <a:gd name="connsiteY40" fmla="*/ 137480 h 4275461"/>
                <a:gd name="connsiteX41" fmla="*/ 1471566 w 3619883"/>
                <a:gd name="connsiteY41" fmla="*/ 97777 h 4275461"/>
                <a:gd name="connsiteX42" fmla="*/ 1505739 w 3619883"/>
                <a:gd name="connsiteY42" fmla="*/ 75753 h 4275461"/>
                <a:gd name="connsiteX43" fmla="*/ 1590891 w 3619883"/>
                <a:gd name="connsiteY43" fmla="*/ 144702 h 4275461"/>
                <a:gd name="connsiteX44" fmla="*/ 1625616 w 3619883"/>
                <a:gd name="connsiteY44" fmla="*/ 110893 h 4275461"/>
                <a:gd name="connsiteX45" fmla="*/ 1658964 w 3619883"/>
                <a:gd name="connsiteY45" fmla="*/ 106547 h 4275461"/>
                <a:gd name="connsiteX46" fmla="*/ 1746598 w 3619883"/>
                <a:gd name="connsiteY46" fmla="*/ 122460 h 4275461"/>
                <a:gd name="connsiteX47" fmla="*/ 1811913 w 3619883"/>
                <a:gd name="connsiteY47" fmla="*/ 143234 h 4275461"/>
                <a:gd name="connsiteX48" fmla="*/ 1856557 w 3619883"/>
                <a:gd name="connsiteY48" fmla="*/ 133511 h 4275461"/>
                <a:gd name="connsiteX49" fmla="*/ 2066003 w 3619883"/>
                <a:gd name="connsiteY49" fmla="*/ 143313 h 4275461"/>
                <a:gd name="connsiteX50" fmla="*/ 2177615 w 3619883"/>
                <a:gd name="connsiteY50" fmla="*/ 119007 h 4275461"/>
                <a:gd name="connsiteX51" fmla="*/ 2255883 w 3619883"/>
                <a:gd name="connsiteY51" fmla="*/ 99047 h 4275461"/>
                <a:gd name="connsiteX52" fmla="*/ 2344622 w 3619883"/>
                <a:gd name="connsiteY52" fmla="*/ 91388 h 4275461"/>
                <a:gd name="connsiteX53" fmla="*/ 2455682 w 3619883"/>
                <a:gd name="connsiteY53" fmla="*/ 78869 h 4275461"/>
                <a:gd name="connsiteX54" fmla="*/ 2632609 w 3619883"/>
                <a:gd name="connsiteY54" fmla="*/ 75338 h 4275461"/>
                <a:gd name="connsiteX55" fmla="*/ 2742291 w 3619883"/>
                <a:gd name="connsiteY55" fmla="*/ 92282 h 4275461"/>
                <a:gd name="connsiteX56" fmla="*/ 2851974 w 3619883"/>
                <a:gd name="connsiteY56" fmla="*/ 109227 h 4275461"/>
                <a:gd name="connsiteX57" fmla="*/ 2907643 w 3619883"/>
                <a:gd name="connsiteY57" fmla="*/ 100020 h 4275461"/>
                <a:gd name="connsiteX58" fmla="*/ 2944022 w 3619883"/>
                <a:gd name="connsiteY58" fmla="*/ 30853 h 4275461"/>
                <a:gd name="connsiteX59" fmla="*/ 3022289 w 3619883"/>
                <a:gd name="connsiteY59" fmla="*/ 10893 h 4275461"/>
                <a:gd name="connsiteX60" fmla="*/ 3054807 w 3619883"/>
                <a:gd name="connsiteY60" fmla="*/ 24226 h 4275461"/>
                <a:gd name="connsiteX61" fmla="*/ 3141892 w 3619883"/>
                <a:gd name="connsiteY61" fmla="*/ 51925 h 4275461"/>
                <a:gd name="connsiteX62" fmla="*/ 3185711 w 3619883"/>
                <a:gd name="connsiteY62" fmla="*/ 59881 h 4275461"/>
                <a:gd name="connsiteX63" fmla="*/ 3219056 w 3619883"/>
                <a:gd name="connsiteY63" fmla="*/ 55536 h 4275461"/>
                <a:gd name="connsiteX64" fmla="*/ 3263425 w 3619883"/>
                <a:gd name="connsiteY64" fmla="*/ 51706 h 4275461"/>
                <a:gd name="connsiteX65" fmla="*/ 3296219 w 3619883"/>
                <a:gd name="connsiteY65" fmla="*/ 59147 h 4275461"/>
                <a:gd name="connsiteX66" fmla="*/ 3319094 w 3619883"/>
                <a:gd name="connsiteY66" fmla="*/ 42500 h 4275461"/>
                <a:gd name="connsiteX67" fmla="*/ 3420511 w 3619883"/>
                <a:gd name="connsiteY67" fmla="*/ 0 h 4275461"/>
                <a:gd name="connsiteX68" fmla="*/ 3453305 w 3619883"/>
                <a:gd name="connsiteY68" fmla="*/ 7440 h 4275461"/>
                <a:gd name="connsiteX69" fmla="*/ 3496571 w 3619883"/>
                <a:gd name="connsiteY69" fmla="*/ 27182 h 4275461"/>
                <a:gd name="connsiteX70" fmla="*/ 3602117 w 3619883"/>
                <a:gd name="connsiteY70" fmla="*/ 132521 h 4275461"/>
                <a:gd name="connsiteX71" fmla="*/ 3619883 w 3619883"/>
                <a:gd name="connsiteY71" fmla="*/ 140049 h 4275461"/>
                <a:gd name="connsiteX72" fmla="*/ 3619883 w 3619883"/>
                <a:gd name="connsiteY72" fmla="*/ 755612 h 4275461"/>
                <a:gd name="connsiteX0" fmla="*/ 3619883 w 3619883"/>
                <a:gd name="connsiteY0" fmla="*/ 755612 h 4275461"/>
                <a:gd name="connsiteX1" fmla="*/ 2690646 w 3619883"/>
                <a:gd name="connsiteY1" fmla="*/ 4275461 h 4275461"/>
                <a:gd name="connsiteX2" fmla="*/ 2511710 w 3619883"/>
                <a:gd name="connsiteY2" fmla="*/ 4275461 h 4275461"/>
                <a:gd name="connsiteX3" fmla="*/ 2337697 w 3619883"/>
                <a:gd name="connsiteY3" fmla="*/ 4275461 h 4275461"/>
                <a:gd name="connsiteX4" fmla="*/ 2150155 w 3619883"/>
                <a:gd name="connsiteY4" fmla="*/ 4275461 h 4275461"/>
                <a:gd name="connsiteX5" fmla="*/ 2079759 w 3619883"/>
                <a:gd name="connsiteY5" fmla="*/ 4275461 h 4275461"/>
                <a:gd name="connsiteX6" fmla="*/ 1824703 w 3619883"/>
                <a:gd name="connsiteY6" fmla="*/ 4275461 h 4275461"/>
                <a:gd name="connsiteX7" fmla="*/ 1796694 w 3619883"/>
                <a:gd name="connsiteY7" fmla="*/ 4275461 h 4275461"/>
                <a:gd name="connsiteX8" fmla="*/ 1558844 w 3619883"/>
                <a:gd name="connsiteY8" fmla="*/ 4275461 h 4275461"/>
                <a:gd name="connsiteX9" fmla="*/ 1427396 w 3619883"/>
                <a:gd name="connsiteY9" fmla="*/ 4275461 h 4275461"/>
                <a:gd name="connsiteX10" fmla="*/ 1210751 w 3619883"/>
                <a:gd name="connsiteY10" fmla="*/ 4275461 h 4275461"/>
                <a:gd name="connsiteX11" fmla="*/ 1140354 w 3619883"/>
                <a:gd name="connsiteY11" fmla="*/ 4275461 h 4275461"/>
                <a:gd name="connsiteX12" fmla="*/ 953807 w 3619883"/>
                <a:gd name="connsiteY12" fmla="*/ 4275461 h 4275461"/>
                <a:gd name="connsiteX13" fmla="*/ 829432 w 3619883"/>
                <a:gd name="connsiteY13" fmla="*/ 4275461 h 4275461"/>
                <a:gd name="connsiteX14" fmla="*/ 611484 w 3619883"/>
                <a:gd name="connsiteY14" fmla="*/ 4275461 h 4275461"/>
                <a:gd name="connsiteX15" fmla="*/ 573998 w 3619883"/>
                <a:gd name="connsiteY15" fmla="*/ 4275461 h 4275461"/>
                <a:gd name="connsiteX16" fmla="*/ 336164 w 3619883"/>
                <a:gd name="connsiteY16" fmla="*/ 4275461 h 4275461"/>
                <a:gd name="connsiteX17" fmla="*/ 189322 w 3619883"/>
                <a:gd name="connsiteY17" fmla="*/ 4275461 h 4275461"/>
                <a:gd name="connsiteX18" fmla="*/ 0 w 3619883"/>
                <a:gd name="connsiteY18" fmla="*/ 4275461 h 4275461"/>
                <a:gd name="connsiteX19" fmla="*/ 0 w 3619883"/>
                <a:gd name="connsiteY19" fmla="*/ 42229 h 4275461"/>
                <a:gd name="connsiteX20" fmla="*/ 42464 w 3619883"/>
                <a:gd name="connsiteY20" fmla="*/ 40518 h 4275461"/>
                <a:gd name="connsiteX21" fmla="*/ 137733 w 3619883"/>
                <a:gd name="connsiteY21" fmla="*/ 35355 h 4275461"/>
                <a:gd name="connsiteX22" fmla="*/ 270565 w 3619883"/>
                <a:gd name="connsiteY22" fmla="*/ 29759 h 4275461"/>
                <a:gd name="connsiteX23" fmla="*/ 479734 w 3619883"/>
                <a:gd name="connsiteY23" fmla="*/ 45455 h 4275461"/>
                <a:gd name="connsiteX24" fmla="*/ 524103 w 3619883"/>
                <a:gd name="connsiteY24" fmla="*/ 41625 h 4275461"/>
                <a:gd name="connsiteX25" fmla="*/ 624416 w 3619883"/>
                <a:gd name="connsiteY25" fmla="*/ 22696 h 4275461"/>
                <a:gd name="connsiteX26" fmla="*/ 657762 w 3619883"/>
                <a:gd name="connsiteY26" fmla="*/ 18351 h 4275461"/>
                <a:gd name="connsiteX27" fmla="*/ 690557 w 3619883"/>
                <a:gd name="connsiteY27" fmla="*/ 25792 h 4275461"/>
                <a:gd name="connsiteX28" fmla="*/ 745123 w 3619883"/>
                <a:gd name="connsiteY28" fmla="*/ 40157 h 4275461"/>
                <a:gd name="connsiteX29" fmla="*/ 789493 w 3619883"/>
                <a:gd name="connsiteY29" fmla="*/ 36327 h 4275461"/>
                <a:gd name="connsiteX30" fmla="*/ 854255 w 3619883"/>
                <a:gd name="connsiteY30" fmla="*/ 68887 h 4275461"/>
                <a:gd name="connsiteX31" fmla="*/ 897520 w 3619883"/>
                <a:gd name="connsiteY31" fmla="*/ 88629 h 4275461"/>
                <a:gd name="connsiteX32" fmla="*/ 940510 w 3619883"/>
                <a:gd name="connsiteY32" fmla="*/ 114265 h 4275461"/>
                <a:gd name="connsiteX33" fmla="*/ 1082712 w 3619883"/>
                <a:gd name="connsiteY33" fmla="*/ 144543 h 4275461"/>
                <a:gd name="connsiteX34" fmla="*/ 1205348 w 3619883"/>
                <a:gd name="connsiteY34" fmla="*/ 120753 h 4275461"/>
                <a:gd name="connsiteX35" fmla="*/ 1271764 w 3619883"/>
                <a:gd name="connsiteY35" fmla="*/ 117956 h 4275461"/>
                <a:gd name="connsiteX36" fmla="*/ 1315583 w 3619883"/>
                <a:gd name="connsiteY36" fmla="*/ 125912 h 4275461"/>
                <a:gd name="connsiteX37" fmla="*/ 1359125 w 3619883"/>
                <a:gd name="connsiteY37" fmla="*/ 139761 h 4275461"/>
                <a:gd name="connsiteX38" fmla="*/ 1391919 w 3619883"/>
                <a:gd name="connsiteY38" fmla="*/ 147202 h 4275461"/>
                <a:gd name="connsiteX39" fmla="*/ 1436563 w 3619883"/>
                <a:gd name="connsiteY39" fmla="*/ 137480 h 4275461"/>
                <a:gd name="connsiteX40" fmla="*/ 1471566 w 3619883"/>
                <a:gd name="connsiteY40" fmla="*/ 97777 h 4275461"/>
                <a:gd name="connsiteX41" fmla="*/ 1505739 w 3619883"/>
                <a:gd name="connsiteY41" fmla="*/ 75753 h 4275461"/>
                <a:gd name="connsiteX42" fmla="*/ 1590891 w 3619883"/>
                <a:gd name="connsiteY42" fmla="*/ 144702 h 4275461"/>
                <a:gd name="connsiteX43" fmla="*/ 1625616 w 3619883"/>
                <a:gd name="connsiteY43" fmla="*/ 110893 h 4275461"/>
                <a:gd name="connsiteX44" fmla="*/ 1658964 w 3619883"/>
                <a:gd name="connsiteY44" fmla="*/ 106547 h 4275461"/>
                <a:gd name="connsiteX45" fmla="*/ 1746598 w 3619883"/>
                <a:gd name="connsiteY45" fmla="*/ 122460 h 4275461"/>
                <a:gd name="connsiteX46" fmla="*/ 1811913 w 3619883"/>
                <a:gd name="connsiteY46" fmla="*/ 143234 h 4275461"/>
                <a:gd name="connsiteX47" fmla="*/ 1856557 w 3619883"/>
                <a:gd name="connsiteY47" fmla="*/ 133511 h 4275461"/>
                <a:gd name="connsiteX48" fmla="*/ 2066003 w 3619883"/>
                <a:gd name="connsiteY48" fmla="*/ 143313 h 4275461"/>
                <a:gd name="connsiteX49" fmla="*/ 2177615 w 3619883"/>
                <a:gd name="connsiteY49" fmla="*/ 119007 h 4275461"/>
                <a:gd name="connsiteX50" fmla="*/ 2255883 w 3619883"/>
                <a:gd name="connsiteY50" fmla="*/ 99047 h 4275461"/>
                <a:gd name="connsiteX51" fmla="*/ 2344622 w 3619883"/>
                <a:gd name="connsiteY51" fmla="*/ 91388 h 4275461"/>
                <a:gd name="connsiteX52" fmla="*/ 2455682 w 3619883"/>
                <a:gd name="connsiteY52" fmla="*/ 78869 h 4275461"/>
                <a:gd name="connsiteX53" fmla="*/ 2632609 w 3619883"/>
                <a:gd name="connsiteY53" fmla="*/ 75338 h 4275461"/>
                <a:gd name="connsiteX54" fmla="*/ 2742291 w 3619883"/>
                <a:gd name="connsiteY54" fmla="*/ 92282 h 4275461"/>
                <a:gd name="connsiteX55" fmla="*/ 2851974 w 3619883"/>
                <a:gd name="connsiteY55" fmla="*/ 109227 h 4275461"/>
                <a:gd name="connsiteX56" fmla="*/ 2907643 w 3619883"/>
                <a:gd name="connsiteY56" fmla="*/ 100020 h 4275461"/>
                <a:gd name="connsiteX57" fmla="*/ 2944022 w 3619883"/>
                <a:gd name="connsiteY57" fmla="*/ 30853 h 4275461"/>
                <a:gd name="connsiteX58" fmla="*/ 3022289 w 3619883"/>
                <a:gd name="connsiteY58" fmla="*/ 10893 h 4275461"/>
                <a:gd name="connsiteX59" fmla="*/ 3054807 w 3619883"/>
                <a:gd name="connsiteY59" fmla="*/ 24226 h 4275461"/>
                <a:gd name="connsiteX60" fmla="*/ 3141892 w 3619883"/>
                <a:gd name="connsiteY60" fmla="*/ 51925 h 4275461"/>
                <a:gd name="connsiteX61" fmla="*/ 3185711 w 3619883"/>
                <a:gd name="connsiteY61" fmla="*/ 59881 h 4275461"/>
                <a:gd name="connsiteX62" fmla="*/ 3219056 w 3619883"/>
                <a:gd name="connsiteY62" fmla="*/ 55536 h 4275461"/>
                <a:gd name="connsiteX63" fmla="*/ 3263425 w 3619883"/>
                <a:gd name="connsiteY63" fmla="*/ 51706 h 4275461"/>
                <a:gd name="connsiteX64" fmla="*/ 3296219 w 3619883"/>
                <a:gd name="connsiteY64" fmla="*/ 59147 h 4275461"/>
                <a:gd name="connsiteX65" fmla="*/ 3319094 w 3619883"/>
                <a:gd name="connsiteY65" fmla="*/ 42500 h 4275461"/>
                <a:gd name="connsiteX66" fmla="*/ 3420511 w 3619883"/>
                <a:gd name="connsiteY66" fmla="*/ 0 h 4275461"/>
                <a:gd name="connsiteX67" fmla="*/ 3453305 w 3619883"/>
                <a:gd name="connsiteY67" fmla="*/ 7440 h 4275461"/>
                <a:gd name="connsiteX68" fmla="*/ 3496571 w 3619883"/>
                <a:gd name="connsiteY68" fmla="*/ 27182 h 4275461"/>
                <a:gd name="connsiteX69" fmla="*/ 3602117 w 3619883"/>
                <a:gd name="connsiteY69" fmla="*/ 132521 h 4275461"/>
                <a:gd name="connsiteX70" fmla="*/ 3619883 w 3619883"/>
                <a:gd name="connsiteY70" fmla="*/ 140049 h 4275461"/>
                <a:gd name="connsiteX71" fmla="*/ 3619883 w 3619883"/>
                <a:gd name="connsiteY71" fmla="*/ 755612 h 4275461"/>
                <a:gd name="connsiteX0" fmla="*/ 3619883 w 3619883"/>
                <a:gd name="connsiteY0" fmla="*/ 755612 h 4275461"/>
                <a:gd name="connsiteX1" fmla="*/ 2511710 w 3619883"/>
                <a:gd name="connsiteY1" fmla="*/ 4275461 h 4275461"/>
                <a:gd name="connsiteX2" fmla="*/ 2337697 w 3619883"/>
                <a:gd name="connsiteY2" fmla="*/ 4275461 h 4275461"/>
                <a:gd name="connsiteX3" fmla="*/ 2150155 w 3619883"/>
                <a:gd name="connsiteY3" fmla="*/ 4275461 h 4275461"/>
                <a:gd name="connsiteX4" fmla="*/ 2079759 w 3619883"/>
                <a:gd name="connsiteY4" fmla="*/ 4275461 h 4275461"/>
                <a:gd name="connsiteX5" fmla="*/ 1824703 w 3619883"/>
                <a:gd name="connsiteY5" fmla="*/ 4275461 h 4275461"/>
                <a:gd name="connsiteX6" fmla="*/ 1796694 w 3619883"/>
                <a:gd name="connsiteY6" fmla="*/ 4275461 h 4275461"/>
                <a:gd name="connsiteX7" fmla="*/ 1558844 w 3619883"/>
                <a:gd name="connsiteY7" fmla="*/ 4275461 h 4275461"/>
                <a:gd name="connsiteX8" fmla="*/ 1427396 w 3619883"/>
                <a:gd name="connsiteY8" fmla="*/ 4275461 h 4275461"/>
                <a:gd name="connsiteX9" fmla="*/ 1210751 w 3619883"/>
                <a:gd name="connsiteY9" fmla="*/ 4275461 h 4275461"/>
                <a:gd name="connsiteX10" fmla="*/ 1140354 w 3619883"/>
                <a:gd name="connsiteY10" fmla="*/ 4275461 h 4275461"/>
                <a:gd name="connsiteX11" fmla="*/ 953807 w 3619883"/>
                <a:gd name="connsiteY11" fmla="*/ 4275461 h 4275461"/>
                <a:gd name="connsiteX12" fmla="*/ 829432 w 3619883"/>
                <a:gd name="connsiteY12" fmla="*/ 4275461 h 4275461"/>
                <a:gd name="connsiteX13" fmla="*/ 611484 w 3619883"/>
                <a:gd name="connsiteY13" fmla="*/ 4275461 h 4275461"/>
                <a:gd name="connsiteX14" fmla="*/ 573998 w 3619883"/>
                <a:gd name="connsiteY14" fmla="*/ 4275461 h 4275461"/>
                <a:gd name="connsiteX15" fmla="*/ 336164 w 3619883"/>
                <a:gd name="connsiteY15" fmla="*/ 4275461 h 4275461"/>
                <a:gd name="connsiteX16" fmla="*/ 189322 w 3619883"/>
                <a:gd name="connsiteY16" fmla="*/ 4275461 h 4275461"/>
                <a:gd name="connsiteX17" fmla="*/ 0 w 3619883"/>
                <a:gd name="connsiteY17" fmla="*/ 4275461 h 4275461"/>
                <a:gd name="connsiteX18" fmla="*/ 0 w 3619883"/>
                <a:gd name="connsiteY18" fmla="*/ 42229 h 4275461"/>
                <a:gd name="connsiteX19" fmla="*/ 42464 w 3619883"/>
                <a:gd name="connsiteY19" fmla="*/ 40518 h 4275461"/>
                <a:gd name="connsiteX20" fmla="*/ 137733 w 3619883"/>
                <a:gd name="connsiteY20" fmla="*/ 35355 h 4275461"/>
                <a:gd name="connsiteX21" fmla="*/ 270565 w 3619883"/>
                <a:gd name="connsiteY21" fmla="*/ 29759 h 4275461"/>
                <a:gd name="connsiteX22" fmla="*/ 479734 w 3619883"/>
                <a:gd name="connsiteY22" fmla="*/ 45455 h 4275461"/>
                <a:gd name="connsiteX23" fmla="*/ 524103 w 3619883"/>
                <a:gd name="connsiteY23" fmla="*/ 41625 h 4275461"/>
                <a:gd name="connsiteX24" fmla="*/ 624416 w 3619883"/>
                <a:gd name="connsiteY24" fmla="*/ 22696 h 4275461"/>
                <a:gd name="connsiteX25" fmla="*/ 657762 w 3619883"/>
                <a:gd name="connsiteY25" fmla="*/ 18351 h 4275461"/>
                <a:gd name="connsiteX26" fmla="*/ 690557 w 3619883"/>
                <a:gd name="connsiteY26" fmla="*/ 25792 h 4275461"/>
                <a:gd name="connsiteX27" fmla="*/ 745123 w 3619883"/>
                <a:gd name="connsiteY27" fmla="*/ 40157 h 4275461"/>
                <a:gd name="connsiteX28" fmla="*/ 789493 w 3619883"/>
                <a:gd name="connsiteY28" fmla="*/ 36327 h 4275461"/>
                <a:gd name="connsiteX29" fmla="*/ 854255 w 3619883"/>
                <a:gd name="connsiteY29" fmla="*/ 68887 h 4275461"/>
                <a:gd name="connsiteX30" fmla="*/ 897520 w 3619883"/>
                <a:gd name="connsiteY30" fmla="*/ 88629 h 4275461"/>
                <a:gd name="connsiteX31" fmla="*/ 940510 w 3619883"/>
                <a:gd name="connsiteY31" fmla="*/ 114265 h 4275461"/>
                <a:gd name="connsiteX32" fmla="*/ 1082712 w 3619883"/>
                <a:gd name="connsiteY32" fmla="*/ 144543 h 4275461"/>
                <a:gd name="connsiteX33" fmla="*/ 1205348 w 3619883"/>
                <a:gd name="connsiteY33" fmla="*/ 120753 h 4275461"/>
                <a:gd name="connsiteX34" fmla="*/ 1271764 w 3619883"/>
                <a:gd name="connsiteY34" fmla="*/ 117956 h 4275461"/>
                <a:gd name="connsiteX35" fmla="*/ 1315583 w 3619883"/>
                <a:gd name="connsiteY35" fmla="*/ 125912 h 4275461"/>
                <a:gd name="connsiteX36" fmla="*/ 1359125 w 3619883"/>
                <a:gd name="connsiteY36" fmla="*/ 139761 h 4275461"/>
                <a:gd name="connsiteX37" fmla="*/ 1391919 w 3619883"/>
                <a:gd name="connsiteY37" fmla="*/ 147202 h 4275461"/>
                <a:gd name="connsiteX38" fmla="*/ 1436563 w 3619883"/>
                <a:gd name="connsiteY38" fmla="*/ 137480 h 4275461"/>
                <a:gd name="connsiteX39" fmla="*/ 1471566 w 3619883"/>
                <a:gd name="connsiteY39" fmla="*/ 97777 h 4275461"/>
                <a:gd name="connsiteX40" fmla="*/ 1505739 w 3619883"/>
                <a:gd name="connsiteY40" fmla="*/ 75753 h 4275461"/>
                <a:gd name="connsiteX41" fmla="*/ 1590891 w 3619883"/>
                <a:gd name="connsiteY41" fmla="*/ 144702 h 4275461"/>
                <a:gd name="connsiteX42" fmla="*/ 1625616 w 3619883"/>
                <a:gd name="connsiteY42" fmla="*/ 110893 h 4275461"/>
                <a:gd name="connsiteX43" fmla="*/ 1658964 w 3619883"/>
                <a:gd name="connsiteY43" fmla="*/ 106547 h 4275461"/>
                <a:gd name="connsiteX44" fmla="*/ 1746598 w 3619883"/>
                <a:gd name="connsiteY44" fmla="*/ 122460 h 4275461"/>
                <a:gd name="connsiteX45" fmla="*/ 1811913 w 3619883"/>
                <a:gd name="connsiteY45" fmla="*/ 143234 h 4275461"/>
                <a:gd name="connsiteX46" fmla="*/ 1856557 w 3619883"/>
                <a:gd name="connsiteY46" fmla="*/ 133511 h 4275461"/>
                <a:gd name="connsiteX47" fmla="*/ 2066003 w 3619883"/>
                <a:gd name="connsiteY47" fmla="*/ 143313 h 4275461"/>
                <a:gd name="connsiteX48" fmla="*/ 2177615 w 3619883"/>
                <a:gd name="connsiteY48" fmla="*/ 119007 h 4275461"/>
                <a:gd name="connsiteX49" fmla="*/ 2255883 w 3619883"/>
                <a:gd name="connsiteY49" fmla="*/ 99047 h 4275461"/>
                <a:gd name="connsiteX50" fmla="*/ 2344622 w 3619883"/>
                <a:gd name="connsiteY50" fmla="*/ 91388 h 4275461"/>
                <a:gd name="connsiteX51" fmla="*/ 2455682 w 3619883"/>
                <a:gd name="connsiteY51" fmla="*/ 78869 h 4275461"/>
                <a:gd name="connsiteX52" fmla="*/ 2632609 w 3619883"/>
                <a:gd name="connsiteY52" fmla="*/ 75338 h 4275461"/>
                <a:gd name="connsiteX53" fmla="*/ 2742291 w 3619883"/>
                <a:gd name="connsiteY53" fmla="*/ 92282 h 4275461"/>
                <a:gd name="connsiteX54" fmla="*/ 2851974 w 3619883"/>
                <a:gd name="connsiteY54" fmla="*/ 109227 h 4275461"/>
                <a:gd name="connsiteX55" fmla="*/ 2907643 w 3619883"/>
                <a:gd name="connsiteY55" fmla="*/ 100020 h 4275461"/>
                <a:gd name="connsiteX56" fmla="*/ 2944022 w 3619883"/>
                <a:gd name="connsiteY56" fmla="*/ 30853 h 4275461"/>
                <a:gd name="connsiteX57" fmla="*/ 3022289 w 3619883"/>
                <a:gd name="connsiteY57" fmla="*/ 10893 h 4275461"/>
                <a:gd name="connsiteX58" fmla="*/ 3054807 w 3619883"/>
                <a:gd name="connsiteY58" fmla="*/ 24226 h 4275461"/>
                <a:gd name="connsiteX59" fmla="*/ 3141892 w 3619883"/>
                <a:gd name="connsiteY59" fmla="*/ 51925 h 4275461"/>
                <a:gd name="connsiteX60" fmla="*/ 3185711 w 3619883"/>
                <a:gd name="connsiteY60" fmla="*/ 59881 h 4275461"/>
                <a:gd name="connsiteX61" fmla="*/ 3219056 w 3619883"/>
                <a:gd name="connsiteY61" fmla="*/ 55536 h 4275461"/>
                <a:gd name="connsiteX62" fmla="*/ 3263425 w 3619883"/>
                <a:gd name="connsiteY62" fmla="*/ 51706 h 4275461"/>
                <a:gd name="connsiteX63" fmla="*/ 3296219 w 3619883"/>
                <a:gd name="connsiteY63" fmla="*/ 59147 h 4275461"/>
                <a:gd name="connsiteX64" fmla="*/ 3319094 w 3619883"/>
                <a:gd name="connsiteY64" fmla="*/ 42500 h 4275461"/>
                <a:gd name="connsiteX65" fmla="*/ 3420511 w 3619883"/>
                <a:gd name="connsiteY65" fmla="*/ 0 h 4275461"/>
                <a:gd name="connsiteX66" fmla="*/ 3453305 w 3619883"/>
                <a:gd name="connsiteY66" fmla="*/ 7440 h 4275461"/>
                <a:gd name="connsiteX67" fmla="*/ 3496571 w 3619883"/>
                <a:gd name="connsiteY67" fmla="*/ 27182 h 4275461"/>
                <a:gd name="connsiteX68" fmla="*/ 3602117 w 3619883"/>
                <a:gd name="connsiteY68" fmla="*/ 132521 h 4275461"/>
                <a:gd name="connsiteX69" fmla="*/ 3619883 w 3619883"/>
                <a:gd name="connsiteY69" fmla="*/ 140049 h 4275461"/>
                <a:gd name="connsiteX70" fmla="*/ 3619883 w 3619883"/>
                <a:gd name="connsiteY70" fmla="*/ 755612 h 4275461"/>
                <a:gd name="connsiteX0" fmla="*/ 3619883 w 3619883"/>
                <a:gd name="connsiteY0" fmla="*/ 755612 h 4275461"/>
                <a:gd name="connsiteX1" fmla="*/ 2337697 w 3619883"/>
                <a:gd name="connsiteY1" fmla="*/ 4275461 h 4275461"/>
                <a:gd name="connsiteX2" fmla="*/ 2150155 w 3619883"/>
                <a:gd name="connsiteY2" fmla="*/ 4275461 h 4275461"/>
                <a:gd name="connsiteX3" fmla="*/ 2079759 w 3619883"/>
                <a:gd name="connsiteY3" fmla="*/ 4275461 h 4275461"/>
                <a:gd name="connsiteX4" fmla="*/ 1824703 w 3619883"/>
                <a:gd name="connsiteY4" fmla="*/ 4275461 h 4275461"/>
                <a:gd name="connsiteX5" fmla="*/ 1796694 w 3619883"/>
                <a:gd name="connsiteY5" fmla="*/ 4275461 h 4275461"/>
                <a:gd name="connsiteX6" fmla="*/ 1558844 w 3619883"/>
                <a:gd name="connsiteY6" fmla="*/ 4275461 h 4275461"/>
                <a:gd name="connsiteX7" fmla="*/ 1427396 w 3619883"/>
                <a:gd name="connsiteY7" fmla="*/ 4275461 h 4275461"/>
                <a:gd name="connsiteX8" fmla="*/ 1210751 w 3619883"/>
                <a:gd name="connsiteY8" fmla="*/ 4275461 h 4275461"/>
                <a:gd name="connsiteX9" fmla="*/ 1140354 w 3619883"/>
                <a:gd name="connsiteY9" fmla="*/ 4275461 h 4275461"/>
                <a:gd name="connsiteX10" fmla="*/ 953807 w 3619883"/>
                <a:gd name="connsiteY10" fmla="*/ 4275461 h 4275461"/>
                <a:gd name="connsiteX11" fmla="*/ 829432 w 3619883"/>
                <a:gd name="connsiteY11" fmla="*/ 4275461 h 4275461"/>
                <a:gd name="connsiteX12" fmla="*/ 611484 w 3619883"/>
                <a:gd name="connsiteY12" fmla="*/ 4275461 h 4275461"/>
                <a:gd name="connsiteX13" fmla="*/ 573998 w 3619883"/>
                <a:gd name="connsiteY13" fmla="*/ 4275461 h 4275461"/>
                <a:gd name="connsiteX14" fmla="*/ 336164 w 3619883"/>
                <a:gd name="connsiteY14" fmla="*/ 4275461 h 4275461"/>
                <a:gd name="connsiteX15" fmla="*/ 189322 w 3619883"/>
                <a:gd name="connsiteY15" fmla="*/ 4275461 h 4275461"/>
                <a:gd name="connsiteX16" fmla="*/ 0 w 3619883"/>
                <a:gd name="connsiteY16" fmla="*/ 4275461 h 4275461"/>
                <a:gd name="connsiteX17" fmla="*/ 0 w 3619883"/>
                <a:gd name="connsiteY17" fmla="*/ 42229 h 4275461"/>
                <a:gd name="connsiteX18" fmla="*/ 42464 w 3619883"/>
                <a:gd name="connsiteY18" fmla="*/ 40518 h 4275461"/>
                <a:gd name="connsiteX19" fmla="*/ 137733 w 3619883"/>
                <a:gd name="connsiteY19" fmla="*/ 35355 h 4275461"/>
                <a:gd name="connsiteX20" fmla="*/ 270565 w 3619883"/>
                <a:gd name="connsiteY20" fmla="*/ 29759 h 4275461"/>
                <a:gd name="connsiteX21" fmla="*/ 479734 w 3619883"/>
                <a:gd name="connsiteY21" fmla="*/ 45455 h 4275461"/>
                <a:gd name="connsiteX22" fmla="*/ 524103 w 3619883"/>
                <a:gd name="connsiteY22" fmla="*/ 41625 h 4275461"/>
                <a:gd name="connsiteX23" fmla="*/ 624416 w 3619883"/>
                <a:gd name="connsiteY23" fmla="*/ 22696 h 4275461"/>
                <a:gd name="connsiteX24" fmla="*/ 657762 w 3619883"/>
                <a:gd name="connsiteY24" fmla="*/ 18351 h 4275461"/>
                <a:gd name="connsiteX25" fmla="*/ 690557 w 3619883"/>
                <a:gd name="connsiteY25" fmla="*/ 25792 h 4275461"/>
                <a:gd name="connsiteX26" fmla="*/ 745123 w 3619883"/>
                <a:gd name="connsiteY26" fmla="*/ 40157 h 4275461"/>
                <a:gd name="connsiteX27" fmla="*/ 789493 w 3619883"/>
                <a:gd name="connsiteY27" fmla="*/ 36327 h 4275461"/>
                <a:gd name="connsiteX28" fmla="*/ 854255 w 3619883"/>
                <a:gd name="connsiteY28" fmla="*/ 68887 h 4275461"/>
                <a:gd name="connsiteX29" fmla="*/ 897520 w 3619883"/>
                <a:gd name="connsiteY29" fmla="*/ 88629 h 4275461"/>
                <a:gd name="connsiteX30" fmla="*/ 940510 w 3619883"/>
                <a:gd name="connsiteY30" fmla="*/ 114265 h 4275461"/>
                <a:gd name="connsiteX31" fmla="*/ 1082712 w 3619883"/>
                <a:gd name="connsiteY31" fmla="*/ 144543 h 4275461"/>
                <a:gd name="connsiteX32" fmla="*/ 1205348 w 3619883"/>
                <a:gd name="connsiteY32" fmla="*/ 120753 h 4275461"/>
                <a:gd name="connsiteX33" fmla="*/ 1271764 w 3619883"/>
                <a:gd name="connsiteY33" fmla="*/ 117956 h 4275461"/>
                <a:gd name="connsiteX34" fmla="*/ 1315583 w 3619883"/>
                <a:gd name="connsiteY34" fmla="*/ 125912 h 4275461"/>
                <a:gd name="connsiteX35" fmla="*/ 1359125 w 3619883"/>
                <a:gd name="connsiteY35" fmla="*/ 139761 h 4275461"/>
                <a:gd name="connsiteX36" fmla="*/ 1391919 w 3619883"/>
                <a:gd name="connsiteY36" fmla="*/ 147202 h 4275461"/>
                <a:gd name="connsiteX37" fmla="*/ 1436563 w 3619883"/>
                <a:gd name="connsiteY37" fmla="*/ 137480 h 4275461"/>
                <a:gd name="connsiteX38" fmla="*/ 1471566 w 3619883"/>
                <a:gd name="connsiteY38" fmla="*/ 97777 h 4275461"/>
                <a:gd name="connsiteX39" fmla="*/ 1505739 w 3619883"/>
                <a:gd name="connsiteY39" fmla="*/ 75753 h 4275461"/>
                <a:gd name="connsiteX40" fmla="*/ 1590891 w 3619883"/>
                <a:gd name="connsiteY40" fmla="*/ 144702 h 4275461"/>
                <a:gd name="connsiteX41" fmla="*/ 1625616 w 3619883"/>
                <a:gd name="connsiteY41" fmla="*/ 110893 h 4275461"/>
                <a:gd name="connsiteX42" fmla="*/ 1658964 w 3619883"/>
                <a:gd name="connsiteY42" fmla="*/ 106547 h 4275461"/>
                <a:gd name="connsiteX43" fmla="*/ 1746598 w 3619883"/>
                <a:gd name="connsiteY43" fmla="*/ 122460 h 4275461"/>
                <a:gd name="connsiteX44" fmla="*/ 1811913 w 3619883"/>
                <a:gd name="connsiteY44" fmla="*/ 143234 h 4275461"/>
                <a:gd name="connsiteX45" fmla="*/ 1856557 w 3619883"/>
                <a:gd name="connsiteY45" fmla="*/ 133511 h 4275461"/>
                <a:gd name="connsiteX46" fmla="*/ 2066003 w 3619883"/>
                <a:gd name="connsiteY46" fmla="*/ 143313 h 4275461"/>
                <a:gd name="connsiteX47" fmla="*/ 2177615 w 3619883"/>
                <a:gd name="connsiteY47" fmla="*/ 119007 h 4275461"/>
                <a:gd name="connsiteX48" fmla="*/ 2255883 w 3619883"/>
                <a:gd name="connsiteY48" fmla="*/ 99047 h 4275461"/>
                <a:gd name="connsiteX49" fmla="*/ 2344622 w 3619883"/>
                <a:gd name="connsiteY49" fmla="*/ 91388 h 4275461"/>
                <a:gd name="connsiteX50" fmla="*/ 2455682 w 3619883"/>
                <a:gd name="connsiteY50" fmla="*/ 78869 h 4275461"/>
                <a:gd name="connsiteX51" fmla="*/ 2632609 w 3619883"/>
                <a:gd name="connsiteY51" fmla="*/ 75338 h 4275461"/>
                <a:gd name="connsiteX52" fmla="*/ 2742291 w 3619883"/>
                <a:gd name="connsiteY52" fmla="*/ 92282 h 4275461"/>
                <a:gd name="connsiteX53" fmla="*/ 2851974 w 3619883"/>
                <a:gd name="connsiteY53" fmla="*/ 109227 h 4275461"/>
                <a:gd name="connsiteX54" fmla="*/ 2907643 w 3619883"/>
                <a:gd name="connsiteY54" fmla="*/ 100020 h 4275461"/>
                <a:gd name="connsiteX55" fmla="*/ 2944022 w 3619883"/>
                <a:gd name="connsiteY55" fmla="*/ 30853 h 4275461"/>
                <a:gd name="connsiteX56" fmla="*/ 3022289 w 3619883"/>
                <a:gd name="connsiteY56" fmla="*/ 10893 h 4275461"/>
                <a:gd name="connsiteX57" fmla="*/ 3054807 w 3619883"/>
                <a:gd name="connsiteY57" fmla="*/ 24226 h 4275461"/>
                <a:gd name="connsiteX58" fmla="*/ 3141892 w 3619883"/>
                <a:gd name="connsiteY58" fmla="*/ 51925 h 4275461"/>
                <a:gd name="connsiteX59" fmla="*/ 3185711 w 3619883"/>
                <a:gd name="connsiteY59" fmla="*/ 59881 h 4275461"/>
                <a:gd name="connsiteX60" fmla="*/ 3219056 w 3619883"/>
                <a:gd name="connsiteY60" fmla="*/ 55536 h 4275461"/>
                <a:gd name="connsiteX61" fmla="*/ 3263425 w 3619883"/>
                <a:gd name="connsiteY61" fmla="*/ 51706 h 4275461"/>
                <a:gd name="connsiteX62" fmla="*/ 3296219 w 3619883"/>
                <a:gd name="connsiteY62" fmla="*/ 59147 h 4275461"/>
                <a:gd name="connsiteX63" fmla="*/ 3319094 w 3619883"/>
                <a:gd name="connsiteY63" fmla="*/ 42500 h 4275461"/>
                <a:gd name="connsiteX64" fmla="*/ 3420511 w 3619883"/>
                <a:gd name="connsiteY64" fmla="*/ 0 h 4275461"/>
                <a:gd name="connsiteX65" fmla="*/ 3453305 w 3619883"/>
                <a:gd name="connsiteY65" fmla="*/ 7440 h 4275461"/>
                <a:gd name="connsiteX66" fmla="*/ 3496571 w 3619883"/>
                <a:gd name="connsiteY66" fmla="*/ 27182 h 4275461"/>
                <a:gd name="connsiteX67" fmla="*/ 3602117 w 3619883"/>
                <a:gd name="connsiteY67" fmla="*/ 132521 h 4275461"/>
                <a:gd name="connsiteX68" fmla="*/ 3619883 w 3619883"/>
                <a:gd name="connsiteY68" fmla="*/ 140049 h 4275461"/>
                <a:gd name="connsiteX69" fmla="*/ 3619883 w 3619883"/>
                <a:gd name="connsiteY69" fmla="*/ 755612 h 4275461"/>
                <a:gd name="connsiteX0" fmla="*/ 3619883 w 3619883"/>
                <a:gd name="connsiteY0" fmla="*/ 755612 h 4275461"/>
                <a:gd name="connsiteX1" fmla="*/ 2150155 w 3619883"/>
                <a:gd name="connsiteY1" fmla="*/ 4275461 h 4275461"/>
                <a:gd name="connsiteX2" fmla="*/ 2079759 w 3619883"/>
                <a:gd name="connsiteY2" fmla="*/ 4275461 h 4275461"/>
                <a:gd name="connsiteX3" fmla="*/ 1824703 w 3619883"/>
                <a:gd name="connsiteY3" fmla="*/ 4275461 h 4275461"/>
                <a:gd name="connsiteX4" fmla="*/ 1796694 w 3619883"/>
                <a:gd name="connsiteY4" fmla="*/ 4275461 h 4275461"/>
                <a:gd name="connsiteX5" fmla="*/ 1558844 w 3619883"/>
                <a:gd name="connsiteY5" fmla="*/ 4275461 h 4275461"/>
                <a:gd name="connsiteX6" fmla="*/ 1427396 w 3619883"/>
                <a:gd name="connsiteY6" fmla="*/ 4275461 h 4275461"/>
                <a:gd name="connsiteX7" fmla="*/ 1210751 w 3619883"/>
                <a:gd name="connsiteY7" fmla="*/ 4275461 h 4275461"/>
                <a:gd name="connsiteX8" fmla="*/ 1140354 w 3619883"/>
                <a:gd name="connsiteY8" fmla="*/ 4275461 h 4275461"/>
                <a:gd name="connsiteX9" fmla="*/ 953807 w 3619883"/>
                <a:gd name="connsiteY9" fmla="*/ 4275461 h 4275461"/>
                <a:gd name="connsiteX10" fmla="*/ 829432 w 3619883"/>
                <a:gd name="connsiteY10" fmla="*/ 4275461 h 4275461"/>
                <a:gd name="connsiteX11" fmla="*/ 611484 w 3619883"/>
                <a:gd name="connsiteY11" fmla="*/ 4275461 h 4275461"/>
                <a:gd name="connsiteX12" fmla="*/ 573998 w 3619883"/>
                <a:gd name="connsiteY12" fmla="*/ 4275461 h 4275461"/>
                <a:gd name="connsiteX13" fmla="*/ 336164 w 3619883"/>
                <a:gd name="connsiteY13" fmla="*/ 4275461 h 4275461"/>
                <a:gd name="connsiteX14" fmla="*/ 189322 w 3619883"/>
                <a:gd name="connsiteY14" fmla="*/ 4275461 h 4275461"/>
                <a:gd name="connsiteX15" fmla="*/ 0 w 3619883"/>
                <a:gd name="connsiteY15" fmla="*/ 4275461 h 4275461"/>
                <a:gd name="connsiteX16" fmla="*/ 0 w 3619883"/>
                <a:gd name="connsiteY16" fmla="*/ 42229 h 4275461"/>
                <a:gd name="connsiteX17" fmla="*/ 42464 w 3619883"/>
                <a:gd name="connsiteY17" fmla="*/ 40518 h 4275461"/>
                <a:gd name="connsiteX18" fmla="*/ 137733 w 3619883"/>
                <a:gd name="connsiteY18" fmla="*/ 35355 h 4275461"/>
                <a:gd name="connsiteX19" fmla="*/ 270565 w 3619883"/>
                <a:gd name="connsiteY19" fmla="*/ 29759 h 4275461"/>
                <a:gd name="connsiteX20" fmla="*/ 479734 w 3619883"/>
                <a:gd name="connsiteY20" fmla="*/ 45455 h 4275461"/>
                <a:gd name="connsiteX21" fmla="*/ 524103 w 3619883"/>
                <a:gd name="connsiteY21" fmla="*/ 41625 h 4275461"/>
                <a:gd name="connsiteX22" fmla="*/ 624416 w 3619883"/>
                <a:gd name="connsiteY22" fmla="*/ 22696 h 4275461"/>
                <a:gd name="connsiteX23" fmla="*/ 657762 w 3619883"/>
                <a:gd name="connsiteY23" fmla="*/ 18351 h 4275461"/>
                <a:gd name="connsiteX24" fmla="*/ 690557 w 3619883"/>
                <a:gd name="connsiteY24" fmla="*/ 25792 h 4275461"/>
                <a:gd name="connsiteX25" fmla="*/ 745123 w 3619883"/>
                <a:gd name="connsiteY25" fmla="*/ 40157 h 4275461"/>
                <a:gd name="connsiteX26" fmla="*/ 789493 w 3619883"/>
                <a:gd name="connsiteY26" fmla="*/ 36327 h 4275461"/>
                <a:gd name="connsiteX27" fmla="*/ 854255 w 3619883"/>
                <a:gd name="connsiteY27" fmla="*/ 68887 h 4275461"/>
                <a:gd name="connsiteX28" fmla="*/ 897520 w 3619883"/>
                <a:gd name="connsiteY28" fmla="*/ 88629 h 4275461"/>
                <a:gd name="connsiteX29" fmla="*/ 940510 w 3619883"/>
                <a:gd name="connsiteY29" fmla="*/ 114265 h 4275461"/>
                <a:gd name="connsiteX30" fmla="*/ 1082712 w 3619883"/>
                <a:gd name="connsiteY30" fmla="*/ 144543 h 4275461"/>
                <a:gd name="connsiteX31" fmla="*/ 1205348 w 3619883"/>
                <a:gd name="connsiteY31" fmla="*/ 120753 h 4275461"/>
                <a:gd name="connsiteX32" fmla="*/ 1271764 w 3619883"/>
                <a:gd name="connsiteY32" fmla="*/ 117956 h 4275461"/>
                <a:gd name="connsiteX33" fmla="*/ 1315583 w 3619883"/>
                <a:gd name="connsiteY33" fmla="*/ 125912 h 4275461"/>
                <a:gd name="connsiteX34" fmla="*/ 1359125 w 3619883"/>
                <a:gd name="connsiteY34" fmla="*/ 139761 h 4275461"/>
                <a:gd name="connsiteX35" fmla="*/ 1391919 w 3619883"/>
                <a:gd name="connsiteY35" fmla="*/ 147202 h 4275461"/>
                <a:gd name="connsiteX36" fmla="*/ 1436563 w 3619883"/>
                <a:gd name="connsiteY36" fmla="*/ 137480 h 4275461"/>
                <a:gd name="connsiteX37" fmla="*/ 1471566 w 3619883"/>
                <a:gd name="connsiteY37" fmla="*/ 97777 h 4275461"/>
                <a:gd name="connsiteX38" fmla="*/ 1505739 w 3619883"/>
                <a:gd name="connsiteY38" fmla="*/ 75753 h 4275461"/>
                <a:gd name="connsiteX39" fmla="*/ 1590891 w 3619883"/>
                <a:gd name="connsiteY39" fmla="*/ 144702 h 4275461"/>
                <a:gd name="connsiteX40" fmla="*/ 1625616 w 3619883"/>
                <a:gd name="connsiteY40" fmla="*/ 110893 h 4275461"/>
                <a:gd name="connsiteX41" fmla="*/ 1658964 w 3619883"/>
                <a:gd name="connsiteY41" fmla="*/ 106547 h 4275461"/>
                <a:gd name="connsiteX42" fmla="*/ 1746598 w 3619883"/>
                <a:gd name="connsiteY42" fmla="*/ 122460 h 4275461"/>
                <a:gd name="connsiteX43" fmla="*/ 1811913 w 3619883"/>
                <a:gd name="connsiteY43" fmla="*/ 143234 h 4275461"/>
                <a:gd name="connsiteX44" fmla="*/ 1856557 w 3619883"/>
                <a:gd name="connsiteY44" fmla="*/ 133511 h 4275461"/>
                <a:gd name="connsiteX45" fmla="*/ 2066003 w 3619883"/>
                <a:gd name="connsiteY45" fmla="*/ 143313 h 4275461"/>
                <a:gd name="connsiteX46" fmla="*/ 2177615 w 3619883"/>
                <a:gd name="connsiteY46" fmla="*/ 119007 h 4275461"/>
                <a:gd name="connsiteX47" fmla="*/ 2255883 w 3619883"/>
                <a:gd name="connsiteY47" fmla="*/ 99047 h 4275461"/>
                <a:gd name="connsiteX48" fmla="*/ 2344622 w 3619883"/>
                <a:gd name="connsiteY48" fmla="*/ 91388 h 4275461"/>
                <a:gd name="connsiteX49" fmla="*/ 2455682 w 3619883"/>
                <a:gd name="connsiteY49" fmla="*/ 78869 h 4275461"/>
                <a:gd name="connsiteX50" fmla="*/ 2632609 w 3619883"/>
                <a:gd name="connsiteY50" fmla="*/ 75338 h 4275461"/>
                <a:gd name="connsiteX51" fmla="*/ 2742291 w 3619883"/>
                <a:gd name="connsiteY51" fmla="*/ 92282 h 4275461"/>
                <a:gd name="connsiteX52" fmla="*/ 2851974 w 3619883"/>
                <a:gd name="connsiteY52" fmla="*/ 109227 h 4275461"/>
                <a:gd name="connsiteX53" fmla="*/ 2907643 w 3619883"/>
                <a:gd name="connsiteY53" fmla="*/ 100020 h 4275461"/>
                <a:gd name="connsiteX54" fmla="*/ 2944022 w 3619883"/>
                <a:gd name="connsiteY54" fmla="*/ 30853 h 4275461"/>
                <a:gd name="connsiteX55" fmla="*/ 3022289 w 3619883"/>
                <a:gd name="connsiteY55" fmla="*/ 10893 h 4275461"/>
                <a:gd name="connsiteX56" fmla="*/ 3054807 w 3619883"/>
                <a:gd name="connsiteY56" fmla="*/ 24226 h 4275461"/>
                <a:gd name="connsiteX57" fmla="*/ 3141892 w 3619883"/>
                <a:gd name="connsiteY57" fmla="*/ 51925 h 4275461"/>
                <a:gd name="connsiteX58" fmla="*/ 3185711 w 3619883"/>
                <a:gd name="connsiteY58" fmla="*/ 59881 h 4275461"/>
                <a:gd name="connsiteX59" fmla="*/ 3219056 w 3619883"/>
                <a:gd name="connsiteY59" fmla="*/ 55536 h 4275461"/>
                <a:gd name="connsiteX60" fmla="*/ 3263425 w 3619883"/>
                <a:gd name="connsiteY60" fmla="*/ 51706 h 4275461"/>
                <a:gd name="connsiteX61" fmla="*/ 3296219 w 3619883"/>
                <a:gd name="connsiteY61" fmla="*/ 59147 h 4275461"/>
                <a:gd name="connsiteX62" fmla="*/ 3319094 w 3619883"/>
                <a:gd name="connsiteY62" fmla="*/ 42500 h 4275461"/>
                <a:gd name="connsiteX63" fmla="*/ 3420511 w 3619883"/>
                <a:gd name="connsiteY63" fmla="*/ 0 h 4275461"/>
                <a:gd name="connsiteX64" fmla="*/ 3453305 w 3619883"/>
                <a:gd name="connsiteY64" fmla="*/ 7440 h 4275461"/>
                <a:gd name="connsiteX65" fmla="*/ 3496571 w 3619883"/>
                <a:gd name="connsiteY65" fmla="*/ 27182 h 4275461"/>
                <a:gd name="connsiteX66" fmla="*/ 3602117 w 3619883"/>
                <a:gd name="connsiteY66" fmla="*/ 132521 h 4275461"/>
                <a:gd name="connsiteX67" fmla="*/ 3619883 w 3619883"/>
                <a:gd name="connsiteY67" fmla="*/ 140049 h 4275461"/>
                <a:gd name="connsiteX68" fmla="*/ 3619883 w 3619883"/>
                <a:gd name="connsiteY68" fmla="*/ 755612 h 4275461"/>
                <a:gd name="connsiteX0" fmla="*/ 3619883 w 3619883"/>
                <a:gd name="connsiteY0" fmla="*/ 755612 h 4275461"/>
                <a:gd name="connsiteX1" fmla="*/ 2079759 w 3619883"/>
                <a:gd name="connsiteY1" fmla="*/ 4275461 h 4275461"/>
                <a:gd name="connsiteX2" fmla="*/ 1824703 w 3619883"/>
                <a:gd name="connsiteY2" fmla="*/ 4275461 h 4275461"/>
                <a:gd name="connsiteX3" fmla="*/ 1796694 w 3619883"/>
                <a:gd name="connsiteY3" fmla="*/ 4275461 h 4275461"/>
                <a:gd name="connsiteX4" fmla="*/ 1558844 w 3619883"/>
                <a:gd name="connsiteY4" fmla="*/ 4275461 h 4275461"/>
                <a:gd name="connsiteX5" fmla="*/ 1427396 w 3619883"/>
                <a:gd name="connsiteY5" fmla="*/ 4275461 h 4275461"/>
                <a:gd name="connsiteX6" fmla="*/ 1210751 w 3619883"/>
                <a:gd name="connsiteY6" fmla="*/ 4275461 h 4275461"/>
                <a:gd name="connsiteX7" fmla="*/ 1140354 w 3619883"/>
                <a:gd name="connsiteY7" fmla="*/ 4275461 h 4275461"/>
                <a:gd name="connsiteX8" fmla="*/ 953807 w 3619883"/>
                <a:gd name="connsiteY8" fmla="*/ 4275461 h 4275461"/>
                <a:gd name="connsiteX9" fmla="*/ 829432 w 3619883"/>
                <a:gd name="connsiteY9" fmla="*/ 4275461 h 4275461"/>
                <a:gd name="connsiteX10" fmla="*/ 611484 w 3619883"/>
                <a:gd name="connsiteY10" fmla="*/ 4275461 h 4275461"/>
                <a:gd name="connsiteX11" fmla="*/ 573998 w 3619883"/>
                <a:gd name="connsiteY11" fmla="*/ 4275461 h 4275461"/>
                <a:gd name="connsiteX12" fmla="*/ 336164 w 3619883"/>
                <a:gd name="connsiteY12" fmla="*/ 4275461 h 4275461"/>
                <a:gd name="connsiteX13" fmla="*/ 189322 w 3619883"/>
                <a:gd name="connsiteY13" fmla="*/ 4275461 h 4275461"/>
                <a:gd name="connsiteX14" fmla="*/ 0 w 3619883"/>
                <a:gd name="connsiteY14" fmla="*/ 4275461 h 4275461"/>
                <a:gd name="connsiteX15" fmla="*/ 0 w 3619883"/>
                <a:gd name="connsiteY15" fmla="*/ 42229 h 4275461"/>
                <a:gd name="connsiteX16" fmla="*/ 42464 w 3619883"/>
                <a:gd name="connsiteY16" fmla="*/ 40518 h 4275461"/>
                <a:gd name="connsiteX17" fmla="*/ 137733 w 3619883"/>
                <a:gd name="connsiteY17" fmla="*/ 35355 h 4275461"/>
                <a:gd name="connsiteX18" fmla="*/ 270565 w 3619883"/>
                <a:gd name="connsiteY18" fmla="*/ 29759 h 4275461"/>
                <a:gd name="connsiteX19" fmla="*/ 479734 w 3619883"/>
                <a:gd name="connsiteY19" fmla="*/ 45455 h 4275461"/>
                <a:gd name="connsiteX20" fmla="*/ 524103 w 3619883"/>
                <a:gd name="connsiteY20" fmla="*/ 41625 h 4275461"/>
                <a:gd name="connsiteX21" fmla="*/ 624416 w 3619883"/>
                <a:gd name="connsiteY21" fmla="*/ 22696 h 4275461"/>
                <a:gd name="connsiteX22" fmla="*/ 657762 w 3619883"/>
                <a:gd name="connsiteY22" fmla="*/ 18351 h 4275461"/>
                <a:gd name="connsiteX23" fmla="*/ 690557 w 3619883"/>
                <a:gd name="connsiteY23" fmla="*/ 25792 h 4275461"/>
                <a:gd name="connsiteX24" fmla="*/ 745123 w 3619883"/>
                <a:gd name="connsiteY24" fmla="*/ 40157 h 4275461"/>
                <a:gd name="connsiteX25" fmla="*/ 789493 w 3619883"/>
                <a:gd name="connsiteY25" fmla="*/ 36327 h 4275461"/>
                <a:gd name="connsiteX26" fmla="*/ 854255 w 3619883"/>
                <a:gd name="connsiteY26" fmla="*/ 68887 h 4275461"/>
                <a:gd name="connsiteX27" fmla="*/ 897520 w 3619883"/>
                <a:gd name="connsiteY27" fmla="*/ 88629 h 4275461"/>
                <a:gd name="connsiteX28" fmla="*/ 940510 w 3619883"/>
                <a:gd name="connsiteY28" fmla="*/ 114265 h 4275461"/>
                <a:gd name="connsiteX29" fmla="*/ 1082712 w 3619883"/>
                <a:gd name="connsiteY29" fmla="*/ 144543 h 4275461"/>
                <a:gd name="connsiteX30" fmla="*/ 1205348 w 3619883"/>
                <a:gd name="connsiteY30" fmla="*/ 120753 h 4275461"/>
                <a:gd name="connsiteX31" fmla="*/ 1271764 w 3619883"/>
                <a:gd name="connsiteY31" fmla="*/ 117956 h 4275461"/>
                <a:gd name="connsiteX32" fmla="*/ 1315583 w 3619883"/>
                <a:gd name="connsiteY32" fmla="*/ 125912 h 4275461"/>
                <a:gd name="connsiteX33" fmla="*/ 1359125 w 3619883"/>
                <a:gd name="connsiteY33" fmla="*/ 139761 h 4275461"/>
                <a:gd name="connsiteX34" fmla="*/ 1391919 w 3619883"/>
                <a:gd name="connsiteY34" fmla="*/ 147202 h 4275461"/>
                <a:gd name="connsiteX35" fmla="*/ 1436563 w 3619883"/>
                <a:gd name="connsiteY35" fmla="*/ 137480 h 4275461"/>
                <a:gd name="connsiteX36" fmla="*/ 1471566 w 3619883"/>
                <a:gd name="connsiteY36" fmla="*/ 97777 h 4275461"/>
                <a:gd name="connsiteX37" fmla="*/ 1505739 w 3619883"/>
                <a:gd name="connsiteY37" fmla="*/ 75753 h 4275461"/>
                <a:gd name="connsiteX38" fmla="*/ 1590891 w 3619883"/>
                <a:gd name="connsiteY38" fmla="*/ 144702 h 4275461"/>
                <a:gd name="connsiteX39" fmla="*/ 1625616 w 3619883"/>
                <a:gd name="connsiteY39" fmla="*/ 110893 h 4275461"/>
                <a:gd name="connsiteX40" fmla="*/ 1658964 w 3619883"/>
                <a:gd name="connsiteY40" fmla="*/ 106547 h 4275461"/>
                <a:gd name="connsiteX41" fmla="*/ 1746598 w 3619883"/>
                <a:gd name="connsiteY41" fmla="*/ 122460 h 4275461"/>
                <a:gd name="connsiteX42" fmla="*/ 1811913 w 3619883"/>
                <a:gd name="connsiteY42" fmla="*/ 143234 h 4275461"/>
                <a:gd name="connsiteX43" fmla="*/ 1856557 w 3619883"/>
                <a:gd name="connsiteY43" fmla="*/ 133511 h 4275461"/>
                <a:gd name="connsiteX44" fmla="*/ 2066003 w 3619883"/>
                <a:gd name="connsiteY44" fmla="*/ 143313 h 4275461"/>
                <a:gd name="connsiteX45" fmla="*/ 2177615 w 3619883"/>
                <a:gd name="connsiteY45" fmla="*/ 119007 h 4275461"/>
                <a:gd name="connsiteX46" fmla="*/ 2255883 w 3619883"/>
                <a:gd name="connsiteY46" fmla="*/ 99047 h 4275461"/>
                <a:gd name="connsiteX47" fmla="*/ 2344622 w 3619883"/>
                <a:gd name="connsiteY47" fmla="*/ 91388 h 4275461"/>
                <a:gd name="connsiteX48" fmla="*/ 2455682 w 3619883"/>
                <a:gd name="connsiteY48" fmla="*/ 78869 h 4275461"/>
                <a:gd name="connsiteX49" fmla="*/ 2632609 w 3619883"/>
                <a:gd name="connsiteY49" fmla="*/ 75338 h 4275461"/>
                <a:gd name="connsiteX50" fmla="*/ 2742291 w 3619883"/>
                <a:gd name="connsiteY50" fmla="*/ 92282 h 4275461"/>
                <a:gd name="connsiteX51" fmla="*/ 2851974 w 3619883"/>
                <a:gd name="connsiteY51" fmla="*/ 109227 h 4275461"/>
                <a:gd name="connsiteX52" fmla="*/ 2907643 w 3619883"/>
                <a:gd name="connsiteY52" fmla="*/ 100020 h 4275461"/>
                <a:gd name="connsiteX53" fmla="*/ 2944022 w 3619883"/>
                <a:gd name="connsiteY53" fmla="*/ 30853 h 4275461"/>
                <a:gd name="connsiteX54" fmla="*/ 3022289 w 3619883"/>
                <a:gd name="connsiteY54" fmla="*/ 10893 h 4275461"/>
                <a:gd name="connsiteX55" fmla="*/ 3054807 w 3619883"/>
                <a:gd name="connsiteY55" fmla="*/ 24226 h 4275461"/>
                <a:gd name="connsiteX56" fmla="*/ 3141892 w 3619883"/>
                <a:gd name="connsiteY56" fmla="*/ 51925 h 4275461"/>
                <a:gd name="connsiteX57" fmla="*/ 3185711 w 3619883"/>
                <a:gd name="connsiteY57" fmla="*/ 59881 h 4275461"/>
                <a:gd name="connsiteX58" fmla="*/ 3219056 w 3619883"/>
                <a:gd name="connsiteY58" fmla="*/ 55536 h 4275461"/>
                <a:gd name="connsiteX59" fmla="*/ 3263425 w 3619883"/>
                <a:gd name="connsiteY59" fmla="*/ 51706 h 4275461"/>
                <a:gd name="connsiteX60" fmla="*/ 3296219 w 3619883"/>
                <a:gd name="connsiteY60" fmla="*/ 59147 h 4275461"/>
                <a:gd name="connsiteX61" fmla="*/ 3319094 w 3619883"/>
                <a:gd name="connsiteY61" fmla="*/ 42500 h 4275461"/>
                <a:gd name="connsiteX62" fmla="*/ 3420511 w 3619883"/>
                <a:gd name="connsiteY62" fmla="*/ 0 h 4275461"/>
                <a:gd name="connsiteX63" fmla="*/ 3453305 w 3619883"/>
                <a:gd name="connsiteY63" fmla="*/ 7440 h 4275461"/>
                <a:gd name="connsiteX64" fmla="*/ 3496571 w 3619883"/>
                <a:gd name="connsiteY64" fmla="*/ 27182 h 4275461"/>
                <a:gd name="connsiteX65" fmla="*/ 3602117 w 3619883"/>
                <a:gd name="connsiteY65" fmla="*/ 132521 h 4275461"/>
                <a:gd name="connsiteX66" fmla="*/ 3619883 w 3619883"/>
                <a:gd name="connsiteY66" fmla="*/ 140049 h 4275461"/>
                <a:gd name="connsiteX67" fmla="*/ 3619883 w 3619883"/>
                <a:gd name="connsiteY67" fmla="*/ 755612 h 4275461"/>
                <a:gd name="connsiteX0" fmla="*/ 3619883 w 3619883"/>
                <a:gd name="connsiteY0" fmla="*/ 755612 h 4275461"/>
                <a:gd name="connsiteX1" fmla="*/ 1824703 w 3619883"/>
                <a:gd name="connsiteY1" fmla="*/ 4275461 h 4275461"/>
                <a:gd name="connsiteX2" fmla="*/ 1796694 w 3619883"/>
                <a:gd name="connsiteY2" fmla="*/ 4275461 h 4275461"/>
                <a:gd name="connsiteX3" fmla="*/ 1558844 w 3619883"/>
                <a:gd name="connsiteY3" fmla="*/ 4275461 h 4275461"/>
                <a:gd name="connsiteX4" fmla="*/ 1427396 w 3619883"/>
                <a:gd name="connsiteY4" fmla="*/ 4275461 h 4275461"/>
                <a:gd name="connsiteX5" fmla="*/ 1210751 w 3619883"/>
                <a:gd name="connsiteY5" fmla="*/ 4275461 h 4275461"/>
                <a:gd name="connsiteX6" fmla="*/ 1140354 w 3619883"/>
                <a:gd name="connsiteY6" fmla="*/ 4275461 h 4275461"/>
                <a:gd name="connsiteX7" fmla="*/ 953807 w 3619883"/>
                <a:gd name="connsiteY7" fmla="*/ 4275461 h 4275461"/>
                <a:gd name="connsiteX8" fmla="*/ 829432 w 3619883"/>
                <a:gd name="connsiteY8" fmla="*/ 4275461 h 4275461"/>
                <a:gd name="connsiteX9" fmla="*/ 611484 w 3619883"/>
                <a:gd name="connsiteY9" fmla="*/ 4275461 h 4275461"/>
                <a:gd name="connsiteX10" fmla="*/ 573998 w 3619883"/>
                <a:gd name="connsiteY10" fmla="*/ 4275461 h 4275461"/>
                <a:gd name="connsiteX11" fmla="*/ 336164 w 3619883"/>
                <a:gd name="connsiteY11" fmla="*/ 4275461 h 4275461"/>
                <a:gd name="connsiteX12" fmla="*/ 189322 w 3619883"/>
                <a:gd name="connsiteY12" fmla="*/ 4275461 h 4275461"/>
                <a:gd name="connsiteX13" fmla="*/ 0 w 3619883"/>
                <a:gd name="connsiteY13" fmla="*/ 4275461 h 4275461"/>
                <a:gd name="connsiteX14" fmla="*/ 0 w 3619883"/>
                <a:gd name="connsiteY14" fmla="*/ 42229 h 4275461"/>
                <a:gd name="connsiteX15" fmla="*/ 42464 w 3619883"/>
                <a:gd name="connsiteY15" fmla="*/ 40518 h 4275461"/>
                <a:gd name="connsiteX16" fmla="*/ 137733 w 3619883"/>
                <a:gd name="connsiteY16" fmla="*/ 35355 h 4275461"/>
                <a:gd name="connsiteX17" fmla="*/ 270565 w 3619883"/>
                <a:gd name="connsiteY17" fmla="*/ 29759 h 4275461"/>
                <a:gd name="connsiteX18" fmla="*/ 479734 w 3619883"/>
                <a:gd name="connsiteY18" fmla="*/ 45455 h 4275461"/>
                <a:gd name="connsiteX19" fmla="*/ 524103 w 3619883"/>
                <a:gd name="connsiteY19" fmla="*/ 41625 h 4275461"/>
                <a:gd name="connsiteX20" fmla="*/ 624416 w 3619883"/>
                <a:gd name="connsiteY20" fmla="*/ 22696 h 4275461"/>
                <a:gd name="connsiteX21" fmla="*/ 657762 w 3619883"/>
                <a:gd name="connsiteY21" fmla="*/ 18351 h 4275461"/>
                <a:gd name="connsiteX22" fmla="*/ 690557 w 3619883"/>
                <a:gd name="connsiteY22" fmla="*/ 25792 h 4275461"/>
                <a:gd name="connsiteX23" fmla="*/ 745123 w 3619883"/>
                <a:gd name="connsiteY23" fmla="*/ 40157 h 4275461"/>
                <a:gd name="connsiteX24" fmla="*/ 789493 w 3619883"/>
                <a:gd name="connsiteY24" fmla="*/ 36327 h 4275461"/>
                <a:gd name="connsiteX25" fmla="*/ 854255 w 3619883"/>
                <a:gd name="connsiteY25" fmla="*/ 68887 h 4275461"/>
                <a:gd name="connsiteX26" fmla="*/ 897520 w 3619883"/>
                <a:gd name="connsiteY26" fmla="*/ 88629 h 4275461"/>
                <a:gd name="connsiteX27" fmla="*/ 940510 w 3619883"/>
                <a:gd name="connsiteY27" fmla="*/ 114265 h 4275461"/>
                <a:gd name="connsiteX28" fmla="*/ 1082712 w 3619883"/>
                <a:gd name="connsiteY28" fmla="*/ 144543 h 4275461"/>
                <a:gd name="connsiteX29" fmla="*/ 1205348 w 3619883"/>
                <a:gd name="connsiteY29" fmla="*/ 120753 h 4275461"/>
                <a:gd name="connsiteX30" fmla="*/ 1271764 w 3619883"/>
                <a:gd name="connsiteY30" fmla="*/ 117956 h 4275461"/>
                <a:gd name="connsiteX31" fmla="*/ 1315583 w 3619883"/>
                <a:gd name="connsiteY31" fmla="*/ 125912 h 4275461"/>
                <a:gd name="connsiteX32" fmla="*/ 1359125 w 3619883"/>
                <a:gd name="connsiteY32" fmla="*/ 139761 h 4275461"/>
                <a:gd name="connsiteX33" fmla="*/ 1391919 w 3619883"/>
                <a:gd name="connsiteY33" fmla="*/ 147202 h 4275461"/>
                <a:gd name="connsiteX34" fmla="*/ 1436563 w 3619883"/>
                <a:gd name="connsiteY34" fmla="*/ 137480 h 4275461"/>
                <a:gd name="connsiteX35" fmla="*/ 1471566 w 3619883"/>
                <a:gd name="connsiteY35" fmla="*/ 97777 h 4275461"/>
                <a:gd name="connsiteX36" fmla="*/ 1505739 w 3619883"/>
                <a:gd name="connsiteY36" fmla="*/ 75753 h 4275461"/>
                <a:gd name="connsiteX37" fmla="*/ 1590891 w 3619883"/>
                <a:gd name="connsiteY37" fmla="*/ 144702 h 4275461"/>
                <a:gd name="connsiteX38" fmla="*/ 1625616 w 3619883"/>
                <a:gd name="connsiteY38" fmla="*/ 110893 h 4275461"/>
                <a:gd name="connsiteX39" fmla="*/ 1658964 w 3619883"/>
                <a:gd name="connsiteY39" fmla="*/ 106547 h 4275461"/>
                <a:gd name="connsiteX40" fmla="*/ 1746598 w 3619883"/>
                <a:gd name="connsiteY40" fmla="*/ 122460 h 4275461"/>
                <a:gd name="connsiteX41" fmla="*/ 1811913 w 3619883"/>
                <a:gd name="connsiteY41" fmla="*/ 143234 h 4275461"/>
                <a:gd name="connsiteX42" fmla="*/ 1856557 w 3619883"/>
                <a:gd name="connsiteY42" fmla="*/ 133511 h 4275461"/>
                <a:gd name="connsiteX43" fmla="*/ 2066003 w 3619883"/>
                <a:gd name="connsiteY43" fmla="*/ 143313 h 4275461"/>
                <a:gd name="connsiteX44" fmla="*/ 2177615 w 3619883"/>
                <a:gd name="connsiteY44" fmla="*/ 119007 h 4275461"/>
                <a:gd name="connsiteX45" fmla="*/ 2255883 w 3619883"/>
                <a:gd name="connsiteY45" fmla="*/ 99047 h 4275461"/>
                <a:gd name="connsiteX46" fmla="*/ 2344622 w 3619883"/>
                <a:gd name="connsiteY46" fmla="*/ 91388 h 4275461"/>
                <a:gd name="connsiteX47" fmla="*/ 2455682 w 3619883"/>
                <a:gd name="connsiteY47" fmla="*/ 78869 h 4275461"/>
                <a:gd name="connsiteX48" fmla="*/ 2632609 w 3619883"/>
                <a:gd name="connsiteY48" fmla="*/ 75338 h 4275461"/>
                <a:gd name="connsiteX49" fmla="*/ 2742291 w 3619883"/>
                <a:gd name="connsiteY49" fmla="*/ 92282 h 4275461"/>
                <a:gd name="connsiteX50" fmla="*/ 2851974 w 3619883"/>
                <a:gd name="connsiteY50" fmla="*/ 109227 h 4275461"/>
                <a:gd name="connsiteX51" fmla="*/ 2907643 w 3619883"/>
                <a:gd name="connsiteY51" fmla="*/ 100020 h 4275461"/>
                <a:gd name="connsiteX52" fmla="*/ 2944022 w 3619883"/>
                <a:gd name="connsiteY52" fmla="*/ 30853 h 4275461"/>
                <a:gd name="connsiteX53" fmla="*/ 3022289 w 3619883"/>
                <a:gd name="connsiteY53" fmla="*/ 10893 h 4275461"/>
                <a:gd name="connsiteX54" fmla="*/ 3054807 w 3619883"/>
                <a:gd name="connsiteY54" fmla="*/ 24226 h 4275461"/>
                <a:gd name="connsiteX55" fmla="*/ 3141892 w 3619883"/>
                <a:gd name="connsiteY55" fmla="*/ 51925 h 4275461"/>
                <a:gd name="connsiteX56" fmla="*/ 3185711 w 3619883"/>
                <a:gd name="connsiteY56" fmla="*/ 59881 h 4275461"/>
                <a:gd name="connsiteX57" fmla="*/ 3219056 w 3619883"/>
                <a:gd name="connsiteY57" fmla="*/ 55536 h 4275461"/>
                <a:gd name="connsiteX58" fmla="*/ 3263425 w 3619883"/>
                <a:gd name="connsiteY58" fmla="*/ 51706 h 4275461"/>
                <a:gd name="connsiteX59" fmla="*/ 3296219 w 3619883"/>
                <a:gd name="connsiteY59" fmla="*/ 59147 h 4275461"/>
                <a:gd name="connsiteX60" fmla="*/ 3319094 w 3619883"/>
                <a:gd name="connsiteY60" fmla="*/ 42500 h 4275461"/>
                <a:gd name="connsiteX61" fmla="*/ 3420511 w 3619883"/>
                <a:gd name="connsiteY61" fmla="*/ 0 h 4275461"/>
                <a:gd name="connsiteX62" fmla="*/ 3453305 w 3619883"/>
                <a:gd name="connsiteY62" fmla="*/ 7440 h 4275461"/>
                <a:gd name="connsiteX63" fmla="*/ 3496571 w 3619883"/>
                <a:gd name="connsiteY63" fmla="*/ 27182 h 4275461"/>
                <a:gd name="connsiteX64" fmla="*/ 3602117 w 3619883"/>
                <a:gd name="connsiteY64" fmla="*/ 132521 h 4275461"/>
                <a:gd name="connsiteX65" fmla="*/ 3619883 w 3619883"/>
                <a:gd name="connsiteY65" fmla="*/ 140049 h 4275461"/>
                <a:gd name="connsiteX66" fmla="*/ 3619883 w 3619883"/>
                <a:gd name="connsiteY66" fmla="*/ 755612 h 4275461"/>
                <a:gd name="connsiteX0" fmla="*/ 3619883 w 3619883"/>
                <a:gd name="connsiteY0" fmla="*/ 755612 h 4275461"/>
                <a:gd name="connsiteX1" fmla="*/ 1824703 w 3619883"/>
                <a:gd name="connsiteY1" fmla="*/ 4275461 h 4275461"/>
                <a:gd name="connsiteX2" fmla="*/ 1558844 w 3619883"/>
                <a:gd name="connsiteY2" fmla="*/ 4275461 h 4275461"/>
                <a:gd name="connsiteX3" fmla="*/ 1427396 w 3619883"/>
                <a:gd name="connsiteY3" fmla="*/ 4275461 h 4275461"/>
                <a:gd name="connsiteX4" fmla="*/ 1210751 w 3619883"/>
                <a:gd name="connsiteY4" fmla="*/ 4275461 h 4275461"/>
                <a:gd name="connsiteX5" fmla="*/ 1140354 w 3619883"/>
                <a:gd name="connsiteY5" fmla="*/ 4275461 h 4275461"/>
                <a:gd name="connsiteX6" fmla="*/ 953807 w 3619883"/>
                <a:gd name="connsiteY6" fmla="*/ 4275461 h 4275461"/>
                <a:gd name="connsiteX7" fmla="*/ 829432 w 3619883"/>
                <a:gd name="connsiteY7" fmla="*/ 4275461 h 4275461"/>
                <a:gd name="connsiteX8" fmla="*/ 611484 w 3619883"/>
                <a:gd name="connsiteY8" fmla="*/ 4275461 h 4275461"/>
                <a:gd name="connsiteX9" fmla="*/ 573998 w 3619883"/>
                <a:gd name="connsiteY9" fmla="*/ 4275461 h 4275461"/>
                <a:gd name="connsiteX10" fmla="*/ 336164 w 3619883"/>
                <a:gd name="connsiteY10" fmla="*/ 4275461 h 4275461"/>
                <a:gd name="connsiteX11" fmla="*/ 189322 w 3619883"/>
                <a:gd name="connsiteY11" fmla="*/ 4275461 h 4275461"/>
                <a:gd name="connsiteX12" fmla="*/ 0 w 3619883"/>
                <a:gd name="connsiteY12" fmla="*/ 4275461 h 4275461"/>
                <a:gd name="connsiteX13" fmla="*/ 0 w 3619883"/>
                <a:gd name="connsiteY13" fmla="*/ 42229 h 4275461"/>
                <a:gd name="connsiteX14" fmla="*/ 42464 w 3619883"/>
                <a:gd name="connsiteY14" fmla="*/ 40518 h 4275461"/>
                <a:gd name="connsiteX15" fmla="*/ 137733 w 3619883"/>
                <a:gd name="connsiteY15" fmla="*/ 35355 h 4275461"/>
                <a:gd name="connsiteX16" fmla="*/ 270565 w 3619883"/>
                <a:gd name="connsiteY16" fmla="*/ 29759 h 4275461"/>
                <a:gd name="connsiteX17" fmla="*/ 479734 w 3619883"/>
                <a:gd name="connsiteY17" fmla="*/ 45455 h 4275461"/>
                <a:gd name="connsiteX18" fmla="*/ 524103 w 3619883"/>
                <a:gd name="connsiteY18" fmla="*/ 41625 h 4275461"/>
                <a:gd name="connsiteX19" fmla="*/ 624416 w 3619883"/>
                <a:gd name="connsiteY19" fmla="*/ 22696 h 4275461"/>
                <a:gd name="connsiteX20" fmla="*/ 657762 w 3619883"/>
                <a:gd name="connsiteY20" fmla="*/ 18351 h 4275461"/>
                <a:gd name="connsiteX21" fmla="*/ 690557 w 3619883"/>
                <a:gd name="connsiteY21" fmla="*/ 25792 h 4275461"/>
                <a:gd name="connsiteX22" fmla="*/ 745123 w 3619883"/>
                <a:gd name="connsiteY22" fmla="*/ 40157 h 4275461"/>
                <a:gd name="connsiteX23" fmla="*/ 789493 w 3619883"/>
                <a:gd name="connsiteY23" fmla="*/ 36327 h 4275461"/>
                <a:gd name="connsiteX24" fmla="*/ 854255 w 3619883"/>
                <a:gd name="connsiteY24" fmla="*/ 68887 h 4275461"/>
                <a:gd name="connsiteX25" fmla="*/ 897520 w 3619883"/>
                <a:gd name="connsiteY25" fmla="*/ 88629 h 4275461"/>
                <a:gd name="connsiteX26" fmla="*/ 940510 w 3619883"/>
                <a:gd name="connsiteY26" fmla="*/ 114265 h 4275461"/>
                <a:gd name="connsiteX27" fmla="*/ 1082712 w 3619883"/>
                <a:gd name="connsiteY27" fmla="*/ 144543 h 4275461"/>
                <a:gd name="connsiteX28" fmla="*/ 1205348 w 3619883"/>
                <a:gd name="connsiteY28" fmla="*/ 120753 h 4275461"/>
                <a:gd name="connsiteX29" fmla="*/ 1271764 w 3619883"/>
                <a:gd name="connsiteY29" fmla="*/ 117956 h 4275461"/>
                <a:gd name="connsiteX30" fmla="*/ 1315583 w 3619883"/>
                <a:gd name="connsiteY30" fmla="*/ 125912 h 4275461"/>
                <a:gd name="connsiteX31" fmla="*/ 1359125 w 3619883"/>
                <a:gd name="connsiteY31" fmla="*/ 139761 h 4275461"/>
                <a:gd name="connsiteX32" fmla="*/ 1391919 w 3619883"/>
                <a:gd name="connsiteY32" fmla="*/ 147202 h 4275461"/>
                <a:gd name="connsiteX33" fmla="*/ 1436563 w 3619883"/>
                <a:gd name="connsiteY33" fmla="*/ 137480 h 4275461"/>
                <a:gd name="connsiteX34" fmla="*/ 1471566 w 3619883"/>
                <a:gd name="connsiteY34" fmla="*/ 97777 h 4275461"/>
                <a:gd name="connsiteX35" fmla="*/ 1505739 w 3619883"/>
                <a:gd name="connsiteY35" fmla="*/ 75753 h 4275461"/>
                <a:gd name="connsiteX36" fmla="*/ 1590891 w 3619883"/>
                <a:gd name="connsiteY36" fmla="*/ 144702 h 4275461"/>
                <a:gd name="connsiteX37" fmla="*/ 1625616 w 3619883"/>
                <a:gd name="connsiteY37" fmla="*/ 110893 h 4275461"/>
                <a:gd name="connsiteX38" fmla="*/ 1658964 w 3619883"/>
                <a:gd name="connsiteY38" fmla="*/ 106547 h 4275461"/>
                <a:gd name="connsiteX39" fmla="*/ 1746598 w 3619883"/>
                <a:gd name="connsiteY39" fmla="*/ 122460 h 4275461"/>
                <a:gd name="connsiteX40" fmla="*/ 1811913 w 3619883"/>
                <a:gd name="connsiteY40" fmla="*/ 143234 h 4275461"/>
                <a:gd name="connsiteX41" fmla="*/ 1856557 w 3619883"/>
                <a:gd name="connsiteY41" fmla="*/ 133511 h 4275461"/>
                <a:gd name="connsiteX42" fmla="*/ 2066003 w 3619883"/>
                <a:gd name="connsiteY42" fmla="*/ 143313 h 4275461"/>
                <a:gd name="connsiteX43" fmla="*/ 2177615 w 3619883"/>
                <a:gd name="connsiteY43" fmla="*/ 119007 h 4275461"/>
                <a:gd name="connsiteX44" fmla="*/ 2255883 w 3619883"/>
                <a:gd name="connsiteY44" fmla="*/ 99047 h 4275461"/>
                <a:gd name="connsiteX45" fmla="*/ 2344622 w 3619883"/>
                <a:gd name="connsiteY45" fmla="*/ 91388 h 4275461"/>
                <a:gd name="connsiteX46" fmla="*/ 2455682 w 3619883"/>
                <a:gd name="connsiteY46" fmla="*/ 78869 h 4275461"/>
                <a:gd name="connsiteX47" fmla="*/ 2632609 w 3619883"/>
                <a:gd name="connsiteY47" fmla="*/ 75338 h 4275461"/>
                <a:gd name="connsiteX48" fmla="*/ 2742291 w 3619883"/>
                <a:gd name="connsiteY48" fmla="*/ 92282 h 4275461"/>
                <a:gd name="connsiteX49" fmla="*/ 2851974 w 3619883"/>
                <a:gd name="connsiteY49" fmla="*/ 109227 h 4275461"/>
                <a:gd name="connsiteX50" fmla="*/ 2907643 w 3619883"/>
                <a:gd name="connsiteY50" fmla="*/ 100020 h 4275461"/>
                <a:gd name="connsiteX51" fmla="*/ 2944022 w 3619883"/>
                <a:gd name="connsiteY51" fmla="*/ 30853 h 4275461"/>
                <a:gd name="connsiteX52" fmla="*/ 3022289 w 3619883"/>
                <a:gd name="connsiteY52" fmla="*/ 10893 h 4275461"/>
                <a:gd name="connsiteX53" fmla="*/ 3054807 w 3619883"/>
                <a:gd name="connsiteY53" fmla="*/ 24226 h 4275461"/>
                <a:gd name="connsiteX54" fmla="*/ 3141892 w 3619883"/>
                <a:gd name="connsiteY54" fmla="*/ 51925 h 4275461"/>
                <a:gd name="connsiteX55" fmla="*/ 3185711 w 3619883"/>
                <a:gd name="connsiteY55" fmla="*/ 59881 h 4275461"/>
                <a:gd name="connsiteX56" fmla="*/ 3219056 w 3619883"/>
                <a:gd name="connsiteY56" fmla="*/ 55536 h 4275461"/>
                <a:gd name="connsiteX57" fmla="*/ 3263425 w 3619883"/>
                <a:gd name="connsiteY57" fmla="*/ 51706 h 4275461"/>
                <a:gd name="connsiteX58" fmla="*/ 3296219 w 3619883"/>
                <a:gd name="connsiteY58" fmla="*/ 59147 h 4275461"/>
                <a:gd name="connsiteX59" fmla="*/ 3319094 w 3619883"/>
                <a:gd name="connsiteY59" fmla="*/ 42500 h 4275461"/>
                <a:gd name="connsiteX60" fmla="*/ 3420511 w 3619883"/>
                <a:gd name="connsiteY60" fmla="*/ 0 h 4275461"/>
                <a:gd name="connsiteX61" fmla="*/ 3453305 w 3619883"/>
                <a:gd name="connsiteY61" fmla="*/ 7440 h 4275461"/>
                <a:gd name="connsiteX62" fmla="*/ 3496571 w 3619883"/>
                <a:gd name="connsiteY62" fmla="*/ 27182 h 4275461"/>
                <a:gd name="connsiteX63" fmla="*/ 3602117 w 3619883"/>
                <a:gd name="connsiteY63" fmla="*/ 132521 h 4275461"/>
                <a:gd name="connsiteX64" fmla="*/ 3619883 w 3619883"/>
                <a:gd name="connsiteY64" fmla="*/ 140049 h 4275461"/>
                <a:gd name="connsiteX65" fmla="*/ 3619883 w 3619883"/>
                <a:gd name="connsiteY65" fmla="*/ 755612 h 4275461"/>
                <a:gd name="connsiteX0" fmla="*/ 3619883 w 3619883"/>
                <a:gd name="connsiteY0" fmla="*/ 755612 h 4275461"/>
                <a:gd name="connsiteX1" fmla="*/ 1558844 w 3619883"/>
                <a:gd name="connsiteY1" fmla="*/ 4275461 h 4275461"/>
                <a:gd name="connsiteX2" fmla="*/ 1427396 w 3619883"/>
                <a:gd name="connsiteY2" fmla="*/ 4275461 h 4275461"/>
                <a:gd name="connsiteX3" fmla="*/ 1210751 w 3619883"/>
                <a:gd name="connsiteY3" fmla="*/ 4275461 h 4275461"/>
                <a:gd name="connsiteX4" fmla="*/ 1140354 w 3619883"/>
                <a:gd name="connsiteY4" fmla="*/ 4275461 h 4275461"/>
                <a:gd name="connsiteX5" fmla="*/ 953807 w 3619883"/>
                <a:gd name="connsiteY5" fmla="*/ 4275461 h 4275461"/>
                <a:gd name="connsiteX6" fmla="*/ 829432 w 3619883"/>
                <a:gd name="connsiteY6" fmla="*/ 4275461 h 4275461"/>
                <a:gd name="connsiteX7" fmla="*/ 611484 w 3619883"/>
                <a:gd name="connsiteY7" fmla="*/ 4275461 h 4275461"/>
                <a:gd name="connsiteX8" fmla="*/ 573998 w 3619883"/>
                <a:gd name="connsiteY8" fmla="*/ 4275461 h 4275461"/>
                <a:gd name="connsiteX9" fmla="*/ 336164 w 3619883"/>
                <a:gd name="connsiteY9" fmla="*/ 4275461 h 4275461"/>
                <a:gd name="connsiteX10" fmla="*/ 189322 w 3619883"/>
                <a:gd name="connsiteY10" fmla="*/ 4275461 h 4275461"/>
                <a:gd name="connsiteX11" fmla="*/ 0 w 3619883"/>
                <a:gd name="connsiteY11" fmla="*/ 4275461 h 4275461"/>
                <a:gd name="connsiteX12" fmla="*/ 0 w 3619883"/>
                <a:gd name="connsiteY12" fmla="*/ 42229 h 4275461"/>
                <a:gd name="connsiteX13" fmla="*/ 42464 w 3619883"/>
                <a:gd name="connsiteY13" fmla="*/ 40518 h 4275461"/>
                <a:gd name="connsiteX14" fmla="*/ 137733 w 3619883"/>
                <a:gd name="connsiteY14" fmla="*/ 35355 h 4275461"/>
                <a:gd name="connsiteX15" fmla="*/ 270565 w 3619883"/>
                <a:gd name="connsiteY15" fmla="*/ 29759 h 4275461"/>
                <a:gd name="connsiteX16" fmla="*/ 479734 w 3619883"/>
                <a:gd name="connsiteY16" fmla="*/ 45455 h 4275461"/>
                <a:gd name="connsiteX17" fmla="*/ 524103 w 3619883"/>
                <a:gd name="connsiteY17" fmla="*/ 41625 h 4275461"/>
                <a:gd name="connsiteX18" fmla="*/ 624416 w 3619883"/>
                <a:gd name="connsiteY18" fmla="*/ 22696 h 4275461"/>
                <a:gd name="connsiteX19" fmla="*/ 657762 w 3619883"/>
                <a:gd name="connsiteY19" fmla="*/ 18351 h 4275461"/>
                <a:gd name="connsiteX20" fmla="*/ 690557 w 3619883"/>
                <a:gd name="connsiteY20" fmla="*/ 25792 h 4275461"/>
                <a:gd name="connsiteX21" fmla="*/ 745123 w 3619883"/>
                <a:gd name="connsiteY21" fmla="*/ 40157 h 4275461"/>
                <a:gd name="connsiteX22" fmla="*/ 789493 w 3619883"/>
                <a:gd name="connsiteY22" fmla="*/ 36327 h 4275461"/>
                <a:gd name="connsiteX23" fmla="*/ 854255 w 3619883"/>
                <a:gd name="connsiteY23" fmla="*/ 68887 h 4275461"/>
                <a:gd name="connsiteX24" fmla="*/ 897520 w 3619883"/>
                <a:gd name="connsiteY24" fmla="*/ 88629 h 4275461"/>
                <a:gd name="connsiteX25" fmla="*/ 940510 w 3619883"/>
                <a:gd name="connsiteY25" fmla="*/ 114265 h 4275461"/>
                <a:gd name="connsiteX26" fmla="*/ 1082712 w 3619883"/>
                <a:gd name="connsiteY26" fmla="*/ 144543 h 4275461"/>
                <a:gd name="connsiteX27" fmla="*/ 1205348 w 3619883"/>
                <a:gd name="connsiteY27" fmla="*/ 120753 h 4275461"/>
                <a:gd name="connsiteX28" fmla="*/ 1271764 w 3619883"/>
                <a:gd name="connsiteY28" fmla="*/ 117956 h 4275461"/>
                <a:gd name="connsiteX29" fmla="*/ 1315583 w 3619883"/>
                <a:gd name="connsiteY29" fmla="*/ 125912 h 4275461"/>
                <a:gd name="connsiteX30" fmla="*/ 1359125 w 3619883"/>
                <a:gd name="connsiteY30" fmla="*/ 139761 h 4275461"/>
                <a:gd name="connsiteX31" fmla="*/ 1391919 w 3619883"/>
                <a:gd name="connsiteY31" fmla="*/ 147202 h 4275461"/>
                <a:gd name="connsiteX32" fmla="*/ 1436563 w 3619883"/>
                <a:gd name="connsiteY32" fmla="*/ 137480 h 4275461"/>
                <a:gd name="connsiteX33" fmla="*/ 1471566 w 3619883"/>
                <a:gd name="connsiteY33" fmla="*/ 97777 h 4275461"/>
                <a:gd name="connsiteX34" fmla="*/ 1505739 w 3619883"/>
                <a:gd name="connsiteY34" fmla="*/ 75753 h 4275461"/>
                <a:gd name="connsiteX35" fmla="*/ 1590891 w 3619883"/>
                <a:gd name="connsiteY35" fmla="*/ 144702 h 4275461"/>
                <a:gd name="connsiteX36" fmla="*/ 1625616 w 3619883"/>
                <a:gd name="connsiteY36" fmla="*/ 110893 h 4275461"/>
                <a:gd name="connsiteX37" fmla="*/ 1658964 w 3619883"/>
                <a:gd name="connsiteY37" fmla="*/ 106547 h 4275461"/>
                <a:gd name="connsiteX38" fmla="*/ 1746598 w 3619883"/>
                <a:gd name="connsiteY38" fmla="*/ 122460 h 4275461"/>
                <a:gd name="connsiteX39" fmla="*/ 1811913 w 3619883"/>
                <a:gd name="connsiteY39" fmla="*/ 143234 h 4275461"/>
                <a:gd name="connsiteX40" fmla="*/ 1856557 w 3619883"/>
                <a:gd name="connsiteY40" fmla="*/ 133511 h 4275461"/>
                <a:gd name="connsiteX41" fmla="*/ 2066003 w 3619883"/>
                <a:gd name="connsiteY41" fmla="*/ 143313 h 4275461"/>
                <a:gd name="connsiteX42" fmla="*/ 2177615 w 3619883"/>
                <a:gd name="connsiteY42" fmla="*/ 119007 h 4275461"/>
                <a:gd name="connsiteX43" fmla="*/ 2255883 w 3619883"/>
                <a:gd name="connsiteY43" fmla="*/ 99047 h 4275461"/>
                <a:gd name="connsiteX44" fmla="*/ 2344622 w 3619883"/>
                <a:gd name="connsiteY44" fmla="*/ 91388 h 4275461"/>
                <a:gd name="connsiteX45" fmla="*/ 2455682 w 3619883"/>
                <a:gd name="connsiteY45" fmla="*/ 78869 h 4275461"/>
                <a:gd name="connsiteX46" fmla="*/ 2632609 w 3619883"/>
                <a:gd name="connsiteY46" fmla="*/ 75338 h 4275461"/>
                <a:gd name="connsiteX47" fmla="*/ 2742291 w 3619883"/>
                <a:gd name="connsiteY47" fmla="*/ 92282 h 4275461"/>
                <a:gd name="connsiteX48" fmla="*/ 2851974 w 3619883"/>
                <a:gd name="connsiteY48" fmla="*/ 109227 h 4275461"/>
                <a:gd name="connsiteX49" fmla="*/ 2907643 w 3619883"/>
                <a:gd name="connsiteY49" fmla="*/ 100020 h 4275461"/>
                <a:gd name="connsiteX50" fmla="*/ 2944022 w 3619883"/>
                <a:gd name="connsiteY50" fmla="*/ 30853 h 4275461"/>
                <a:gd name="connsiteX51" fmla="*/ 3022289 w 3619883"/>
                <a:gd name="connsiteY51" fmla="*/ 10893 h 4275461"/>
                <a:gd name="connsiteX52" fmla="*/ 3054807 w 3619883"/>
                <a:gd name="connsiteY52" fmla="*/ 24226 h 4275461"/>
                <a:gd name="connsiteX53" fmla="*/ 3141892 w 3619883"/>
                <a:gd name="connsiteY53" fmla="*/ 51925 h 4275461"/>
                <a:gd name="connsiteX54" fmla="*/ 3185711 w 3619883"/>
                <a:gd name="connsiteY54" fmla="*/ 59881 h 4275461"/>
                <a:gd name="connsiteX55" fmla="*/ 3219056 w 3619883"/>
                <a:gd name="connsiteY55" fmla="*/ 55536 h 4275461"/>
                <a:gd name="connsiteX56" fmla="*/ 3263425 w 3619883"/>
                <a:gd name="connsiteY56" fmla="*/ 51706 h 4275461"/>
                <a:gd name="connsiteX57" fmla="*/ 3296219 w 3619883"/>
                <a:gd name="connsiteY57" fmla="*/ 59147 h 4275461"/>
                <a:gd name="connsiteX58" fmla="*/ 3319094 w 3619883"/>
                <a:gd name="connsiteY58" fmla="*/ 42500 h 4275461"/>
                <a:gd name="connsiteX59" fmla="*/ 3420511 w 3619883"/>
                <a:gd name="connsiteY59" fmla="*/ 0 h 4275461"/>
                <a:gd name="connsiteX60" fmla="*/ 3453305 w 3619883"/>
                <a:gd name="connsiteY60" fmla="*/ 7440 h 4275461"/>
                <a:gd name="connsiteX61" fmla="*/ 3496571 w 3619883"/>
                <a:gd name="connsiteY61" fmla="*/ 27182 h 4275461"/>
                <a:gd name="connsiteX62" fmla="*/ 3602117 w 3619883"/>
                <a:gd name="connsiteY62" fmla="*/ 132521 h 4275461"/>
                <a:gd name="connsiteX63" fmla="*/ 3619883 w 3619883"/>
                <a:gd name="connsiteY63" fmla="*/ 140049 h 4275461"/>
                <a:gd name="connsiteX64" fmla="*/ 3619883 w 3619883"/>
                <a:gd name="connsiteY64" fmla="*/ 755612 h 4275461"/>
                <a:gd name="connsiteX0" fmla="*/ 3619883 w 3619883"/>
                <a:gd name="connsiteY0" fmla="*/ 755612 h 4275461"/>
                <a:gd name="connsiteX1" fmla="*/ 1427396 w 3619883"/>
                <a:gd name="connsiteY1" fmla="*/ 4275461 h 4275461"/>
                <a:gd name="connsiteX2" fmla="*/ 1210751 w 3619883"/>
                <a:gd name="connsiteY2" fmla="*/ 4275461 h 4275461"/>
                <a:gd name="connsiteX3" fmla="*/ 1140354 w 3619883"/>
                <a:gd name="connsiteY3" fmla="*/ 4275461 h 4275461"/>
                <a:gd name="connsiteX4" fmla="*/ 953807 w 3619883"/>
                <a:gd name="connsiteY4" fmla="*/ 4275461 h 4275461"/>
                <a:gd name="connsiteX5" fmla="*/ 829432 w 3619883"/>
                <a:gd name="connsiteY5" fmla="*/ 4275461 h 4275461"/>
                <a:gd name="connsiteX6" fmla="*/ 611484 w 3619883"/>
                <a:gd name="connsiteY6" fmla="*/ 4275461 h 4275461"/>
                <a:gd name="connsiteX7" fmla="*/ 573998 w 3619883"/>
                <a:gd name="connsiteY7" fmla="*/ 4275461 h 4275461"/>
                <a:gd name="connsiteX8" fmla="*/ 336164 w 3619883"/>
                <a:gd name="connsiteY8" fmla="*/ 4275461 h 4275461"/>
                <a:gd name="connsiteX9" fmla="*/ 189322 w 3619883"/>
                <a:gd name="connsiteY9" fmla="*/ 4275461 h 4275461"/>
                <a:gd name="connsiteX10" fmla="*/ 0 w 3619883"/>
                <a:gd name="connsiteY10" fmla="*/ 4275461 h 4275461"/>
                <a:gd name="connsiteX11" fmla="*/ 0 w 3619883"/>
                <a:gd name="connsiteY11" fmla="*/ 42229 h 4275461"/>
                <a:gd name="connsiteX12" fmla="*/ 42464 w 3619883"/>
                <a:gd name="connsiteY12" fmla="*/ 40518 h 4275461"/>
                <a:gd name="connsiteX13" fmla="*/ 137733 w 3619883"/>
                <a:gd name="connsiteY13" fmla="*/ 35355 h 4275461"/>
                <a:gd name="connsiteX14" fmla="*/ 270565 w 3619883"/>
                <a:gd name="connsiteY14" fmla="*/ 29759 h 4275461"/>
                <a:gd name="connsiteX15" fmla="*/ 479734 w 3619883"/>
                <a:gd name="connsiteY15" fmla="*/ 45455 h 4275461"/>
                <a:gd name="connsiteX16" fmla="*/ 524103 w 3619883"/>
                <a:gd name="connsiteY16" fmla="*/ 41625 h 4275461"/>
                <a:gd name="connsiteX17" fmla="*/ 624416 w 3619883"/>
                <a:gd name="connsiteY17" fmla="*/ 22696 h 4275461"/>
                <a:gd name="connsiteX18" fmla="*/ 657762 w 3619883"/>
                <a:gd name="connsiteY18" fmla="*/ 18351 h 4275461"/>
                <a:gd name="connsiteX19" fmla="*/ 690557 w 3619883"/>
                <a:gd name="connsiteY19" fmla="*/ 25792 h 4275461"/>
                <a:gd name="connsiteX20" fmla="*/ 745123 w 3619883"/>
                <a:gd name="connsiteY20" fmla="*/ 40157 h 4275461"/>
                <a:gd name="connsiteX21" fmla="*/ 789493 w 3619883"/>
                <a:gd name="connsiteY21" fmla="*/ 36327 h 4275461"/>
                <a:gd name="connsiteX22" fmla="*/ 854255 w 3619883"/>
                <a:gd name="connsiteY22" fmla="*/ 68887 h 4275461"/>
                <a:gd name="connsiteX23" fmla="*/ 897520 w 3619883"/>
                <a:gd name="connsiteY23" fmla="*/ 88629 h 4275461"/>
                <a:gd name="connsiteX24" fmla="*/ 940510 w 3619883"/>
                <a:gd name="connsiteY24" fmla="*/ 114265 h 4275461"/>
                <a:gd name="connsiteX25" fmla="*/ 1082712 w 3619883"/>
                <a:gd name="connsiteY25" fmla="*/ 144543 h 4275461"/>
                <a:gd name="connsiteX26" fmla="*/ 1205348 w 3619883"/>
                <a:gd name="connsiteY26" fmla="*/ 120753 h 4275461"/>
                <a:gd name="connsiteX27" fmla="*/ 1271764 w 3619883"/>
                <a:gd name="connsiteY27" fmla="*/ 117956 h 4275461"/>
                <a:gd name="connsiteX28" fmla="*/ 1315583 w 3619883"/>
                <a:gd name="connsiteY28" fmla="*/ 125912 h 4275461"/>
                <a:gd name="connsiteX29" fmla="*/ 1359125 w 3619883"/>
                <a:gd name="connsiteY29" fmla="*/ 139761 h 4275461"/>
                <a:gd name="connsiteX30" fmla="*/ 1391919 w 3619883"/>
                <a:gd name="connsiteY30" fmla="*/ 147202 h 4275461"/>
                <a:gd name="connsiteX31" fmla="*/ 1436563 w 3619883"/>
                <a:gd name="connsiteY31" fmla="*/ 137480 h 4275461"/>
                <a:gd name="connsiteX32" fmla="*/ 1471566 w 3619883"/>
                <a:gd name="connsiteY32" fmla="*/ 97777 h 4275461"/>
                <a:gd name="connsiteX33" fmla="*/ 1505739 w 3619883"/>
                <a:gd name="connsiteY33" fmla="*/ 75753 h 4275461"/>
                <a:gd name="connsiteX34" fmla="*/ 1590891 w 3619883"/>
                <a:gd name="connsiteY34" fmla="*/ 144702 h 4275461"/>
                <a:gd name="connsiteX35" fmla="*/ 1625616 w 3619883"/>
                <a:gd name="connsiteY35" fmla="*/ 110893 h 4275461"/>
                <a:gd name="connsiteX36" fmla="*/ 1658964 w 3619883"/>
                <a:gd name="connsiteY36" fmla="*/ 106547 h 4275461"/>
                <a:gd name="connsiteX37" fmla="*/ 1746598 w 3619883"/>
                <a:gd name="connsiteY37" fmla="*/ 122460 h 4275461"/>
                <a:gd name="connsiteX38" fmla="*/ 1811913 w 3619883"/>
                <a:gd name="connsiteY38" fmla="*/ 143234 h 4275461"/>
                <a:gd name="connsiteX39" fmla="*/ 1856557 w 3619883"/>
                <a:gd name="connsiteY39" fmla="*/ 133511 h 4275461"/>
                <a:gd name="connsiteX40" fmla="*/ 2066003 w 3619883"/>
                <a:gd name="connsiteY40" fmla="*/ 143313 h 4275461"/>
                <a:gd name="connsiteX41" fmla="*/ 2177615 w 3619883"/>
                <a:gd name="connsiteY41" fmla="*/ 119007 h 4275461"/>
                <a:gd name="connsiteX42" fmla="*/ 2255883 w 3619883"/>
                <a:gd name="connsiteY42" fmla="*/ 99047 h 4275461"/>
                <a:gd name="connsiteX43" fmla="*/ 2344622 w 3619883"/>
                <a:gd name="connsiteY43" fmla="*/ 91388 h 4275461"/>
                <a:gd name="connsiteX44" fmla="*/ 2455682 w 3619883"/>
                <a:gd name="connsiteY44" fmla="*/ 78869 h 4275461"/>
                <a:gd name="connsiteX45" fmla="*/ 2632609 w 3619883"/>
                <a:gd name="connsiteY45" fmla="*/ 75338 h 4275461"/>
                <a:gd name="connsiteX46" fmla="*/ 2742291 w 3619883"/>
                <a:gd name="connsiteY46" fmla="*/ 92282 h 4275461"/>
                <a:gd name="connsiteX47" fmla="*/ 2851974 w 3619883"/>
                <a:gd name="connsiteY47" fmla="*/ 109227 h 4275461"/>
                <a:gd name="connsiteX48" fmla="*/ 2907643 w 3619883"/>
                <a:gd name="connsiteY48" fmla="*/ 100020 h 4275461"/>
                <a:gd name="connsiteX49" fmla="*/ 2944022 w 3619883"/>
                <a:gd name="connsiteY49" fmla="*/ 30853 h 4275461"/>
                <a:gd name="connsiteX50" fmla="*/ 3022289 w 3619883"/>
                <a:gd name="connsiteY50" fmla="*/ 10893 h 4275461"/>
                <a:gd name="connsiteX51" fmla="*/ 3054807 w 3619883"/>
                <a:gd name="connsiteY51" fmla="*/ 24226 h 4275461"/>
                <a:gd name="connsiteX52" fmla="*/ 3141892 w 3619883"/>
                <a:gd name="connsiteY52" fmla="*/ 51925 h 4275461"/>
                <a:gd name="connsiteX53" fmla="*/ 3185711 w 3619883"/>
                <a:gd name="connsiteY53" fmla="*/ 59881 h 4275461"/>
                <a:gd name="connsiteX54" fmla="*/ 3219056 w 3619883"/>
                <a:gd name="connsiteY54" fmla="*/ 55536 h 4275461"/>
                <a:gd name="connsiteX55" fmla="*/ 3263425 w 3619883"/>
                <a:gd name="connsiteY55" fmla="*/ 51706 h 4275461"/>
                <a:gd name="connsiteX56" fmla="*/ 3296219 w 3619883"/>
                <a:gd name="connsiteY56" fmla="*/ 59147 h 4275461"/>
                <a:gd name="connsiteX57" fmla="*/ 3319094 w 3619883"/>
                <a:gd name="connsiteY57" fmla="*/ 42500 h 4275461"/>
                <a:gd name="connsiteX58" fmla="*/ 3420511 w 3619883"/>
                <a:gd name="connsiteY58" fmla="*/ 0 h 4275461"/>
                <a:gd name="connsiteX59" fmla="*/ 3453305 w 3619883"/>
                <a:gd name="connsiteY59" fmla="*/ 7440 h 4275461"/>
                <a:gd name="connsiteX60" fmla="*/ 3496571 w 3619883"/>
                <a:gd name="connsiteY60" fmla="*/ 27182 h 4275461"/>
                <a:gd name="connsiteX61" fmla="*/ 3602117 w 3619883"/>
                <a:gd name="connsiteY61" fmla="*/ 132521 h 4275461"/>
                <a:gd name="connsiteX62" fmla="*/ 3619883 w 3619883"/>
                <a:gd name="connsiteY62" fmla="*/ 140049 h 4275461"/>
                <a:gd name="connsiteX63" fmla="*/ 3619883 w 3619883"/>
                <a:gd name="connsiteY63" fmla="*/ 755612 h 4275461"/>
                <a:gd name="connsiteX0" fmla="*/ 3619883 w 3619883"/>
                <a:gd name="connsiteY0" fmla="*/ 755612 h 4275461"/>
                <a:gd name="connsiteX1" fmla="*/ 1210751 w 3619883"/>
                <a:gd name="connsiteY1" fmla="*/ 4275461 h 4275461"/>
                <a:gd name="connsiteX2" fmla="*/ 1140354 w 3619883"/>
                <a:gd name="connsiteY2" fmla="*/ 4275461 h 4275461"/>
                <a:gd name="connsiteX3" fmla="*/ 953807 w 3619883"/>
                <a:gd name="connsiteY3" fmla="*/ 4275461 h 4275461"/>
                <a:gd name="connsiteX4" fmla="*/ 829432 w 3619883"/>
                <a:gd name="connsiteY4" fmla="*/ 4275461 h 4275461"/>
                <a:gd name="connsiteX5" fmla="*/ 611484 w 3619883"/>
                <a:gd name="connsiteY5" fmla="*/ 4275461 h 4275461"/>
                <a:gd name="connsiteX6" fmla="*/ 573998 w 3619883"/>
                <a:gd name="connsiteY6" fmla="*/ 4275461 h 4275461"/>
                <a:gd name="connsiteX7" fmla="*/ 336164 w 3619883"/>
                <a:gd name="connsiteY7" fmla="*/ 4275461 h 4275461"/>
                <a:gd name="connsiteX8" fmla="*/ 189322 w 3619883"/>
                <a:gd name="connsiteY8" fmla="*/ 4275461 h 4275461"/>
                <a:gd name="connsiteX9" fmla="*/ 0 w 3619883"/>
                <a:gd name="connsiteY9" fmla="*/ 4275461 h 4275461"/>
                <a:gd name="connsiteX10" fmla="*/ 0 w 3619883"/>
                <a:gd name="connsiteY10" fmla="*/ 42229 h 4275461"/>
                <a:gd name="connsiteX11" fmla="*/ 42464 w 3619883"/>
                <a:gd name="connsiteY11" fmla="*/ 40518 h 4275461"/>
                <a:gd name="connsiteX12" fmla="*/ 137733 w 3619883"/>
                <a:gd name="connsiteY12" fmla="*/ 35355 h 4275461"/>
                <a:gd name="connsiteX13" fmla="*/ 270565 w 3619883"/>
                <a:gd name="connsiteY13" fmla="*/ 29759 h 4275461"/>
                <a:gd name="connsiteX14" fmla="*/ 479734 w 3619883"/>
                <a:gd name="connsiteY14" fmla="*/ 45455 h 4275461"/>
                <a:gd name="connsiteX15" fmla="*/ 524103 w 3619883"/>
                <a:gd name="connsiteY15" fmla="*/ 41625 h 4275461"/>
                <a:gd name="connsiteX16" fmla="*/ 624416 w 3619883"/>
                <a:gd name="connsiteY16" fmla="*/ 22696 h 4275461"/>
                <a:gd name="connsiteX17" fmla="*/ 657762 w 3619883"/>
                <a:gd name="connsiteY17" fmla="*/ 18351 h 4275461"/>
                <a:gd name="connsiteX18" fmla="*/ 690557 w 3619883"/>
                <a:gd name="connsiteY18" fmla="*/ 25792 h 4275461"/>
                <a:gd name="connsiteX19" fmla="*/ 745123 w 3619883"/>
                <a:gd name="connsiteY19" fmla="*/ 40157 h 4275461"/>
                <a:gd name="connsiteX20" fmla="*/ 789493 w 3619883"/>
                <a:gd name="connsiteY20" fmla="*/ 36327 h 4275461"/>
                <a:gd name="connsiteX21" fmla="*/ 854255 w 3619883"/>
                <a:gd name="connsiteY21" fmla="*/ 68887 h 4275461"/>
                <a:gd name="connsiteX22" fmla="*/ 897520 w 3619883"/>
                <a:gd name="connsiteY22" fmla="*/ 88629 h 4275461"/>
                <a:gd name="connsiteX23" fmla="*/ 940510 w 3619883"/>
                <a:gd name="connsiteY23" fmla="*/ 114265 h 4275461"/>
                <a:gd name="connsiteX24" fmla="*/ 1082712 w 3619883"/>
                <a:gd name="connsiteY24" fmla="*/ 144543 h 4275461"/>
                <a:gd name="connsiteX25" fmla="*/ 1205348 w 3619883"/>
                <a:gd name="connsiteY25" fmla="*/ 120753 h 4275461"/>
                <a:gd name="connsiteX26" fmla="*/ 1271764 w 3619883"/>
                <a:gd name="connsiteY26" fmla="*/ 117956 h 4275461"/>
                <a:gd name="connsiteX27" fmla="*/ 1315583 w 3619883"/>
                <a:gd name="connsiteY27" fmla="*/ 125912 h 4275461"/>
                <a:gd name="connsiteX28" fmla="*/ 1359125 w 3619883"/>
                <a:gd name="connsiteY28" fmla="*/ 139761 h 4275461"/>
                <a:gd name="connsiteX29" fmla="*/ 1391919 w 3619883"/>
                <a:gd name="connsiteY29" fmla="*/ 147202 h 4275461"/>
                <a:gd name="connsiteX30" fmla="*/ 1436563 w 3619883"/>
                <a:gd name="connsiteY30" fmla="*/ 137480 h 4275461"/>
                <a:gd name="connsiteX31" fmla="*/ 1471566 w 3619883"/>
                <a:gd name="connsiteY31" fmla="*/ 97777 h 4275461"/>
                <a:gd name="connsiteX32" fmla="*/ 1505739 w 3619883"/>
                <a:gd name="connsiteY32" fmla="*/ 75753 h 4275461"/>
                <a:gd name="connsiteX33" fmla="*/ 1590891 w 3619883"/>
                <a:gd name="connsiteY33" fmla="*/ 144702 h 4275461"/>
                <a:gd name="connsiteX34" fmla="*/ 1625616 w 3619883"/>
                <a:gd name="connsiteY34" fmla="*/ 110893 h 4275461"/>
                <a:gd name="connsiteX35" fmla="*/ 1658964 w 3619883"/>
                <a:gd name="connsiteY35" fmla="*/ 106547 h 4275461"/>
                <a:gd name="connsiteX36" fmla="*/ 1746598 w 3619883"/>
                <a:gd name="connsiteY36" fmla="*/ 122460 h 4275461"/>
                <a:gd name="connsiteX37" fmla="*/ 1811913 w 3619883"/>
                <a:gd name="connsiteY37" fmla="*/ 143234 h 4275461"/>
                <a:gd name="connsiteX38" fmla="*/ 1856557 w 3619883"/>
                <a:gd name="connsiteY38" fmla="*/ 133511 h 4275461"/>
                <a:gd name="connsiteX39" fmla="*/ 2066003 w 3619883"/>
                <a:gd name="connsiteY39" fmla="*/ 143313 h 4275461"/>
                <a:gd name="connsiteX40" fmla="*/ 2177615 w 3619883"/>
                <a:gd name="connsiteY40" fmla="*/ 119007 h 4275461"/>
                <a:gd name="connsiteX41" fmla="*/ 2255883 w 3619883"/>
                <a:gd name="connsiteY41" fmla="*/ 99047 h 4275461"/>
                <a:gd name="connsiteX42" fmla="*/ 2344622 w 3619883"/>
                <a:gd name="connsiteY42" fmla="*/ 91388 h 4275461"/>
                <a:gd name="connsiteX43" fmla="*/ 2455682 w 3619883"/>
                <a:gd name="connsiteY43" fmla="*/ 78869 h 4275461"/>
                <a:gd name="connsiteX44" fmla="*/ 2632609 w 3619883"/>
                <a:gd name="connsiteY44" fmla="*/ 75338 h 4275461"/>
                <a:gd name="connsiteX45" fmla="*/ 2742291 w 3619883"/>
                <a:gd name="connsiteY45" fmla="*/ 92282 h 4275461"/>
                <a:gd name="connsiteX46" fmla="*/ 2851974 w 3619883"/>
                <a:gd name="connsiteY46" fmla="*/ 109227 h 4275461"/>
                <a:gd name="connsiteX47" fmla="*/ 2907643 w 3619883"/>
                <a:gd name="connsiteY47" fmla="*/ 100020 h 4275461"/>
                <a:gd name="connsiteX48" fmla="*/ 2944022 w 3619883"/>
                <a:gd name="connsiteY48" fmla="*/ 30853 h 4275461"/>
                <a:gd name="connsiteX49" fmla="*/ 3022289 w 3619883"/>
                <a:gd name="connsiteY49" fmla="*/ 10893 h 4275461"/>
                <a:gd name="connsiteX50" fmla="*/ 3054807 w 3619883"/>
                <a:gd name="connsiteY50" fmla="*/ 24226 h 4275461"/>
                <a:gd name="connsiteX51" fmla="*/ 3141892 w 3619883"/>
                <a:gd name="connsiteY51" fmla="*/ 51925 h 4275461"/>
                <a:gd name="connsiteX52" fmla="*/ 3185711 w 3619883"/>
                <a:gd name="connsiteY52" fmla="*/ 59881 h 4275461"/>
                <a:gd name="connsiteX53" fmla="*/ 3219056 w 3619883"/>
                <a:gd name="connsiteY53" fmla="*/ 55536 h 4275461"/>
                <a:gd name="connsiteX54" fmla="*/ 3263425 w 3619883"/>
                <a:gd name="connsiteY54" fmla="*/ 51706 h 4275461"/>
                <a:gd name="connsiteX55" fmla="*/ 3296219 w 3619883"/>
                <a:gd name="connsiteY55" fmla="*/ 59147 h 4275461"/>
                <a:gd name="connsiteX56" fmla="*/ 3319094 w 3619883"/>
                <a:gd name="connsiteY56" fmla="*/ 42500 h 4275461"/>
                <a:gd name="connsiteX57" fmla="*/ 3420511 w 3619883"/>
                <a:gd name="connsiteY57" fmla="*/ 0 h 4275461"/>
                <a:gd name="connsiteX58" fmla="*/ 3453305 w 3619883"/>
                <a:gd name="connsiteY58" fmla="*/ 7440 h 4275461"/>
                <a:gd name="connsiteX59" fmla="*/ 3496571 w 3619883"/>
                <a:gd name="connsiteY59" fmla="*/ 27182 h 4275461"/>
                <a:gd name="connsiteX60" fmla="*/ 3602117 w 3619883"/>
                <a:gd name="connsiteY60" fmla="*/ 132521 h 4275461"/>
                <a:gd name="connsiteX61" fmla="*/ 3619883 w 3619883"/>
                <a:gd name="connsiteY61" fmla="*/ 140049 h 4275461"/>
                <a:gd name="connsiteX62" fmla="*/ 3619883 w 3619883"/>
                <a:gd name="connsiteY62" fmla="*/ 755612 h 4275461"/>
                <a:gd name="connsiteX0" fmla="*/ 3619883 w 3619883"/>
                <a:gd name="connsiteY0" fmla="*/ 755612 h 4275461"/>
                <a:gd name="connsiteX1" fmla="*/ 1140354 w 3619883"/>
                <a:gd name="connsiteY1" fmla="*/ 4275461 h 4275461"/>
                <a:gd name="connsiteX2" fmla="*/ 953807 w 3619883"/>
                <a:gd name="connsiteY2" fmla="*/ 4275461 h 4275461"/>
                <a:gd name="connsiteX3" fmla="*/ 829432 w 3619883"/>
                <a:gd name="connsiteY3" fmla="*/ 4275461 h 4275461"/>
                <a:gd name="connsiteX4" fmla="*/ 611484 w 3619883"/>
                <a:gd name="connsiteY4" fmla="*/ 4275461 h 4275461"/>
                <a:gd name="connsiteX5" fmla="*/ 573998 w 3619883"/>
                <a:gd name="connsiteY5" fmla="*/ 4275461 h 4275461"/>
                <a:gd name="connsiteX6" fmla="*/ 336164 w 3619883"/>
                <a:gd name="connsiteY6" fmla="*/ 4275461 h 4275461"/>
                <a:gd name="connsiteX7" fmla="*/ 189322 w 3619883"/>
                <a:gd name="connsiteY7" fmla="*/ 4275461 h 4275461"/>
                <a:gd name="connsiteX8" fmla="*/ 0 w 3619883"/>
                <a:gd name="connsiteY8" fmla="*/ 4275461 h 4275461"/>
                <a:gd name="connsiteX9" fmla="*/ 0 w 3619883"/>
                <a:gd name="connsiteY9" fmla="*/ 42229 h 4275461"/>
                <a:gd name="connsiteX10" fmla="*/ 42464 w 3619883"/>
                <a:gd name="connsiteY10" fmla="*/ 40518 h 4275461"/>
                <a:gd name="connsiteX11" fmla="*/ 137733 w 3619883"/>
                <a:gd name="connsiteY11" fmla="*/ 35355 h 4275461"/>
                <a:gd name="connsiteX12" fmla="*/ 270565 w 3619883"/>
                <a:gd name="connsiteY12" fmla="*/ 29759 h 4275461"/>
                <a:gd name="connsiteX13" fmla="*/ 479734 w 3619883"/>
                <a:gd name="connsiteY13" fmla="*/ 45455 h 4275461"/>
                <a:gd name="connsiteX14" fmla="*/ 524103 w 3619883"/>
                <a:gd name="connsiteY14" fmla="*/ 41625 h 4275461"/>
                <a:gd name="connsiteX15" fmla="*/ 624416 w 3619883"/>
                <a:gd name="connsiteY15" fmla="*/ 22696 h 4275461"/>
                <a:gd name="connsiteX16" fmla="*/ 657762 w 3619883"/>
                <a:gd name="connsiteY16" fmla="*/ 18351 h 4275461"/>
                <a:gd name="connsiteX17" fmla="*/ 690557 w 3619883"/>
                <a:gd name="connsiteY17" fmla="*/ 25792 h 4275461"/>
                <a:gd name="connsiteX18" fmla="*/ 745123 w 3619883"/>
                <a:gd name="connsiteY18" fmla="*/ 40157 h 4275461"/>
                <a:gd name="connsiteX19" fmla="*/ 789493 w 3619883"/>
                <a:gd name="connsiteY19" fmla="*/ 36327 h 4275461"/>
                <a:gd name="connsiteX20" fmla="*/ 854255 w 3619883"/>
                <a:gd name="connsiteY20" fmla="*/ 68887 h 4275461"/>
                <a:gd name="connsiteX21" fmla="*/ 897520 w 3619883"/>
                <a:gd name="connsiteY21" fmla="*/ 88629 h 4275461"/>
                <a:gd name="connsiteX22" fmla="*/ 940510 w 3619883"/>
                <a:gd name="connsiteY22" fmla="*/ 114265 h 4275461"/>
                <a:gd name="connsiteX23" fmla="*/ 1082712 w 3619883"/>
                <a:gd name="connsiteY23" fmla="*/ 144543 h 4275461"/>
                <a:gd name="connsiteX24" fmla="*/ 1205348 w 3619883"/>
                <a:gd name="connsiteY24" fmla="*/ 120753 h 4275461"/>
                <a:gd name="connsiteX25" fmla="*/ 1271764 w 3619883"/>
                <a:gd name="connsiteY25" fmla="*/ 117956 h 4275461"/>
                <a:gd name="connsiteX26" fmla="*/ 1315583 w 3619883"/>
                <a:gd name="connsiteY26" fmla="*/ 125912 h 4275461"/>
                <a:gd name="connsiteX27" fmla="*/ 1359125 w 3619883"/>
                <a:gd name="connsiteY27" fmla="*/ 139761 h 4275461"/>
                <a:gd name="connsiteX28" fmla="*/ 1391919 w 3619883"/>
                <a:gd name="connsiteY28" fmla="*/ 147202 h 4275461"/>
                <a:gd name="connsiteX29" fmla="*/ 1436563 w 3619883"/>
                <a:gd name="connsiteY29" fmla="*/ 137480 h 4275461"/>
                <a:gd name="connsiteX30" fmla="*/ 1471566 w 3619883"/>
                <a:gd name="connsiteY30" fmla="*/ 97777 h 4275461"/>
                <a:gd name="connsiteX31" fmla="*/ 1505739 w 3619883"/>
                <a:gd name="connsiteY31" fmla="*/ 75753 h 4275461"/>
                <a:gd name="connsiteX32" fmla="*/ 1590891 w 3619883"/>
                <a:gd name="connsiteY32" fmla="*/ 144702 h 4275461"/>
                <a:gd name="connsiteX33" fmla="*/ 1625616 w 3619883"/>
                <a:gd name="connsiteY33" fmla="*/ 110893 h 4275461"/>
                <a:gd name="connsiteX34" fmla="*/ 1658964 w 3619883"/>
                <a:gd name="connsiteY34" fmla="*/ 106547 h 4275461"/>
                <a:gd name="connsiteX35" fmla="*/ 1746598 w 3619883"/>
                <a:gd name="connsiteY35" fmla="*/ 122460 h 4275461"/>
                <a:gd name="connsiteX36" fmla="*/ 1811913 w 3619883"/>
                <a:gd name="connsiteY36" fmla="*/ 143234 h 4275461"/>
                <a:gd name="connsiteX37" fmla="*/ 1856557 w 3619883"/>
                <a:gd name="connsiteY37" fmla="*/ 133511 h 4275461"/>
                <a:gd name="connsiteX38" fmla="*/ 2066003 w 3619883"/>
                <a:gd name="connsiteY38" fmla="*/ 143313 h 4275461"/>
                <a:gd name="connsiteX39" fmla="*/ 2177615 w 3619883"/>
                <a:gd name="connsiteY39" fmla="*/ 119007 h 4275461"/>
                <a:gd name="connsiteX40" fmla="*/ 2255883 w 3619883"/>
                <a:gd name="connsiteY40" fmla="*/ 99047 h 4275461"/>
                <a:gd name="connsiteX41" fmla="*/ 2344622 w 3619883"/>
                <a:gd name="connsiteY41" fmla="*/ 91388 h 4275461"/>
                <a:gd name="connsiteX42" fmla="*/ 2455682 w 3619883"/>
                <a:gd name="connsiteY42" fmla="*/ 78869 h 4275461"/>
                <a:gd name="connsiteX43" fmla="*/ 2632609 w 3619883"/>
                <a:gd name="connsiteY43" fmla="*/ 75338 h 4275461"/>
                <a:gd name="connsiteX44" fmla="*/ 2742291 w 3619883"/>
                <a:gd name="connsiteY44" fmla="*/ 92282 h 4275461"/>
                <a:gd name="connsiteX45" fmla="*/ 2851974 w 3619883"/>
                <a:gd name="connsiteY45" fmla="*/ 109227 h 4275461"/>
                <a:gd name="connsiteX46" fmla="*/ 2907643 w 3619883"/>
                <a:gd name="connsiteY46" fmla="*/ 100020 h 4275461"/>
                <a:gd name="connsiteX47" fmla="*/ 2944022 w 3619883"/>
                <a:gd name="connsiteY47" fmla="*/ 30853 h 4275461"/>
                <a:gd name="connsiteX48" fmla="*/ 3022289 w 3619883"/>
                <a:gd name="connsiteY48" fmla="*/ 10893 h 4275461"/>
                <a:gd name="connsiteX49" fmla="*/ 3054807 w 3619883"/>
                <a:gd name="connsiteY49" fmla="*/ 24226 h 4275461"/>
                <a:gd name="connsiteX50" fmla="*/ 3141892 w 3619883"/>
                <a:gd name="connsiteY50" fmla="*/ 51925 h 4275461"/>
                <a:gd name="connsiteX51" fmla="*/ 3185711 w 3619883"/>
                <a:gd name="connsiteY51" fmla="*/ 59881 h 4275461"/>
                <a:gd name="connsiteX52" fmla="*/ 3219056 w 3619883"/>
                <a:gd name="connsiteY52" fmla="*/ 55536 h 4275461"/>
                <a:gd name="connsiteX53" fmla="*/ 3263425 w 3619883"/>
                <a:gd name="connsiteY53" fmla="*/ 51706 h 4275461"/>
                <a:gd name="connsiteX54" fmla="*/ 3296219 w 3619883"/>
                <a:gd name="connsiteY54" fmla="*/ 59147 h 4275461"/>
                <a:gd name="connsiteX55" fmla="*/ 3319094 w 3619883"/>
                <a:gd name="connsiteY55" fmla="*/ 42500 h 4275461"/>
                <a:gd name="connsiteX56" fmla="*/ 3420511 w 3619883"/>
                <a:gd name="connsiteY56" fmla="*/ 0 h 4275461"/>
                <a:gd name="connsiteX57" fmla="*/ 3453305 w 3619883"/>
                <a:gd name="connsiteY57" fmla="*/ 7440 h 4275461"/>
                <a:gd name="connsiteX58" fmla="*/ 3496571 w 3619883"/>
                <a:gd name="connsiteY58" fmla="*/ 27182 h 4275461"/>
                <a:gd name="connsiteX59" fmla="*/ 3602117 w 3619883"/>
                <a:gd name="connsiteY59" fmla="*/ 132521 h 4275461"/>
                <a:gd name="connsiteX60" fmla="*/ 3619883 w 3619883"/>
                <a:gd name="connsiteY60" fmla="*/ 140049 h 4275461"/>
                <a:gd name="connsiteX61" fmla="*/ 3619883 w 3619883"/>
                <a:gd name="connsiteY61" fmla="*/ 755612 h 4275461"/>
                <a:gd name="connsiteX0" fmla="*/ 3619883 w 3619883"/>
                <a:gd name="connsiteY0" fmla="*/ 755612 h 4275461"/>
                <a:gd name="connsiteX1" fmla="*/ 953807 w 3619883"/>
                <a:gd name="connsiteY1" fmla="*/ 4275461 h 4275461"/>
                <a:gd name="connsiteX2" fmla="*/ 829432 w 3619883"/>
                <a:gd name="connsiteY2" fmla="*/ 4275461 h 4275461"/>
                <a:gd name="connsiteX3" fmla="*/ 611484 w 3619883"/>
                <a:gd name="connsiteY3" fmla="*/ 4275461 h 4275461"/>
                <a:gd name="connsiteX4" fmla="*/ 573998 w 3619883"/>
                <a:gd name="connsiteY4" fmla="*/ 4275461 h 4275461"/>
                <a:gd name="connsiteX5" fmla="*/ 336164 w 3619883"/>
                <a:gd name="connsiteY5" fmla="*/ 4275461 h 4275461"/>
                <a:gd name="connsiteX6" fmla="*/ 189322 w 3619883"/>
                <a:gd name="connsiteY6" fmla="*/ 4275461 h 4275461"/>
                <a:gd name="connsiteX7" fmla="*/ 0 w 3619883"/>
                <a:gd name="connsiteY7" fmla="*/ 4275461 h 4275461"/>
                <a:gd name="connsiteX8" fmla="*/ 0 w 3619883"/>
                <a:gd name="connsiteY8" fmla="*/ 42229 h 4275461"/>
                <a:gd name="connsiteX9" fmla="*/ 42464 w 3619883"/>
                <a:gd name="connsiteY9" fmla="*/ 40518 h 4275461"/>
                <a:gd name="connsiteX10" fmla="*/ 137733 w 3619883"/>
                <a:gd name="connsiteY10" fmla="*/ 35355 h 4275461"/>
                <a:gd name="connsiteX11" fmla="*/ 270565 w 3619883"/>
                <a:gd name="connsiteY11" fmla="*/ 29759 h 4275461"/>
                <a:gd name="connsiteX12" fmla="*/ 479734 w 3619883"/>
                <a:gd name="connsiteY12" fmla="*/ 45455 h 4275461"/>
                <a:gd name="connsiteX13" fmla="*/ 524103 w 3619883"/>
                <a:gd name="connsiteY13" fmla="*/ 41625 h 4275461"/>
                <a:gd name="connsiteX14" fmla="*/ 624416 w 3619883"/>
                <a:gd name="connsiteY14" fmla="*/ 22696 h 4275461"/>
                <a:gd name="connsiteX15" fmla="*/ 657762 w 3619883"/>
                <a:gd name="connsiteY15" fmla="*/ 18351 h 4275461"/>
                <a:gd name="connsiteX16" fmla="*/ 690557 w 3619883"/>
                <a:gd name="connsiteY16" fmla="*/ 25792 h 4275461"/>
                <a:gd name="connsiteX17" fmla="*/ 745123 w 3619883"/>
                <a:gd name="connsiteY17" fmla="*/ 40157 h 4275461"/>
                <a:gd name="connsiteX18" fmla="*/ 789493 w 3619883"/>
                <a:gd name="connsiteY18" fmla="*/ 36327 h 4275461"/>
                <a:gd name="connsiteX19" fmla="*/ 854255 w 3619883"/>
                <a:gd name="connsiteY19" fmla="*/ 68887 h 4275461"/>
                <a:gd name="connsiteX20" fmla="*/ 897520 w 3619883"/>
                <a:gd name="connsiteY20" fmla="*/ 88629 h 4275461"/>
                <a:gd name="connsiteX21" fmla="*/ 940510 w 3619883"/>
                <a:gd name="connsiteY21" fmla="*/ 114265 h 4275461"/>
                <a:gd name="connsiteX22" fmla="*/ 1082712 w 3619883"/>
                <a:gd name="connsiteY22" fmla="*/ 144543 h 4275461"/>
                <a:gd name="connsiteX23" fmla="*/ 1205348 w 3619883"/>
                <a:gd name="connsiteY23" fmla="*/ 120753 h 4275461"/>
                <a:gd name="connsiteX24" fmla="*/ 1271764 w 3619883"/>
                <a:gd name="connsiteY24" fmla="*/ 117956 h 4275461"/>
                <a:gd name="connsiteX25" fmla="*/ 1315583 w 3619883"/>
                <a:gd name="connsiteY25" fmla="*/ 125912 h 4275461"/>
                <a:gd name="connsiteX26" fmla="*/ 1359125 w 3619883"/>
                <a:gd name="connsiteY26" fmla="*/ 139761 h 4275461"/>
                <a:gd name="connsiteX27" fmla="*/ 1391919 w 3619883"/>
                <a:gd name="connsiteY27" fmla="*/ 147202 h 4275461"/>
                <a:gd name="connsiteX28" fmla="*/ 1436563 w 3619883"/>
                <a:gd name="connsiteY28" fmla="*/ 137480 h 4275461"/>
                <a:gd name="connsiteX29" fmla="*/ 1471566 w 3619883"/>
                <a:gd name="connsiteY29" fmla="*/ 97777 h 4275461"/>
                <a:gd name="connsiteX30" fmla="*/ 1505739 w 3619883"/>
                <a:gd name="connsiteY30" fmla="*/ 75753 h 4275461"/>
                <a:gd name="connsiteX31" fmla="*/ 1590891 w 3619883"/>
                <a:gd name="connsiteY31" fmla="*/ 144702 h 4275461"/>
                <a:gd name="connsiteX32" fmla="*/ 1625616 w 3619883"/>
                <a:gd name="connsiteY32" fmla="*/ 110893 h 4275461"/>
                <a:gd name="connsiteX33" fmla="*/ 1658964 w 3619883"/>
                <a:gd name="connsiteY33" fmla="*/ 106547 h 4275461"/>
                <a:gd name="connsiteX34" fmla="*/ 1746598 w 3619883"/>
                <a:gd name="connsiteY34" fmla="*/ 122460 h 4275461"/>
                <a:gd name="connsiteX35" fmla="*/ 1811913 w 3619883"/>
                <a:gd name="connsiteY35" fmla="*/ 143234 h 4275461"/>
                <a:gd name="connsiteX36" fmla="*/ 1856557 w 3619883"/>
                <a:gd name="connsiteY36" fmla="*/ 133511 h 4275461"/>
                <a:gd name="connsiteX37" fmla="*/ 2066003 w 3619883"/>
                <a:gd name="connsiteY37" fmla="*/ 143313 h 4275461"/>
                <a:gd name="connsiteX38" fmla="*/ 2177615 w 3619883"/>
                <a:gd name="connsiteY38" fmla="*/ 119007 h 4275461"/>
                <a:gd name="connsiteX39" fmla="*/ 2255883 w 3619883"/>
                <a:gd name="connsiteY39" fmla="*/ 99047 h 4275461"/>
                <a:gd name="connsiteX40" fmla="*/ 2344622 w 3619883"/>
                <a:gd name="connsiteY40" fmla="*/ 91388 h 4275461"/>
                <a:gd name="connsiteX41" fmla="*/ 2455682 w 3619883"/>
                <a:gd name="connsiteY41" fmla="*/ 78869 h 4275461"/>
                <a:gd name="connsiteX42" fmla="*/ 2632609 w 3619883"/>
                <a:gd name="connsiteY42" fmla="*/ 75338 h 4275461"/>
                <a:gd name="connsiteX43" fmla="*/ 2742291 w 3619883"/>
                <a:gd name="connsiteY43" fmla="*/ 92282 h 4275461"/>
                <a:gd name="connsiteX44" fmla="*/ 2851974 w 3619883"/>
                <a:gd name="connsiteY44" fmla="*/ 109227 h 4275461"/>
                <a:gd name="connsiteX45" fmla="*/ 2907643 w 3619883"/>
                <a:gd name="connsiteY45" fmla="*/ 100020 h 4275461"/>
                <a:gd name="connsiteX46" fmla="*/ 2944022 w 3619883"/>
                <a:gd name="connsiteY46" fmla="*/ 30853 h 4275461"/>
                <a:gd name="connsiteX47" fmla="*/ 3022289 w 3619883"/>
                <a:gd name="connsiteY47" fmla="*/ 10893 h 4275461"/>
                <a:gd name="connsiteX48" fmla="*/ 3054807 w 3619883"/>
                <a:gd name="connsiteY48" fmla="*/ 24226 h 4275461"/>
                <a:gd name="connsiteX49" fmla="*/ 3141892 w 3619883"/>
                <a:gd name="connsiteY49" fmla="*/ 51925 h 4275461"/>
                <a:gd name="connsiteX50" fmla="*/ 3185711 w 3619883"/>
                <a:gd name="connsiteY50" fmla="*/ 59881 h 4275461"/>
                <a:gd name="connsiteX51" fmla="*/ 3219056 w 3619883"/>
                <a:gd name="connsiteY51" fmla="*/ 55536 h 4275461"/>
                <a:gd name="connsiteX52" fmla="*/ 3263425 w 3619883"/>
                <a:gd name="connsiteY52" fmla="*/ 51706 h 4275461"/>
                <a:gd name="connsiteX53" fmla="*/ 3296219 w 3619883"/>
                <a:gd name="connsiteY53" fmla="*/ 59147 h 4275461"/>
                <a:gd name="connsiteX54" fmla="*/ 3319094 w 3619883"/>
                <a:gd name="connsiteY54" fmla="*/ 42500 h 4275461"/>
                <a:gd name="connsiteX55" fmla="*/ 3420511 w 3619883"/>
                <a:gd name="connsiteY55" fmla="*/ 0 h 4275461"/>
                <a:gd name="connsiteX56" fmla="*/ 3453305 w 3619883"/>
                <a:gd name="connsiteY56" fmla="*/ 7440 h 4275461"/>
                <a:gd name="connsiteX57" fmla="*/ 3496571 w 3619883"/>
                <a:gd name="connsiteY57" fmla="*/ 27182 h 4275461"/>
                <a:gd name="connsiteX58" fmla="*/ 3602117 w 3619883"/>
                <a:gd name="connsiteY58" fmla="*/ 132521 h 4275461"/>
                <a:gd name="connsiteX59" fmla="*/ 3619883 w 3619883"/>
                <a:gd name="connsiteY59" fmla="*/ 140049 h 4275461"/>
                <a:gd name="connsiteX60" fmla="*/ 3619883 w 3619883"/>
                <a:gd name="connsiteY60" fmla="*/ 755612 h 4275461"/>
                <a:gd name="connsiteX0" fmla="*/ 3619883 w 3619883"/>
                <a:gd name="connsiteY0" fmla="*/ 755612 h 4275461"/>
                <a:gd name="connsiteX1" fmla="*/ 829432 w 3619883"/>
                <a:gd name="connsiteY1" fmla="*/ 4275461 h 4275461"/>
                <a:gd name="connsiteX2" fmla="*/ 611484 w 3619883"/>
                <a:gd name="connsiteY2" fmla="*/ 4275461 h 4275461"/>
                <a:gd name="connsiteX3" fmla="*/ 573998 w 3619883"/>
                <a:gd name="connsiteY3" fmla="*/ 4275461 h 4275461"/>
                <a:gd name="connsiteX4" fmla="*/ 336164 w 3619883"/>
                <a:gd name="connsiteY4" fmla="*/ 4275461 h 4275461"/>
                <a:gd name="connsiteX5" fmla="*/ 189322 w 3619883"/>
                <a:gd name="connsiteY5" fmla="*/ 4275461 h 4275461"/>
                <a:gd name="connsiteX6" fmla="*/ 0 w 3619883"/>
                <a:gd name="connsiteY6" fmla="*/ 4275461 h 4275461"/>
                <a:gd name="connsiteX7" fmla="*/ 0 w 3619883"/>
                <a:gd name="connsiteY7" fmla="*/ 42229 h 4275461"/>
                <a:gd name="connsiteX8" fmla="*/ 42464 w 3619883"/>
                <a:gd name="connsiteY8" fmla="*/ 40518 h 4275461"/>
                <a:gd name="connsiteX9" fmla="*/ 137733 w 3619883"/>
                <a:gd name="connsiteY9" fmla="*/ 35355 h 4275461"/>
                <a:gd name="connsiteX10" fmla="*/ 270565 w 3619883"/>
                <a:gd name="connsiteY10" fmla="*/ 29759 h 4275461"/>
                <a:gd name="connsiteX11" fmla="*/ 479734 w 3619883"/>
                <a:gd name="connsiteY11" fmla="*/ 45455 h 4275461"/>
                <a:gd name="connsiteX12" fmla="*/ 524103 w 3619883"/>
                <a:gd name="connsiteY12" fmla="*/ 41625 h 4275461"/>
                <a:gd name="connsiteX13" fmla="*/ 624416 w 3619883"/>
                <a:gd name="connsiteY13" fmla="*/ 22696 h 4275461"/>
                <a:gd name="connsiteX14" fmla="*/ 657762 w 3619883"/>
                <a:gd name="connsiteY14" fmla="*/ 18351 h 4275461"/>
                <a:gd name="connsiteX15" fmla="*/ 690557 w 3619883"/>
                <a:gd name="connsiteY15" fmla="*/ 25792 h 4275461"/>
                <a:gd name="connsiteX16" fmla="*/ 745123 w 3619883"/>
                <a:gd name="connsiteY16" fmla="*/ 40157 h 4275461"/>
                <a:gd name="connsiteX17" fmla="*/ 789493 w 3619883"/>
                <a:gd name="connsiteY17" fmla="*/ 36327 h 4275461"/>
                <a:gd name="connsiteX18" fmla="*/ 854255 w 3619883"/>
                <a:gd name="connsiteY18" fmla="*/ 68887 h 4275461"/>
                <a:gd name="connsiteX19" fmla="*/ 897520 w 3619883"/>
                <a:gd name="connsiteY19" fmla="*/ 88629 h 4275461"/>
                <a:gd name="connsiteX20" fmla="*/ 940510 w 3619883"/>
                <a:gd name="connsiteY20" fmla="*/ 114265 h 4275461"/>
                <a:gd name="connsiteX21" fmla="*/ 1082712 w 3619883"/>
                <a:gd name="connsiteY21" fmla="*/ 144543 h 4275461"/>
                <a:gd name="connsiteX22" fmla="*/ 1205348 w 3619883"/>
                <a:gd name="connsiteY22" fmla="*/ 120753 h 4275461"/>
                <a:gd name="connsiteX23" fmla="*/ 1271764 w 3619883"/>
                <a:gd name="connsiteY23" fmla="*/ 117956 h 4275461"/>
                <a:gd name="connsiteX24" fmla="*/ 1315583 w 3619883"/>
                <a:gd name="connsiteY24" fmla="*/ 125912 h 4275461"/>
                <a:gd name="connsiteX25" fmla="*/ 1359125 w 3619883"/>
                <a:gd name="connsiteY25" fmla="*/ 139761 h 4275461"/>
                <a:gd name="connsiteX26" fmla="*/ 1391919 w 3619883"/>
                <a:gd name="connsiteY26" fmla="*/ 147202 h 4275461"/>
                <a:gd name="connsiteX27" fmla="*/ 1436563 w 3619883"/>
                <a:gd name="connsiteY27" fmla="*/ 137480 h 4275461"/>
                <a:gd name="connsiteX28" fmla="*/ 1471566 w 3619883"/>
                <a:gd name="connsiteY28" fmla="*/ 97777 h 4275461"/>
                <a:gd name="connsiteX29" fmla="*/ 1505739 w 3619883"/>
                <a:gd name="connsiteY29" fmla="*/ 75753 h 4275461"/>
                <a:gd name="connsiteX30" fmla="*/ 1590891 w 3619883"/>
                <a:gd name="connsiteY30" fmla="*/ 144702 h 4275461"/>
                <a:gd name="connsiteX31" fmla="*/ 1625616 w 3619883"/>
                <a:gd name="connsiteY31" fmla="*/ 110893 h 4275461"/>
                <a:gd name="connsiteX32" fmla="*/ 1658964 w 3619883"/>
                <a:gd name="connsiteY32" fmla="*/ 106547 h 4275461"/>
                <a:gd name="connsiteX33" fmla="*/ 1746598 w 3619883"/>
                <a:gd name="connsiteY33" fmla="*/ 122460 h 4275461"/>
                <a:gd name="connsiteX34" fmla="*/ 1811913 w 3619883"/>
                <a:gd name="connsiteY34" fmla="*/ 143234 h 4275461"/>
                <a:gd name="connsiteX35" fmla="*/ 1856557 w 3619883"/>
                <a:gd name="connsiteY35" fmla="*/ 133511 h 4275461"/>
                <a:gd name="connsiteX36" fmla="*/ 2066003 w 3619883"/>
                <a:gd name="connsiteY36" fmla="*/ 143313 h 4275461"/>
                <a:gd name="connsiteX37" fmla="*/ 2177615 w 3619883"/>
                <a:gd name="connsiteY37" fmla="*/ 119007 h 4275461"/>
                <a:gd name="connsiteX38" fmla="*/ 2255883 w 3619883"/>
                <a:gd name="connsiteY38" fmla="*/ 99047 h 4275461"/>
                <a:gd name="connsiteX39" fmla="*/ 2344622 w 3619883"/>
                <a:gd name="connsiteY39" fmla="*/ 91388 h 4275461"/>
                <a:gd name="connsiteX40" fmla="*/ 2455682 w 3619883"/>
                <a:gd name="connsiteY40" fmla="*/ 78869 h 4275461"/>
                <a:gd name="connsiteX41" fmla="*/ 2632609 w 3619883"/>
                <a:gd name="connsiteY41" fmla="*/ 75338 h 4275461"/>
                <a:gd name="connsiteX42" fmla="*/ 2742291 w 3619883"/>
                <a:gd name="connsiteY42" fmla="*/ 92282 h 4275461"/>
                <a:gd name="connsiteX43" fmla="*/ 2851974 w 3619883"/>
                <a:gd name="connsiteY43" fmla="*/ 109227 h 4275461"/>
                <a:gd name="connsiteX44" fmla="*/ 2907643 w 3619883"/>
                <a:gd name="connsiteY44" fmla="*/ 100020 h 4275461"/>
                <a:gd name="connsiteX45" fmla="*/ 2944022 w 3619883"/>
                <a:gd name="connsiteY45" fmla="*/ 30853 h 4275461"/>
                <a:gd name="connsiteX46" fmla="*/ 3022289 w 3619883"/>
                <a:gd name="connsiteY46" fmla="*/ 10893 h 4275461"/>
                <a:gd name="connsiteX47" fmla="*/ 3054807 w 3619883"/>
                <a:gd name="connsiteY47" fmla="*/ 24226 h 4275461"/>
                <a:gd name="connsiteX48" fmla="*/ 3141892 w 3619883"/>
                <a:gd name="connsiteY48" fmla="*/ 51925 h 4275461"/>
                <a:gd name="connsiteX49" fmla="*/ 3185711 w 3619883"/>
                <a:gd name="connsiteY49" fmla="*/ 59881 h 4275461"/>
                <a:gd name="connsiteX50" fmla="*/ 3219056 w 3619883"/>
                <a:gd name="connsiteY50" fmla="*/ 55536 h 4275461"/>
                <a:gd name="connsiteX51" fmla="*/ 3263425 w 3619883"/>
                <a:gd name="connsiteY51" fmla="*/ 51706 h 4275461"/>
                <a:gd name="connsiteX52" fmla="*/ 3296219 w 3619883"/>
                <a:gd name="connsiteY52" fmla="*/ 59147 h 4275461"/>
                <a:gd name="connsiteX53" fmla="*/ 3319094 w 3619883"/>
                <a:gd name="connsiteY53" fmla="*/ 42500 h 4275461"/>
                <a:gd name="connsiteX54" fmla="*/ 3420511 w 3619883"/>
                <a:gd name="connsiteY54" fmla="*/ 0 h 4275461"/>
                <a:gd name="connsiteX55" fmla="*/ 3453305 w 3619883"/>
                <a:gd name="connsiteY55" fmla="*/ 7440 h 4275461"/>
                <a:gd name="connsiteX56" fmla="*/ 3496571 w 3619883"/>
                <a:gd name="connsiteY56" fmla="*/ 27182 h 4275461"/>
                <a:gd name="connsiteX57" fmla="*/ 3602117 w 3619883"/>
                <a:gd name="connsiteY57" fmla="*/ 132521 h 4275461"/>
                <a:gd name="connsiteX58" fmla="*/ 3619883 w 3619883"/>
                <a:gd name="connsiteY58" fmla="*/ 140049 h 4275461"/>
                <a:gd name="connsiteX59" fmla="*/ 3619883 w 3619883"/>
                <a:gd name="connsiteY59" fmla="*/ 755612 h 4275461"/>
                <a:gd name="connsiteX0" fmla="*/ 3619883 w 3619883"/>
                <a:gd name="connsiteY0" fmla="*/ 755612 h 4275461"/>
                <a:gd name="connsiteX1" fmla="*/ 611484 w 3619883"/>
                <a:gd name="connsiteY1" fmla="*/ 4275461 h 4275461"/>
                <a:gd name="connsiteX2" fmla="*/ 573998 w 3619883"/>
                <a:gd name="connsiteY2" fmla="*/ 4275461 h 4275461"/>
                <a:gd name="connsiteX3" fmla="*/ 336164 w 3619883"/>
                <a:gd name="connsiteY3" fmla="*/ 4275461 h 4275461"/>
                <a:gd name="connsiteX4" fmla="*/ 189322 w 3619883"/>
                <a:gd name="connsiteY4" fmla="*/ 4275461 h 4275461"/>
                <a:gd name="connsiteX5" fmla="*/ 0 w 3619883"/>
                <a:gd name="connsiteY5" fmla="*/ 4275461 h 4275461"/>
                <a:gd name="connsiteX6" fmla="*/ 0 w 3619883"/>
                <a:gd name="connsiteY6" fmla="*/ 42229 h 4275461"/>
                <a:gd name="connsiteX7" fmla="*/ 42464 w 3619883"/>
                <a:gd name="connsiteY7" fmla="*/ 40518 h 4275461"/>
                <a:gd name="connsiteX8" fmla="*/ 137733 w 3619883"/>
                <a:gd name="connsiteY8" fmla="*/ 35355 h 4275461"/>
                <a:gd name="connsiteX9" fmla="*/ 270565 w 3619883"/>
                <a:gd name="connsiteY9" fmla="*/ 29759 h 4275461"/>
                <a:gd name="connsiteX10" fmla="*/ 479734 w 3619883"/>
                <a:gd name="connsiteY10" fmla="*/ 45455 h 4275461"/>
                <a:gd name="connsiteX11" fmla="*/ 524103 w 3619883"/>
                <a:gd name="connsiteY11" fmla="*/ 41625 h 4275461"/>
                <a:gd name="connsiteX12" fmla="*/ 624416 w 3619883"/>
                <a:gd name="connsiteY12" fmla="*/ 22696 h 4275461"/>
                <a:gd name="connsiteX13" fmla="*/ 657762 w 3619883"/>
                <a:gd name="connsiteY13" fmla="*/ 18351 h 4275461"/>
                <a:gd name="connsiteX14" fmla="*/ 690557 w 3619883"/>
                <a:gd name="connsiteY14" fmla="*/ 25792 h 4275461"/>
                <a:gd name="connsiteX15" fmla="*/ 745123 w 3619883"/>
                <a:gd name="connsiteY15" fmla="*/ 40157 h 4275461"/>
                <a:gd name="connsiteX16" fmla="*/ 789493 w 3619883"/>
                <a:gd name="connsiteY16" fmla="*/ 36327 h 4275461"/>
                <a:gd name="connsiteX17" fmla="*/ 854255 w 3619883"/>
                <a:gd name="connsiteY17" fmla="*/ 68887 h 4275461"/>
                <a:gd name="connsiteX18" fmla="*/ 897520 w 3619883"/>
                <a:gd name="connsiteY18" fmla="*/ 88629 h 4275461"/>
                <a:gd name="connsiteX19" fmla="*/ 940510 w 3619883"/>
                <a:gd name="connsiteY19" fmla="*/ 114265 h 4275461"/>
                <a:gd name="connsiteX20" fmla="*/ 1082712 w 3619883"/>
                <a:gd name="connsiteY20" fmla="*/ 144543 h 4275461"/>
                <a:gd name="connsiteX21" fmla="*/ 1205348 w 3619883"/>
                <a:gd name="connsiteY21" fmla="*/ 120753 h 4275461"/>
                <a:gd name="connsiteX22" fmla="*/ 1271764 w 3619883"/>
                <a:gd name="connsiteY22" fmla="*/ 117956 h 4275461"/>
                <a:gd name="connsiteX23" fmla="*/ 1315583 w 3619883"/>
                <a:gd name="connsiteY23" fmla="*/ 125912 h 4275461"/>
                <a:gd name="connsiteX24" fmla="*/ 1359125 w 3619883"/>
                <a:gd name="connsiteY24" fmla="*/ 139761 h 4275461"/>
                <a:gd name="connsiteX25" fmla="*/ 1391919 w 3619883"/>
                <a:gd name="connsiteY25" fmla="*/ 147202 h 4275461"/>
                <a:gd name="connsiteX26" fmla="*/ 1436563 w 3619883"/>
                <a:gd name="connsiteY26" fmla="*/ 137480 h 4275461"/>
                <a:gd name="connsiteX27" fmla="*/ 1471566 w 3619883"/>
                <a:gd name="connsiteY27" fmla="*/ 97777 h 4275461"/>
                <a:gd name="connsiteX28" fmla="*/ 1505739 w 3619883"/>
                <a:gd name="connsiteY28" fmla="*/ 75753 h 4275461"/>
                <a:gd name="connsiteX29" fmla="*/ 1590891 w 3619883"/>
                <a:gd name="connsiteY29" fmla="*/ 144702 h 4275461"/>
                <a:gd name="connsiteX30" fmla="*/ 1625616 w 3619883"/>
                <a:gd name="connsiteY30" fmla="*/ 110893 h 4275461"/>
                <a:gd name="connsiteX31" fmla="*/ 1658964 w 3619883"/>
                <a:gd name="connsiteY31" fmla="*/ 106547 h 4275461"/>
                <a:gd name="connsiteX32" fmla="*/ 1746598 w 3619883"/>
                <a:gd name="connsiteY32" fmla="*/ 122460 h 4275461"/>
                <a:gd name="connsiteX33" fmla="*/ 1811913 w 3619883"/>
                <a:gd name="connsiteY33" fmla="*/ 143234 h 4275461"/>
                <a:gd name="connsiteX34" fmla="*/ 1856557 w 3619883"/>
                <a:gd name="connsiteY34" fmla="*/ 133511 h 4275461"/>
                <a:gd name="connsiteX35" fmla="*/ 2066003 w 3619883"/>
                <a:gd name="connsiteY35" fmla="*/ 143313 h 4275461"/>
                <a:gd name="connsiteX36" fmla="*/ 2177615 w 3619883"/>
                <a:gd name="connsiteY36" fmla="*/ 119007 h 4275461"/>
                <a:gd name="connsiteX37" fmla="*/ 2255883 w 3619883"/>
                <a:gd name="connsiteY37" fmla="*/ 99047 h 4275461"/>
                <a:gd name="connsiteX38" fmla="*/ 2344622 w 3619883"/>
                <a:gd name="connsiteY38" fmla="*/ 91388 h 4275461"/>
                <a:gd name="connsiteX39" fmla="*/ 2455682 w 3619883"/>
                <a:gd name="connsiteY39" fmla="*/ 78869 h 4275461"/>
                <a:gd name="connsiteX40" fmla="*/ 2632609 w 3619883"/>
                <a:gd name="connsiteY40" fmla="*/ 75338 h 4275461"/>
                <a:gd name="connsiteX41" fmla="*/ 2742291 w 3619883"/>
                <a:gd name="connsiteY41" fmla="*/ 92282 h 4275461"/>
                <a:gd name="connsiteX42" fmla="*/ 2851974 w 3619883"/>
                <a:gd name="connsiteY42" fmla="*/ 109227 h 4275461"/>
                <a:gd name="connsiteX43" fmla="*/ 2907643 w 3619883"/>
                <a:gd name="connsiteY43" fmla="*/ 100020 h 4275461"/>
                <a:gd name="connsiteX44" fmla="*/ 2944022 w 3619883"/>
                <a:gd name="connsiteY44" fmla="*/ 30853 h 4275461"/>
                <a:gd name="connsiteX45" fmla="*/ 3022289 w 3619883"/>
                <a:gd name="connsiteY45" fmla="*/ 10893 h 4275461"/>
                <a:gd name="connsiteX46" fmla="*/ 3054807 w 3619883"/>
                <a:gd name="connsiteY46" fmla="*/ 24226 h 4275461"/>
                <a:gd name="connsiteX47" fmla="*/ 3141892 w 3619883"/>
                <a:gd name="connsiteY47" fmla="*/ 51925 h 4275461"/>
                <a:gd name="connsiteX48" fmla="*/ 3185711 w 3619883"/>
                <a:gd name="connsiteY48" fmla="*/ 59881 h 4275461"/>
                <a:gd name="connsiteX49" fmla="*/ 3219056 w 3619883"/>
                <a:gd name="connsiteY49" fmla="*/ 55536 h 4275461"/>
                <a:gd name="connsiteX50" fmla="*/ 3263425 w 3619883"/>
                <a:gd name="connsiteY50" fmla="*/ 51706 h 4275461"/>
                <a:gd name="connsiteX51" fmla="*/ 3296219 w 3619883"/>
                <a:gd name="connsiteY51" fmla="*/ 59147 h 4275461"/>
                <a:gd name="connsiteX52" fmla="*/ 3319094 w 3619883"/>
                <a:gd name="connsiteY52" fmla="*/ 42500 h 4275461"/>
                <a:gd name="connsiteX53" fmla="*/ 3420511 w 3619883"/>
                <a:gd name="connsiteY53" fmla="*/ 0 h 4275461"/>
                <a:gd name="connsiteX54" fmla="*/ 3453305 w 3619883"/>
                <a:gd name="connsiteY54" fmla="*/ 7440 h 4275461"/>
                <a:gd name="connsiteX55" fmla="*/ 3496571 w 3619883"/>
                <a:gd name="connsiteY55" fmla="*/ 27182 h 4275461"/>
                <a:gd name="connsiteX56" fmla="*/ 3602117 w 3619883"/>
                <a:gd name="connsiteY56" fmla="*/ 132521 h 4275461"/>
                <a:gd name="connsiteX57" fmla="*/ 3619883 w 3619883"/>
                <a:gd name="connsiteY57" fmla="*/ 140049 h 4275461"/>
                <a:gd name="connsiteX58" fmla="*/ 3619883 w 3619883"/>
                <a:gd name="connsiteY58" fmla="*/ 755612 h 4275461"/>
                <a:gd name="connsiteX0" fmla="*/ 3619883 w 3619883"/>
                <a:gd name="connsiteY0" fmla="*/ 755612 h 4275461"/>
                <a:gd name="connsiteX1" fmla="*/ 573998 w 3619883"/>
                <a:gd name="connsiteY1" fmla="*/ 4275461 h 4275461"/>
                <a:gd name="connsiteX2" fmla="*/ 336164 w 3619883"/>
                <a:gd name="connsiteY2" fmla="*/ 4275461 h 4275461"/>
                <a:gd name="connsiteX3" fmla="*/ 189322 w 3619883"/>
                <a:gd name="connsiteY3" fmla="*/ 4275461 h 4275461"/>
                <a:gd name="connsiteX4" fmla="*/ 0 w 3619883"/>
                <a:gd name="connsiteY4" fmla="*/ 4275461 h 4275461"/>
                <a:gd name="connsiteX5" fmla="*/ 0 w 3619883"/>
                <a:gd name="connsiteY5" fmla="*/ 42229 h 4275461"/>
                <a:gd name="connsiteX6" fmla="*/ 42464 w 3619883"/>
                <a:gd name="connsiteY6" fmla="*/ 40518 h 4275461"/>
                <a:gd name="connsiteX7" fmla="*/ 137733 w 3619883"/>
                <a:gd name="connsiteY7" fmla="*/ 35355 h 4275461"/>
                <a:gd name="connsiteX8" fmla="*/ 270565 w 3619883"/>
                <a:gd name="connsiteY8" fmla="*/ 29759 h 4275461"/>
                <a:gd name="connsiteX9" fmla="*/ 479734 w 3619883"/>
                <a:gd name="connsiteY9" fmla="*/ 45455 h 4275461"/>
                <a:gd name="connsiteX10" fmla="*/ 524103 w 3619883"/>
                <a:gd name="connsiteY10" fmla="*/ 41625 h 4275461"/>
                <a:gd name="connsiteX11" fmla="*/ 624416 w 3619883"/>
                <a:gd name="connsiteY11" fmla="*/ 22696 h 4275461"/>
                <a:gd name="connsiteX12" fmla="*/ 657762 w 3619883"/>
                <a:gd name="connsiteY12" fmla="*/ 18351 h 4275461"/>
                <a:gd name="connsiteX13" fmla="*/ 690557 w 3619883"/>
                <a:gd name="connsiteY13" fmla="*/ 25792 h 4275461"/>
                <a:gd name="connsiteX14" fmla="*/ 745123 w 3619883"/>
                <a:gd name="connsiteY14" fmla="*/ 40157 h 4275461"/>
                <a:gd name="connsiteX15" fmla="*/ 789493 w 3619883"/>
                <a:gd name="connsiteY15" fmla="*/ 36327 h 4275461"/>
                <a:gd name="connsiteX16" fmla="*/ 854255 w 3619883"/>
                <a:gd name="connsiteY16" fmla="*/ 68887 h 4275461"/>
                <a:gd name="connsiteX17" fmla="*/ 897520 w 3619883"/>
                <a:gd name="connsiteY17" fmla="*/ 88629 h 4275461"/>
                <a:gd name="connsiteX18" fmla="*/ 940510 w 3619883"/>
                <a:gd name="connsiteY18" fmla="*/ 114265 h 4275461"/>
                <a:gd name="connsiteX19" fmla="*/ 1082712 w 3619883"/>
                <a:gd name="connsiteY19" fmla="*/ 144543 h 4275461"/>
                <a:gd name="connsiteX20" fmla="*/ 1205348 w 3619883"/>
                <a:gd name="connsiteY20" fmla="*/ 120753 h 4275461"/>
                <a:gd name="connsiteX21" fmla="*/ 1271764 w 3619883"/>
                <a:gd name="connsiteY21" fmla="*/ 117956 h 4275461"/>
                <a:gd name="connsiteX22" fmla="*/ 1315583 w 3619883"/>
                <a:gd name="connsiteY22" fmla="*/ 125912 h 4275461"/>
                <a:gd name="connsiteX23" fmla="*/ 1359125 w 3619883"/>
                <a:gd name="connsiteY23" fmla="*/ 139761 h 4275461"/>
                <a:gd name="connsiteX24" fmla="*/ 1391919 w 3619883"/>
                <a:gd name="connsiteY24" fmla="*/ 147202 h 4275461"/>
                <a:gd name="connsiteX25" fmla="*/ 1436563 w 3619883"/>
                <a:gd name="connsiteY25" fmla="*/ 137480 h 4275461"/>
                <a:gd name="connsiteX26" fmla="*/ 1471566 w 3619883"/>
                <a:gd name="connsiteY26" fmla="*/ 97777 h 4275461"/>
                <a:gd name="connsiteX27" fmla="*/ 1505739 w 3619883"/>
                <a:gd name="connsiteY27" fmla="*/ 75753 h 4275461"/>
                <a:gd name="connsiteX28" fmla="*/ 1590891 w 3619883"/>
                <a:gd name="connsiteY28" fmla="*/ 144702 h 4275461"/>
                <a:gd name="connsiteX29" fmla="*/ 1625616 w 3619883"/>
                <a:gd name="connsiteY29" fmla="*/ 110893 h 4275461"/>
                <a:gd name="connsiteX30" fmla="*/ 1658964 w 3619883"/>
                <a:gd name="connsiteY30" fmla="*/ 106547 h 4275461"/>
                <a:gd name="connsiteX31" fmla="*/ 1746598 w 3619883"/>
                <a:gd name="connsiteY31" fmla="*/ 122460 h 4275461"/>
                <a:gd name="connsiteX32" fmla="*/ 1811913 w 3619883"/>
                <a:gd name="connsiteY32" fmla="*/ 143234 h 4275461"/>
                <a:gd name="connsiteX33" fmla="*/ 1856557 w 3619883"/>
                <a:gd name="connsiteY33" fmla="*/ 133511 h 4275461"/>
                <a:gd name="connsiteX34" fmla="*/ 2066003 w 3619883"/>
                <a:gd name="connsiteY34" fmla="*/ 143313 h 4275461"/>
                <a:gd name="connsiteX35" fmla="*/ 2177615 w 3619883"/>
                <a:gd name="connsiteY35" fmla="*/ 119007 h 4275461"/>
                <a:gd name="connsiteX36" fmla="*/ 2255883 w 3619883"/>
                <a:gd name="connsiteY36" fmla="*/ 99047 h 4275461"/>
                <a:gd name="connsiteX37" fmla="*/ 2344622 w 3619883"/>
                <a:gd name="connsiteY37" fmla="*/ 91388 h 4275461"/>
                <a:gd name="connsiteX38" fmla="*/ 2455682 w 3619883"/>
                <a:gd name="connsiteY38" fmla="*/ 78869 h 4275461"/>
                <a:gd name="connsiteX39" fmla="*/ 2632609 w 3619883"/>
                <a:gd name="connsiteY39" fmla="*/ 75338 h 4275461"/>
                <a:gd name="connsiteX40" fmla="*/ 2742291 w 3619883"/>
                <a:gd name="connsiteY40" fmla="*/ 92282 h 4275461"/>
                <a:gd name="connsiteX41" fmla="*/ 2851974 w 3619883"/>
                <a:gd name="connsiteY41" fmla="*/ 109227 h 4275461"/>
                <a:gd name="connsiteX42" fmla="*/ 2907643 w 3619883"/>
                <a:gd name="connsiteY42" fmla="*/ 100020 h 4275461"/>
                <a:gd name="connsiteX43" fmla="*/ 2944022 w 3619883"/>
                <a:gd name="connsiteY43" fmla="*/ 30853 h 4275461"/>
                <a:gd name="connsiteX44" fmla="*/ 3022289 w 3619883"/>
                <a:gd name="connsiteY44" fmla="*/ 10893 h 4275461"/>
                <a:gd name="connsiteX45" fmla="*/ 3054807 w 3619883"/>
                <a:gd name="connsiteY45" fmla="*/ 24226 h 4275461"/>
                <a:gd name="connsiteX46" fmla="*/ 3141892 w 3619883"/>
                <a:gd name="connsiteY46" fmla="*/ 51925 h 4275461"/>
                <a:gd name="connsiteX47" fmla="*/ 3185711 w 3619883"/>
                <a:gd name="connsiteY47" fmla="*/ 59881 h 4275461"/>
                <a:gd name="connsiteX48" fmla="*/ 3219056 w 3619883"/>
                <a:gd name="connsiteY48" fmla="*/ 55536 h 4275461"/>
                <a:gd name="connsiteX49" fmla="*/ 3263425 w 3619883"/>
                <a:gd name="connsiteY49" fmla="*/ 51706 h 4275461"/>
                <a:gd name="connsiteX50" fmla="*/ 3296219 w 3619883"/>
                <a:gd name="connsiteY50" fmla="*/ 59147 h 4275461"/>
                <a:gd name="connsiteX51" fmla="*/ 3319094 w 3619883"/>
                <a:gd name="connsiteY51" fmla="*/ 42500 h 4275461"/>
                <a:gd name="connsiteX52" fmla="*/ 3420511 w 3619883"/>
                <a:gd name="connsiteY52" fmla="*/ 0 h 4275461"/>
                <a:gd name="connsiteX53" fmla="*/ 3453305 w 3619883"/>
                <a:gd name="connsiteY53" fmla="*/ 7440 h 4275461"/>
                <a:gd name="connsiteX54" fmla="*/ 3496571 w 3619883"/>
                <a:gd name="connsiteY54" fmla="*/ 27182 h 4275461"/>
                <a:gd name="connsiteX55" fmla="*/ 3602117 w 3619883"/>
                <a:gd name="connsiteY55" fmla="*/ 132521 h 4275461"/>
                <a:gd name="connsiteX56" fmla="*/ 3619883 w 3619883"/>
                <a:gd name="connsiteY56" fmla="*/ 140049 h 4275461"/>
                <a:gd name="connsiteX57" fmla="*/ 3619883 w 3619883"/>
                <a:gd name="connsiteY57" fmla="*/ 755612 h 4275461"/>
                <a:gd name="connsiteX0" fmla="*/ 3619883 w 3619883"/>
                <a:gd name="connsiteY0" fmla="*/ 755612 h 4275461"/>
                <a:gd name="connsiteX1" fmla="*/ 336164 w 3619883"/>
                <a:gd name="connsiteY1" fmla="*/ 4275461 h 4275461"/>
                <a:gd name="connsiteX2" fmla="*/ 189322 w 3619883"/>
                <a:gd name="connsiteY2" fmla="*/ 4275461 h 4275461"/>
                <a:gd name="connsiteX3" fmla="*/ 0 w 3619883"/>
                <a:gd name="connsiteY3" fmla="*/ 4275461 h 4275461"/>
                <a:gd name="connsiteX4" fmla="*/ 0 w 3619883"/>
                <a:gd name="connsiteY4" fmla="*/ 42229 h 4275461"/>
                <a:gd name="connsiteX5" fmla="*/ 42464 w 3619883"/>
                <a:gd name="connsiteY5" fmla="*/ 40518 h 4275461"/>
                <a:gd name="connsiteX6" fmla="*/ 137733 w 3619883"/>
                <a:gd name="connsiteY6" fmla="*/ 35355 h 4275461"/>
                <a:gd name="connsiteX7" fmla="*/ 270565 w 3619883"/>
                <a:gd name="connsiteY7" fmla="*/ 29759 h 4275461"/>
                <a:gd name="connsiteX8" fmla="*/ 479734 w 3619883"/>
                <a:gd name="connsiteY8" fmla="*/ 45455 h 4275461"/>
                <a:gd name="connsiteX9" fmla="*/ 524103 w 3619883"/>
                <a:gd name="connsiteY9" fmla="*/ 41625 h 4275461"/>
                <a:gd name="connsiteX10" fmla="*/ 624416 w 3619883"/>
                <a:gd name="connsiteY10" fmla="*/ 22696 h 4275461"/>
                <a:gd name="connsiteX11" fmla="*/ 657762 w 3619883"/>
                <a:gd name="connsiteY11" fmla="*/ 18351 h 4275461"/>
                <a:gd name="connsiteX12" fmla="*/ 690557 w 3619883"/>
                <a:gd name="connsiteY12" fmla="*/ 25792 h 4275461"/>
                <a:gd name="connsiteX13" fmla="*/ 745123 w 3619883"/>
                <a:gd name="connsiteY13" fmla="*/ 40157 h 4275461"/>
                <a:gd name="connsiteX14" fmla="*/ 789493 w 3619883"/>
                <a:gd name="connsiteY14" fmla="*/ 36327 h 4275461"/>
                <a:gd name="connsiteX15" fmla="*/ 854255 w 3619883"/>
                <a:gd name="connsiteY15" fmla="*/ 68887 h 4275461"/>
                <a:gd name="connsiteX16" fmla="*/ 897520 w 3619883"/>
                <a:gd name="connsiteY16" fmla="*/ 88629 h 4275461"/>
                <a:gd name="connsiteX17" fmla="*/ 940510 w 3619883"/>
                <a:gd name="connsiteY17" fmla="*/ 114265 h 4275461"/>
                <a:gd name="connsiteX18" fmla="*/ 1082712 w 3619883"/>
                <a:gd name="connsiteY18" fmla="*/ 144543 h 4275461"/>
                <a:gd name="connsiteX19" fmla="*/ 1205348 w 3619883"/>
                <a:gd name="connsiteY19" fmla="*/ 120753 h 4275461"/>
                <a:gd name="connsiteX20" fmla="*/ 1271764 w 3619883"/>
                <a:gd name="connsiteY20" fmla="*/ 117956 h 4275461"/>
                <a:gd name="connsiteX21" fmla="*/ 1315583 w 3619883"/>
                <a:gd name="connsiteY21" fmla="*/ 125912 h 4275461"/>
                <a:gd name="connsiteX22" fmla="*/ 1359125 w 3619883"/>
                <a:gd name="connsiteY22" fmla="*/ 139761 h 4275461"/>
                <a:gd name="connsiteX23" fmla="*/ 1391919 w 3619883"/>
                <a:gd name="connsiteY23" fmla="*/ 147202 h 4275461"/>
                <a:gd name="connsiteX24" fmla="*/ 1436563 w 3619883"/>
                <a:gd name="connsiteY24" fmla="*/ 137480 h 4275461"/>
                <a:gd name="connsiteX25" fmla="*/ 1471566 w 3619883"/>
                <a:gd name="connsiteY25" fmla="*/ 97777 h 4275461"/>
                <a:gd name="connsiteX26" fmla="*/ 1505739 w 3619883"/>
                <a:gd name="connsiteY26" fmla="*/ 75753 h 4275461"/>
                <a:gd name="connsiteX27" fmla="*/ 1590891 w 3619883"/>
                <a:gd name="connsiteY27" fmla="*/ 144702 h 4275461"/>
                <a:gd name="connsiteX28" fmla="*/ 1625616 w 3619883"/>
                <a:gd name="connsiteY28" fmla="*/ 110893 h 4275461"/>
                <a:gd name="connsiteX29" fmla="*/ 1658964 w 3619883"/>
                <a:gd name="connsiteY29" fmla="*/ 106547 h 4275461"/>
                <a:gd name="connsiteX30" fmla="*/ 1746598 w 3619883"/>
                <a:gd name="connsiteY30" fmla="*/ 122460 h 4275461"/>
                <a:gd name="connsiteX31" fmla="*/ 1811913 w 3619883"/>
                <a:gd name="connsiteY31" fmla="*/ 143234 h 4275461"/>
                <a:gd name="connsiteX32" fmla="*/ 1856557 w 3619883"/>
                <a:gd name="connsiteY32" fmla="*/ 133511 h 4275461"/>
                <a:gd name="connsiteX33" fmla="*/ 2066003 w 3619883"/>
                <a:gd name="connsiteY33" fmla="*/ 143313 h 4275461"/>
                <a:gd name="connsiteX34" fmla="*/ 2177615 w 3619883"/>
                <a:gd name="connsiteY34" fmla="*/ 119007 h 4275461"/>
                <a:gd name="connsiteX35" fmla="*/ 2255883 w 3619883"/>
                <a:gd name="connsiteY35" fmla="*/ 99047 h 4275461"/>
                <a:gd name="connsiteX36" fmla="*/ 2344622 w 3619883"/>
                <a:gd name="connsiteY36" fmla="*/ 91388 h 4275461"/>
                <a:gd name="connsiteX37" fmla="*/ 2455682 w 3619883"/>
                <a:gd name="connsiteY37" fmla="*/ 78869 h 4275461"/>
                <a:gd name="connsiteX38" fmla="*/ 2632609 w 3619883"/>
                <a:gd name="connsiteY38" fmla="*/ 75338 h 4275461"/>
                <a:gd name="connsiteX39" fmla="*/ 2742291 w 3619883"/>
                <a:gd name="connsiteY39" fmla="*/ 92282 h 4275461"/>
                <a:gd name="connsiteX40" fmla="*/ 2851974 w 3619883"/>
                <a:gd name="connsiteY40" fmla="*/ 109227 h 4275461"/>
                <a:gd name="connsiteX41" fmla="*/ 2907643 w 3619883"/>
                <a:gd name="connsiteY41" fmla="*/ 100020 h 4275461"/>
                <a:gd name="connsiteX42" fmla="*/ 2944022 w 3619883"/>
                <a:gd name="connsiteY42" fmla="*/ 30853 h 4275461"/>
                <a:gd name="connsiteX43" fmla="*/ 3022289 w 3619883"/>
                <a:gd name="connsiteY43" fmla="*/ 10893 h 4275461"/>
                <a:gd name="connsiteX44" fmla="*/ 3054807 w 3619883"/>
                <a:gd name="connsiteY44" fmla="*/ 24226 h 4275461"/>
                <a:gd name="connsiteX45" fmla="*/ 3141892 w 3619883"/>
                <a:gd name="connsiteY45" fmla="*/ 51925 h 4275461"/>
                <a:gd name="connsiteX46" fmla="*/ 3185711 w 3619883"/>
                <a:gd name="connsiteY46" fmla="*/ 59881 h 4275461"/>
                <a:gd name="connsiteX47" fmla="*/ 3219056 w 3619883"/>
                <a:gd name="connsiteY47" fmla="*/ 55536 h 4275461"/>
                <a:gd name="connsiteX48" fmla="*/ 3263425 w 3619883"/>
                <a:gd name="connsiteY48" fmla="*/ 51706 h 4275461"/>
                <a:gd name="connsiteX49" fmla="*/ 3296219 w 3619883"/>
                <a:gd name="connsiteY49" fmla="*/ 59147 h 4275461"/>
                <a:gd name="connsiteX50" fmla="*/ 3319094 w 3619883"/>
                <a:gd name="connsiteY50" fmla="*/ 42500 h 4275461"/>
                <a:gd name="connsiteX51" fmla="*/ 3420511 w 3619883"/>
                <a:gd name="connsiteY51" fmla="*/ 0 h 4275461"/>
                <a:gd name="connsiteX52" fmla="*/ 3453305 w 3619883"/>
                <a:gd name="connsiteY52" fmla="*/ 7440 h 4275461"/>
                <a:gd name="connsiteX53" fmla="*/ 3496571 w 3619883"/>
                <a:gd name="connsiteY53" fmla="*/ 27182 h 4275461"/>
                <a:gd name="connsiteX54" fmla="*/ 3602117 w 3619883"/>
                <a:gd name="connsiteY54" fmla="*/ 132521 h 4275461"/>
                <a:gd name="connsiteX55" fmla="*/ 3619883 w 3619883"/>
                <a:gd name="connsiteY55" fmla="*/ 140049 h 4275461"/>
                <a:gd name="connsiteX56" fmla="*/ 3619883 w 3619883"/>
                <a:gd name="connsiteY56" fmla="*/ 755612 h 4275461"/>
                <a:gd name="connsiteX0" fmla="*/ 3619883 w 3619883"/>
                <a:gd name="connsiteY0" fmla="*/ 755612 h 4275461"/>
                <a:gd name="connsiteX1" fmla="*/ 189322 w 3619883"/>
                <a:gd name="connsiteY1" fmla="*/ 4275461 h 4275461"/>
                <a:gd name="connsiteX2" fmla="*/ 0 w 3619883"/>
                <a:gd name="connsiteY2" fmla="*/ 4275461 h 4275461"/>
                <a:gd name="connsiteX3" fmla="*/ 0 w 3619883"/>
                <a:gd name="connsiteY3" fmla="*/ 42229 h 4275461"/>
                <a:gd name="connsiteX4" fmla="*/ 42464 w 3619883"/>
                <a:gd name="connsiteY4" fmla="*/ 40518 h 4275461"/>
                <a:gd name="connsiteX5" fmla="*/ 137733 w 3619883"/>
                <a:gd name="connsiteY5" fmla="*/ 35355 h 4275461"/>
                <a:gd name="connsiteX6" fmla="*/ 270565 w 3619883"/>
                <a:gd name="connsiteY6" fmla="*/ 29759 h 4275461"/>
                <a:gd name="connsiteX7" fmla="*/ 479734 w 3619883"/>
                <a:gd name="connsiteY7" fmla="*/ 45455 h 4275461"/>
                <a:gd name="connsiteX8" fmla="*/ 524103 w 3619883"/>
                <a:gd name="connsiteY8" fmla="*/ 41625 h 4275461"/>
                <a:gd name="connsiteX9" fmla="*/ 624416 w 3619883"/>
                <a:gd name="connsiteY9" fmla="*/ 22696 h 4275461"/>
                <a:gd name="connsiteX10" fmla="*/ 657762 w 3619883"/>
                <a:gd name="connsiteY10" fmla="*/ 18351 h 4275461"/>
                <a:gd name="connsiteX11" fmla="*/ 690557 w 3619883"/>
                <a:gd name="connsiteY11" fmla="*/ 25792 h 4275461"/>
                <a:gd name="connsiteX12" fmla="*/ 745123 w 3619883"/>
                <a:gd name="connsiteY12" fmla="*/ 40157 h 4275461"/>
                <a:gd name="connsiteX13" fmla="*/ 789493 w 3619883"/>
                <a:gd name="connsiteY13" fmla="*/ 36327 h 4275461"/>
                <a:gd name="connsiteX14" fmla="*/ 854255 w 3619883"/>
                <a:gd name="connsiteY14" fmla="*/ 68887 h 4275461"/>
                <a:gd name="connsiteX15" fmla="*/ 897520 w 3619883"/>
                <a:gd name="connsiteY15" fmla="*/ 88629 h 4275461"/>
                <a:gd name="connsiteX16" fmla="*/ 940510 w 3619883"/>
                <a:gd name="connsiteY16" fmla="*/ 114265 h 4275461"/>
                <a:gd name="connsiteX17" fmla="*/ 1082712 w 3619883"/>
                <a:gd name="connsiteY17" fmla="*/ 144543 h 4275461"/>
                <a:gd name="connsiteX18" fmla="*/ 1205348 w 3619883"/>
                <a:gd name="connsiteY18" fmla="*/ 120753 h 4275461"/>
                <a:gd name="connsiteX19" fmla="*/ 1271764 w 3619883"/>
                <a:gd name="connsiteY19" fmla="*/ 117956 h 4275461"/>
                <a:gd name="connsiteX20" fmla="*/ 1315583 w 3619883"/>
                <a:gd name="connsiteY20" fmla="*/ 125912 h 4275461"/>
                <a:gd name="connsiteX21" fmla="*/ 1359125 w 3619883"/>
                <a:gd name="connsiteY21" fmla="*/ 139761 h 4275461"/>
                <a:gd name="connsiteX22" fmla="*/ 1391919 w 3619883"/>
                <a:gd name="connsiteY22" fmla="*/ 147202 h 4275461"/>
                <a:gd name="connsiteX23" fmla="*/ 1436563 w 3619883"/>
                <a:gd name="connsiteY23" fmla="*/ 137480 h 4275461"/>
                <a:gd name="connsiteX24" fmla="*/ 1471566 w 3619883"/>
                <a:gd name="connsiteY24" fmla="*/ 97777 h 4275461"/>
                <a:gd name="connsiteX25" fmla="*/ 1505739 w 3619883"/>
                <a:gd name="connsiteY25" fmla="*/ 75753 h 4275461"/>
                <a:gd name="connsiteX26" fmla="*/ 1590891 w 3619883"/>
                <a:gd name="connsiteY26" fmla="*/ 144702 h 4275461"/>
                <a:gd name="connsiteX27" fmla="*/ 1625616 w 3619883"/>
                <a:gd name="connsiteY27" fmla="*/ 110893 h 4275461"/>
                <a:gd name="connsiteX28" fmla="*/ 1658964 w 3619883"/>
                <a:gd name="connsiteY28" fmla="*/ 106547 h 4275461"/>
                <a:gd name="connsiteX29" fmla="*/ 1746598 w 3619883"/>
                <a:gd name="connsiteY29" fmla="*/ 122460 h 4275461"/>
                <a:gd name="connsiteX30" fmla="*/ 1811913 w 3619883"/>
                <a:gd name="connsiteY30" fmla="*/ 143234 h 4275461"/>
                <a:gd name="connsiteX31" fmla="*/ 1856557 w 3619883"/>
                <a:gd name="connsiteY31" fmla="*/ 133511 h 4275461"/>
                <a:gd name="connsiteX32" fmla="*/ 2066003 w 3619883"/>
                <a:gd name="connsiteY32" fmla="*/ 143313 h 4275461"/>
                <a:gd name="connsiteX33" fmla="*/ 2177615 w 3619883"/>
                <a:gd name="connsiteY33" fmla="*/ 119007 h 4275461"/>
                <a:gd name="connsiteX34" fmla="*/ 2255883 w 3619883"/>
                <a:gd name="connsiteY34" fmla="*/ 99047 h 4275461"/>
                <a:gd name="connsiteX35" fmla="*/ 2344622 w 3619883"/>
                <a:gd name="connsiteY35" fmla="*/ 91388 h 4275461"/>
                <a:gd name="connsiteX36" fmla="*/ 2455682 w 3619883"/>
                <a:gd name="connsiteY36" fmla="*/ 78869 h 4275461"/>
                <a:gd name="connsiteX37" fmla="*/ 2632609 w 3619883"/>
                <a:gd name="connsiteY37" fmla="*/ 75338 h 4275461"/>
                <a:gd name="connsiteX38" fmla="*/ 2742291 w 3619883"/>
                <a:gd name="connsiteY38" fmla="*/ 92282 h 4275461"/>
                <a:gd name="connsiteX39" fmla="*/ 2851974 w 3619883"/>
                <a:gd name="connsiteY39" fmla="*/ 109227 h 4275461"/>
                <a:gd name="connsiteX40" fmla="*/ 2907643 w 3619883"/>
                <a:gd name="connsiteY40" fmla="*/ 100020 h 4275461"/>
                <a:gd name="connsiteX41" fmla="*/ 2944022 w 3619883"/>
                <a:gd name="connsiteY41" fmla="*/ 30853 h 4275461"/>
                <a:gd name="connsiteX42" fmla="*/ 3022289 w 3619883"/>
                <a:gd name="connsiteY42" fmla="*/ 10893 h 4275461"/>
                <a:gd name="connsiteX43" fmla="*/ 3054807 w 3619883"/>
                <a:gd name="connsiteY43" fmla="*/ 24226 h 4275461"/>
                <a:gd name="connsiteX44" fmla="*/ 3141892 w 3619883"/>
                <a:gd name="connsiteY44" fmla="*/ 51925 h 4275461"/>
                <a:gd name="connsiteX45" fmla="*/ 3185711 w 3619883"/>
                <a:gd name="connsiteY45" fmla="*/ 59881 h 4275461"/>
                <a:gd name="connsiteX46" fmla="*/ 3219056 w 3619883"/>
                <a:gd name="connsiteY46" fmla="*/ 55536 h 4275461"/>
                <a:gd name="connsiteX47" fmla="*/ 3263425 w 3619883"/>
                <a:gd name="connsiteY47" fmla="*/ 51706 h 4275461"/>
                <a:gd name="connsiteX48" fmla="*/ 3296219 w 3619883"/>
                <a:gd name="connsiteY48" fmla="*/ 59147 h 4275461"/>
                <a:gd name="connsiteX49" fmla="*/ 3319094 w 3619883"/>
                <a:gd name="connsiteY49" fmla="*/ 42500 h 4275461"/>
                <a:gd name="connsiteX50" fmla="*/ 3420511 w 3619883"/>
                <a:gd name="connsiteY50" fmla="*/ 0 h 4275461"/>
                <a:gd name="connsiteX51" fmla="*/ 3453305 w 3619883"/>
                <a:gd name="connsiteY51" fmla="*/ 7440 h 4275461"/>
                <a:gd name="connsiteX52" fmla="*/ 3496571 w 3619883"/>
                <a:gd name="connsiteY52" fmla="*/ 27182 h 4275461"/>
                <a:gd name="connsiteX53" fmla="*/ 3602117 w 3619883"/>
                <a:gd name="connsiteY53" fmla="*/ 132521 h 4275461"/>
                <a:gd name="connsiteX54" fmla="*/ 3619883 w 3619883"/>
                <a:gd name="connsiteY54" fmla="*/ 140049 h 4275461"/>
                <a:gd name="connsiteX55" fmla="*/ 3619883 w 3619883"/>
                <a:gd name="connsiteY55" fmla="*/ 755612 h 4275461"/>
                <a:gd name="connsiteX0" fmla="*/ 3619883 w 3619883"/>
                <a:gd name="connsiteY0" fmla="*/ 755612 h 4275461"/>
                <a:gd name="connsiteX1" fmla="*/ 0 w 3619883"/>
                <a:gd name="connsiteY1" fmla="*/ 4275461 h 4275461"/>
                <a:gd name="connsiteX2" fmla="*/ 0 w 3619883"/>
                <a:gd name="connsiteY2" fmla="*/ 42229 h 4275461"/>
                <a:gd name="connsiteX3" fmla="*/ 42464 w 3619883"/>
                <a:gd name="connsiteY3" fmla="*/ 40518 h 4275461"/>
                <a:gd name="connsiteX4" fmla="*/ 137733 w 3619883"/>
                <a:gd name="connsiteY4" fmla="*/ 35355 h 4275461"/>
                <a:gd name="connsiteX5" fmla="*/ 270565 w 3619883"/>
                <a:gd name="connsiteY5" fmla="*/ 29759 h 4275461"/>
                <a:gd name="connsiteX6" fmla="*/ 479734 w 3619883"/>
                <a:gd name="connsiteY6" fmla="*/ 45455 h 4275461"/>
                <a:gd name="connsiteX7" fmla="*/ 524103 w 3619883"/>
                <a:gd name="connsiteY7" fmla="*/ 41625 h 4275461"/>
                <a:gd name="connsiteX8" fmla="*/ 624416 w 3619883"/>
                <a:gd name="connsiteY8" fmla="*/ 22696 h 4275461"/>
                <a:gd name="connsiteX9" fmla="*/ 657762 w 3619883"/>
                <a:gd name="connsiteY9" fmla="*/ 18351 h 4275461"/>
                <a:gd name="connsiteX10" fmla="*/ 690557 w 3619883"/>
                <a:gd name="connsiteY10" fmla="*/ 25792 h 4275461"/>
                <a:gd name="connsiteX11" fmla="*/ 745123 w 3619883"/>
                <a:gd name="connsiteY11" fmla="*/ 40157 h 4275461"/>
                <a:gd name="connsiteX12" fmla="*/ 789493 w 3619883"/>
                <a:gd name="connsiteY12" fmla="*/ 36327 h 4275461"/>
                <a:gd name="connsiteX13" fmla="*/ 854255 w 3619883"/>
                <a:gd name="connsiteY13" fmla="*/ 68887 h 4275461"/>
                <a:gd name="connsiteX14" fmla="*/ 897520 w 3619883"/>
                <a:gd name="connsiteY14" fmla="*/ 88629 h 4275461"/>
                <a:gd name="connsiteX15" fmla="*/ 940510 w 3619883"/>
                <a:gd name="connsiteY15" fmla="*/ 114265 h 4275461"/>
                <a:gd name="connsiteX16" fmla="*/ 1082712 w 3619883"/>
                <a:gd name="connsiteY16" fmla="*/ 144543 h 4275461"/>
                <a:gd name="connsiteX17" fmla="*/ 1205348 w 3619883"/>
                <a:gd name="connsiteY17" fmla="*/ 120753 h 4275461"/>
                <a:gd name="connsiteX18" fmla="*/ 1271764 w 3619883"/>
                <a:gd name="connsiteY18" fmla="*/ 117956 h 4275461"/>
                <a:gd name="connsiteX19" fmla="*/ 1315583 w 3619883"/>
                <a:gd name="connsiteY19" fmla="*/ 125912 h 4275461"/>
                <a:gd name="connsiteX20" fmla="*/ 1359125 w 3619883"/>
                <a:gd name="connsiteY20" fmla="*/ 139761 h 4275461"/>
                <a:gd name="connsiteX21" fmla="*/ 1391919 w 3619883"/>
                <a:gd name="connsiteY21" fmla="*/ 147202 h 4275461"/>
                <a:gd name="connsiteX22" fmla="*/ 1436563 w 3619883"/>
                <a:gd name="connsiteY22" fmla="*/ 137480 h 4275461"/>
                <a:gd name="connsiteX23" fmla="*/ 1471566 w 3619883"/>
                <a:gd name="connsiteY23" fmla="*/ 97777 h 4275461"/>
                <a:gd name="connsiteX24" fmla="*/ 1505739 w 3619883"/>
                <a:gd name="connsiteY24" fmla="*/ 75753 h 4275461"/>
                <a:gd name="connsiteX25" fmla="*/ 1590891 w 3619883"/>
                <a:gd name="connsiteY25" fmla="*/ 144702 h 4275461"/>
                <a:gd name="connsiteX26" fmla="*/ 1625616 w 3619883"/>
                <a:gd name="connsiteY26" fmla="*/ 110893 h 4275461"/>
                <a:gd name="connsiteX27" fmla="*/ 1658964 w 3619883"/>
                <a:gd name="connsiteY27" fmla="*/ 106547 h 4275461"/>
                <a:gd name="connsiteX28" fmla="*/ 1746598 w 3619883"/>
                <a:gd name="connsiteY28" fmla="*/ 122460 h 4275461"/>
                <a:gd name="connsiteX29" fmla="*/ 1811913 w 3619883"/>
                <a:gd name="connsiteY29" fmla="*/ 143234 h 4275461"/>
                <a:gd name="connsiteX30" fmla="*/ 1856557 w 3619883"/>
                <a:gd name="connsiteY30" fmla="*/ 133511 h 4275461"/>
                <a:gd name="connsiteX31" fmla="*/ 2066003 w 3619883"/>
                <a:gd name="connsiteY31" fmla="*/ 143313 h 4275461"/>
                <a:gd name="connsiteX32" fmla="*/ 2177615 w 3619883"/>
                <a:gd name="connsiteY32" fmla="*/ 119007 h 4275461"/>
                <a:gd name="connsiteX33" fmla="*/ 2255883 w 3619883"/>
                <a:gd name="connsiteY33" fmla="*/ 99047 h 4275461"/>
                <a:gd name="connsiteX34" fmla="*/ 2344622 w 3619883"/>
                <a:gd name="connsiteY34" fmla="*/ 91388 h 4275461"/>
                <a:gd name="connsiteX35" fmla="*/ 2455682 w 3619883"/>
                <a:gd name="connsiteY35" fmla="*/ 78869 h 4275461"/>
                <a:gd name="connsiteX36" fmla="*/ 2632609 w 3619883"/>
                <a:gd name="connsiteY36" fmla="*/ 75338 h 4275461"/>
                <a:gd name="connsiteX37" fmla="*/ 2742291 w 3619883"/>
                <a:gd name="connsiteY37" fmla="*/ 92282 h 4275461"/>
                <a:gd name="connsiteX38" fmla="*/ 2851974 w 3619883"/>
                <a:gd name="connsiteY38" fmla="*/ 109227 h 4275461"/>
                <a:gd name="connsiteX39" fmla="*/ 2907643 w 3619883"/>
                <a:gd name="connsiteY39" fmla="*/ 100020 h 4275461"/>
                <a:gd name="connsiteX40" fmla="*/ 2944022 w 3619883"/>
                <a:gd name="connsiteY40" fmla="*/ 30853 h 4275461"/>
                <a:gd name="connsiteX41" fmla="*/ 3022289 w 3619883"/>
                <a:gd name="connsiteY41" fmla="*/ 10893 h 4275461"/>
                <a:gd name="connsiteX42" fmla="*/ 3054807 w 3619883"/>
                <a:gd name="connsiteY42" fmla="*/ 24226 h 4275461"/>
                <a:gd name="connsiteX43" fmla="*/ 3141892 w 3619883"/>
                <a:gd name="connsiteY43" fmla="*/ 51925 h 4275461"/>
                <a:gd name="connsiteX44" fmla="*/ 3185711 w 3619883"/>
                <a:gd name="connsiteY44" fmla="*/ 59881 h 4275461"/>
                <a:gd name="connsiteX45" fmla="*/ 3219056 w 3619883"/>
                <a:gd name="connsiteY45" fmla="*/ 55536 h 4275461"/>
                <a:gd name="connsiteX46" fmla="*/ 3263425 w 3619883"/>
                <a:gd name="connsiteY46" fmla="*/ 51706 h 4275461"/>
                <a:gd name="connsiteX47" fmla="*/ 3296219 w 3619883"/>
                <a:gd name="connsiteY47" fmla="*/ 59147 h 4275461"/>
                <a:gd name="connsiteX48" fmla="*/ 3319094 w 3619883"/>
                <a:gd name="connsiteY48" fmla="*/ 42500 h 4275461"/>
                <a:gd name="connsiteX49" fmla="*/ 3420511 w 3619883"/>
                <a:gd name="connsiteY49" fmla="*/ 0 h 4275461"/>
                <a:gd name="connsiteX50" fmla="*/ 3453305 w 3619883"/>
                <a:gd name="connsiteY50" fmla="*/ 7440 h 4275461"/>
                <a:gd name="connsiteX51" fmla="*/ 3496571 w 3619883"/>
                <a:gd name="connsiteY51" fmla="*/ 27182 h 4275461"/>
                <a:gd name="connsiteX52" fmla="*/ 3602117 w 3619883"/>
                <a:gd name="connsiteY52" fmla="*/ 132521 h 4275461"/>
                <a:gd name="connsiteX53" fmla="*/ 3619883 w 3619883"/>
                <a:gd name="connsiteY53" fmla="*/ 140049 h 4275461"/>
                <a:gd name="connsiteX54" fmla="*/ 3619883 w 3619883"/>
                <a:gd name="connsiteY54" fmla="*/ 755612 h 4275461"/>
                <a:gd name="connsiteX0" fmla="*/ 3619883 w 3619883"/>
                <a:gd name="connsiteY0" fmla="*/ 755612 h 755612"/>
                <a:gd name="connsiteX1" fmla="*/ 21113 w 3619883"/>
                <a:gd name="connsiteY1" fmla="*/ 580168 h 755612"/>
                <a:gd name="connsiteX2" fmla="*/ 0 w 3619883"/>
                <a:gd name="connsiteY2" fmla="*/ 42229 h 755612"/>
                <a:gd name="connsiteX3" fmla="*/ 42464 w 3619883"/>
                <a:gd name="connsiteY3" fmla="*/ 40518 h 755612"/>
                <a:gd name="connsiteX4" fmla="*/ 137733 w 3619883"/>
                <a:gd name="connsiteY4" fmla="*/ 35355 h 755612"/>
                <a:gd name="connsiteX5" fmla="*/ 270565 w 3619883"/>
                <a:gd name="connsiteY5" fmla="*/ 29759 h 755612"/>
                <a:gd name="connsiteX6" fmla="*/ 479734 w 3619883"/>
                <a:gd name="connsiteY6" fmla="*/ 45455 h 755612"/>
                <a:gd name="connsiteX7" fmla="*/ 524103 w 3619883"/>
                <a:gd name="connsiteY7" fmla="*/ 41625 h 755612"/>
                <a:gd name="connsiteX8" fmla="*/ 624416 w 3619883"/>
                <a:gd name="connsiteY8" fmla="*/ 22696 h 755612"/>
                <a:gd name="connsiteX9" fmla="*/ 657762 w 3619883"/>
                <a:gd name="connsiteY9" fmla="*/ 18351 h 755612"/>
                <a:gd name="connsiteX10" fmla="*/ 690557 w 3619883"/>
                <a:gd name="connsiteY10" fmla="*/ 25792 h 755612"/>
                <a:gd name="connsiteX11" fmla="*/ 745123 w 3619883"/>
                <a:gd name="connsiteY11" fmla="*/ 40157 h 755612"/>
                <a:gd name="connsiteX12" fmla="*/ 789493 w 3619883"/>
                <a:gd name="connsiteY12" fmla="*/ 36327 h 755612"/>
                <a:gd name="connsiteX13" fmla="*/ 854255 w 3619883"/>
                <a:gd name="connsiteY13" fmla="*/ 68887 h 755612"/>
                <a:gd name="connsiteX14" fmla="*/ 897520 w 3619883"/>
                <a:gd name="connsiteY14" fmla="*/ 88629 h 755612"/>
                <a:gd name="connsiteX15" fmla="*/ 940510 w 3619883"/>
                <a:gd name="connsiteY15" fmla="*/ 114265 h 755612"/>
                <a:gd name="connsiteX16" fmla="*/ 1082712 w 3619883"/>
                <a:gd name="connsiteY16" fmla="*/ 144543 h 755612"/>
                <a:gd name="connsiteX17" fmla="*/ 1205348 w 3619883"/>
                <a:gd name="connsiteY17" fmla="*/ 120753 h 755612"/>
                <a:gd name="connsiteX18" fmla="*/ 1271764 w 3619883"/>
                <a:gd name="connsiteY18" fmla="*/ 117956 h 755612"/>
                <a:gd name="connsiteX19" fmla="*/ 1315583 w 3619883"/>
                <a:gd name="connsiteY19" fmla="*/ 125912 h 755612"/>
                <a:gd name="connsiteX20" fmla="*/ 1359125 w 3619883"/>
                <a:gd name="connsiteY20" fmla="*/ 139761 h 755612"/>
                <a:gd name="connsiteX21" fmla="*/ 1391919 w 3619883"/>
                <a:gd name="connsiteY21" fmla="*/ 147202 h 755612"/>
                <a:gd name="connsiteX22" fmla="*/ 1436563 w 3619883"/>
                <a:gd name="connsiteY22" fmla="*/ 137480 h 755612"/>
                <a:gd name="connsiteX23" fmla="*/ 1471566 w 3619883"/>
                <a:gd name="connsiteY23" fmla="*/ 97777 h 755612"/>
                <a:gd name="connsiteX24" fmla="*/ 1505739 w 3619883"/>
                <a:gd name="connsiteY24" fmla="*/ 75753 h 755612"/>
                <a:gd name="connsiteX25" fmla="*/ 1590891 w 3619883"/>
                <a:gd name="connsiteY25" fmla="*/ 144702 h 755612"/>
                <a:gd name="connsiteX26" fmla="*/ 1625616 w 3619883"/>
                <a:gd name="connsiteY26" fmla="*/ 110893 h 755612"/>
                <a:gd name="connsiteX27" fmla="*/ 1658964 w 3619883"/>
                <a:gd name="connsiteY27" fmla="*/ 106547 h 755612"/>
                <a:gd name="connsiteX28" fmla="*/ 1746598 w 3619883"/>
                <a:gd name="connsiteY28" fmla="*/ 122460 h 755612"/>
                <a:gd name="connsiteX29" fmla="*/ 1811913 w 3619883"/>
                <a:gd name="connsiteY29" fmla="*/ 143234 h 755612"/>
                <a:gd name="connsiteX30" fmla="*/ 1856557 w 3619883"/>
                <a:gd name="connsiteY30" fmla="*/ 133511 h 755612"/>
                <a:gd name="connsiteX31" fmla="*/ 2066003 w 3619883"/>
                <a:gd name="connsiteY31" fmla="*/ 143313 h 755612"/>
                <a:gd name="connsiteX32" fmla="*/ 2177615 w 3619883"/>
                <a:gd name="connsiteY32" fmla="*/ 119007 h 755612"/>
                <a:gd name="connsiteX33" fmla="*/ 2255883 w 3619883"/>
                <a:gd name="connsiteY33" fmla="*/ 99047 h 755612"/>
                <a:gd name="connsiteX34" fmla="*/ 2344622 w 3619883"/>
                <a:gd name="connsiteY34" fmla="*/ 91388 h 755612"/>
                <a:gd name="connsiteX35" fmla="*/ 2455682 w 3619883"/>
                <a:gd name="connsiteY35" fmla="*/ 78869 h 755612"/>
                <a:gd name="connsiteX36" fmla="*/ 2632609 w 3619883"/>
                <a:gd name="connsiteY36" fmla="*/ 75338 h 755612"/>
                <a:gd name="connsiteX37" fmla="*/ 2742291 w 3619883"/>
                <a:gd name="connsiteY37" fmla="*/ 92282 h 755612"/>
                <a:gd name="connsiteX38" fmla="*/ 2851974 w 3619883"/>
                <a:gd name="connsiteY38" fmla="*/ 109227 h 755612"/>
                <a:gd name="connsiteX39" fmla="*/ 2907643 w 3619883"/>
                <a:gd name="connsiteY39" fmla="*/ 100020 h 755612"/>
                <a:gd name="connsiteX40" fmla="*/ 2944022 w 3619883"/>
                <a:gd name="connsiteY40" fmla="*/ 30853 h 755612"/>
                <a:gd name="connsiteX41" fmla="*/ 3022289 w 3619883"/>
                <a:gd name="connsiteY41" fmla="*/ 10893 h 755612"/>
                <a:gd name="connsiteX42" fmla="*/ 3054807 w 3619883"/>
                <a:gd name="connsiteY42" fmla="*/ 24226 h 755612"/>
                <a:gd name="connsiteX43" fmla="*/ 3141892 w 3619883"/>
                <a:gd name="connsiteY43" fmla="*/ 51925 h 755612"/>
                <a:gd name="connsiteX44" fmla="*/ 3185711 w 3619883"/>
                <a:gd name="connsiteY44" fmla="*/ 59881 h 755612"/>
                <a:gd name="connsiteX45" fmla="*/ 3219056 w 3619883"/>
                <a:gd name="connsiteY45" fmla="*/ 55536 h 755612"/>
                <a:gd name="connsiteX46" fmla="*/ 3263425 w 3619883"/>
                <a:gd name="connsiteY46" fmla="*/ 51706 h 755612"/>
                <a:gd name="connsiteX47" fmla="*/ 3296219 w 3619883"/>
                <a:gd name="connsiteY47" fmla="*/ 59147 h 755612"/>
                <a:gd name="connsiteX48" fmla="*/ 3319094 w 3619883"/>
                <a:gd name="connsiteY48" fmla="*/ 42500 h 755612"/>
                <a:gd name="connsiteX49" fmla="*/ 3420511 w 3619883"/>
                <a:gd name="connsiteY49" fmla="*/ 0 h 755612"/>
                <a:gd name="connsiteX50" fmla="*/ 3453305 w 3619883"/>
                <a:gd name="connsiteY50" fmla="*/ 7440 h 755612"/>
                <a:gd name="connsiteX51" fmla="*/ 3496571 w 3619883"/>
                <a:gd name="connsiteY51" fmla="*/ 27182 h 755612"/>
                <a:gd name="connsiteX52" fmla="*/ 3602117 w 3619883"/>
                <a:gd name="connsiteY52" fmla="*/ 132521 h 755612"/>
                <a:gd name="connsiteX53" fmla="*/ 3619883 w 3619883"/>
                <a:gd name="connsiteY53" fmla="*/ 140049 h 755612"/>
                <a:gd name="connsiteX54" fmla="*/ 3619883 w 3619883"/>
                <a:gd name="connsiteY54" fmla="*/ 755612 h 755612"/>
                <a:gd name="connsiteX0" fmla="*/ 3619883 w 3619883"/>
                <a:gd name="connsiteY0" fmla="*/ 755612 h 766576"/>
                <a:gd name="connsiteX1" fmla="*/ 4223 w 3619883"/>
                <a:gd name="connsiteY1" fmla="*/ 766576 h 766576"/>
                <a:gd name="connsiteX2" fmla="*/ 0 w 3619883"/>
                <a:gd name="connsiteY2" fmla="*/ 42229 h 766576"/>
                <a:gd name="connsiteX3" fmla="*/ 42464 w 3619883"/>
                <a:gd name="connsiteY3" fmla="*/ 40518 h 766576"/>
                <a:gd name="connsiteX4" fmla="*/ 137733 w 3619883"/>
                <a:gd name="connsiteY4" fmla="*/ 35355 h 766576"/>
                <a:gd name="connsiteX5" fmla="*/ 270565 w 3619883"/>
                <a:gd name="connsiteY5" fmla="*/ 29759 h 766576"/>
                <a:gd name="connsiteX6" fmla="*/ 479734 w 3619883"/>
                <a:gd name="connsiteY6" fmla="*/ 45455 h 766576"/>
                <a:gd name="connsiteX7" fmla="*/ 524103 w 3619883"/>
                <a:gd name="connsiteY7" fmla="*/ 41625 h 766576"/>
                <a:gd name="connsiteX8" fmla="*/ 624416 w 3619883"/>
                <a:gd name="connsiteY8" fmla="*/ 22696 h 766576"/>
                <a:gd name="connsiteX9" fmla="*/ 657762 w 3619883"/>
                <a:gd name="connsiteY9" fmla="*/ 18351 h 766576"/>
                <a:gd name="connsiteX10" fmla="*/ 690557 w 3619883"/>
                <a:gd name="connsiteY10" fmla="*/ 25792 h 766576"/>
                <a:gd name="connsiteX11" fmla="*/ 745123 w 3619883"/>
                <a:gd name="connsiteY11" fmla="*/ 40157 h 766576"/>
                <a:gd name="connsiteX12" fmla="*/ 789493 w 3619883"/>
                <a:gd name="connsiteY12" fmla="*/ 36327 h 766576"/>
                <a:gd name="connsiteX13" fmla="*/ 854255 w 3619883"/>
                <a:gd name="connsiteY13" fmla="*/ 68887 h 766576"/>
                <a:gd name="connsiteX14" fmla="*/ 897520 w 3619883"/>
                <a:gd name="connsiteY14" fmla="*/ 88629 h 766576"/>
                <a:gd name="connsiteX15" fmla="*/ 940510 w 3619883"/>
                <a:gd name="connsiteY15" fmla="*/ 114265 h 766576"/>
                <a:gd name="connsiteX16" fmla="*/ 1082712 w 3619883"/>
                <a:gd name="connsiteY16" fmla="*/ 144543 h 766576"/>
                <a:gd name="connsiteX17" fmla="*/ 1205348 w 3619883"/>
                <a:gd name="connsiteY17" fmla="*/ 120753 h 766576"/>
                <a:gd name="connsiteX18" fmla="*/ 1271764 w 3619883"/>
                <a:gd name="connsiteY18" fmla="*/ 117956 h 766576"/>
                <a:gd name="connsiteX19" fmla="*/ 1315583 w 3619883"/>
                <a:gd name="connsiteY19" fmla="*/ 125912 h 766576"/>
                <a:gd name="connsiteX20" fmla="*/ 1359125 w 3619883"/>
                <a:gd name="connsiteY20" fmla="*/ 139761 h 766576"/>
                <a:gd name="connsiteX21" fmla="*/ 1391919 w 3619883"/>
                <a:gd name="connsiteY21" fmla="*/ 147202 h 766576"/>
                <a:gd name="connsiteX22" fmla="*/ 1436563 w 3619883"/>
                <a:gd name="connsiteY22" fmla="*/ 137480 h 766576"/>
                <a:gd name="connsiteX23" fmla="*/ 1471566 w 3619883"/>
                <a:gd name="connsiteY23" fmla="*/ 97777 h 766576"/>
                <a:gd name="connsiteX24" fmla="*/ 1505739 w 3619883"/>
                <a:gd name="connsiteY24" fmla="*/ 75753 h 766576"/>
                <a:gd name="connsiteX25" fmla="*/ 1590891 w 3619883"/>
                <a:gd name="connsiteY25" fmla="*/ 144702 h 766576"/>
                <a:gd name="connsiteX26" fmla="*/ 1625616 w 3619883"/>
                <a:gd name="connsiteY26" fmla="*/ 110893 h 766576"/>
                <a:gd name="connsiteX27" fmla="*/ 1658964 w 3619883"/>
                <a:gd name="connsiteY27" fmla="*/ 106547 h 766576"/>
                <a:gd name="connsiteX28" fmla="*/ 1746598 w 3619883"/>
                <a:gd name="connsiteY28" fmla="*/ 122460 h 766576"/>
                <a:gd name="connsiteX29" fmla="*/ 1811913 w 3619883"/>
                <a:gd name="connsiteY29" fmla="*/ 143234 h 766576"/>
                <a:gd name="connsiteX30" fmla="*/ 1856557 w 3619883"/>
                <a:gd name="connsiteY30" fmla="*/ 133511 h 766576"/>
                <a:gd name="connsiteX31" fmla="*/ 2066003 w 3619883"/>
                <a:gd name="connsiteY31" fmla="*/ 143313 h 766576"/>
                <a:gd name="connsiteX32" fmla="*/ 2177615 w 3619883"/>
                <a:gd name="connsiteY32" fmla="*/ 119007 h 766576"/>
                <a:gd name="connsiteX33" fmla="*/ 2255883 w 3619883"/>
                <a:gd name="connsiteY33" fmla="*/ 99047 h 766576"/>
                <a:gd name="connsiteX34" fmla="*/ 2344622 w 3619883"/>
                <a:gd name="connsiteY34" fmla="*/ 91388 h 766576"/>
                <a:gd name="connsiteX35" fmla="*/ 2455682 w 3619883"/>
                <a:gd name="connsiteY35" fmla="*/ 78869 h 766576"/>
                <a:gd name="connsiteX36" fmla="*/ 2632609 w 3619883"/>
                <a:gd name="connsiteY36" fmla="*/ 75338 h 766576"/>
                <a:gd name="connsiteX37" fmla="*/ 2742291 w 3619883"/>
                <a:gd name="connsiteY37" fmla="*/ 92282 h 766576"/>
                <a:gd name="connsiteX38" fmla="*/ 2851974 w 3619883"/>
                <a:gd name="connsiteY38" fmla="*/ 109227 h 766576"/>
                <a:gd name="connsiteX39" fmla="*/ 2907643 w 3619883"/>
                <a:gd name="connsiteY39" fmla="*/ 100020 h 766576"/>
                <a:gd name="connsiteX40" fmla="*/ 2944022 w 3619883"/>
                <a:gd name="connsiteY40" fmla="*/ 30853 h 766576"/>
                <a:gd name="connsiteX41" fmla="*/ 3022289 w 3619883"/>
                <a:gd name="connsiteY41" fmla="*/ 10893 h 766576"/>
                <a:gd name="connsiteX42" fmla="*/ 3054807 w 3619883"/>
                <a:gd name="connsiteY42" fmla="*/ 24226 h 766576"/>
                <a:gd name="connsiteX43" fmla="*/ 3141892 w 3619883"/>
                <a:gd name="connsiteY43" fmla="*/ 51925 h 766576"/>
                <a:gd name="connsiteX44" fmla="*/ 3185711 w 3619883"/>
                <a:gd name="connsiteY44" fmla="*/ 59881 h 766576"/>
                <a:gd name="connsiteX45" fmla="*/ 3219056 w 3619883"/>
                <a:gd name="connsiteY45" fmla="*/ 55536 h 766576"/>
                <a:gd name="connsiteX46" fmla="*/ 3263425 w 3619883"/>
                <a:gd name="connsiteY46" fmla="*/ 51706 h 766576"/>
                <a:gd name="connsiteX47" fmla="*/ 3296219 w 3619883"/>
                <a:gd name="connsiteY47" fmla="*/ 59147 h 766576"/>
                <a:gd name="connsiteX48" fmla="*/ 3319094 w 3619883"/>
                <a:gd name="connsiteY48" fmla="*/ 42500 h 766576"/>
                <a:gd name="connsiteX49" fmla="*/ 3420511 w 3619883"/>
                <a:gd name="connsiteY49" fmla="*/ 0 h 766576"/>
                <a:gd name="connsiteX50" fmla="*/ 3453305 w 3619883"/>
                <a:gd name="connsiteY50" fmla="*/ 7440 h 766576"/>
                <a:gd name="connsiteX51" fmla="*/ 3496571 w 3619883"/>
                <a:gd name="connsiteY51" fmla="*/ 27182 h 766576"/>
                <a:gd name="connsiteX52" fmla="*/ 3602117 w 3619883"/>
                <a:gd name="connsiteY52" fmla="*/ 132521 h 766576"/>
                <a:gd name="connsiteX53" fmla="*/ 3619883 w 3619883"/>
                <a:gd name="connsiteY53" fmla="*/ 140049 h 766576"/>
                <a:gd name="connsiteX54" fmla="*/ 3619883 w 3619883"/>
                <a:gd name="connsiteY54" fmla="*/ 755612 h 766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619883" h="766576" extrusionOk="0">
                  <a:moveTo>
                    <a:pt x="3619883" y="755612"/>
                  </a:moveTo>
                  <a:lnTo>
                    <a:pt x="4223" y="766576"/>
                  </a:lnTo>
                  <a:cubicBezTo>
                    <a:pt x="2815" y="525127"/>
                    <a:pt x="1408" y="283678"/>
                    <a:pt x="0" y="42229"/>
                  </a:cubicBezTo>
                  <a:lnTo>
                    <a:pt x="42464" y="40518"/>
                  </a:lnTo>
                  <a:cubicBezTo>
                    <a:pt x="74971" y="39124"/>
                    <a:pt x="107865" y="37493"/>
                    <a:pt x="137733" y="35355"/>
                  </a:cubicBezTo>
                  <a:cubicBezTo>
                    <a:pt x="190259" y="31594"/>
                    <a:pt x="207620" y="26813"/>
                    <a:pt x="270565" y="29759"/>
                  </a:cubicBezTo>
                  <a:cubicBezTo>
                    <a:pt x="340476" y="33031"/>
                    <a:pt x="410011" y="40222"/>
                    <a:pt x="479734" y="45455"/>
                  </a:cubicBezTo>
                  <a:cubicBezTo>
                    <a:pt x="494525" y="44178"/>
                    <a:pt x="509610" y="43513"/>
                    <a:pt x="524103" y="41625"/>
                  </a:cubicBezTo>
                  <a:cubicBezTo>
                    <a:pt x="601697" y="31514"/>
                    <a:pt x="556443" y="34957"/>
                    <a:pt x="624416" y="22696"/>
                  </a:cubicBezTo>
                  <a:cubicBezTo>
                    <a:pt x="635212" y="20749"/>
                    <a:pt x="646648" y="19799"/>
                    <a:pt x="657762" y="18351"/>
                  </a:cubicBezTo>
                  <a:cubicBezTo>
                    <a:pt x="668693" y="20831"/>
                    <a:pt x="679780" y="23102"/>
                    <a:pt x="690557" y="25792"/>
                  </a:cubicBezTo>
                  <a:cubicBezTo>
                    <a:pt x="708912" y="30373"/>
                    <a:pt x="725511" y="38069"/>
                    <a:pt x="745123" y="40157"/>
                  </a:cubicBezTo>
                  <a:cubicBezTo>
                    <a:pt x="760140" y="41756"/>
                    <a:pt x="774703" y="37604"/>
                    <a:pt x="789493" y="36327"/>
                  </a:cubicBezTo>
                  <a:cubicBezTo>
                    <a:pt x="861365" y="65797"/>
                    <a:pt x="781581" y="31381"/>
                    <a:pt x="854255" y="68887"/>
                  </a:cubicBezTo>
                  <a:cubicBezTo>
                    <a:pt x="867904" y="75932"/>
                    <a:pt x="883997" y="81514"/>
                    <a:pt x="897520" y="88629"/>
                  </a:cubicBezTo>
                  <a:cubicBezTo>
                    <a:pt x="912821" y="96679"/>
                    <a:pt x="924193" y="106820"/>
                    <a:pt x="940510" y="114265"/>
                  </a:cubicBezTo>
                  <a:cubicBezTo>
                    <a:pt x="978926" y="131794"/>
                    <a:pt x="1040358" y="137490"/>
                    <a:pt x="1082712" y="144543"/>
                  </a:cubicBezTo>
                  <a:cubicBezTo>
                    <a:pt x="1118214" y="136811"/>
                    <a:pt x="1170817" y="124786"/>
                    <a:pt x="1205348" y="120753"/>
                  </a:cubicBezTo>
                  <a:cubicBezTo>
                    <a:pt x="1226874" y="118238"/>
                    <a:pt x="1249625" y="118888"/>
                    <a:pt x="1271764" y="117956"/>
                  </a:cubicBezTo>
                  <a:cubicBezTo>
                    <a:pt x="1286371" y="120607"/>
                    <a:pt x="1301530" y="122404"/>
                    <a:pt x="1315583" y="125912"/>
                  </a:cubicBezTo>
                  <a:cubicBezTo>
                    <a:pt x="1330825" y="129716"/>
                    <a:pt x="1344183" y="135594"/>
                    <a:pt x="1359125" y="139761"/>
                  </a:cubicBezTo>
                  <a:cubicBezTo>
                    <a:pt x="1369691" y="142709"/>
                    <a:pt x="1380988" y="144722"/>
                    <a:pt x="1391919" y="147202"/>
                  </a:cubicBezTo>
                  <a:cubicBezTo>
                    <a:pt x="1406801" y="143961"/>
                    <a:pt x="1423676" y="142513"/>
                    <a:pt x="1436563" y="137480"/>
                  </a:cubicBezTo>
                  <a:cubicBezTo>
                    <a:pt x="1471672" y="123768"/>
                    <a:pt x="1451884" y="116940"/>
                    <a:pt x="1471566" y="97777"/>
                  </a:cubicBezTo>
                  <a:cubicBezTo>
                    <a:pt x="1480193" y="89377"/>
                    <a:pt x="1494348" y="83095"/>
                    <a:pt x="1505739" y="75753"/>
                  </a:cubicBezTo>
                  <a:cubicBezTo>
                    <a:pt x="1577183" y="91962"/>
                    <a:pt x="1533597" y="77394"/>
                    <a:pt x="1590891" y="144702"/>
                  </a:cubicBezTo>
                  <a:cubicBezTo>
                    <a:pt x="1598697" y="133398"/>
                    <a:pt x="1605803" y="118291"/>
                    <a:pt x="1625616" y="110893"/>
                  </a:cubicBezTo>
                  <a:cubicBezTo>
                    <a:pt x="1634871" y="107437"/>
                    <a:pt x="1647847" y="107996"/>
                    <a:pt x="1658964" y="106547"/>
                  </a:cubicBezTo>
                  <a:lnTo>
                    <a:pt x="1746598" y="122460"/>
                  </a:lnTo>
                  <a:cubicBezTo>
                    <a:pt x="1784954" y="129898"/>
                    <a:pt x="1777755" y="129229"/>
                    <a:pt x="1811913" y="143234"/>
                  </a:cubicBezTo>
                  <a:cubicBezTo>
                    <a:pt x="1826795" y="139993"/>
                    <a:pt x="1840838" y="135560"/>
                    <a:pt x="1856557" y="133511"/>
                  </a:cubicBezTo>
                  <a:cubicBezTo>
                    <a:pt x="1928018" y="124200"/>
                    <a:pt x="1988968" y="136755"/>
                    <a:pt x="2066003" y="143313"/>
                  </a:cubicBezTo>
                  <a:lnTo>
                    <a:pt x="2177615" y="119007"/>
                  </a:lnTo>
                  <a:cubicBezTo>
                    <a:pt x="2204144" y="112823"/>
                    <a:pt x="2229794" y="105701"/>
                    <a:pt x="2255883" y="99047"/>
                  </a:cubicBezTo>
                  <a:lnTo>
                    <a:pt x="2344622" y="91388"/>
                  </a:lnTo>
                  <a:cubicBezTo>
                    <a:pt x="2381841" y="87629"/>
                    <a:pt x="2417828" y="80978"/>
                    <a:pt x="2455682" y="78869"/>
                  </a:cubicBezTo>
                  <a:cubicBezTo>
                    <a:pt x="2514146" y="75610"/>
                    <a:pt x="2573634" y="76515"/>
                    <a:pt x="2632609" y="75338"/>
                  </a:cubicBezTo>
                  <a:lnTo>
                    <a:pt x="2742291" y="92282"/>
                  </a:lnTo>
                  <a:lnTo>
                    <a:pt x="2851974" y="109227"/>
                  </a:lnTo>
                  <a:cubicBezTo>
                    <a:pt x="2870530" y="106158"/>
                    <a:pt x="2892297" y="106201"/>
                    <a:pt x="2907643" y="100020"/>
                  </a:cubicBezTo>
                  <a:cubicBezTo>
                    <a:pt x="2937923" y="87823"/>
                    <a:pt x="2940565" y="43036"/>
                    <a:pt x="2944022" y="30853"/>
                  </a:cubicBezTo>
                  <a:cubicBezTo>
                    <a:pt x="2970111" y="24199"/>
                    <a:pt x="2993094" y="12639"/>
                    <a:pt x="3022289" y="10893"/>
                  </a:cubicBezTo>
                  <a:cubicBezTo>
                    <a:pt x="3035344" y="10111"/>
                    <a:pt x="3043336" y="20290"/>
                    <a:pt x="3054807" y="24226"/>
                  </a:cubicBezTo>
                  <a:cubicBezTo>
                    <a:pt x="3083266" y="33989"/>
                    <a:pt x="3112862" y="42692"/>
                    <a:pt x="3141892" y="51925"/>
                  </a:cubicBezTo>
                  <a:cubicBezTo>
                    <a:pt x="3156498" y="54577"/>
                    <a:pt x="3173315" y="54799"/>
                    <a:pt x="3185711" y="59881"/>
                  </a:cubicBezTo>
                  <a:cubicBezTo>
                    <a:pt x="3221000" y="74351"/>
                    <a:pt x="3196552" y="98318"/>
                    <a:pt x="3219056" y="55536"/>
                  </a:cubicBezTo>
                  <a:cubicBezTo>
                    <a:pt x="3233847" y="54259"/>
                    <a:pt x="3248275" y="50997"/>
                    <a:pt x="3263425" y="51706"/>
                  </a:cubicBezTo>
                  <a:cubicBezTo>
                    <a:pt x="3275045" y="52250"/>
                    <a:pt x="3285322" y="60949"/>
                    <a:pt x="3296219" y="59147"/>
                  </a:cubicBezTo>
                  <a:cubicBezTo>
                    <a:pt x="3308643" y="57093"/>
                    <a:pt x="3311469" y="48049"/>
                    <a:pt x="3319094" y="42500"/>
                  </a:cubicBezTo>
                  <a:cubicBezTo>
                    <a:pt x="3399611" y="29185"/>
                    <a:pt x="3363375" y="41582"/>
                    <a:pt x="3420511" y="0"/>
                  </a:cubicBezTo>
                  <a:cubicBezTo>
                    <a:pt x="3431442" y="2480"/>
                    <a:pt x="3443361" y="3886"/>
                    <a:pt x="3453305" y="7440"/>
                  </a:cubicBezTo>
                  <a:cubicBezTo>
                    <a:pt x="3469029" y="13059"/>
                    <a:pt x="3483905" y="19630"/>
                    <a:pt x="3496571" y="27182"/>
                  </a:cubicBezTo>
                  <a:cubicBezTo>
                    <a:pt x="3535674" y="50500"/>
                    <a:pt x="3592081" y="121578"/>
                    <a:pt x="3602117" y="132521"/>
                  </a:cubicBezTo>
                  <a:lnTo>
                    <a:pt x="3619883" y="140049"/>
                  </a:lnTo>
                  <a:lnTo>
                    <a:pt x="3619883" y="75561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7"/>
          <a:stretch/>
        </p:blipFill>
        <p:spPr>
          <a:xfrm>
            <a:off x="-1" y="3044611"/>
            <a:ext cx="7477125" cy="3059555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125" y="3046097"/>
            <a:ext cx="4714875" cy="3811904"/>
          </a:xfrm>
          <a:prstGeom prst="rect">
            <a:avLst/>
          </a:prstGeom>
        </p:spPr>
      </p:pic>
      <p:sp>
        <p:nvSpPr>
          <p:cNvPr id="27" name="Rectangle 9"/>
          <p:cNvSpPr>
            <a:spLocks noChangeArrowheads="1"/>
          </p:cNvSpPr>
          <p:nvPr/>
        </p:nvSpPr>
        <p:spPr bwMode="auto">
          <a:xfrm>
            <a:off x="1" y="6104166"/>
            <a:ext cx="7477124" cy="753834"/>
          </a:xfrm>
          <a:prstGeom prst="rect">
            <a:avLst/>
          </a:prstGeom>
          <a:solidFill>
            <a:srgbClr val="F6F1ED"/>
          </a:solidFill>
          <a:ln w="9525">
            <a:noFill/>
            <a:miter lim="800000"/>
            <a:headEnd/>
            <a:tailEnd/>
          </a:ln>
        </p:spPr>
        <p:txBody>
          <a:bodyPr anchor="ctr" anchorCtr="0"/>
          <a:lstStyle/>
          <a:p>
            <a:pPr algn="ctr"/>
            <a:r>
              <a:rPr lang="tr-TR" sz="2400" dirty="0" smtClean="0"/>
              <a:t>Engelsiz kafelerde, özel </a:t>
            </a:r>
            <a:r>
              <a:rPr lang="tr-TR" sz="2400" dirty="0" err="1" smtClean="0"/>
              <a:t>gereksinimli</a:t>
            </a:r>
            <a:r>
              <a:rPr lang="tr-TR" sz="2400" dirty="0" smtClean="0"/>
              <a:t> bireyler çalışmakta ve onlara </a:t>
            </a:r>
            <a:r>
              <a:rPr lang="tr-TR" sz="2400" b="1" dirty="0" smtClean="0"/>
              <a:t>iş gücü </a:t>
            </a:r>
            <a:r>
              <a:rPr lang="tr-TR" sz="2400" dirty="0" smtClean="0"/>
              <a:t>sağlanmış olmaktadır.</a:t>
            </a:r>
            <a:endParaRPr lang="en-US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892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1285875" y="19051"/>
            <a:ext cx="89725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Özel </a:t>
            </a:r>
            <a:r>
              <a:rPr lang="tr-TR" sz="2800" dirty="0" err="1" smtClean="0">
                <a:solidFill>
                  <a:schemeClr val="bg1"/>
                </a:solidFill>
              </a:rPr>
              <a:t>Gereksinimli</a:t>
            </a:r>
            <a:r>
              <a:rPr lang="tr-TR" sz="2800" dirty="0" smtClean="0">
                <a:solidFill>
                  <a:schemeClr val="bg1"/>
                </a:solidFill>
              </a:rPr>
              <a:t> Bireyler İçin Bazı Proje ve Hizmetler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18" name="Resi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841248"/>
            <a:ext cx="4216400" cy="3080488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717" y="1841248"/>
            <a:ext cx="4315283" cy="3080488"/>
          </a:xfrm>
          <a:prstGeom prst="rect">
            <a:avLst/>
          </a:prstGeom>
        </p:spPr>
      </p:pic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4216400" y="1841248"/>
            <a:ext cx="3660317" cy="3080488"/>
          </a:xfrm>
          <a:prstGeom prst="rect">
            <a:avLst/>
          </a:prstGeom>
          <a:solidFill>
            <a:srgbClr val="F6F1ED"/>
          </a:solidFill>
          <a:ln w="9525">
            <a:noFill/>
            <a:miter lim="800000"/>
            <a:headEnd/>
            <a:tailEnd/>
          </a:ln>
        </p:spPr>
        <p:txBody>
          <a:bodyPr anchor="ctr" anchorCtr="0"/>
          <a:lstStyle/>
          <a:p>
            <a:pPr algn="ctr"/>
            <a:r>
              <a:rPr lang="tr-TR" sz="2400" dirty="0" smtClean="0"/>
              <a:t>Proje kapsamında özel </a:t>
            </a:r>
            <a:r>
              <a:rPr lang="tr-TR" sz="2400" dirty="0" err="1" smtClean="0"/>
              <a:t>gereksinimli</a:t>
            </a:r>
            <a:r>
              <a:rPr lang="tr-TR" sz="2400" dirty="0" smtClean="0"/>
              <a:t> çocuklar, uzman eğitmenler eşliğinde ata binmektedir.</a:t>
            </a:r>
            <a:endParaRPr lang="en-US" sz="2400" dirty="0"/>
          </a:p>
        </p:txBody>
      </p:sp>
      <p:grpSp>
        <p:nvGrpSpPr>
          <p:cNvPr id="21" name="Grup 20"/>
          <p:cNvGrpSpPr/>
          <p:nvPr/>
        </p:nvGrpSpPr>
        <p:grpSpPr>
          <a:xfrm>
            <a:off x="908050" y="812314"/>
            <a:ext cx="10060692" cy="1028934"/>
            <a:chOff x="908050" y="2488714"/>
            <a:chExt cx="10060692" cy="1028934"/>
          </a:xfrm>
        </p:grpSpPr>
        <p:pic>
          <p:nvPicPr>
            <p:cNvPr id="22" name="Resim 2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8050" y="2488714"/>
              <a:ext cx="10060692" cy="1028934"/>
            </a:xfrm>
            <a:prstGeom prst="rect">
              <a:avLst/>
            </a:prstGeom>
            <a:ln>
              <a:noFill/>
            </a:ln>
          </p:spPr>
        </p:pic>
        <p:sp>
          <p:nvSpPr>
            <p:cNvPr id="23" name="Rectangle 9"/>
            <p:cNvSpPr>
              <a:spLocks noChangeArrowheads="1"/>
            </p:cNvSpPr>
            <p:nvPr/>
          </p:nvSpPr>
          <p:spPr bwMode="auto">
            <a:xfrm>
              <a:off x="1628775" y="2693008"/>
              <a:ext cx="8391525" cy="577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r-TR" sz="2800" dirty="0" smtClean="0">
                  <a:solidFill>
                    <a:schemeClr val="bg1"/>
                  </a:solidFill>
                </a:rPr>
                <a:t>Rehabilitasyon, Bakım ve Gelişim</a:t>
              </a:r>
              <a:endParaRPr lang="en-US" sz="28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8" name="Resi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550" y="4890220"/>
            <a:ext cx="7559675" cy="1981893"/>
          </a:xfrm>
          <a:prstGeom prst="rect">
            <a:avLst/>
          </a:prstGeom>
        </p:spPr>
      </p:pic>
      <p:grpSp>
        <p:nvGrpSpPr>
          <p:cNvPr id="5" name="Grup 4"/>
          <p:cNvGrpSpPr/>
          <p:nvPr/>
        </p:nvGrpSpPr>
        <p:grpSpPr>
          <a:xfrm>
            <a:off x="7477125" y="4921736"/>
            <a:ext cx="4714875" cy="1950377"/>
            <a:chOff x="7477125" y="4921736"/>
            <a:chExt cx="4714875" cy="1950377"/>
          </a:xfrm>
        </p:grpSpPr>
        <p:sp>
          <p:nvSpPr>
            <p:cNvPr id="14" name="Rectangle 9"/>
            <p:cNvSpPr>
              <a:spLocks noChangeArrowheads="1"/>
            </p:cNvSpPr>
            <p:nvPr/>
          </p:nvSpPr>
          <p:spPr bwMode="auto">
            <a:xfrm>
              <a:off x="7477125" y="4921736"/>
              <a:ext cx="4714875" cy="1950377"/>
            </a:xfrm>
            <a:prstGeom prst="rect">
              <a:avLst/>
            </a:prstGeom>
            <a:solidFill>
              <a:srgbClr val="F6F1ED"/>
            </a:solidFill>
            <a:ln w="9525">
              <a:noFill/>
              <a:miter lim="800000"/>
              <a:headEnd/>
              <a:tailEnd/>
            </a:ln>
          </p:spPr>
          <p:txBody>
            <a:bodyPr anchor="ctr" anchorCtr="0"/>
            <a:lstStyle/>
            <a:p>
              <a:pPr marL="1076325" algn="ctr"/>
              <a:r>
                <a:rPr lang="tr-TR" sz="2400" b="1" dirty="0" smtClean="0"/>
                <a:t>Atlı terapi</a:t>
              </a:r>
              <a:r>
                <a:rPr lang="tr-TR" sz="2400" dirty="0" smtClean="0"/>
                <a:t>, özel </a:t>
              </a:r>
              <a:r>
                <a:rPr lang="tr-TR" sz="2400" dirty="0" err="1" smtClean="0"/>
                <a:t>gereksinimli</a:t>
              </a:r>
              <a:r>
                <a:rPr lang="tr-TR" sz="2400" dirty="0" smtClean="0"/>
                <a:t> bireylerin hem </a:t>
              </a:r>
              <a:r>
                <a:rPr lang="tr-TR" sz="2400" b="1" dirty="0" smtClean="0"/>
                <a:t>fiziksel</a:t>
              </a:r>
              <a:r>
                <a:rPr lang="tr-TR" sz="2400" dirty="0" smtClean="0"/>
                <a:t> hem de </a:t>
              </a:r>
              <a:r>
                <a:rPr lang="tr-TR" sz="2400" b="1" dirty="0" smtClean="0"/>
                <a:t>ruhsal</a:t>
              </a:r>
              <a:r>
                <a:rPr lang="tr-TR" sz="2400" dirty="0" smtClean="0"/>
                <a:t> gelişimini desteklemektedir.</a:t>
              </a:r>
              <a:endParaRPr lang="en-US" sz="2400" dirty="0"/>
            </a:p>
          </p:txBody>
        </p:sp>
        <p:pic>
          <p:nvPicPr>
            <p:cNvPr id="2" name="Resim 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2599" y="5296648"/>
              <a:ext cx="990600" cy="10160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79185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1285875" y="19051"/>
            <a:ext cx="89725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Özel </a:t>
            </a:r>
            <a:r>
              <a:rPr lang="tr-TR" sz="2800" dirty="0" err="1" smtClean="0">
                <a:solidFill>
                  <a:schemeClr val="bg1"/>
                </a:solidFill>
              </a:rPr>
              <a:t>Gereksinimli</a:t>
            </a:r>
            <a:r>
              <a:rPr lang="tr-TR" sz="2800" dirty="0" smtClean="0">
                <a:solidFill>
                  <a:schemeClr val="bg1"/>
                </a:solidFill>
              </a:rPr>
              <a:t> Bireyler İçin Bazı Proje ve Hizmetler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AutoShape 2" descr="Görsel üretild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4" descr="https://sdmntprpolandcentral.oaiusercontent.com/files/00000000-240c-620a-b103-a0dc0b206034/raw?se=2025-08-17T13%3A23%3A44Z&amp;sp=r&amp;sv=2024-08-04&amp;sr=b&amp;scid=ae7afb60-2815-515b-8ac1-35eb01170dbe&amp;skoid=76024c37-11e2-4c92-aa07-7e519fbe2d0f&amp;sktid=a48cca56-e6da-484e-a814-9c849652bcb3&amp;skt=2025-08-17T05%3A46%3A19Z&amp;ske=2025-08-18T05%3A46%3A19Z&amp;sks=b&amp;skv=2024-08-04&amp;sig=zLcq0OjPCFvBJVc8gncejDY2TDwcTvV4RGryuXPHTdI%3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AutoShape 6" descr="https://sdmntprpolandcentral.oaiusercontent.com/files/00000000-43fc-620a-a997-b9aaaf21d0fc/raw?se=2025-08-17T13%3A32%3A51Z&amp;sp=r&amp;sv=2024-08-04&amp;sr=b&amp;scid=02b86eb6-307e-5821-85d7-0e3bb3908c03&amp;skoid=76024c37-11e2-4c92-aa07-7e519fbe2d0f&amp;sktid=a48cca56-e6da-484e-a814-9c849652bcb3&amp;skt=2025-08-17T07%3A48%3A12Z&amp;ske=2025-08-18T07%3A48%3A12Z&amp;sks=b&amp;skv=2024-08-04&amp;sig=h0vFZ9S/3IZ27uCRiShzV8sEkFjh00zlwi0O6fB4J3k%3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-1" y="6293517"/>
            <a:ext cx="3550023" cy="559183"/>
          </a:xfrm>
          <a:prstGeom prst="rect">
            <a:avLst/>
          </a:prstGeom>
          <a:solidFill>
            <a:srgbClr val="FAF5F1"/>
          </a:solidFill>
          <a:ln w="9525">
            <a:noFill/>
            <a:miter lim="800000"/>
            <a:headEnd/>
            <a:tailEnd/>
          </a:ln>
        </p:spPr>
        <p:txBody>
          <a:bodyPr anchor="ctr" anchorCtr="0"/>
          <a:lstStyle/>
          <a:p>
            <a:pPr algn="ctr"/>
            <a:r>
              <a:rPr lang="tr-TR" sz="2400" dirty="0" smtClean="0"/>
              <a:t>Hastanede Eğitim</a:t>
            </a:r>
            <a:endParaRPr lang="en-US" sz="2400" dirty="0"/>
          </a:p>
        </p:txBody>
      </p:sp>
      <p:sp>
        <p:nvSpPr>
          <p:cNvPr id="17" name="Google Shape;1446;p25"/>
          <p:cNvSpPr/>
          <p:nvPr/>
        </p:nvSpPr>
        <p:spPr>
          <a:xfrm>
            <a:off x="2198146" y="795086"/>
            <a:ext cx="8174017" cy="746842"/>
          </a:xfrm>
          <a:custGeom>
            <a:avLst/>
            <a:gdLst>
              <a:gd name="connsiteX0" fmla="*/ 587332 w 597075"/>
              <a:gd name="connsiteY0" fmla="*/ 6776 h 158308"/>
              <a:gd name="connsiteX1" fmla="*/ 523514 w 597075"/>
              <a:gd name="connsiteY1" fmla="*/ 5442 h 158308"/>
              <a:gd name="connsiteX2" fmla="*/ 453505 w 597075"/>
              <a:gd name="connsiteY2" fmla="*/ 5442 h 158308"/>
              <a:gd name="connsiteX3" fmla="*/ 315488 w 597075"/>
              <a:gd name="connsiteY3" fmla="*/ 204 h 158308"/>
              <a:gd name="connsiteX4" fmla="*/ 36120 w 597075"/>
              <a:gd name="connsiteY4" fmla="*/ 9062 h 158308"/>
              <a:gd name="connsiteX5" fmla="*/ 22223 w 597075"/>
              <a:gd name="connsiteY5" fmla="*/ 24492 h 158308"/>
              <a:gd name="connsiteX6" fmla="*/ 22880 w 597075"/>
              <a:gd name="connsiteY6" fmla="*/ 28112 h 158308"/>
              <a:gd name="connsiteX7" fmla="*/ 15641 w 597075"/>
              <a:gd name="connsiteY7" fmla="*/ 47638 h 158308"/>
              <a:gd name="connsiteX8" fmla="*/ 10117 w 597075"/>
              <a:gd name="connsiteY8" fmla="*/ 48781 h 158308"/>
              <a:gd name="connsiteX9" fmla="*/ 13927 w 597075"/>
              <a:gd name="connsiteY9" fmla="*/ 77356 h 158308"/>
              <a:gd name="connsiteX10" fmla="*/ 35358 w 597075"/>
              <a:gd name="connsiteY10" fmla="*/ 76213 h 158308"/>
              <a:gd name="connsiteX11" fmla="*/ 27357 w 597075"/>
              <a:gd name="connsiteY11" fmla="*/ 88692 h 158308"/>
              <a:gd name="connsiteX12" fmla="*/ 38406 w 597075"/>
              <a:gd name="connsiteY12" fmla="*/ 102789 h 158308"/>
              <a:gd name="connsiteX13" fmla="*/ 42444 w 597075"/>
              <a:gd name="connsiteY13" fmla="*/ 122314 h 158308"/>
              <a:gd name="connsiteX14" fmla="*/ 44787 w 597075"/>
              <a:gd name="connsiteY14" fmla="*/ 123552 h 158308"/>
              <a:gd name="connsiteX15" fmla="*/ 36977 w 597075"/>
              <a:gd name="connsiteY15" fmla="*/ 124981 h 158308"/>
              <a:gd name="connsiteX16" fmla="*/ 40692 w 597075"/>
              <a:gd name="connsiteY16" fmla="*/ 153556 h 158308"/>
              <a:gd name="connsiteX17" fmla="*/ 68600 w 597075"/>
              <a:gd name="connsiteY17" fmla="*/ 151270 h 158308"/>
              <a:gd name="connsiteX18" fmla="*/ 81173 w 597075"/>
              <a:gd name="connsiteY18" fmla="*/ 147842 h 158308"/>
              <a:gd name="connsiteX19" fmla="*/ 149848 w 597075"/>
              <a:gd name="connsiteY19" fmla="*/ 145079 h 158308"/>
              <a:gd name="connsiteX20" fmla="*/ 261100 w 597075"/>
              <a:gd name="connsiteY20" fmla="*/ 145746 h 158308"/>
              <a:gd name="connsiteX21" fmla="*/ 480747 w 597075"/>
              <a:gd name="connsiteY21" fmla="*/ 158224 h 158308"/>
              <a:gd name="connsiteX22" fmla="*/ 494082 w 597075"/>
              <a:gd name="connsiteY22" fmla="*/ 148128 h 158308"/>
              <a:gd name="connsiteX23" fmla="*/ 527134 w 597075"/>
              <a:gd name="connsiteY23" fmla="*/ 151652 h 158308"/>
              <a:gd name="connsiteX24" fmla="*/ 530848 w 597075"/>
              <a:gd name="connsiteY24" fmla="*/ 123648 h 158308"/>
              <a:gd name="connsiteX25" fmla="*/ 491796 w 597075"/>
              <a:gd name="connsiteY25" fmla="*/ 118314 h 158308"/>
              <a:gd name="connsiteX26" fmla="*/ 505131 w 597075"/>
              <a:gd name="connsiteY26" fmla="*/ 118314 h 158308"/>
              <a:gd name="connsiteX27" fmla="*/ 519342 w 597075"/>
              <a:gd name="connsiteY27" fmla="*/ 102121 h 158308"/>
              <a:gd name="connsiteX28" fmla="*/ 519323 w 597075"/>
              <a:gd name="connsiteY28" fmla="*/ 101836 h 158308"/>
              <a:gd name="connsiteX29" fmla="*/ 547041 w 597075"/>
              <a:gd name="connsiteY29" fmla="*/ 104027 h 158308"/>
              <a:gd name="connsiteX30" fmla="*/ 550756 w 597075"/>
              <a:gd name="connsiteY30" fmla="*/ 75452 h 158308"/>
              <a:gd name="connsiteX31" fmla="*/ 540278 w 597075"/>
              <a:gd name="connsiteY31" fmla="*/ 74118 h 158308"/>
              <a:gd name="connsiteX32" fmla="*/ 594825 w 597075"/>
              <a:gd name="connsiteY32" fmla="*/ 48781 h 158308"/>
              <a:gd name="connsiteX33" fmla="*/ 512560 w 597075"/>
              <a:gd name="connsiteY33" fmla="*/ 45639 h 158308"/>
              <a:gd name="connsiteX34" fmla="*/ 561900 w 597075"/>
              <a:gd name="connsiteY34" fmla="*/ 44114 h 158308"/>
              <a:gd name="connsiteX35" fmla="*/ 574854 w 597075"/>
              <a:gd name="connsiteY35" fmla="*/ 34589 h 158308"/>
              <a:gd name="connsiteX36" fmla="*/ 583522 w 597075"/>
              <a:gd name="connsiteY36" fmla="*/ 34589 h 158308"/>
              <a:gd name="connsiteX37" fmla="*/ 597057 w 597075"/>
              <a:gd name="connsiteY37" fmla="*/ 19540 h 158308"/>
              <a:gd name="connsiteX38" fmla="*/ 587332 w 597075"/>
              <a:gd name="connsiteY38" fmla="*/ 6776 h 158308"/>
              <a:gd name="connsiteX39" fmla="*/ 152896 w 597075"/>
              <a:gd name="connsiteY39" fmla="*/ 90406 h 158308"/>
              <a:gd name="connsiteX40" fmla="*/ 160897 w 597075"/>
              <a:gd name="connsiteY40" fmla="*/ 90406 h 158308"/>
              <a:gd name="connsiteX41" fmla="*/ 153754 w 597075"/>
              <a:gd name="connsiteY41" fmla="*/ 90406 h 158308"/>
              <a:gd name="connsiteX42" fmla="*/ 152896 w 597075"/>
              <a:gd name="connsiteY42" fmla="*/ 90406 h 158308"/>
              <a:gd name="connsiteX0" fmla="*/ 587332 w 597219"/>
              <a:gd name="connsiteY0" fmla="*/ 6776 h 158308"/>
              <a:gd name="connsiteX1" fmla="*/ 523514 w 597219"/>
              <a:gd name="connsiteY1" fmla="*/ 5442 h 158308"/>
              <a:gd name="connsiteX2" fmla="*/ 453505 w 597219"/>
              <a:gd name="connsiteY2" fmla="*/ 5442 h 158308"/>
              <a:gd name="connsiteX3" fmla="*/ 315488 w 597219"/>
              <a:gd name="connsiteY3" fmla="*/ 204 h 158308"/>
              <a:gd name="connsiteX4" fmla="*/ 36120 w 597219"/>
              <a:gd name="connsiteY4" fmla="*/ 9062 h 158308"/>
              <a:gd name="connsiteX5" fmla="*/ 22223 w 597219"/>
              <a:gd name="connsiteY5" fmla="*/ 24492 h 158308"/>
              <a:gd name="connsiteX6" fmla="*/ 22880 w 597219"/>
              <a:gd name="connsiteY6" fmla="*/ 28112 h 158308"/>
              <a:gd name="connsiteX7" fmla="*/ 15641 w 597219"/>
              <a:gd name="connsiteY7" fmla="*/ 47638 h 158308"/>
              <a:gd name="connsiteX8" fmla="*/ 10117 w 597219"/>
              <a:gd name="connsiteY8" fmla="*/ 48781 h 158308"/>
              <a:gd name="connsiteX9" fmla="*/ 13927 w 597219"/>
              <a:gd name="connsiteY9" fmla="*/ 77356 h 158308"/>
              <a:gd name="connsiteX10" fmla="*/ 35358 w 597219"/>
              <a:gd name="connsiteY10" fmla="*/ 76213 h 158308"/>
              <a:gd name="connsiteX11" fmla="*/ 27357 w 597219"/>
              <a:gd name="connsiteY11" fmla="*/ 88692 h 158308"/>
              <a:gd name="connsiteX12" fmla="*/ 38406 w 597219"/>
              <a:gd name="connsiteY12" fmla="*/ 102789 h 158308"/>
              <a:gd name="connsiteX13" fmla="*/ 42444 w 597219"/>
              <a:gd name="connsiteY13" fmla="*/ 122314 h 158308"/>
              <a:gd name="connsiteX14" fmla="*/ 44787 w 597219"/>
              <a:gd name="connsiteY14" fmla="*/ 123552 h 158308"/>
              <a:gd name="connsiteX15" fmla="*/ 36977 w 597219"/>
              <a:gd name="connsiteY15" fmla="*/ 124981 h 158308"/>
              <a:gd name="connsiteX16" fmla="*/ 40692 w 597219"/>
              <a:gd name="connsiteY16" fmla="*/ 153556 h 158308"/>
              <a:gd name="connsiteX17" fmla="*/ 68600 w 597219"/>
              <a:gd name="connsiteY17" fmla="*/ 151270 h 158308"/>
              <a:gd name="connsiteX18" fmla="*/ 81173 w 597219"/>
              <a:gd name="connsiteY18" fmla="*/ 147842 h 158308"/>
              <a:gd name="connsiteX19" fmla="*/ 149848 w 597219"/>
              <a:gd name="connsiteY19" fmla="*/ 145079 h 158308"/>
              <a:gd name="connsiteX20" fmla="*/ 261100 w 597219"/>
              <a:gd name="connsiteY20" fmla="*/ 145746 h 158308"/>
              <a:gd name="connsiteX21" fmla="*/ 480747 w 597219"/>
              <a:gd name="connsiteY21" fmla="*/ 158224 h 158308"/>
              <a:gd name="connsiteX22" fmla="*/ 494082 w 597219"/>
              <a:gd name="connsiteY22" fmla="*/ 148128 h 158308"/>
              <a:gd name="connsiteX23" fmla="*/ 527134 w 597219"/>
              <a:gd name="connsiteY23" fmla="*/ 151652 h 158308"/>
              <a:gd name="connsiteX24" fmla="*/ 530848 w 597219"/>
              <a:gd name="connsiteY24" fmla="*/ 123648 h 158308"/>
              <a:gd name="connsiteX25" fmla="*/ 491796 w 597219"/>
              <a:gd name="connsiteY25" fmla="*/ 118314 h 158308"/>
              <a:gd name="connsiteX26" fmla="*/ 505131 w 597219"/>
              <a:gd name="connsiteY26" fmla="*/ 118314 h 158308"/>
              <a:gd name="connsiteX27" fmla="*/ 519342 w 597219"/>
              <a:gd name="connsiteY27" fmla="*/ 102121 h 158308"/>
              <a:gd name="connsiteX28" fmla="*/ 519323 w 597219"/>
              <a:gd name="connsiteY28" fmla="*/ 101836 h 158308"/>
              <a:gd name="connsiteX29" fmla="*/ 547041 w 597219"/>
              <a:gd name="connsiteY29" fmla="*/ 104027 h 158308"/>
              <a:gd name="connsiteX30" fmla="*/ 550756 w 597219"/>
              <a:gd name="connsiteY30" fmla="*/ 75452 h 158308"/>
              <a:gd name="connsiteX31" fmla="*/ 540278 w 597219"/>
              <a:gd name="connsiteY31" fmla="*/ 74118 h 158308"/>
              <a:gd name="connsiteX32" fmla="*/ 594825 w 597219"/>
              <a:gd name="connsiteY32" fmla="*/ 48781 h 158308"/>
              <a:gd name="connsiteX33" fmla="*/ 583687 w 597219"/>
              <a:gd name="connsiteY33" fmla="*/ 38616 h 158308"/>
              <a:gd name="connsiteX34" fmla="*/ 561900 w 597219"/>
              <a:gd name="connsiteY34" fmla="*/ 44114 h 158308"/>
              <a:gd name="connsiteX35" fmla="*/ 574854 w 597219"/>
              <a:gd name="connsiteY35" fmla="*/ 34589 h 158308"/>
              <a:gd name="connsiteX36" fmla="*/ 583522 w 597219"/>
              <a:gd name="connsiteY36" fmla="*/ 34589 h 158308"/>
              <a:gd name="connsiteX37" fmla="*/ 597057 w 597219"/>
              <a:gd name="connsiteY37" fmla="*/ 19540 h 158308"/>
              <a:gd name="connsiteX38" fmla="*/ 587332 w 597219"/>
              <a:gd name="connsiteY38" fmla="*/ 6776 h 158308"/>
              <a:gd name="connsiteX39" fmla="*/ 152896 w 597219"/>
              <a:gd name="connsiteY39" fmla="*/ 90406 h 158308"/>
              <a:gd name="connsiteX40" fmla="*/ 160897 w 597219"/>
              <a:gd name="connsiteY40" fmla="*/ 90406 h 158308"/>
              <a:gd name="connsiteX41" fmla="*/ 153754 w 597219"/>
              <a:gd name="connsiteY41" fmla="*/ 90406 h 158308"/>
              <a:gd name="connsiteX42" fmla="*/ 152896 w 597219"/>
              <a:gd name="connsiteY42" fmla="*/ 90406 h 158308"/>
              <a:gd name="connsiteX0" fmla="*/ 587332 w 600233"/>
              <a:gd name="connsiteY0" fmla="*/ 6776 h 158308"/>
              <a:gd name="connsiteX1" fmla="*/ 523514 w 600233"/>
              <a:gd name="connsiteY1" fmla="*/ 5442 h 158308"/>
              <a:gd name="connsiteX2" fmla="*/ 453505 w 600233"/>
              <a:gd name="connsiteY2" fmla="*/ 5442 h 158308"/>
              <a:gd name="connsiteX3" fmla="*/ 315488 w 600233"/>
              <a:gd name="connsiteY3" fmla="*/ 204 h 158308"/>
              <a:gd name="connsiteX4" fmla="*/ 36120 w 600233"/>
              <a:gd name="connsiteY4" fmla="*/ 9062 h 158308"/>
              <a:gd name="connsiteX5" fmla="*/ 22223 w 600233"/>
              <a:gd name="connsiteY5" fmla="*/ 24492 h 158308"/>
              <a:gd name="connsiteX6" fmla="*/ 22880 w 600233"/>
              <a:gd name="connsiteY6" fmla="*/ 28112 h 158308"/>
              <a:gd name="connsiteX7" fmla="*/ 15641 w 600233"/>
              <a:gd name="connsiteY7" fmla="*/ 47638 h 158308"/>
              <a:gd name="connsiteX8" fmla="*/ 10117 w 600233"/>
              <a:gd name="connsiteY8" fmla="*/ 48781 h 158308"/>
              <a:gd name="connsiteX9" fmla="*/ 13927 w 600233"/>
              <a:gd name="connsiteY9" fmla="*/ 77356 h 158308"/>
              <a:gd name="connsiteX10" fmla="*/ 35358 w 600233"/>
              <a:gd name="connsiteY10" fmla="*/ 76213 h 158308"/>
              <a:gd name="connsiteX11" fmla="*/ 27357 w 600233"/>
              <a:gd name="connsiteY11" fmla="*/ 88692 h 158308"/>
              <a:gd name="connsiteX12" fmla="*/ 38406 w 600233"/>
              <a:gd name="connsiteY12" fmla="*/ 102789 h 158308"/>
              <a:gd name="connsiteX13" fmla="*/ 42444 w 600233"/>
              <a:gd name="connsiteY13" fmla="*/ 122314 h 158308"/>
              <a:gd name="connsiteX14" fmla="*/ 44787 w 600233"/>
              <a:gd name="connsiteY14" fmla="*/ 123552 h 158308"/>
              <a:gd name="connsiteX15" fmla="*/ 36977 w 600233"/>
              <a:gd name="connsiteY15" fmla="*/ 124981 h 158308"/>
              <a:gd name="connsiteX16" fmla="*/ 40692 w 600233"/>
              <a:gd name="connsiteY16" fmla="*/ 153556 h 158308"/>
              <a:gd name="connsiteX17" fmla="*/ 68600 w 600233"/>
              <a:gd name="connsiteY17" fmla="*/ 151270 h 158308"/>
              <a:gd name="connsiteX18" fmla="*/ 81173 w 600233"/>
              <a:gd name="connsiteY18" fmla="*/ 147842 h 158308"/>
              <a:gd name="connsiteX19" fmla="*/ 149848 w 600233"/>
              <a:gd name="connsiteY19" fmla="*/ 145079 h 158308"/>
              <a:gd name="connsiteX20" fmla="*/ 261100 w 600233"/>
              <a:gd name="connsiteY20" fmla="*/ 145746 h 158308"/>
              <a:gd name="connsiteX21" fmla="*/ 480747 w 600233"/>
              <a:gd name="connsiteY21" fmla="*/ 158224 h 158308"/>
              <a:gd name="connsiteX22" fmla="*/ 494082 w 600233"/>
              <a:gd name="connsiteY22" fmla="*/ 148128 h 158308"/>
              <a:gd name="connsiteX23" fmla="*/ 527134 w 600233"/>
              <a:gd name="connsiteY23" fmla="*/ 151652 h 158308"/>
              <a:gd name="connsiteX24" fmla="*/ 530848 w 600233"/>
              <a:gd name="connsiteY24" fmla="*/ 123648 h 158308"/>
              <a:gd name="connsiteX25" fmla="*/ 491796 w 600233"/>
              <a:gd name="connsiteY25" fmla="*/ 118314 h 158308"/>
              <a:gd name="connsiteX26" fmla="*/ 505131 w 600233"/>
              <a:gd name="connsiteY26" fmla="*/ 118314 h 158308"/>
              <a:gd name="connsiteX27" fmla="*/ 519342 w 600233"/>
              <a:gd name="connsiteY27" fmla="*/ 102121 h 158308"/>
              <a:gd name="connsiteX28" fmla="*/ 519323 w 600233"/>
              <a:gd name="connsiteY28" fmla="*/ 101836 h 158308"/>
              <a:gd name="connsiteX29" fmla="*/ 547041 w 600233"/>
              <a:gd name="connsiteY29" fmla="*/ 104027 h 158308"/>
              <a:gd name="connsiteX30" fmla="*/ 597262 w 600233"/>
              <a:gd name="connsiteY30" fmla="*/ 87742 h 158308"/>
              <a:gd name="connsiteX31" fmla="*/ 540278 w 600233"/>
              <a:gd name="connsiteY31" fmla="*/ 74118 h 158308"/>
              <a:gd name="connsiteX32" fmla="*/ 594825 w 600233"/>
              <a:gd name="connsiteY32" fmla="*/ 48781 h 158308"/>
              <a:gd name="connsiteX33" fmla="*/ 583687 w 600233"/>
              <a:gd name="connsiteY33" fmla="*/ 38616 h 158308"/>
              <a:gd name="connsiteX34" fmla="*/ 561900 w 600233"/>
              <a:gd name="connsiteY34" fmla="*/ 44114 h 158308"/>
              <a:gd name="connsiteX35" fmla="*/ 574854 w 600233"/>
              <a:gd name="connsiteY35" fmla="*/ 34589 h 158308"/>
              <a:gd name="connsiteX36" fmla="*/ 583522 w 600233"/>
              <a:gd name="connsiteY36" fmla="*/ 34589 h 158308"/>
              <a:gd name="connsiteX37" fmla="*/ 597057 w 600233"/>
              <a:gd name="connsiteY37" fmla="*/ 19540 h 158308"/>
              <a:gd name="connsiteX38" fmla="*/ 587332 w 600233"/>
              <a:gd name="connsiteY38" fmla="*/ 6776 h 158308"/>
              <a:gd name="connsiteX39" fmla="*/ 152896 w 600233"/>
              <a:gd name="connsiteY39" fmla="*/ 90406 h 158308"/>
              <a:gd name="connsiteX40" fmla="*/ 160897 w 600233"/>
              <a:gd name="connsiteY40" fmla="*/ 90406 h 158308"/>
              <a:gd name="connsiteX41" fmla="*/ 153754 w 600233"/>
              <a:gd name="connsiteY41" fmla="*/ 90406 h 158308"/>
              <a:gd name="connsiteX42" fmla="*/ 152896 w 600233"/>
              <a:gd name="connsiteY42" fmla="*/ 90406 h 158308"/>
              <a:gd name="connsiteX0" fmla="*/ 587332 w 600233"/>
              <a:gd name="connsiteY0" fmla="*/ 6776 h 158308"/>
              <a:gd name="connsiteX1" fmla="*/ 523514 w 600233"/>
              <a:gd name="connsiteY1" fmla="*/ 5442 h 158308"/>
              <a:gd name="connsiteX2" fmla="*/ 453505 w 600233"/>
              <a:gd name="connsiteY2" fmla="*/ 5442 h 158308"/>
              <a:gd name="connsiteX3" fmla="*/ 315488 w 600233"/>
              <a:gd name="connsiteY3" fmla="*/ 204 h 158308"/>
              <a:gd name="connsiteX4" fmla="*/ 36120 w 600233"/>
              <a:gd name="connsiteY4" fmla="*/ 9062 h 158308"/>
              <a:gd name="connsiteX5" fmla="*/ 22223 w 600233"/>
              <a:gd name="connsiteY5" fmla="*/ 24492 h 158308"/>
              <a:gd name="connsiteX6" fmla="*/ 22880 w 600233"/>
              <a:gd name="connsiteY6" fmla="*/ 28112 h 158308"/>
              <a:gd name="connsiteX7" fmla="*/ 15641 w 600233"/>
              <a:gd name="connsiteY7" fmla="*/ 47638 h 158308"/>
              <a:gd name="connsiteX8" fmla="*/ 10117 w 600233"/>
              <a:gd name="connsiteY8" fmla="*/ 48781 h 158308"/>
              <a:gd name="connsiteX9" fmla="*/ 13927 w 600233"/>
              <a:gd name="connsiteY9" fmla="*/ 77356 h 158308"/>
              <a:gd name="connsiteX10" fmla="*/ 35358 w 600233"/>
              <a:gd name="connsiteY10" fmla="*/ 76213 h 158308"/>
              <a:gd name="connsiteX11" fmla="*/ 27357 w 600233"/>
              <a:gd name="connsiteY11" fmla="*/ 88692 h 158308"/>
              <a:gd name="connsiteX12" fmla="*/ 38406 w 600233"/>
              <a:gd name="connsiteY12" fmla="*/ 102789 h 158308"/>
              <a:gd name="connsiteX13" fmla="*/ 42444 w 600233"/>
              <a:gd name="connsiteY13" fmla="*/ 122314 h 158308"/>
              <a:gd name="connsiteX14" fmla="*/ 44787 w 600233"/>
              <a:gd name="connsiteY14" fmla="*/ 123552 h 158308"/>
              <a:gd name="connsiteX15" fmla="*/ 36977 w 600233"/>
              <a:gd name="connsiteY15" fmla="*/ 124981 h 158308"/>
              <a:gd name="connsiteX16" fmla="*/ 40692 w 600233"/>
              <a:gd name="connsiteY16" fmla="*/ 153556 h 158308"/>
              <a:gd name="connsiteX17" fmla="*/ 68600 w 600233"/>
              <a:gd name="connsiteY17" fmla="*/ 151270 h 158308"/>
              <a:gd name="connsiteX18" fmla="*/ 81173 w 600233"/>
              <a:gd name="connsiteY18" fmla="*/ 147842 h 158308"/>
              <a:gd name="connsiteX19" fmla="*/ 149848 w 600233"/>
              <a:gd name="connsiteY19" fmla="*/ 145079 h 158308"/>
              <a:gd name="connsiteX20" fmla="*/ 261100 w 600233"/>
              <a:gd name="connsiteY20" fmla="*/ 145746 h 158308"/>
              <a:gd name="connsiteX21" fmla="*/ 480747 w 600233"/>
              <a:gd name="connsiteY21" fmla="*/ 158224 h 158308"/>
              <a:gd name="connsiteX22" fmla="*/ 494082 w 600233"/>
              <a:gd name="connsiteY22" fmla="*/ 148128 h 158308"/>
              <a:gd name="connsiteX23" fmla="*/ 527134 w 600233"/>
              <a:gd name="connsiteY23" fmla="*/ 151652 h 158308"/>
              <a:gd name="connsiteX24" fmla="*/ 530848 w 600233"/>
              <a:gd name="connsiteY24" fmla="*/ 123648 h 158308"/>
              <a:gd name="connsiteX25" fmla="*/ 491796 w 600233"/>
              <a:gd name="connsiteY25" fmla="*/ 118314 h 158308"/>
              <a:gd name="connsiteX26" fmla="*/ 505131 w 600233"/>
              <a:gd name="connsiteY26" fmla="*/ 118314 h 158308"/>
              <a:gd name="connsiteX27" fmla="*/ 519342 w 600233"/>
              <a:gd name="connsiteY27" fmla="*/ 102121 h 158308"/>
              <a:gd name="connsiteX28" fmla="*/ 519323 w 600233"/>
              <a:gd name="connsiteY28" fmla="*/ 101836 h 158308"/>
              <a:gd name="connsiteX29" fmla="*/ 547041 w 600233"/>
              <a:gd name="connsiteY29" fmla="*/ 104027 h 158308"/>
              <a:gd name="connsiteX30" fmla="*/ 597262 w 600233"/>
              <a:gd name="connsiteY30" fmla="*/ 87742 h 158308"/>
              <a:gd name="connsiteX31" fmla="*/ 575841 w 600233"/>
              <a:gd name="connsiteY31" fmla="*/ 61828 h 158308"/>
              <a:gd name="connsiteX32" fmla="*/ 594825 w 600233"/>
              <a:gd name="connsiteY32" fmla="*/ 48781 h 158308"/>
              <a:gd name="connsiteX33" fmla="*/ 583687 w 600233"/>
              <a:gd name="connsiteY33" fmla="*/ 38616 h 158308"/>
              <a:gd name="connsiteX34" fmla="*/ 561900 w 600233"/>
              <a:gd name="connsiteY34" fmla="*/ 44114 h 158308"/>
              <a:gd name="connsiteX35" fmla="*/ 574854 w 600233"/>
              <a:gd name="connsiteY35" fmla="*/ 34589 h 158308"/>
              <a:gd name="connsiteX36" fmla="*/ 583522 w 600233"/>
              <a:gd name="connsiteY36" fmla="*/ 34589 h 158308"/>
              <a:gd name="connsiteX37" fmla="*/ 597057 w 600233"/>
              <a:gd name="connsiteY37" fmla="*/ 19540 h 158308"/>
              <a:gd name="connsiteX38" fmla="*/ 587332 w 600233"/>
              <a:gd name="connsiteY38" fmla="*/ 6776 h 158308"/>
              <a:gd name="connsiteX39" fmla="*/ 152896 w 600233"/>
              <a:gd name="connsiteY39" fmla="*/ 90406 h 158308"/>
              <a:gd name="connsiteX40" fmla="*/ 160897 w 600233"/>
              <a:gd name="connsiteY40" fmla="*/ 90406 h 158308"/>
              <a:gd name="connsiteX41" fmla="*/ 153754 w 600233"/>
              <a:gd name="connsiteY41" fmla="*/ 90406 h 158308"/>
              <a:gd name="connsiteX42" fmla="*/ 152896 w 600233"/>
              <a:gd name="connsiteY42" fmla="*/ 90406 h 158308"/>
              <a:gd name="connsiteX0" fmla="*/ 587332 w 602802"/>
              <a:gd name="connsiteY0" fmla="*/ 6776 h 158308"/>
              <a:gd name="connsiteX1" fmla="*/ 523514 w 602802"/>
              <a:gd name="connsiteY1" fmla="*/ 5442 h 158308"/>
              <a:gd name="connsiteX2" fmla="*/ 453505 w 602802"/>
              <a:gd name="connsiteY2" fmla="*/ 5442 h 158308"/>
              <a:gd name="connsiteX3" fmla="*/ 315488 w 602802"/>
              <a:gd name="connsiteY3" fmla="*/ 204 h 158308"/>
              <a:gd name="connsiteX4" fmla="*/ 36120 w 602802"/>
              <a:gd name="connsiteY4" fmla="*/ 9062 h 158308"/>
              <a:gd name="connsiteX5" fmla="*/ 22223 w 602802"/>
              <a:gd name="connsiteY5" fmla="*/ 24492 h 158308"/>
              <a:gd name="connsiteX6" fmla="*/ 22880 w 602802"/>
              <a:gd name="connsiteY6" fmla="*/ 28112 h 158308"/>
              <a:gd name="connsiteX7" fmla="*/ 15641 w 602802"/>
              <a:gd name="connsiteY7" fmla="*/ 47638 h 158308"/>
              <a:gd name="connsiteX8" fmla="*/ 10117 w 602802"/>
              <a:gd name="connsiteY8" fmla="*/ 48781 h 158308"/>
              <a:gd name="connsiteX9" fmla="*/ 13927 w 602802"/>
              <a:gd name="connsiteY9" fmla="*/ 77356 h 158308"/>
              <a:gd name="connsiteX10" fmla="*/ 35358 w 602802"/>
              <a:gd name="connsiteY10" fmla="*/ 76213 h 158308"/>
              <a:gd name="connsiteX11" fmla="*/ 27357 w 602802"/>
              <a:gd name="connsiteY11" fmla="*/ 88692 h 158308"/>
              <a:gd name="connsiteX12" fmla="*/ 38406 w 602802"/>
              <a:gd name="connsiteY12" fmla="*/ 102789 h 158308"/>
              <a:gd name="connsiteX13" fmla="*/ 42444 w 602802"/>
              <a:gd name="connsiteY13" fmla="*/ 122314 h 158308"/>
              <a:gd name="connsiteX14" fmla="*/ 44787 w 602802"/>
              <a:gd name="connsiteY14" fmla="*/ 123552 h 158308"/>
              <a:gd name="connsiteX15" fmla="*/ 36977 w 602802"/>
              <a:gd name="connsiteY15" fmla="*/ 124981 h 158308"/>
              <a:gd name="connsiteX16" fmla="*/ 40692 w 602802"/>
              <a:gd name="connsiteY16" fmla="*/ 153556 h 158308"/>
              <a:gd name="connsiteX17" fmla="*/ 68600 w 602802"/>
              <a:gd name="connsiteY17" fmla="*/ 151270 h 158308"/>
              <a:gd name="connsiteX18" fmla="*/ 81173 w 602802"/>
              <a:gd name="connsiteY18" fmla="*/ 147842 h 158308"/>
              <a:gd name="connsiteX19" fmla="*/ 149848 w 602802"/>
              <a:gd name="connsiteY19" fmla="*/ 145079 h 158308"/>
              <a:gd name="connsiteX20" fmla="*/ 261100 w 602802"/>
              <a:gd name="connsiteY20" fmla="*/ 145746 h 158308"/>
              <a:gd name="connsiteX21" fmla="*/ 480747 w 602802"/>
              <a:gd name="connsiteY21" fmla="*/ 158224 h 158308"/>
              <a:gd name="connsiteX22" fmla="*/ 494082 w 602802"/>
              <a:gd name="connsiteY22" fmla="*/ 148128 h 158308"/>
              <a:gd name="connsiteX23" fmla="*/ 527134 w 602802"/>
              <a:gd name="connsiteY23" fmla="*/ 151652 h 158308"/>
              <a:gd name="connsiteX24" fmla="*/ 530848 w 602802"/>
              <a:gd name="connsiteY24" fmla="*/ 123648 h 158308"/>
              <a:gd name="connsiteX25" fmla="*/ 491796 w 602802"/>
              <a:gd name="connsiteY25" fmla="*/ 118314 h 158308"/>
              <a:gd name="connsiteX26" fmla="*/ 505131 w 602802"/>
              <a:gd name="connsiteY26" fmla="*/ 118314 h 158308"/>
              <a:gd name="connsiteX27" fmla="*/ 519342 w 602802"/>
              <a:gd name="connsiteY27" fmla="*/ 102121 h 158308"/>
              <a:gd name="connsiteX28" fmla="*/ 519323 w 602802"/>
              <a:gd name="connsiteY28" fmla="*/ 101836 h 158308"/>
              <a:gd name="connsiteX29" fmla="*/ 577817 w 602802"/>
              <a:gd name="connsiteY29" fmla="*/ 89981 h 158308"/>
              <a:gd name="connsiteX30" fmla="*/ 597262 w 602802"/>
              <a:gd name="connsiteY30" fmla="*/ 87742 h 158308"/>
              <a:gd name="connsiteX31" fmla="*/ 575841 w 602802"/>
              <a:gd name="connsiteY31" fmla="*/ 61828 h 158308"/>
              <a:gd name="connsiteX32" fmla="*/ 594825 w 602802"/>
              <a:gd name="connsiteY32" fmla="*/ 48781 h 158308"/>
              <a:gd name="connsiteX33" fmla="*/ 583687 w 602802"/>
              <a:gd name="connsiteY33" fmla="*/ 38616 h 158308"/>
              <a:gd name="connsiteX34" fmla="*/ 561900 w 602802"/>
              <a:gd name="connsiteY34" fmla="*/ 44114 h 158308"/>
              <a:gd name="connsiteX35" fmla="*/ 574854 w 602802"/>
              <a:gd name="connsiteY35" fmla="*/ 34589 h 158308"/>
              <a:gd name="connsiteX36" fmla="*/ 583522 w 602802"/>
              <a:gd name="connsiteY36" fmla="*/ 34589 h 158308"/>
              <a:gd name="connsiteX37" fmla="*/ 597057 w 602802"/>
              <a:gd name="connsiteY37" fmla="*/ 19540 h 158308"/>
              <a:gd name="connsiteX38" fmla="*/ 587332 w 602802"/>
              <a:gd name="connsiteY38" fmla="*/ 6776 h 158308"/>
              <a:gd name="connsiteX39" fmla="*/ 152896 w 602802"/>
              <a:gd name="connsiteY39" fmla="*/ 90406 h 158308"/>
              <a:gd name="connsiteX40" fmla="*/ 160897 w 602802"/>
              <a:gd name="connsiteY40" fmla="*/ 90406 h 158308"/>
              <a:gd name="connsiteX41" fmla="*/ 153754 w 602802"/>
              <a:gd name="connsiteY41" fmla="*/ 90406 h 158308"/>
              <a:gd name="connsiteX42" fmla="*/ 152896 w 602802"/>
              <a:gd name="connsiteY42" fmla="*/ 90406 h 158308"/>
              <a:gd name="connsiteX0" fmla="*/ 587332 w 602760"/>
              <a:gd name="connsiteY0" fmla="*/ 6776 h 158308"/>
              <a:gd name="connsiteX1" fmla="*/ 523514 w 602760"/>
              <a:gd name="connsiteY1" fmla="*/ 5442 h 158308"/>
              <a:gd name="connsiteX2" fmla="*/ 453505 w 602760"/>
              <a:gd name="connsiteY2" fmla="*/ 5442 h 158308"/>
              <a:gd name="connsiteX3" fmla="*/ 315488 w 602760"/>
              <a:gd name="connsiteY3" fmla="*/ 204 h 158308"/>
              <a:gd name="connsiteX4" fmla="*/ 36120 w 602760"/>
              <a:gd name="connsiteY4" fmla="*/ 9062 h 158308"/>
              <a:gd name="connsiteX5" fmla="*/ 22223 w 602760"/>
              <a:gd name="connsiteY5" fmla="*/ 24492 h 158308"/>
              <a:gd name="connsiteX6" fmla="*/ 22880 w 602760"/>
              <a:gd name="connsiteY6" fmla="*/ 28112 h 158308"/>
              <a:gd name="connsiteX7" fmla="*/ 15641 w 602760"/>
              <a:gd name="connsiteY7" fmla="*/ 47638 h 158308"/>
              <a:gd name="connsiteX8" fmla="*/ 10117 w 602760"/>
              <a:gd name="connsiteY8" fmla="*/ 48781 h 158308"/>
              <a:gd name="connsiteX9" fmla="*/ 13927 w 602760"/>
              <a:gd name="connsiteY9" fmla="*/ 77356 h 158308"/>
              <a:gd name="connsiteX10" fmla="*/ 35358 w 602760"/>
              <a:gd name="connsiteY10" fmla="*/ 76213 h 158308"/>
              <a:gd name="connsiteX11" fmla="*/ 27357 w 602760"/>
              <a:gd name="connsiteY11" fmla="*/ 88692 h 158308"/>
              <a:gd name="connsiteX12" fmla="*/ 38406 w 602760"/>
              <a:gd name="connsiteY12" fmla="*/ 102789 h 158308"/>
              <a:gd name="connsiteX13" fmla="*/ 42444 w 602760"/>
              <a:gd name="connsiteY13" fmla="*/ 122314 h 158308"/>
              <a:gd name="connsiteX14" fmla="*/ 44787 w 602760"/>
              <a:gd name="connsiteY14" fmla="*/ 123552 h 158308"/>
              <a:gd name="connsiteX15" fmla="*/ 36977 w 602760"/>
              <a:gd name="connsiteY15" fmla="*/ 124981 h 158308"/>
              <a:gd name="connsiteX16" fmla="*/ 40692 w 602760"/>
              <a:gd name="connsiteY16" fmla="*/ 153556 h 158308"/>
              <a:gd name="connsiteX17" fmla="*/ 68600 w 602760"/>
              <a:gd name="connsiteY17" fmla="*/ 151270 h 158308"/>
              <a:gd name="connsiteX18" fmla="*/ 81173 w 602760"/>
              <a:gd name="connsiteY18" fmla="*/ 147842 h 158308"/>
              <a:gd name="connsiteX19" fmla="*/ 149848 w 602760"/>
              <a:gd name="connsiteY19" fmla="*/ 145079 h 158308"/>
              <a:gd name="connsiteX20" fmla="*/ 261100 w 602760"/>
              <a:gd name="connsiteY20" fmla="*/ 145746 h 158308"/>
              <a:gd name="connsiteX21" fmla="*/ 480747 w 602760"/>
              <a:gd name="connsiteY21" fmla="*/ 158224 h 158308"/>
              <a:gd name="connsiteX22" fmla="*/ 494082 w 602760"/>
              <a:gd name="connsiteY22" fmla="*/ 148128 h 158308"/>
              <a:gd name="connsiteX23" fmla="*/ 527134 w 602760"/>
              <a:gd name="connsiteY23" fmla="*/ 151652 h 158308"/>
              <a:gd name="connsiteX24" fmla="*/ 530848 w 602760"/>
              <a:gd name="connsiteY24" fmla="*/ 123648 h 158308"/>
              <a:gd name="connsiteX25" fmla="*/ 491796 w 602760"/>
              <a:gd name="connsiteY25" fmla="*/ 118314 h 158308"/>
              <a:gd name="connsiteX26" fmla="*/ 505131 w 602760"/>
              <a:gd name="connsiteY26" fmla="*/ 118314 h 158308"/>
              <a:gd name="connsiteX27" fmla="*/ 519342 w 602760"/>
              <a:gd name="connsiteY27" fmla="*/ 102121 h 158308"/>
              <a:gd name="connsiteX28" fmla="*/ 602760 w 602760"/>
              <a:gd name="connsiteY28" fmla="*/ 100080 h 158308"/>
              <a:gd name="connsiteX29" fmla="*/ 577817 w 602760"/>
              <a:gd name="connsiteY29" fmla="*/ 89981 h 158308"/>
              <a:gd name="connsiteX30" fmla="*/ 597262 w 602760"/>
              <a:gd name="connsiteY30" fmla="*/ 87742 h 158308"/>
              <a:gd name="connsiteX31" fmla="*/ 575841 w 602760"/>
              <a:gd name="connsiteY31" fmla="*/ 61828 h 158308"/>
              <a:gd name="connsiteX32" fmla="*/ 594825 w 602760"/>
              <a:gd name="connsiteY32" fmla="*/ 48781 h 158308"/>
              <a:gd name="connsiteX33" fmla="*/ 583687 w 602760"/>
              <a:gd name="connsiteY33" fmla="*/ 38616 h 158308"/>
              <a:gd name="connsiteX34" fmla="*/ 561900 w 602760"/>
              <a:gd name="connsiteY34" fmla="*/ 44114 h 158308"/>
              <a:gd name="connsiteX35" fmla="*/ 574854 w 602760"/>
              <a:gd name="connsiteY35" fmla="*/ 34589 h 158308"/>
              <a:gd name="connsiteX36" fmla="*/ 583522 w 602760"/>
              <a:gd name="connsiteY36" fmla="*/ 34589 h 158308"/>
              <a:gd name="connsiteX37" fmla="*/ 597057 w 602760"/>
              <a:gd name="connsiteY37" fmla="*/ 19540 h 158308"/>
              <a:gd name="connsiteX38" fmla="*/ 587332 w 602760"/>
              <a:gd name="connsiteY38" fmla="*/ 6776 h 158308"/>
              <a:gd name="connsiteX39" fmla="*/ 152896 w 602760"/>
              <a:gd name="connsiteY39" fmla="*/ 90406 h 158308"/>
              <a:gd name="connsiteX40" fmla="*/ 160897 w 602760"/>
              <a:gd name="connsiteY40" fmla="*/ 90406 h 158308"/>
              <a:gd name="connsiteX41" fmla="*/ 153754 w 602760"/>
              <a:gd name="connsiteY41" fmla="*/ 90406 h 158308"/>
              <a:gd name="connsiteX42" fmla="*/ 152896 w 602760"/>
              <a:gd name="connsiteY42" fmla="*/ 90406 h 158308"/>
              <a:gd name="connsiteX0" fmla="*/ 587332 w 602857"/>
              <a:gd name="connsiteY0" fmla="*/ 6776 h 158308"/>
              <a:gd name="connsiteX1" fmla="*/ 523514 w 602857"/>
              <a:gd name="connsiteY1" fmla="*/ 5442 h 158308"/>
              <a:gd name="connsiteX2" fmla="*/ 453505 w 602857"/>
              <a:gd name="connsiteY2" fmla="*/ 5442 h 158308"/>
              <a:gd name="connsiteX3" fmla="*/ 315488 w 602857"/>
              <a:gd name="connsiteY3" fmla="*/ 204 h 158308"/>
              <a:gd name="connsiteX4" fmla="*/ 36120 w 602857"/>
              <a:gd name="connsiteY4" fmla="*/ 9062 h 158308"/>
              <a:gd name="connsiteX5" fmla="*/ 22223 w 602857"/>
              <a:gd name="connsiteY5" fmla="*/ 24492 h 158308"/>
              <a:gd name="connsiteX6" fmla="*/ 22880 w 602857"/>
              <a:gd name="connsiteY6" fmla="*/ 28112 h 158308"/>
              <a:gd name="connsiteX7" fmla="*/ 15641 w 602857"/>
              <a:gd name="connsiteY7" fmla="*/ 47638 h 158308"/>
              <a:gd name="connsiteX8" fmla="*/ 10117 w 602857"/>
              <a:gd name="connsiteY8" fmla="*/ 48781 h 158308"/>
              <a:gd name="connsiteX9" fmla="*/ 13927 w 602857"/>
              <a:gd name="connsiteY9" fmla="*/ 77356 h 158308"/>
              <a:gd name="connsiteX10" fmla="*/ 35358 w 602857"/>
              <a:gd name="connsiteY10" fmla="*/ 76213 h 158308"/>
              <a:gd name="connsiteX11" fmla="*/ 27357 w 602857"/>
              <a:gd name="connsiteY11" fmla="*/ 88692 h 158308"/>
              <a:gd name="connsiteX12" fmla="*/ 38406 w 602857"/>
              <a:gd name="connsiteY12" fmla="*/ 102789 h 158308"/>
              <a:gd name="connsiteX13" fmla="*/ 42444 w 602857"/>
              <a:gd name="connsiteY13" fmla="*/ 122314 h 158308"/>
              <a:gd name="connsiteX14" fmla="*/ 44787 w 602857"/>
              <a:gd name="connsiteY14" fmla="*/ 123552 h 158308"/>
              <a:gd name="connsiteX15" fmla="*/ 36977 w 602857"/>
              <a:gd name="connsiteY15" fmla="*/ 124981 h 158308"/>
              <a:gd name="connsiteX16" fmla="*/ 40692 w 602857"/>
              <a:gd name="connsiteY16" fmla="*/ 153556 h 158308"/>
              <a:gd name="connsiteX17" fmla="*/ 68600 w 602857"/>
              <a:gd name="connsiteY17" fmla="*/ 151270 h 158308"/>
              <a:gd name="connsiteX18" fmla="*/ 81173 w 602857"/>
              <a:gd name="connsiteY18" fmla="*/ 147842 h 158308"/>
              <a:gd name="connsiteX19" fmla="*/ 149848 w 602857"/>
              <a:gd name="connsiteY19" fmla="*/ 145079 h 158308"/>
              <a:gd name="connsiteX20" fmla="*/ 261100 w 602857"/>
              <a:gd name="connsiteY20" fmla="*/ 145746 h 158308"/>
              <a:gd name="connsiteX21" fmla="*/ 480747 w 602857"/>
              <a:gd name="connsiteY21" fmla="*/ 158224 h 158308"/>
              <a:gd name="connsiteX22" fmla="*/ 494082 w 602857"/>
              <a:gd name="connsiteY22" fmla="*/ 148128 h 158308"/>
              <a:gd name="connsiteX23" fmla="*/ 527134 w 602857"/>
              <a:gd name="connsiteY23" fmla="*/ 151652 h 158308"/>
              <a:gd name="connsiteX24" fmla="*/ 530848 w 602857"/>
              <a:gd name="connsiteY24" fmla="*/ 123648 h 158308"/>
              <a:gd name="connsiteX25" fmla="*/ 491796 w 602857"/>
              <a:gd name="connsiteY25" fmla="*/ 118314 h 158308"/>
              <a:gd name="connsiteX26" fmla="*/ 505131 w 602857"/>
              <a:gd name="connsiteY26" fmla="*/ 118314 h 158308"/>
              <a:gd name="connsiteX27" fmla="*/ 587049 w 602857"/>
              <a:gd name="connsiteY27" fmla="*/ 102121 h 158308"/>
              <a:gd name="connsiteX28" fmla="*/ 602760 w 602857"/>
              <a:gd name="connsiteY28" fmla="*/ 100080 h 158308"/>
              <a:gd name="connsiteX29" fmla="*/ 577817 w 602857"/>
              <a:gd name="connsiteY29" fmla="*/ 89981 h 158308"/>
              <a:gd name="connsiteX30" fmla="*/ 597262 w 602857"/>
              <a:gd name="connsiteY30" fmla="*/ 87742 h 158308"/>
              <a:gd name="connsiteX31" fmla="*/ 575841 w 602857"/>
              <a:gd name="connsiteY31" fmla="*/ 61828 h 158308"/>
              <a:gd name="connsiteX32" fmla="*/ 594825 w 602857"/>
              <a:gd name="connsiteY32" fmla="*/ 48781 h 158308"/>
              <a:gd name="connsiteX33" fmla="*/ 583687 w 602857"/>
              <a:gd name="connsiteY33" fmla="*/ 38616 h 158308"/>
              <a:gd name="connsiteX34" fmla="*/ 561900 w 602857"/>
              <a:gd name="connsiteY34" fmla="*/ 44114 h 158308"/>
              <a:gd name="connsiteX35" fmla="*/ 574854 w 602857"/>
              <a:gd name="connsiteY35" fmla="*/ 34589 h 158308"/>
              <a:gd name="connsiteX36" fmla="*/ 583522 w 602857"/>
              <a:gd name="connsiteY36" fmla="*/ 34589 h 158308"/>
              <a:gd name="connsiteX37" fmla="*/ 597057 w 602857"/>
              <a:gd name="connsiteY37" fmla="*/ 19540 h 158308"/>
              <a:gd name="connsiteX38" fmla="*/ 587332 w 602857"/>
              <a:gd name="connsiteY38" fmla="*/ 6776 h 158308"/>
              <a:gd name="connsiteX39" fmla="*/ 152896 w 602857"/>
              <a:gd name="connsiteY39" fmla="*/ 90406 h 158308"/>
              <a:gd name="connsiteX40" fmla="*/ 160897 w 602857"/>
              <a:gd name="connsiteY40" fmla="*/ 90406 h 158308"/>
              <a:gd name="connsiteX41" fmla="*/ 153754 w 602857"/>
              <a:gd name="connsiteY41" fmla="*/ 90406 h 158308"/>
              <a:gd name="connsiteX42" fmla="*/ 152896 w 602857"/>
              <a:gd name="connsiteY42" fmla="*/ 90406 h 158308"/>
              <a:gd name="connsiteX0" fmla="*/ 587332 w 602857"/>
              <a:gd name="connsiteY0" fmla="*/ 6776 h 158308"/>
              <a:gd name="connsiteX1" fmla="*/ 523514 w 602857"/>
              <a:gd name="connsiteY1" fmla="*/ 5442 h 158308"/>
              <a:gd name="connsiteX2" fmla="*/ 453505 w 602857"/>
              <a:gd name="connsiteY2" fmla="*/ 5442 h 158308"/>
              <a:gd name="connsiteX3" fmla="*/ 315488 w 602857"/>
              <a:gd name="connsiteY3" fmla="*/ 204 h 158308"/>
              <a:gd name="connsiteX4" fmla="*/ 36120 w 602857"/>
              <a:gd name="connsiteY4" fmla="*/ 9062 h 158308"/>
              <a:gd name="connsiteX5" fmla="*/ 22223 w 602857"/>
              <a:gd name="connsiteY5" fmla="*/ 24492 h 158308"/>
              <a:gd name="connsiteX6" fmla="*/ 22880 w 602857"/>
              <a:gd name="connsiteY6" fmla="*/ 28112 h 158308"/>
              <a:gd name="connsiteX7" fmla="*/ 15641 w 602857"/>
              <a:gd name="connsiteY7" fmla="*/ 47638 h 158308"/>
              <a:gd name="connsiteX8" fmla="*/ 10117 w 602857"/>
              <a:gd name="connsiteY8" fmla="*/ 48781 h 158308"/>
              <a:gd name="connsiteX9" fmla="*/ 13927 w 602857"/>
              <a:gd name="connsiteY9" fmla="*/ 77356 h 158308"/>
              <a:gd name="connsiteX10" fmla="*/ 35358 w 602857"/>
              <a:gd name="connsiteY10" fmla="*/ 76213 h 158308"/>
              <a:gd name="connsiteX11" fmla="*/ 27357 w 602857"/>
              <a:gd name="connsiteY11" fmla="*/ 88692 h 158308"/>
              <a:gd name="connsiteX12" fmla="*/ 38406 w 602857"/>
              <a:gd name="connsiteY12" fmla="*/ 102789 h 158308"/>
              <a:gd name="connsiteX13" fmla="*/ 42444 w 602857"/>
              <a:gd name="connsiteY13" fmla="*/ 122314 h 158308"/>
              <a:gd name="connsiteX14" fmla="*/ 44787 w 602857"/>
              <a:gd name="connsiteY14" fmla="*/ 123552 h 158308"/>
              <a:gd name="connsiteX15" fmla="*/ 36977 w 602857"/>
              <a:gd name="connsiteY15" fmla="*/ 124981 h 158308"/>
              <a:gd name="connsiteX16" fmla="*/ 40692 w 602857"/>
              <a:gd name="connsiteY16" fmla="*/ 153556 h 158308"/>
              <a:gd name="connsiteX17" fmla="*/ 68600 w 602857"/>
              <a:gd name="connsiteY17" fmla="*/ 151270 h 158308"/>
              <a:gd name="connsiteX18" fmla="*/ 81173 w 602857"/>
              <a:gd name="connsiteY18" fmla="*/ 147842 h 158308"/>
              <a:gd name="connsiteX19" fmla="*/ 149848 w 602857"/>
              <a:gd name="connsiteY19" fmla="*/ 145079 h 158308"/>
              <a:gd name="connsiteX20" fmla="*/ 261100 w 602857"/>
              <a:gd name="connsiteY20" fmla="*/ 145746 h 158308"/>
              <a:gd name="connsiteX21" fmla="*/ 480747 w 602857"/>
              <a:gd name="connsiteY21" fmla="*/ 158224 h 158308"/>
              <a:gd name="connsiteX22" fmla="*/ 494082 w 602857"/>
              <a:gd name="connsiteY22" fmla="*/ 148128 h 158308"/>
              <a:gd name="connsiteX23" fmla="*/ 527134 w 602857"/>
              <a:gd name="connsiteY23" fmla="*/ 151652 h 158308"/>
              <a:gd name="connsiteX24" fmla="*/ 530848 w 602857"/>
              <a:gd name="connsiteY24" fmla="*/ 123648 h 158308"/>
              <a:gd name="connsiteX25" fmla="*/ 491796 w 602857"/>
              <a:gd name="connsiteY25" fmla="*/ 118314 h 158308"/>
              <a:gd name="connsiteX26" fmla="*/ 585148 w 602857"/>
              <a:gd name="connsiteY26" fmla="*/ 111291 h 158308"/>
              <a:gd name="connsiteX27" fmla="*/ 587049 w 602857"/>
              <a:gd name="connsiteY27" fmla="*/ 102121 h 158308"/>
              <a:gd name="connsiteX28" fmla="*/ 602760 w 602857"/>
              <a:gd name="connsiteY28" fmla="*/ 100080 h 158308"/>
              <a:gd name="connsiteX29" fmla="*/ 577817 w 602857"/>
              <a:gd name="connsiteY29" fmla="*/ 89981 h 158308"/>
              <a:gd name="connsiteX30" fmla="*/ 597262 w 602857"/>
              <a:gd name="connsiteY30" fmla="*/ 87742 h 158308"/>
              <a:gd name="connsiteX31" fmla="*/ 575841 w 602857"/>
              <a:gd name="connsiteY31" fmla="*/ 61828 h 158308"/>
              <a:gd name="connsiteX32" fmla="*/ 594825 w 602857"/>
              <a:gd name="connsiteY32" fmla="*/ 48781 h 158308"/>
              <a:gd name="connsiteX33" fmla="*/ 583687 w 602857"/>
              <a:gd name="connsiteY33" fmla="*/ 38616 h 158308"/>
              <a:gd name="connsiteX34" fmla="*/ 561900 w 602857"/>
              <a:gd name="connsiteY34" fmla="*/ 44114 h 158308"/>
              <a:gd name="connsiteX35" fmla="*/ 574854 w 602857"/>
              <a:gd name="connsiteY35" fmla="*/ 34589 h 158308"/>
              <a:gd name="connsiteX36" fmla="*/ 583522 w 602857"/>
              <a:gd name="connsiteY36" fmla="*/ 34589 h 158308"/>
              <a:gd name="connsiteX37" fmla="*/ 597057 w 602857"/>
              <a:gd name="connsiteY37" fmla="*/ 19540 h 158308"/>
              <a:gd name="connsiteX38" fmla="*/ 587332 w 602857"/>
              <a:gd name="connsiteY38" fmla="*/ 6776 h 158308"/>
              <a:gd name="connsiteX39" fmla="*/ 152896 w 602857"/>
              <a:gd name="connsiteY39" fmla="*/ 90406 h 158308"/>
              <a:gd name="connsiteX40" fmla="*/ 160897 w 602857"/>
              <a:gd name="connsiteY40" fmla="*/ 90406 h 158308"/>
              <a:gd name="connsiteX41" fmla="*/ 153754 w 602857"/>
              <a:gd name="connsiteY41" fmla="*/ 90406 h 158308"/>
              <a:gd name="connsiteX42" fmla="*/ 152896 w 602857"/>
              <a:gd name="connsiteY42" fmla="*/ 90406 h 158308"/>
              <a:gd name="connsiteX0" fmla="*/ 587332 w 602857"/>
              <a:gd name="connsiteY0" fmla="*/ 6776 h 158308"/>
              <a:gd name="connsiteX1" fmla="*/ 523514 w 602857"/>
              <a:gd name="connsiteY1" fmla="*/ 5442 h 158308"/>
              <a:gd name="connsiteX2" fmla="*/ 453505 w 602857"/>
              <a:gd name="connsiteY2" fmla="*/ 5442 h 158308"/>
              <a:gd name="connsiteX3" fmla="*/ 315488 w 602857"/>
              <a:gd name="connsiteY3" fmla="*/ 204 h 158308"/>
              <a:gd name="connsiteX4" fmla="*/ 36120 w 602857"/>
              <a:gd name="connsiteY4" fmla="*/ 9062 h 158308"/>
              <a:gd name="connsiteX5" fmla="*/ 22223 w 602857"/>
              <a:gd name="connsiteY5" fmla="*/ 24492 h 158308"/>
              <a:gd name="connsiteX6" fmla="*/ 22880 w 602857"/>
              <a:gd name="connsiteY6" fmla="*/ 28112 h 158308"/>
              <a:gd name="connsiteX7" fmla="*/ 15641 w 602857"/>
              <a:gd name="connsiteY7" fmla="*/ 47638 h 158308"/>
              <a:gd name="connsiteX8" fmla="*/ 10117 w 602857"/>
              <a:gd name="connsiteY8" fmla="*/ 48781 h 158308"/>
              <a:gd name="connsiteX9" fmla="*/ 13927 w 602857"/>
              <a:gd name="connsiteY9" fmla="*/ 77356 h 158308"/>
              <a:gd name="connsiteX10" fmla="*/ 35358 w 602857"/>
              <a:gd name="connsiteY10" fmla="*/ 76213 h 158308"/>
              <a:gd name="connsiteX11" fmla="*/ 27357 w 602857"/>
              <a:gd name="connsiteY11" fmla="*/ 88692 h 158308"/>
              <a:gd name="connsiteX12" fmla="*/ 38406 w 602857"/>
              <a:gd name="connsiteY12" fmla="*/ 102789 h 158308"/>
              <a:gd name="connsiteX13" fmla="*/ 42444 w 602857"/>
              <a:gd name="connsiteY13" fmla="*/ 122314 h 158308"/>
              <a:gd name="connsiteX14" fmla="*/ 44787 w 602857"/>
              <a:gd name="connsiteY14" fmla="*/ 123552 h 158308"/>
              <a:gd name="connsiteX15" fmla="*/ 36977 w 602857"/>
              <a:gd name="connsiteY15" fmla="*/ 124981 h 158308"/>
              <a:gd name="connsiteX16" fmla="*/ 40692 w 602857"/>
              <a:gd name="connsiteY16" fmla="*/ 153556 h 158308"/>
              <a:gd name="connsiteX17" fmla="*/ 68600 w 602857"/>
              <a:gd name="connsiteY17" fmla="*/ 151270 h 158308"/>
              <a:gd name="connsiteX18" fmla="*/ 81173 w 602857"/>
              <a:gd name="connsiteY18" fmla="*/ 147842 h 158308"/>
              <a:gd name="connsiteX19" fmla="*/ 149848 w 602857"/>
              <a:gd name="connsiteY19" fmla="*/ 145079 h 158308"/>
              <a:gd name="connsiteX20" fmla="*/ 261100 w 602857"/>
              <a:gd name="connsiteY20" fmla="*/ 145746 h 158308"/>
              <a:gd name="connsiteX21" fmla="*/ 480747 w 602857"/>
              <a:gd name="connsiteY21" fmla="*/ 158224 h 158308"/>
              <a:gd name="connsiteX22" fmla="*/ 494082 w 602857"/>
              <a:gd name="connsiteY22" fmla="*/ 148128 h 158308"/>
              <a:gd name="connsiteX23" fmla="*/ 527134 w 602857"/>
              <a:gd name="connsiteY23" fmla="*/ 151652 h 158308"/>
              <a:gd name="connsiteX24" fmla="*/ 530848 w 602857"/>
              <a:gd name="connsiteY24" fmla="*/ 123648 h 158308"/>
              <a:gd name="connsiteX25" fmla="*/ 583440 w 602857"/>
              <a:gd name="connsiteY25" fmla="*/ 116558 h 158308"/>
              <a:gd name="connsiteX26" fmla="*/ 585148 w 602857"/>
              <a:gd name="connsiteY26" fmla="*/ 111291 h 158308"/>
              <a:gd name="connsiteX27" fmla="*/ 587049 w 602857"/>
              <a:gd name="connsiteY27" fmla="*/ 102121 h 158308"/>
              <a:gd name="connsiteX28" fmla="*/ 602760 w 602857"/>
              <a:gd name="connsiteY28" fmla="*/ 100080 h 158308"/>
              <a:gd name="connsiteX29" fmla="*/ 577817 w 602857"/>
              <a:gd name="connsiteY29" fmla="*/ 89981 h 158308"/>
              <a:gd name="connsiteX30" fmla="*/ 597262 w 602857"/>
              <a:gd name="connsiteY30" fmla="*/ 87742 h 158308"/>
              <a:gd name="connsiteX31" fmla="*/ 575841 w 602857"/>
              <a:gd name="connsiteY31" fmla="*/ 61828 h 158308"/>
              <a:gd name="connsiteX32" fmla="*/ 594825 w 602857"/>
              <a:gd name="connsiteY32" fmla="*/ 48781 h 158308"/>
              <a:gd name="connsiteX33" fmla="*/ 583687 w 602857"/>
              <a:gd name="connsiteY33" fmla="*/ 38616 h 158308"/>
              <a:gd name="connsiteX34" fmla="*/ 561900 w 602857"/>
              <a:gd name="connsiteY34" fmla="*/ 44114 h 158308"/>
              <a:gd name="connsiteX35" fmla="*/ 574854 w 602857"/>
              <a:gd name="connsiteY35" fmla="*/ 34589 h 158308"/>
              <a:gd name="connsiteX36" fmla="*/ 583522 w 602857"/>
              <a:gd name="connsiteY36" fmla="*/ 34589 h 158308"/>
              <a:gd name="connsiteX37" fmla="*/ 597057 w 602857"/>
              <a:gd name="connsiteY37" fmla="*/ 19540 h 158308"/>
              <a:gd name="connsiteX38" fmla="*/ 587332 w 602857"/>
              <a:gd name="connsiteY38" fmla="*/ 6776 h 158308"/>
              <a:gd name="connsiteX39" fmla="*/ 152896 w 602857"/>
              <a:gd name="connsiteY39" fmla="*/ 90406 h 158308"/>
              <a:gd name="connsiteX40" fmla="*/ 160897 w 602857"/>
              <a:gd name="connsiteY40" fmla="*/ 90406 h 158308"/>
              <a:gd name="connsiteX41" fmla="*/ 153754 w 602857"/>
              <a:gd name="connsiteY41" fmla="*/ 90406 h 158308"/>
              <a:gd name="connsiteX42" fmla="*/ 152896 w 602857"/>
              <a:gd name="connsiteY42" fmla="*/ 90406 h 158308"/>
              <a:gd name="connsiteX0" fmla="*/ 587332 w 602857"/>
              <a:gd name="connsiteY0" fmla="*/ 6776 h 158308"/>
              <a:gd name="connsiteX1" fmla="*/ 523514 w 602857"/>
              <a:gd name="connsiteY1" fmla="*/ 5442 h 158308"/>
              <a:gd name="connsiteX2" fmla="*/ 453505 w 602857"/>
              <a:gd name="connsiteY2" fmla="*/ 5442 h 158308"/>
              <a:gd name="connsiteX3" fmla="*/ 315488 w 602857"/>
              <a:gd name="connsiteY3" fmla="*/ 204 h 158308"/>
              <a:gd name="connsiteX4" fmla="*/ 36120 w 602857"/>
              <a:gd name="connsiteY4" fmla="*/ 9062 h 158308"/>
              <a:gd name="connsiteX5" fmla="*/ 22223 w 602857"/>
              <a:gd name="connsiteY5" fmla="*/ 24492 h 158308"/>
              <a:gd name="connsiteX6" fmla="*/ 22880 w 602857"/>
              <a:gd name="connsiteY6" fmla="*/ 28112 h 158308"/>
              <a:gd name="connsiteX7" fmla="*/ 15641 w 602857"/>
              <a:gd name="connsiteY7" fmla="*/ 47638 h 158308"/>
              <a:gd name="connsiteX8" fmla="*/ 10117 w 602857"/>
              <a:gd name="connsiteY8" fmla="*/ 48781 h 158308"/>
              <a:gd name="connsiteX9" fmla="*/ 13927 w 602857"/>
              <a:gd name="connsiteY9" fmla="*/ 77356 h 158308"/>
              <a:gd name="connsiteX10" fmla="*/ 35358 w 602857"/>
              <a:gd name="connsiteY10" fmla="*/ 76213 h 158308"/>
              <a:gd name="connsiteX11" fmla="*/ 27357 w 602857"/>
              <a:gd name="connsiteY11" fmla="*/ 88692 h 158308"/>
              <a:gd name="connsiteX12" fmla="*/ 38406 w 602857"/>
              <a:gd name="connsiteY12" fmla="*/ 102789 h 158308"/>
              <a:gd name="connsiteX13" fmla="*/ 42444 w 602857"/>
              <a:gd name="connsiteY13" fmla="*/ 122314 h 158308"/>
              <a:gd name="connsiteX14" fmla="*/ 44787 w 602857"/>
              <a:gd name="connsiteY14" fmla="*/ 123552 h 158308"/>
              <a:gd name="connsiteX15" fmla="*/ 36977 w 602857"/>
              <a:gd name="connsiteY15" fmla="*/ 124981 h 158308"/>
              <a:gd name="connsiteX16" fmla="*/ 40692 w 602857"/>
              <a:gd name="connsiteY16" fmla="*/ 153556 h 158308"/>
              <a:gd name="connsiteX17" fmla="*/ 68600 w 602857"/>
              <a:gd name="connsiteY17" fmla="*/ 151270 h 158308"/>
              <a:gd name="connsiteX18" fmla="*/ 81173 w 602857"/>
              <a:gd name="connsiteY18" fmla="*/ 147842 h 158308"/>
              <a:gd name="connsiteX19" fmla="*/ 149848 w 602857"/>
              <a:gd name="connsiteY19" fmla="*/ 145079 h 158308"/>
              <a:gd name="connsiteX20" fmla="*/ 261100 w 602857"/>
              <a:gd name="connsiteY20" fmla="*/ 145746 h 158308"/>
              <a:gd name="connsiteX21" fmla="*/ 480747 w 602857"/>
              <a:gd name="connsiteY21" fmla="*/ 158224 h 158308"/>
              <a:gd name="connsiteX22" fmla="*/ 494082 w 602857"/>
              <a:gd name="connsiteY22" fmla="*/ 148128 h 158308"/>
              <a:gd name="connsiteX23" fmla="*/ 527134 w 602857"/>
              <a:gd name="connsiteY23" fmla="*/ 151652 h 158308"/>
              <a:gd name="connsiteX24" fmla="*/ 587612 w 602857"/>
              <a:gd name="connsiteY24" fmla="*/ 123648 h 158308"/>
              <a:gd name="connsiteX25" fmla="*/ 583440 w 602857"/>
              <a:gd name="connsiteY25" fmla="*/ 116558 h 158308"/>
              <a:gd name="connsiteX26" fmla="*/ 585148 w 602857"/>
              <a:gd name="connsiteY26" fmla="*/ 111291 h 158308"/>
              <a:gd name="connsiteX27" fmla="*/ 587049 w 602857"/>
              <a:gd name="connsiteY27" fmla="*/ 102121 h 158308"/>
              <a:gd name="connsiteX28" fmla="*/ 602760 w 602857"/>
              <a:gd name="connsiteY28" fmla="*/ 100080 h 158308"/>
              <a:gd name="connsiteX29" fmla="*/ 577817 w 602857"/>
              <a:gd name="connsiteY29" fmla="*/ 89981 h 158308"/>
              <a:gd name="connsiteX30" fmla="*/ 597262 w 602857"/>
              <a:gd name="connsiteY30" fmla="*/ 87742 h 158308"/>
              <a:gd name="connsiteX31" fmla="*/ 575841 w 602857"/>
              <a:gd name="connsiteY31" fmla="*/ 61828 h 158308"/>
              <a:gd name="connsiteX32" fmla="*/ 594825 w 602857"/>
              <a:gd name="connsiteY32" fmla="*/ 48781 h 158308"/>
              <a:gd name="connsiteX33" fmla="*/ 583687 w 602857"/>
              <a:gd name="connsiteY33" fmla="*/ 38616 h 158308"/>
              <a:gd name="connsiteX34" fmla="*/ 561900 w 602857"/>
              <a:gd name="connsiteY34" fmla="*/ 44114 h 158308"/>
              <a:gd name="connsiteX35" fmla="*/ 574854 w 602857"/>
              <a:gd name="connsiteY35" fmla="*/ 34589 h 158308"/>
              <a:gd name="connsiteX36" fmla="*/ 583522 w 602857"/>
              <a:gd name="connsiteY36" fmla="*/ 34589 h 158308"/>
              <a:gd name="connsiteX37" fmla="*/ 597057 w 602857"/>
              <a:gd name="connsiteY37" fmla="*/ 19540 h 158308"/>
              <a:gd name="connsiteX38" fmla="*/ 587332 w 602857"/>
              <a:gd name="connsiteY38" fmla="*/ 6776 h 158308"/>
              <a:gd name="connsiteX39" fmla="*/ 152896 w 602857"/>
              <a:gd name="connsiteY39" fmla="*/ 90406 h 158308"/>
              <a:gd name="connsiteX40" fmla="*/ 160897 w 602857"/>
              <a:gd name="connsiteY40" fmla="*/ 90406 h 158308"/>
              <a:gd name="connsiteX41" fmla="*/ 153754 w 602857"/>
              <a:gd name="connsiteY41" fmla="*/ 90406 h 158308"/>
              <a:gd name="connsiteX42" fmla="*/ 152896 w 602857"/>
              <a:gd name="connsiteY42" fmla="*/ 90406 h 158308"/>
              <a:gd name="connsiteX0" fmla="*/ 587332 w 602857"/>
              <a:gd name="connsiteY0" fmla="*/ 6776 h 158308"/>
              <a:gd name="connsiteX1" fmla="*/ 523514 w 602857"/>
              <a:gd name="connsiteY1" fmla="*/ 5442 h 158308"/>
              <a:gd name="connsiteX2" fmla="*/ 453505 w 602857"/>
              <a:gd name="connsiteY2" fmla="*/ 5442 h 158308"/>
              <a:gd name="connsiteX3" fmla="*/ 315488 w 602857"/>
              <a:gd name="connsiteY3" fmla="*/ 204 h 158308"/>
              <a:gd name="connsiteX4" fmla="*/ 36120 w 602857"/>
              <a:gd name="connsiteY4" fmla="*/ 9062 h 158308"/>
              <a:gd name="connsiteX5" fmla="*/ 22223 w 602857"/>
              <a:gd name="connsiteY5" fmla="*/ 24492 h 158308"/>
              <a:gd name="connsiteX6" fmla="*/ 22880 w 602857"/>
              <a:gd name="connsiteY6" fmla="*/ 28112 h 158308"/>
              <a:gd name="connsiteX7" fmla="*/ 15641 w 602857"/>
              <a:gd name="connsiteY7" fmla="*/ 47638 h 158308"/>
              <a:gd name="connsiteX8" fmla="*/ 10117 w 602857"/>
              <a:gd name="connsiteY8" fmla="*/ 48781 h 158308"/>
              <a:gd name="connsiteX9" fmla="*/ 13927 w 602857"/>
              <a:gd name="connsiteY9" fmla="*/ 77356 h 158308"/>
              <a:gd name="connsiteX10" fmla="*/ 35358 w 602857"/>
              <a:gd name="connsiteY10" fmla="*/ 76213 h 158308"/>
              <a:gd name="connsiteX11" fmla="*/ 27357 w 602857"/>
              <a:gd name="connsiteY11" fmla="*/ 88692 h 158308"/>
              <a:gd name="connsiteX12" fmla="*/ 38406 w 602857"/>
              <a:gd name="connsiteY12" fmla="*/ 102789 h 158308"/>
              <a:gd name="connsiteX13" fmla="*/ 42444 w 602857"/>
              <a:gd name="connsiteY13" fmla="*/ 122314 h 158308"/>
              <a:gd name="connsiteX14" fmla="*/ 44787 w 602857"/>
              <a:gd name="connsiteY14" fmla="*/ 123552 h 158308"/>
              <a:gd name="connsiteX15" fmla="*/ 36977 w 602857"/>
              <a:gd name="connsiteY15" fmla="*/ 124981 h 158308"/>
              <a:gd name="connsiteX16" fmla="*/ 40692 w 602857"/>
              <a:gd name="connsiteY16" fmla="*/ 153556 h 158308"/>
              <a:gd name="connsiteX17" fmla="*/ 68600 w 602857"/>
              <a:gd name="connsiteY17" fmla="*/ 151270 h 158308"/>
              <a:gd name="connsiteX18" fmla="*/ 81173 w 602857"/>
              <a:gd name="connsiteY18" fmla="*/ 147842 h 158308"/>
              <a:gd name="connsiteX19" fmla="*/ 149848 w 602857"/>
              <a:gd name="connsiteY19" fmla="*/ 145079 h 158308"/>
              <a:gd name="connsiteX20" fmla="*/ 261100 w 602857"/>
              <a:gd name="connsiteY20" fmla="*/ 145746 h 158308"/>
              <a:gd name="connsiteX21" fmla="*/ 480747 w 602857"/>
              <a:gd name="connsiteY21" fmla="*/ 158224 h 158308"/>
              <a:gd name="connsiteX22" fmla="*/ 494082 w 602857"/>
              <a:gd name="connsiteY22" fmla="*/ 148128 h 158308"/>
              <a:gd name="connsiteX23" fmla="*/ 581163 w 602857"/>
              <a:gd name="connsiteY23" fmla="*/ 135851 h 158308"/>
              <a:gd name="connsiteX24" fmla="*/ 587612 w 602857"/>
              <a:gd name="connsiteY24" fmla="*/ 123648 h 158308"/>
              <a:gd name="connsiteX25" fmla="*/ 583440 w 602857"/>
              <a:gd name="connsiteY25" fmla="*/ 116558 h 158308"/>
              <a:gd name="connsiteX26" fmla="*/ 585148 w 602857"/>
              <a:gd name="connsiteY26" fmla="*/ 111291 h 158308"/>
              <a:gd name="connsiteX27" fmla="*/ 587049 w 602857"/>
              <a:gd name="connsiteY27" fmla="*/ 102121 h 158308"/>
              <a:gd name="connsiteX28" fmla="*/ 602760 w 602857"/>
              <a:gd name="connsiteY28" fmla="*/ 100080 h 158308"/>
              <a:gd name="connsiteX29" fmla="*/ 577817 w 602857"/>
              <a:gd name="connsiteY29" fmla="*/ 89981 h 158308"/>
              <a:gd name="connsiteX30" fmla="*/ 597262 w 602857"/>
              <a:gd name="connsiteY30" fmla="*/ 87742 h 158308"/>
              <a:gd name="connsiteX31" fmla="*/ 575841 w 602857"/>
              <a:gd name="connsiteY31" fmla="*/ 61828 h 158308"/>
              <a:gd name="connsiteX32" fmla="*/ 594825 w 602857"/>
              <a:gd name="connsiteY32" fmla="*/ 48781 h 158308"/>
              <a:gd name="connsiteX33" fmla="*/ 583687 w 602857"/>
              <a:gd name="connsiteY33" fmla="*/ 38616 h 158308"/>
              <a:gd name="connsiteX34" fmla="*/ 561900 w 602857"/>
              <a:gd name="connsiteY34" fmla="*/ 44114 h 158308"/>
              <a:gd name="connsiteX35" fmla="*/ 574854 w 602857"/>
              <a:gd name="connsiteY35" fmla="*/ 34589 h 158308"/>
              <a:gd name="connsiteX36" fmla="*/ 583522 w 602857"/>
              <a:gd name="connsiteY36" fmla="*/ 34589 h 158308"/>
              <a:gd name="connsiteX37" fmla="*/ 597057 w 602857"/>
              <a:gd name="connsiteY37" fmla="*/ 19540 h 158308"/>
              <a:gd name="connsiteX38" fmla="*/ 587332 w 602857"/>
              <a:gd name="connsiteY38" fmla="*/ 6776 h 158308"/>
              <a:gd name="connsiteX39" fmla="*/ 152896 w 602857"/>
              <a:gd name="connsiteY39" fmla="*/ 90406 h 158308"/>
              <a:gd name="connsiteX40" fmla="*/ 160897 w 602857"/>
              <a:gd name="connsiteY40" fmla="*/ 90406 h 158308"/>
              <a:gd name="connsiteX41" fmla="*/ 153754 w 602857"/>
              <a:gd name="connsiteY41" fmla="*/ 90406 h 158308"/>
              <a:gd name="connsiteX42" fmla="*/ 152896 w 602857"/>
              <a:gd name="connsiteY42" fmla="*/ 90406 h 158308"/>
              <a:gd name="connsiteX0" fmla="*/ 587332 w 602857"/>
              <a:gd name="connsiteY0" fmla="*/ 6776 h 158274"/>
              <a:gd name="connsiteX1" fmla="*/ 523514 w 602857"/>
              <a:gd name="connsiteY1" fmla="*/ 5442 h 158274"/>
              <a:gd name="connsiteX2" fmla="*/ 453505 w 602857"/>
              <a:gd name="connsiteY2" fmla="*/ 5442 h 158274"/>
              <a:gd name="connsiteX3" fmla="*/ 315488 w 602857"/>
              <a:gd name="connsiteY3" fmla="*/ 204 h 158274"/>
              <a:gd name="connsiteX4" fmla="*/ 36120 w 602857"/>
              <a:gd name="connsiteY4" fmla="*/ 9062 h 158274"/>
              <a:gd name="connsiteX5" fmla="*/ 22223 w 602857"/>
              <a:gd name="connsiteY5" fmla="*/ 24492 h 158274"/>
              <a:gd name="connsiteX6" fmla="*/ 22880 w 602857"/>
              <a:gd name="connsiteY6" fmla="*/ 28112 h 158274"/>
              <a:gd name="connsiteX7" fmla="*/ 15641 w 602857"/>
              <a:gd name="connsiteY7" fmla="*/ 47638 h 158274"/>
              <a:gd name="connsiteX8" fmla="*/ 10117 w 602857"/>
              <a:gd name="connsiteY8" fmla="*/ 48781 h 158274"/>
              <a:gd name="connsiteX9" fmla="*/ 13927 w 602857"/>
              <a:gd name="connsiteY9" fmla="*/ 77356 h 158274"/>
              <a:gd name="connsiteX10" fmla="*/ 35358 w 602857"/>
              <a:gd name="connsiteY10" fmla="*/ 76213 h 158274"/>
              <a:gd name="connsiteX11" fmla="*/ 27357 w 602857"/>
              <a:gd name="connsiteY11" fmla="*/ 88692 h 158274"/>
              <a:gd name="connsiteX12" fmla="*/ 38406 w 602857"/>
              <a:gd name="connsiteY12" fmla="*/ 102789 h 158274"/>
              <a:gd name="connsiteX13" fmla="*/ 42444 w 602857"/>
              <a:gd name="connsiteY13" fmla="*/ 122314 h 158274"/>
              <a:gd name="connsiteX14" fmla="*/ 44787 w 602857"/>
              <a:gd name="connsiteY14" fmla="*/ 123552 h 158274"/>
              <a:gd name="connsiteX15" fmla="*/ 36977 w 602857"/>
              <a:gd name="connsiteY15" fmla="*/ 124981 h 158274"/>
              <a:gd name="connsiteX16" fmla="*/ 40692 w 602857"/>
              <a:gd name="connsiteY16" fmla="*/ 153556 h 158274"/>
              <a:gd name="connsiteX17" fmla="*/ 68600 w 602857"/>
              <a:gd name="connsiteY17" fmla="*/ 151270 h 158274"/>
              <a:gd name="connsiteX18" fmla="*/ 81173 w 602857"/>
              <a:gd name="connsiteY18" fmla="*/ 147842 h 158274"/>
              <a:gd name="connsiteX19" fmla="*/ 149848 w 602857"/>
              <a:gd name="connsiteY19" fmla="*/ 145079 h 158274"/>
              <a:gd name="connsiteX20" fmla="*/ 261100 w 602857"/>
              <a:gd name="connsiteY20" fmla="*/ 145746 h 158274"/>
              <a:gd name="connsiteX21" fmla="*/ 480747 w 602857"/>
              <a:gd name="connsiteY21" fmla="*/ 158224 h 158274"/>
              <a:gd name="connsiteX22" fmla="*/ 553582 w 602857"/>
              <a:gd name="connsiteY22" fmla="*/ 144617 h 158274"/>
              <a:gd name="connsiteX23" fmla="*/ 581163 w 602857"/>
              <a:gd name="connsiteY23" fmla="*/ 135851 h 158274"/>
              <a:gd name="connsiteX24" fmla="*/ 587612 w 602857"/>
              <a:gd name="connsiteY24" fmla="*/ 123648 h 158274"/>
              <a:gd name="connsiteX25" fmla="*/ 583440 w 602857"/>
              <a:gd name="connsiteY25" fmla="*/ 116558 h 158274"/>
              <a:gd name="connsiteX26" fmla="*/ 585148 w 602857"/>
              <a:gd name="connsiteY26" fmla="*/ 111291 h 158274"/>
              <a:gd name="connsiteX27" fmla="*/ 587049 w 602857"/>
              <a:gd name="connsiteY27" fmla="*/ 102121 h 158274"/>
              <a:gd name="connsiteX28" fmla="*/ 602760 w 602857"/>
              <a:gd name="connsiteY28" fmla="*/ 100080 h 158274"/>
              <a:gd name="connsiteX29" fmla="*/ 577817 w 602857"/>
              <a:gd name="connsiteY29" fmla="*/ 89981 h 158274"/>
              <a:gd name="connsiteX30" fmla="*/ 597262 w 602857"/>
              <a:gd name="connsiteY30" fmla="*/ 87742 h 158274"/>
              <a:gd name="connsiteX31" fmla="*/ 575841 w 602857"/>
              <a:gd name="connsiteY31" fmla="*/ 61828 h 158274"/>
              <a:gd name="connsiteX32" fmla="*/ 594825 w 602857"/>
              <a:gd name="connsiteY32" fmla="*/ 48781 h 158274"/>
              <a:gd name="connsiteX33" fmla="*/ 583687 w 602857"/>
              <a:gd name="connsiteY33" fmla="*/ 38616 h 158274"/>
              <a:gd name="connsiteX34" fmla="*/ 561900 w 602857"/>
              <a:gd name="connsiteY34" fmla="*/ 44114 h 158274"/>
              <a:gd name="connsiteX35" fmla="*/ 574854 w 602857"/>
              <a:gd name="connsiteY35" fmla="*/ 34589 h 158274"/>
              <a:gd name="connsiteX36" fmla="*/ 583522 w 602857"/>
              <a:gd name="connsiteY36" fmla="*/ 34589 h 158274"/>
              <a:gd name="connsiteX37" fmla="*/ 597057 w 602857"/>
              <a:gd name="connsiteY37" fmla="*/ 19540 h 158274"/>
              <a:gd name="connsiteX38" fmla="*/ 587332 w 602857"/>
              <a:gd name="connsiteY38" fmla="*/ 6776 h 158274"/>
              <a:gd name="connsiteX39" fmla="*/ 152896 w 602857"/>
              <a:gd name="connsiteY39" fmla="*/ 90406 h 158274"/>
              <a:gd name="connsiteX40" fmla="*/ 160897 w 602857"/>
              <a:gd name="connsiteY40" fmla="*/ 90406 h 158274"/>
              <a:gd name="connsiteX41" fmla="*/ 153754 w 602857"/>
              <a:gd name="connsiteY41" fmla="*/ 90406 h 158274"/>
              <a:gd name="connsiteX42" fmla="*/ 152896 w 602857"/>
              <a:gd name="connsiteY42" fmla="*/ 90406 h 158274"/>
              <a:gd name="connsiteX0" fmla="*/ 587332 w 602857"/>
              <a:gd name="connsiteY0" fmla="*/ 6776 h 158274"/>
              <a:gd name="connsiteX1" fmla="*/ 523514 w 602857"/>
              <a:gd name="connsiteY1" fmla="*/ 5442 h 158274"/>
              <a:gd name="connsiteX2" fmla="*/ 453505 w 602857"/>
              <a:gd name="connsiteY2" fmla="*/ 5442 h 158274"/>
              <a:gd name="connsiteX3" fmla="*/ 315488 w 602857"/>
              <a:gd name="connsiteY3" fmla="*/ 204 h 158274"/>
              <a:gd name="connsiteX4" fmla="*/ 36120 w 602857"/>
              <a:gd name="connsiteY4" fmla="*/ 9062 h 158274"/>
              <a:gd name="connsiteX5" fmla="*/ 22223 w 602857"/>
              <a:gd name="connsiteY5" fmla="*/ 24492 h 158274"/>
              <a:gd name="connsiteX6" fmla="*/ 22880 w 602857"/>
              <a:gd name="connsiteY6" fmla="*/ 28112 h 158274"/>
              <a:gd name="connsiteX7" fmla="*/ 15641 w 602857"/>
              <a:gd name="connsiteY7" fmla="*/ 47638 h 158274"/>
              <a:gd name="connsiteX8" fmla="*/ 10117 w 602857"/>
              <a:gd name="connsiteY8" fmla="*/ 48781 h 158274"/>
              <a:gd name="connsiteX9" fmla="*/ 13927 w 602857"/>
              <a:gd name="connsiteY9" fmla="*/ 77356 h 158274"/>
              <a:gd name="connsiteX10" fmla="*/ 35358 w 602857"/>
              <a:gd name="connsiteY10" fmla="*/ 76213 h 158274"/>
              <a:gd name="connsiteX11" fmla="*/ 27357 w 602857"/>
              <a:gd name="connsiteY11" fmla="*/ 88692 h 158274"/>
              <a:gd name="connsiteX12" fmla="*/ 38406 w 602857"/>
              <a:gd name="connsiteY12" fmla="*/ 102789 h 158274"/>
              <a:gd name="connsiteX13" fmla="*/ 42444 w 602857"/>
              <a:gd name="connsiteY13" fmla="*/ 122314 h 158274"/>
              <a:gd name="connsiteX14" fmla="*/ 44787 w 602857"/>
              <a:gd name="connsiteY14" fmla="*/ 123552 h 158274"/>
              <a:gd name="connsiteX15" fmla="*/ 36977 w 602857"/>
              <a:gd name="connsiteY15" fmla="*/ 124981 h 158274"/>
              <a:gd name="connsiteX16" fmla="*/ 40692 w 602857"/>
              <a:gd name="connsiteY16" fmla="*/ 153556 h 158274"/>
              <a:gd name="connsiteX17" fmla="*/ 68600 w 602857"/>
              <a:gd name="connsiteY17" fmla="*/ 151270 h 158274"/>
              <a:gd name="connsiteX18" fmla="*/ 81173 w 602857"/>
              <a:gd name="connsiteY18" fmla="*/ 147842 h 158274"/>
              <a:gd name="connsiteX19" fmla="*/ 149848 w 602857"/>
              <a:gd name="connsiteY19" fmla="*/ 145079 h 158274"/>
              <a:gd name="connsiteX20" fmla="*/ 261100 w 602857"/>
              <a:gd name="connsiteY20" fmla="*/ 145746 h 158274"/>
              <a:gd name="connsiteX21" fmla="*/ 480747 w 602857"/>
              <a:gd name="connsiteY21" fmla="*/ 158224 h 158274"/>
              <a:gd name="connsiteX22" fmla="*/ 553582 w 602857"/>
              <a:gd name="connsiteY22" fmla="*/ 144617 h 158274"/>
              <a:gd name="connsiteX23" fmla="*/ 581163 w 602857"/>
              <a:gd name="connsiteY23" fmla="*/ 135851 h 158274"/>
              <a:gd name="connsiteX24" fmla="*/ 587612 w 602857"/>
              <a:gd name="connsiteY24" fmla="*/ 123648 h 158274"/>
              <a:gd name="connsiteX25" fmla="*/ 583440 w 602857"/>
              <a:gd name="connsiteY25" fmla="*/ 116558 h 158274"/>
              <a:gd name="connsiteX26" fmla="*/ 585148 w 602857"/>
              <a:gd name="connsiteY26" fmla="*/ 111291 h 158274"/>
              <a:gd name="connsiteX27" fmla="*/ 587049 w 602857"/>
              <a:gd name="connsiteY27" fmla="*/ 102121 h 158274"/>
              <a:gd name="connsiteX28" fmla="*/ 602760 w 602857"/>
              <a:gd name="connsiteY28" fmla="*/ 100080 h 158274"/>
              <a:gd name="connsiteX29" fmla="*/ 577817 w 602857"/>
              <a:gd name="connsiteY29" fmla="*/ 89981 h 158274"/>
              <a:gd name="connsiteX30" fmla="*/ 597262 w 602857"/>
              <a:gd name="connsiteY30" fmla="*/ 87742 h 158274"/>
              <a:gd name="connsiteX31" fmla="*/ 584048 w 602857"/>
              <a:gd name="connsiteY31" fmla="*/ 68851 h 158274"/>
              <a:gd name="connsiteX32" fmla="*/ 594825 w 602857"/>
              <a:gd name="connsiteY32" fmla="*/ 48781 h 158274"/>
              <a:gd name="connsiteX33" fmla="*/ 583687 w 602857"/>
              <a:gd name="connsiteY33" fmla="*/ 38616 h 158274"/>
              <a:gd name="connsiteX34" fmla="*/ 561900 w 602857"/>
              <a:gd name="connsiteY34" fmla="*/ 44114 h 158274"/>
              <a:gd name="connsiteX35" fmla="*/ 574854 w 602857"/>
              <a:gd name="connsiteY35" fmla="*/ 34589 h 158274"/>
              <a:gd name="connsiteX36" fmla="*/ 583522 w 602857"/>
              <a:gd name="connsiteY36" fmla="*/ 34589 h 158274"/>
              <a:gd name="connsiteX37" fmla="*/ 597057 w 602857"/>
              <a:gd name="connsiteY37" fmla="*/ 19540 h 158274"/>
              <a:gd name="connsiteX38" fmla="*/ 587332 w 602857"/>
              <a:gd name="connsiteY38" fmla="*/ 6776 h 158274"/>
              <a:gd name="connsiteX39" fmla="*/ 152896 w 602857"/>
              <a:gd name="connsiteY39" fmla="*/ 90406 h 158274"/>
              <a:gd name="connsiteX40" fmla="*/ 160897 w 602857"/>
              <a:gd name="connsiteY40" fmla="*/ 90406 h 158274"/>
              <a:gd name="connsiteX41" fmla="*/ 153754 w 602857"/>
              <a:gd name="connsiteY41" fmla="*/ 90406 h 158274"/>
              <a:gd name="connsiteX42" fmla="*/ 152896 w 602857"/>
              <a:gd name="connsiteY42" fmla="*/ 90406 h 158274"/>
              <a:gd name="connsiteX0" fmla="*/ 587332 w 602857"/>
              <a:gd name="connsiteY0" fmla="*/ 6776 h 158274"/>
              <a:gd name="connsiteX1" fmla="*/ 523514 w 602857"/>
              <a:gd name="connsiteY1" fmla="*/ 5442 h 158274"/>
              <a:gd name="connsiteX2" fmla="*/ 453505 w 602857"/>
              <a:gd name="connsiteY2" fmla="*/ 5442 h 158274"/>
              <a:gd name="connsiteX3" fmla="*/ 315488 w 602857"/>
              <a:gd name="connsiteY3" fmla="*/ 204 h 158274"/>
              <a:gd name="connsiteX4" fmla="*/ 36120 w 602857"/>
              <a:gd name="connsiteY4" fmla="*/ 9062 h 158274"/>
              <a:gd name="connsiteX5" fmla="*/ 22223 w 602857"/>
              <a:gd name="connsiteY5" fmla="*/ 24492 h 158274"/>
              <a:gd name="connsiteX6" fmla="*/ 22880 w 602857"/>
              <a:gd name="connsiteY6" fmla="*/ 28112 h 158274"/>
              <a:gd name="connsiteX7" fmla="*/ 15641 w 602857"/>
              <a:gd name="connsiteY7" fmla="*/ 47638 h 158274"/>
              <a:gd name="connsiteX8" fmla="*/ 10117 w 602857"/>
              <a:gd name="connsiteY8" fmla="*/ 48781 h 158274"/>
              <a:gd name="connsiteX9" fmla="*/ 13927 w 602857"/>
              <a:gd name="connsiteY9" fmla="*/ 77356 h 158274"/>
              <a:gd name="connsiteX10" fmla="*/ 35358 w 602857"/>
              <a:gd name="connsiteY10" fmla="*/ 76213 h 158274"/>
              <a:gd name="connsiteX11" fmla="*/ 27357 w 602857"/>
              <a:gd name="connsiteY11" fmla="*/ 88692 h 158274"/>
              <a:gd name="connsiteX12" fmla="*/ 38406 w 602857"/>
              <a:gd name="connsiteY12" fmla="*/ 102789 h 158274"/>
              <a:gd name="connsiteX13" fmla="*/ 42444 w 602857"/>
              <a:gd name="connsiteY13" fmla="*/ 122314 h 158274"/>
              <a:gd name="connsiteX14" fmla="*/ 44787 w 602857"/>
              <a:gd name="connsiteY14" fmla="*/ 123552 h 158274"/>
              <a:gd name="connsiteX15" fmla="*/ 36977 w 602857"/>
              <a:gd name="connsiteY15" fmla="*/ 124981 h 158274"/>
              <a:gd name="connsiteX16" fmla="*/ 40692 w 602857"/>
              <a:gd name="connsiteY16" fmla="*/ 153556 h 158274"/>
              <a:gd name="connsiteX17" fmla="*/ 68600 w 602857"/>
              <a:gd name="connsiteY17" fmla="*/ 151270 h 158274"/>
              <a:gd name="connsiteX18" fmla="*/ 81173 w 602857"/>
              <a:gd name="connsiteY18" fmla="*/ 147842 h 158274"/>
              <a:gd name="connsiteX19" fmla="*/ 149848 w 602857"/>
              <a:gd name="connsiteY19" fmla="*/ 145079 h 158274"/>
              <a:gd name="connsiteX20" fmla="*/ 261100 w 602857"/>
              <a:gd name="connsiteY20" fmla="*/ 145746 h 158274"/>
              <a:gd name="connsiteX21" fmla="*/ 480747 w 602857"/>
              <a:gd name="connsiteY21" fmla="*/ 158224 h 158274"/>
              <a:gd name="connsiteX22" fmla="*/ 553582 w 602857"/>
              <a:gd name="connsiteY22" fmla="*/ 144617 h 158274"/>
              <a:gd name="connsiteX23" fmla="*/ 581163 w 602857"/>
              <a:gd name="connsiteY23" fmla="*/ 135851 h 158274"/>
              <a:gd name="connsiteX24" fmla="*/ 587612 w 602857"/>
              <a:gd name="connsiteY24" fmla="*/ 123648 h 158274"/>
              <a:gd name="connsiteX25" fmla="*/ 583440 w 602857"/>
              <a:gd name="connsiteY25" fmla="*/ 116558 h 158274"/>
              <a:gd name="connsiteX26" fmla="*/ 585148 w 602857"/>
              <a:gd name="connsiteY26" fmla="*/ 111291 h 158274"/>
              <a:gd name="connsiteX27" fmla="*/ 587049 w 602857"/>
              <a:gd name="connsiteY27" fmla="*/ 102121 h 158274"/>
              <a:gd name="connsiteX28" fmla="*/ 602760 w 602857"/>
              <a:gd name="connsiteY28" fmla="*/ 100080 h 158274"/>
              <a:gd name="connsiteX29" fmla="*/ 577817 w 602857"/>
              <a:gd name="connsiteY29" fmla="*/ 89981 h 158274"/>
              <a:gd name="connsiteX30" fmla="*/ 597262 w 602857"/>
              <a:gd name="connsiteY30" fmla="*/ 87742 h 158274"/>
              <a:gd name="connsiteX31" fmla="*/ 584048 w 602857"/>
              <a:gd name="connsiteY31" fmla="*/ 68851 h 158274"/>
              <a:gd name="connsiteX32" fmla="*/ 594825 w 602857"/>
              <a:gd name="connsiteY32" fmla="*/ 48781 h 158274"/>
              <a:gd name="connsiteX33" fmla="*/ 583687 w 602857"/>
              <a:gd name="connsiteY33" fmla="*/ 38616 h 158274"/>
              <a:gd name="connsiteX34" fmla="*/ 583557 w 602857"/>
              <a:gd name="connsiteY34" fmla="*/ 42651 h 158274"/>
              <a:gd name="connsiteX35" fmla="*/ 574854 w 602857"/>
              <a:gd name="connsiteY35" fmla="*/ 34589 h 158274"/>
              <a:gd name="connsiteX36" fmla="*/ 583522 w 602857"/>
              <a:gd name="connsiteY36" fmla="*/ 34589 h 158274"/>
              <a:gd name="connsiteX37" fmla="*/ 597057 w 602857"/>
              <a:gd name="connsiteY37" fmla="*/ 19540 h 158274"/>
              <a:gd name="connsiteX38" fmla="*/ 587332 w 602857"/>
              <a:gd name="connsiteY38" fmla="*/ 6776 h 158274"/>
              <a:gd name="connsiteX39" fmla="*/ 152896 w 602857"/>
              <a:gd name="connsiteY39" fmla="*/ 90406 h 158274"/>
              <a:gd name="connsiteX40" fmla="*/ 160897 w 602857"/>
              <a:gd name="connsiteY40" fmla="*/ 90406 h 158274"/>
              <a:gd name="connsiteX41" fmla="*/ 153754 w 602857"/>
              <a:gd name="connsiteY41" fmla="*/ 90406 h 158274"/>
              <a:gd name="connsiteX42" fmla="*/ 152896 w 602857"/>
              <a:gd name="connsiteY42" fmla="*/ 90406 h 158274"/>
              <a:gd name="connsiteX0" fmla="*/ 587332 w 602857"/>
              <a:gd name="connsiteY0" fmla="*/ 6776 h 158274"/>
              <a:gd name="connsiteX1" fmla="*/ 523514 w 602857"/>
              <a:gd name="connsiteY1" fmla="*/ 5442 h 158274"/>
              <a:gd name="connsiteX2" fmla="*/ 453505 w 602857"/>
              <a:gd name="connsiteY2" fmla="*/ 5442 h 158274"/>
              <a:gd name="connsiteX3" fmla="*/ 315488 w 602857"/>
              <a:gd name="connsiteY3" fmla="*/ 204 h 158274"/>
              <a:gd name="connsiteX4" fmla="*/ 36120 w 602857"/>
              <a:gd name="connsiteY4" fmla="*/ 9062 h 158274"/>
              <a:gd name="connsiteX5" fmla="*/ 22223 w 602857"/>
              <a:gd name="connsiteY5" fmla="*/ 24492 h 158274"/>
              <a:gd name="connsiteX6" fmla="*/ 22880 w 602857"/>
              <a:gd name="connsiteY6" fmla="*/ 28112 h 158274"/>
              <a:gd name="connsiteX7" fmla="*/ 15641 w 602857"/>
              <a:gd name="connsiteY7" fmla="*/ 47638 h 158274"/>
              <a:gd name="connsiteX8" fmla="*/ 10117 w 602857"/>
              <a:gd name="connsiteY8" fmla="*/ 48781 h 158274"/>
              <a:gd name="connsiteX9" fmla="*/ 13927 w 602857"/>
              <a:gd name="connsiteY9" fmla="*/ 77356 h 158274"/>
              <a:gd name="connsiteX10" fmla="*/ 35358 w 602857"/>
              <a:gd name="connsiteY10" fmla="*/ 76213 h 158274"/>
              <a:gd name="connsiteX11" fmla="*/ 27357 w 602857"/>
              <a:gd name="connsiteY11" fmla="*/ 88692 h 158274"/>
              <a:gd name="connsiteX12" fmla="*/ 38406 w 602857"/>
              <a:gd name="connsiteY12" fmla="*/ 102789 h 158274"/>
              <a:gd name="connsiteX13" fmla="*/ 42444 w 602857"/>
              <a:gd name="connsiteY13" fmla="*/ 122314 h 158274"/>
              <a:gd name="connsiteX14" fmla="*/ 44787 w 602857"/>
              <a:gd name="connsiteY14" fmla="*/ 123552 h 158274"/>
              <a:gd name="connsiteX15" fmla="*/ 36977 w 602857"/>
              <a:gd name="connsiteY15" fmla="*/ 124981 h 158274"/>
              <a:gd name="connsiteX16" fmla="*/ 40692 w 602857"/>
              <a:gd name="connsiteY16" fmla="*/ 153556 h 158274"/>
              <a:gd name="connsiteX17" fmla="*/ 68600 w 602857"/>
              <a:gd name="connsiteY17" fmla="*/ 151270 h 158274"/>
              <a:gd name="connsiteX18" fmla="*/ 81173 w 602857"/>
              <a:gd name="connsiteY18" fmla="*/ 147842 h 158274"/>
              <a:gd name="connsiteX19" fmla="*/ 149848 w 602857"/>
              <a:gd name="connsiteY19" fmla="*/ 145079 h 158274"/>
              <a:gd name="connsiteX20" fmla="*/ 261100 w 602857"/>
              <a:gd name="connsiteY20" fmla="*/ 145746 h 158274"/>
              <a:gd name="connsiteX21" fmla="*/ 480747 w 602857"/>
              <a:gd name="connsiteY21" fmla="*/ 158224 h 158274"/>
              <a:gd name="connsiteX22" fmla="*/ 553582 w 602857"/>
              <a:gd name="connsiteY22" fmla="*/ 144617 h 158274"/>
              <a:gd name="connsiteX23" fmla="*/ 581163 w 602857"/>
              <a:gd name="connsiteY23" fmla="*/ 135851 h 158274"/>
              <a:gd name="connsiteX24" fmla="*/ 587612 w 602857"/>
              <a:gd name="connsiteY24" fmla="*/ 123648 h 158274"/>
              <a:gd name="connsiteX25" fmla="*/ 583440 w 602857"/>
              <a:gd name="connsiteY25" fmla="*/ 116558 h 158274"/>
              <a:gd name="connsiteX26" fmla="*/ 585148 w 602857"/>
              <a:gd name="connsiteY26" fmla="*/ 111291 h 158274"/>
              <a:gd name="connsiteX27" fmla="*/ 587049 w 602857"/>
              <a:gd name="connsiteY27" fmla="*/ 102121 h 158274"/>
              <a:gd name="connsiteX28" fmla="*/ 602760 w 602857"/>
              <a:gd name="connsiteY28" fmla="*/ 100080 h 158274"/>
              <a:gd name="connsiteX29" fmla="*/ 577817 w 602857"/>
              <a:gd name="connsiteY29" fmla="*/ 89981 h 158274"/>
              <a:gd name="connsiteX30" fmla="*/ 597262 w 602857"/>
              <a:gd name="connsiteY30" fmla="*/ 87742 h 158274"/>
              <a:gd name="connsiteX31" fmla="*/ 584048 w 602857"/>
              <a:gd name="connsiteY31" fmla="*/ 68851 h 158274"/>
              <a:gd name="connsiteX32" fmla="*/ 594825 w 602857"/>
              <a:gd name="connsiteY32" fmla="*/ 48781 h 158274"/>
              <a:gd name="connsiteX33" fmla="*/ 583687 w 602857"/>
              <a:gd name="connsiteY33" fmla="*/ 38616 h 158274"/>
              <a:gd name="connsiteX34" fmla="*/ 583557 w 602857"/>
              <a:gd name="connsiteY34" fmla="*/ 42651 h 158274"/>
              <a:gd name="connsiteX35" fmla="*/ 578559 w 602857"/>
              <a:gd name="connsiteY35" fmla="*/ 37515 h 158274"/>
              <a:gd name="connsiteX36" fmla="*/ 583522 w 602857"/>
              <a:gd name="connsiteY36" fmla="*/ 34589 h 158274"/>
              <a:gd name="connsiteX37" fmla="*/ 597057 w 602857"/>
              <a:gd name="connsiteY37" fmla="*/ 19540 h 158274"/>
              <a:gd name="connsiteX38" fmla="*/ 587332 w 602857"/>
              <a:gd name="connsiteY38" fmla="*/ 6776 h 158274"/>
              <a:gd name="connsiteX39" fmla="*/ 152896 w 602857"/>
              <a:gd name="connsiteY39" fmla="*/ 90406 h 158274"/>
              <a:gd name="connsiteX40" fmla="*/ 160897 w 602857"/>
              <a:gd name="connsiteY40" fmla="*/ 90406 h 158274"/>
              <a:gd name="connsiteX41" fmla="*/ 153754 w 602857"/>
              <a:gd name="connsiteY41" fmla="*/ 90406 h 158274"/>
              <a:gd name="connsiteX42" fmla="*/ 152896 w 602857"/>
              <a:gd name="connsiteY42" fmla="*/ 90406 h 158274"/>
              <a:gd name="connsiteX0" fmla="*/ 587332 w 602857"/>
              <a:gd name="connsiteY0" fmla="*/ 6776 h 158274"/>
              <a:gd name="connsiteX1" fmla="*/ 523514 w 602857"/>
              <a:gd name="connsiteY1" fmla="*/ 5442 h 158274"/>
              <a:gd name="connsiteX2" fmla="*/ 453505 w 602857"/>
              <a:gd name="connsiteY2" fmla="*/ 5442 h 158274"/>
              <a:gd name="connsiteX3" fmla="*/ 315488 w 602857"/>
              <a:gd name="connsiteY3" fmla="*/ 204 h 158274"/>
              <a:gd name="connsiteX4" fmla="*/ 36120 w 602857"/>
              <a:gd name="connsiteY4" fmla="*/ 9062 h 158274"/>
              <a:gd name="connsiteX5" fmla="*/ 22223 w 602857"/>
              <a:gd name="connsiteY5" fmla="*/ 24492 h 158274"/>
              <a:gd name="connsiteX6" fmla="*/ 22880 w 602857"/>
              <a:gd name="connsiteY6" fmla="*/ 28112 h 158274"/>
              <a:gd name="connsiteX7" fmla="*/ 15641 w 602857"/>
              <a:gd name="connsiteY7" fmla="*/ 47638 h 158274"/>
              <a:gd name="connsiteX8" fmla="*/ 10117 w 602857"/>
              <a:gd name="connsiteY8" fmla="*/ 48781 h 158274"/>
              <a:gd name="connsiteX9" fmla="*/ 13927 w 602857"/>
              <a:gd name="connsiteY9" fmla="*/ 77356 h 158274"/>
              <a:gd name="connsiteX10" fmla="*/ 35358 w 602857"/>
              <a:gd name="connsiteY10" fmla="*/ 76213 h 158274"/>
              <a:gd name="connsiteX11" fmla="*/ 27357 w 602857"/>
              <a:gd name="connsiteY11" fmla="*/ 88692 h 158274"/>
              <a:gd name="connsiteX12" fmla="*/ 38406 w 602857"/>
              <a:gd name="connsiteY12" fmla="*/ 102789 h 158274"/>
              <a:gd name="connsiteX13" fmla="*/ 42444 w 602857"/>
              <a:gd name="connsiteY13" fmla="*/ 122314 h 158274"/>
              <a:gd name="connsiteX14" fmla="*/ 44787 w 602857"/>
              <a:gd name="connsiteY14" fmla="*/ 123552 h 158274"/>
              <a:gd name="connsiteX15" fmla="*/ 36977 w 602857"/>
              <a:gd name="connsiteY15" fmla="*/ 124981 h 158274"/>
              <a:gd name="connsiteX16" fmla="*/ 40692 w 602857"/>
              <a:gd name="connsiteY16" fmla="*/ 153556 h 158274"/>
              <a:gd name="connsiteX17" fmla="*/ 68600 w 602857"/>
              <a:gd name="connsiteY17" fmla="*/ 151270 h 158274"/>
              <a:gd name="connsiteX18" fmla="*/ 81173 w 602857"/>
              <a:gd name="connsiteY18" fmla="*/ 147842 h 158274"/>
              <a:gd name="connsiteX19" fmla="*/ 149848 w 602857"/>
              <a:gd name="connsiteY19" fmla="*/ 145079 h 158274"/>
              <a:gd name="connsiteX20" fmla="*/ 261100 w 602857"/>
              <a:gd name="connsiteY20" fmla="*/ 145746 h 158274"/>
              <a:gd name="connsiteX21" fmla="*/ 480747 w 602857"/>
              <a:gd name="connsiteY21" fmla="*/ 158224 h 158274"/>
              <a:gd name="connsiteX22" fmla="*/ 553582 w 602857"/>
              <a:gd name="connsiteY22" fmla="*/ 144617 h 158274"/>
              <a:gd name="connsiteX23" fmla="*/ 581163 w 602857"/>
              <a:gd name="connsiteY23" fmla="*/ 135851 h 158274"/>
              <a:gd name="connsiteX24" fmla="*/ 587612 w 602857"/>
              <a:gd name="connsiteY24" fmla="*/ 123648 h 158274"/>
              <a:gd name="connsiteX25" fmla="*/ 583440 w 602857"/>
              <a:gd name="connsiteY25" fmla="*/ 116558 h 158274"/>
              <a:gd name="connsiteX26" fmla="*/ 585148 w 602857"/>
              <a:gd name="connsiteY26" fmla="*/ 111291 h 158274"/>
              <a:gd name="connsiteX27" fmla="*/ 587049 w 602857"/>
              <a:gd name="connsiteY27" fmla="*/ 102121 h 158274"/>
              <a:gd name="connsiteX28" fmla="*/ 602760 w 602857"/>
              <a:gd name="connsiteY28" fmla="*/ 100080 h 158274"/>
              <a:gd name="connsiteX29" fmla="*/ 577817 w 602857"/>
              <a:gd name="connsiteY29" fmla="*/ 89981 h 158274"/>
              <a:gd name="connsiteX30" fmla="*/ 597262 w 602857"/>
              <a:gd name="connsiteY30" fmla="*/ 87742 h 158274"/>
              <a:gd name="connsiteX31" fmla="*/ 584048 w 602857"/>
              <a:gd name="connsiteY31" fmla="*/ 68851 h 158274"/>
              <a:gd name="connsiteX32" fmla="*/ 594825 w 602857"/>
              <a:gd name="connsiteY32" fmla="*/ 48781 h 158274"/>
              <a:gd name="connsiteX33" fmla="*/ 583687 w 602857"/>
              <a:gd name="connsiteY33" fmla="*/ 38616 h 158274"/>
              <a:gd name="connsiteX34" fmla="*/ 583557 w 602857"/>
              <a:gd name="connsiteY34" fmla="*/ 42651 h 158274"/>
              <a:gd name="connsiteX35" fmla="*/ 578559 w 602857"/>
              <a:gd name="connsiteY35" fmla="*/ 37515 h 158274"/>
              <a:gd name="connsiteX36" fmla="*/ 583522 w 602857"/>
              <a:gd name="connsiteY36" fmla="*/ 34589 h 158274"/>
              <a:gd name="connsiteX37" fmla="*/ 597057 w 602857"/>
              <a:gd name="connsiteY37" fmla="*/ 19540 h 158274"/>
              <a:gd name="connsiteX38" fmla="*/ 587332 w 602857"/>
              <a:gd name="connsiteY38" fmla="*/ 6776 h 158274"/>
              <a:gd name="connsiteX39" fmla="*/ 152896 w 602857"/>
              <a:gd name="connsiteY39" fmla="*/ 90406 h 158274"/>
              <a:gd name="connsiteX40" fmla="*/ 160897 w 602857"/>
              <a:gd name="connsiteY40" fmla="*/ 90406 h 158274"/>
              <a:gd name="connsiteX41" fmla="*/ 153754 w 602857"/>
              <a:gd name="connsiteY41" fmla="*/ 90406 h 158274"/>
              <a:gd name="connsiteX42" fmla="*/ 152896 w 602857"/>
              <a:gd name="connsiteY42" fmla="*/ 90406 h 158274"/>
              <a:gd name="connsiteX0" fmla="*/ 587332 w 597484"/>
              <a:gd name="connsiteY0" fmla="*/ 6776 h 158274"/>
              <a:gd name="connsiteX1" fmla="*/ 523514 w 597484"/>
              <a:gd name="connsiteY1" fmla="*/ 5442 h 158274"/>
              <a:gd name="connsiteX2" fmla="*/ 453505 w 597484"/>
              <a:gd name="connsiteY2" fmla="*/ 5442 h 158274"/>
              <a:gd name="connsiteX3" fmla="*/ 315488 w 597484"/>
              <a:gd name="connsiteY3" fmla="*/ 204 h 158274"/>
              <a:gd name="connsiteX4" fmla="*/ 36120 w 597484"/>
              <a:gd name="connsiteY4" fmla="*/ 9062 h 158274"/>
              <a:gd name="connsiteX5" fmla="*/ 22223 w 597484"/>
              <a:gd name="connsiteY5" fmla="*/ 24492 h 158274"/>
              <a:gd name="connsiteX6" fmla="*/ 22880 w 597484"/>
              <a:gd name="connsiteY6" fmla="*/ 28112 h 158274"/>
              <a:gd name="connsiteX7" fmla="*/ 15641 w 597484"/>
              <a:gd name="connsiteY7" fmla="*/ 47638 h 158274"/>
              <a:gd name="connsiteX8" fmla="*/ 10117 w 597484"/>
              <a:gd name="connsiteY8" fmla="*/ 48781 h 158274"/>
              <a:gd name="connsiteX9" fmla="*/ 13927 w 597484"/>
              <a:gd name="connsiteY9" fmla="*/ 77356 h 158274"/>
              <a:gd name="connsiteX10" fmla="*/ 35358 w 597484"/>
              <a:gd name="connsiteY10" fmla="*/ 76213 h 158274"/>
              <a:gd name="connsiteX11" fmla="*/ 27357 w 597484"/>
              <a:gd name="connsiteY11" fmla="*/ 88692 h 158274"/>
              <a:gd name="connsiteX12" fmla="*/ 38406 w 597484"/>
              <a:gd name="connsiteY12" fmla="*/ 102789 h 158274"/>
              <a:gd name="connsiteX13" fmla="*/ 42444 w 597484"/>
              <a:gd name="connsiteY13" fmla="*/ 122314 h 158274"/>
              <a:gd name="connsiteX14" fmla="*/ 44787 w 597484"/>
              <a:gd name="connsiteY14" fmla="*/ 123552 h 158274"/>
              <a:gd name="connsiteX15" fmla="*/ 36977 w 597484"/>
              <a:gd name="connsiteY15" fmla="*/ 124981 h 158274"/>
              <a:gd name="connsiteX16" fmla="*/ 40692 w 597484"/>
              <a:gd name="connsiteY16" fmla="*/ 153556 h 158274"/>
              <a:gd name="connsiteX17" fmla="*/ 68600 w 597484"/>
              <a:gd name="connsiteY17" fmla="*/ 151270 h 158274"/>
              <a:gd name="connsiteX18" fmla="*/ 81173 w 597484"/>
              <a:gd name="connsiteY18" fmla="*/ 147842 h 158274"/>
              <a:gd name="connsiteX19" fmla="*/ 149848 w 597484"/>
              <a:gd name="connsiteY19" fmla="*/ 145079 h 158274"/>
              <a:gd name="connsiteX20" fmla="*/ 261100 w 597484"/>
              <a:gd name="connsiteY20" fmla="*/ 145746 h 158274"/>
              <a:gd name="connsiteX21" fmla="*/ 480747 w 597484"/>
              <a:gd name="connsiteY21" fmla="*/ 158224 h 158274"/>
              <a:gd name="connsiteX22" fmla="*/ 553582 w 597484"/>
              <a:gd name="connsiteY22" fmla="*/ 144617 h 158274"/>
              <a:gd name="connsiteX23" fmla="*/ 581163 w 597484"/>
              <a:gd name="connsiteY23" fmla="*/ 135851 h 158274"/>
              <a:gd name="connsiteX24" fmla="*/ 587612 w 597484"/>
              <a:gd name="connsiteY24" fmla="*/ 123648 h 158274"/>
              <a:gd name="connsiteX25" fmla="*/ 583440 w 597484"/>
              <a:gd name="connsiteY25" fmla="*/ 116558 h 158274"/>
              <a:gd name="connsiteX26" fmla="*/ 585148 w 597484"/>
              <a:gd name="connsiteY26" fmla="*/ 111291 h 158274"/>
              <a:gd name="connsiteX27" fmla="*/ 587049 w 597484"/>
              <a:gd name="connsiteY27" fmla="*/ 102121 h 158274"/>
              <a:gd name="connsiteX28" fmla="*/ 597346 w 597484"/>
              <a:gd name="connsiteY28" fmla="*/ 99348 h 158274"/>
              <a:gd name="connsiteX29" fmla="*/ 577817 w 597484"/>
              <a:gd name="connsiteY29" fmla="*/ 89981 h 158274"/>
              <a:gd name="connsiteX30" fmla="*/ 597262 w 597484"/>
              <a:gd name="connsiteY30" fmla="*/ 87742 h 158274"/>
              <a:gd name="connsiteX31" fmla="*/ 584048 w 597484"/>
              <a:gd name="connsiteY31" fmla="*/ 68851 h 158274"/>
              <a:gd name="connsiteX32" fmla="*/ 594825 w 597484"/>
              <a:gd name="connsiteY32" fmla="*/ 48781 h 158274"/>
              <a:gd name="connsiteX33" fmla="*/ 583687 w 597484"/>
              <a:gd name="connsiteY33" fmla="*/ 38616 h 158274"/>
              <a:gd name="connsiteX34" fmla="*/ 583557 w 597484"/>
              <a:gd name="connsiteY34" fmla="*/ 42651 h 158274"/>
              <a:gd name="connsiteX35" fmla="*/ 578559 w 597484"/>
              <a:gd name="connsiteY35" fmla="*/ 37515 h 158274"/>
              <a:gd name="connsiteX36" fmla="*/ 583522 w 597484"/>
              <a:gd name="connsiteY36" fmla="*/ 34589 h 158274"/>
              <a:gd name="connsiteX37" fmla="*/ 597057 w 597484"/>
              <a:gd name="connsiteY37" fmla="*/ 19540 h 158274"/>
              <a:gd name="connsiteX38" fmla="*/ 587332 w 597484"/>
              <a:gd name="connsiteY38" fmla="*/ 6776 h 158274"/>
              <a:gd name="connsiteX39" fmla="*/ 152896 w 597484"/>
              <a:gd name="connsiteY39" fmla="*/ 90406 h 158274"/>
              <a:gd name="connsiteX40" fmla="*/ 160897 w 597484"/>
              <a:gd name="connsiteY40" fmla="*/ 90406 h 158274"/>
              <a:gd name="connsiteX41" fmla="*/ 153754 w 597484"/>
              <a:gd name="connsiteY41" fmla="*/ 90406 h 158274"/>
              <a:gd name="connsiteX42" fmla="*/ 152896 w 597484"/>
              <a:gd name="connsiteY42" fmla="*/ 90406 h 158274"/>
              <a:gd name="connsiteX0" fmla="*/ 587332 w 597356"/>
              <a:gd name="connsiteY0" fmla="*/ 6776 h 158274"/>
              <a:gd name="connsiteX1" fmla="*/ 523514 w 597356"/>
              <a:gd name="connsiteY1" fmla="*/ 5442 h 158274"/>
              <a:gd name="connsiteX2" fmla="*/ 453505 w 597356"/>
              <a:gd name="connsiteY2" fmla="*/ 5442 h 158274"/>
              <a:gd name="connsiteX3" fmla="*/ 315488 w 597356"/>
              <a:gd name="connsiteY3" fmla="*/ 204 h 158274"/>
              <a:gd name="connsiteX4" fmla="*/ 36120 w 597356"/>
              <a:gd name="connsiteY4" fmla="*/ 9062 h 158274"/>
              <a:gd name="connsiteX5" fmla="*/ 22223 w 597356"/>
              <a:gd name="connsiteY5" fmla="*/ 24492 h 158274"/>
              <a:gd name="connsiteX6" fmla="*/ 22880 w 597356"/>
              <a:gd name="connsiteY6" fmla="*/ 28112 h 158274"/>
              <a:gd name="connsiteX7" fmla="*/ 15641 w 597356"/>
              <a:gd name="connsiteY7" fmla="*/ 47638 h 158274"/>
              <a:gd name="connsiteX8" fmla="*/ 10117 w 597356"/>
              <a:gd name="connsiteY8" fmla="*/ 48781 h 158274"/>
              <a:gd name="connsiteX9" fmla="*/ 13927 w 597356"/>
              <a:gd name="connsiteY9" fmla="*/ 77356 h 158274"/>
              <a:gd name="connsiteX10" fmla="*/ 35358 w 597356"/>
              <a:gd name="connsiteY10" fmla="*/ 76213 h 158274"/>
              <a:gd name="connsiteX11" fmla="*/ 27357 w 597356"/>
              <a:gd name="connsiteY11" fmla="*/ 88692 h 158274"/>
              <a:gd name="connsiteX12" fmla="*/ 38406 w 597356"/>
              <a:gd name="connsiteY12" fmla="*/ 102789 h 158274"/>
              <a:gd name="connsiteX13" fmla="*/ 42444 w 597356"/>
              <a:gd name="connsiteY13" fmla="*/ 122314 h 158274"/>
              <a:gd name="connsiteX14" fmla="*/ 44787 w 597356"/>
              <a:gd name="connsiteY14" fmla="*/ 123552 h 158274"/>
              <a:gd name="connsiteX15" fmla="*/ 36977 w 597356"/>
              <a:gd name="connsiteY15" fmla="*/ 124981 h 158274"/>
              <a:gd name="connsiteX16" fmla="*/ 40692 w 597356"/>
              <a:gd name="connsiteY16" fmla="*/ 153556 h 158274"/>
              <a:gd name="connsiteX17" fmla="*/ 68600 w 597356"/>
              <a:gd name="connsiteY17" fmla="*/ 151270 h 158274"/>
              <a:gd name="connsiteX18" fmla="*/ 81173 w 597356"/>
              <a:gd name="connsiteY18" fmla="*/ 147842 h 158274"/>
              <a:gd name="connsiteX19" fmla="*/ 149848 w 597356"/>
              <a:gd name="connsiteY19" fmla="*/ 145079 h 158274"/>
              <a:gd name="connsiteX20" fmla="*/ 261100 w 597356"/>
              <a:gd name="connsiteY20" fmla="*/ 145746 h 158274"/>
              <a:gd name="connsiteX21" fmla="*/ 480747 w 597356"/>
              <a:gd name="connsiteY21" fmla="*/ 158224 h 158274"/>
              <a:gd name="connsiteX22" fmla="*/ 553582 w 597356"/>
              <a:gd name="connsiteY22" fmla="*/ 144617 h 158274"/>
              <a:gd name="connsiteX23" fmla="*/ 581163 w 597356"/>
              <a:gd name="connsiteY23" fmla="*/ 135851 h 158274"/>
              <a:gd name="connsiteX24" fmla="*/ 587612 w 597356"/>
              <a:gd name="connsiteY24" fmla="*/ 123648 h 158274"/>
              <a:gd name="connsiteX25" fmla="*/ 583440 w 597356"/>
              <a:gd name="connsiteY25" fmla="*/ 116558 h 158274"/>
              <a:gd name="connsiteX26" fmla="*/ 585148 w 597356"/>
              <a:gd name="connsiteY26" fmla="*/ 111291 h 158274"/>
              <a:gd name="connsiteX27" fmla="*/ 587049 w 597356"/>
              <a:gd name="connsiteY27" fmla="*/ 102121 h 158274"/>
              <a:gd name="connsiteX28" fmla="*/ 597346 w 597356"/>
              <a:gd name="connsiteY28" fmla="*/ 99348 h 158274"/>
              <a:gd name="connsiteX29" fmla="*/ 584656 w 597356"/>
              <a:gd name="connsiteY29" fmla="*/ 89250 h 158274"/>
              <a:gd name="connsiteX30" fmla="*/ 597262 w 597356"/>
              <a:gd name="connsiteY30" fmla="*/ 87742 h 158274"/>
              <a:gd name="connsiteX31" fmla="*/ 584048 w 597356"/>
              <a:gd name="connsiteY31" fmla="*/ 68851 h 158274"/>
              <a:gd name="connsiteX32" fmla="*/ 594825 w 597356"/>
              <a:gd name="connsiteY32" fmla="*/ 48781 h 158274"/>
              <a:gd name="connsiteX33" fmla="*/ 583687 w 597356"/>
              <a:gd name="connsiteY33" fmla="*/ 38616 h 158274"/>
              <a:gd name="connsiteX34" fmla="*/ 583557 w 597356"/>
              <a:gd name="connsiteY34" fmla="*/ 42651 h 158274"/>
              <a:gd name="connsiteX35" fmla="*/ 578559 w 597356"/>
              <a:gd name="connsiteY35" fmla="*/ 37515 h 158274"/>
              <a:gd name="connsiteX36" fmla="*/ 583522 w 597356"/>
              <a:gd name="connsiteY36" fmla="*/ 34589 h 158274"/>
              <a:gd name="connsiteX37" fmla="*/ 597057 w 597356"/>
              <a:gd name="connsiteY37" fmla="*/ 19540 h 158274"/>
              <a:gd name="connsiteX38" fmla="*/ 587332 w 597356"/>
              <a:gd name="connsiteY38" fmla="*/ 6776 h 158274"/>
              <a:gd name="connsiteX39" fmla="*/ 152896 w 597356"/>
              <a:gd name="connsiteY39" fmla="*/ 90406 h 158274"/>
              <a:gd name="connsiteX40" fmla="*/ 160897 w 597356"/>
              <a:gd name="connsiteY40" fmla="*/ 90406 h 158274"/>
              <a:gd name="connsiteX41" fmla="*/ 153754 w 597356"/>
              <a:gd name="connsiteY41" fmla="*/ 90406 h 158274"/>
              <a:gd name="connsiteX42" fmla="*/ 152896 w 597356"/>
              <a:gd name="connsiteY42" fmla="*/ 90406 h 158274"/>
              <a:gd name="connsiteX0" fmla="*/ 587332 w 597356"/>
              <a:gd name="connsiteY0" fmla="*/ 6776 h 158274"/>
              <a:gd name="connsiteX1" fmla="*/ 523514 w 597356"/>
              <a:gd name="connsiteY1" fmla="*/ 5442 h 158274"/>
              <a:gd name="connsiteX2" fmla="*/ 453505 w 597356"/>
              <a:gd name="connsiteY2" fmla="*/ 5442 h 158274"/>
              <a:gd name="connsiteX3" fmla="*/ 315488 w 597356"/>
              <a:gd name="connsiteY3" fmla="*/ 204 h 158274"/>
              <a:gd name="connsiteX4" fmla="*/ 36120 w 597356"/>
              <a:gd name="connsiteY4" fmla="*/ 9062 h 158274"/>
              <a:gd name="connsiteX5" fmla="*/ 22223 w 597356"/>
              <a:gd name="connsiteY5" fmla="*/ 24492 h 158274"/>
              <a:gd name="connsiteX6" fmla="*/ 22880 w 597356"/>
              <a:gd name="connsiteY6" fmla="*/ 28112 h 158274"/>
              <a:gd name="connsiteX7" fmla="*/ 15641 w 597356"/>
              <a:gd name="connsiteY7" fmla="*/ 47638 h 158274"/>
              <a:gd name="connsiteX8" fmla="*/ 10117 w 597356"/>
              <a:gd name="connsiteY8" fmla="*/ 48781 h 158274"/>
              <a:gd name="connsiteX9" fmla="*/ 13927 w 597356"/>
              <a:gd name="connsiteY9" fmla="*/ 77356 h 158274"/>
              <a:gd name="connsiteX10" fmla="*/ 35358 w 597356"/>
              <a:gd name="connsiteY10" fmla="*/ 76213 h 158274"/>
              <a:gd name="connsiteX11" fmla="*/ 27357 w 597356"/>
              <a:gd name="connsiteY11" fmla="*/ 88692 h 158274"/>
              <a:gd name="connsiteX12" fmla="*/ 38406 w 597356"/>
              <a:gd name="connsiteY12" fmla="*/ 102789 h 158274"/>
              <a:gd name="connsiteX13" fmla="*/ 42444 w 597356"/>
              <a:gd name="connsiteY13" fmla="*/ 122314 h 158274"/>
              <a:gd name="connsiteX14" fmla="*/ 44787 w 597356"/>
              <a:gd name="connsiteY14" fmla="*/ 123552 h 158274"/>
              <a:gd name="connsiteX15" fmla="*/ 36977 w 597356"/>
              <a:gd name="connsiteY15" fmla="*/ 124981 h 158274"/>
              <a:gd name="connsiteX16" fmla="*/ 40692 w 597356"/>
              <a:gd name="connsiteY16" fmla="*/ 153556 h 158274"/>
              <a:gd name="connsiteX17" fmla="*/ 68600 w 597356"/>
              <a:gd name="connsiteY17" fmla="*/ 151270 h 158274"/>
              <a:gd name="connsiteX18" fmla="*/ 81173 w 597356"/>
              <a:gd name="connsiteY18" fmla="*/ 147842 h 158274"/>
              <a:gd name="connsiteX19" fmla="*/ 149848 w 597356"/>
              <a:gd name="connsiteY19" fmla="*/ 145079 h 158274"/>
              <a:gd name="connsiteX20" fmla="*/ 261100 w 597356"/>
              <a:gd name="connsiteY20" fmla="*/ 145746 h 158274"/>
              <a:gd name="connsiteX21" fmla="*/ 480747 w 597356"/>
              <a:gd name="connsiteY21" fmla="*/ 158224 h 158274"/>
              <a:gd name="connsiteX22" fmla="*/ 553582 w 597356"/>
              <a:gd name="connsiteY22" fmla="*/ 144617 h 158274"/>
              <a:gd name="connsiteX23" fmla="*/ 581163 w 597356"/>
              <a:gd name="connsiteY23" fmla="*/ 135851 h 158274"/>
              <a:gd name="connsiteX24" fmla="*/ 587612 w 597356"/>
              <a:gd name="connsiteY24" fmla="*/ 123648 h 158274"/>
              <a:gd name="connsiteX25" fmla="*/ 583440 w 597356"/>
              <a:gd name="connsiteY25" fmla="*/ 116558 h 158274"/>
              <a:gd name="connsiteX26" fmla="*/ 585148 w 597356"/>
              <a:gd name="connsiteY26" fmla="*/ 111291 h 158274"/>
              <a:gd name="connsiteX27" fmla="*/ 587049 w 597356"/>
              <a:gd name="connsiteY27" fmla="*/ 102121 h 158274"/>
              <a:gd name="connsiteX28" fmla="*/ 597346 w 597356"/>
              <a:gd name="connsiteY28" fmla="*/ 99348 h 158274"/>
              <a:gd name="connsiteX29" fmla="*/ 584656 w 597356"/>
              <a:gd name="connsiteY29" fmla="*/ 89250 h 158274"/>
              <a:gd name="connsiteX30" fmla="*/ 597262 w 597356"/>
              <a:gd name="connsiteY30" fmla="*/ 87742 h 158274"/>
              <a:gd name="connsiteX31" fmla="*/ 584048 w 597356"/>
              <a:gd name="connsiteY31" fmla="*/ 68851 h 158274"/>
              <a:gd name="connsiteX32" fmla="*/ 594825 w 597356"/>
              <a:gd name="connsiteY32" fmla="*/ 48781 h 158274"/>
              <a:gd name="connsiteX33" fmla="*/ 583687 w 597356"/>
              <a:gd name="connsiteY33" fmla="*/ 38616 h 158274"/>
              <a:gd name="connsiteX34" fmla="*/ 583557 w 597356"/>
              <a:gd name="connsiteY34" fmla="*/ 42651 h 158274"/>
              <a:gd name="connsiteX35" fmla="*/ 580269 w 597356"/>
              <a:gd name="connsiteY35" fmla="*/ 37515 h 158274"/>
              <a:gd name="connsiteX36" fmla="*/ 583522 w 597356"/>
              <a:gd name="connsiteY36" fmla="*/ 34589 h 158274"/>
              <a:gd name="connsiteX37" fmla="*/ 597057 w 597356"/>
              <a:gd name="connsiteY37" fmla="*/ 19540 h 158274"/>
              <a:gd name="connsiteX38" fmla="*/ 587332 w 597356"/>
              <a:gd name="connsiteY38" fmla="*/ 6776 h 158274"/>
              <a:gd name="connsiteX39" fmla="*/ 152896 w 597356"/>
              <a:gd name="connsiteY39" fmla="*/ 90406 h 158274"/>
              <a:gd name="connsiteX40" fmla="*/ 160897 w 597356"/>
              <a:gd name="connsiteY40" fmla="*/ 90406 h 158274"/>
              <a:gd name="connsiteX41" fmla="*/ 153754 w 597356"/>
              <a:gd name="connsiteY41" fmla="*/ 90406 h 158274"/>
              <a:gd name="connsiteX42" fmla="*/ 152896 w 597356"/>
              <a:gd name="connsiteY42" fmla="*/ 90406 h 158274"/>
              <a:gd name="connsiteX0" fmla="*/ 587332 w 597356"/>
              <a:gd name="connsiteY0" fmla="*/ 6776 h 158274"/>
              <a:gd name="connsiteX1" fmla="*/ 523514 w 597356"/>
              <a:gd name="connsiteY1" fmla="*/ 5442 h 158274"/>
              <a:gd name="connsiteX2" fmla="*/ 453505 w 597356"/>
              <a:gd name="connsiteY2" fmla="*/ 5442 h 158274"/>
              <a:gd name="connsiteX3" fmla="*/ 315488 w 597356"/>
              <a:gd name="connsiteY3" fmla="*/ 204 h 158274"/>
              <a:gd name="connsiteX4" fmla="*/ 36120 w 597356"/>
              <a:gd name="connsiteY4" fmla="*/ 9062 h 158274"/>
              <a:gd name="connsiteX5" fmla="*/ 22223 w 597356"/>
              <a:gd name="connsiteY5" fmla="*/ 24492 h 158274"/>
              <a:gd name="connsiteX6" fmla="*/ 22880 w 597356"/>
              <a:gd name="connsiteY6" fmla="*/ 28112 h 158274"/>
              <a:gd name="connsiteX7" fmla="*/ 15641 w 597356"/>
              <a:gd name="connsiteY7" fmla="*/ 47638 h 158274"/>
              <a:gd name="connsiteX8" fmla="*/ 10117 w 597356"/>
              <a:gd name="connsiteY8" fmla="*/ 48781 h 158274"/>
              <a:gd name="connsiteX9" fmla="*/ 13927 w 597356"/>
              <a:gd name="connsiteY9" fmla="*/ 77356 h 158274"/>
              <a:gd name="connsiteX10" fmla="*/ 35358 w 597356"/>
              <a:gd name="connsiteY10" fmla="*/ 76213 h 158274"/>
              <a:gd name="connsiteX11" fmla="*/ 27357 w 597356"/>
              <a:gd name="connsiteY11" fmla="*/ 88692 h 158274"/>
              <a:gd name="connsiteX12" fmla="*/ 38406 w 597356"/>
              <a:gd name="connsiteY12" fmla="*/ 102789 h 158274"/>
              <a:gd name="connsiteX13" fmla="*/ 42444 w 597356"/>
              <a:gd name="connsiteY13" fmla="*/ 122314 h 158274"/>
              <a:gd name="connsiteX14" fmla="*/ 44787 w 597356"/>
              <a:gd name="connsiteY14" fmla="*/ 123552 h 158274"/>
              <a:gd name="connsiteX15" fmla="*/ 36977 w 597356"/>
              <a:gd name="connsiteY15" fmla="*/ 124981 h 158274"/>
              <a:gd name="connsiteX16" fmla="*/ 40692 w 597356"/>
              <a:gd name="connsiteY16" fmla="*/ 153556 h 158274"/>
              <a:gd name="connsiteX17" fmla="*/ 68600 w 597356"/>
              <a:gd name="connsiteY17" fmla="*/ 151270 h 158274"/>
              <a:gd name="connsiteX18" fmla="*/ 81173 w 597356"/>
              <a:gd name="connsiteY18" fmla="*/ 147842 h 158274"/>
              <a:gd name="connsiteX19" fmla="*/ 149848 w 597356"/>
              <a:gd name="connsiteY19" fmla="*/ 145079 h 158274"/>
              <a:gd name="connsiteX20" fmla="*/ 261100 w 597356"/>
              <a:gd name="connsiteY20" fmla="*/ 145746 h 158274"/>
              <a:gd name="connsiteX21" fmla="*/ 480747 w 597356"/>
              <a:gd name="connsiteY21" fmla="*/ 158224 h 158274"/>
              <a:gd name="connsiteX22" fmla="*/ 553582 w 597356"/>
              <a:gd name="connsiteY22" fmla="*/ 144617 h 158274"/>
              <a:gd name="connsiteX23" fmla="*/ 581163 w 597356"/>
              <a:gd name="connsiteY23" fmla="*/ 135851 h 158274"/>
              <a:gd name="connsiteX24" fmla="*/ 587612 w 597356"/>
              <a:gd name="connsiteY24" fmla="*/ 123648 h 158274"/>
              <a:gd name="connsiteX25" fmla="*/ 583440 w 597356"/>
              <a:gd name="connsiteY25" fmla="*/ 116558 h 158274"/>
              <a:gd name="connsiteX26" fmla="*/ 585148 w 597356"/>
              <a:gd name="connsiteY26" fmla="*/ 111291 h 158274"/>
              <a:gd name="connsiteX27" fmla="*/ 587049 w 597356"/>
              <a:gd name="connsiteY27" fmla="*/ 102121 h 158274"/>
              <a:gd name="connsiteX28" fmla="*/ 597346 w 597356"/>
              <a:gd name="connsiteY28" fmla="*/ 99348 h 158274"/>
              <a:gd name="connsiteX29" fmla="*/ 584656 w 597356"/>
              <a:gd name="connsiteY29" fmla="*/ 89250 h 158274"/>
              <a:gd name="connsiteX30" fmla="*/ 597262 w 597356"/>
              <a:gd name="connsiteY30" fmla="*/ 87742 h 158274"/>
              <a:gd name="connsiteX31" fmla="*/ 584048 w 597356"/>
              <a:gd name="connsiteY31" fmla="*/ 68851 h 158274"/>
              <a:gd name="connsiteX32" fmla="*/ 594825 w 597356"/>
              <a:gd name="connsiteY32" fmla="*/ 48781 h 158274"/>
              <a:gd name="connsiteX33" fmla="*/ 583687 w 597356"/>
              <a:gd name="connsiteY33" fmla="*/ 38616 h 158274"/>
              <a:gd name="connsiteX34" fmla="*/ 583557 w 597356"/>
              <a:gd name="connsiteY34" fmla="*/ 42651 h 158274"/>
              <a:gd name="connsiteX35" fmla="*/ 580269 w 597356"/>
              <a:gd name="connsiteY35" fmla="*/ 37515 h 158274"/>
              <a:gd name="connsiteX36" fmla="*/ 588651 w 597356"/>
              <a:gd name="connsiteY36" fmla="*/ 28737 h 158274"/>
              <a:gd name="connsiteX37" fmla="*/ 597057 w 597356"/>
              <a:gd name="connsiteY37" fmla="*/ 19540 h 158274"/>
              <a:gd name="connsiteX38" fmla="*/ 587332 w 597356"/>
              <a:gd name="connsiteY38" fmla="*/ 6776 h 158274"/>
              <a:gd name="connsiteX39" fmla="*/ 152896 w 597356"/>
              <a:gd name="connsiteY39" fmla="*/ 90406 h 158274"/>
              <a:gd name="connsiteX40" fmla="*/ 160897 w 597356"/>
              <a:gd name="connsiteY40" fmla="*/ 90406 h 158274"/>
              <a:gd name="connsiteX41" fmla="*/ 153754 w 597356"/>
              <a:gd name="connsiteY41" fmla="*/ 90406 h 158274"/>
              <a:gd name="connsiteX42" fmla="*/ 152896 w 597356"/>
              <a:gd name="connsiteY42" fmla="*/ 90406 h 158274"/>
              <a:gd name="connsiteX0" fmla="*/ 587332 w 597356"/>
              <a:gd name="connsiteY0" fmla="*/ 6776 h 158274"/>
              <a:gd name="connsiteX1" fmla="*/ 523514 w 597356"/>
              <a:gd name="connsiteY1" fmla="*/ 5442 h 158274"/>
              <a:gd name="connsiteX2" fmla="*/ 453505 w 597356"/>
              <a:gd name="connsiteY2" fmla="*/ 5442 h 158274"/>
              <a:gd name="connsiteX3" fmla="*/ 315488 w 597356"/>
              <a:gd name="connsiteY3" fmla="*/ 204 h 158274"/>
              <a:gd name="connsiteX4" fmla="*/ 36120 w 597356"/>
              <a:gd name="connsiteY4" fmla="*/ 9062 h 158274"/>
              <a:gd name="connsiteX5" fmla="*/ 22223 w 597356"/>
              <a:gd name="connsiteY5" fmla="*/ 24492 h 158274"/>
              <a:gd name="connsiteX6" fmla="*/ 22880 w 597356"/>
              <a:gd name="connsiteY6" fmla="*/ 28112 h 158274"/>
              <a:gd name="connsiteX7" fmla="*/ 15641 w 597356"/>
              <a:gd name="connsiteY7" fmla="*/ 47638 h 158274"/>
              <a:gd name="connsiteX8" fmla="*/ 10117 w 597356"/>
              <a:gd name="connsiteY8" fmla="*/ 48781 h 158274"/>
              <a:gd name="connsiteX9" fmla="*/ 13927 w 597356"/>
              <a:gd name="connsiteY9" fmla="*/ 77356 h 158274"/>
              <a:gd name="connsiteX10" fmla="*/ 35358 w 597356"/>
              <a:gd name="connsiteY10" fmla="*/ 76213 h 158274"/>
              <a:gd name="connsiteX11" fmla="*/ 27357 w 597356"/>
              <a:gd name="connsiteY11" fmla="*/ 88692 h 158274"/>
              <a:gd name="connsiteX12" fmla="*/ 38406 w 597356"/>
              <a:gd name="connsiteY12" fmla="*/ 102789 h 158274"/>
              <a:gd name="connsiteX13" fmla="*/ 42444 w 597356"/>
              <a:gd name="connsiteY13" fmla="*/ 122314 h 158274"/>
              <a:gd name="connsiteX14" fmla="*/ 44787 w 597356"/>
              <a:gd name="connsiteY14" fmla="*/ 123552 h 158274"/>
              <a:gd name="connsiteX15" fmla="*/ 36977 w 597356"/>
              <a:gd name="connsiteY15" fmla="*/ 124981 h 158274"/>
              <a:gd name="connsiteX16" fmla="*/ 40692 w 597356"/>
              <a:gd name="connsiteY16" fmla="*/ 153556 h 158274"/>
              <a:gd name="connsiteX17" fmla="*/ 68600 w 597356"/>
              <a:gd name="connsiteY17" fmla="*/ 151270 h 158274"/>
              <a:gd name="connsiteX18" fmla="*/ 81173 w 597356"/>
              <a:gd name="connsiteY18" fmla="*/ 147842 h 158274"/>
              <a:gd name="connsiteX19" fmla="*/ 149848 w 597356"/>
              <a:gd name="connsiteY19" fmla="*/ 145079 h 158274"/>
              <a:gd name="connsiteX20" fmla="*/ 261100 w 597356"/>
              <a:gd name="connsiteY20" fmla="*/ 145746 h 158274"/>
              <a:gd name="connsiteX21" fmla="*/ 480747 w 597356"/>
              <a:gd name="connsiteY21" fmla="*/ 158224 h 158274"/>
              <a:gd name="connsiteX22" fmla="*/ 553582 w 597356"/>
              <a:gd name="connsiteY22" fmla="*/ 144617 h 158274"/>
              <a:gd name="connsiteX23" fmla="*/ 581163 w 597356"/>
              <a:gd name="connsiteY23" fmla="*/ 135851 h 158274"/>
              <a:gd name="connsiteX24" fmla="*/ 587612 w 597356"/>
              <a:gd name="connsiteY24" fmla="*/ 123648 h 158274"/>
              <a:gd name="connsiteX25" fmla="*/ 583440 w 597356"/>
              <a:gd name="connsiteY25" fmla="*/ 116558 h 158274"/>
              <a:gd name="connsiteX26" fmla="*/ 585148 w 597356"/>
              <a:gd name="connsiteY26" fmla="*/ 111291 h 158274"/>
              <a:gd name="connsiteX27" fmla="*/ 587049 w 597356"/>
              <a:gd name="connsiteY27" fmla="*/ 102121 h 158274"/>
              <a:gd name="connsiteX28" fmla="*/ 597346 w 597356"/>
              <a:gd name="connsiteY28" fmla="*/ 99348 h 158274"/>
              <a:gd name="connsiteX29" fmla="*/ 584656 w 597356"/>
              <a:gd name="connsiteY29" fmla="*/ 89250 h 158274"/>
              <a:gd name="connsiteX30" fmla="*/ 597262 w 597356"/>
              <a:gd name="connsiteY30" fmla="*/ 87742 h 158274"/>
              <a:gd name="connsiteX31" fmla="*/ 584048 w 597356"/>
              <a:gd name="connsiteY31" fmla="*/ 68851 h 158274"/>
              <a:gd name="connsiteX32" fmla="*/ 594825 w 597356"/>
              <a:gd name="connsiteY32" fmla="*/ 48781 h 158274"/>
              <a:gd name="connsiteX33" fmla="*/ 583687 w 597356"/>
              <a:gd name="connsiteY33" fmla="*/ 38616 h 158274"/>
              <a:gd name="connsiteX34" fmla="*/ 583557 w 597356"/>
              <a:gd name="connsiteY34" fmla="*/ 42651 h 158274"/>
              <a:gd name="connsiteX35" fmla="*/ 580269 w 597356"/>
              <a:gd name="connsiteY35" fmla="*/ 37515 h 158274"/>
              <a:gd name="connsiteX36" fmla="*/ 590361 w 597356"/>
              <a:gd name="connsiteY36" fmla="*/ 33126 h 158274"/>
              <a:gd name="connsiteX37" fmla="*/ 597057 w 597356"/>
              <a:gd name="connsiteY37" fmla="*/ 19540 h 158274"/>
              <a:gd name="connsiteX38" fmla="*/ 587332 w 597356"/>
              <a:gd name="connsiteY38" fmla="*/ 6776 h 158274"/>
              <a:gd name="connsiteX39" fmla="*/ 152896 w 597356"/>
              <a:gd name="connsiteY39" fmla="*/ 90406 h 158274"/>
              <a:gd name="connsiteX40" fmla="*/ 160897 w 597356"/>
              <a:gd name="connsiteY40" fmla="*/ 90406 h 158274"/>
              <a:gd name="connsiteX41" fmla="*/ 153754 w 597356"/>
              <a:gd name="connsiteY41" fmla="*/ 90406 h 158274"/>
              <a:gd name="connsiteX42" fmla="*/ 152896 w 597356"/>
              <a:gd name="connsiteY42" fmla="*/ 90406 h 158274"/>
              <a:gd name="connsiteX0" fmla="*/ 587332 w 597356"/>
              <a:gd name="connsiteY0" fmla="*/ 6776 h 158274"/>
              <a:gd name="connsiteX1" fmla="*/ 523514 w 597356"/>
              <a:gd name="connsiteY1" fmla="*/ 5442 h 158274"/>
              <a:gd name="connsiteX2" fmla="*/ 453505 w 597356"/>
              <a:gd name="connsiteY2" fmla="*/ 5442 h 158274"/>
              <a:gd name="connsiteX3" fmla="*/ 315488 w 597356"/>
              <a:gd name="connsiteY3" fmla="*/ 204 h 158274"/>
              <a:gd name="connsiteX4" fmla="*/ 36120 w 597356"/>
              <a:gd name="connsiteY4" fmla="*/ 9062 h 158274"/>
              <a:gd name="connsiteX5" fmla="*/ 22223 w 597356"/>
              <a:gd name="connsiteY5" fmla="*/ 24492 h 158274"/>
              <a:gd name="connsiteX6" fmla="*/ 22880 w 597356"/>
              <a:gd name="connsiteY6" fmla="*/ 28112 h 158274"/>
              <a:gd name="connsiteX7" fmla="*/ 15641 w 597356"/>
              <a:gd name="connsiteY7" fmla="*/ 47638 h 158274"/>
              <a:gd name="connsiteX8" fmla="*/ 10117 w 597356"/>
              <a:gd name="connsiteY8" fmla="*/ 48781 h 158274"/>
              <a:gd name="connsiteX9" fmla="*/ 13927 w 597356"/>
              <a:gd name="connsiteY9" fmla="*/ 77356 h 158274"/>
              <a:gd name="connsiteX10" fmla="*/ 35358 w 597356"/>
              <a:gd name="connsiteY10" fmla="*/ 76213 h 158274"/>
              <a:gd name="connsiteX11" fmla="*/ 27357 w 597356"/>
              <a:gd name="connsiteY11" fmla="*/ 88692 h 158274"/>
              <a:gd name="connsiteX12" fmla="*/ 38406 w 597356"/>
              <a:gd name="connsiteY12" fmla="*/ 102789 h 158274"/>
              <a:gd name="connsiteX13" fmla="*/ 42444 w 597356"/>
              <a:gd name="connsiteY13" fmla="*/ 122314 h 158274"/>
              <a:gd name="connsiteX14" fmla="*/ 44787 w 597356"/>
              <a:gd name="connsiteY14" fmla="*/ 123552 h 158274"/>
              <a:gd name="connsiteX15" fmla="*/ 36977 w 597356"/>
              <a:gd name="connsiteY15" fmla="*/ 124981 h 158274"/>
              <a:gd name="connsiteX16" fmla="*/ 40692 w 597356"/>
              <a:gd name="connsiteY16" fmla="*/ 153556 h 158274"/>
              <a:gd name="connsiteX17" fmla="*/ 68600 w 597356"/>
              <a:gd name="connsiteY17" fmla="*/ 151270 h 158274"/>
              <a:gd name="connsiteX18" fmla="*/ 81173 w 597356"/>
              <a:gd name="connsiteY18" fmla="*/ 147842 h 158274"/>
              <a:gd name="connsiteX19" fmla="*/ 149848 w 597356"/>
              <a:gd name="connsiteY19" fmla="*/ 145079 h 158274"/>
              <a:gd name="connsiteX20" fmla="*/ 261100 w 597356"/>
              <a:gd name="connsiteY20" fmla="*/ 145746 h 158274"/>
              <a:gd name="connsiteX21" fmla="*/ 480747 w 597356"/>
              <a:gd name="connsiteY21" fmla="*/ 158224 h 158274"/>
              <a:gd name="connsiteX22" fmla="*/ 553582 w 597356"/>
              <a:gd name="connsiteY22" fmla="*/ 144617 h 158274"/>
              <a:gd name="connsiteX23" fmla="*/ 581163 w 597356"/>
              <a:gd name="connsiteY23" fmla="*/ 135851 h 158274"/>
              <a:gd name="connsiteX24" fmla="*/ 587612 w 597356"/>
              <a:gd name="connsiteY24" fmla="*/ 123648 h 158274"/>
              <a:gd name="connsiteX25" fmla="*/ 583440 w 597356"/>
              <a:gd name="connsiteY25" fmla="*/ 116558 h 158274"/>
              <a:gd name="connsiteX26" fmla="*/ 585148 w 597356"/>
              <a:gd name="connsiteY26" fmla="*/ 111291 h 158274"/>
              <a:gd name="connsiteX27" fmla="*/ 587049 w 597356"/>
              <a:gd name="connsiteY27" fmla="*/ 102121 h 158274"/>
              <a:gd name="connsiteX28" fmla="*/ 597346 w 597356"/>
              <a:gd name="connsiteY28" fmla="*/ 99348 h 158274"/>
              <a:gd name="connsiteX29" fmla="*/ 584656 w 597356"/>
              <a:gd name="connsiteY29" fmla="*/ 89250 h 158274"/>
              <a:gd name="connsiteX30" fmla="*/ 597262 w 597356"/>
              <a:gd name="connsiteY30" fmla="*/ 87742 h 158274"/>
              <a:gd name="connsiteX31" fmla="*/ 584048 w 597356"/>
              <a:gd name="connsiteY31" fmla="*/ 68851 h 158274"/>
              <a:gd name="connsiteX32" fmla="*/ 594825 w 597356"/>
              <a:gd name="connsiteY32" fmla="*/ 48781 h 158274"/>
              <a:gd name="connsiteX33" fmla="*/ 583687 w 597356"/>
              <a:gd name="connsiteY33" fmla="*/ 38616 h 158274"/>
              <a:gd name="connsiteX34" fmla="*/ 583557 w 597356"/>
              <a:gd name="connsiteY34" fmla="*/ 42651 h 158274"/>
              <a:gd name="connsiteX35" fmla="*/ 580269 w 597356"/>
              <a:gd name="connsiteY35" fmla="*/ 37515 h 158274"/>
              <a:gd name="connsiteX36" fmla="*/ 590361 w 597356"/>
              <a:gd name="connsiteY36" fmla="*/ 33126 h 158274"/>
              <a:gd name="connsiteX37" fmla="*/ 597057 w 597356"/>
              <a:gd name="connsiteY37" fmla="*/ 19540 h 158274"/>
              <a:gd name="connsiteX38" fmla="*/ 587332 w 597356"/>
              <a:gd name="connsiteY38" fmla="*/ 6776 h 158274"/>
              <a:gd name="connsiteX39" fmla="*/ 152896 w 597356"/>
              <a:gd name="connsiteY39" fmla="*/ 90406 h 158274"/>
              <a:gd name="connsiteX40" fmla="*/ 160897 w 597356"/>
              <a:gd name="connsiteY40" fmla="*/ 90406 h 158274"/>
              <a:gd name="connsiteX41" fmla="*/ 153754 w 597356"/>
              <a:gd name="connsiteY41" fmla="*/ 90406 h 158274"/>
              <a:gd name="connsiteX42" fmla="*/ 152896 w 597356"/>
              <a:gd name="connsiteY42" fmla="*/ 90406 h 158274"/>
              <a:gd name="connsiteX0" fmla="*/ 587332 w 597353"/>
              <a:gd name="connsiteY0" fmla="*/ 6776 h 158274"/>
              <a:gd name="connsiteX1" fmla="*/ 523514 w 597353"/>
              <a:gd name="connsiteY1" fmla="*/ 5442 h 158274"/>
              <a:gd name="connsiteX2" fmla="*/ 453505 w 597353"/>
              <a:gd name="connsiteY2" fmla="*/ 5442 h 158274"/>
              <a:gd name="connsiteX3" fmla="*/ 315488 w 597353"/>
              <a:gd name="connsiteY3" fmla="*/ 204 h 158274"/>
              <a:gd name="connsiteX4" fmla="*/ 36120 w 597353"/>
              <a:gd name="connsiteY4" fmla="*/ 9062 h 158274"/>
              <a:gd name="connsiteX5" fmla="*/ 22223 w 597353"/>
              <a:gd name="connsiteY5" fmla="*/ 24492 h 158274"/>
              <a:gd name="connsiteX6" fmla="*/ 22880 w 597353"/>
              <a:gd name="connsiteY6" fmla="*/ 28112 h 158274"/>
              <a:gd name="connsiteX7" fmla="*/ 15641 w 597353"/>
              <a:gd name="connsiteY7" fmla="*/ 47638 h 158274"/>
              <a:gd name="connsiteX8" fmla="*/ 10117 w 597353"/>
              <a:gd name="connsiteY8" fmla="*/ 48781 h 158274"/>
              <a:gd name="connsiteX9" fmla="*/ 13927 w 597353"/>
              <a:gd name="connsiteY9" fmla="*/ 77356 h 158274"/>
              <a:gd name="connsiteX10" fmla="*/ 35358 w 597353"/>
              <a:gd name="connsiteY10" fmla="*/ 76213 h 158274"/>
              <a:gd name="connsiteX11" fmla="*/ 27357 w 597353"/>
              <a:gd name="connsiteY11" fmla="*/ 88692 h 158274"/>
              <a:gd name="connsiteX12" fmla="*/ 38406 w 597353"/>
              <a:gd name="connsiteY12" fmla="*/ 102789 h 158274"/>
              <a:gd name="connsiteX13" fmla="*/ 42444 w 597353"/>
              <a:gd name="connsiteY13" fmla="*/ 122314 h 158274"/>
              <a:gd name="connsiteX14" fmla="*/ 44787 w 597353"/>
              <a:gd name="connsiteY14" fmla="*/ 123552 h 158274"/>
              <a:gd name="connsiteX15" fmla="*/ 36977 w 597353"/>
              <a:gd name="connsiteY15" fmla="*/ 124981 h 158274"/>
              <a:gd name="connsiteX16" fmla="*/ 40692 w 597353"/>
              <a:gd name="connsiteY16" fmla="*/ 153556 h 158274"/>
              <a:gd name="connsiteX17" fmla="*/ 68600 w 597353"/>
              <a:gd name="connsiteY17" fmla="*/ 151270 h 158274"/>
              <a:gd name="connsiteX18" fmla="*/ 81173 w 597353"/>
              <a:gd name="connsiteY18" fmla="*/ 147842 h 158274"/>
              <a:gd name="connsiteX19" fmla="*/ 149848 w 597353"/>
              <a:gd name="connsiteY19" fmla="*/ 145079 h 158274"/>
              <a:gd name="connsiteX20" fmla="*/ 261100 w 597353"/>
              <a:gd name="connsiteY20" fmla="*/ 145746 h 158274"/>
              <a:gd name="connsiteX21" fmla="*/ 480747 w 597353"/>
              <a:gd name="connsiteY21" fmla="*/ 158224 h 158274"/>
              <a:gd name="connsiteX22" fmla="*/ 553582 w 597353"/>
              <a:gd name="connsiteY22" fmla="*/ 144617 h 158274"/>
              <a:gd name="connsiteX23" fmla="*/ 581163 w 597353"/>
              <a:gd name="connsiteY23" fmla="*/ 135851 h 158274"/>
              <a:gd name="connsiteX24" fmla="*/ 587612 w 597353"/>
              <a:gd name="connsiteY24" fmla="*/ 123648 h 158274"/>
              <a:gd name="connsiteX25" fmla="*/ 583440 w 597353"/>
              <a:gd name="connsiteY25" fmla="*/ 116558 h 158274"/>
              <a:gd name="connsiteX26" fmla="*/ 585148 w 597353"/>
              <a:gd name="connsiteY26" fmla="*/ 111291 h 158274"/>
              <a:gd name="connsiteX27" fmla="*/ 587049 w 597353"/>
              <a:gd name="connsiteY27" fmla="*/ 102121 h 158274"/>
              <a:gd name="connsiteX28" fmla="*/ 597346 w 597353"/>
              <a:gd name="connsiteY28" fmla="*/ 99348 h 158274"/>
              <a:gd name="connsiteX29" fmla="*/ 584656 w 597353"/>
              <a:gd name="connsiteY29" fmla="*/ 89250 h 158274"/>
              <a:gd name="connsiteX30" fmla="*/ 597262 w 597353"/>
              <a:gd name="connsiteY30" fmla="*/ 87742 h 158274"/>
              <a:gd name="connsiteX31" fmla="*/ 584048 w 597353"/>
              <a:gd name="connsiteY31" fmla="*/ 68851 h 158274"/>
              <a:gd name="connsiteX32" fmla="*/ 594825 w 597353"/>
              <a:gd name="connsiteY32" fmla="*/ 48781 h 158274"/>
              <a:gd name="connsiteX33" fmla="*/ 583687 w 597353"/>
              <a:gd name="connsiteY33" fmla="*/ 38616 h 158274"/>
              <a:gd name="connsiteX34" fmla="*/ 583557 w 597353"/>
              <a:gd name="connsiteY34" fmla="*/ 42651 h 158274"/>
              <a:gd name="connsiteX35" fmla="*/ 580269 w 597353"/>
              <a:gd name="connsiteY35" fmla="*/ 37515 h 158274"/>
              <a:gd name="connsiteX36" fmla="*/ 590361 w 597353"/>
              <a:gd name="connsiteY36" fmla="*/ 33126 h 158274"/>
              <a:gd name="connsiteX37" fmla="*/ 597057 w 597353"/>
              <a:gd name="connsiteY37" fmla="*/ 19540 h 158274"/>
              <a:gd name="connsiteX38" fmla="*/ 587332 w 597353"/>
              <a:gd name="connsiteY38" fmla="*/ 6776 h 158274"/>
              <a:gd name="connsiteX39" fmla="*/ 152896 w 597353"/>
              <a:gd name="connsiteY39" fmla="*/ 90406 h 158274"/>
              <a:gd name="connsiteX40" fmla="*/ 160897 w 597353"/>
              <a:gd name="connsiteY40" fmla="*/ 90406 h 158274"/>
              <a:gd name="connsiteX41" fmla="*/ 153754 w 597353"/>
              <a:gd name="connsiteY41" fmla="*/ 90406 h 158274"/>
              <a:gd name="connsiteX42" fmla="*/ 152896 w 597353"/>
              <a:gd name="connsiteY42" fmla="*/ 90406 h 158274"/>
              <a:gd name="connsiteX0" fmla="*/ 587332 w 597364"/>
              <a:gd name="connsiteY0" fmla="*/ 6776 h 158274"/>
              <a:gd name="connsiteX1" fmla="*/ 523514 w 597364"/>
              <a:gd name="connsiteY1" fmla="*/ 5442 h 158274"/>
              <a:gd name="connsiteX2" fmla="*/ 453505 w 597364"/>
              <a:gd name="connsiteY2" fmla="*/ 5442 h 158274"/>
              <a:gd name="connsiteX3" fmla="*/ 315488 w 597364"/>
              <a:gd name="connsiteY3" fmla="*/ 204 h 158274"/>
              <a:gd name="connsiteX4" fmla="*/ 36120 w 597364"/>
              <a:gd name="connsiteY4" fmla="*/ 9062 h 158274"/>
              <a:gd name="connsiteX5" fmla="*/ 22223 w 597364"/>
              <a:gd name="connsiteY5" fmla="*/ 24492 h 158274"/>
              <a:gd name="connsiteX6" fmla="*/ 22880 w 597364"/>
              <a:gd name="connsiteY6" fmla="*/ 28112 h 158274"/>
              <a:gd name="connsiteX7" fmla="*/ 15641 w 597364"/>
              <a:gd name="connsiteY7" fmla="*/ 47638 h 158274"/>
              <a:gd name="connsiteX8" fmla="*/ 10117 w 597364"/>
              <a:gd name="connsiteY8" fmla="*/ 48781 h 158274"/>
              <a:gd name="connsiteX9" fmla="*/ 13927 w 597364"/>
              <a:gd name="connsiteY9" fmla="*/ 77356 h 158274"/>
              <a:gd name="connsiteX10" fmla="*/ 35358 w 597364"/>
              <a:gd name="connsiteY10" fmla="*/ 76213 h 158274"/>
              <a:gd name="connsiteX11" fmla="*/ 27357 w 597364"/>
              <a:gd name="connsiteY11" fmla="*/ 88692 h 158274"/>
              <a:gd name="connsiteX12" fmla="*/ 38406 w 597364"/>
              <a:gd name="connsiteY12" fmla="*/ 102789 h 158274"/>
              <a:gd name="connsiteX13" fmla="*/ 42444 w 597364"/>
              <a:gd name="connsiteY13" fmla="*/ 122314 h 158274"/>
              <a:gd name="connsiteX14" fmla="*/ 44787 w 597364"/>
              <a:gd name="connsiteY14" fmla="*/ 123552 h 158274"/>
              <a:gd name="connsiteX15" fmla="*/ 36977 w 597364"/>
              <a:gd name="connsiteY15" fmla="*/ 124981 h 158274"/>
              <a:gd name="connsiteX16" fmla="*/ 40692 w 597364"/>
              <a:gd name="connsiteY16" fmla="*/ 153556 h 158274"/>
              <a:gd name="connsiteX17" fmla="*/ 68600 w 597364"/>
              <a:gd name="connsiteY17" fmla="*/ 151270 h 158274"/>
              <a:gd name="connsiteX18" fmla="*/ 81173 w 597364"/>
              <a:gd name="connsiteY18" fmla="*/ 147842 h 158274"/>
              <a:gd name="connsiteX19" fmla="*/ 149848 w 597364"/>
              <a:gd name="connsiteY19" fmla="*/ 145079 h 158274"/>
              <a:gd name="connsiteX20" fmla="*/ 261100 w 597364"/>
              <a:gd name="connsiteY20" fmla="*/ 145746 h 158274"/>
              <a:gd name="connsiteX21" fmla="*/ 480747 w 597364"/>
              <a:gd name="connsiteY21" fmla="*/ 158224 h 158274"/>
              <a:gd name="connsiteX22" fmla="*/ 553582 w 597364"/>
              <a:gd name="connsiteY22" fmla="*/ 144617 h 158274"/>
              <a:gd name="connsiteX23" fmla="*/ 581163 w 597364"/>
              <a:gd name="connsiteY23" fmla="*/ 135851 h 158274"/>
              <a:gd name="connsiteX24" fmla="*/ 587612 w 597364"/>
              <a:gd name="connsiteY24" fmla="*/ 123648 h 158274"/>
              <a:gd name="connsiteX25" fmla="*/ 583440 w 597364"/>
              <a:gd name="connsiteY25" fmla="*/ 116558 h 158274"/>
              <a:gd name="connsiteX26" fmla="*/ 585148 w 597364"/>
              <a:gd name="connsiteY26" fmla="*/ 111291 h 158274"/>
              <a:gd name="connsiteX27" fmla="*/ 587049 w 597364"/>
              <a:gd name="connsiteY27" fmla="*/ 102121 h 158274"/>
              <a:gd name="connsiteX28" fmla="*/ 597346 w 597364"/>
              <a:gd name="connsiteY28" fmla="*/ 99348 h 158274"/>
              <a:gd name="connsiteX29" fmla="*/ 589785 w 597364"/>
              <a:gd name="connsiteY29" fmla="*/ 91445 h 158274"/>
              <a:gd name="connsiteX30" fmla="*/ 597262 w 597364"/>
              <a:gd name="connsiteY30" fmla="*/ 87742 h 158274"/>
              <a:gd name="connsiteX31" fmla="*/ 584048 w 597364"/>
              <a:gd name="connsiteY31" fmla="*/ 68851 h 158274"/>
              <a:gd name="connsiteX32" fmla="*/ 594825 w 597364"/>
              <a:gd name="connsiteY32" fmla="*/ 48781 h 158274"/>
              <a:gd name="connsiteX33" fmla="*/ 583687 w 597364"/>
              <a:gd name="connsiteY33" fmla="*/ 38616 h 158274"/>
              <a:gd name="connsiteX34" fmla="*/ 583557 w 597364"/>
              <a:gd name="connsiteY34" fmla="*/ 42651 h 158274"/>
              <a:gd name="connsiteX35" fmla="*/ 580269 w 597364"/>
              <a:gd name="connsiteY35" fmla="*/ 37515 h 158274"/>
              <a:gd name="connsiteX36" fmla="*/ 590361 w 597364"/>
              <a:gd name="connsiteY36" fmla="*/ 33126 h 158274"/>
              <a:gd name="connsiteX37" fmla="*/ 597057 w 597364"/>
              <a:gd name="connsiteY37" fmla="*/ 19540 h 158274"/>
              <a:gd name="connsiteX38" fmla="*/ 587332 w 597364"/>
              <a:gd name="connsiteY38" fmla="*/ 6776 h 158274"/>
              <a:gd name="connsiteX39" fmla="*/ 152896 w 597364"/>
              <a:gd name="connsiteY39" fmla="*/ 90406 h 158274"/>
              <a:gd name="connsiteX40" fmla="*/ 160897 w 597364"/>
              <a:gd name="connsiteY40" fmla="*/ 90406 h 158274"/>
              <a:gd name="connsiteX41" fmla="*/ 153754 w 597364"/>
              <a:gd name="connsiteY41" fmla="*/ 90406 h 158274"/>
              <a:gd name="connsiteX42" fmla="*/ 152896 w 597364"/>
              <a:gd name="connsiteY42" fmla="*/ 90406 h 158274"/>
              <a:gd name="connsiteX0" fmla="*/ 587332 w 597364"/>
              <a:gd name="connsiteY0" fmla="*/ 6776 h 158274"/>
              <a:gd name="connsiteX1" fmla="*/ 523514 w 597364"/>
              <a:gd name="connsiteY1" fmla="*/ 5442 h 158274"/>
              <a:gd name="connsiteX2" fmla="*/ 453505 w 597364"/>
              <a:gd name="connsiteY2" fmla="*/ 5442 h 158274"/>
              <a:gd name="connsiteX3" fmla="*/ 315488 w 597364"/>
              <a:gd name="connsiteY3" fmla="*/ 204 h 158274"/>
              <a:gd name="connsiteX4" fmla="*/ 36120 w 597364"/>
              <a:gd name="connsiteY4" fmla="*/ 9062 h 158274"/>
              <a:gd name="connsiteX5" fmla="*/ 22223 w 597364"/>
              <a:gd name="connsiteY5" fmla="*/ 24492 h 158274"/>
              <a:gd name="connsiteX6" fmla="*/ 22880 w 597364"/>
              <a:gd name="connsiteY6" fmla="*/ 28112 h 158274"/>
              <a:gd name="connsiteX7" fmla="*/ 15641 w 597364"/>
              <a:gd name="connsiteY7" fmla="*/ 47638 h 158274"/>
              <a:gd name="connsiteX8" fmla="*/ 10117 w 597364"/>
              <a:gd name="connsiteY8" fmla="*/ 48781 h 158274"/>
              <a:gd name="connsiteX9" fmla="*/ 13927 w 597364"/>
              <a:gd name="connsiteY9" fmla="*/ 77356 h 158274"/>
              <a:gd name="connsiteX10" fmla="*/ 35358 w 597364"/>
              <a:gd name="connsiteY10" fmla="*/ 76213 h 158274"/>
              <a:gd name="connsiteX11" fmla="*/ 27357 w 597364"/>
              <a:gd name="connsiteY11" fmla="*/ 88692 h 158274"/>
              <a:gd name="connsiteX12" fmla="*/ 38406 w 597364"/>
              <a:gd name="connsiteY12" fmla="*/ 102789 h 158274"/>
              <a:gd name="connsiteX13" fmla="*/ 42444 w 597364"/>
              <a:gd name="connsiteY13" fmla="*/ 122314 h 158274"/>
              <a:gd name="connsiteX14" fmla="*/ 44787 w 597364"/>
              <a:gd name="connsiteY14" fmla="*/ 123552 h 158274"/>
              <a:gd name="connsiteX15" fmla="*/ 36977 w 597364"/>
              <a:gd name="connsiteY15" fmla="*/ 124981 h 158274"/>
              <a:gd name="connsiteX16" fmla="*/ 40692 w 597364"/>
              <a:gd name="connsiteY16" fmla="*/ 153556 h 158274"/>
              <a:gd name="connsiteX17" fmla="*/ 68600 w 597364"/>
              <a:gd name="connsiteY17" fmla="*/ 151270 h 158274"/>
              <a:gd name="connsiteX18" fmla="*/ 81173 w 597364"/>
              <a:gd name="connsiteY18" fmla="*/ 147842 h 158274"/>
              <a:gd name="connsiteX19" fmla="*/ 149848 w 597364"/>
              <a:gd name="connsiteY19" fmla="*/ 145079 h 158274"/>
              <a:gd name="connsiteX20" fmla="*/ 261100 w 597364"/>
              <a:gd name="connsiteY20" fmla="*/ 145746 h 158274"/>
              <a:gd name="connsiteX21" fmla="*/ 480747 w 597364"/>
              <a:gd name="connsiteY21" fmla="*/ 158224 h 158274"/>
              <a:gd name="connsiteX22" fmla="*/ 553582 w 597364"/>
              <a:gd name="connsiteY22" fmla="*/ 144617 h 158274"/>
              <a:gd name="connsiteX23" fmla="*/ 581163 w 597364"/>
              <a:gd name="connsiteY23" fmla="*/ 135851 h 158274"/>
              <a:gd name="connsiteX24" fmla="*/ 587612 w 597364"/>
              <a:gd name="connsiteY24" fmla="*/ 123648 h 158274"/>
              <a:gd name="connsiteX25" fmla="*/ 583440 w 597364"/>
              <a:gd name="connsiteY25" fmla="*/ 116558 h 158274"/>
              <a:gd name="connsiteX26" fmla="*/ 585148 w 597364"/>
              <a:gd name="connsiteY26" fmla="*/ 111291 h 158274"/>
              <a:gd name="connsiteX27" fmla="*/ 587049 w 597364"/>
              <a:gd name="connsiteY27" fmla="*/ 102121 h 158274"/>
              <a:gd name="connsiteX28" fmla="*/ 597346 w 597364"/>
              <a:gd name="connsiteY28" fmla="*/ 99348 h 158274"/>
              <a:gd name="connsiteX29" fmla="*/ 589785 w 597364"/>
              <a:gd name="connsiteY29" fmla="*/ 91445 h 158274"/>
              <a:gd name="connsiteX30" fmla="*/ 597262 w 597364"/>
              <a:gd name="connsiteY30" fmla="*/ 87742 h 158274"/>
              <a:gd name="connsiteX31" fmla="*/ 588607 w 597364"/>
              <a:gd name="connsiteY31" fmla="*/ 66656 h 158274"/>
              <a:gd name="connsiteX32" fmla="*/ 594825 w 597364"/>
              <a:gd name="connsiteY32" fmla="*/ 48781 h 158274"/>
              <a:gd name="connsiteX33" fmla="*/ 583687 w 597364"/>
              <a:gd name="connsiteY33" fmla="*/ 38616 h 158274"/>
              <a:gd name="connsiteX34" fmla="*/ 583557 w 597364"/>
              <a:gd name="connsiteY34" fmla="*/ 42651 h 158274"/>
              <a:gd name="connsiteX35" fmla="*/ 580269 w 597364"/>
              <a:gd name="connsiteY35" fmla="*/ 37515 h 158274"/>
              <a:gd name="connsiteX36" fmla="*/ 590361 w 597364"/>
              <a:gd name="connsiteY36" fmla="*/ 33126 h 158274"/>
              <a:gd name="connsiteX37" fmla="*/ 597057 w 597364"/>
              <a:gd name="connsiteY37" fmla="*/ 19540 h 158274"/>
              <a:gd name="connsiteX38" fmla="*/ 587332 w 597364"/>
              <a:gd name="connsiteY38" fmla="*/ 6776 h 158274"/>
              <a:gd name="connsiteX39" fmla="*/ 152896 w 597364"/>
              <a:gd name="connsiteY39" fmla="*/ 90406 h 158274"/>
              <a:gd name="connsiteX40" fmla="*/ 160897 w 597364"/>
              <a:gd name="connsiteY40" fmla="*/ 90406 h 158274"/>
              <a:gd name="connsiteX41" fmla="*/ 153754 w 597364"/>
              <a:gd name="connsiteY41" fmla="*/ 90406 h 158274"/>
              <a:gd name="connsiteX42" fmla="*/ 152896 w 597364"/>
              <a:gd name="connsiteY42" fmla="*/ 90406 h 158274"/>
              <a:gd name="connsiteX0" fmla="*/ 587332 w 597364"/>
              <a:gd name="connsiteY0" fmla="*/ 6776 h 158274"/>
              <a:gd name="connsiteX1" fmla="*/ 523514 w 597364"/>
              <a:gd name="connsiteY1" fmla="*/ 5442 h 158274"/>
              <a:gd name="connsiteX2" fmla="*/ 453505 w 597364"/>
              <a:gd name="connsiteY2" fmla="*/ 5442 h 158274"/>
              <a:gd name="connsiteX3" fmla="*/ 315488 w 597364"/>
              <a:gd name="connsiteY3" fmla="*/ 204 h 158274"/>
              <a:gd name="connsiteX4" fmla="*/ 36120 w 597364"/>
              <a:gd name="connsiteY4" fmla="*/ 9062 h 158274"/>
              <a:gd name="connsiteX5" fmla="*/ 22223 w 597364"/>
              <a:gd name="connsiteY5" fmla="*/ 24492 h 158274"/>
              <a:gd name="connsiteX6" fmla="*/ 22880 w 597364"/>
              <a:gd name="connsiteY6" fmla="*/ 28112 h 158274"/>
              <a:gd name="connsiteX7" fmla="*/ 15641 w 597364"/>
              <a:gd name="connsiteY7" fmla="*/ 47638 h 158274"/>
              <a:gd name="connsiteX8" fmla="*/ 10117 w 597364"/>
              <a:gd name="connsiteY8" fmla="*/ 48781 h 158274"/>
              <a:gd name="connsiteX9" fmla="*/ 13927 w 597364"/>
              <a:gd name="connsiteY9" fmla="*/ 77356 h 158274"/>
              <a:gd name="connsiteX10" fmla="*/ 35358 w 597364"/>
              <a:gd name="connsiteY10" fmla="*/ 76213 h 158274"/>
              <a:gd name="connsiteX11" fmla="*/ 27357 w 597364"/>
              <a:gd name="connsiteY11" fmla="*/ 88692 h 158274"/>
              <a:gd name="connsiteX12" fmla="*/ 38406 w 597364"/>
              <a:gd name="connsiteY12" fmla="*/ 102789 h 158274"/>
              <a:gd name="connsiteX13" fmla="*/ 42444 w 597364"/>
              <a:gd name="connsiteY13" fmla="*/ 122314 h 158274"/>
              <a:gd name="connsiteX14" fmla="*/ 44787 w 597364"/>
              <a:gd name="connsiteY14" fmla="*/ 123552 h 158274"/>
              <a:gd name="connsiteX15" fmla="*/ 36977 w 597364"/>
              <a:gd name="connsiteY15" fmla="*/ 124981 h 158274"/>
              <a:gd name="connsiteX16" fmla="*/ 40692 w 597364"/>
              <a:gd name="connsiteY16" fmla="*/ 153556 h 158274"/>
              <a:gd name="connsiteX17" fmla="*/ 68600 w 597364"/>
              <a:gd name="connsiteY17" fmla="*/ 151270 h 158274"/>
              <a:gd name="connsiteX18" fmla="*/ 81173 w 597364"/>
              <a:gd name="connsiteY18" fmla="*/ 147842 h 158274"/>
              <a:gd name="connsiteX19" fmla="*/ 149848 w 597364"/>
              <a:gd name="connsiteY19" fmla="*/ 145079 h 158274"/>
              <a:gd name="connsiteX20" fmla="*/ 261100 w 597364"/>
              <a:gd name="connsiteY20" fmla="*/ 145746 h 158274"/>
              <a:gd name="connsiteX21" fmla="*/ 480747 w 597364"/>
              <a:gd name="connsiteY21" fmla="*/ 158224 h 158274"/>
              <a:gd name="connsiteX22" fmla="*/ 553582 w 597364"/>
              <a:gd name="connsiteY22" fmla="*/ 144617 h 158274"/>
              <a:gd name="connsiteX23" fmla="*/ 581163 w 597364"/>
              <a:gd name="connsiteY23" fmla="*/ 135851 h 158274"/>
              <a:gd name="connsiteX24" fmla="*/ 587612 w 597364"/>
              <a:gd name="connsiteY24" fmla="*/ 123648 h 158274"/>
              <a:gd name="connsiteX25" fmla="*/ 583440 w 597364"/>
              <a:gd name="connsiteY25" fmla="*/ 116558 h 158274"/>
              <a:gd name="connsiteX26" fmla="*/ 585148 w 597364"/>
              <a:gd name="connsiteY26" fmla="*/ 111291 h 158274"/>
              <a:gd name="connsiteX27" fmla="*/ 587049 w 597364"/>
              <a:gd name="connsiteY27" fmla="*/ 102121 h 158274"/>
              <a:gd name="connsiteX28" fmla="*/ 597346 w 597364"/>
              <a:gd name="connsiteY28" fmla="*/ 99348 h 158274"/>
              <a:gd name="connsiteX29" fmla="*/ 589785 w 597364"/>
              <a:gd name="connsiteY29" fmla="*/ 91445 h 158274"/>
              <a:gd name="connsiteX30" fmla="*/ 597262 w 597364"/>
              <a:gd name="connsiteY30" fmla="*/ 87742 h 158274"/>
              <a:gd name="connsiteX31" fmla="*/ 588607 w 597364"/>
              <a:gd name="connsiteY31" fmla="*/ 66656 h 158274"/>
              <a:gd name="connsiteX32" fmla="*/ 594825 w 597364"/>
              <a:gd name="connsiteY32" fmla="*/ 48781 h 158274"/>
              <a:gd name="connsiteX33" fmla="*/ 583687 w 597364"/>
              <a:gd name="connsiteY33" fmla="*/ 38616 h 158274"/>
              <a:gd name="connsiteX34" fmla="*/ 583557 w 597364"/>
              <a:gd name="connsiteY34" fmla="*/ 42651 h 158274"/>
              <a:gd name="connsiteX35" fmla="*/ 580269 w 597364"/>
              <a:gd name="connsiteY35" fmla="*/ 37515 h 158274"/>
              <a:gd name="connsiteX36" fmla="*/ 590361 w 597364"/>
              <a:gd name="connsiteY36" fmla="*/ 33126 h 158274"/>
              <a:gd name="connsiteX37" fmla="*/ 597057 w 597364"/>
              <a:gd name="connsiteY37" fmla="*/ 19540 h 158274"/>
              <a:gd name="connsiteX38" fmla="*/ 587332 w 597364"/>
              <a:gd name="connsiteY38" fmla="*/ 6776 h 158274"/>
              <a:gd name="connsiteX39" fmla="*/ 152896 w 597364"/>
              <a:gd name="connsiteY39" fmla="*/ 90406 h 158274"/>
              <a:gd name="connsiteX40" fmla="*/ 160897 w 597364"/>
              <a:gd name="connsiteY40" fmla="*/ 90406 h 158274"/>
              <a:gd name="connsiteX41" fmla="*/ 153754 w 597364"/>
              <a:gd name="connsiteY41" fmla="*/ 90406 h 158274"/>
              <a:gd name="connsiteX42" fmla="*/ 152896 w 597364"/>
              <a:gd name="connsiteY42" fmla="*/ 90406 h 158274"/>
              <a:gd name="connsiteX0" fmla="*/ 587332 w 597364"/>
              <a:gd name="connsiteY0" fmla="*/ 6776 h 158274"/>
              <a:gd name="connsiteX1" fmla="*/ 523514 w 597364"/>
              <a:gd name="connsiteY1" fmla="*/ 5442 h 158274"/>
              <a:gd name="connsiteX2" fmla="*/ 453505 w 597364"/>
              <a:gd name="connsiteY2" fmla="*/ 5442 h 158274"/>
              <a:gd name="connsiteX3" fmla="*/ 315488 w 597364"/>
              <a:gd name="connsiteY3" fmla="*/ 204 h 158274"/>
              <a:gd name="connsiteX4" fmla="*/ 36120 w 597364"/>
              <a:gd name="connsiteY4" fmla="*/ 9062 h 158274"/>
              <a:gd name="connsiteX5" fmla="*/ 22223 w 597364"/>
              <a:gd name="connsiteY5" fmla="*/ 24492 h 158274"/>
              <a:gd name="connsiteX6" fmla="*/ 22880 w 597364"/>
              <a:gd name="connsiteY6" fmla="*/ 28112 h 158274"/>
              <a:gd name="connsiteX7" fmla="*/ 15641 w 597364"/>
              <a:gd name="connsiteY7" fmla="*/ 47638 h 158274"/>
              <a:gd name="connsiteX8" fmla="*/ 10117 w 597364"/>
              <a:gd name="connsiteY8" fmla="*/ 48781 h 158274"/>
              <a:gd name="connsiteX9" fmla="*/ 13927 w 597364"/>
              <a:gd name="connsiteY9" fmla="*/ 77356 h 158274"/>
              <a:gd name="connsiteX10" fmla="*/ 35358 w 597364"/>
              <a:gd name="connsiteY10" fmla="*/ 76213 h 158274"/>
              <a:gd name="connsiteX11" fmla="*/ 27357 w 597364"/>
              <a:gd name="connsiteY11" fmla="*/ 88692 h 158274"/>
              <a:gd name="connsiteX12" fmla="*/ 38406 w 597364"/>
              <a:gd name="connsiteY12" fmla="*/ 102789 h 158274"/>
              <a:gd name="connsiteX13" fmla="*/ 42444 w 597364"/>
              <a:gd name="connsiteY13" fmla="*/ 122314 h 158274"/>
              <a:gd name="connsiteX14" fmla="*/ 44787 w 597364"/>
              <a:gd name="connsiteY14" fmla="*/ 123552 h 158274"/>
              <a:gd name="connsiteX15" fmla="*/ 36977 w 597364"/>
              <a:gd name="connsiteY15" fmla="*/ 124981 h 158274"/>
              <a:gd name="connsiteX16" fmla="*/ 40692 w 597364"/>
              <a:gd name="connsiteY16" fmla="*/ 153556 h 158274"/>
              <a:gd name="connsiteX17" fmla="*/ 68600 w 597364"/>
              <a:gd name="connsiteY17" fmla="*/ 151270 h 158274"/>
              <a:gd name="connsiteX18" fmla="*/ 81173 w 597364"/>
              <a:gd name="connsiteY18" fmla="*/ 147842 h 158274"/>
              <a:gd name="connsiteX19" fmla="*/ 149848 w 597364"/>
              <a:gd name="connsiteY19" fmla="*/ 145079 h 158274"/>
              <a:gd name="connsiteX20" fmla="*/ 261100 w 597364"/>
              <a:gd name="connsiteY20" fmla="*/ 145746 h 158274"/>
              <a:gd name="connsiteX21" fmla="*/ 480747 w 597364"/>
              <a:gd name="connsiteY21" fmla="*/ 158224 h 158274"/>
              <a:gd name="connsiteX22" fmla="*/ 553582 w 597364"/>
              <a:gd name="connsiteY22" fmla="*/ 144617 h 158274"/>
              <a:gd name="connsiteX23" fmla="*/ 581163 w 597364"/>
              <a:gd name="connsiteY23" fmla="*/ 135851 h 158274"/>
              <a:gd name="connsiteX24" fmla="*/ 587612 w 597364"/>
              <a:gd name="connsiteY24" fmla="*/ 123648 h 158274"/>
              <a:gd name="connsiteX25" fmla="*/ 583440 w 597364"/>
              <a:gd name="connsiteY25" fmla="*/ 116558 h 158274"/>
              <a:gd name="connsiteX26" fmla="*/ 590562 w 597364"/>
              <a:gd name="connsiteY26" fmla="*/ 113486 h 158274"/>
              <a:gd name="connsiteX27" fmla="*/ 587049 w 597364"/>
              <a:gd name="connsiteY27" fmla="*/ 102121 h 158274"/>
              <a:gd name="connsiteX28" fmla="*/ 597346 w 597364"/>
              <a:gd name="connsiteY28" fmla="*/ 99348 h 158274"/>
              <a:gd name="connsiteX29" fmla="*/ 589785 w 597364"/>
              <a:gd name="connsiteY29" fmla="*/ 91445 h 158274"/>
              <a:gd name="connsiteX30" fmla="*/ 597262 w 597364"/>
              <a:gd name="connsiteY30" fmla="*/ 87742 h 158274"/>
              <a:gd name="connsiteX31" fmla="*/ 588607 w 597364"/>
              <a:gd name="connsiteY31" fmla="*/ 66656 h 158274"/>
              <a:gd name="connsiteX32" fmla="*/ 594825 w 597364"/>
              <a:gd name="connsiteY32" fmla="*/ 48781 h 158274"/>
              <a:gd name="connsiteX33" fmla="*/ 583687 w 597364"/>
              <a:gd name="connsiteY33" fmla="*/ 38616 h 158274"/>
              <a:gd name="connsiteX34" fmla="*/ 583557 w 597364"/>
              <a:gd name="connsiteY34" fmla="*/ 42651 h 158274"/>
              <a:gd name="connsiteX35" fmla="*/ 580269 w 597364"/>
              <a:gd name="connsiteY35" fmla="*/ 37515 h 158274"/>
              <a:gd name="connsiteX36" fmla="*/ 590361 w 597364"/>
              <a:gd name="connsiteY36" fmla="*/ 33126 h 158274"/>
              <a:gd name="connsiteX37" fmla="*/ 597057 w 597364"/>
              <a:gd name="connsiteY37" fmla="*/ 19540 h 158274"/>
              <a:gd name="connsiteX38" fmla="*/ 587332 w 597364"/>
              <a:gd name="connsiteY38" fmla="*/ 6776 h 158274"/>
              <a:gd name="connsiteX39" fmla="*/ 152896 w 597364"/>
              <a:gd name="connsiteY39" fmla="*/ 90406 h 158274"/>
              <a:gd name="connsiteX40" fmla="*/ 160897 w 597364"/>
              <a:gd name="connsiteY40" fmla="*/ 90406 h 158274"/>
              <a:gd name="connsiteX41" fmla="*/ 153754 w 597364"/>
              <a:gd name="connsiteY41" fmla="*/ 90406 h 158274"/>
              <a:gd name="connsiteX42" fmla="*/ 152896 w 597364"/>
              <a:gd name="connsiteY42" fmla="*/ 90406 h 158274"/>
              <a:gd name="connsiteX0" fmla="*/ 587332 w 597364"/>
              <a:gd name="connsiteY0" fmla="*/ 6776 h 158274"/>
              <a:gd name="connsiteX1" fmla="*/ 523514 w 597364"/>
              <a:gd name="connsiteY1" fmla="*/ 5442 h 158274"/>
              <a:gd name="connsiteX2" fmla="*/ 453505 w 597364"/>
              <a:gd name="connsiteY2" fmla="*/ 5442 h 158274"/>
              <a:gd name="connsiteX3" fmla="*/ 315488 w 597364"/>
              <a:gd name="connsiteY3" fmla="*/ 204 h 158274"/>
              <a:gd name="connsiteX4" fmla="*/ 36120 w 597364"/>
              <a:gd name="connsiteY4" fmla="*/ 9062 h 158274"/>
              <a:gd name="connsiteX5" fmla="*/ 22223 w 597364"/>
              <a:gd name="connsiteY5" fmla="*/ 24492 h 158274"/>
              <a:gd name="connsiteX6" fmla="*/ 22880 w 597364"/>
              <a:gd name="connsiteY6" fmla="*/ 28112 h 158274"/>
              <a:gd name="connsiteX7" fmla="*/ 15641 w 597364"/>
              <a:gd name="connsiteY7" fmla="*/ 47638 h 158274"/>
              <a:gd name="connsiteX8" fmla="*/ 10117 w 597364"/>
              <a:gd name="connsiteY8" fmla="*/ 48781 h 158274"/>
              <a:gd name="connsiteX9" fmla="*/ 13927 w 597364"/>
              <a:gd name="connsiteY9" fmla="*/ 77356 h 158274"/>
              <a:gd name="connsiteX10" fmla="*/ 35358 w 597364"/>
              <a:gd name="connsiteY10" fmla="*/ 76213 h 158274"/>
              <a:gd name="connsiteX11" fmla="*/ 27357 w 597364"/>
              <a:gd name="connsiteY11" fmla="*/ 88692 h 158274"/>
              <a:gd name="connsiteX12" fmla="*/ 38406 w 597364"/>
              <a:gd name="connsiteY12" fmla="*/ 102789 h 158274"/>
              <a:gd name="connsiteX13" fmla="*/ 42444 w 597364"/>
              <a:gd name="connsiteY13" fmla="*/ 122314 h 158274"/>
              <a:gd name="connsiteX14" fmla="*/ 44787 w 597364"/>
              <a:gd name="connsiteY14" fmla="*/ 123552 h 158274"/>
              <a:gd name="connsiteX15" fmla="*/ 36977 w 597364"/>
              <a:gd name="connsiteY15" fmla="*/ 124981 h 158274"/>
              <a:gd name="connsiteX16" fmla="*/ 40692 w 597364"/>
              <a:gd name="connsiteY16" fmla="*/ 153556 h 158274"/>
              <a:gd name="connsiteX17" fmla="*/ 68600 w 597364"/>
              <a:gd name="connsiteY17" fmla="*/ 151270 h 158274"/>
              <a:gd name="connsiteX18" fmla="*/ 81173 w 597364"/>
              <a:gd name="connsiteY18" fmla="*/ 147842 h 158274"/>
              <a:gd name="connsiteX19" fmla="*/ 149848 w 597364"/>
              <a:gd name="connsiteY19" fmla="*/ 145079 h 158274"/>
              <a:gd name="connsiteX20" fmla="*/ 261100 w 597364"/>
              <a:gd name="connsiteY20" fmla="*/ 145746 h 158274"/>
              <a:gd name="connsiteX21" fmla="*/ 480747 w 597364"/>
              <a:gd name="connsiteY21" fmla="*/ 158224 h 158274"/>
              <a:gd name="connsiteX22" fmla="*/ 553582 w 597364"/>
              <a:gd name="connsiteY22" fmla="*/ 144617 h 158274"/>
              <a:gd name="connsiteX23" fmla="*/ 581163 w 597364"/>
              <a:gd name="connsiteY23" fmla="*/ 135851 h 158274"/>
              <a:gd name="connsiteX24" fmla="*/ 587612 w 597364"/>
              <a:gd name="connsiteY24" fmla="*/ 123648 h 158274"/>
              <a:gd name="connsiteX25" fmla="*/ 587714 w 597364"/>
              <a:gd name="connsiteY25" fmla="*/ 118021 h 158274"/>
              <a:gd name="connsiteX26" fmla="*/ 590562 w 597364"/>
              <a:gd name="connsiteY26" fmla="*/ 113486 h 158274"/>
              <a:gd name="connsiteX27" fmla="*/ 587049 w 597364"/>
              <a:gd name="connsiteY27" fmla="*/ 102121 h 158274"/>
              <a:gd name="connsiteX28" fmla="*/ 597346 w 597364"/>
              <a:gd name="connsiteY28" fmla="*/ 99348 h 158274"/>
              <a:gd name="connsiteX29" fmla="*/ 589785 w 597364"/>
              <a:gd name="connsiteY29" fmla="*/ 91445 h 158274"/>
              <a:gd name="connsiteX30" fmla="*/ 597262 w 597364"/>
              <a:gd name="connsiteY30" fmla="*/ 87742 h 158274"/>
              <a:gd name="connsiteX31" fmla="*/ 588607 w 597364"/>
              <a:gd name="connsiteY31" fmla="*/ 66656 h 158274"/>
              <a:gd name="connsiteX32" fmla="*/ 594825 w 597364"/>
              <a:gd name="connsiteY32" fmla="*/ 48781 h 158274"/>
              <a:gd name="connsiteX33" fmla="*/ 583687 w 597364"/>
              <a:gd name="connsiteY33" fmla="*/ 38616 h 158274"/>
              <a:gd name="connsiteX34" fmla="*/ 583557 w 597364"/>
              <a:gd name="connsiteY34" fmla="*/ 42651 h 158274"/>
              <a:gd name="connsiteX35" fmla="*/ 580269 w 597364"/>
              <a:gd name="connsiteY35" fmla="*/ 37515 h 158274"/>
              <a:gd name="connsiteX36" fmla="*/ 590361 w 597364"/>
              <a:gd name="connsiteY36" fmla="*/ 33126 h 158274"/>
              <a:gd name="connsiteX37" fmla="*/ 597057 w 597364"/>
              <a:gd name="connsiteY37" fmla="*/ 19540 h 158274"/>
              <a:gd name="connsiteX38" fmla="*/ 587332 w 597364"/>
              <a:gd name="connsiteY38" fmla="*/ 6776 h 158274"/>
              <a:gd name="connsiteX39" fmla="*/ 152896 w 597364"/>
              <a:gd name="connsiteY39" fmla="*/ 90406 h 158274"/>
              <a:gd name="connsiteX40" fmla="*/ 160897 w 597364"/>
              <a:gd name="connsiteY40" fmla="*/ 90406 h 158274"/>
              <a:gd name="connsiteX41" fmla="*/ 153754 w 597364"/>
              <a:gd name="connsiteY41" fmla="*/ 90406 h 158274"/>
              <a:gd name="connsiteX42" fmla="*/ 152896 w 597364"/>
              <a:gd name="connsiteY42" fmla="*/ 90406 h 158274"/>
              <a:gd name="connsiteX0" fmla="*/ 587332 w 597364"/>
              <a:gd name="connsiteY0" fmla="*/ 6776 h 158274"/>
              <a:gd name="connsiteX1" fmla="*/ 523514 w 597364"/>
              <a:gd name="connsiteY1" fmla="*/ 5442 h 158274"/>
              <a:gd name="connsiteX2" fmla="*/ 453505 w 597364"/>
              <a:gd name="connsiteY2" fmla="*/ 5442 h 158274"/>
              <a:gd name="connsiteX3" fmla="*/ 315488 w 597364"/>
              <a:gd name="connsiteY3" fmla="*/ 204 h 158274"/>
              <a:gd name="connsiteX4" fmla="*/ 36120 w 597364"/>
              <a:gd name="connsiteY4" fmla="*/ 9062 h 158274"/>
              <a:gd name="connsiteX5" fmla="*/ 22223 w 597364"/>
              <a:gd name="connsiteY5" fmla="*/ 24492 h 158274"/>
              <a:gd name="connsiteX6" fmla="*/ 22880 w 597364"/>
              <a:gd name="connsiteY6" fmla="*/ 28112 h 158274"/>
              <a:gd name="connsiteX7" fmla="*/ 15641 w 597364"/>
              <a:gd name="connsiteY7" fmla="*/ 47638 h 158274"/>
              <a:gd name="connsiteX8" fmla="*/ 10117 w 597364"/>
              <a:gd name="connsiteY8" fmla="*/ 48781 h 158274"/>
              <a:gd name="connsiteX9" fmla="*/ 13927 w 597364"/>
              <a:gd name="connsiteY9" fmla="*/ 77356 h 158274"/>
              <a:gd name="connsiteX10" fmla="*/ 35358 w 597364"/>
              <a:gd name="connsiteY10" fmla="*/ 76213 h 158274"/>
              <a:gd name="connsiteX11" fmla="*/ 27357 w 597364"/>
              <a:gd name="connsiteY11" fmla="*/ 88692 h 158274"/>
              <a:gd name="connsiteX12" fmla="*/ 38406 w 597364"/>
              <a:gd name="connsiteY12" fmla="*/ 102789 h 158274"/>
              <a:gd name="connsiteX13" fmla="*/ 42444 w 597364"/>
              <a:gd name="connsiteY13" fmla="*/ 122314 h 158274"/>
              <a:gd name="connsiteX14" fmla="*/ 44787 w 597364"/>
              <a:gd name="connsiteY14" fmla="*/ 123552 h 158274"/>
              <a:gd name="connsiteX15" fmla="*/ 36977 w 597364"/>
              <a:gd name="connsiteY15" fmla="*/ 124981 h 158274"/>
              <a:gd name="connsiteX16" fmla="*/ 40692 w 597364"/>
              <a:gd name="connsiteY16" fmla="*/ 153556 h 158274"/>
              <a:gd name="connsiteX17" fmla="*/ 68600 w 597364"/>
              <a:gd name="connsiteY17" fmla="*/ 151270 h 158274"/>
              <a:gd name="connsiteX18" fmla="*/ 81173 w 597364"/>
              <a:gd name="connsiteY18" fmla="*/ 147842 h 158274"/>
              <a:gd name="connsiteX19" fmla="*/ 149848 w 597364"/>
              <a:gd name="connsiteY19" fmla="*/ 145079 h 158274"/>
              <a:gd name="connsiteX20" fmla="*/ 261100 w 597364"/>
              <a:gd name="connsiteY20" fmla="*/ 145746 h 158274"/>
              <a:gd name="connsiteX21" fmla="*/ 480747 w 597364"/>
              <a:gd name="connsiteY21" fmla="*/ 158224 h 158274"/>
              <a:gd name="connsiteX22" fmla="*/ 553582 w 597364"/>
              <a:gd name="connsiteY22" fmla="*/ 144617 h 158274"/>
              <a:gd name="connsiteX23" fmla="*/ 581163 w 597364"/>
              <a:gd name="connsiteY23" fmla="*/ 135851 h 158274"/>
              <a:gd name="connsiteX24" fmla="*/ 591886 w 597364"/>
              <a:gd name="connsiteY24" fmla="*/ 124379 h 158274"/>
              <a:gd name="connsiteX25" fmla="*/ 587714 w 597364"/>
              <a:gd name="connsiteY25" fmla="*/ 118021 h 158274"/>
              <a:gd name="connsiteX26" fmla="*/ 590562 w 597364"/>
              <a:gd name="connsiteY26" fmla="*/ 113486 h 158274"/>
              <a:gd name="connsiteX27" fmla="*/ 587049 w 597364"/>
              <a:gd name="connsiteY27" fmla="*/ 102121 h 158274"/>
              <a:gd name="connsiteX28" fmla="*/ 597346 w 597364"/>
              <a:gd name="connsiteY28" fmla="*/ 99348 h 158274"/>
              <a:gd name="connsiteX29" fmla="*/ 589785 w 597364"/>
              <a:gd name="connsiteY29" fmla="*/ 91445 h 158274"/>
              <a:gd name="connsiteX30" fmla="*/ 597262 w 597364"/>
              <a:gd name="connsiteY30" fmla="*/ 87742 h 158274"/>
              <a:gd name="connsiteX31" fmla="*/ 588607 w 597364"/>
              <a:gd name="connsiteY31" fmla="*/ 66656 h 158274"/>
              <a:gd name="connsiteX32" fmla="*/ 594825 w 597364"/>
              <a:gd name="connsiteY32" fmla="*/ 48781 h 158274"/>
              <a:gd name="connsiteX33" fmla="*/ 583687 w 597364"/>
              <a:gd name="connsiteY33" fmla="*/ 38616 h 158274"/>
              <a:gd name="connsiteX34" fmla="*/ 583557 w 597364"/>
              <a:gd name="connsiteY34" fmla="*/ 42651 h 158274"/>
              <a:gd name="connsiteX35" fmla="*/ 580269 w 597364"/>
              <a:gd name="connsiteY35" fmla="*/ 37515 h 158274"/>
              <a:gd name="connsiteX36" fmla="*/ 590361 w 597364"/>
              <a:gd name="connsiteY36" fmla="*/ 33126 h 158274"/>
              <a:gd name="connsiteX37" fmla="*/ 597057 w 597364"/>
              <a:gd name="connsiteY37" fmla="*/ 19540 h 158274"/>
              <a:gd name="connsiteX38" fmla="*/ 587332 w 597364"/>
              <a:gd name="connsiteY38" fmla="*/ 6776 h 158274"/>
              <a:gd name="connsiteX39" fmla="*/ 152896 w 597364"/>
              <a:gd name="connsiteY39" fmla="*/ 90406 h 158274"/>
              <a:gd name="connsiteX40" fmla="*/ 160897 w 597364"/>
              <a:gd name="connsiteY40" fmla="*/ 90406 h 158274"/>
              <a:gd name="connsiteX41" fmla="*/ 153754 w 597364"/>
              <a:gd name="connsiteY41" fmla="*/ 90406 h 158274"/>
              <a:gd name="connsiteX42" fmla="*/ 152896 w 597364"/>
              <a:gd name="connsiteY42" fmla="*/ 90406 h 158274"/>
              <a:gd name="connsiteX0" fmla="*/ 587332 w 597364"/>
              <a:gd name="connsiteY0" fmla="*/ 6776 h 158274"/>
              <a:gd name="connsiteX1" fmla="*/ 523514 w 597364"/>
              <a:gd name="connsiteY1" fmla="*/ 5442 h 158274"/>
              <a:gd name="connsiteX2" fmla="*/ 453505 w 597364"/>
              <a:gd name="connsiteY2" fmla="*/ 5442 h 158274"/>
              <a:gd name="connsiteX3" fmla="*/ 315488 w 597364"/>
              <a:gd name="connsiteY3" fmla="*/ 204 h 158274"/>
              <a:gd name="connsiteX4" fmla="*/ 36120 w 597364"/>
              <a:gd name="connsiteY4" fmla="*/ 9062 h 158274"/>
              <a:gd name="connsiteX5" fmla="*/ 22223 w 597364"/>
              <a:gd name="connsiteY5" fmla="*/ 24492 h 158274"/>
              <a:gd name="connsiteX6" fmla="*/ 22880 w 597364"/>
              <a:gd name="connsiteY6" fmla="*/ 28112 h 158274"/>
              <a:gd name="connsiteX7" fmla="*/ 15641 w 597364"/>
              <a:gd name="connsiteY7" fmla="*/ 47638 h 158274"/>
              <a:gd name="connsiteX8" fmla="*/ 10117 w 597364"/>
              <a:gd name="connsiteY8" fmla="*/ 48781 h 158274"/>
              <a:gd name="connsiteX9" fmla="*/ 13927 w 597364"/>
              <a:gd name="connsiteY9" fmla="*/ 77356 h 158274"/>
              <a:gd name="connsiteX10" fmla="*/ 35358 w 597364"/>
              <a:gd name="connsiteY10" fmla="*/ 76213 h 158274"/>
              <a:gd name="connsiteX11" fmla="*/ 27357 w 597364"/>
              <a:gd name="connsiteY11" fmla="*/ 88692 h 158274"/>
              <a:gd name="connsiteX12" fmla="*/ 38406 w 597364"/>
              <a:gd name="connsiteY12" fmla="*/ 102789 h 158274"/>
              <a:gd name="connsiteX13" fmla="*/ 42444 w 597364"/>
              <a:gd name="connsiteY13" fmla="*/ 122314 h 158274"/>
              <a:gd name="connsiteX14" fmla="*/ 44787 w 597364"/>
              <a:gd name="connsiteY14" fmla="*/ 123552 h 158274"/>
              <a:gd name="connsiteX15" fmla="*/ 36977 w 597364"/>
              <a:gd name="connsiteY15" fmla="*/ 124981 h 158274"/>
              <a:gd name="connsiteX16" fmla="*/ 40692 w 597364"/>
              <a:gd name="connsiteY16" fmla="*/ 153556 h 158274"/>
              <a:gd name="connsiteX17" fmla="*/ 68600 w 597364"/>
              <a:gd name="connsiteY17" fmla="*/ 151270 h 158274"/>
              <a:gd name="connsiteX18" fmla="*/ 81173 w 597364"/>
              <a:gd name="connsiteY18" fmla="*/ 147842 h 158274"/>
              <a:gd name="connsiteX19" fmla="*/ 149848 w 597364"/>
              <a:gd name="connsiteY19" fmla="*/ 145079 h 158274"/>
              <a:gd name="connsiteX20" fmla="*/ 261100 w 597364"/>
              <a:gd name="connsiteY20" fmla="*/ 145746 h 158274"/>
              <a:gd name="connsiteX21" fmla="*/ 480747 w 597364"/>
              <a:gd name="connsiteY21" fmla="*/ 158224 h 158274"/>
              <a:gd name="connsiteX22" fmla="*/ 553582 w 597364"/>
              <a:gd name="connsiteY22" fmla="*/ 144617 h 158274"/>
              <a:gd name="connsiteX23" fmla="*/ 581163 w 597364"/>
              <a:gd name="connsiteY23" fmla="*/ 135851 h 158274"/>
              <a:gd name="connsiteX24" fmla="*/ 591886 w 597364"/>
              <a:gd name="connsiteY24" fmla="*/ 124379 h 158274"/>
              <a:gd name="connsiteX25" fmla="*/ 587714 w 597364"/>
              <a:gd name="connsiteY25" fmla="*/ 118021 h 158274"/>
              <a:gd name="connsiteX26" fmla="*/ 590562 w 597364"/>
              <a:gd name="connsiteY26" fmla="*/ 113486 h 158274"/>
              <a:gd name="connsiteX27" fmla="*/ 587049 w 597364"/>
              <a:gd name="connsiteY27" fmla="*/ 102121 h 158274"/>
              <a:gd name="connsiteX28" fmla="*/ 597346 w 597364"/>
              <a:gd name="connsiteY28" fmla="*/ 99348 h 158274"/>
              <a:gd name="connsiteX29" fmla="*/ 589785 w 597364"/>
              <a:gd name="connsiteY29" fmla="*/ 91445 h 158274"/>
              <a:gd name="connsiteX30" fmla="*/ 597262 w 597364"/>
              <a:gd name="connsiteY30" fmla="*/ 87742 h 158274"/>
              <a:gd name="connsiteX31" fmla="*/ 588607 w 597364"/>
              <a:gd name="connsiteY31" fmla="*/ 66656 h 158274"/>
              <a:gd name="connsiteX32" fmla="*/ 594825 w 597364"/>
              <a:gd name="connsiteY32" fmla="*/ 48781 h 158274"/>
              <a:gd name="connsiteX33" fmla="*/ 583687 w 597364"/>
              <a:gd name="connsiteY33" fmla="*/ 38616 h 158274"/>
              <a:gd name="connsiteX34" fmla="*/ 593816 w 597364"/>
              <a:gd name="connsiteY34" fmla="*/ 40456 h 158274"/>
              <a:gd name="connsiteX35" fmla="*/ 580269 w 597364"/>
              <a:gd name="connsiteY35" fmla="*/ 37515 h 158274"/>
              <a:gd name="connsiteX36" fmla="*/ 590361 w 597364"/>
              <a:gd name="connsiteY36" fmla="*/ 33126 h 158274"/>
              <a:gd name="connsiteX37" fmla="*/ 597057 w 597364"/>
              <a:gd name="connsiteY37" fmla="*/ 19540 h 158274"/>
              <a:gd name="connsiteX38" fmla="*/ 587332 w 597364"/>
              <a:gd name="connsiteY38" fmla="*/ 6776 h 158274"/>
              <a:gd name="connsiteX39" fmla="*/ 152896 w 597364"/>
              <a:gd name="connsiteY39" fmla="*/ 90406 h 158274"/>
              <a:gd name="connsiteX40" fmla="*/ 160897 w 597364"/>
              <a:gd name="connsiteY40" fmla="*/ 90406 h 158274"/>
              <a:gd name="connsiteX41" fmla="*/ 153754 w 597364"/>
              <a:gd name="connsiteY41" fmla="*/ 90406 h 158274"/>
              <a:gd name="connsiteX42" fmla="*/ 152896 w 597364"/>
              <a:gd name="connsiteY42" fmla="*/ 90406 h 158274"/>
              <a:gd name="connsiteX0" fmla="*/ 587332 w 597364"/>
              <a:gd name="connsiteY0" fmla="*/ 6776 h 158274"/>
              <a:gd name="connsiteX1" fmla="*/ 523514 w 597364"/>
              <a:gd name="connsiteY1" fmla="*/ 5442 h 158274"/>
              <a:gd name="connsiteX2" fmla="*/ 453505 w 597364"/>
              <a:gd name="connsiteY2" fmla="*/ 5442 h 158274"/>
              <a:gd name="connsiteX3" fmla="*/ 315488 w 597364"/>
              <a:gd name="connsiteY3" fmla="*/ 204 h 158274"/>
              <a:gd name="connsiteX4" fmla="*/ 36120 w 597364"/>
              <a:gd name="connsiteY4" fmla="*/ 9062 h 158274"/>
              <a:gd name="connsiteX5" fmla="*/ 22223 w 597364"/>
              <a:gd name="connsiteY5" fmla="*/ 24492 h 158274"/>
              <a:gd name="connsiteX6" fmla="*/ 22880 w 597364"/>
              <a:gd name="connsiteY6" fmla="*/ 28112 h 158274"/>
              <a:gd name="connsiteX7" fmla="*/ 15641 w 597364"/>
              <a:gd name="connsiteY7" fmla="*/ 47638 h 158274"/>
              <a:gd name="connsiteX8" fmla="*/ 10117 w 597364"/>
              <a:gd name="connsiteY8" fmla="*/ 48781 h 158274"/>
              <a:gd name="connsiteX9" fmla="*/ 13927 w 597364"/>
              <a:gd name="connsiteY9" fmla="*/ 77356 h 158274"/>
              <a:gd name="connsiteX10" fmla="*/ 35358 w 597364"/>
              <a:gd name="connsiteY10" fmla="*/ 76213 h 158274"/>
              <a:gd name="connsiteX11" fmla="*/ 27357 w 597364"/>
              <a:gd name="connsiteY11" fmla="*/ 88692 h 158274"/>
              <a:gd name="connsiteX12" fmla="*/ 38406 w 597364"/>
              <a:gd name="connsiteY12" fmla="*/ 102789 h 158274"/>
              <a:gd name="connsiteX13" fmla="*/ 42444 w 597364"/>
              <a:gd name="connsiteY13" fmla="*/ 122314 h 158274"/>
              <a:gd name="connsiteX14" fmla="*/ 44787 w 597364"/>
              <a:gd name="connsiteY14" fmla="*/ 123552 h 158274"/>
              <a:gd name="connsiteX15" fmla="*/ 36977 w 597364"/>
              <a:gd name="connsiteY15" fmla="*/ 124981 h 158274"/>
              <a:gd name="connsiteX16" fmla="*/ 40692 w 597364"/>
              <a:gd name="connsiteY16" fmla="*/ 153556 h 158274"/>
              <a:gd name="connsiteX17" fmla="*/ 68600 w 597364"/>
              <a:gd name="connsiteY17" fmla="*/ 151270 h 158274"/>
              <a:gd name="connsiteX18" fmla="*/ 81173 w 597364"/>
              <a:gd name="connsiteY18" fmla="*/ 147842 h 158274"/>
              <a:gd name="connsiteX19" fmla="*/ 149848 w 597364"/>
              <a:gd name="connsiteY19" fmla="*/ 145079 h 158274"/>
              <a:gd name="connsiteX20" fmla="*/ 261100 w 597364"/>
              <a:gd name="connsiteY20" fmla="*/ 145746 h 158274"/>
              <a:gd name="connsiteX21" fmla="*/ 480747 w 597364"/>
              <a:gd name="connsiteY21" fmla="*/ 158224 h 158274"/>
              <a:gd name="connsiteX22" fmla="*/ 553582 w 597364"/>
              <a:gd name="connsiteY22" fmla="*/ 144617 h 158274"/>
              <a:gd name="connsiteX23" fmla="*/ 581163 w 597364"/>
              <a:gd name="connsiteY23" fmla="*/ 135851 h 158274"/>
              <a:gd name="connsiteX24" fmla="*/ 591886 w 597364"/>
              <a:gd name="connsiteY24" fmla="*/ 124379 h 158274"/>
              <a:gd name="connsiteX25" fmla="*/ 587714 w 597364"/>
              <a:gd name="connsiteY25" fmla="*/ 118021 h 158274"/>
              <a:gd name="connsiteX26" fmla="*/ 590562 w 597364"/>
              <a:gd name="connsiteY26" fmla="*/ 113486 h 158274"/>
              <a:gd name="connsiteX27" fmla="*/ 587049 w 597364"/>
              <a:gd name="connsiteY27" fmla="*/ 102121 h 158274"/>
              <a:gd name="connsiteX28" fmla="*/ 597346 w 597364"/>
              <a:gd name="connsiteY28" fmla="*/ 99348 h 158274"/>
              <a:gd name="connsiteX29" fmla="*/ 589785 w 597364"/>
              <a:gd name="connsiteY29" fmla="*/ 91445 h 158274"/>
              <a:gd name="connsiteX30" fmla="*/ 597262 w 597364"/>
              <a:gd name="connsiteY30" fmla="*/ 87742 h 158274"/>
              <a:gd name="connsiteX31" fmla="*/ 588607 w 597364"/>
              <a:gd name="connsiteY31" fmla="*/ 66656 h 158274"/>
              <a:gd name="connsiteX32" fmla="*/ 594825 w 597364"/>
              <a:gd name="connsiteY32" fmla="*/ 48781 h 158274"/>
              <a:gd name="connsiteX33" fmla="*/ 590526 w 597364"/>
              <a:gd name="connsiteY33" fmla="*/ 35690 h 158274"/>
              <a:gd name="connsiteX34" fmla="*/ 593816 w 597364"/>
              <a:gd name="connsiteY34" fmla="*/ 40456 h 158274"/>
              <a:gd name="connsiteX35" fmla="*/ 580269 w 597364"/>
              <a:gd name="connsiteY35" fmla="*/ 37515 h 158274"/>
              <a:gd name="connsiteX36" fmla="*/ 590361 w 597364"/>
              <a:gd name="connsiteY36" fmla="*/ 33126 h 158274"/>
              <a:gd name="connsiteX37" fmla="*/ 597057 w 597364"/>
              <a:gd name="connsiteY37" fmla="*/ 19540 h 158274"/>
              <a:gd name="connsiteX38" fmla="*/ 587332 w 597364"/>
              <a:gd name="connsiteY38" fmla="*/ 6776 h 158274"/>
              <a:gd name="connsiteX39" fmla="*/ 152896 w 597364"/>
              <a:gd name="connsiteY39" fmla="*/ 90406 h 158274"/>
              <a:gd name="connsiteX40" fmla="*/ 160897 w 597364"/>
              <a:gd name="connsiteY40" fmla="*/ 90406 h 158274"/>
              <a:gd name="connsiteX41" fmla="*/ 153754 w 597364"/>
              <a:gd name="connsiteY41" fmla="*/ 90406 h 158274"/>
              <a:gd name="connsiteX42" fmla="*/ 152896 w 597364"/>
              <a:gd name="connsiteY42" fmla="*/ 90406 h 158274"/>
              <a:gd name="connsiteX0" fmla="*/ 587332 w 597364"/>
              <a:gd name="connsiteY0" fmla="*/ 6776 h 158274"/>
              <a:gd name="connsiteX1" fmla="*/ 523514 w 597364"/>
              <a:gd name="connsiteY1" fmla="*/ 5442 h 158274"/>
              <a:gd name="connsiteX2" fmla="*/ 453505 w 597364"/>
              <a:gd name="connsiteY2" fmla="*/ 5442 h 158274"/>
              <a:gd name="connsiteX3" fmla="*/ 315488 w 597364"/>
              <a:gd name="connsiteY3" fmla="*/ 204 h 158274"/>
              <a:gd name="connsiteX4" fmla="*/ 36120 w 597364"/>
              <a:gd name="connsiteY4" fmla="*/ 9062 h 158274"/>
              <a:gd name="connsiteX5" fmla="*/ 22223 w 597364"/>
              <a:gd name="connsiteY5" fmla="*/ 24492 h 158274"/>
              <a:gd name="connsiteX6" fmla="*/ 22880 w 597364"/>
              <a:gd name="connsiteY6" fmla="*/ 28112 h 158274"/>
              <a:gd name="connsiteX7" fmla="*/ 15641 w 597364"/>
              <a:gd name="connsiteY7" fmla="*/ 47638 h 158274"/>
              <a:gd name="connsiteX8" fmla="*/ 10117 w 597364"/>
              <a:gd name="connsiteY8" fmla="*/ 48781 h 158274"/>
              <a:gd name="connsiteX9" fmla="*/ 13927 w 597364"/>
              <a:gd name="connsiteY9" fmla="*/ 77356 h 158274"/>
              <a:gd name="connsiteX10" fmla="*/ 35358 w 597364"/>
              <a:gd name="connsiteY10" fmla="*/ 76213 h 158274"/>
              <a:gd name="connsiteX11" fmla="*/ 27357 w 597364"/>
              <a:gd name="connsiteY11" fmla="*/ 88692 h 158274"/>
              <a:gd name="connsiteX12" fmla="*/ 38406 w 597364"/>
              <a:gd name="connsiteY12" fmla="*/ 102789 h 158274"/>
              <a:gd name="connsiteX13" fmla="*/ 42444 w 597364"/>
              <a:gd name="connsiteY13" fmla="*/ 122314 h 158274"/>
              <a:gd name="connsiteX14" fmla="*/ 44787 w 597364"/>
              <a:gd name="connsiteY14" fmla="*/ 123552 h 158274"/>
              <a:gd name="connsiteX15" fmla="*/ 36977 w 597364"/>
              <a:gd name="connsiteY15" fmla="*/ 124981 h 158274"/>
              <a:gd name="connsiteX16" fmla="*/ 40692 w 597364"/>
              <a:gd name="connsiteY16" fmla="*/ 153556 h 158274"/>
              <a:gd name="connsiteX17" fmla="*/ 68600 w 597364"/>
              <a:gd name="connsiteY17" fmla="*/ 151270 h 158274"/>
              <a:gd name="connsiteX18" fmla="*/ 81173 w 597364"/>
              <a:gd name="connsiteY18" fmla="*/ 147842 h 158274"/>
              <a:gd name="connsiteX19" fmla="*/ 149848 w 597364"/>
              <a:gd name="connsiteY19" fmla="*/ 145079 h 158274"/>
              <a:gd name="connsiteX20" fmla="*/ 261100 w 597364"/>
              <a:gd name="connsiteY20" fmla="*/ 145746 h 158274"/>
              <a:gd name="connsiteX21" fmla="*/ 480747 w 597364"/>
              <a:gd name="connsiteY21" fmla="*/ 158224 h 158274"/>
              <a:gd name="connsiteX22" fmla="*/ 553582 w 597364"/>
              <a:gd name="connsiteY22" fmla="*/ 144617 h 158274"/>
              <a:gd name="connsiteX23" fmla="*/ 581163 w 597364"/>
              <a:gd name="connsiteY23" fmla="*/ 135851 h 158274"/>
              <a:gd name="connsiteX24" fmla="*/ 591886 w 597364"/>
              <a:gd name="connsiteY24" fmla="*/ 124379 h 158274"/>
              <a:gd name="connsiteX25" fmla="*/ 587714 w 597364"/>
              <a:gd name="connsiteY25" fmla="*/ 118021 h 158274"/>
              <a:gd name="connsiteX26" fmla="*/ 590562 w 597364"/>
              <a:gd name="connsiteY26" fmla="*/ 113486 h 158274"/>
              <a:gd name="connsiteX27" fmla="*/ 587049 w 597364"/>
              <a:gd name="connsiteY27" fmla="*/ 102121 h 158274"/>
              <a:gd name="connsiteX28" fmla="*/ 597346 w 597364"/>
              <a:gd name="connsiteY28" fmla="*/ 99348 h 158274"/>
              <a:gd name="connsiteX29" fmla="*/ 589785 w 597364"/>
              <a:gd name="connsiteY29" fmla="*/ 91445 h 158274"/>
              <a:gd name="connsiteX30" fmla="*/ 597262 w 597364"/>
              <a:gd name="connsiteY30" fmla="*/ 87742 h 158274"/>
              <a:gd name="connsiteX31" fmla="*/ 588607 w 597364"/>
              <a:gd name="connsiteY31" fmla="*/ 66656 h 158274"/>
              <a:gd name="connsiteX32" fmla="*/ 594825 w 597364"/>
              <a:gd name="connsiteY32" fmla="*/ 48781 h 158274"/>
              <a:gd name="connsiteX33" fmla="*/ 590526 w 597364"/>
              <a:gd name="connsiteY33" fmla="*/ 35690 h 158274"/>
              <a:gd name="connsiteX34" fmla="*/ 593816 w 597364"/>
              <a:gd name="connsiteY34" fmla="*/ 40456 h 158274"/>
              <a:gd name="connsiteX35" fmla="*/ 589958 w 597364"/>
              <a:gd name="connsiteY35" fmla="*/ 33857 h 158274"/>
              <a:gd name="connsiteX36" fmla="*/ 590361 w 597364"/>
              <a:gd name="connsiteY36" fmla="*/ 33126 h 158274"/>
              <a:gd name="connsiteX37" fmla="*/ 597057 w 597364"/>
              <a:gd name="connsiteY37" fmla="*/ 19540 h 158274"/>
              <a:gd name="connsiteX38" fmla="*/ 587332 w 597364"/>
              <a:gd name="connsiteY38" fmla="*/ 6776 h 158274"/>
              <a:gd name="connsiteX39" fmla="*/ 152896 w 597364"/>
              <a:gd name="connsiteY39" fmla="*/ 90406 h 158274"/>
              <a:gd name="connsiteX40" fmla="*/ 160897 w 597364"/>
              <a:gd name="connsiteY40" fmla="*/ 90406 h 158274"/>
              <a:gd name="connsiteX41" fmla="*/ 153754 w 597364"/>
              <a:gd name="connsiteY41" fmla="*/ 90406 h 158274"/>
              <a:gd name="connsiteX42" fmla="*/ 152896 w 597364"/>
              <a:gd name="connsiteY42" fmla="*/ 90406 h 158274"/>
              <a:gd name="connsiteX0" fmla="*/ 587332 w 598784"/>
              <a:gd name="connsiteY0" fmla="*/ 6776 h 158274"/>
              <a:gd name="connsiteX1" fmla="*/ 523514 w 598784"/>
              <a:gd name="connsiteY1" fmla="*/ 5442 h 158274"/>
              <a:gd name="connsiteX2" fmla="*/ 453505 w 598784"/>
              <a:gd name="connsiteY2" fmla="*/ 5442 h 158274"/>
              <a:gd name="connsiteX3" fmla="*/ 315488 w 598784"/>
              <a:gd name="connsiteY3" fmla="*/ 204 h 158274"/>
              <a:gd name="connsiteX4" fmla="*/ 36120 w 598784"/>
              <a:gd name="connsiteY4" fmla="*/ 9062 h 158274"/>
              <a:gd name="connsiteX5" fmla="*/ 22223 w 598784"/>
              <a:gd name="connsiteY5" fmla="*/ 24492 h 158274"/>
              <a:gd name="connsiteX6" fmla="*/ 22880 w 598784"/>
              <a:gd name="connsiteY6" fmla="*/ 28112 h 158274"/>
              <a:gd name="connsiteX7" fmla="*/ 15641 w 598784"/>
              <a:gd name="connsiteY7" fmla="*/ 47638 h 158274"/>
              <a:gd name="connsiteX8" fmla="*/ 10117 w 598784"/>
              <a:gd name="connsiteY8" fmla="*/ 48781 h 158274"/>
              <a:gd name="connsiteX9" fmla="*/ 13927 w 598784"/>
              <a:gd name="connsiteY9" fmla="*/ 77356 h 158274"/>
              <a:gd name="connsiteX10" fmla="*/ 35358 w 598784"/>
              <a:gd name="connsiteY10" fmla="*/ 76213 h 158274"/>
              <a:gd name="connsiteX11" fmla="*/ 27357 w 598784"/>
              <a:gd name="connsiteY11" fmla="*/ 88692 h 158274"/>
              <a:gd name="connsiteX12" fmla="*/ 38406 w 598784"/>
              <a:gd name="connsiteY12" fmla="*/ 102789 h 158274"/>
              <a:gd name="connsiteX13" fmla="*/ 42444 w 598784"/>
              <a:gd name="connsiteY13" fmla="*/ 122314 h 158274"/>
              <a:gd name="connsiteX14" fmla="*/ 44787 w 598784"/>
              <a:gd name="connsiteY14" fmla="*/ 123552 h 158274"/>
              <a:gd name="connsiteX15" fmla="*/ 36977 w 598784"/>
              <a:gd name="connsiteY15" fmla="*/ 124981 h 158274"/>
              <a:gd name="connsiteX16" fmla="*/ 40692 w 598784"/>
              <a:gd name="connsiteY16" fmla="*/ 153556 h 158274"/>
              <a:gd name="connsiteX17" fmla="*/ 68600 w 598784"/>
              <a:gd name="connsiteY17" fmla="*/ 151270 h 158274"/>
              <a:gd name="connsiteX18" fmla="*/ 81173 w 598784"/>
              <a:gd name="connsiteY18" fmla="*/ 147842 h 158274"/>
              <a:gd name="connsiteX19" fmla="*/ 149848 w 598784"/>
              <a:gd name="connsiteY19" fmla="*/ 145079 h 158274"/>
              <a:gd name="connsiteX20" fmla="*/ 261100 w 598784"/>
              <a:gd name="connsiteY20" fmla="*/ 145746 h 158274"/>
              <a:gd name="connsiteX21" fmla="*/ 480747 w 598784"/>
              <a:gd name="connsiteY21" fmla="*/ 158224 h 158274"/>
              <a:gd name="connsiteX22" fmla="*/ 553582 w 598784"/>
              <a:gd name="connsiteY22" fmla="*/ 144617 h 158274"/>
              <a:gd name="connsiteX23" fmla="*/ 581163 w 598784"/>
              <a:gd name="connsiteY23" fmla="*/ 135851 h 158274"/>
              <a:gd name="connsiteX24" fmla="*/ 591886 w 598784"/>
              <a:gd name="connsiteY24" fmla="*/ 124379 h 158274"/>
              <a:gd name="connsiteX25" fmla="*/ 587714 w 598784"/>
              <a:gd name="connsiteY25" fmla="*/ 118021 h 158274"/>
              <a:gd name="connsiteX26" fmla="*/ 590562 w 598784"/>
              <a:gd name="connsiteY26" fmla="*/ 113486 h 158274"/>
              <a:gd name="connsiteX27" fmla="*/ 587049 w 598784"/>
              <a:gd name="connsiteY27" fmla="*/ 102121 h 158274"/>
              <a:gd name="connsiteX28" fmla="*/ 597346 w 598784"/>
              <a:gd name="connsiteY28" fmla="*/ 99348 h 158274"/>
              <a:gd name="connsiteX29" fmla="*/ 589785 w 598784"/>
              <a:gd name="connsiteY29" fmla="*/ 91445 h 158274"/>
              <a:gd name="connsiteX30" fmla="*/ 597262 w 598784"/>
              <a:gd name="connsiteY30" fmla="*/ 87742 h 158274"/>
              <a:gd name="connsiteX31" fmla="*/ 588607 w 598784"/>
              <a:gd name="connsiteY31" fmla="*/ 66656 h 158274"/>
              <a:gd name="connsiteX32" fmla="*/ 594825 w 598784"/>
              <a:gd name="connsiteY32" fmla="*/ 48781 h 158274"/>
              <a:gd name="connsiteX33" fmla="*/ 590526 w 598784"/>
              <a:gd name="connsiteY33" fmla="*/ 35690 h 158274"/>
              <a:gd name="connsiteX34" fmla="*/ 593816 w 598784"/>
              <a:gd name="connsiteY34" fmla="*/ 40456 h 158274"/>
              <a:gd name="connsiteX35" fmla="*/ 589958 w 598784"/>
              <a:gd name="connsiteY35" fmla="*/ 33857 h 158274"/>
              <a:gd name="connsiteX36" fmla="*/ 590361 w 598784"/>
              <a:gd name="connsiteY36" fmla="*/ 33126 h 158274"/>
              <a:gd name="connsiteX37" fmla="*/ 597057 w 598784"/>
              <a:gd name="connsiteY37" fmla="*/ 19540 h 158274"/>
              <a:gd name="connsiteX38" fmla="*/ 587332 w 598784"/>
              <a:gd name="connsiteY38" fmla="*/ 6776 h 158274"/>
              <a:gd name="connsiteX39" fmla="*/ 152896 w 598784"/>
              <a:gd name="connsiteY39" fmla="*/ 90406 h 158274"/>
              <a:gd name="connsiteX40" fmla="*/ 160897 w 598784"/>
              <a:gd name="connsiteY40" fmla="*/ 90406 h 158274"/>
              <a:gd name="connsiteX41" fmla="*/ 153754 w 598784"/>
              <a:gd name="connsiteY41" fmla="*/ 90406 h 158274"/>
              <a:gd name="connsiteX42" fmla="*/ 152896 w 598784"/>
              <a:gd name="connsiteY42" fmla="*/ 90406 h 158274"/>
              <a:gd name="connsiteX0" fmla="*/ 587332 w 601651"/>
              <a:gd name="connsiteY0" fmla="*/ 6776 h 158274"/>
              <a:gd name="connsiteX1" fmla="*/ 523514 w 601651"/>
              <a:gd name="connsiteY1" fmla="*/ 5442 h 158274"/>
              <a:gd name="connsiteX2" fmla="*/ 453505 w 601651"/>
              <a:gd name="connsiteY2" fmla="*/ 5442 h 158274"/>
              <a:gd name="connsiteX3" fmla="*/ 315488 w 601651"/>
              <a:gd name="connsiteY3" fmla="*/ 204 h 158274"/>
              <a:gd name="connsiteX4" fmla="*/ 36120 w 601651"/>
              <a:gd name="connsiteY4" fmla="*/ 9062 h 158274"/>
              <a:gd name="connsiteX5" fmla="*/ 22223 w 601651"/>
              <a:gd name="connsiteY5" fmla="*/ 24492 h 158274"/>
              <a:gd name="connsiteX6" fmla="*/ 22880 w 601651"/>
              <a:gd name="connsiteY6" fmla="*/ 28112 h 158274"/>
              <a:gd name="connsiteX7" fmla="*/ 15641 w 601651"/>
              <a:gd name="connsiteY7" fmla="*/ 47638 h 158274"/>
              <a:gd name="connsiteX8" fmla="*/ 10117 w 601651"/>
              <a:gd name="connsiteY8" fmla="*/ 48781 h 158274"/>
              <a:gd name="connsiteX9" fmla="*/ 13927 w 601651"/>
              <a:gd name="connsiteY9" fmla="*/ 77356 h 158274"/>
              <a:gd name="connsiteX10" fmla="*/ 35358 w 601651"/>
              <a:gd name="connsiteY10" fmla="*/ 76213 h 158274"/>
              <a:gd name="connsiteX11" fmla="*/ 27357 w 601651"/>
              <a:gd name="connsiteY11" fmla="*/ 88692 h 158274"/>
              <a:gd name="connsiteX12" fmla="*/ 38406 w 601651"/>
              <a:gd name="connsiteY12" fmla="*/ 102789 h 158274"/>
              <a:gd name="connsiteX13" fmla="*/ 42444 w 601651"/>
              <a:gd name="connsiteY13" fmla="*/ 122314 h 158274"/>
              <a:gd name="connsiteX14" fmla="*/ 44787 w 601651"/>
              <a:gd name="connsiteY14" fmla="*/ 123552 h 158274"/>
              <a:gd name="connsiteX15" fmla="*/ 36977 w 601651"/>
              <a:gd name="connsiteY15" fmla="*/ 124981 h 158274"/>
              <a:gd name="connsiteX16" fmla="*/ 40692 w 601651"/>
              <a:gd name="connsiteY16" fmla="*/ 153556 h 158274"/>
              <a:gd name="connsiteX17" fmla="*/ 68600 w 601651"/>
              <a:gd name="connsiteY17" fmla="*/ 151270 h 158274"/>
              <a:gd name="connsiteX18" fmla="*/ 81173 w 601651"/>
              <a:gd name="connsiteY18" fmla="*/ 147842 h 158274"/>
              <a:gd name="connsiteX19" fmla="*/ 149848 w 601651"/>
              <a:gd name="connsiteY19" fmla="*/ 145079 h 158274"/>
              <a:gd name="connsiteX20" fmla="*/ 261100 w 601651"/>
              <a:gd name="connsiteY20" fmla="*/ 145746 h 158274"/>
              <a:gd name="connsiteX21" fmla="*/ 480747 w 601651"/>
              <a:gd name="connsiteY21" fmla="*/ 158224 h 158274"/>
              <a:gd name="connsiteX22" fmla="*/ 553582 w 601651"/>
              <a:gd name="connsiteY22" fmla="*/ 144617 h 158274"/>
              <a:gd name="connsiteX23" fmla="*/ 581163 w 601651"/>
              <a:gd name="connsiteY23" fmla="*/ 135851 h 158274"/>
              <a:gd name="connsiteX24" fmla="*/ 591886 w 601651"/>
              <a:gd name="connsiteY24" fmla="*/ 124379 h 158274"/>
              <a:gd name="connsiteX25" fmla="*/ 587714 w 601651"/>
              <a:gd name="connsiteY25" fmla="*/ 118021 h 158274"/>
              <a:gd name="connsiteX26" fmla="*/ 590562 w 601651"/>
              <a:gd name="connsiteY26" fmla="*/ 113486 h 158274"/>
              <a:gd name="connsiteX27" fmla="*/ 587049 w 601651"/>
              <a:gd name="connsiteY27" fmla="*/ 102121 h 158274"/>
              <a:gd name="connsiteX28" fmla="*/ 597346 w 601651"/>
              <a:gd name="connsiteY28" fmla="*/ 99348 h 158274"/>
              <a:gd name="connsiteX29" fmla="*/ 589785 w 601651"/>
              <a:gd name="connsiteY29" fmla="*/ 91445 h 158274"/>
              <a:gd name="connsiteX30" fmla="*/ 597262 w 601651"/>
              <a:gd name="connsiteY30" fmla="*/ 87742 h 158274"/>
              <a:gd name="connsiteX31" fmla="*/ 588607 w 601651"/>
              <a:gd name="connsiteY31" fmla="*/ 66656 h 158274"/>
              <a:gd name="connsiteX32" fmla="*/ 594825 w 601651"/>
              <a:gd name="connsiteY32" fmla="*/ 48781 h 158274"/>
              <a:gd name="connsiteX33" fmla="*/ 590526 w 601651"/>
              <a:gd name="connsiteY33" fmla="*/ 35690 h 158274"/>
              <a:gd name="connsiteX34" fmla="*/ 593816 w 601651"/>
              <a:gd name="connsiteY34" fmla="*/ 40456 h 158274"/>
              <a:gd name="connsiteX35" fmla="*/ 589958 w 601651"/>
              <a:gd name="connsiteY35" fmla="*/ 33857 h 158274"/>
              <a:gd name="connsiteX36" fmla="*/ 590361 w 601651"/>
              <a:gd name="connsiteY36" fmla="*/ 33126 h 158274"/>
              <a:gd name="connsiteX37" fmla="*/ 600477 w 601651"/>
              <a:gd name="connsiteY37" fmla="*/ 12956 h 158274"/>
              <a:gd name="connsiteX38" fmla="*/ 587332 w 601651"/>
              <a:gd name="connsiteY38" fmla="*/ 6776 h 158274"/>
              <a:gd name="connsiteX39" fmla="*/ 152896 w 601651"/>
              <a:gd name="connsiteY39" fmla="*/ 90406 h 158274"/>
              <a:gd name="connsiteX40" fmla="*/ 160897 w 601651"/>
              <a:gd name="connsiteY40" fmla="*/ 90406 h 158274"/>
              <a:gd name="connsiteX41" fmla="*/ 153754 w 601651"/>
              <a:gd name="connsiteY41" fmla="*/ 90406 h 158274"/>
              <a:gd name="connsiteX42" fmla="*/ 152896 w 601651"/>
              <a:gd name="connsiteY42" fmla="*/ 90406 h 158274"/>
              <a:gd name="connsiteX0" fmla="*/ 587332 w 597364"/>
              <a:gd name="connsiteY0" fmla="*/ 6776 h 158274"/>
              <a:gd name="connsiteX1" fmla="*/ 523514 w 597364"/>
              <a:gd name="connsiteY1" fmla="*/ 5442 h 158274"/>
              <a:gd name="connsiteX2" fmla="*/ 453505 w 597364"/>
              <a:gd name="connsiteY2" fmla="*/ 5442 h 158274"/>
              <a:gd name="connsiteX3" fmla="*/ 315488 w 597364"/>
              <a:gd name="connsiteY3" fmla="*/ 204 h 158274"/>
              <a:gd name="connsiteX4" fmla="*/ 36120 w 597364"/>
              <a:gd name="connsiteY4" fmla="*/ 9062 h 158274"/>
              <a:gd name="connsiteX5" fmla="*/ 22223 w 597364"/>
              <a:gd name="connsiteY5" fmla="*/ 24492 h 158274"/>
              <a:gd name="connsiteX6" fmla="*/ 22880 w 597364"/>
              <a:gd name="connsiteY6" fmla="*/ 28112 h 158274"/>
              <a:gd name="connsiteX7" fmla="*/ 15641 w 597364"/>
              <a:gd name="connsiteY7" fmla="*/ 47638 h 158274"/>
              <a:gd name="connsiteX8" fmla="*/ 10117 w 597364"/>
              <a:gd name="connsiteY8" fmla="*/ 48781 h 158274"/>
              <a:gd name="connsiteX9" fmla="*/ 13927 w 597364"/>
              <a:gd name="connsiteY9" fmla="*/ 77356 h 158274"/>
              <a:gd name="connsiteX10" fmla="*/ 35358 w 597364"/>
              <a:gd name="connsiteY10" fmla="*/ 76213 h 158274"/>
              <a:gd name="connsiteX11" fmla="*/ 27357 w 597364"/>
              <a:gd name="connsiteY11" fmla="*/ 88692 h 158274"/>
              <a:gd name="connsiteX12" fmla="*/ 38406 w 597364"/>
              <a:gd name="connsiteY12" fmla="*/ 102789 h 158274"/>
              <a:gd name="connsiteX13" fmla="*/ 42444 w 597364"/>
              <a:gd name="connsiteY13" fmla="*/ 122314 h 158274"/>
              <a:gd name="connsiteX14" fmla="*/ 44787 w 597364"/>
              <a:gd name="connsiteY14" fmla="*/ 123552 h 158274"/>
              <a:gd name="connsiteX15" fmla="*/ 36977 w 597364"/>
              <a:gd name="connsiteY15" fmla="*/ 124981 h 158274"/>
              <a:gd name="connsiteX16" fmla="*/ 40692 w 597364"/>
              <a:gd name="connsiteY16" fmla="*/ 153556 h 158274"/>
              <a:gd name="connsiteX17" fmla="*/ 68600 w 597364"/>
              <a:gd name="connsiteY17" fmla="*/ 151270 h 158274"/>
              <a:gd name="connsiteX18" fmla="*/ 81173 w 597364"/>
              <a:gd name="connsiteY18" fmla="*/ 147842 h 158274"/>
              <a:gd name="connsiteX19" fmla="*/ 149848 w 597364"/>
              <a:gd name="connsiteY19" fmla="*/ 145079 h 158274"/>
              <a:gd name="connsiteX20" fmla="*/ 261100 w 597364"/>
              <a:gd name="connsiteY20" fmla="*/ 145746 h 158274"/>
              <a:gd name="connsiteX21" fmla="*/ 480747 w 597364"/>
              <a:gd name="connsiteY21" fmla="*/ 158224 h 158274"/>
              <a:gd name="connsiteX22" fmla="*/ 553582 w 597364"/>
              <a:gd name="connsiteY22" fmla="*/ 144617 h 158274"/>
              <a:gd name="connsiteX23" fmla="*/ 581163 w 597364"/>
              <a:gd name="connsiteY23" fmla="*/ 135851 h 158274"/>
              <a:gd name="connsiteX24" fmla="*/ 591886 w 597364"/>
              <a:gd name="connsiteY24" fmla="*/ 124379 h 158274"/>
              <a:gd name="connsiteX25" fmla="*/ 587714 w 597364"/>
              <a:gd name="connsiteY25" fmla="*/ 118021 h 158274"/>
              <a:gd name="connsiteX26" fmla="*/ 590562 w 597364"/>
              <a:gd name="connsiteY26" fmla="*/ 113486 h 158274"/>
              <a:gd name="connsiteX27" fmla="*/ 587049 w 597364"/>
              <a:gd name="connsiteY27" fmla="*/ 102121 h 158274"/>
              <a:gd name="connsiteX28" fmla="*/ 597346 w 597364"/>
              <a:gd name="connsiteY28" fmla="*/ 99348 h 158274"/>
              <a:gd name="connsiteX29" fmla="*/ 589785 w 597364"/>
              <a:gd name="connsiteY29" fmla="*/ 91445 h 158274"/>
              <a:gd name="connsiteX30" fmla="*/ 597262 w 597364"/>
              <a:gd name="connsiteY30" fmla="*/ 87742 h 158274"/>
              <a:gd name="connsiteX31" fmla="*/ 588607 w 597364"/>
              <a:gd name="connsiteY31" fmla="*/ 66656 h 158274"/>
              <a:gd name="connsiteX32" fmla="*/ 594825 w 597364"/>
              <a:gd name="connsiteY32" fmla="*/ 48781 h 158274"/>
              <a:gd name="connsiteX33" fmla="*/ 590526 w 597364"/>
              <a:gd name="connsiteY33" fmla="*/ 35690 h 158274"/>
              <a:gd name="connsiteX34" fmla="*/ 593816 w 597364"/>
              <a:gd name="connsiteY34" fmla="*/ 40456 h 158274"/>
              <a:gd name="connsiteX35" fmla="*/ 589958 w 597364"/>
              <a:gd name="connsiteY35" fmla="*/ 33857 h 158274"/>
              <a:gd name="connsiteX36" fmla="*/ 590361 w 597364"/>
              <a:gd name="connsiteY36" fmla="*/ 33126 h 158274"/>
              <a:gd name="connsiteX37" fmla="*/ 593068 w 597364"/>
              <a:gd name="connsiteY37" fmla="*/ 17345 h 158274"/>
              <a:gd name="connsiteX38" fmla="*/ 587332 w 597364"/>
              <a:gd name="connsiteY38" fmla="*/ 6776 h 158274"/>
              <a:gd name="connsiteX39" fmla="*/ 152896 w 597364"/>
              <a:gd name="connsiteY39" fmla="*/ 90406 h 158274"/>
              <a:gd name="connsiteX40" fmla="*/ 160897 w 597364"/>
              <a:gd name="connsiteY40" fmla="*/ 90406 h 158274"/>
              <a:gd name="connsiteX41" fmla="*/ 153754 w 597364"/>
              <a:gd name="connsiteY41" fmla="*/ 90406 h 158274"/>
              <a:gd name="connsiteX42" fmla="*/ 152896 w 597364"/>
              <a:gd name="connsiteY42" fmla="*/ 90406 h 158274"/>
              <a:gd name="connsiteX0" fmla="*/ 587332 w 597364"/>
              <a:gd name="connsiteY0" fmla="*/ 6776 h 158274"/>
              <a:gd name="connsiteX1" fmla="*/ 523514 w 597364"/>
              <a:gd name="connsiteY1" fmla="*/ 5442 h 158274"/>
              <a:gd name="connsiteX2" fmla="*/ 453505 w 597364"/>
              <a:gd name="connsiteY2" fmla="*/ 5442 h 158274"/>
              <a:gd name="connsiteX3" fmla="*/ 315488 w 597364"/>
              <a:gd name="connsiteY3" fmla="*/ 204 h 158274"/>
              <a:gd name="connsiteX4" fmla="*/ 36120 w 597364"/>
              <a:gd name="connsiteY4" fmla="*/ 9062 h 158274"/>
              <a:gd name="connsiteX5" fmla="*/ 22223 w 597364"/>
              <a:gd name="connsiteY5" fmla="*/ 24492 h 158274"/>
              <a:gd name="connsiteX6" fmla="*/ 22880 w 597364"/>
              <a:gd name="connsiteY6" fmla="*/ 28112 h 158274"/>
              <a:gd name="connsiteX7" fmla="*/ 15641 w 597364"/>
              <a:gd name="connsiteY7" fmla="*/ 47638 h 158274"/>
              <a:gd name="connsiteX8" fmla="*/ 10117 w 597364"/>
              <a:gd name="connsiteY8" fmla="*/ 48781 h 158274"/>
              <a:gd name="connsiteX9" fmla="*/ 13927 w 597364"/>
              <a:gd name="connsiteY9" fmla="*/ 77356 h 158274"/>
              <a:gd name="connsiteX10" fmla="*/ 35358 w 597364"/>
              <a:gd name="connsiteY10" fmla="*/ 76213 h 158274"/>
              <a:gd name="connsiteX11" fmla="*/ 27357 w 597364"/>
              <a:gd name="connsiteY11" fmla="*/ 88692 h 158274"/>
              <a:gd name="connsiteX12" fmla="*/ 38406 w 597364"/>
              <a:gd name="connsiteY12" fmla="*/ 102789 h 158274"/>
              <a:gd name="connsiteX13" fmla="*/ 42444 w 597364"/>
              <a:gd name="connsiteY13" fmla="*/ 122314 h 158274"/>
              <a:gd name="connsiteX14" fmla="*/ 44787 w 597364"/>
              <a:gd name="connsiteY14" fmla="*/ 123552 h 158274"/>
              <a:gd name="connsiteX15" fmla="*/ 36977 w 597364"/>
              <a:gd name="connsiteY15" fmla="*/ 124981 h 158274"/>
              <a:gd name="connsiteX16" fmla="*/ 40692 w 597364"/>
              <a:gd name="connsiteY16" fmla="*/ 153556 h 158274"/>
              <a:gd name="connsiteX17" fmla="*/ 68600 w 597364"/>
              <a:gd name="connsiteY17" fmla="*/ 151270 h 158274"/>
              <a:gd name="connsiteX18" fmla="*/ 81173 w 597364"/>
              <a:gd name="connsiteY18" fmla="*/ 147842 h 158274"/>
              <a:gd name="connsiteX19" fmla="*/ 149848 w 597364"/>
              <a:gd name="connsiteY19" fmla="*/ 145079 h 158274"/>
              <a:gd name="connsiteX20" fmla="*/ 261100 w 597364"/>
              <a:gd name="connsiteY20" fmla="*/ 145746 h 158274"/>
              <a:gd name="connsiteX21" fmla="*/ 480747 w 597364"/>
              <a:gd name="connsiteY21" fmla="*/ 158224 h 158274"/>
              <a:gd name="connsiteX22" fmla="*/ 553582 w 597364"/>
              <a:gd name="connsiteY22" fmla="*/ 144617 h 158274"/>
              <a:gd name="connsiteX23" fmla="*/ 581163 w 597364"/>
              <a:gd name="connsiteY23" fmla="*/ 135851 h 158274"/>
              <a:gd name="connsiteX24" fmla="*/ 591886 w 597364"/>
              <a:gd name="connsiteY24" fmla="*/ 124379 h 158274"/>
              <a:gd name="connsiteX25" fmla="*/ 587714 w 597364"/>
              <a:gd name="connsiteY25" fmla="*/ 118021 h 158274"/>
              <a:gd name="connsiteX26" fmla="*/ 590562 w 597364"/>
              <a:gd name="connsiteY26" fmla="*/ 113486 h 158274"/>
              <a:gd name="connsiteX27" fmla="*/ 587049 w 597364"/>
              <a:gd name="connsiteY27" fmla="*/ 102121 h 158274"/>
              <a:gd name="connsiteX28" fmla="*/ 597346 w 597364"/>
              <a:gd name="connsiteY28" fmla="*/ 99348 h 158274"/>
              <a:gd name="connsiteX29" fmla="*/ 589785 w 597364"/>
              <a:gd name="connsiteY29" fmla="*/ 91445 h 158274"/>
              <a:gd name="connsiteX30" fmla="*/ 597262 w 597364"/>
              <a:gd name="connsiteY30" fmla="*/ 87742 h 158274"/>
              <a:gd name="connsiteX31" fmla="*/ 589747 w 597364"/>
              <a:gd name="connsiteY31" fmla="*/ 60804 h 158274"/>
              <a:gd name="connsiteX32" fmla="*/ 594825 w 597364"/>
              <a:gd name="connsiteY32" fmla="*/ 48781 h 158274"/>
              <a:gd name="connsiteX33" fmla="*/ 590526 w 597364"/>
              <a:gd name="connsiteY33" fmla="*/ 35690 h 158274"/>
              <a:gd name="connsiteX34" fmla="*/ 593816 w 597364"/>
              <a:gd name="connsiteY34" fmla="*/ 40456 h 158274"/>
              <a:gd name="connsiteX35" fmla="*/ 589958 w 597364"/>
              <a:gd name="connsiteY35" fmla="*/ 33857 h 158274"/>
              <a:gd name="connsiteX36" fmla="*/ 590361 w 597364"/>
              <a:gd name="connsiteY36" fmla="*/ 33126 h 158274"/>
              <a:gd name="connsiteX37" fmla="*/ 593068 w 597364"/>
              <a:gd name="connsiteY37" fmla="*/ 17345 h 158274"/>
              <a:gd name="connsiteX38" fmla="*/ 587332 w 597364"/>
              <a:gd name="connsiteY38" fmla="*/ 6776 h 158274"/>
              <a:gd name="connsiteX39" fmla="*/ 152896 w 597364"/>
              <a:gd name="connsiteY39" fmla="*/ 90406 h 158274"/>
              <a:gd name="connsiteX40" fmla="*/ 160897 w 597364"/>
              <a:gd name="connsiteY40" fmla="*/ 90406 h 158274"/>
              <a:gd name="connsiteX41" fmla="*/ 153754 w 597364"/>
              <a:gd name="connsiteY41" fmla="*/ 90406 h 158274"/>
              <a:gd name="connsiteX42" fmla="*/ 152896 w 597364"/>
              <a:gd name="connsiteY42" fmla="*/ 90406 h 158274"/>
              <a:gd name="connsiteX0" fmla="*/ 587332 w 597364"/>
              <a:gd name="connsiteY0" fmla="*/ 6776 h 158274"/>
              <a:gd name="connsiteX1" fmla="*/ 523514 w 597364"/>
              <a:gd name="connsiteY1" fmla="*/ 5442 h 158274"/>
              <a:gd name="connsiteX2" fmla="*/ 453505 w 597364"/>
              <a:gd name="connsiteY2" fmla="*/ 5442 h 158274"/>
              <a:gd name="connsiteX3" fmla="*/ 315488 w 597364"/>
              <a:gd name="connsiteY3" fmla="*/ 204 h 158274"/>
              <a:gd name="connsiteX4" fmla="*/ 36120 w 597364"/>
              <a:gd name="connsiteY4" fmla="*/ 9062 h 158274"/>
              <a:gd name="connsiteX5" fmla="*/ 22223 w 597364"/>
              <a:gd name="connsiteY5" fmla="*/ 24492 h 158274"/>
              <a:gd name="connsiteX6" fmla="*/ 22880 w 597364"/>
              <a:gd name="connsiteY6" fmla="*/ 28112 h 158274"/>
              <a:gd name="connsiteX7" fmla="*/ 15641 w 597364"/>
              <a:gd name="connsiteY7" fmla="*/ 47638 h 158274"/>
              <a:gd name="connsiteX8" fmla="*/ 10117 w 597364"/>
              <a:gd name="connsiteY8" fmla="*/ 48781 h 158274"/>
              <a:gd name="connsiteX9" fmla="*/ 13927 w 597364"/>
              <a:gd name="connsiteY9" fmla="*/ 77356 h 158274"/>
              <a:gd name="connsiteX10" fmla="*/ 35358 w 597364"/>
              <a:gd name="connsiteY10" fmla="*/ 76213 h 158274"/>
              <a:gd name="connsiteX11" fmla="*/ 27357 w 597364"/>
              <a:gd name="connsiteY11" fmla="*/ 88692 h 158274"/>
              <a:gd name="connsiteX12" fmla="*/ 38406 w 597364"/>
              <a:gd name="connsiteY12" fmla="*/ 102789 h 158274"/>
              <a:gd name="connsiteX13" fmla="*/ 42444 w 597364"/>
              <a:gd name="connsiteY13" fmla="*/ 122314 h 158274"/>
              <a:gd name="connsiteX14" fmla="*/ 44787 w 597364"/>
              <a:gd name="connsiteY14" fmla="*/ 123552 h 158274"/>
              <a:gd name="connsiteX15" fmla="*/ 36977 w 597364"/>
              <a:gd name="connsiteY15" fmla="*/ 124981 h 158274"/>
              <a:gd name="connsiteX16" fmla="*/ 40692 w 597364"/>
              <a:gd name="connsiteY16" fmla="*/ 153556 h 158274"/>
              <a:gd name="connsiteX17" fmla="*/ 68600 w 597364"/>
              <a:gd name="connsiteY17" fmla="*/ 151270 h 158274"/>
              <a:gd name="connsiteX18" fmla="*/ 81173 w 597364"/>
              <a:gd name="connsiteY18" fmla="*/ 147842 h 158274"/>
              <a:gd name="connsiteX19" fmla="*/ 149848 w 597364"/>
              <a:gd name="connsiteY19" fmla="*/ 145079 h 158274"/>
              <a:gd name="connsiteX20" fmla="*/ 261100 w 597364"/>
              <a:gd name="connsiteY20" fmla="*/ 145746 h 158274"/>
              <a:gd name="connsiteX21" fmla="*/ 480747 w 597364"/>
              <a:gd name="connsiteY21" fmla="*/ 158224 h 158274"/>
              <a:gd name="connsiteX22" fmla="*/ 553582 w 597364"/>
              <a:gd name="connsiteY22" fmla="*/ 144617 h 158274"/>
              <a:gd name="connsiteX23" fmla="*/ 581163 w 597364"/>
              <a:gd name="connsiteY23" fmla="*/ 135851 h 158274"/>
              <a:gd name="connsiteX24" fmla="*/ 591886 w 597364"/>
              <a:gd name="connsiteY24" fmla="*/ 124379 h 158274"/>
              <a:gd name="connsiteX25" fmla="*/ 587714 w 597364"/>
              <a:gd name="connsiteY25" fmla="*/ 118021 h 158274"/>
              <a:gd name="connsiteX26" fmla="*/ 590562 w 597364"/>
              <a:gd name="connsiteY26" fmla="*/ 113486 h 158274"/>
              <a:gd name="connsiteX27" fmla="*/ 587049 w 597364"/>
              <a:gd name="connsiteY27" fmla="*/ 102121 h 158274"/>
              <a:gd name="connsiteX28" fmla="*/ 597346 w 597364"/>
              <a:gd name="connsiteY28" fmla="*/ 99348 h 158274"/>
              <a:gd name="connsiteX29" fmla="*/ 589785 w 597364"/>
              <a:gd name="connsiteY29" fmla="*/ 91445 h 158274"/>
              <a:gd name="connsiteX30" fmla="*/ 596692 w 597364"/>
              <a:gd name="connsiteY30" fmla="*/ 80426 h 158274"/>
              <a:gd name="connsiteX31" fmla="*/ 589747 w 597364"/>
              <a:gd name="connsiteY31" fmla="*/ 60804 h 158274"/>
              <a:gd name="connsiteX32" fmla="*/ 594825 w 597364"/>
              <a:gd name="connsiteY32" fmla="*/ 48781 h 158274"/>
              <a:gd name="connsiteX33" fmla="*/ 590526 w 597364"/>
              <a:gd name="connsiteY33" fmla="*/ 35690 h 158274"/>
              <a:gd name="connsiteX34" fmla="*/ 593816 w 597364"/>
              <a:gd name="connsiteY34" fmla="*/ 40456 h 158274"/>
              <a:gd name="connsiteX35" fmla="*/ 589958 w 597364"/>
              <a:gd name="connsiteY35" fmla="*/ 33857 h 158274"/>
              <a:gd name="connsiteX36" fmla="*/ 590361 w 597364"/>
              <a:gd name="connsiteY36" fmla="*/ 33126 h 158274"/>
              <a:gd name="connsiteX37" fmla="*/ 593068 w 597364"/>
              <a:gd name="connsiteY37" fmla="*/ 17345 h 158274"/>
              <a:gd name="connsiteX38" fmla="*/ 587332 w 597364"/>
              <a:gd name="connsiteY38" fmla="*/ 6776 h 158274"/>
              <a:gd name="connsiteX39" fmla="*/ 152896 w 597364"/>
              <a:gd name="connsiteY39" fmla="*/ 90406 h 158274"/>
              <a:gd name="connsiteX40" fmla="*/ 160897 w 597364"/>
              <a:gd name="connsiteY40" fmla="*/ 90406 h 158274"/>
              <a:gd name="connsiteX41" fmla="*/ 153754 w 597364"/>
              <a:gd name="connsiteY41" fmla="*/ 90406 h 158274"/>
              <a:gd name="connsiteX42" fmla="*/ 152896 w 597364"/>
              <a:gd name="connsiteY42" fmla="*/ 90406 h 158274"/>
              <a:gd name="connsiteX0" fmla="*/ 587332 w 596692"/>
              <a:gd name="connsiteY0" fmla="*/ 6776 h 158274"/>
              <a:gd name="connsiteX1" fmla="*/ 523514 w 596692"/>
              <a:gd name="connsiteY1" fmla="*/ 5442 h 158274"/>
              <a:gd name="connsiteX2" fmla="*/ 453505 w 596692"/>
              <a:gd name="connsiteY2" fmla="*/ 5442 h 158274"/>
              <a:gd name="connsiteX3" fmla="*/ 315488 w 596692"/>
              <a:gd name="connsiteY3" fmla="*/ 204 h 158274"/>
              <a:gd name="connsiteX4" fmla="*/ 36120 w 596692"/>
              <a:gd name="connsiteY4" fmla="*/ 9062 h 158274"/>
              <a:gd name="connsiteX5" fmla="*/ 22223 w 596692"/>
              <a:gd name="connsiteY5" fmla="*/ 24492 h 158274"/>
              <a:gd name="connsiteX6" fmla="*/ 22880 w 596692"/>
              <a:gd name="connsiteY6" fmla="*/ 28112 h 158274"/>
              <a:gd name="connsiteX7" fmla="*/ 15641 w 596692"/>
              <a:gd name="connsiteY7" fmla="*/ 47638 h 158274"/>
              <a:gd name="connsiteX8" fmla="*/ 10117 w 596692"/>
              <a:gd name="connsiteY8" fmla="*/ 48781 h 158274"/>
              <a:gd name="connsiteX9" fmla="*/ 13927 w 596692"/>
              <a:gd name="connsiteY9" fmla="*/ 77356 h 158274"/>
              <a:gd name="connsiteX10" fmla="*/ 35358 w 596692"/>
              <a:gd name="connsiteY10" fmla="*/ 76213 h 158274"/>
              <a:gd name="connsiteX11" fmla="*/ 27357 w 596692"/>
              <a:gd name="connsiteY11" fmla="*/ 88692 h 158274"/>
              <a:gd name="connsiteX12" fmla="*/ 38406 w 596692"/>
              <a:gd name="connsiteY12" fmla="*/ 102789 h 158274"/>
              <a:gd name="connsiteX13" fmla="*/ 42444 w 596692"/>
              <a:gd name="connsiteY13" fmla="*/ 122314 h 158274"/>
              <a:gd name="connsiteX14" fmla="*/ 44787 w 596692"/>
              <a:gd name="connsiteY14" fmla="*/ 123552 h 158274"/>
              <a:gd name="connsiteX15" fmla="*/ 36977 w 596692"/>
              <a:gd name="connsiteY15" fmla="*/ 124981 h 158274"/>
              <a:gd name="connsiteX16" fmla="*/ 40692 w 596692"/>
              <a:gd name="connsiteY16" fmla="*/ 153556 h 158274"/>
              <a:gd name="connsiteX17" fmla="*/ 68600 w 596692"/>
              <a:gd name="connsiteY17" fmla="*/ 151270 h 158274"/>
              <a:gd name="connsiteX18" fmla="*/ 81173 w 596692"/>
              <a:gd name="connsiteY18" fmla="*/ 147842 h 158274"/>
              <a:gd name="connsiteX19" fmla="*/ 149848 w 596692"/>
              <a:gd name="connsiteY19" fmla="*/ 145079 h 158274"/>
              <a:gd name="connsiteX20" fmla="*/ 261100 w 596692"/>
              <a:gd name="connsiteY20" fmla="*/ 145746 h 158274"/>
              <a:gd name="connsiteX21" fmla="*/ 480747 w 596692"/>
              <a:gd name="connsiteY21" fmla="*/ 158224 h 158274"/>
              <a:gd name="connsiteX22" fmla="*/ 553582 w 596692"/>
              <a:gd name="connsiteY22" fmla="*/ 144617 h 158274"/>
              <a:gd name="connsiteX23" fmla="*/ 581163 w 596692"/>
              <a:gd name="connsiteY23" fmla="*/ 135851 h 158274"/>
              <a:gd name="connsiteX24" fmla="*/ 591886 w 596692"/>
              <a:gd name="connsiteY24" fmla="*/ 124379 h 158274"/>
              <a:gd name="connsiteX25" fmla="*/ 587714 w 596692"/>
              <a:gd name="connsiteY25" fmla="*/ 118021 h 158274"/>
              <a:gd name="connsiteX26" fmla="*/ 590562 w 596692"/>
              <a:gd name="connsiteY26" fmla="*/ 113486 h 158274"/>
              <a:gd name="connsiteX27" fmla="*/ 587049 w 596692"/>
              <a:gd name="connsiteY27" fmla="*/ 102121 h 158274"/>
              <a:gd name="connsiteX28" fmla="*/ 595921 w 596692"/>
              <a:gd name="connsiteY28" fmla="*/ 105200 h 158274"/>
              <a:gd name="connsiteX29" fmla="*/ 589785 w 596692"/>
              <a:gd name="connsiteY29" fmla="*/ 91445 h 158274"/>
              <a:gd name="connsiteX30" fmla="*/ 596692 w 596692"/>
              <a:gd name="connsiteY30" fmla="*/ 80426 h 158274"/>
              <a:gd name="connsiteX31" fmla="*/ 589747 w 596692"/>
              <a:gd name="connsiteY31" fmla="*/ 60804 h 158274"/>
              <a:gd name="connsiteX32" fmla="*/ 594825 w 596692"/>
              <a:gd name="connsiteY32" fmla="*/ 48781 h 158274"/>
              <a:gd name="connsiteX33" fmla="*/ 590526 w 596692"/>
              <a:gd name="connsiteY33" fmla="*/ 35690 h 158274"/>
              <a:gd name="connsiteX34" fmla="*/ 593816 w 596692"/>
              <a:gd name="connsiteY34" fmla="*/ 40456 h 158274"/>
              <a:gd name="connsiteX35" fmla="*/ 589958 w 596692"/>
              <a:gd name="connsiteY35" fmla="*/ 33857 h 158274"/>
              <a:gd name="connsiteX36" fmla="*/ 590361 w 596692"/>
              <a:gd name="connsiteY36" fmla="*/ 33126 h 158274"/>
              <a:gd name="connsiteX37" fmla="*/ 593068 w 596692"/>
              <a:gd name="connsiteY37" fmla="*/ 17345 h 158274"/>
              <a:gd name="connsiteX38" fmla="*/ 587332 w 596692"/>
              <a:gd name="connsiteY38" fmla="*/ 6776 h 158274"/>
              <a:gd name="connsiteX39" fmla="*/ 152896 w 596692"/>
              <a:gd name="connsiteY39" fmla="*/ 90406 h 158274"/>
              <a:gd name="connsiteX40" fmla="*/ 160897 w 596692"/>
              <a:gd name="connsiteY40" fmla="*/ 90406 h 158274"/>
              <a:gd name="connsiteX41" fmla="*/ 153754 w 596692"/>
              <a:gd name="connsiteY41" fmla="*/ 90406 h 158274"/>
              <a:gd name="connsiteX42" fmla="*/ 152896 w 596692"/>
              <a:gd name="connsiteY42" fmla="*/ 90406 h 158274"/>
              <a:gd name="connsiteX0" fmla="*/ 587332 w 598218"/>
              <a:gd name="connsiteY0" fmla="*/ 6776 h 158274"/>
              <a:gd name="connsiteX1" fmla="*/ 523514 w 598218"/>
              <a:gd name="connsiteY1" fmla="*/ 5442 h 158274"/>
              <a:gd name="connsiteX2" fmla="*/ 453505 w 598218"/>
              <a:gd name="connsiteY2" fmla="*/ 5442 h 158274"/>
              <a:gd name="connsiteX3" fmla="*/ 315488 w 598218"/>
              <a:gd name="connsiteY3" fmla="*/ 204 h 158274"/>
              <a:gd name="connsiteX4" fmla="*/ 36120 w 598218"/>
              <a:gd name="connsiteY4" fmla="*/ 9062 h 158274"/>
              <a:gd name="connsiteX5" fmla="*/ 22223 w 598218"/>
              <a:gd name="connsiteY5" fmla="*/ 24492 h 158274"/>
              <a:gd name="connsiteX6" fmla="*/ 22880 w 598218"/>
              <a:gd name="connsiteY6" fmla="*/ 28112 h 158274"/>
              <a:gd name="connsiteX7" fmla="*/ 15641 w 598218"/>
              <a:gd name="connsiteY7" fmla="*/ 47638 h 158274"/>
              <a:gd name="connsiteX8" fmla="*/ 10117 w 598218"/>
              <a:gd name="connsiteY8" fmla="*/ 48781 h 158274"/>
              <a:gd name="connsiteX9" fmla="*/ 13927 w 598218"/>
              <a:gd name="connsiteY9" fmla="*/ 77356 h 158274"/>
              <a:gd name="connsiteX10" fmla="*/ 35358 w 598218"/>
              <a:gd name="connsiteY10" fmla="*/ 76213 h 158274"/>
              <a:gd name="connsiteX11" fmla="*/ 27357 w 598218"/>
              <a:gd name="connsiteY11" fmla="*/ 88692 h 158274"/>
              <a:gd name="connsiteX12" fmla="*/ 38406 w 598218"/>
              <a:gd name="connsiteY12" fmla="*/ 102789 h 158274"/>
              <a:gd name="connsiteX13" fmla="*/ 42444 w 598218"/>
              <a:gd name="connsiteY13" fmla="*/ 122314 h 158274"/>
              <a:gd name="connsiteX14" fmla="*/ 44787 w 598218"/>
              <a:gd name="connsiteY14" fmla="*/ 123552 h 158274"/>
              <a:gd name="connsiteX15" fmla="*/ 36977 w 598218"/>
              <a:gd name="connsiteY15" fmla="*/ 124981 h 158274"/>
              <a:gd name="connsiteX16" fmla="*/ 40692 w 598218"/>
              <a:gd name="connsiteY16" fmla="*/ 153556 h 158274"/>
              <a:gd name="connsiteX17" fmla="*/ 68600 w 598218"/>
              <a:gd name="connsiteY17" fmla="*/ 151270 h 158274"/>
              <a:gd name="connsiteX18" fmla="*/ 81173 w 598218"/>
              <a:gd name="connsiteY18" fmla="*/ 147842 h 158274"/>
              <a:gd name="connsiteX19" fmla="*/ 149848 w 598218"/>
              <a:gd name="connsiteY19" fmla="*/ 145079 h 158274"/>
              <a:gd name="connsiteX20" fmla="*/ 261100 w 598218"/>
              <a:gd name="connsiteY20" fmla="*/ 145746 h 158274"/>
              <a:gd name="connsiteX21" fmla="*/ 480747 w 598218"/>
              <a:gd name="connsiteY21" fmla="*/ 158224 h 158274"/>
              <a:gd name="connsiteX22" fmla="*/ 553582 w 598218"/>
              <a:gd name="connsiteY22" fmla="*/ 144617 h 158274"/>
              <a:gd name="connsiteX23" fmla="*/ 581163 w 598218"/>
              <a:gd name="connsiteY23" fmla="*/ 135851 h 158274"/>
              <a:gd name="connsiteX24" fmla="*/ 591886 w 598218"/>
              <a:gd name="connsiteY24" fmla="*/ 124379 h 158274"/>
              <a:gd name="connsiteX25" fmla="*/ 587714 w 598218"/>
              <a:gd name="connsiteY25" fmla="*/ 118021 h 158274"/>
              <a:gd name="connsiteX26" fmla="*/ 590562 w 598218"/>
              <a:gd name="connsiteY26" fmla="*/ 113486 h 158274"/>
              <a:gd name="connsiteX27" fmla="*/ 587049 w 598218"/>
              <a:gd name="connsiteY27" fmla="*/ 102121 h 158274"/>
              <a:gd name="connsiteX28" fmla="*/ 598201 w 598218"/>
              <a:gd name="connsiteY28" fmla="*/ 92032 h 158274"/>
              <a:gd name="connsiteX29" fmla="*/ 589785 w 598218"/>
              <a:gd name="connsiteY29" fmla="*/ 91445 h 158274"/>
              <a:gd name="connsiteX30" fmla="*/ 596692 w 598218"/>
              <a:gd name="connsiteY30" fmla="*/ 80426 h 158274"/>
              <a:gd name="connsiteX31" fmla="*/ 589747 w 598218"/>
              <a:gd name="connsiteY31" fmla="*/ 60804 h 158274"/>
              <a:gd name="connsiteX32" fmla="*/ 594825 w 598218"/>
              <a:gd name="connsiteY32" fmla="*/ 48781 h 158274"/>
              <a:gd name="connsiteX33" fmla="*/ 590526 w 598218"/>
              <a:gd name="connsiteY33" fmla="*/ 35690 h 158274"/>
              <a:gd name="connsiteX34" fmla="*/ 593816 w 598218"/>
              <a:gd name="connsiteY34" fmla="*/ 40456 h 158274"/>
              <a:gd name="connsiteX35" fmla="*/ 589958 w 598218"/>
              <a:gd name="connsiteY35" fmla="*/ 33857 h 158274"/>
              <a:gd name="connsiteX36" fmla="*/ 590361 w 598218"/>
              <a:gd name="connsiteY36" fmla="*/ 33126 h 158274"/>
              <a:gd name="connsiteX37" fmla="*/ 593068 w 598218"/>
              <a:gd name="connsiteY37" fmla="*/ 17345 h 158274"/>
              <a:gd name="connsiteX38" fmla="*/ 587332 w 598218"/>
              <a:gd name="connsiteY38" fmla="*/ 6776 h 158274"/>
              <a:gd name="connsiteX39" fmla="*/ 152896 w 598218"/>
              <a:gd name="connsiteY39" fmla="*/ 90406 h 158274"/>
              <a:gd name="connsiteX40" fmla="*/ 160897 w 598218"/>
              <a:gd name="connsiteY40" fmla="*/ 90406 h 158274"/>
              <a:gd name="connsiteX41" fmla="*/ 153754 w 598218"/>
              <a:gd name="connsiteY41" fmla="*/ 90406 h 158274"/>
              <a:gd name="connsiteX42" fmla="*/ 152896 w 598218"/>
              <a:gd name="connsiteY42" fmla="*/ 90406 h 158274"/>
              <a:gd name="connsiteX0" fmla="*/ 587332 w 598218"/>
              <a:gd name="connsiteY0" fmla="*/ 6776 h 158274"/>
              <a:gd name="connsiteX1" fmla="*/ 523514 w 598218"/>
              <a:gd name="connsiteY1" fmla="*/ 5442 h 158274"/>
              <a:gd name="connsiteX2" fmla="*/ 453505 w 598218"/>
              <a:gd name="connsiteY2" fmla="*/ 5442 h 158274"/>
              <a:gd name="connsiteX3" fmla="*/ 315488 w 598218"/>
              <a:gd name="connsiteY3" fmla="*/ 204 h 158274"/>
              <a:gd name="connsiteX4" fmla="*/ 36120 w 598218"/>
              <a:gd name="connsiteY4" fmla="*/ 9062 h 158274"/>
              <a:gd name="connsiteX5" fmla="*/ 22223 w 598218"/>
              <a:gd name="connsiteY5" fmla="*/ 24492 h 158274"/>
              <a:gd name="connsiteX6" fmla="*/ 22880 w 598218"/>
              <a:gd name="connsiteY6" fmla="*/ 28112 h 158274"/>
              <a:gd name="connsiteX7" fmla="*/ 15641 w 598218"/>
              <a:gd name="connsiteY7" fmla="*/ 47638 h 158274"/>
              <a:gd name="connsiteX8" fmla="*/ 10117 w 598218"/>
              <a:gd name="connsiteY8" fmla="*/ 48781 h 158274"/>
              <a:gd name="connsiteX9" fmla="*/ 13927 w 598218"/>
              <a:gd name="connsiteY9" fmla="*/ 77356 h 158274"/>
              <a:gd name="connsiteX10" fmla="*/ 35358 w 598218"/>
              <a:gd name="connsiteY10" fmla="*/ 76213 h 158274"/>
              <a:gd name="connsiteX11" fmla="*/ 27357 w 598218"/>
              <a:gd name="connsiteY11" fmla="*/ 88692 h 158274"/>
              <a:gd name="connsiteX12" fmla="*/ 38406 w 598218"/>
              <a:gd name="connsiteY12" fmla="*/ 102789 h 158274"/>
              <a:gd name="connsiteX13" fmla="*/ 42444 w 598218"/>
              <a:gd name="connsiteY13" fmla="*/ 122314 h 158274"/>
              <a:gd name="connsiteX14" fmla="*/ 44787 w 598218"/>
              <a:gd name="connsiteY14" fmla="*/ 123552 h 158274"/>
              <a:gd name="connsiteX15" fmla="*/ 36977 w 598218"/>
              <a:gd name="connsiteY15" fmla="*/ 124981 h 158274"/>
              <a:gd name="connsiteX16" fmla="*/ 40692 w 598218"/>
              <a:gd name="connsiteY16" fmla="*/ 153556 h 158274"/>
              <a:gd name="connsiteX17" fmla="*/ 68600 w 598218"/>
              <a:gd name="connsiteY17" fmla="*/ 151270 h 158274"/>
              <a:gd name="connsiteX18" fmla="*/ 81173 w 598218"/>
              <a:gd name="connsiteY18" fmla="*/ 147842 h 158274"/>
              <a:gd name="connsiteX19" fmla="*/ 149848 w 598218"/>
              <a:gd name="connsiteY19" fmla="*/ 145079 h 158274"/>
              <a:gd name="connsiteX20" fmla="*/ 261100 w 598218"/>
              <a:gd name="connsiteY20" fmla="*/ 145746 h 158274"/>
              <a:gd name="connsiteX21" fmla="*/ 480747 w 598218"/>
              <a:gd name="connsiteY21" fmla="*/ 158224 h 158274"/>
              <a:gd name="connsiteX22" fmla="*/ 553582 w 598218"/>
              <a:gd name="connsiteY22" fmla="*/ 144617 h 158274"/>
              <a:gd name="connsiteX23" fmla="*/ 581163 w 598218"/>
              <a:gd name="connsiteY23" fmla="*/ 135851 h 158274"/>
              <a:gd name="connsiteX24" fmla="*/ 591886 w 598218"/>
              <a:gd name="connsiteY24" fmla="*/ 124379 h 158274"/>
              <a:gd name="connsiteX25" fmla="*/ 587714 w 598218"/>
              <a:gd name="connsiteY25" fmla="*/ 118021 h 158274"/>
              <a:gd name="connsiteX26" fmla="*/ 590562 w 598218"/>
              <a:gd name="connsiteY26" fmla="*/ 113486 h 158274"/>
              <a:gd name="connsiteX27" fmla="*/ 587049 w 598218"/>
              <a:gd name="connsiteY27" fmla="*/ 102121 h 158274"/>
              <a:gd name="connsiteX28" fmla="*/ 598201 w 598218"/>
              <a:gd name="connsiteY28" fmla="*/ 100811 h 158274"/>
              <a:gd name="connsiteX29" fmla="*/ 589785 w 598218"/>
              <a:gd name="connsiteY29" fmla="*/ 91445 h 158274"/>
              <a:gd name="connsiteX30" fmla="*/ 596692 w 598218"/>
              <a:gd name="connsiteY30" fmla="*/ 80426 h 158274"/>
              <a:gd name="connsiteX31" fmla="*/ 589747 w 598218"/>
              <a:gd name="connsiteY31" fmla="*/ 60804 h 158274"/>
              <a:gd name="connsiteX32" fmla="*/ 594825 w 598218"/>
              <a:gd name="connsiteY32" fmla="*/ 48781 h 158274"/>
              <a:gd name="connsiteX33" fmla="*/ 590526 w 598218"/>
              <a:gd name="connsiteY33" fmla="*/ 35690 h 158274"/>
              <a:gd name="connsiteX34" fmla="*/ 593816 w 598218"/>
              <a:gd name="connsiteY34" fmla="*/ 40456 h 158274"/>
              <a:gd name="connsiteX35" fmla="*/ 589958 w 598218"/>
              <a:gd name="connsiteY35" fmla="*/ 33857 h 158274"/>
              <a:gd name="connsiteX36" fmla="*/ 590361 w 598218"/>
              <a:gd name="connsiteY36" fmla="*/ 33126 h 158274"/>
              <a:gd name="connsiteX37" fmla="*/ 593068 w 598218"/>
              <a:gd name="connsiteY37" fmla="*/ 17345 h 158274"/>
              <a:gd name="connsiteX38" fmla="*/ 587332 w 598218"/>
              <a:gd name="connsiteY38" fmla="*/ 6776 h 158274"/>
              <a:gd name="connsiteX39" fmla="*/ 152896 w 598218"/>
              <a:gd name="connsiteY39" fmla="*/ 90406 h 158274"/>
              <a:gd name="connsiteX40" fmla="*/ 160897 w 598218"/>
              <a:gd name="connsiteY40" fmla="*/ 90406 h 158274"/>
              <a:gd name="connsiteX41" fmla="*/ 153754 w 598218"/>
              <a:gd name="connsiteY41" fmla="*/ 90406 h 158274"/>
              <a:gd name="connsiteX42" fmla="*/ 152896 w 598218"/>
              <a:gd name="connsiteY42" fmla="*/ 90406 h 158274"/>
              <a:gd name="connsiteX0" fmla="*/ 587332 w 596692"/>
              <a:gd name="connsiteY0" fmla="*/ 6776 h 158274"/>
              <a:gd name="connsiteX1" fmla="*/ 523514 w 596692"/>
              <a:gd name="connsiteY1" fmla="*/ 5442 h 158274"/>
              <a:gd name="connsiteX2" fmla="*/ 453505 w 596692"/>
              <a:gd name="connsiteY2" fmla="*/ 5442 h 158274"/>
              <a:gd name="connsiteX3" fmla="*/ 315488 w 596692"/>
              <a:gd name="connsiteY3" fmla="*/ 204 h 158274"/>
              <a:gd name="connsiteX4" fmla="*/ 36120 w 596692"/>
              <a:gd name="connsiteY4" fmla="*/ 9062 h 158274"/>
              <a:gd name="connsiteX5" fmla="*/ 22223 w 596692"/>
              <a:gd name="connsiteY5" fmla="*/ 24492 h 158274"/>
              <a:gd name="connsiteX6" fmla="*/ 22880 w 596692"/>
              <a:gd name="connsiteY6" fmla="*/ 28112 h 158274"/>
              <a:gd name="connsiteX7" fmla="*/ 15641 w 596692"/>
              <a:gd name="connsiteY7" fmla="*/ 47638 h 158274"/>
              <a:gd name="connsiteX8" fmla="*/ 10117 w 596692"/>
              <a:gd name="connsiteY8" fmla="*/ 48781 h 158274"/>
              <a:gd name="connsiteX9" fmla="*/ 13927 w 596692"/>
              <a:gd name="connsiteY9" fmla="*/ 77356 h 158274"/>
              <a:gd name="connsiteX10" fmla="*/ 35358 w 596692"/>
              <a:gd name="connsiteY10" fmla="*/ 76213 h 158274"/>
              <a:gd name="connsiteX11" fmla="*/ 27357 w 596692"/>
              <a:gd name="connsiteY11" fmla="*/ 88692 h 158274"/>
              <a:gd name="connsiteX12" fmla="*/ 38406 w 596692"/>
              <a:gd name="connsiteY12" fmla="*/ 102789 h 158274"/>
              <a:gd name="connsiteX13" fmla="*/ 42444 w 596692"/>
              <a:gd name="connsiteY13" fmla="*/ 122314 h 158274"/>
              <a:gd name="connsiteX14" fmla="*/ 44787 w 596692"/>
              <a:gd name="connsiteY14" fmla="*/ 123552 h 158274"/>
              <a:gd name="connsiteX15" fmla="*/ 36977 w 596692"/>
              <a:gd name="connsiteY15" fmla="*/ 124981 h 158274"/>
              <a:gd name="connsiteX16" fmla="*/ 40692 w 596692"/>
              <a:gd name="connsiteY16" fmla="*/ 153556 h 158274"/>
              <a:gd name="connsiteX17" fmla="*/ 68600 w 596692"/>
              <a:gd name="connsiteY17" fmla="*/ 151270 h 158274"/>
              <a:gd name="connsiteX18" fmla="*/ 81173 w 596692"/>
              <a:gd name="connsiteY18" fmla="*/ 147842 h 158274"/>
              <a:gd name="connsiteX19" fmla="*/ 149848 w 596692"/>
              <a:gd name="connsiteY19" fmla="*/ 145079 h 158274"/>
              <a:gd name="connsiteX20" fmla="*/ 261100 w 596692"/>
              <a:gd name="connsiteY20" fmla="*/ 145746 h 158274"/>
              <a:gd name="connsiteX21" fmla="*/ 480747 w 596692"/>
              <a:gd name="connsiteY21" fmla="*/ 158224 h 158274"/>
              <a:gd name="connsiteX22" fmla="*/ 553582 w 596692"/>
              <a:gd name="connsiteY22" fmla="*/ 144617 h 158274"/>
              <a:gd name="connsiteX23" fmla="*/ 581163 w 596692"/>
              <a:gd name="connsiteY23" fmla="*/ 135851 h 158274"/>
              <a:gd name="connsiteX24" fmla="*/ 591886 w 596692"/>
              <a:gd name="connsiteY24" fmla="*/ 124379 h 158274"/>
              <a:gd name="connsiteX25" fmla="*/ 587714 w 596692"/>
              <a:gd name="connsiteY25" fmla="*/ 118021 h 158274"/>
              <a:gd name="connsiteX26" fmla="*/ 590562 w 596692"/>
              <a:gd name="connsiteY26" fmla="*/ 113486 h 158274"/>
              <a:gd name="connsiteX27" fmla="*/ 587049 w 596692"/>
              <a:gd name="connsiteY27" fmla="*/ 102121 h 158274"/>
              <a:gd name="connsiteX28" fmla="*/ 594212 w 596692"/>
              <a:gd name="connsiteY28" fmla="*/ 100079 h 158274"/>
              <a:gd name="connsiteX29" fmla="*/ 589785 w 596692"/>
              <a:gd name="connsiteY29" fmla="*/ 91445 h 158274"/>
              <a:gd name="connsiteX30" fmla="*/ 596692 w 596692"/>
              <a:gd name="connsiteY30" fmla="*/ 80426 h 158274"/>
              <a:gd name="connsiteX31" fmla="*/ 589747 w 596692"/>
              <a:gd name="connsiteY31" fmla="*/ 60804 h 158274"/>
              <a:gd name="connsiteX32" fmla="*/ 594825 w 596692"/>
              <a:gd name="connsiteY32" fmla="*/ 48781 h 158274"/>
              <a:gd name="connsiteX33" fmla="*/ 590526 w 596692"/>
              <a:gd name="connsiteY33" fmla="*/ 35690 h 158274"/>
              <a:gd name="connsiteX34" fmla="*/ 593816 w 596692"/>
              <a:gd name="connsiteY34" fmla="*/ 40456 h 158274"/>
              <a:gd name="connsiteX35" fmla="*/ 589958 w 596692"/>
              <a:gd name="connsiteY35" fmla="*/ 33857 h 158274"/>
              <a:gd name="connsiteX36" fmla="*/ 590361 w 596692"/>
              <a:gd name="connsiteY36" fmla="*/ 33126 h 158274"/>
              <a:gd name="connsiteX37" fmla="*/ 593068 w 596692"/>
              <a:gd name="connsiteY37" fmla="*/ 17345 h 158274"/>
              <a:gd name="connsiteX38" fmla="*/ 587332 w 596692"/>
              <a:gd name="connsiteY38" fmla="*/ 6776 h 158274"/>
              <a:gd name="connsiteX39" fmla="*/ 152896 w 596692"/>
              <a:gd name="connsiteY39" fmla="*/ 90406 h 158274"/>
              <a:gd name="connsiteX40" fmla="*/ 160897 w 596692"/>
              <a:gd name="connsiteY40" fmla="*/ 90406 h 158274"/>
              <a:gd name="connsiteX41" fmla="*/ 153754 w 596692"/>
              <a:gd name="connsiteY41" fmla="*/ 90406 h 158274"/>
              <a:gd name="connsiteX42" fmla="*/ 152896 w 596692"/>
              <a:gd name="connsiteY42" fmla="*/ 90406 h 158274"/>
              <a:gd name="connsiteX0" fmla="*/ 587332 w 596692"/>
              <a:gd name="connsiteY0" fmla="*/ 6776 h 158274"/>
              <a:gd name="connsiteX1" fmla="*/ 523514 w 596692"/>
              <a:gd name="connsiteY1" fmla="*/ 5442 h 158274"/>
              <a:gd name="connsiteX2" fmla="*/ 453505 w 596692"/>
              <a:gd name="connsiteY2" fmla="*/ 5442 h 158274"/>
              <a:gd name="connsiteX3" fmla="*/ 315488 w 596692"/>
              <a:gd name="connsiteY3" fmla="*/ 204 h 158274"/>
              <a:gd name="connsiteX4" fmla="*/ 36120 w 596692"/>
              <a:gd name="connsiteY4" fmla="*/ 9062 h 158274"/>
              <a:gd name="connsiteX5" fmla="*/ 22223 w 596692"/>
              <a:gd name="connsiteY5" fmla="*/ 24492 h 158274"/>
              <a:gd name="connsiteX6" fmla="*/ 22880 w 596692"/>
              <a:gd name="connsiteY6" fmla="*/ 28112 h 158274"/>
              <a:gd name="connsiteX7" fmla="*/ 15641 w 596692"/>
              <a:gd name="connsiteY7" fmla="*/ 47638 h 158274"/>
              <a:gd name="connsiteX8" fmla="*/ 10117 w 596692"/>
              <a:gd name="connsiteY8" fmla="*/ 48781 h 158274"/>
              <a:gd name="connsiteX9" fmla="*/ 13927 w 596692"/>
              <a:gd name="connsiteY9" fmla="*/ 77356 h 158274"/>
              <a:gd name="connsiteX10" fmla="*/ 35358 w 596692"/>
              <a:gd name="connsiteY10" fmla="*/ 76213 h 158274"/>
              <a:gd name="connsiteX11" fmla="*/ 27357 w 596692"/>
              <a:gd name="connsiteY11" fmla="*/ 88692 h 158274"/>
              <a:gd name="connsiteX12" fmla="*/ 38406 w 596692"/>
              <a:gd name="connsiteY12" fmla="*/ 102789 h 158274"/>
              <a:gd name="connsiteX13" fmla="*/ 42444 w 596692"/>
              <a:gd name="connsiteY13" fmla="*/ 122314 h 158274"/>
              <a:gd name="connsiteX14" fmla="*/ 44787 w 596692"/>
              <a:gd name="connsiteY14" fmla="*/ 123552 h 158274"/>
              <a:gd name="connsiteX15" fmla="*/ 36977 w 596692"/>
              <a:gd name="connsiteY15" fmla="*/ 124981 h 158274"/>
              <a:gd name="connsiteX16" fmla="*/ 40692 w 596692"/>
              <a:gd name="connsiteY16" fmla="*/ 153556 h 158274"/>
              <a:gd name="connsiteX17" fmla="*/ 68600 w 596692"/>
              <a:gd name="connsiteY17" fmla="*/ 151270 h 158274"/>
              <a:gd name="connsiteX18" fmla="*/ 81173 w 596692"/>
              <a:gd name="connsiteY18" fmla="*/ 147842 h 158274"/>
              <a:gd name="connsiteX19" fmla="*/ 149848 w 596692"/>
              <a:gd name="connsiteY19" fmla="*/ 145079 h 158274"/>
              <a:gd name="connsiteX20" fmla="*/ 261100 w 596692"/>
              <a:gd name="connsiteY20" fmla="*/ 145746 h 158274"/>
              <a:gd name="connsiteX21" fmla="*/ 480747 w 596692"/>
              <a:gd name="connsiteY21" fmla="*/ 158224 h 158274"/>
              <a:gd name="connsiteX22" fmla="*/ 553582 w 596692"/>
              <a:gd name="connsiteY22" fmla="*/ 144617 h 158274"/>
              <a:gd name="connsiteX23" fmla="*/ 581163 w 596692"/>
              <a:gd name="connsiteY23" fmla="*/ 135851 h 158274"/>
              <a:gd name="connsiteX24" fmla="*/ 591886 w 596692"/>
              <a:gd name="connsiteY24" fmla="*/ 124379 h 158274"/>
              <a:gd name="connsiteX25" fmla="*/ 587714 w 596692"/>
              <a:gd name="connsiteY25" fmla="*/ 118021 h 158274"/>
              <a:gd name="connsiteX26" fmla="*/ 590562 w 596692"/>
              <a:gd name="connsiteY26" fmla="*/ 113486 h 158274"/>
              <a:gd name="connsiteX27" fmla="*/ 587049 w 596692"/>
              <a:gd name="connsiteY27" fmla="*/ 102121 h 158274"/>
              <a:gd name="connsiteX28" fmla="*/ 594212 w 596692"/>
              <a:gd name="connsiteY28" fmla="*/ 100079 h 158274"/>
              <a:gd name="connsiteX29" fmla="*/ 589785 w 596692"/>
              <a:gd name="connsiteY29" fmla="*/ 91445 h 158274"/>
              <a:gd name="connsiteX30" fmla="*/ 596692 w 596692"/>
              <a:gd name="connsiteY30" fmla="*/ 80426 h 158274"/>
              <a:gd name="connsiteX31" fmla="*/ 589747 w 596692"/>
              <a:gd name="connsiteY31" fmla="*/ 60804 h 158274"/>
              <a:gd name="connsiteX32" fmla="*/ 594825 w 596692"/>
              <a:gd name="connsiteY32" fmla="*/ 48781 h 158274"/>
              <a:gd name="connsiteX33" fmla="*/ 590526 w 596692"/>
              <a:gd name="connsiteY33" fmla="*/ 35690 h 158274"/>
              <a:gd name="connsiteX34" fmla="*/ 593816 w 596692"/>
              <a:gd name="connsiteY34" fmla="*/ 40456 h 158274"/>
              <a:gd name="connsiteX35" fmla="*/ 589958 w 596692"/>
              <a:gd name="connsiteY35" fmla="*/ 33857 h 158274"/>
              <a:gd name="connsiteX36" fmla="*/ 590361 w 596692"/>
              <a:gd name="connsiteY36" fmla="*/ 33126 h 158274"/>
              <a:gd name="connsiteX37" fmla="*/ 593068 w 596692"/>
              <a:gd name="connsiteY37" fmla="*/ 17345 h 158274"/>
              <a:gd name="connsiteX38" fmla="*/ 587332 w 596692"/>
              <a:gd name="connsiteY38" fmla="*/ 6776 h 158274"/>
              <a:gd name="connsiteX39" fmla="*/ 152896 w 596692"/>
              <a:gd name="connsiteY39" fmla="*/ 90406 h 158274"/>
              <a:gd name="connsiteX40" fmla="*/ 160897 w 596692"/>
              <a:gd name="connsiteY40" fmla="*/ 90406 h 158274"/>
              <a:gd name="connsiteX41" fmla="*/ 153754 w 596692"/>
              <a:gd name="connsiteY41" fmla="*/ 90406 h 158274"/>
              <a:gd name="connsiteX42" fmla="*/ 152896 w 596692"/>
              <a:gd name="connsiteY42" fmla="*/ 90406 h 158274"/>
              <a:gd name="connsiteX0" fmla="*/ 587332 w 596692"/>
              <a:gd name="connsiteY0" fmla="*/ 6776 h 158274"/>
              <a:gd name="connsiteX1" fmla="*/ 523514 w 596692"/>
              <a:gd name="connsiteY1" fmla="*/ 5442 h 158274"/>
              <a:gd name="connsiteX2" fmla="*/ 453505 w 596692"/>
              <a:gd name="connsiteY2" fmla="*/ 5442 h 158274"/>
              <a:gd name="connsiteX3" fmla="*/ 315488 w 596692"/>
              <a:gd name="connsiteY3" fmla="*/ 204 h 158274"/>
              <a:gd name="connsiteX4" fmla="*/ 36120 w 596692"/>
              <a:gd name="connsiteY4" fmla="*/ 9062 h 158274"/>
              <a:gd name="connsiteX5" fmla="*/ 22223 w 596692"/>
              <a:gd name="connsiteY5" fmla="*/ 24492 h 158274"/>
              <a:gd name="connsiteX6" fmla="*/ 22880 w 596692"/>
              <a:gd name="connsiteY6" fmla="*/ 28112 h 158274"/>
              <a:gd name="connsiteX7" fmla="*/ 15641 w 596692"/>
              <a:gd name="connsiteY7" fmla="*/ 47638 h 158274"/>
              <a:gd name="connsiteX8" fmla="*/ 10117 w 596692"/>
              <a:gd name="connsiteY8" fmla="*/ 48781 h 158274"/>
              <a:gd name="connsiteX9" fmla="*/ 13927 w 596692"/>
              <a:gd name="connsiteY9" fmla="*/ 77356 h 158274"/>
              <a:gd name="connsiteX10" fmla="*/ 35358 w 596692"/>
              <a:gd name="connsiteY10" fmla="*/ 76213 h 158274"/>
              <a:gd name="connsiteX11" fmla="*/ 27357 w 596692"/>
              <a:gd name="connsiteY11" fmla="*/ 88692 h 158274"/>
              <a:gd name="connsiteX12" fmla="*/ 38406 w 596692"/>
              <a:gd name="connsiteY12" fmla="*/ 102789 h 158274"/>
              <a:gd name="connsiteX13" fmla="*/ 42444 w 596692"/>
              <a:gd name="connsiteY13" fmla="*/ 122314 h 158274"/>
              <a:gd name="connsiteX14" fmla="*/ 44787 w 596692"/>
              <a:gd name="connsiteY14" fmla="*/ 123552 h 158274"/>
              <a:gd name="connsiteX15" fmla="*/ 36977 w 596692"/>
              <a:gd name="connsiteY15" fmla="*/ 124981 h 158274"/>
              <a:gd name="connsiteX16" fmla="*/ 40692 w 596692"/>
              <a:gd name="connsiteY16" fmla="*/ 153556 h 158274"/>
              <a:gd name="connsiteX17" fmla="*/ 68600 w 596692"/>
              <a:gd name="connsiteY17" fmla="*/ 151270 h 158274"/>
              <a:gd name="connsiteX18" fmla="*/ 81173 w 596692"/>
              <a:gd name="connsiteY18" fmla="*/ 147842 h 158274"/>
              <a:gd name="connsiteX19" fmla="*/ 149848 w 596692"/>
              <a:gd name="connsiteY19" fmla="*/ 145079 h 158274"/>
              <a:gd name="connsiteX20" fmla="*/ 261100 w 596692"/>
              <a:gd name="connsiteY20" fmla="*/ 145746 h 158274"/>
              <a:gd name="connsiteX21" fmla="*/ 480747 w 596692"/>
              <a:gd name="connsiteY21" fmla="*/ 158224 h 158274"/>
              <a:gd name="connsiteX22" fmla="*/ 553582 w 596692"/>
              <a:gd name="connsiteY22" fmla="*/ 144617 h 158274"/>
              <a:gd name="connsiteX23" fmla="*/ 581163 w 596692"/>
              <a:gd name="connsiteY23" fmla="*/ 135851 h 158274"/>
              <a:gd name="connsiteX24" fmla="*/ 591886 w 596692"/>
              <a:gd name="connsiteY24" fmla="*/ 124379 h 158274"/>
              <a:gd name="connsiteX25" fmla="*/ 587714 w 596692"/>
              <a:gd name="connsiteY25" fmla="*/ 118021 h 158274"/>
              <a:gd name="connsiteX26" fmla="*/ 590562 w 596692"/>
              <a:gd name="connsiteY26" fmla="*/ 113486 h 158274"/>
              <a:gd name="connsiteX27" fmla="*/ 587049 w 596692"/>
              <a:gd name="connsiteY27" fmla="*/ 102121 h 158274"/>
              <a:gd name="connsiteX28" fmla="*/ 594212 w 596692"/>
              <a:gd name="connsiteY28" fmla="*/ 100079 h 158274"/>
              <a:gd name="connsiteX29" fmla="*/ 592065 w 596692"/>
              <a:gd name="connsiteY29" fmla="*/ 85593 h 158274"/>
              <a:gd name="connsiteX30" fmla="*/ 596692 w 596692"/>
              <a:gd name="connsiteY30" fmla="*/ 80426 h 158274"/>
              <a:gd name="connsiteX31" fmla="*/ 589747 w 596692"/>
              <a:gd name="connsiteY31" fmla="*/ 60804 h 158274"/>
              <a:gd name="connsiteX32" fmla="*/ 594825 w 596692"/>
              <a:gd name="connsiteY32" fmla="*/ 48781 h 158274"/>
              <a:gd name="connsiteX33" fmla="*/ 590526 w 596692"/>
              <a:gd name="connsiteY33" fmla="*/ 35690 h 158274"/>
              <a:gd name="connsiteX34" fmla="*/ 593816 w 596692"/>
              <a:gd name="connsiteY34" fmla="*/ 40456 h 158274"/>
              <a:gd name="connsiteX35" fmla="*/ 589958 w 596692"/>
              <a:gd name="connsiteY35" fmla="*/ 33857 h 158274"/>
              <a:gd name="connsiteX36" fmla="*/ 590361 w 596692"/>
              <a:gd name="connsiteY36" fmla="*/ 33126 h 158274"/>
              <a:gd name="connsiteX37" fmla="*/ 593068 w 596692"/>
              <a:gd name="connsiteY37" fmla="*/ 17345 h 158274"/>
              <a:gd name="connsiteX38" fmla="*/ 587332 w 596692"/>
              <a:gd name="connsiteY38" fmla="*/ 6776 h 158274"/>
              <a:gd name="connsiteX39" fmla="*/ 152896 w 596692"/>
              <a:gd name="connsiteY39" fmla="*/ 90406 h 158274"/>
              <a:gd name="connsiteX40" fmla="*/ 160897 w 596692"/>
              <a:gd name="connsiteY40" fmla="*/ 90406 h 158274"/>
              <a:gd name="connsiteX41" fmla="*/ 153754 w 596692"/>
              <a:gd name="connsiteY41" fmla="*/ 90406 h 158274"/>
              <a:gd name="connsiteX42" fmla="*/ 152896 w 596692"/>
              <a:gd name="connsiteY42" fmla="*/ 90406 h 158274"/>
              <a:gd name="connsiteX0" fmla="*/ 587332 w 596692"/>
              <a:gd name="connsiteY0" fmla="*/ 6776 h 158274"/>
              <a:gd name="connsiteX1" fmla="*/ 523514 w 596692"/>
              <a:gd name="connsiteY1" fmla="*/ 5442 h 158274"/>
              <a:gd name="connsiteX2" fmla="*/ 453505 w 596692"/>
              <a:gd name="connsiteY2" fmla="*/ 5442 h 158274"/>
              <a:gd name="connsiteX3" fmla="*/ 315488 w 596692"/>
              <a:gd name="connsiteY3" fmla="*/ 204 h 158274"/>
              <a:gd name="connsiteX4" fmla="*/ 36120 w 596692"/>
              <a:gd name="connsiteY4" fmla="*/ 9062 h 158274"/>
              <a:gd name="connsiteX5" fmla="*/ 22223 w 596692"/>
              <a:gd name="connsiteY5" fmla="*/ 24492 h 158274"/>
              <a:gd name="connsiteX6" fmla="*/ 22880 w 596692"/>
              <a:gd name="connsiteY6" fmla="*/ 28112 h 158274"/>
              <a:gd name="connsiteX7" fmla="*/ 15641 w 596692"/>
              <a:gd name="connsiteY7" fmla="*/ 47638 h 158274"/>
              <a:gd name="connsiteX8" fmla="*/ 10117 w 596692"/>
              <a:gd name="connsiteY8" fmla="*/ 48781 h 158274"/>
              <a:gd name="connsiteX9" fmla="*/ 13927 w 596692"/>
              <a:gd name="connsiteY9" fmla="*/ 77356 h 158274"/>
              <a:gd name="connsiteX10" fmla="*/ 35358 w 596692"/>
              <a:gd name="connsiteY10" fmla="*/ 76213 h 158274"/>
              <a:gd name="connsiteX11" fmla="*/ 27357 w 596692"/>
              <a:gd name="connsiteY11" fmla="*/ 88692 h 158274"/>
              <a:gd name="connsiteX12" fmla="*/ 38406 w 596692"/>
              <a:gd name="connsiteY12" fmla="*/ 102789 h 158274"/>
              <a:gd name="connsiteX13" fmla="*/ 42444 w 596692"/>
              <a:gd name="connsiteY13" fmla="*/ 122314 h 158274"/>
              <a:gd name="connsiteX14" fmla="*/ 44787 w 596692"/>
              <a:gd name="connsiteY14" fmla="*/ 123552 h 158274"/>
              <a:gd name="connsiteX15" fmla="*/ 36977 w 596692"/>
              <a:gd name="connsiteY15" fmla="*/ 124981 h 158274"/>
              <a:gd name="connsiteX16" fmla="*/ 40692 w 596692"/>
              <a:gd name="connsiteY16" fmla="*/ 153556 h 158274"/>
              <a:gd name="connsiteX17" fmla="*/ 68600 w 596692"/>
              <a:gd name="connsiteY17" fmla="*/ 151270 h 158274"/>
              <a:gd name="connsiteX18" fmla="*/ 81173 w 596692"/>
              <a:gd name="connsiteY18" fmla="*/ 147842 h 158274"/>
              <a:gd name="connsiteX19" fmla="*/ 149848 w 596692"/>
              <a:gd name="connsiteY19" fmla="*/ 145079 h 158274"/>
              <a:gd name="connsiteX20" fmla="*/ 261100 w 596692"/>
              <a:gd name="connsiteY20" fmla="*/ 145746 h 158274"/>
              <a:gd name="connsiteX21" fmla="*/ 480747 w 596692"/>
              <a:gd name="connsiteY21" fmla="*/ 158224 h 158274"/>
              <a:gd name="connsiteX22" fmla="*/ 553582 w 596692"/>
              <a:gd name="connsiteY22" fmla="*/ 144617 h 158274"/>
              <a:gd name="connsiteX23" fmla="*/ 581163 w 596692"/>
              <a:gd name="connsiteY23" fmla="*/ 135851 h 158274"/>
              <a:gd name="connsiteX24" fmla="*/ 591886 w 596692"/>
              <a:gd name="connsiteY24" fmla="*/ 124379 h 158274"/>
              <a:gd name="connsiteX25" fmla="*/ 587714 w 596692"/>
              <a:gd name="connsiteY25" fmla="*/ 118021 h 158274"/>
              <a:gd name="connsiteX26" fmla="*/ 590562 w 596692"/>
              <a:gd name="connsiteY26" fmla="*/ 113486 h 158274"/>
              <a:gd name="connsiteX27" fmla="*/ 590184 w 596692"/>
              <a:gd name="connsiteY27" fmla="*/ 104316 h 158274"/>
              <a:gd name="connsiteX28" fmla="*/ 594212 w 596692"/>
              <a:gd name="connsiteY28" fmla="*/ 100079 h 158274"/>
              <a:gd name="connsiteX29" fmla="*/ 592065 w 596692"/>
              <a:gd name="connsiteY29" fmla="*/ 85593 h 158274"/>
              <a:gd name="connsiteX30" fmla="*/ 596692 w 596692"/>
              <a:gd name="connsiteY30" fmla="*/ 80426 h 158274"/>
              <a:gd name="connsiteX31" fmla="*/ 589747 w 596692"/>
              <a:gd name="connsiteY31" fmla="*/ 60804 h 158274"/>
              <a:gd name="connsiteX32" fmla="*/ 594825 w 596692"/>
              <a:gd name="connsiteY32" fmla="*/ 48781 h 158274"/>
              <a:gd name="connsiteX33" fmla="*/ 590526 w 596692"/>
              <a:gd name="connsiteY33" fmla="*/ 35690 h 158274"/>
              <a:gd name="connsiteX34" fmla="*/ 593816 w 596692"/>
              <a:gd name="connsiteY34" fmla="*/ 40456 h 158274"/>
              <a:gd name="connsiteX35" fmla="*/ 589958 w 596692"/>
              <a:gd name="connsiteY35" fmla="*/ 33857 h 158274"/>
              <a:gd name="connsiteX36" fmla="*/ 590361 w 596692"/>
              <a:gd name="connsiteY36" fmla="*/ 33126 h 158274"/>
              <a:gd name="connsiteX37" fmla="*/ 593068 w 596692"/>
              <a:gd name="connsiteY37" fmla="*/ 17345 h 158274"/>
              <a:gd name="connsiteX38" fmla="*/ 587332 w 596692"/>
              <a:gd name="connsiteY38" fmla="*/ 6776 h 158274"/>
              <a:gd name="connsiteX39" fmla="*/ 152896 w 596692"/>
              <a:gd name="connsiteY39" fmla="*/ 90406 h 158274"/>
              <a:gd name="connsiteX40" fmla="*/ 160897 w 596692"/>
              <a:gd name="connsiteY40" fmla="*/ 90406 h 158274"/>
              <a:gd name="connsiteX41" fmla="*/ 153754 w 596692"/>
              <a:gd name="connsiteY41" fmla="*/ 90406 h 158274"/>
              <a:gd name="connsiteX42" fmla="*/ 152896 w 596692"/>
              <a:gd name="connsiteY42" fmla="*/ 90406 h 158274"/>
              <a:gd name="connsiteX0" fmla="*/ 587332 w 596692"/>
              <a:gd name="connsiteY0" fmla="*/ 6776 h 158274"/>
              <a:gd name="connsiteX1" fmla="*/ 523514 w 596692"/>
              <a:gd name="connsiteY1" fmla="*/ 5442 h 158274"/>
              <a:gd name="connsiteX2" fmla="*/ 453505 w 596692"/>
              <a:gd name="connsiteY2" fmla="*/ 5442 h 158274"/>
              <a:gd name="connsiteX3" fmla="*/ 315488 w 596692"/>
              <a:gd name="connsiteY3" fmla="*/ 204 h 158274"/>
              <a:gd name="connsiteX4" fmla="*/ 36120 w 596692"/>
              <a:gd name="connsiteY4" fmla="*/ 9062 h 158274"/>
              <a:gd name="connsiteX5" fmla="*/ 22223 w 596692"/>
              <a:gd name="connsiteY5" fmla="*/ 24492 h 158274"/>
              <a:gd name="connsiteX6" fmla="*/ 22880 w 596692"/>
              <a:gd name="connsiteY6" fmla="*/ 28112 h 158274"/>
              <a:gd name="connsiteX7" fmla="*/ 15641 w 596692"/>
              <a:gd name="connsiteY7" fmla="*/ 47638 h 158274"/>
              <a:gd name="connsiteX8" fmla="*/ 10117 w 596692"/>
              <a:gd name="connsiteY8" fmla="*/ 48781 h 158274"/>
              <a:gd name="connsiteX9" fmla="*/ 13927 w 596692"/>
              <a:gd name="connsiteY9" fmla="*/ 77356 h 158274"/>
              <a:gd name="connsiteX10" fmla="*/ 35358 w 596692"/>
              <a:gd name="connsiteY10" fmla="*/ 76213 h 158274"/>
              <a:gd name="connsiteX11" fmla="*/ 27357 w 596692"/>
              <a:gd name="connsiteY11" fmla="*/ 88692 h 158274"/>
              <a:gd name="connsiteX12" fmla="*/ 38406 w 596692"/>
              <a:gd name="connsiteY12" fmla="*/ 102789 h 158274"/>
              <a:gd name="connsiteX13" fmla="*/ 42444 w 596692"/>
              <a:gd name="connsiteY13" fmla="*/ 122314 h 158274"/>
              <a:gd name="connsiteX14" fmla="*/ 44787 w 596692"/>
              <a:gd name="connsiteY14" fmla="*/ 123552 h 158274"/>
              <a:gd name="connsiteX15" fmla="*/ 36977 w 596692"/>
              <a:gd name="connsiteY15" fmla="*/ 124981 h 158274"/>
              <a:gd name="connsiteX16" fmla="*/ 40692 w 596692"/>
              <a:gd name="connsiteY16" fmla="*/ 153556 h 158274"/>
              <a:gd name="connsiteX17" fmla="*/ 68600 w 596692"/>
              <a:gd name="connsiteY17" fmla="*/ 151270 h 158274"/>
              <a:gd name="connsiteX18" fmla="*/ 81173 w 596692"/>
              <a:gd name="connsiteY18" fmla="*/ 147842 h 158274"/>
              <a:gd name="connsiteX19" fmla="*/ 149848 w 596692"/>
              <a:gd name="connsiteY19" fmla="*/ 145079 h 158274"/>
              <a:gd name="connsiteX20" fmla="*/ 261100 w 596692"/>
              <a:gd name="connsiteY20" fmla="*/ 145746 h 158274"/>
              <a:gd name="connsiteX21" fmla="*/ 480747 w 596692"/>
              <a:gd name="connsiteY21" fmla="*/ 158224 h 158274"/>
              <a:gd name="connsiteX22" fmla="*/ 553582 w 596692"/>
              <a:gd name="connsiteY22" fmla="*/ 144617 h 158274"/>
              <a:gd name="connsiteX23" fmla="*/ 581163 w 596692"/>
              <a:gd name="connsiteY23" fmla="*/ 135851 h 158274"/>
              <a:gd name="connsiteX24" fmla="*/ 591886 w 596692"/>
              <a:gd name="connsiteY24" fmla="*/ 124379 h 158274"/>
              <a:gd name="connsiteX25" fmla="*/ 589139 w 596692"/>
              <a:gd name="connsiteY25" fmla="*/ 118021 h 158274"/>
              <a:gd name="connsiteX26" fmla="*/ 590562 w 596692"/>
              <a:gd name="connsiteY26" fmla="*/ 113486 h 158274"/>
              <a:gd name="connsiteX27" fmla="*/ 590184 w 596692"/>
              <a:gd name="connsiteY27" fmla="*/ 104316 h 158274"/>
              <a:gd name="connsiteX28" fmla="*/ 594212 w 596692"/>
              <a:gd name="connsiteY28" fmla="*/ 100079 h 158274"/>
              <a:gd name="connsiteX29" fmla="*/ 592065 w 596692"/>
              <a:gd name="connsiteY29" fmla="*/ 85593 h 158274"/>
              <a:gd name="connsiteX30" fmla="*/ 596692 w 596692"/>
              <a:gd name="connsiteY30" fmla="*/ 80426 h 158274"/>
              <a:gd name="connsiteX31" fmla="*/ 589747 w 596692"/>
              <a:gd name="connsiteY31" fmla="*/ 60804 h 158274"/>
              <a:gd name="connsiteX32" fmla="*/ 594825 w 596692"/>
              <a:gd name="connsiteY32" fmla="*/ 48781 h 158274"/>
              <a:gd name="connsiteX33" fmla="*/ 590526 w 596692"/>
              <a:gd name="connsiteY33" fmla="*/ 35690 h 158274"/>
              <a:gd name="connsiteX34" fmla="*/ 593816 w 596692"/>
              <a:gd name="connsiteY34" fmla="*/ 40456 h 158274"/>
              <a:gd name="connsiteX35" fmla="*/ 589958 w 596692"/>
              <a:gd name="connsiteY35" fmla="*/ 33857 h 158274"/>
              <a:gd name="connsiteX36" fmla="*/ 590361 w 596692"/>
              <a:gd name="connsiteY36" fmla="*/ 33126 h 158274"/>
              <a:gd name="connsiteX37" fmla="*/ 593068 w 596692"/>
              <a:gd name="connsiteY37" fmla="*/ 17345 h 158274"/>
              <a:gd name="connsiteX38" fmla="*/ 587332 w 596692"/>
              <a:gd name="connsiteY38" fmla="*/ 6776 h 158274"/>
              <a:gd name="connsiteX39" fmla="*/ 152896 w 596692"/>
              <a:gd name="connsiteY39" fmla="*/ 90406 h 158274"/>
              <a:gd name="connsiteX40" fmla="*/ 160897 w 596692"/>
              <a:gd name="connsiteY40" fmla="*/ 90406 h 158274"/>
              <a:gd name="connsiteX41" fmla="*/ 153754 w 596692"/>
              <a:gd name="connsiteY41" fmla="*/ 90406 h 158274"/>
              <a:gd name="connsiteX42" fmla="*/ 152896 w 596692"/>
              <a:gd name="connsiteY42" fmla="*/ 90406 h 158274"/>
              <a:gd name="connsiteX0" fmla="*/ 587332 w 596692"/>
              <a:gd name="connsiteY0" fmla="*/ 6776 h 158274"/>
              <a:gd name="connsiteX1" fmla="*/ 523514 w 596692"/>
              <a:gd name="connsiteY1" fmla="*/ 5442 h 158274"/>
              <a:gd name="connsiteX2" fmla="*/ 453505 w 596692"/>
              <a:gd name="connsiteY2" fmla="*/ 5442 h 158274"/>
              <a:gd name="connsiteX3" fmla="*/ 315488 w 596692"/>
              <a:gd name="connsiteY3" fmla="*/ 204 h 158274"/>
              <a:gd name="connsiteX4" fmla="*/ 36120 w 596692"/>
              <a:gd name="connsiteY4" fmla="*/ 9062 h 158274"/>
              <a:gd name="connsiteX5" fmla="*/ 22223 w 596692"/>
              <a:gd name="connsiteY5" fmla="*/ 24492 h 158274"/>
              <a:gd name="connsiteX6" fmla="*/ 22880 w 596692"/>
              <a:gd name="connsiteY6" fmla="*/ 28112 h 158274"/>
              <a:gd name="connsiteX7" fmla="*/ 15641 w 596692"/>
              <a:gd name="connsiteY7" fmla="*/ 47638 h 158274"/>
              <a:gd name="connsiteX8" fmla="*/ 10117 w 596692"/>
              <a:gd name="connsiteY8" fmla="*/ 48781 h 158274"/>
              <a:gd name="connsiteX9" fmla="*/ 13927 w 596692"/>
              <a:gd name="connsiteY9" fmla="*/ 77356 h 158274"/>
              <a:gd name="connsiteX10" fmla="*/ 35358 w 596692"/>
              <a:gd name="connsiteY10" fmla="*/ 76213 h 158274"/>
              <a:gd name="connsiteX11" fmla="*/ 27357 w 596692"/>
              <a:gd name="connsiteY11" fmla="*/ 88692 h 158274"/>
              <a:gd name="connsiteX12" fmla="*/ 38406 w 596692"/>
              <a:gd name="connsiteY12" fmla="*/ 102789 h 158274"/>
              <a:gd name="connsiteX13" fmla="*/ 42444 w 596692"/>
              <a:gd name="connsiteY13" fmla="*/ 122314 h 158274"/>
              <a:gd name="connsiteX14" fmla="*/ 44787 w 596692"/>
              <a:gd name="connsiteY14" fmla="*/ 123552 h 158274"/>
              <a:gd name="connsiteX15" fmla="*/ 36977 w 596692"/>
              <a:gd name="connsiteY15" fmla="*/ 124981 h 158274"/>
              <a:gd name="connsiteX16" fmla="*/ 40692 w 596692"/>
              <a:gd name="connsiteY16" fmla="*/ 153556 h 158274"/>
              <a:gd name="connsiteX17" fmla="*/ 68600 w 596692"/>
              <a:gd name="connsiteY17" fmla="*/ 151270 h 158274"/>
              <a:gd name="connsiteX18" fmla="*/ 81173 w 596692"/>
              <a:gd name="connsiteY18" fmla="*/ 147842 h 158274"/>
              <a:gd name="connsiteX19" fmla="*/ 149848 w 596692"/>
              <a:gd name="connsiteY19" fmla="*/ 145079 h 158274"/>
              <a:gd name="connsiteX20" fmla="*/ 261100 w 596692"/>
              <a:gd name="connsiteY20" fmla="*/ 145746 h 158274"/>
              <a:gd name="connsiteX21" fmla="*/ 480747 w 596692"/>
              <a:gd name="connsiteY21" fmla="*/ 158224 h 158274"/>
              <a:gd name="connsiteX22" fmla="*/ 553582 w 596692"/>
              <a:gd name="connsiteY22" fmla="*/ 144617 h 158274"/>
              <a:gd name="connsiteX23" fmla="*/ 581163 w 596692"/>
              <a:gd name="connsiteY23" fmla="*/ 135851 h 158274"/>
              <a:gd name="connsiteX24" fmla="*/ 591886 w 596692"/>
              <a:gd name="connsiteY24" fmla="*/ 124379 h 158274"/>
              <a:gd name="connsiteX25" fmla="*/ 589139 w 596692"/>
              <a:gd name="connsiteY25" fmla="*/ 118021 h 158274"/>
              <a:gd name="connsiteX26" fmla="*/ 590562 w 596692"/>
              <a:gd name="connsiteY26" fmla="*/ 113486 h 158274"/>
              <a:gd name="connsiteX27" fmla="*/ 590184 w 596692"/>
              <a:gd name="connsiteY27" fmla="*/ 104316 h 158274"/>
              <a:gd name="connsiteX28" fmla="*/ 594212 w 596692"/>
              <a:gd name="connsiteY28" fmla="*/ 100079 h 158274"/>
              <a:gd name="connsiteX29" fmla="*/ 592065 w 596692"/>
              <a:gd name="connsiteY29" fmla="*/ 85593 h 158274"/>
              <a:gd name="connsiteX30" fmla="*/ 596692 w 596692"/>
              <a:gd name="connsiteY30" fmla="*/ 80426 h 158274"/>
              <a:gd name="connsiteX31" fmla="*/ 589747 w 596692"/>
              <a:gd name="connsiteY31" fmla="*/ 60804 h 158274"/>
              <a:gd name="connsiteX32" fmla="*/ 594825 w 596692"/>
              <a:gd name="connsiteY32" fmla="*/ 48781 h 158274"/>
              <a:gd name="connsiteX33" fmla="*/ 590526 w 596692"/>
              <a:gd name="connsiteY33" fmla="*/ 35690 h 158274"/>
              <a:gd name="connsiteX34" fmla="*/ 593816 w 596692"/>
              <a:gd name="connsiteY34" fmla="*/ 40456 h 158274"/>
              <a:gd name="connsiteX35" fmla="*/ 589958 w 596692"/>
              <a:gd name="connsiteY35" fmla="*/ 33857 h 158274"/>
              <a:gd name="connsiteX36" fmla="*/ 590361 w 596692"/>
              <a:gd name="connsiteY36" fmla="*/ 33126 h 158274"/>
              <a:gd name="connsiteX37" fmla="*/ 593068 w 596692"/>
              <a:gd name="connsiteY37" fmla="*/ 17345 h 158274"/>
              <a:gd name="connsiteX38" fmla="*/ 587332 w 596692"/>
              <a:gd name="connsiteY38" fmla="*/ 6776 h 158274"/>
              <a:gd name="connsiteX39" fmla="*/ 152896 w 596692"/>
              <a:gd name="connsiteY39" fmla="*/ 90406 h 158274"/>
              <a:gd name="connsiteX40" fmla="*/ 160897 w 596692"/>
              <a:gd name="connsiteY40" fmla="*/ 90406 h 158274"/>
              <a:gd name="connsiteX41" fmla="*/ 153754 w 596692"/>
              <a:gd name="connsiteY41" fmla="*/ 90406 h 158274"/>
              <a:gd name="connsiteX42" fmla="*/ 152896 w 596692"/>
              <a:gd name="connsiteY42" fmla="*/ 90406 h 158274"/>
              <a:gd name="connsiteX0" fmla="*/ 587332 w 596692"/>
              <a:gd name="connsiteY0" fmla="*/ 6776 h 158274"/>
              <a:gd name="connsiteX1" fmla="*/ 523514 w 596692"/>
              <a:gd name="connsiteY1" fmla="*/ 5442 h 158274"/>
              <a:gd name="connsiteX2" fmla="*/ 453505 w 596692"/>
              <a:gd name="connsiteY2" fmla="*/ 5442 h 158274"/>
              <a:gd name="connsiteX3" fmla="*/ 315488 w 596692"/>
              <a:gd name="connsiteY3" fmla="*/ 204 h 158274"/>
              <a:gd name="connsiteX4" fmla="*/ 36120 w 596692"/>
              <a:gd name="connsiteY4" fmla="*/ 9062 h 158274"/>
              <a:gd name="connsiteX5" fmla="*/ 22223 w 596692"/>
              <a:gd name="connsiteY5" fmla="*/ 24492 h 158274"/>
              <a:gd name="connsiteX6" fmla="*/ 22880 w 596692"/>
              <a:gd name="connsiteY6" fmla="*/ 28112 h 158274"/>
              <a:gd name="connsiteX7" fmla="*/ 15641 w 596692"/>
              <a:gd name="connsiteY7" fmla="*/ 47638 h 158274"/>
              <a:gd name="connsiteX8" fmla="*/ 10117 w 596692"/>
              <a:gd name="connsiteY8" fmla="*/ 48781 h 158274"/>
              <a:gd name="connsiteX9" fmla="*/ 13927 w 596692"/>
              <a:gd name="connsiteY9" fmla="*/ 77356 h 158274"/>
              <a:gd name="connsiteX10" fmla="*/ 35358 w 596692"/>
              <a:gd name="connsiteY10" fmla="*/ 76213 h 158274"/>
              <a:gd name="connsiteX11" fmla="*/ 27357 w 596692"/>
              <a:gd name="connsiteY11" fmla="*/ 88692 h 158274"/>
              <a:gd name="connsiteX12" fmla="*/ 38406 w 596692"/>
              <a:gd name="connsiteY12" fmla="*/ 102789 h 158274"/>
              <a:gd name="connsiteX13" fmla="*/ 42444 w 596692"/>
              <a:gd name="connsiteY13" fmla="*/ 122314 h 158274"/>
              <a:gd name="connsiteX14" fmla="*/ 44787 w 596692"/>
              <a:gd name="connsiteY14" fmla="*/ 123552 h 158274"/>
              <a:gd name="connsiteX15" fmla="*/ 36977 w 596692"/>
              <a:gd name="connsiteY15" fmla="*/ 124981 h 158274"/>
              <a:gd name="connsiteX16" fmla="*/ 40692 w 596692"/>
              <a:gd name="connsiteY16" fmla="*/ 153556 h 158274"/>
              <a:gd name="connsiteX17" fmla="*/ 68600 w 596692"/>
              <a:gd name="connsiteY17" fmla="*/ 151270 h 158274"/>
              <a:gd name="connsiteX18" fmla="*/ 81173 w 596692"/>
              <a:gd name="connsiteY18" fmla="*/ 147842 h 158274"/>
              <a:gd name="connsiteX19" fmla="*/ 149848 w 596692"/>
              <a:gd name="connsiteY19" fmla="*/ 145079 h 158274"/>
              <a:gd name="connsiteX20" fmla="*/ 261100 w 596692"/>
              <a:gd name="connsiteY20" fmla="*/ 145746 h 158274"/>
              <a:gd name="connsiteX21" fmla="*/ 480747 w 596692"/>
              <a:gd name="connsiteY21" fmla="*/ 158224 h 158274"/>
              <a:gd name="connsiteX22" fmla="*/ 553582 w 596692"/>
              <a:gd name="connsiteY22" fmla="*/ 144617 h 158274"/>
              <a:gd name="connsiteX23" fmla="*/ 581163 w 596692"/>
              <a:gd name="connsiteY23" fmla="*/ 135851 h 158274"/>
              <a:gd name="connsiteX24" fmla="*/ 591316 w 596692"/>
              <a:gd name="connsiteY24" fmla="*/ 127305 h 158274"/>
              <a:gd name="connsiteX25" fmla="*/ 589139 w 596692"/>
              <a:gd name="connsiteY25" fmla="*/ 118021 h 158274"/>
              <a:gd name="connsiteX26" fmla="*/ 590562 w 596692"/>
              <a:gd name="connsiteY26" fmla="*/ 113486 h 158274"/>
              <a:gd name="connsiteX27" fmla="*/ 590184 w 596692"/>
              <a:gd name="connsiteY27" fmla="*/ 104316 h 158274"/>
              <a:gd name="connsiteX28" fmla="*/ 594212 w 596692"/>
              <a:gd name="connsiteY28" fmla="*/ 100079 h 158274"/>
              <a:gd name="connsiteX29" fmla="*/ 592065 w 596692"/>
              <a:gd name="connsiteY29" fmla="*/ 85593 h 158274"/>
              <a:gd name="connsiteX30" fmla="*/ 596692 w 596692"/>
              <a:gd name="connsiteY30" fmla="*/ 80426 h 158274"/>
              <a:gd name="connsiteX31" fmla="*/ 589747 w 596692"/>
              <a:gd name="connsiteY31" fmla="*/ 60804 h 158274"/>
              <a:gd name="connsiteX32" fmla="*/ 594825 w 596692"/>
              <a:gd name="connsiteY32" fmla="*/ 48781 h 158274"/>
              <a:gd name="connsiteX33" fmla="*/ 590526 w 596692"/>
              <a:gd name="connsiteY33" fmla="*/ 35690 h 158274"/>
              <a:gd name="connsiteX34" fmla="*/ 593816 w 596692"/>
              <a:gd name="connsiteY34" fmla="*/ 40456 h 158274"/>
              <a:gd name="connsiteX35" fmla="*/ 589958 w 596692"/>
              <a:gd name="connsiteY35" fmla="*/ 33857 h 158274"/>
              <a:gd name="connsiteX36" fmla="*/ 590361 w 596692"/>
              <a:gd name="connsiteY36" fmla="*/ 33126 h 158274"/>
              <a:gd name="connsiteX37" fmla="*/ 593068 w 596692"/>
              <a:gd name="connsiteY37" fmla="*/ 17345 h 158274"/>
              <a:gd name="connsiteX38" fmla="*/ 587332 w 596692"/>
              <a:gd name="connsiteY38" fmla="*/ 6776 h 158274"/>
              <a:gd name="connsiteX39" fmla="*/ 152896 w 596692"/>
              <a:gd name="connsiteY39" fmla="*/ 90406 h 158274"/>
              <a:gd name="connsiteX40" fmla="*/ 160897 w 596692"/>
              <a:gd name="connsiteY40" fmla="*/ 90406 h 158274"/>
              <a:gd name="connsiteX41" fmla="*/ 153754 w 596692"/>
              <a:gd name="connsiteY41" fmla="*/ 90406 h 158274"/>
              <a:gd name="connsiteX42" fmla="*/ 152896 w 596692"/>
              <a:gd name="connsiteY42" fmla="*/ 90406 h 158274"/>
              <a:gd name="connsiteX0" fmla="*/ 581272 w 590632"/>
              <a:gd name="connsiteY0" fmla="*/ 6776 h 158274"/>
              <a:gd name="connsiteX1" fmla="*/ 517454 w 590632"/>
              <a:gd name="connsiteY1" fmla="*/ 5442 h 158274"/>
              <a:gd name="connsiteX2" fmla="*/ 447445 w 590632"/>
              <a:gd name="connsiteY2" fmla="*/ 5442 h 158274"/>
              <a:gd name="connsiteX3" fmla="*/ 309428 w 590632"/>
              <a:gd name="connsiteY3" fmla="*/ 204 h 158274"/>
              <a:gd name="connsiteX4" fmla="*/ 30060 w 590632"/>
              <a:gd name="connsiteY4" fmla="*/ 9062 h 158274"/>
              <a:gd name="connsiteX5" fmla="*/ 16163 w 590632"/>
              <a:gd name="connsiteY5" fmla="*/ 24492 h 158274"/>
              <a:gd name="connsiteX6" fmla="*/ 16820 w 590632"/>
              <a:gd name="connsiteY6" fmla="*/ 28112 h 158274"/>
              <a:gd name="connsiteX7" fmla="*/ 9581 w 590632"/>
              <a:gd name="connsiteY7" fmla="*/ 47638 h 158274"/>
              <a:gd name="connsiteX8" fmla="*/ 4057 w 590632"/>
              <a:gd name="connsiteY8" fmla="*/ 48781 h 158274"/>
              <a:gd name="connsiteX9" fmla="*/ 7867 w 590632"/>
              <a:gd name="connsiteY9" fmla="*/ 77356 h 158274"/>
              <a:gd name="connsiteX10" fmla="*/ 29298 w 590632"/>
              <a:gd name="connsiteY10" fmla="*/ 76213 h 158274"/>
              <a:gd name="connsiteX11" fmla="*/ 21297 w 590632"/>
              <a:gd name="connsiteY11" fmla="*/ 88692 h 158274"/>
              <a:gd name="connsiteX12" fmla="*/ 32346 w 590632"/>
              <a:gd name="connsiteY12" fmla="*/ 102789 h 158274"/>
              <a:gd name="connsiteX13" fmla="*/ 36384 w 590632"/>
              <a:gd name="connsiteY13" fmla="*/ 122314 h 158274"/>
              <a:gd name="connsiteX14" fmla="*/ 38727 w 590632"/>
              <a:gd name="connsiteY14" fmla="*/ 123552 h 158274"/>
              <a:gd name="connsiteX15" fmla="*/ 30917 w 590632"/>
              <a:gd name="connsiteY15" fmla="*/ 124981 h 158274"/>
              <a:gd name="connsiteX16" fmla="*/ 34632 w 590632"/>
              <a:gd name="connsiteY16" fmla="*/ 153556 h 158274"/>
              <a:gd name="connsiteX17" fmla="*/ 62540 w 590632"/>
              <a:gd name="connsiteY17" fmla="*/ 151270 h 158274"/>
              <a:gd name="connsiteX18" fmla="*/ 75113 w 590632"/>
              <a:gd name="connsiteY18" fmla="*/ 147842 h 158274"/>
              <a:gd name="connsiteX19" fmla="*/ 143788 w 590632"/>
              <a:gd name="connsiteY19" fmla="*/ 145079 h 158274"/>
              <a:gd name="connsiteX20" fmla="*/ 255040 w 590632"/>
              <a:gd name="connsiteY20" fmla="*/ 145746 h 158274"/>
              <a:gd name="connsiteX21" fmla="*/ 474687 w 590632"/>
              <a:gd name="connsiteY21" fmla="*/ 158224 h 158274"/>
              <a:gd name="connsiteX22" fmla="*/ 547522 w 590632"/>
              <a:gd name="connsiteY22" fmla="*/ 144617 h 158274"/>
              <a:gd name="connsiteX23" fmla="*/ 575103 w 590632"/>
              <a:gd name="connsiteY23" fmla="*/ 135851 h 158274"/>
              <a:gd name="connsiteX24" fmla="*/ 585256 w 590632"/>
              <a:gd name="connsiteY24" fmla="*/ 127305 h 158274"/>
              <a:gd name="connsiteX25" fmla="*/ 583079 w 590632"/>
              <a:gd name="connsiteY25" fmla="*/ 118021 h 158274"/>
              <a:gd name="connsiteX26" fmla="*/ 584502 w 590632"/>
              <a:gd name="connsiteY26" fmla="*/ 113486 h 158274"/>
              <a:gd name="connsiteX27" fmla="*/ 584124 w 590632"/>
              <a:gd name="connsiteY27" fmla="*/ 104316 h 158274"/>
              <a:gd name="connsiteX28" fmla="*/ 588152 w 590632"/>
              <a:gd name="connsiteY28" fmla="*/ 100079 h 158274"/>
              <a:gd name="connsiteX29" fmla="*/ 586005 w 590632"/>
              <a:gd name="connsiteY29" fmla="*/ 85593 h 158274"/>
              <a:gd name="connsiteX30" fmla="*/ 590632 w 590632"/>
              <a:gd name="connsiteY30" fmla="*/ 80426 h 158274"/>
              <a:gd name="connsiteX31" fmla="*/ 583687 w 590632"/>
              <a:gd name="connsiteY31" fmla="*/ 60804 h 158274"/>
              <a:gd name="connsiteX32" fmla="*/ 588765 w 590632"/>
              <a:gd name="connsiteY32" fmla="*/ 48781 h 158274"/>
              <a:gd name="connsiteX33" fmla="*/ 584466 w 590632"/>
              <a:gd name="connsiteY33" fmla="*/ 35690 h 158274"/>
              <a:gd name="connsiteX34" fmla="*/ 587756 w 590632"/>
              <a:gd name="connsiteY34" fmla="*/ 40456 h 158274"/>
              <a:gd name="connsiteX35" fmla="*/ 583898 w 590632"/>
              <a:gd name="connsiteY35" fmla="*/ 33857 h 158274"/>
              <a:gd name="connsiteX36" fmla="*/ 584301 w 590632"/>
              <a:gd name="connsiteY36" fmla="*/ 33126 h 158274"/>
              <a:gd name="connsiteX37" fmla="*/ 587008 w 590632"/>
              <a:gd name="connsiteY37" fmla="*/ 17345 h 158274"/>
              <a:gd name="connsiteX38" fmla="*/ 581272 w 590632"/>
              <a:gd name="connsiteY38" fmla="*/ 6776 h 158274"/>
              <a:gd name="connsiteX39" fmla="*/ 146836 w 590632"/>
              <a:gd name="connsiteY39" fmla="*/ 90406 h 158274"/>
              <a:gd name="connsiteX40" fmla="*/ 154837 w 590632"/>
              <a:gd name="connsiteY40" fmla="*/ 90406 h 158274"/>
              <a:gd name="connsiteX41" fmla="*/ 147694 w 590632"/>
              <a:gd name="connsiteY41" fmla="*/ 90406 h 158274"/>
              <a:gd name="connsiteX42" fmla="*/ 146836 w 590632"/>
              <a:gd name="connsiteY42" fmla="*/ 90406 h 158274"/>
              <a:gd name="connsiteX0" fmla="*/ 580587 w 589947"/>
              <a:gd name="connsiteY0" fmla="*/ 6776 h 158274"/>
              <a:gd name="connsiteX1" fmla="*/ 516769 w 589947"/>
              <a:gd name="connsiteY1" fmla="*/ 5442 h 158274"/>
              <a:gd name="connsiteX2" fmla="*/ 446760 w 589947"/>
              <a:gd name="connsiteY2" fmla="*/ 5442 h 158274"/>
              <a:gd name="connsiteX3" fmla="*/ 308743 w 589947"/>
              <a:gd name="connsiteY3" fmla="*/ 204 h 158274"/>
              <a:gd name="connsiteX4" fmla="*/ 29375 w 589947"/>
              <a:gd name="connsiteY4" fmla="*/ 9062 h 158274"/>
              <a:gd name="connsiteX5" fmla="*/ 15478 w 589947"/>
              <a:gd name="connsiteY5" fmla="*/ 24492 h 158274"/>
              <a:gd name="connsiteX6" fmla="*/ 16135 w 589947"/>
              <a:gd name="connsiteY6" fmla="*/ 28112 h 158274"/>
              <a:gd name="connsiteX7" fmla="*/ 8896 w 589947"/>
              <a:gd name="connsiteY7" fmla="*/ 47638 h 158274"/>
              <a:gd name="connsiteX8" fmla="*/ 3372 w 589947"/>
              <a:gd name="connsiteY8" fmla="*/ 48781 h 158274"/>
              <a:gd name="connsiteX9" fmla="*/ 7182 w 589947"/>
              <a:gd name="connsiteY9" fmla="*/ 77356 h 158274"/>
              <a:gd name="connsiteX10" fmla="*/ 28613 w 589947"/>
              <a:gd name="connsiteY10" fmla="*/ 76213 h 158274"/>
              <a:gd name="connsiteX11" fmla="*/ 20612 w 589947"/>
              <a:gd name="connsiteY11" fmla="*/ 88692 h 158274"/>
              <a:gd name="connsiteX12" fmla="*/ 31661 w 589947"/>
              <a:gd name="connsiteY12" fmla="*/ 102789 h 158274"/>
              <a:gd name="connsiteX13" fmla="*/ 35699 w 589947"/>
              <a:gd name="connsiteY13" fmla="*/ 122314 h 158274"/>
              <a:gd name="connsiteX14" fmla="*/ 38042 w 589947"/>
              <a:gd name="connsiteY14" fmla="*/ 123552 h 158274"/>
              <a:gd name="connsiteX15" fmla="*/ 30232 w 589947"/>
              <a:gd name="connsiteY15" fmla="*/ 124981 h 158274"/>
              <a:gd name="connsiteX16" fmla="*/ 33947 w 589947"/>
              <a:gd name="connsiteY16" fmla="*/ 153556 h 158274"/>
              <a:gd name="connsiteX17" fmla="*/ 61855 w 589947"/>
              <a:gd name="connsiteY17" fmla="*/ 151270 h 158274"/>
              <a:gd name="connsiteX18" fmla="*/ 74428 w 589947"/>
              <a:gd name="connsiteY18" fmla="*/ 147842 h 158274"/>
              <a:gd name="connsiteX19" fmla="*/ 143103 w 589947"/>
              <a:gd name="connsiteY19" fmla="*/ 145079 h 158274"/>
              <a:gd name="connsiteX20" fmla="*/ 254355 w 589947"/>
              <a:gd name="connsiteY20" fmla="*/ 145746 h 158274"/>
              <a:gd name="connsiteX21" fmla="*/ 474002 w 589947"/>
              <a:gd name="connsiteY21" fmla="*/ 158224 h 158274"/>
              <a:gd name="connsiteX22" fmla="*/ 546837 w 589947"/>
              <a:gd name="connsiteY22" fmla="*/ 144617 h 158274"/>
              <a:gd name="connsiteX23" fmla="*/ 574418 w 589947"/>
              <a:gd name="connsiteY23" fmla="*/ 135851 h 158274"/>
              <a:gd name="connsiteX24" fmla="*/ 584571 w 589947"/>
              <a:gd name="connsiteY24" fmla="*/ 127305 h 158274"/>
              <a:gd name="connsiteX25" fmla="*/ 582394 w 589947"/>
              <a:gd name="connsiteY25" fmla="*/ 118021 h 158274"/>
              <a:gd name="connsiteX26" fmla="*/ 583817 w 589947"/>
              <a:gd name="connsiteY26" fmla="*/ 113486 h 158274"/>
              <a:gd name="connsiteX27" fmla="*/ 583439 w 589947"/>
              <a:gd name="connsiteY27" fmla="*/ 104316 h 158274"/>
              <a:gd name="connsiteX28" fmla="*/ 587467 w 589947"/>
              <a:gd name="connsiteY28" fmla="*/ 100079 h 158274"/>
              <a:gd name="connsiteX29" fmla="*/ 585320 w 589947"/>
              <a:gd name="connsiteY29" fmla="*/ 85593 h 158274"/>
              <a:gd name="connsiteX30" fmla="*/ 589947 w 589947"/>
              <a:gd name="connsiteY30" fmla="*/ 80426 h 158274"/>
              <a:gd name="connsiteX31" fmla="*/ 583002 w 589947"/>
              <a:gd name="connsiteY31" fmla="*/ 60804 h 158274"/>
              <a:gd name="connsiteX32" fmla="*/ 588080 w 589947"/>
              <a:gd name="connsiteY32" fmla="*/ 48781 h 158274"/>
              <a:gd name="connsiteX33" fmla="*/ 583781 w 589947"/>
              <a:gd name="connsiteY33" fmla="*/ 35690 h 158274"/>
              <a:gd name="connsiteX34" fmla="*/ 587071 w 589947"/>
              <a:gd name="connsiteY34" fmla="*/ 40456 h 158274"/>
              <a:gd name="connsiteX35" fmla="*/ 583213 w 589947"/>
              <a:gd name="connsiteY35" fmla="*/ 33857 h 158274"/>
              <a:gd name="connsiteX36" fmla="*/ 583616 w 589947"/>
              <a:gd name="connsiteY36" fmla="*/ 33126 h 158274"/>
              <a:gd name="connsiteX37" fmla="*/ 586323 w 589947"/>
              <a:gd name="connsiteY37" fmla="*/ 17345 h 158274"/>
              <a:gd name="connsiteX38" fmla="*/ 580587 w 589947"/>
              <a:gd name="connsiteY38" fmla="*/ 6776 h 158274"/>
              <a:gd name="connsiteX39" fmla="*/ 146151 w 589947"/>
              <a:gd name="connsiteY39" fmla="*/ 90406 h 158274"/>
              <a:gd name="connsiteX40" fmla="*/ 154152 w 589947"/>
              <a:gd name="connsiteY40" fmla="*/ 90406 h 158274"/>
              <a:gd name="connsiteX41" fmla="*/ 147009 w 589947"/>
              <a:gd name="connsiteY41" fmla="*/ 90406 h 158274"/>
              <a:gd name="connsiteX42" fmla="*/ 146151 w 589947"/>
              <a:gd name="connsiteY42" fmla="*/ 90406 h 158274"/>
              <a:gd name="connsiteX0" fmla="*/ 578013 w 587373"/>
              <a:gd name="connsiteY0" fmla="*/ 6776 h 158274"/>
              <a:gd name="connsiteX1" fmla="*/ 514195 w 587373"/>
              <a:gd name="connsiteY1" fmla="*/ 5442 h 158274"/>
              <a:gd name="connsiteX2" fmla="*/ 444186 w 587373"/>
              <a:gd name="connsiteY2" fmla="*/ 5442 h 158274"/>
              <a:gd name="connsiteX3" fmla="*/ 306169 w 587373"/>
              <a:gd name="connsiteY3" fmla="*/ 204 h 158274"/>
              <a:gd name="connsiteX4" fmla="*/ 26801 w 587373"/>
              <a:gd name="connsiteY4" fmla="*/ 9062 h 158274"/>
              <a:gd name="connsiteX5" fmla="*/ 12904 w 587373"/>
              <a:gd name="connsiteY5" fmla="*/ 24492 h 158274"/>
              <a:gd name="connsiteX6" fmla="*/ 13561 w 587373"/>
              <a:gd name="connsiteY6" fmla="*/ 28112 h 158274"/>
              <a:gd name="connsiteX7" fmla="*/ 6322 w 587373"/>
              <a:gd name="connsiteY7" fmla="*/ 47638 h 158274"/>
              <a:gd name="connsiteX8" fmla="*/ 798 w 587373"/>
              <a:gd name="connsiteY8" fmla="*/ 48781 h 158274"/>
              <a:gd name="connsiteX9" fmla="*/ 8313 w 587373"/>
              <a:gd name="connsiteY9" fmla="*/ 82477 h 158274"/>
              <a:gd name="connsiteX10" fmla="*/ 26039 w 587373"/>
              <a:gd name="connsiteY10" fmla="*/ 76213 h 158274"/>
              <a:gd name="connsiteX11" fmla="*/ 18038 w 587373"/>
              <a:gd name="connsiteY11" fmla="*/ 88692 h 158274"/>
              <a:gd name="connsiteX12" fmla="*/ 29087 w 587373"/>
              <a:gd name="connsiteY12" fmla="*/ 102789 h 158274"/>
              <a:gd name="connsiteX13" fmla="*/ 33125 w 587373"/>
              <a:gd name="connsiteY13" fmla="*/ 122314 h 158274"/>
              <a:gd name="connsiteX14" fmla="*/ 35468 w 587373"/>
              <a:gd name="connsiteY14" fmla="*/ 123552 h 158274"/>
              <a:gd name="connsiteX15" fmla="*/ 27658 w 587373"/>
              <a:gd name="connsiteY15" fmla="*/ 124981 h 158274"/>
              <a:gd name="connsiteX16" fmla="*/ 31373 w 587373"/>
              <a:gd name="connsiteY16" fmla="*/ 153556 h 158274"/>
              <a:gd name="connsiteX17" fmla="*/ 59281 w 587373"/>
              <a:gd name="connsiteY17" fmla="*/ 151270 h 158274"/>
              <a:gd name="connsiteX18" fmla="*/ 71854 w 587373"/>
              <a:gd name="connsiteY18" fmla="*/ 147842 h 158274"/>
              <a:gd name="connsiteX19" fmla="*/ 140529 w 587373"/>
              <a:gd name="connsiteY19" fmla="*/ 145079 h 158274"/>
              <a:gd name="connsiteX20" fmla="*/ 251781 w 587373"/>
              <a:gd name="connsiteY20" fmla="*/ 145746 h 158274"/>
              <a:gd name="connsiteX21" fmla="*/ 471428 w 587373"/>
              <a:gd name="connsiteY21" fmla="*/ 158224 h 158274"/>
              <a:gd name="connsiteX22" fmla="*/ 544263 w 587373"/>
              <a:gd name="connsiteY22" fmla="*/ 144617 h 158274"/>
              <a:gd name="connsiteX23" fmla="*/ 571844 w 587373"/>
              <a:gd name="connsiteY23" fmla="*/ 135851 h 158274"/>
              <a:gd name="connsiteX24" fmla="*/ 581997 w 587373"/>
              <a:gd name="connsiteY24" fmla="*/ 127305 h 158274"/>
              <a:gd name="connsiteX25" fmla="*/ 579820 w 587373"/>
              <a:gd name="connsiteY25" fmla="*/ 118021 h 158274"/>
              <a:gd name="connsiteX26" fmla="*/ 581243 w 587373"/>
              <a:gd name="connsiteY26" fmla="*/ 113486 h 158274"/>
              <a:gd name="connsiteX27" fmla="*/ 580865 w 587373"/>
              <a:gd name="connsiteY27" fmla="*/ 104316 h 158274"/>
              <a:gd name="connsiteX28" fmla="*/ 584893 w 587373"/>
              <a:gd name="connsiteY28" fmla="*/ 100079 h 158274"/>
              <a:gd name="connsiteX29" fmla="*/ 582746 w 587373"/>
              <a:gd name="connsiteY29" fmla="*/ 85593 h 158274"/>
              <a:gd name="connsiteX30" fmla="*/ 587373 w 587373"/>
              <a:gd name="connsiteY30" fmla="*/ 80426 h 158274"/>
              <a:gd name="connsiteX31" fmla="*/ 580428 w 587373"/>
              <a:gd name="connsiteY31" fmla="*/ 60804 h 158274"/>
              <a:gd name="connsiteX32" fmla="*/ 585506 w 587373"/>
              <a:gd name="connsiteY32" fmla="*/ 48781 h 158274"/>
              <a:gd name="connsiteX33" fmla="*/ 581207 w 587373"/>
              <a:gd name="connsiteY33" fmla="*/ 35690 h 158274"/>
              <a:gd name="connsiteX34" fmla="*/ 584497 w 587373"/>
              <a:gd name="connsiteY34" fmla="*/ 40456 h 158274"/>
              <a:gd name="connsiteX35" fmla="*/ 580639 w 587373"/>
              <a:gd name="connsiteY35" fmla="*/ 33857 h 158274"/>
              <a:gd name="connsiteX36" fmla="*/ 581042 w 587373"/>
              <a:gd name="connsiteY36" fmla="*/ 33126 h 158274"/>
              <a:gd name="connsiteX37" fmla="*/ 583749 w 587373"/>
              <a:gd name="connsiteY37" fmla="*/ 17345 h 158274"/>
              <a:gd name="connsiteX38" fmla="*/ 578013 w 587373"/>
              <a:gd name="connsiteY38" fmla="*/ 6776 h 158274"/>
              <a:gd name="connsiteX39" fmla="*/ 143577 w 587373"/>
              <a:gd name="connsiteY39" fmla="*/ 90406 h 158274"/>
              <a:gd name="connsiteX40" fmla="*/ 151578 w 587373"/>
              <a:gd name="connsiteY40" fmla="*/ 90406 h 158274"/>
              <a:gd name="connsiteX41" fmla="*/ 144435 w 587373"/>
              <a:gd name="connsiteY41" fmla="*/ 90406 h 158274"/>
              <a:gd name="connsiteX42" fmla="*/ 143577 w 587373"/>
              <a:gd name="connsiteY42" fmla="*/ 90406 h 158274"/>
              <a:gd name="connsiteX0" fmla="*/ 578013 w 587373"/>
              <a:gd name="connsiteY0" fmla="*/ 6776 h 158274"/>
              <a:gd name="connsiteX1" fmla="*/ 514195 w 587373"/>
              <a:gd name="connsiteY1" fmla="*/ 5442 h 158274"/>
              <a:gd name="connsiteX2" fmla="*/ 444186 w 587373"/>
              <a:gd name="connsiteY2" fmla="*/ 5442 h 158274"/>
              <a:gd name="connsiteX3" fmla="*/ 306169 w 587373"/>
              <a:gd name="connsiteY3" fmla="*/ 204 h 158274"/>
              <a:gd name="connsiteX4" fmla="*/ 26801 w 587373"/>
              <a:gd name="connsiteY4" fmla="*/ 9062 h 158274"/>
              <a:gd name="connsiteX5" fmla="*/ 12904 w 587373"/>
              <a:gd name="connsiteY5" fmla="*/ 24492 h 158274"/>
              <a:gd name="connsiteX6" fmla="*/ 13561 w 587373"/>
              <a:gd name="connsiteY6" fmla="*/ 28112 h 158274"/>
              <a:gd name="connsiteX7" fmla="*/ 6322 w 587373"/>
              <a:gd name="connsiteY7" fmla="*/ 47638 h 158274"/>
              <a:gd name="connsiteX8" fmla="*/ 798 w 587373"/>
              <a:gd name="connsiteY8" fmla="*/ 48781 h 158274"/>
              <a:gd name="connsiteX9" fmla="*/ 8313 w 587373"/>
              <a:gd name="connsiteY9" fmla="*/ 82477 h 158274"/>
              <a:gd name="connsiteX10" fmla="*/ 13786 w 587373"/>
              <a:gd name="connsiteY10" fmla="*/ 87186 h 158274"/>
              <a:gd name="connsiteX11" fmla="*/ 18038 w 587373"/>
              <a:gd name="connsiteY11" fmla="*/ 88692 h 158274"/>
              <a:gd name="connsiteX12" fmla="*/ 29087 w 587373"/>
              <a:gd name="connsiteY12" fmla="*/ 102789 h 158274"/>
              <a:gd name="connsiteX13" fmla="*/ 33125 w 587373"/>
              <a:gd name="connsiteY13" fmla="*/ 122314 h 158274"/>
              <a:gd name="connsiteX14" fmla="*/ 35468 w 587373"/>
              <a:gd name="connsiteY14" fmla="*/ 123552 h 158274"/>
              <a:gd name="connsiteX15" fmla="*/ 27658 w 587373"/>
              <a:gd name="connsiteY15" fmla="*/ 124981 h 158274"/>
              <a:gd name="connsiteX16" fmla="*/ 31373 w 587373"/>
              <a:gd name="connsiteY16" fmla="*/ 153556 h 158274"/>
              <a:gd name="connsiteX17" fmla="*/ 59281 w 587373"/>
              <a:gd name="connsiteY17" fmla="*/ 151270 h 158274"/>
              <a:gd name="connsiteX18" fmla="*/ 71854 w 587373"/>
              <a:gd name="connsiteY18" fmla="*/ 147842 h 158274"/>
              <a:gd name="connsiteX19" fmla="*/ 140529 w 587373"/>
              <a:gd name="connsiteY19" fmla="*/ 145079 h 158274"/>
              <a:gd name="connsiteX20" fmla="*/ 251781 w 587373"/>
              <a:gd name="connsiteY20" fmla="*/ 145746 h 158274"/>
              <a:gd name="connsiteX21" fmla="*/ 471428 w 587373"/>
              <a:gd name="connsiteY21" fmla="*/ 158224 h 158274"/>
              <a:gd name="connsiteX22" fmla="*/ 544263 w 587373"/>
              <a:gd name="connsiteY22" fmla="*/ 144617 h 158274"/>
              <a:gd name="connsiteX23" fmla="*/ 571844 w 587373"/>
              <a:gd name="connsiteY23" fmla="*/ 135851 h 158274"/>
              <a:gd name="connsiteX24" fmla="*/ 581997 w 587373"/>
              <a:gd name="connsiteY24" fmla="*/ 127305 h 158274"/>
              <a:gd name="connsiteX25" fmla="*/ 579820 w 587373"/>
              <a:gd name="connsiteY25" fmla="*/ 118021 h 158274"/>
              <a:gd name="connsiteX26" fmla="*/ 581243 w 587373"/>
              <a:gd name="connsiteY26" fmla="*/ 113486 h 158274"/>
              <a:gd name="connsiteX27" fmla="*/ 580865 w 587373"/>
              <a:gd name="connsiteY27" fmla="*/ 104316 h 158274"/>
              <a:gd name="connsiteX28" fmla="*/ 584893 w 587373"/>
              <a:gd name="connsiteY28" fmla="*/ 100079 h 158274"/>
              <a:gd name="connsiteX29" fmla="*/ 582746 w 587373"/>
              <a:gd name="connsiteY29" fmla="*/ 85593 h 158274"/>
              <a:gd name="connsiteX30" fmla="*/ 587373 w 587373"/>
              <a:gd name="connsiteY30" fmla="*/ 80426 h 158274"/>
              <a:gd name="connsiteX31" fmla="*/ 580428 w 587373"/>
              <a:gd name="connsiteY31" fmla="*/ 60804 h 158274"/>
              <a:gd name="connsiteX32" fmla="*/ 585506 w 587373"/>
              <a:gd name="connsiteY32" fmla="*/ 48781 h 158274"/>
              <a:gd name="connsiteX33" fmla="*/ 581207 w 587373"/>
              <a:gd name="connsiteY33" fmla="*/ 35690 h 158274"/>
              <a:gd name="connsiteX34" fmla="*/ 584497 w 587373"/>
              <a:gd name="connsiteY34" fmla="*/ 40456 h 158274"/>
              <a:gd name="connsiteX35" fmla="*/ 580639 w 587373"/>
              <a:gd name="connsiteY35" fmla="*/ 33857 h 158274"/>
              <a:gd name="connsiteX36" fmla="*/ 581042 w 587373"/>
              <a:gd name="connsiteY36" fmla="*/ 33126 h 158274"/>
              <a:gd name="connsiteX37" fmla="*/ 583749 w 587373"/>
              <a:gd name="connsiteY37" fmla="*/ 17345 h 158274"/>
              <a:gd name="connsiteX38" fmla="*/ 578013 w 587373"/>
              <a:gd name="connsiteY38" fmla="*/ 6776 h 158274"/>
              <a:gd name="connsiteX39" fmla="*/ 143577 w 587373"/>
              <a:gd name="connsiteY39" fmla="*/ 90406 h 158274"/>
              <a:gd name="connsiteX40" fmla="*/ 151578 w 587373"/>
              <a:gd name="connsiteY40" fmla="*/ 90406 h 158274"/>
              <a:gd name="connsiteX41" fmla="*/ 144435 w 587373"/>
              <a:gd name="connsiteY41" fmla="*/ 90406 h 158274"/>
              <a:gd name="connsiteX42" fmla="*/ 143577 w 587373"/>
              <a:gd name="connsiteY42" fmla="*/ 90406 h 158274"/>
              <a:gd name="connsiteX0" fmla="*/ 578013 w 587373"/>
              <a:gd name="connsiteY0" fmla="*/ 6776 h 158274"/>
              <a:gd name="connsiteX1" fmla="*/ 514195 w 587373"/>
              <a:gd name="connsiteY1" fmla="*/ 5442 h 158274"/>
              <a:gd name="connsiteX2" fmla="*/ 444186 w 587373"/>
              <a:gd name="connsiteY2" fmla="*/ 5442 h 158274"/>
              <a:gd name="connsiteX3" fmla="*/ 306169 w 587373"/>
              <a:gd name="connsiteY3" fmla="*/ 204 h 158274"/>
              <a:gd name="connsiteX4" fmla="*/ 26801 w 587373"/>
              <a:gd name="connsiteY4" fmla="*/ 9062 h 158274"/>
              <a:gd name="connsiteX5" fmla="*/ 12904 w 587373"/>
              <a:gd name="connsiteY5" fmla="*/ 24492 h 158274"/>
              <a:gd name="connsiteX6" fmla="*/ 13561 w 587373"/>
              <a:gd name="connsiteY6" fmla="*/ 28112 h 158274"/>
              <a:gd name="connsiteX7" fmla="*/ 6322 w 587373"/>
              <a:gd name="connsiteY7" fmla="*/ 47638 h 158274"/>
              <a:gd name="connsiteX8" fmla="*/ 798 w 587373"/>
              <a:gd name="connsiteY8" fmla="*/ 48781 h 158274"/>
              <a:gd name="connsiteX9" fmla="*/ 8313 w 587373"/>
              <a:gd name="connsiteY9" fmla="*/ 82477 h 158274"/>
              <a:gd name="connsiteX10" fmla="*/ 13786 w 587373"/>
              <a:gd name="connsiteY10" fmla="*/ 87186 h 158274"/>
              <a:gd name="connsiteX11" fmla="*/ 18038 w 587373"/>
              <a:gd name="connsiteY11" fmla="*/ 88692 h 158274"/>
              <a:gd name="connsiteX12" fmla="*/ 11134 w 587373"/>
              <a:gd name="connsiteY12" fmla="*/ 103521 h 158274"/>
              <a:gd name="connsiteX13" fmla="*/ 33125 w 587373"/>
              <a:gd name="connsiteY13" fmla="*/ 122314 h 158274"/>
              <a:gd name="connsiteX14" fmla="*/ 35468 w 587373"/>
              <a:gd name="connsiteY14" fmla="*/ 123552 h 158274"/>
              <a:gd name="connsiteX15" fmla="*/ 27658 w 587373"/>
              <a:gd name="connsiteY15" fmla="*/ 124981 h 158274"/>
              <a:gd name="connsiteX16" fmla="*/ 31373 w 587373"/>
              <a:gd name="connsiteY16" fmla="*/ 153556 h 158274"/>
              <a:gd name="connsiteX17" fmla="*/ 59281 w 587373"/>
              <a:gd name="connsiteY17" fmla="*/ 151270 h 158274"/>
              <a:gd name="connsiteX18" fmla="*/ 71854 w 587373"/>
              <a:gd name="connsiteY18" fmla="*/ 147842 h 158274"/>
              <a:gd name="connsiteX19" fmla="*/ 140529 w 587373"/>
              <a:gd name="connsiteY19" fmla="*/ 145079 h 158274"/>
              <a:gd name="connsiteX20" fmla="*/ 251781 w 587373"/>
              <a:gd name="connsiteY20" fmla="*/ 145746 h 158274"/>
              <a:gd name="connsiteX21" fmla="*/ 471428 w 587373"/>
              <a:gd name="connsiteY21" fmla="*/ 158224 h 158274"/>
              <a:gd name="connsiteX22" fmla="*/ 544263 w 587373"/>
              <a:gd name="connsiteY22" fmla="*/ 144617 h 158274"/>
              <a:gd name="connsiteX23" fmla="*/ 571844 w 587373"/>
              <a:gd name="connsiteY23" fmla="*/ 135851 h 158274"/>
              <a:gd name="connsiteX24" fmla="*/ 581997 w 587373"/>
              <a:gd name="connsiteY24" fmla="*/ 127305 h 158274"/>
              <a:gd name="connsiteX25" fmla="*/ 579820 w 587373"/>
              <a:gd name="connsiteY25" fmla="*/ 118021 h 158274"/>
              <a:gd name="connsiteX26" fmla="*/ 581243 w 587373"/>
              <a:gd name="connsiteY26" fmla="*/ 113486 h 158274"/>
              <a:gd name="connsiteX27" fmla="*/ 580865 w 587373"/>
              <a:gd name="connsiteY27" fmla="*/ 104316 h 158274"/>
              <a:gd name="connsiteX28" fmla="*/ 584893 w 587373"/>
              <a:gd name="connsiteY28" fmla="*/ 100079 h 158274"/>
              <a:gd name="connsiteX29" fmla="*/ 582746 w 587373"/>
              <a:gd name="connsiteY29" fmla="*/ 85593 h 158274"/>
              <a:gd name="connsiteX30" fmla="*/ 587373 w 587373"/>
              <a:gd name="connsiteY30" fmla="*/ 80426 h 158274"/>
              <a:gd name="connsiteX31" fmla="*/ 580428 w 587373"/>
              <a:gd name="connsiteY31" fmla="*/ 60804 h 158274"/>
              <a:gd name="connsiteX32" fmla="*/ 585506 w 587373"/>
              <a:gd name="connsiteY32" fmla="*/ 48781 h 158274"/>
              <a:gd name="connsiteX33" fmla="*/ 581207 w 587373"/>
              <a:gd name="connsiteY33" fmla="*/ 35690 h 158274"/>
              <a:gd name="connsiteX34" fmla="*/ 584497 w 587373"/>
              <a:gd name="connsiteY34" fmla="*/ 40456 h 158274"/>
              <a:gd name="connsiteX35" fmla="*/ 580639 w 587373"/>
              <a:gd name="connsiteY35" fmla="*/ 33857 h 158274"/>
              <a:gd name="connsiteX36" fmla="*/ 581042 w 587373"/>
              <a:gd name="connsiteY36" fmla="*/ 33126 h 158274"/>
              <a:gd name="connsiteX37" fmla="*/ 583749 w 587373"/>
              <a:gd name="connsiteY37" fmla="*/ 17345 h 158274"/>
              <a:gd name="connsiteX38" fmla="*/ 578013 w 587373"/>
              <a:gd name="connsiteY38" fmla="*/ 6776 h 158274"/>
              <a:gd name="connsiteX39" fmla="*/ 143577 w 587373"/>
              <a:gd name="connsiteY39" fmla="*/ 90406 h 158274"/>
              <a:gd name="connsiteX40" fmla="*/ 151578 w 587373"/>
              <a:gd name="connsiteY40" fmla="*/ 90406 h 158274"/>
              <a:gd name="connsiteX41" fmla="*/ 144435 w 587373"/>
              <a:gd name="connsiteY41" fmla="*/ 90406 h 158274"/>
              <a:gd name="connsiteX42" fmla="*/ 143577 w 587373"/>
              <a:gd name="connsiteY42" fmla="*/ 90406 h 158274"/>
              <a:gd name="connsiteX0" fmla="*/ 578013 w 587373"/>
              <a:gd name="connsiteY0" fmla="*/ 6776 h 158274"/>
              <a:gd name="connsiteX1" fmla="*/ 514195 w 587373"/>
              <a:gd name="connsiteY1" fmla="*/ 5442 h 158274"/>
              <a:gd name="connsiteX2" fmla="*/ 444186 w 587373"/>
              <a:gd name="connsiteY2" fmla="*/ 5442 h 158274"/>
              <a:gd name="connsiteX3" fmla="*/ 306169 w 587373"/>
              <a:gd name="connsiteY3" fmla="*/ 204 h 158274"/>
              <a:gd name="connsiteX4" fmla="*/ 26801 w 587373"/>
              <a:gd name="connsiteY4" fmla="*/ 9062 h 158274"/>
              <a:gd name="connsiteX5" fmla="*/ 12904 w 587373"/>
              <a:gd name="connsiteY5" fmla="*/ 24492 h 158274"/>
              <a:gd name="connsiteX6" fmla="*/ 13561 w 587373"/>
              <a:gd name="connsiteY6" fmla="*/ 28112 h 158274"/>
              <a:gd name="connsiteX7" fmla="*/ 6322 w 587373"/>
              <a:gd name="connsiteY7" fmla="*/ 47638 h 158274"/>
              <a:gd name="connsiteX8" fmla="*/ 798 w 587373"/>
              <a:gd name="connsiteY8" fmla="*/ 48781 h 158274"/>
              <a:gd name="connsiteX9" fmla="*/ 8313 w 587373"/>
              <a:gd name="connsiteY9" fmla="*/ 82477 h 158274"/>
              <a:gd name="connsiteX10" fmla="*/ 13786 w 587373"/>
              <a:gd name="connsiteY10" fmla="*/ 87186 h 158274"/>
              <a:gd name="connsiteX11" fmla="*/ 10344 w 587373"/>
              <a:gd name="connsiteY11" fmla="*/ 91618 h 158274"/>
              <a:gd name="connsiteX12" fmla="*/ 11134 w 587373"/>
              <a:gd name="connsiteY12" fmla="*/ 103521 h 158274"/>
              <a:gd name="connsiteX13" fmla="*/ 33125 w 587373"/>
              <a:gd name="connsiteY13" fmla="*/ 122314 h 158274"/>
              <a:gd name="connsiteX14" fmla="*/ 35468 w 587373"/>
              <a:gd name="connsiteY14" fmla="*/ 123552 h 158274"/>
              <a:gd name="connsiteX15" fmla="*/ 27658 w 587373"/>
              <a:gd name="connsiteY15" fmla="*/ 124981 h 158274"/>
              <a:gd name="connsiteX16" fmla="*/ 31373 w 587373"/>
              <a:gd name="connsiteY16" fmla="*/ 153556 h 158274"/>
              <a:gd name="connsiteX17" fmla="*/ 59281 w 587373"/>
              <a:gd name="connsiteY17" fmla="*/ 151270 h 158274"/>
              <a:gd name="connsiteX18" fmla="*/ 71854 w 587373"/>
              <a:gd name="connsiteY18" fmla="*/ 147842 h 158274"/>
              <a:gd name="connsiteX19" fmla="*/ 140529 w 587373"/>
              <a:gd name="connsiteY19" fmla="*/ 145079 h 158274"/>
              <a:gd name="connsiteX20" fmla="*/ 251781 w 587373"/>
              <a:gd name="connsiteY20" fmla="*/ 145746 h 158274"/>
              <a:gd name="connsiteX21" fmla="*/ 471428 w 587373"/>
              <a:gd name="connsiteY21" fmla="*/ 158224 h 158274"/>
              <a:gd name="connsiteX22" fmla="*/ 544263 w 587373"/>
              <a:gd name="connsiteY22" fmla="*/ 144617 h 158274"/>
              <a:gd name="connsiteX23" fmla="*/ 571844 w 587373"/>
              <a:gd name="connsiteY23" fmla="*/ 135851 h 158274"/>
              <a:gd name="connsiteX24" fmla="*/ 581997 w 587373"/>
              <a:gd name="connsiteY24" fmla="*/ 127305 h 158274"/>
              <a:gd name="connsiteX25" fmla="*/ 579820 w 587373"/>
              <a:gd name="connsiteY25" fmla="*/ 118021 h 158274"/>
              <a:gd name="connsiteX26" fmla="*/ 581243 w 587373"/>
              <a:gd name="connsiteY26" fmla="*/ 113486 h 158274"/>
              <a:gd name="connsiteX27" fmla="*/ 580865 w 587373"/>
              <a:gd name="connsiteY27" fmla="*/ 104316 h 158274"/>
              <a:gd name="connsiteX28" fmla="*/ 584893 w 587373"/>
              <a:gd name="connsiteY28" fmla="*/ 100079 h 158274"/>
              <a:gd name="connsiteX29" fmla="*/ 582746 w 587373"/>
              <a:gd name="connsiteY29" fmla="*/ 85593 h 158274"/>
              <a:gd name="connsiteX30" fmla="*/ 587373 w 587373"/>
              <a:gd name="connsiteY30" fmla="*/ 80426 h 158274"/>
              <a:gd name="connsiteX31" fmla="*/ 580428 w 587373"/>
              <a:gd name="connsiteY31" fmla="*/ 60804 h 158274"/>
              <a:gd name="connsiteX32" fmla="*/ 585506 w 587373"/>
              <a:gd name="connsiteY32" fmla="*/ 48781 h 158274"/>
              <a:gd name="connsiteX33" fmla="*/ 581207 w 587373"/>
              <a:gd name="connsiteY33" fmla="*/ 35690 h 158274"/>
              <a:gd name="connsiteX34" fmla="*/ 584497 w 587373"/>
              <a:gd name="connsiteY34" fmla="*/ 40456 h 158274"/>
              <a:gd name="connsiteX35" fmla="*/ 580639 w 587373"/>
              <a:gd name="connsiteY35" fmla="*/ 33857 h 158274"/>
              <a:gd name="connsiteX36" fmla="*/ 581042 w 587373"/>
              <a:gd name="connsiteY36" fmla="*/ 33126 h 158274"/>
              <a:gd name="connsiteX37" fmla="*/ 583749 w 587373"/>
              <a:gd name="connsiteY37" fmla="*/ 17345 h 158274"/>
              <a:gd name="connsiteX38" fmla="*/ 578013 w 587373"/>
              <a:gd name="connsiteY38" fmla="*/ 6776 h 158274"/>
              <a:gd name="connsiteX39" fmla="*/ 143577 w 587373"/>
              <a:gd name="connsiteY39" fmla="*/ 90406 h 158274"/>
              <a:gd name="connsiteX40" fmla="*/ 151578 w 587373"/>
              <a:gd name="connsiteY40" fmla="*/ 90406 h 158274"/>
              <a:gd name="connsiteX41" fmla="*/ 144435 w 587373"/>
              <a:gd name="connsiteY41" fmla="*/ 90406 h 158274"/>
              <a:gd name="connsiteX42" fmla="*/ 143577 w 587373"/>
              <a:gd name="connsiteY42" fmla="*/ 90406 h 158274"/>
              <a:gd name="connsiteX0" fmla="*/ 578013 w 587373"/>
              <a:gd name="connsiteY0" fmla="*/ 6776 h 158274"/>
              <a:gd name="connsiteX1" fmla="*/ 514195 w 587373"/>
              <a:gd name="connsiteY1" fmla="*/ 5442 h 158274"/>
              <a:gd name="connsiteX2" fmla="*/ 444186 w 587373"/>
              <a:gd name="connsiteY2" fmla="*/ 5442 h 158274"/>
              <a:gd name="connsiteX3" fmla="*/ 306169 w 587373"/>
              <a:gd name="connsiteY3" fmla="*/ 204 h 158274"/>
              <a:gd name="connsiteX4" fmla="*/ 26801 w 587373"/>
              <a:gd name="connsiteY4" fmla="*/ 9062 h 158274"/>
              <a:gd name="connsiteX5" fmla="*/ 12904 w 587373"/>
              <a:gd name="connsiteY5" fmla="*/ 24492 h 158274"/>
              <a:gd name="connsiteX6" fmla="*/ 13561 w 587373"/>
              <a:gd name="connsiteY6" fmla="*/ 28112 h 158274"/>
              <a:gd name="connsiteX7" fmla="*/ 6322 w 587373"/>
              <a:gd name="connsiteY7" fmla="*/ 47638 h 158274"/>
              <a:gd name="connsiteX8" fmla="*/ 798 w 587373"/>
              <a:gd name="connsiteY8" fmla="*/ 48781 h 158274"/>
              <a:gd name="connsiteX9" fmla="*/ 8313 w 587373"/>
              <a:gd name="connsiteY9" fmla="*/ 82477 h 158274"/>
              <a:gd name="connsiteX10" fmla="*/ 11221 w 587373"/>
              <a:gd name="connsiteY10" fmla="*/ 88649 h 158274"/>
              <a:gd name="connsiteX11" fmla="*/ 10344 w 587373"/>
              <a:gd name="connsiteY11" fmla="*/ 91618 h 158274"/>
              <a:gd name="connsiteX12" fmla="*/ 11134 w 587373"/>
              <a:gd name="connsiteY12" fmla="*/ 103521 h 158274"/>
              <a:gd name="connsiteX13" fmla="*/ 33125 w 587373"/>
              <a:gd name="connsiteY13" fmla="*/ 122314 h 158274"/>
              <a:gd name="connsiteX14" fmla="*/ 35468 w 587373"/>
              <a:gd name="connsiteY14" fmla="*/ 123552 h 158274"/>
              <a:gd name="connsiteX15" fmla="*/ 27658 w 587373"/>
              <a:gd name="connsiteY15" fmla="*/ 124981 h 158274"/>
              <a:gd name="connsiteX16" fmla="*/ 31373 w 587373"/>
              <a:gd name="connsiteY16" fmla="*/ 153556 h 158274"/>
              <a:gd name="connsiteX17" fmla="*/ 59281 w 587373"/>
              <a:gd name="connsiteY17" fmla="*/ 151270 h 158274"/>
              <a:gd name="connsiteX18" fmla="*/ 71854 w 587373"/>
              <a:gd name="connsiteY18" fmla="*/ 147842 h 158274"/>
              <a:gd name="connsiteX19" fmla="*/ 140529 w 587373"/>
              <a:gd name="connsiteY19" fmla="*/ 145079 h 158274"/>
              <a:gd name="connsiteX20" fmla="*/ 251781 w 587373"/>
              <a:gd name="connsiteY20" fmla="*/ 145746 h 158274"/>
              <a:gd name="connsiteX21" fmla="*/ 471428 w 587373"/>
              <a:gd name="connsiteY21" fmla="*/ 158224 h 158274"/>
              <a:gd name="connsiteX22" fmla="*/ 544263 w 587373"/>
              <a:gd name="connsiteY22" fmla="*/ 144617 h 158274"/>
              <a:gd name="connsiteX23" fmla="*/ 571844 w 587373"/>
              <a:gd name="connsiteY23" fmla="*/ 135851 h 158274"/>
              <a:gd name="connsiteX24" fmla="*/ 581997 w 587373"/>
              <a:gd name="connsiteY24" fmla="*/ 127305 h 158274"/>
              <a:gd name="connsiteX25" fmla="*/ 579820 w 587373"/>
              <a:gd name="connsiteY25" fmla="*/ 118021 h 158274"/>
              <a:gd name="connsiteX26" fmla="*/ 581243 w 587373"/>
              <a:gd name="connsiteY26" fmla="*/ 113486 h 158274"/>
              <a:gd name="connsiteX27" fmla="*/ 580865 w 587373"/>
              <a:gd name="connsiteY27" fmla="*/ 104316 h 158274"/>
              <a:gd name="connsiteX28" fmla="*/ 584893 w 587373"/>
              <a:gd name="connsiteY28" fmla="*/ 100079 h 158274"/>
              <a:gd name="connsiteX29" fmla="*/ 582746 w 587373"/>
              <a:gd name="connsiteY29" fmla="*/ 85593 h 158274"/>
              <a:gd name="connsiteX30" fmla="*/ 587373 w 587373"/>
              <a:gd name="connsiteY30" fmla="*/ 80426 h 158274"/>
              <a:gd name="connsiteX31" fmla="*/ 580428 w 587373"/>
              <a:gd name="connsiteY31" fmla="*/ 60804 h 158274"/>
              <a:gd name="connsiteX32" fmla="*/ 585506 w 587373"/>
              <a:gd name="connsiteY32" fmla="*/ 48781 h 158274"/>
              <a:gd name="connsiteX33" fmla="*/ 581207 w 587373"/>
              <a:gd name="connsiteY33" fmla="*/ 35690 h 158274"/>
              <a:gd name="connsiteX34" fmla="*/ 584497 w 587373"/>
              <a:gd name="connsiteY34" fmla="*/ 40456 h 158274"/>
              <a:gd name="connsiteX35" fmla="*/ 580639 w 587373"/>
              <a:gd name="connsiteY35" fmla="*/ 33857 h 158274"/>
              <a:gd name="connsiteX36" fmla="*/ 581042 w 587373"/>
              <a:gd name="connsiteY36" fmla="*/ 33126 h 158274"/>
              <a:gd name="connsiteX37" fmla="*/ 583749 w 587373"/>
              <a:gd name="connsiteY37" fmla="*/ 17345 h 158274"/>
              <a:gd name="connsiteX38" fmla="*/ 578013 w 587373"/>
              <a:gd name="connsiteY38" fmla="*/ 6776 h 158274"/>
              <a:gd name="connsiteX39" fmla="*/ 143577 w 587373"/>
              <a:gd name="connsiteY39" fmla="*/ 90406 h 158274"/>
              <a:gd name="connsiteX40" fmla="*/ 151578 w 587373"/>
              <a:gd name="connsiteY40" fmla="*/ 90406 h 158274"/>
              <a:gd name="connsiteX41" fmla="*/ 144435 w 587373"/>
              <a:gd name="connsiteY41" fmla="*/ 90406 h 158274"/>
              <a:gd name="connsiteX42" fmla="*/ 143577 w 587373"/>
              <a:gd name="connsiteY42" fmla="*/ 90406 h 158274"/>
              <a:gd name="connsiteX0" fmla="*/ 578013 w 587373"/>
              <a:gd name="connsiteY0" fmla="*/ 6776 h 158274"/>
              <a:gd name="connsiteX1" fmla="*/ 514195 w 587373"/>
              <a:gd name="connsiteY1" fmla="*/ 5442 h 158274"/>
              <a:gd name="connsiteX2" fmla="*/ 444186 w 587373"/>
              <a:gd name="connsiteY2" fmla="*/ 5442 h 158274"/>
              <a:gd name="connsiteX3" fmla="*/ 306169 w 587373"/>
              <a:gd name="connsiteY3" fmla="*/ 204 h 158274"/>
              <a:gd name="connsiteX4" fmla="*/ 26801 w 587373"/>
              <a:gd name="connsiteY4" fmla="*/ 9062 h 158274"/>
              <a:gd name="connsiteX5" fmla="*/ 12904 w 587373"/>
              <a:gd name="connsiteY5" fmla="*/ 24492 h 158274"/>
              <a:gd name="connsiteX6" fmla="*/ 13561 w 587373"/>
              <a:gd name="connsiteY6" fmla="*/ 28112 h 158274"/>
              <a:gd name="connsiteX7" fmla="*/ 6322 w 587373"/>
              <a:gd name="connsiteY7" fmla="*/ 47638 h 158274"/>
              <a:gd name="connsiteX8" fmla="*/ 798 w 587373"/>
              <a:gd name="connsiteY8" fmla="*/ 48781 h 158274"/>
              <a:gd name="connsiteX9" fmla="*/ 8313 w 587373"/>
              <a:gd name="connsiteY9" fmla="*/ 82477 h 158274"/>
              <a:gd name="connsiteX10" fmla="*/ 11221 w 587373"/>
              <a:gd name="connsiteY10" fmla="*/ 88649 h 158274"/>
              <a:gd name="connsiteX11" fmla="*/ 10344 w 587373"/>
              <a:gd name="connsiteY11" fmla="*/ 91618 h 158274"/>
              <a:gd name="connsiteX12" fmla="*/ 11134 w 587373"/>
              <a:gd name="connsiteY12" fmla="*/ 103521 h 158274"/>
              <a:gd name="connsiteX13" fmla="*/ 16027 w 587373"/>
              <a:gd name="connsiteY13" fmla="*/ 116462 h 158274"/>
              <a:gd name="connsiteX14" fmla="*/ 35468 w 587373"/>
              <a:gd name="connsiteY14" fmla="*/ 123552 h 158274"/>
              <a:gd name="connsiteX15" fmla="*/ 27658 w 587373"/>
              <a:gd name="connsiteY15" fmla="*/ 124981 h 158274"/>
              <a:gd name="connsiteX16" fmla="*/ 31373 w 587373"/>
              <a:gd name="connsiteY16" fmla="*/ 153556 h 158274"/>
              <a:gd name="connsiteX17" fmla="*/ 59281 w 587373"/>
              <a:gd name="connsiteY17" fmla="*/ 151270 h 158274"/>
              <a:gd name="connsiteX18" fmla="*/ 71854 w 587373"/>
              <a:gd name="connsiteY18" fmla="*/ 147842 h 158274"/>
              <a:gd name="connsiteX19" fmla="*/ 140529 w 587373"/>
              <a:gd name="connsiteY19" fmla="*/ 145079 h 158274"/>
              <a:gd name="connsiteX20" fmla="*/ 251781 w 587373"/>
              <a:gd name="connsiteY20" fmla="*/ 145746 h 158274"/>
              <a:gd name="connsiteX21" fmla="*/ 471428 w 587373"/>
              <a:gd name="connsiteY21" fmla="*/ 158224 h 158274"/>
              <a:gd name="connsiteX22" fmla="*/ 544263 w 587373"/>
              <a:gd name="connsiteY22" fmla="*/ 144617 h 158274"/>
              <a:gd name="connsiteX23" fmla="*/ 571844 w 587373"/>
              <a:gd name="connsiteY23" fmla="*/ 135851 h 158274"/>
              <a:gd name="connsiteX24" fmla="*/ 581997 w 587373"/>
              <a:gd name="connsiteY24" fmla="*/ 127305 h 158274"/>
              <a:gd name="connsiteX25" fmla="*/ 579820 w 587373"/>
              <a:gd name="connsiteY25" fmla="*/ 118021 h 158274"/>
              <a:gd name="connsiteX26" fmla="*/ 581243 w 587373"/>
              <a:gd name="connsiteY26" fmla="*/ 113486 h 158274"/>
              <a:gd name="connsiteX27" fmla="*/ 580865 w 587373"/>
              <a:gd name="connsiteY27" fmla="*/ 104316 h 158274"/>
              <a:gd name="connsiteX28" fmla="*/ 584893 w 587373"/>
              <a:gd name="connsiteY28" fmla="*/ 100079 h 158274"/>
              <a:gd name="connsiteX29" fmla="*/ 582746 w 587373"/>
              <a:gd name="connsiteY29" fmla="*/ 85593 h 158274"/>
              <a:gd name="connsiteX30" fmla="*/ 587373 w 587373"/>
              <a:gd name="connsiteY30" fmla="*/ 80426 h 158274"/>
              <a:gd name="connsiteX31" fmla="*/ 580428 w 587373"/>
              <a:gd name="connsiteY31" fmla="*/ 60804 h 158274"/>
              <a:gd name="connsiteX32" fmla="*/ 585506 w 587373"/>
              <a:gd name="connsiteY32" fmla="*/ 48781 h 158274"/>
              <a:gd name="connsiteX33" fmla="*/ 581207 w 587373"/>
              <a:gd name="connsiteY33" fmla="*/ 35690 h 158274"/>
              <a:gd name="connsiteX34" fmla="*/ 584497 w 587373"/>
              <a:gd name="connsiteY34" fmla="*/ 40456 h 158274"/>
              <a:gd name="connsiteX35" fmla="*/ 580639 w 587373"/>
              <a:gd name="connsiteY35" fmla="*/ 33857 h 158274"/>
              <a:gd name="connsiteX36" fmla="*/ 581042 w 587373"/>
              <a:gd name="connsiteY36" fmla="*/ 33126 h 158274"/>
              <a:gd name="connsiteX37" fmla="*/ 583749 w 587373"/>
              <a:gd name="connsiteY37" fmla="*/ 17345 h 158274"/>
              <a:gd name="connsiteX38" fmla="*/ 578013 w 587373"/>
              <a:gd name="connsiteY38" fmla="*/ 6776 h 158274"/>
              <a:gd name="connsiteX39" fmla="*/ 143577 w 587373"/>
              <a:gd name="connsiteY39" fmla="*/ 90406 h 158274"/>
              <a:gd name="connsiteX40" fmla="*/ 151578 w 587373"/>
              <a:gd name="connsiteY40" fmla="*/ 90406 h 158274"/>
              <a:gd name="connsiteX41" fmla="*/ 144435 w 587373"/>
              <a:gd name="connsiteY41" fmla="*/ 90406 h 158274"/>
              <a:gd name="connsiteX42" fmla="*/ 143577 w 587373"/>
              <a:gd name="connsiteY42" fmla="*/ 90406 h 158274"/>
              <a:gd name="connsiteX0" fmla="*/ 578013 w 587373"/>
              <a:gd name="connsiteY0" fmla="*/ 6776 h 158274"/>
              <a:gd name="connsiteX1" fmla="*/ 514195 w 587373"/>
              <a:gd name="connsiteY1" fmla="*/ 5442 h 158274"/>
              <a:gd name="connsiteX2" fmla="*/ 444186 w 587373"/>
              <a:gd name="connsiteY2" fmla="*/ 5442 h 158274"/>
              <a:gd name="connsiteX3" fmla="*/ 306169 w 587373"/>
              <a:gd name="connsiteY3" fmla="*/ 204 h 158274"/>
              <a:gd name="connsiteX4" fmla="*/ 26801 w 587373"/>
              <a:gd name="connsiteY4" fmla="*/ 9062 h 158274"/>
              <a:gd name="connsiteX5" fmla="*/ 12904 w 587373"/>
              <a:gd name="connsiteY5" fmla="*/ 24492 h 158274"/>
              <a:gd name="connsiteX6" fmla="*/ 13561 w 587373"/>
              <a:gd name="connsiteY6" fmla="*/ 28112 h 158274"/>
              <a:gd name="connsiteX7" fmla="*/ 6322 w 587373"/>
              <a:gd name="connsiteY7" fmla="*/ 47638 h 158274"/>
              <a:gd name="connsiteX8" fmla="*/ 798 w 587373"/>
              <a:gd name="connsiteY8" fmla="*/ 48781 h 158274"/>
              <a:gd name="connsiteX9" fmla="*/ 8313 w 587373"/>
              <a:gd name="connsiteY9" fmla="*/ 82477 h 158274"/>
              <a:gd name="connsiteX10" fmla="*/ 11221 w 587373"/>
              <a:gd name="connsiteY10" fmla="*/ 88649 h 158274"/>
              <a:gd name="connsiteX11" fmla="*/ 10344 w 587373"/>
              <a:gd name="connsiteY11" fmla="*/ 91618 h 158274"/>
              <a:gd name="connsiteX12" fmla="*/ 11134 w 587373"/>
              <a:gd name="connsiteY12" fmla="*/ 103521 h 158274"/>
              <a:gd name="connsiteX13" fmla="*/ 16027 w 587373"/>
              <a:gd name="connsiteY13" fmla="*/ 116462 h 158274"/>
              <a:gd name="connsiteX14" fmla="*/ 13526 w 587373"/>
              <a:gd name="connsiteY14" fmla="*/ 122089 h 158274"/>
              <a:gd name="connsiteX15" fmla="*/ 27658 w 587373"/>
              <a:gd name="connsiteY15" fmla="*/ 124981 h 158274"/>
              <a:gd name="connsiteX16" fmla="*/ 31373 w 587373"/>
              <a:gd name="connsiteY16" fmla="*/ 153556 h 158274"/>
              <a:gd name="connsiteX17" fmla="*/ 59281 w 587373"/>
              <a:gd name="connsiteY17" fmla="*/ 151270 h 158274"/>
              <a:gd name="connsiteX18" fmla="*/ 71854 w 587373"/>
              <a:gd name="connsiteY18" fmla="*/ 147842 h 158274"/>
              <a:gd name="connsiteX19" fmla="*/ 140529 w 587373"/>
              <a:gd name="connsiteY19" fmla="*/ 145079 h 158274"/>
              <a:gd name="connsiteX20" fmla="*/ 251781 w 587373"/>
              <a:gd name="connsiteY20" fmla="*/ 145746 h 158274"/>
              <a:gd name="connsiteX21" fmla="*/ 471428 w 587373"/>
              <a:gd name="connsiteY21" fmla="*/ 158224 h 158274"/>
              <a:gd name="connsiteX22" fmla="*/ 544263 w 587373"/>
              <a:gd name="connsiteY22" fmla="*/ 144617 h 158274"/>
              <a:gd name="connsiteX23" fmla="*/ 571844 w 587373"/>
              <a:gd name="connsiteY23" fmla="*/ 135851 h 158274"/>
              <a:gd name="connsiteX24" fmla="*/ 581997 w 587373"/>
              <a:gd name="connsiteY24" fmla="*/ 127305 h 158274"/>
              <a:gd name="connsiteX25" fmla="*/ 579820 w 587373"/>
              <a:gd name="connsiteY25" fmla="*/ 118021 h 158274"/>
              <a:gd name="connsiteX26" fmla="*/ 581243 w 587373"/>
              <a:gd name="connsiteY26" fmla="*/ 113486 h 158274"/>
              <a:gd name="connsiteX27" fmla="*/ 580865 w 587373"/>
              <a:gd name="connsiteY27" fmla="*/ 104316 h 158274"/>
              <a:gd name="connsiteX28" fmla="*/ 584893 w 587373"/>
              <a:gd name="connsiteY28" fmla="*/ 100079 h 158274"/>
              <a:gd name="connsiteX29" fmla="*/ 582746 w 587373"/>
              <a:gd name="connsiteY29" fmla="*/ 85593 h 158274"/>
              <a:gd name="connsiteX30" fmla="*/ 587373 w 587373"/>
              <a:gd name="connsiteY30" fmla="*/ 80426 h 158274"/>
              <a:gd name="connsiteX31" fmla="*/ 580428 w 587373"/>
              <a:gd name="connsiteY31" fmla="*/ 60804 h 158274"/>
              <a:gd name="connsiteX32" fmla="*/ 585506 w 587373"/>
              <a:gd name="connsiteY32" fmla="*/ 48781 h 158274"/>
              <a:gd name="connsiteX33" fmla="*/ 581207 w 587373"/>
              <a:gd name="connsiteY33" fmla="*/ 35690 h 158274"/>
              <a:gd name="connsiteX34" fmla="*/ 584497 w 587373"/>
              <a:gd name="connsiteY34" fmla="*/ 40456 h 158274"/>
              <a:gd name="connsiteX35" fmla="*/ 580639 w 587373"/>
              <a:gd name="connsiteY35" fmla="*/ 33857 h 158274"/>
              <a:gd name="connsiteX36" fmla="*/ 581042 w 587373"/>
              <a:gd name="connsiteY36" fmla="*/ 33126 h 158274"/>
              <a:gd name="connsiteX37" fmla="*/ 583749 w 587373"/>
              <a:gd name="connsiteY37" fmla="*/ 17345 h 158274"/>
              <a:gd name="connsiteX38" fmla="*/ 578013 w 587373"/>
              <a:gd name="connsiteY38" fmla="*/ 6776 h 158274"/>
              <a:gd name="connsiteX39" fmla="*/ 143577 w 587373"/>
              <a:gd name="connsiteY39" fmla="*/ 90406 h 158274"/>
              <a:gd name="connsiteX40" fmla="*/ 151578 w 587373"/>
              <a:gd name="connsiteY40" fmla="*/ 90406 h 158274"/>
              <a:gd name="connsiteX41" fmla="*/ 144435 w 587373"/>
              <a:gd name="connsiteY41" fmla="*/ 90406 h 158274"/>
              <a:gd name="connsiteX42" fmla="*/ 143577 w 587373"/>
              <a:gd name="connsiteY42" fmla="*/ 90406 h 158274"/>
              <a:gd name="connsiteX0" fmla="*/ 578013 w 587373"/>
              <a:gd name="connsiteY0" fmla="*/ 6776 h 158274"/>
              <a:gd name="connsiteX1" fmla="*/ 514195 w 587373"/>
              <a:gd name="connsiteY1" fmla="*/ 5442 h 158274"/>
              <a:gd name="connsiteX2" fmla="*/ 444186 w 587373"/>
              <a:gd name="connsiteY2" fmla="*/ 5442 h 158274"/>
              <a:gd name="connsiteX3" fmla="*/ 306169 w 587373"/>
              <a:gd name="connsiteY3" fmla="*/ 204 h 158274"/>
              <a:gd name="connsiteX4" fmla="*/ 26801 w 587373"/>
              <a:gd name="connsiteY4" fmla="*/ 9062 h 158274"/>
              <a:gd name="connsiteX5" fmla="*/ 12904 w 587373"/>
              <a:gd name="connsiteY5" fmla="*/ 24492 h 158274"/>
              <a:gd name="connsiteX6" fmla="*/ 13561 w 587373"/>
              <a:gd name="connsiteY6" fmla="*/ 28112 h 158274"/>
              <a:gd name="connsiteX7" fmla="*/ 6322 w 587373"/>
              <a:gd name="connsiteY7" fmla="*/ 47638 h 158274"/>
              <a:gd name="connsiteX8" fmla="*/ 798 w 587373"/>
              <a:gd name="connsiteY8" fmla="*/ 48781 h 158274"/>
              <a:gd name="connsiteX9" fmla="*/ 8313 w 587373"/>
              <a:gd name="connsiteY9" fmla="*/ 82477 h 158274"/>
              <a:gd name="connsiteX10" fmla="*/ 11221 w 587373"/>
              <a:gd name="connsiteY10" fmla="*/ 88649 h 158274"/>
              <a:gd name="connsiteX11" fmla="*/ 10344 w 587373"/>
              <a:gd name="connsiteY11" fmla="*/ 91618 h 158274"/>
              <a:gd name="connsiteX12" fmla="*/ 11134 w 587373"/>
              <a:gd name="connsiteY12" fmla="*/ 103521 h 158274"/>
              <a:gd name="connsiteX13" fmla="*/ 16027 w 587373"/>
              <a:gd name="connsiteY13" fmla="*/ 116462 h 158274"/>
              <a:gd name="connsiteX14" fmla="*/ 13526 w 587373"/>
              <a:gd name="connsiteY14" fmla="*/ 122089 h 158274"/>
              <a:gd name="connsiteX15" fmla="*/ 13695 w 587373"/>
              <a:gd name="connsiteY15" fmla="*/ 131565 h 158274"/>
              <a:gd name="connsiteX16" fmla="*/ 31373 w 587373"/>
              <a:gd name="connsiteY16" fmla="*/ 153556 h 158274"/>
              <a:gd name="connsiteX17" fmla="*/ 59281 w 587373"/>
              <a:gd name="connsiteY17" fmla="*/ 151270 h 158274"/>
              <a:gd name="connsiteX18" fmla="*/ 71854 w 587373"/>
              <a:gd name="connsiteY18" fmla="*/ 147842 h 158274"/>
              <a:gd name="connsiteX19" fmla="*/ 140529 w 587373"/>
              <a:gd name="connsiteY19" fmla="*/ 145079 h 158274"/>
              <a:gd name="connsiteX20" fmla="*/ 251781 w 587373"/>
              <a:gd name="connsiteY20" fmla="*/ 145746 h 158274"/>
              <a:gd name="connsiteX21" fmla="*/ 471428 w 587373"/>
              <a:gd name="connsiteY21" fmla="*/ 158224 h 158274"/>
              <a:gd name="connsiteX22" fmla="*/ 544263 w 587373"/>
              <a:gd name="connsiteY22" fmla="*/ 144617 h 158274"/>
              <a:gd name="connsiteX23" fmla="*/ 571844 w 587373"/>
              <a:gd name="connsiteY23" fmla="*/ 135851 h 158274"/>
              <a:gd name="connsiteX24" fmla="*/ 581997 w 587373"/>
              <a:gd name="connsiteY24" fmla="*/ 127305 h 158274"/>
              <a:gd name="connsiteX25" fmla="*/ 579820 w 587373"/>
              <a:gd name="connsiteY25" fmla="*/ 118021 h 158274"/>
              <a:gd name="connsiteX26" fmla="*/ 581243 w 587373"/>
              <a:gd name="connsiteY26" fmla="*/ 113486 h 158274"/>
              <a:gd name="connsiteX27" fmla="*/ 580865 w 587373"/>
              <a:gd name="connsiteY27" fmla="*/ 104316 h 158274"/>
              <a:gd name="connsiteX28" fmla="*/ 584893 w 587373"/>
              <a:gd name="connsiteY28" fmla="*/ 100079 h 158274"/>
              <a:gd name="connsiteX29" fmla="*/ 582746 w 587373"/>
              <a:gd name="connsiteY29" fmla="*/ 85593 h 158274"/>
              <a:gd name="connsiteX30" fmla="*/ 587373 w 587373"/>
              <a:gd name="connsiteY30" fmla="*/ 80426 h 158274"/>
              <a:gd name="connsiteX31" fmla="*/ 580428 w 587373"/>
              <a:gd name="connsiteY31" fmla="*/ 60804 h 158274"/>
              <a:gd name="connsiteX32" fmla="*/ 585506 w 587373"/>
              <a:gd name="connsiteY32" fmla="*/ 48781 h 158274"/>
              <a:gd name="connsiteX33" fmla="*/ 581207 w 587373"/>
              <a:gd name="connsiteY33" fmla="*/ 35690 h 158274"/>
              <a:gd name="connsiteX34" fmla="*/ 584497 w 587373"/>
              <a:gd name="connsiteY34" fmla="*/ 40456 h 158274"/>
              <a:gd name="connsiteX35" fmla="*/ 580639 w 587373"/>
              <a:gd name="connsiteY35" fmla="*/ 33857 h 158274"/>
              <a:gd name="connsiteX36" fmla="*/ 581042 w 587373"/>
              <a:gd name="connsiteY36" fmla="*/ 33126 h 158274"/>
              <a:gd name="connsiteX37" fmla="*/ 583749 w 587373"/>
              <a:gd name="connsiteY37" fmla="*/ 17345 h 158274"/>
              <a:gd name="connsiteX38" fmla="*/ 578013 w 587373"/>
              <a:gd name="connsiteY38" fmla="*/ 6776 h 158274"/>
              <a:gd name="connsiteX39" fmla="*/ 143577 w 587373"/>
              <a:gd name="connsiteY39" fmla="*/ 90406 h 158274"/>
              <a:gd name="connsiteX40" fmla="*/ 151578 w 587373"/>
              <a:gd name="connsiteY40" fmla="*/ 90406 h 158274"/>
              <a:gd name="connsiteX41" fmla="*/ 144435 w 587373"/>
              <a:gd name="connsiteY41" fmla="*/ 90406 h 158274"/>
              <a:gd name="connsiteX42" fmla="*/ 143577 w 587373"/>
              <a:gd name="connsiteY42" fmla="*/ 90406 h 158274"/>
              <a:gd name="connsiteX0" fmla="*/ 577215 w 586575"/>
              <a:gd name="connsiteY0" fmla="*/ 6776 h 158274"/>
              <a:gd name="connsiteX1" fmla="*/ 513397 w 586575"/>
              <a:gd name="connsiteY1" fmla="*/ 5442 h 158274"/>
              <a:gd name="connsiteX2" fmla="*/ 443388 w 586575"/>
              <a:gd name="connsiteY2" fmla="*/ 5442 h 158274"/>
              <a:gd name="connsiteX3" fmla="*/ 305371 w 586575"/>
              <a:gd name="connsiteY3" fmla="*/ 204 h 158274"/>
              <a:gd name="connsiteX4" fmla="*/ 26003 w 586575"/>
              <a:gd name="connsiteY4" fmla="*/ 9062 h 158274"/>
              <a:gd name="connsiteX5" fmla="*/ 12106 w 586575"/>
              <a:gd name="connsiteY5" fmla="*/ 24492 h 158274"/>
              <a:gd name="connsiteX6" fmla="*/ 12763 w 586575"/>
              <a:gd name="connsiteY6" fmla="*/ 28112 h 158274"/>
              <a:gd name="connsiteX7" fmla="*/ 5524 w 586575"/>
              <a:gd name="connsiteY7" fmla="*/ 47638 h 158274"/>
              <a:gd name="connsiteX8" fmla="*/ 0 w 586575"/>
              <a:gd name="connsiteY8" fmla="*/ 48781 h 158274"/>
              <a:gd name="connsiteX9" fmla="*/ 7515 w 586575"/>
              <a:gd name="connsiteY9" fmla="*/ 82477 h 158274"/>
              <a:gd name="connsiteX10" fmla="*/ 10423 w 586575"/>
              <a:gd name="connsiteY10" fmla="*/ 88649 h 158274"/>
              <a:gd name="connsiteX11" fmla="*/ 9546 w 586575"/>
              <a:gd name="connsiteY11" fmla="*/ 91618 h 158274"/>
              <a:gd name="connsiteX12" fmla="*/ 10336 w 586575"/>
              <a:gd name="connsiteY12" fmla="*/ 103521 h 158274"/>
              <a:gd name="connsiteX13" fmla="*/ 15229 w 586575"/>
              <a:gd name="connsiteY13" fmla="*/ 116462 h 158274"/>
              <a:gd name="connsiteX14" fmla="*/ 12728 w 586575"/>
              <a:gd name="connsiteY14" fmla="*/ 122089 h 158274"/>
              <a:gd name="connsiteX15" fmla="*/ 12897 w 586575"/>
              <a:gd name="connsiteY15" fmla="*/ 131565 h 158274"/>
              <a:gd name="connsiteX16" fmla="*/ 30575 w 586575"/>
              <a:gd name="connsiteY16" fmla="*/ 153556 h 158274"/>
              <a:gd name="connsiteX17" fmla="*/ 58483 w 586575"/>
              <a:gd name="connsiteY17" fmla="*/ 151270 h 158274"/>
              <a:gd name="connsiteX18" fmla="*/ 71056 w 586575"/>
              <a:gd name="connsiteY18" fmla="*/ 147842 h 158274"/>
              <a:gd name="connsiteX19" fmla="*/ 139731 w 586575"/>
              <a:gd name="connsiteY19" fmla="*/ 145079 h 158274"/>
              <a:gd name="connsiteX20" fmla="*/ 250983 w 586575"/>
              <a:gd name="connsiteY20" fmla="*/ 145746 h 158274"/>
              <a:gd name="connsiteX21" fmla="*/ 470630 w 586575"/>
              <a:gd name="connsiteY21" fmla="*/ 158224 h 158274"/>
              <a:gd name="connsiteX22" fmla="*/ 543465 w 586575"/>
              <a:gd name="connsiteY22" fmla="*/ 144617 h 158274"/>
              <a:gd name="connsiteX23" fmla="*/ 571046 w 586575"/>
              <a:gd name="connsiteY23" fmla="*/ 135851 h 158274"/>
              <a:gd name="connsiteX24" fmla="*/ 581199 w 586575"/>
              <a:gd name="connsiteY24" fmla="*/ 127305 h 158274"/>
              <a:gd name="connsiteX25" fmla="*/ 579022 w 586575"/>
              <a:gd name="connsiteY25" fmla="*/ 118021 h 158274"/>
              <a:gd name="connsiteX26" fmla="*/ 580445 w 586575"/>
              <a:gd name="connsiteY26" fmla="*/ 113486 h 158274"/>
              <a:gd name="connsiteX27" fmla="*/ 580067 w 586575"/>
              <a:gd name="connsiteY27" fmla="*/ 104316 h 158274"/>
              <a:gd name="connsiteX28" fmla="*/ 584095 w 586575"/>
              <a:gd name="connsiteY28" fmla="*/ 100079 h 158274"/>
              <a:gd name="connsiteX29" fmla="*/ 581948 w 586575"/>
              <a:gd name="connsiteY29" fmla="*/ 85593 h 158274"/>
              <a:gd name="connsiteX30" fmla="*/ 586575 w 586575"/>
              <a:gd name="connsiteY30" fmla="*/ 80426 h 158274"/>
              <a:gd name="connsiteX31" fmla="*/ 579630 w 586575"/>
              <a:gd name="connsiteY31" fmla="*/ 60804 h 158274"/>
              <a:gd name="connsiteX32" fmla="*/ 584708 w 586575"/>
              <a:gd name="connsiteY32" fmla="*/ 48781 h 158274"/>
              <a:gd name="connsiteX33" fmla="*/ 580409 w 586575"/>
              <a:gd name="connsiteY33" fmla="*/ 35690 h 158274"/>
              <a:gd name="connsiteX34" fmla="*/ 583699 w 586575"/>
              <a:gd name="connsiteY34" fmla="*/ 40456 h 158274"/>
              <a:gd name="connsiteX35" fmla="*/ 579841 w 586575"/>
              <a:gd name="connsiteY35" fmla="*/ 33857 h 158274"/>
              <a:gd name="connsiteX36" fmla="*/ 580244 w 586575"/>
              <a:gd name="connsiteY36" fmla="*/ 33126 h 158274"/>
              <a:gd name="connsiteX37" fmla="*/ 582951 w 586575"/>
              <a:gd name="connsiteY37" fmla="*/ 17345 h 158274"/>
              <a:gd name="connsiteX38" fmla="*/ 577215 w 586575"/>
              <a:gd name="connsiteY38" fmla="*/ 6776 h 158274"/>
              <a:gd name="connsiteX39" fmla="*/ 142779 w 586575"/>
              <a:gd name="connsiteY39" fmla="*/ 90406 h 158274"/>
              <a:gd name="connsiteX40" fmla="*/ 150780 w 586575"/>
              <a:gd name="connsiteY40" fmla="*/ 90406 h 158274"/>
              <a:gd name="connsiteX41" fmla="*/ 143637 w 586575"/>
              <a:gd name="connsiteY41" fmla="*/ 90406 h 158274"/>
              <a:gd name="connsiteX42" fmla="*/ 142779 w 586575"/>
              <a:gd name="connsiteY42" fmla="*/ 90406 h 158274"/>
              <a:gd name="connsiteX0" fmla="*/ 576075 w 585435"/>
              <a:gd name="connsiteY0" fmla="*/ 6776 h 158274"/>
              <a:gd name="connsiteX1" fmla="*/ 512257 w 585435"/>
              <a:gd name="connsiteY1" fmla="*/ 5442 h 158274"/>
              <a:gd name="connsiteX2" fmla="*/ 442248 w 585435"/>
              <a:gd name="connsiteY2" fmla="*/ 5442 h 158274"/>
              <a:gd name="connsiteX3" fmla="*/ 304231 w 585435"/>
              <a:gd name="connsiteY3" fmla="*/ 204 h 158274"/>
              <a:gd name="connsiteX4" fmla="*/ 24863 w 585435"/>
              <a:gd name="connsiteY4" fmla="*/ 9062 h 158274"/>
              <a:gd name="connsiteX5" fmla="*/ 10966 w 585435"/>
              <a:gd name="connsiteY5" fmla="*/ 24492 h 158274"/>
              <a:gd name="connsiteX6" fmla="*/ 11623 w 585435"/>
              <a:gd name="connsiteY6" fmla="*/ 28112 h 158274"/>
              <a:gd name="connsiteX7" fmla="*/ 4384 w 585435"/>
              <a:gd name="connsiteY7" fmla="*/ 47638 h 158274"/>
              <a:gd name="connsiteX8" fmla="*/ 0 w 585435"/>
              <a:gd name="connsiteY8" fmla="*/ 61949 h 158274"/>
              <a:gd name="connsiteX9" fmla="*/ 6375 w 585435"/>
              <a:gd name="connsiteY9" fmla="*/ 82477 h 158274"/>
              <a:gd name="connsiteX10" fmla="*/ 9283 w 585435"/>
              <a:gd name="connsiteY10" fmla="*/ 88649 h 158274"/>
              <a:gd name="connsiteX11" fmla="*/ 8406 w 585435"/>
              <a:gd name="connsiteY11" fmla="*/ 91618 h 158274"/>
              <a:gd name="connsiteX12" fmla="*/ 9196 w 585435"/>
              <a:gd name="connsiteY12" fmla="*/ 103521 h 158274"/>
              <a:gd name="connsiteX13" fmla="*/ 14089 w 585435"/>
              <a:gd name="connsiteY13" fmla="*/ 116462 h 158274"/>
              <a:gd name="connsiteX14" fmla="*/ 11588 w 585435"/>
              <a:gd name="connsiteY14" fmla="*/ 122089 h 158274"/>
              <a:gd name="connsiteX15" fmla="*/ 11757 w 585435"/>
              <a:gd name="connsiteY15" fmla="*/ 131565 h 158274"/>
              <a:gd name="connsiteX16" fmla="*/ 29435 w 585435"/>
              <a:gd name="connsiteY16" fmla="*/ 153556 h 158274"/>
              <a:gd name="connsiteX17" fmla="*/ 57343 w 585435"/>
              <a:gd name="connsiteY17" fmla="*/ 151270 h 158274"/>
              <a:gd name="connsiteX18" fmla="*/ 69916 w 585435"/>
              <a:gd name="connsiteY18" fmla="*/ 147842 h 158274"/>
              <a:gd name="connsiteX19" fmla="*/ 138591 w 585435"/>
              <a:gd name="connsiteY19" fmla="*/ 145079 h 158274"/>
              <a:gd name="connsiteX20" fmla="*/ 249843 w 585435"/>
              <a:gd name="connsiteY20" fmla="*/ 145746 h 158274"/>
              <a:gd name="connsiteX21" fmla="*/ 469490 w 585435"/>
              <a:gd name="connsiteY21" fmla="*/ 158224 h 158274"/>
              <a:gd name="connsiteX22" fmla="*/ 542325 w 585435"/>
              <a:gd name="connsiteY22" fmla="*/ 144617 h 158274"/>
              <a:gd name="connsiteX23" fmla="*/ 569906 w 585435"/>
              <a:gd name="connsiteY23" fmla="*/ 135851 h 158274"/>
              <a:gd name="connsiteX24" fmla="*/ 580059 w 585435"/>
              <a:gd name="connsiteY24" fmla="*/ 127305 h 158274"/>
              <a:gd name="connsiteX25" fmla="*/ 577882 w 585435"/>
              <a:gd name="connsiteY25" fmla="*/ 118021 h 158274"/>
              <a:gd name="connsiteX26" fmla="*/ 579305 w 585435"/>
              <a:gd name="connsiteY26" fmla="*/ 113486 h 158274"/>
              <a:gd name="connsiteX27" fmla="*/ 578927 w 585435"/>
              <a:gd name="connsiteY27" fmla="*/ 104316 h 158274"/>
              <a:gd name="connsiteX28" fmla="*/ 582955 w 585435"/>
              <a:gd name="connsiteY28" fmla="*/ 100079 h 158274"/>
              <a:gd name="connsiteX29" fmla="*/ 580808 w 585435"/>
              <a:gd name="connsiteY29" fmla="*/ 85593 h 158274"/>
              <a:gd name="connsiteX30" fmla="*/ 585435 w 585435"/>
              <a:gd name="connsiteY30" fmla="*/ 80426 h 158274"/>
              <a:gd name="connsiteX31" fmla="*/ 578490 w 585435"/>
              <a:gd name="connsiteY31" fmla="*/ 60804 h 158274"/>
              <a:gd name="connsiteX32" fmla="*/ 583568 w 585435"/>
              <a:gd name="connsiteY32" fmla="*/ 48781 h 158274"/>
              <a:gd name="connsiteX33" fmla="*/ 579269 w 585435"/>
              <a:gd name="connsiteY33" fmla="*/ 35690 h 158274"/>
              <a:gd name="connsiteX34" fmla="*/ 582559 w 585435"/>
              <a:gd name="connsiteY34" fmla="*/ 40456 h 158274"/>
              <a:gd name="connsiteX35" fmla="*/ 578701 w 585435"/>
              <a:gd name="connsiteY35" fmla="*/ 33857 h 158274"/>
              <a:gd name="connsiteX36" fmla="*/ 579104 w 585435"/>
              <a:gd name="connsiteY36" fmla="*/ 33126 h 158274"/>
              <a:gd name="connsiteX37" fmla="*/ 581811 w 585435"/>
              <a:gd name="connsiteY37" fmla="*/ 17345 h 158274"/>
              <a:gd name="connsiteX38" fmla="*/ 576075 w 585435"/>
              <a:gd name="connsiteY38" fmla="*/ 6776 h 158274"/>
              <a:gd name="connsiteX39" fmla="*/ 141639 w 585435"/>
              <a:gd name="connsiteY39" fmla="*/ 90406 h 158274"/>
              <a:gd name="connsiteX40" fmla="*/ 149640 w 585435"/>
              <a:gd name="connsiteY40" fmla="*/ 90406 h 158274"/>
              <a:gd name="connsiteX41" fmla="*/ 142497 w 585435"/>
              <a:gd name="connsiteY41" fmla="*/ 90406 h 158274"/>
              <a:gd name="connsiteX42" fmla="*/ 141639 w 585435"/>
              <a:gd name="connsiteY42" fmla="*/ 90406 h 158274"/>
              <a:gd name="connsiteX0" fmla="*/ 576075 w 585435"/>
              <a:gd name="connsiteY0" fmla="*/ 6776 h 158274"/>
              <a:gd name="connsiteX1" fmla="*/ 512257 w 585435"/>
              <a:gd name="connsiteY1" fmla="*/ 5442 h 158274"/>
              <a:gd name="connsiteX2" fmla="*/ 442248 w 585435"/>
              <a:gd name="connsiteY2" fmla="*/ 5442 h 158274"/>
              <a:gd name="connsiteX3" fmla="*/ 304231 w 585435"/>
              <a:gd name="connsiteY3" fmla="*/ 204 h 158274"/>
              <a:gd name="connsiteX4" fmla="*/ 24863 w 585435"/>
              <a:gd name="connsiteY4" fmla="*/ 9062 h 158274"/>
              <a:gd name="connsiteX5" fmla="*/ 10966 w 585435"/>
              <a:gd name="connsiteY5" fmla="*/ 24492 h 158274"/>
              <a:gd name="connsiteX6" fmla="*/ 11623 w 585435"/>
              <a:gd name="connsiteY6" fmla="*/ 28112 h 158274"/>
              <a:gd name="connsiteX7" fmla="*/ 4384 w 585435"/>
              <a:gd name="connsiteY7" fmla="*/ 47638 h 158274"/>
              <a:gd name="connsiteX8" fmla="*/ 0 w 585435"/>
              <a:gd name="connsiteY8" fmla="*/ 61949 h 158274"/>
              <a:gd name="connsiteX9" fmla="*/ 6375 w 585435"/>
              <a:gd name="connsiteY9" fmla="*/ 82477 h 158274"/>
              <a:gd name="connsiteX10" fmla="*/ 9283 w 585435"/>
              <a:gd name="connsiteY10" fmla="*/ 88649 h 158274"/>
              <a:gd name="connsiteX11" fmla="*/ 8406 w 585435"/>
              <a:gd name="connsiteY11" fmla="*/ 91618 h 158274"/>
              <a:gd name="connsiteX12" fmla="*/ 9196 w 585435"/>
              <a:gd name="connsiteY12" fmla="*/ 103521 h 158274"/>
              <a:gd name="connsiteX13" fmla="*/ 14089 w 585435"/>
              <a:gd name="connsiteY13" fmla="*/ 116462 h 158274"/>
              <a:gd name="connsiteX14" fmla="*/ 11588 w 585435"/>
              <a:gd name="connsiteY14" fmla="*/ 122089 h 158274"/>
              <a:gd name="connsiteX15" fmla="*/ 11757 w 585435"/>
              <a:gd name="connsiteY15" fmla="*/ 131565 h 158274"/>
              <a:gd name="connsiteX16" fmla="*/ 26015 w 585435"/>
              <a:gd name="connsiteY16" fmla="*/ 137462 h 158274"/>
              <a:gd name="connsiteX17" fmla="*/ 57343 w 585435"/>
              <a:gd name="connsiteY17" fmla="*/ 151270 h 158274"/>
              <a:gd name="connsiteX18" fmla="*/ 69916 w 585435"/>
              <a:gd name="connsiteY18" fmla="*/ 147842 h 158274"/>
              <a:gd name="connsiteX19" fmla="*/ 138591 w 585435"/>
              <a:gd name="connsiteY19" fmla="*/ 145079 h 158274"/>
              <a:gd name="connsiteX20" fmla="*/ 249843 w 585435"/>
              <a:gd name="connsiteY20" fmla="*/ 145746 h 158274"/>
              <a:gd name="connsiteX21" fmla="*/ 469490 w 585435"/>
              <a:gd name="connsiteY21" fmla="*/ 158224 h 158274"/>
              <a:gd name="connsiteX22" fmla="*/ 542325 w 585435"/>
              <a:gd name="connsiteY22" fmla="*/ 144617 h 158274"/>
              <a:gd name="connsiteX23" fmla="*/ 569906 w 585435"/>
              <a:gd name="connsiteY23" fmla="*/ 135851 h 158274"/>
              <a:gd name="connsiteX24" fmla="*/ 580059 w 585435"/>
              <a:gd name="connsiteY24" fmla="*/ 127305 h 158274"/>
              <a:gd name="connsiteX25" fmla="*/ 577882 w 585435"/>
              <a:gd name="connsiteY25" fmla="*/ 118021 h 158274"/>
              <a:gd name="connsiteX26" fmla="*/ 579305 w 585435"/>
              <a:gd name="connsiteY26" fmla="*/ 113486 h 158274"/>
              <a:gd name="connsiteX27" fmla="*/ 578927 w 585435"/>
              <a:gd name="connsiteY27" fmla="*/ 104316 h 158274"/>
              <a:gd name="connsiteX28" fmla="*/ 582955 w 585435"/>
              <a:gd name="connsiteY28" fmla="*/ 100079 h 158274"/>
              <a:gd name="connsiteX29" fmla="*/ 580808 w 585435"/>
              <a:gd name="connsiteY29" fmla="*/ 85593 h 158274"/>
              <a:gd name="connsiteX30" fmla="*/ 585435 w 585435"/>
              <a:gd name="connsiteY30" fmla="*/ 80426 h 158274"/>
              <a:gd name="connsiteX31" fmla="*/ 578490 w 585435"/>
              <a:gd name="connsiteY31" fmla="*/ 60804 h 158274"/>
              <a:gd name="connsiteX32" fmla="*/ 583568 w 585435"/>
              <a:gd name="connsiteY32" fmla="*/ 48781 h 158274"/>
              <a:gd name="connsiteX33" fmla="*/ 579269 w 585435"/>
              <a:gd name="connsiteY33" fmla="*/ 35690 h 158274"/>
              <a:gd name="connsiteX34" fmla="*/ 582559 w 585435"/>
              <a:gd name="connsiteY34" fmla="*/ 40456 h 158274"/>
              <a:gd name="connsiteX35" fmla="*/ 578701 w 585435"/>
              <a:gd name="connsiteY35" fmla="*/ 33857 h 158274"/>
              <a:gd name="connsiteX36" fmla="*/ 579104 w 585435"/>
              <a:gd name="connsiteY36" fmla="*/ 33126 h 158274"/>
              <a:gd name="connsiteX37" fmla="*/ 581811 w 585435"/>
              <a:gd name="connsiteY37" fmla="*/ 17345 h 158274"/>
              <a:gd name="connsiteX38" fmla="*/ 576075 w 585435"/>
              <a:gd name="connsiteY38" fmla="*/ 6776 h 158274"/>
              <a:gd name="connsiteX39" fmla="*/ 141639 w 585435"/>
              <a:gd name="connsiteY39" fmla="*/ 90406 h 158274"/>
              <a:gd name="connsiteX40" fmla="*/ 149640 w 585435"/>
              <a:gd name="connsiteY40" fmla="*/ 90406 h 158274"/>
              <a:gd name="connsiteX41" fmla="*/ 142497 w 585435"/>
              <a:gd name="connsiteY41" fmla="*/ 90406 h 158274"/>
              <a:gd name="connsiteX42" fmla="*/ 141639 w 585435"/>
              <a:gd name="connsiteY42" fmla="*/ 90406 h 158274"/>
              <a:gd name="connsiteX0" fmla="*/ 576075 w 585435"/>
              <a:gd name="connsiteY0" fmla="*/ 6776 h 158274"/>
              <a:gd name="connsiteX1" fmla="*/ 512257 w 585435"/>
              <a:gd name="connsiteY1" fmla="*/ 5442 h 158274"/>
              <a:gd name="connsiteX2" fmla="*/ 442248 w 585435"/>
              <a:gd name="connsiteY2" fmla="*/ 5442 h 158274"/>
              <a:gd name="connsiteX3" fmla="*/ 304231 w 585435"/>
              <a:gd name="connsiteY3" fmla="*/ 204 h 158274"/>
              <a:gd name="connsiteX4" fmla="*/ 24863 w 585435"/>
              <a:gd name="connsiteY4" fmla="*/ 9062 h 158274"/>
              <a:gd name="connsiteX5" fmla="*/ 10966 w 585435"/>
              <a:gd name="connsiteY5" fmla="*/ 24492 h 158274"/>
              <a:gd name="connsiteX6" fmla="*/ 11623 w 585435"/>
              <a:gd name="connsiteY6" fmla="*/ 28112 h 158274"/>
              <a:gd name="connsiteX7" fmla="*/ 4384 w 585435"/>
              <a:gd name="connsiteY7" fmla="*/ 47638 h 158274"/>
              <a:gd name="connsiteX8" fmla="*/ 0 w 585435"/>
              <a:gd name="connsiteY8" fmla="*/ 61949 h 158274"/>
              <a:gd name="connsiteX9" fmla="*/ 6375 w 585435"/>
              <a:gd name="connsiteY9" fmla="*/ 82477 h 158274"/>
              <a:gd name="connsiteX10" fmla="*/ 9283 w 585435"/>
              <a:gd name="connsiteY10" fmla="*/ 88649 h 158274"/>
              <a:gd name="connsiteX11" fmla="*/ 8406 w 585435"/>
              <a:gd name="connsiteY11" fmla="*/ 91618 h 158274"/>
              <a:gd name="connsiteX12" fmla="*/ 9196 w 585435"/>
              <a:gd name="connsiteY12" fmla="*/ 103521 h 158274"/>
              <a:gd name="connsiteX13" fmla="*/ 14089 w 585435"/>
              <a:gd name="connsiteY13" fmla="*/ 116462 h 158274"/>
              <a:gd name="connsiteX14" fmla="*/ 11588 w 585435"/>
              <a:gd name="connsiteY14" fmla="*/ 122089 h 158274"/>
              <a:gd name="connsiteX15" fmla="*/ 11757 w 585435"/>
              <a:gd name="connsiteY15" fmla="*/ 131565 h 158274"/>
              <a:gd name="connsiteX16" fmla="*/ 26015 w 585435"/>
              <a:gd name="connsiteY16" fmla="*/ 137462 h 158274"/>
              <a:gd name="connsiteX17" fmla="*/ 57343 w 585435"/>
              <a:gd name="connsiteY17" fmla="*/ 151270 h 158274"/>
              <a:gd name="connsiteX18" fmla="*/ 69916 w 585435"/>
              <a:gd name="connsiteY18" fmla="*/ 147842 h 158274"/>
              <a:gd name="connsiteX19" fmla="*/ 138591 w 585435"/>
              <a:gd name="connsiteY19" fmla="*/ 145079 h 158274"/>
              <a:gd name="connsiteX20" fmla="*/ 249843 w 585435"/>
              <a:gd name="connsiteY20" fmla="*/ 145746 h 158274"/>
              <a:gd name="connsiteX21" fmla="*/ 469490 w 585435"/>
              <a:gd name="connsiteY21" fmla="*/ 158224 h 158274"/>
              <a:gd name="connsiteX22" fmla="*/ 542325 w 585435"/>
              <a:gd name="connsiteY22" fmla="*/ 144617 h 158274"/>
              <a:gd name="connsiteX23" fmla="*/ 569906 w 585435"/>
              <a:gd name="connsiteY23" fmla="*/ 135851 h 158274"/>
              <a:gd name="connsiteX24" fmla="*/ 580059 w 585435"/>
              <a:gd name="connsiteY24" fmla="*/ 127305 h 158274"/>
              <a:gd name="connsiteX25" fmla="*/ 577882 w 585435"/>
              <a:gd name="connsiteY25" fmla="*/ 118021 h 158274"/>
              <a:gd name="connsiteX26" fmla="*/ 579305 w 585435"/>
              <a:gd name="connsiteY26" fmla="*/ 113486 h 158274"/>
              <a:gd name="connsiteX27" fmla="*/ 578927 w 585435"/>
              <a:gd name="connsiteY27" fmla="*/ 104316 h 158274"/>
              <a:gd name="connsiteX28" fmla="*/ 582955 w 585435"/>
              <a:gd name="connsiteY28" fmla="*/ 100079 h 158274"/>
              <a:gd name="connsiteX29" fmla="*/ 580808 w 585435"/>
              <a:gd name="connsiteY29" fmla="*/ 85593 h 158274"/>
              <a:gd name="connsiteX30" fmla="*/ 585435 w 585435"/>
              <a:gd name="connsiteY30" fmla="*/ 80426 h 158274"/>
              <a:gd name="connsiteX31" fmla="*/ 578490 w 585435"/>
              <a:gd name="connsiteY31" fmla="*/ 60804 h 158274"/>
              <a:gd name="connsiteX32" fmla="*/ 583568 w 585435"/>
              <a:gd name="connsiteY32" fmla="*/ 48781 h 158274"/>
              <a:gd name="connsiteX33" fmla="*/ 579269 w 585435"/>
              <a:gd name="connsiteY33" fmla="*/ 35690 h 158274"/>
              <a:gd name="connsiteX34" fmla="*/ 582559 w 585435"/>
              <a:gd name="connsiteY34" fmla="*/ 40456 h 158274"/>
              <a:gd name="connsiteX35" fmla="*/ 578701 w 585435"/>
              <a:gd name="connsiteY35" fmla="*/ 33857 h 158274"/>
              <a:gd name="connsiteX36" fmla="*/ 579104 w 585435"/>
              <a:gd name="connsiteY36" fmla="*/ 33126 h 158274"/>
              <a:gd name="connsiteX37" fmla="*/ 581811 w 585435"/>
              <a:gd name="connsiteY37" fmla="*/ 17345 h 158274"/>
              <a:gd name="connsiteX38" fmla="*/ 576075 w 585435"/>
              <a:gd name="connsiteY38" fmla="*/ 6776 h 158274"/>
              <a:gd name="connsiteX39" fmla="*/ 141639 w 585435"/>
              <a:gd name="connsiteY39" fmla="*/ 90406 h 158274"/>
              <a:gd name="connsiteX40" fmla="*/ 149640 w 585435"/>
              <a:gd name="connsiteY40" fmla="*/ 90406 h 158274"/>
              <a:gd name="connsiteX41" fmla="*/ 142497 w 585435"/>
              <a:gd name="connsiteY41" fmla="*/ 90406 h 158274"/>
              <a:gd name="connsiteX42" fmla="*/ 141639 w 585435"/>
              <a:gd name="connsiteY42" fmla="*/ 90406 h 158274"/>
              <a:gd name="connsiteX0" fmla="*/ 576075 w 585435"/>
              <a:gd name="connsiteY0" fmla="*/ 6776 h 158274"/>
              <a:gd name="connsiteX1" fmla="*/ 512257 w 585435"/>
              <a:gd name="connsiteY1" fmla="*/ 5442 h 158274"/>
              <a:gd name="connsiteX2" fmla="*/ 442248 w 585435"/>
              <a:gd name="connsiteY2" fmla="*/ 5442 h 158274"/>
              <a:gd name="connsiteX3" fmla="*/ 304231 w 585435"/>
              <a:gd name="connsiteY3" fmla="*/ 204 h 158274"/>
              <a:gd name="connsiteX4" fmla="*/ 24863 w 585435"/>
              <a:gd name="connsiteY4" fmla="*/ 9062 h 158274"/>
              <a:gd name="connsiteX5" fmla="*/ 10966 w 585435"/>
              <a:gd name="connsiteY5" fmla="*/ 24492 h 158274"/>
              <a:gd name="connsiteX6" fmla="*/ 11623 w 585435"/>
              <a:gd name="connsiteY6" fmla="*/ 28112 h 158274"/>
              <a:gd name="connsiteX7" fmla="*/ 4384 w 585435"/>
              <a:gd name="connsiteY7" fmla="*/ 47638 h 158274"/>
              <a:gd name="connsiteX8" fmla="*/ 0 w 585435"/>
              <a:gd name="connsiteY8" fmla="*/ 61949 h 158274"/>
              <a:gd name="connsiteX9" fmla="*/ 6375 w 585435"/>
              <a:gd name="connsiteY9" fmla="*/ 82477 h 158274"/>
              <a:gd name="connsiteX10" fmla="*/ 9283 w 585435"/>
              <a:gd name="connsiteY10" fmla="*/ 88649 h 158274"/>
              <a:gd name="connsiteX11" fmla="*/ 8406 w 585435"/>
              <a:gd name="connsiteY11" fmla="*/ 91618 h 158274"/>
              <a:gd name="connsiteX12" fmla="*/ 9196 w 585435"/>
              <a:gd name="connsiteY12" fmla="*/ 103521 h 158274"/>
              <a:gd name="connsiteX13" fmla="*/ 14089 w 585435"/>
              <a:gd name="connsiteY13" fmla="*/ 116462 h 158274"/>
              <a:gd name="connsiteX14" fmla="*/ 11588 w 585435"/>
              <a:gd name="connsiteY14" fmla="*/ 122089 h 158274"/>
              <a:gd name="connsiteX15" fmla="*/ 11757 w 585435"/>
              <a:gd name="connsiteY15" fmla="*/ 131565 h 158274"/>
              <a:gd name="connsiteX16" fmla="*/ 20886 w 585435"/>
              <a:gd name="connsiteY16" fmla="*/ 138925 h 158274"/>
              <a:gd name="connsiteX17" fmla="*/ 57343 w 585435"/>
              <a:gd name="connsiteY17" fmla="*/ 151270 h 158274"/>
              <a:gd name="connsiteX18" fmla="*/ 69916 w 585435"/>
              <a:gd name="connsiteY18" fmla="*/ 147842 h 158274"/>
              <a:gd name="connsiteX19" fmla="*/ 138591 w 585435"/>
              <a:gd name="connsiteY19" fmla="*/ 145079 h 158274"/>
              <a:gd name="connsiteX20" fmla="*/ 249843 w 585435"/>
              <a:gd name="connsiteY20" fmla="*/ 145746 h 158274"/>
              <a:gd name="connsiteX21" fmla="*/ 469490 w 585435"/>
              <a:gd name="connsiteY21" fmla="*/ 158224 h 158274"/>
              <a:gd name="connsiteX22" fmla="*/ 542325 w 585435"/>
              <a:gd name="connsiteY22" fmla="*/ 144617 h 158274"/>
              <a:gd name="connsiteX23" fmla="*/ 569906 w 585435"/>
              <a:gd name="connsiteY23" fmla="*/ 135851 h 158274"/>
              <a:gd name="connsiteX24" fmla="*/ 580059 w 585435"/>
              <a:gd name="connsiteY24" fmla="*/ 127305 h 158274"/>
              <a:gd name="connsiteX25" fmla="*/ 577882 w 585435"/>
              <a:gd name="connsiteY25" fmla="*/ 118021 h 158274"/>
              <a:gd name="connsiteX26" fmla="*/ 579305 w 585435"/>
              <a:gd name="connsiteY26" fmla="*/ 113486 h 158274"/>
              <a:gd name="connsiteX27" fmla="*/ 578927 w 585435"/>
              <a:gd name="connsiteY27" fmla="*/ 104316 h 158274"/>
              <a:gd name="connsiteX28" fmla="*/ 582955 w 585435"/>
              <a:gd name="connsiteY28" fmla="*/ 100079 h 158274"/>
              <a:gd name="connsiteX29" fmla="*/ 580808 w 585435"/>
              <a:gd name="connsiteY29" fmla="*/ 85593 h 158274"/>
              <a:gd name="connsiteX30" fmla="*/ 585435 w 585435"/>
              <a:gd name="connsiteY30" fmla="*/ 80426 h 158274"/>
              <a:gd name="connsiteX31" fmla="*/ 578490 w 585435"/>
              <a:gd name="connsiteY31" fmla="*/ 60804 h 158274"/>
              <a:gd name="connsiteX32" fmla="*/ 583568 w 585435"/>
              <a:gd name="connsiteY32" fmla="*/ 48781 h 158274"/>
              <a:gd name="connsiteX33" fmla="*/ 579269 w 585435"/>
              <a:gd name="connsiteY33" fmla="*/ 35690 h 158274"/>
              <a:gd name="connsiteX34" fmla="*/ 582559 w 585435"/>
              <a:gd name="connsiteY34" fmla="*/ 40456 h 158274"/>
              <a:gd name="connsiteX35" fmla="*/ 578701 w 585435"/>
              <a:gd name="connsiteY35" fmla="*/ 33857 h 158274"/>
              <a:gd name="connsiteX36" fmla="*/ 579104 w 585435"/>
              <a:gd name="connsiteY36" fmla="*/ 33126 h 158274"/>
              <a:gd name="connsiteX37" fmla="*/ 581811 w 585435"/>
              <a:gd name="connsiteY37" fmla="*/ 17345 h 158274"/>
              <a:gd name="connsiteX38" fmla="*/ 576075 w 585435"/>
              <a:gd name="connsiteY38" fmla="*/ 6776 h 158274"/>
              <a:gd name="connsiteX39" fmla="*/ 141639 w 585435"/>
              <a:gd name="connsiteY39" fmla="*/ 90406 h 158274"/>
              <a:gd name="connsiteX40" fmla="*/ 149640 w 585435"/>
              <a:gd name="connsiteY40" fmla="*/ 90406 h 158274"/>
              <a:gd name="connsiteX41" fmla="*/ 142497 w 585435"/>
              <a:gd name="connsiteY41" fmla="*/ 90406 h 158274"/>
              <a:gd name="connsiteX42" fmla="*/ 141639 w 585435"/>
              <a:gd name="connsiteY42" fmla="*/ 90406 h 158274"/>
              <a:gd name="connsiteX0" fmla="*/ 576075 w 585435"/>
              <a:gd name="connsiteY0" fmla="*/ 6776 h 158274"/>
              <a:gd name="connsiteX1" fmla="*/ 512257 w 585435"/>
              <a:gd name="connsiteY1" fmla="*/ 5442 h 158274"/>
              <a:gd name="connsiteX2" fmla="*/ 442248 w 585435"/>
              <a:gd name="connsiteY2" fmla="*/ 5442 h 158274"/>
              <a:gd name="connsiteX3" fmla="*/ 304231 w 585435"/>
              <a:gd name="connsiteY3" fmla="*/ 204 h 158274"/>
              <a:gd name="connsiteX4" fmla="*/ 24863 w 585435"/>
              <a:gd name="connsiteY4" fmla="*/ 9062 h 158274"/>
              <a:gd name="connsiteX5" fmla="*/ 10966 w 585435"/>
              <a:gd name="connsiteY5" fmla="*/ 24492 h 158274"/>
              <a:gd name="connsiteX6" fmla="*/ 11623 w 585435"/>
              <a:gd name="connsiteY6" fmla="*/ 28112 h 158274"/>
              <a:gd name="connsiteX7" fmla="*/ 4384 w 585435"/>
              <a:gd name="connsiteY7" fmla="*/ 47638 h 158274"/>
              <a:gd name="connsiteX8" fmla="*/ 0 w 585435"/>
              <a:gd name="connsiteY8" fmla="*/ 61949 h 158274"/>
              <a:gd name="connsiteX9" fmla="*/ 6375 w 585435"/>
              <a:gd name="connsiteY9" fmla="*/ 82477 h 158274"/>
              <a:gd name="connsiteX10" fmla="*/ 9283 w 585435"/>
              <a:gd name="connsiteY10" fmla="*/ 88649 h 158274"/>
              <a:gd name="connsiteX11" fmla="*/ 8406 w 585435"/>
              <a:gd name="connsiteY11" fmla="*/ 91618 h 158274"/>
              <a:gd name="connsiteX12" fmla="*/ 9196 w 585435"/>
              <a:gd name="connsiteY12" fmla="*/ 103521 h 158274"/>
              <a:gd name="connsiteX13" fmla="*/ 14089 w 585435"/>
              <a:gd name="connsiteY13" fmla="*/ 116462 h 158274"/>
              <a:gd name="connsiteX14" fmla="*/ 11588 w 585435"/>
              <a:gd name="connsiteY14" fmla="*/ 122089 h 158274"/>
              <a:gd name="connsiteX15" fmla="*/ 11757 w 585435"/>
              <a:gd name="connsiteY15" fmla="*/ 131565 h 158274"/>
              <a:gd name="connsiteX16" fmla="*/ 20886 w 585435"/>
              <a:gd name="connsiteY16" fmla="*/ 138925 h 158274"/>
              <a:gd name="connsiteX17" fmla="*/ 57343 w 585435"/>
              <a:gd name="connsiteY17" fmla="*/ 151270 h 158274"/>
              <a:gd name="connsiteX18" fmla="*/ 69916 w 585435"/>
              <a:gd name="connsiteY18" fmla="*/ 147842 h 158274"/>
              <a:gd name="connsiteX19" fmla="*/ 138591 w 585435"/>
              <a:gd name="connsiteY19" fmla="*/ 145079 h 158274"/>
              <a:gd name="connsiteX20" fmla="*/ 249843 w 585435"/>
              <a:gd name="connsiteY20" fmla="*/ 145746 h 158274"/>
              <a:gd name="connsiteX21" fmla="*/ 469490 w 585435"/>
              <a:gd name="connsiteY21" fmla="*/ 158224 h 158274"/>
              <a:gd name="connsiteX22" fmla="*/ 542325 w 585435"/>
              <a:gd name="connsiteY22" fmla="*/ 144617 h 158274"/>
              <a:gd name="connsiteX23" fmla="*/ 569906 w 585435"/>
              <a:gd name="connsiteY23" fmla="*/ 135851 h 158274"/>
              <a:gd name="connsiteX24" fmla="*/ 580059 w 585435"/>
              <a:gd name="connsiteY24" fmla="*/ 127305 h 158274"/>
              <a:gd name="connsiteX25" fmla="*/ 577882 w 585435"/>
              <a:gd name="connsiteY25" fmla="*/ 118021 h 158274"/>
              <a:gd name="connsiteX26" fmla="*/ 579305 w 585435"/>
              <a:gd name="connsiteY26" fmla="*/ 113486 h 158274"/>
              <a:gd name="connsiteX27" fmla="*/ 578927 w 585435"/>
              <a:gd name="connsiteY27" fmla="*/ 104316 h 158274"/>
              <a:gd name="connsiteX28" fmla="*/ 582955 w 585435"/>
              <a:gd name="connsiteY28" fmla="*/ 100079 h 158274"/>
              <a:gd name="connsiteX29" fmla="*/ 580808 w 585435"/>
              <a:gd name="connsiteY29" fmla="*/ 85593 h 158274"/>
              <a:gd name="connsiteX30" fmla="*/ 585435 w 585435"/>
              <a:gd name="connsiteY30" fmla="*/ 80426 h 158274"/>
              <a:gd name="connsiteX31" fmla="*/ 578490 w 585435"/>
              <a:gd name="connsiteY31" fmla="*/ 60804 h 158274"/>
              <a:gd name="connsiteX32" fmla="*/ 583568 w 585435"/>
              <a:gd name="connsiteY32" fmla="*/ 48781 h 158274"/>
              <a:gd name="connsiteX33" fmla="*/ 579269 w 585435"/>
              <a:gd name="connsiteY33" fmla="*/ 35690 h 158274"/>
              <a:gd name="connsiteX34" fmla="*/ 582559 w 585435"/>
              <a:gd name="connsiteY34" fmla="*/ 40456 h 158274"/>
              <a:gd name="connsiteX35" fmla="*/ 578701 w 585435"/>
              <a:gd name="connsiteY35" fmla="*/ 33857 h 158274"/>
              <a:gd name="connsiteX36" fmla="*/ 579104 w 585435"/>
              <a:gd name="connsiteY36" fmla="*/ 33126 h 158274"/>
              <a:gd name="connsiteX37" fmla="*/ 581811 w 585435"/>
              <a:gd name="connsiteY37" fmla="*/ 17345 h 158274"/>
              <a:gd name="connsiteX38" fmla="*/ 576075 w 585435"/>
              <a:gd name="connsiteY38" fmla="*/ 6776 h 158274"/>
              <a:gd name="connsiteX39" fmla="*/ 141639 w 585435"/>
              <a:gd name="connsiteY39" fmla="*/ 90406 h 158274"/>
              <a:gd name="connsiteX40" fmla="*/ 149640 w 585435"/>
              <a:gd name="connsiteY40" fmla="*/ 90406 h 158274"/>
              <a:gd name="connsiteX41" fmla="*/ 142497 w 585435"/>
              <a:gd name="connsiteY41" fmla="*/ 90406 h 158274"/>
              <a:gd name="connsiteX42" fmla="*/ 141639 w 585435"/>
              <a:gd name="connsiteY42" fmla="*/ 90406 h 158274"/>
              <a:gd name="connsiteX0" fmla="*/ 577357 w 586717"/>
              <a:gd name="connsiteY0" fmla="*/ 15455 h 166953"/>
              <a:gd name="connsiteX1" fmla="*/ 513539 w 586717"/>
              <a:gd name="connsiteY1" fmla="*/ 14121 h 166953"/>
              <a:gd name="connsiteX2" fmla="*/ 443530 w 586717"/>
              <a:gd name="connsiteY2" fmla="*/ 14121 h 166953"/>
              <a:gd name="connsiteX3" fmla="*/ 305513 w 586717"/>
              <a:gd name="connsiteY3" fmla="*/ 104 h 166953"/>
              <a:gd name="connsiteX4" fmla="*/ 26145 w 586717"/>
              <a:gd name="connsiteY4" fmla="*/ 17741 h 166953"/>
              <a:gd name="connsiteX5" fmla="*/ 12248 w 586717"/>
              <a:gd name="connsiteY5" fmla="*/ 33171 h 166953"/>
              <a:gd name="connsiteX6" fmla="*/ 12905 w 586717"/>
              <a:gd name="connsiteY6" fmla="*/ 36791 h 166953"/>
              <a:gd name="connsiteX7" fmla="*/ 5666 w 586717"/>
              <a:gd name="connsiteY7" fmla="*/ 56317 h 166953"/>
              <a:gd name="connsiteX8" fmla="*/ 1282 w 586717"/>
              <a:gd name="connsiteY8" fmla="*/ 70628 h 166953"/>
              <a:gd name="connsiteX9" fmla="*/ 7657 w 586717"/>
              <a:gd name="connsiteY9" fmla="*/ 91156 h 166953"/>
              <a:gd name="connsiteX10" fmla="*/ 10565 w 586717"/>
              <a:gd name="connsiteY10" fmla="*/ 97328 h 166953"/>
              <a:gd name="connsiteX11" fmla="*/ 9688 w 586717"/>
              <a:gd name="connsiteY11" fmla="*/ 100297 h 166953"/>
              <a:gd name="connsiteX12" fmla="*/ 10478 w 586717"/>
              <a:gd name="connsiteY12" fmla="*/ 112200 h 166953"/>
              <a:gd name="connsiteX13" fmla="*/ 15371 w 586717"/>
              <a:gd name="connsiteY13" fmla="*/ 125141 h 166953"/>
              <a:gd name="connsiteX14" fmla="*/ 12870 w 586717"/>
              <a:gd name="connsiteY14" fmla="*/ 130768 h 166953"/>
              <a:gd name="connsiteX15" fmla="*/ 13039 w 586717"/>
              <a:gd name="connsiteY15" fmla="*/ 140244 h 166953"/>
              <a:gd name="connsiteX16" fmla="*/ 22168 w 586717"/>
              <a:gd name="connsiteY16" fmla="*/ 147604 h 166953"/>
              <a:gd name="connsiteX17" fmla="*/ 58625 w 586717"/>
              <a:gd name="connsiteY17" fmla="*/ 159949 h 166953"/>
              <a:gd name="connsiteX18" fmla="*/ 71198 w 586717"/>
              <a:gd name="connsiteY18" fmla="*/ 156521 h 166953"/>
              <a:gd name="connsiteX19" fmla="*/ 139873 w 586717"/>
              <a:gd name="connsiteY19" fmla="*/ 153758 h 166953"/>
              <a:gd name="connsiteX20" fmla="*/ 251125 w 586717"/>
              <a:gd name="connsiteY20" fmla="*/ 154425 h 166953"/>
              <a:gd name="connsiteX21" fmla="*/ 470772 w 586717"/>
              <a:gd name="connsiteY21" fmla="*/ 166903 h 166953"/>
              <a:gd name="connsiteX22" fmla="*/ 543607 w 586717"/>
              <a:gd name="connsiteY22" fmla="*/ 153296 h 166953"/>
              <a:gd name="connsiteX23" fmla="*/ 571188 w 586717"/>
              <a:gd name="connsiteY23" fmla="*/ 144530 h 166953"/>
              <a:gd name="connsiteX24" fmla="*/ 581341 w 586717"/>
              <a:gd name="connsiteY24" fmla="*/ 135984 h 166953"/>
              <a:gd name="connsiteX25" fmla="*/ 579164 w 586717"/>
              <a:gd name="connsiteY25" fmla="*/ 126700 h 166953"/>
              <a:gd name="connsiteX26" fmla="*/ 580587 w 586717"/>
              <a:gd name="connsiteY26" fmla="*/ 122165 h 166953"/>
              <a:gd name="connsiteX27" fmla="*/ 580209 w 586717"/>
              <a:gd name="connsiteY27" fmla="*/ 112995 h 166953"/>
              <a:gd name="connsiteX28" fmla="*/ 584237 w 586717"/>
              <a:gd name="connsiteY28" fmla="*/ 108758 h 166953"/>
              <a:gd name="connsiteX29" fmla="*/ 582090 w 586717"/>
              <a:gd name="connsiteY29" fmla="*/ 94272 h 166953"/>
              <a:gd name="connsiteX30" fmla="*/ 586717 w 586717"/>
              <a:gd name="connsiteY30" fmla="*/ 89105 h 166953"/>
              <a:gd name="connsiteX31" fmla="*/ 579772 w 586717"/>
              <a:gd name="connsiteY31" fmla="*/ 69483 h 166953"/>
              <a:gd name="connsiteX32" fmla="*/ 584850 w 586717"/>
              <a:gd name="connsiteY32" fmla="*/ 57460 h 166953"/>
              <a:gd name="connsiteX33" fmla="*/ 580551 w 586717"/>
              <a:gd name="connsiteY33" fmla="*/ 44369 h 166953"/>
              <a:gd name="connsiteX34" fmla="*/ 583841 w 586717"/>
              <a:gd name="connsiteY34" fmla="*/ 49135 h 166953"/>
              <a:gd name="connsiteX35" fmla="*/ 579983 w 586717"/>
              <a:gd name="connsiteY35" fmla="*/ 42536 h 166953"/>
              <a:gd name="connsiteX36" fmla="*/ 580386 w 586717"/>
              <a:gd name="connsiteY36" fmla="*/ 41805 h 166953"/>
              <a:gd name="connsiteX37" fmla="*/ 583093 w 586717"/>
              <a:gd name="connsiteY37" fmla="*/ 26024 h 166953"/>
              <a:gd name="connsiteX38" fmla="*/ 577357 w 586717"/>
              <a:gd name="connsiteY38" fmla="*/ 15455 h 166953"/>
              <a:gd name="connsiteX39" fmla="*/ 142921 w 586717"/>
              <a:gd name="connsiteY39" fmla="*/ 99085 h 166953"/>
              <a:gd name="connsiteX40" fmla="*/ 150922 w 586717"/>
              <a:gd name="connsiteY40" fmla="*/ 99085 h 166953"/>
              <a:gd name="connsiteX41" fmla="*/ 143779 w 586717"/>
              <a:gd name="connsiteY41" fmla="*/ 99085 h 166953"/>
              <a:gd name="connsiteX42" fmla="*/ 142921 w 586717"/>
              <a:gd name="connsiteY42" fmla="*/ 99085 h 166953"/>
              <a:gd name="connsiteX0" fmla="*/ 577357 w 586717"/>
              <a:gd name="connsiteY0" fmla="*/ 15455 h 166953"/>
              <a:gd name="connsiteX1" fmla="*/ 513539 w 586717"/>
              <a:gd name="connsiteY1" fmla="*/ 14121 h 166953"/>
              <a:gd name="connsiteX2" fmla="*/ 443530 w 586717"/>
              <a:gd name="connsiteY2" fmla="*/ 14121 h 166953"/>
              <a:gd name="connsiteX3" fmla="*/ 305513 w 586717"/>
              <a:gd name="connsiteY3" fmla="*/ 104 h 166953"/>
              <a:gd name="connsiteX4" fmla="*/ 26145 w 586717"/>
              <a:gd name="connsiteY4" fmla="*/ 17741 h 166953"/>
              <a:gd name="connsiteX5" fmla="*/ 12248 w 586717"/>
              <a:gd name="connsiteY5" fmla="*/ 33171 h 166953"/>
              <a:gd name="connsiteX6" fmla="*/ 12905 w 586717"/>
              <a:gd name="connsiteY6" fmla="*/ 36791 h 166953"/>
              <a:gd name="connsiteX7" fmla="*/ 5666 w 586717"/>
              <a:gd name="connsiteY7" fmla="*/ 56317 h 166953"/>
              <a:gd name="connsiteX8" fmla="*/ 1282 w 586717"/>
              <a:gd name="connsiteY8" fmla="*/ 70628 h 166953"/>
              <a:gd name="connsiteX9" fmla="*/ 7657 w 586717"/>
              <a:gd name="connsiteY9" fmla="*/ 91156 h 166953"/>
              <a:gd name="connsiteX10" fmla="*/ 10565 w 586717"/>
              <a:gd name="connsiteY10" fmla="*/ 97328 h 166953"/>
              <a:gd name="connsiteX11" fmla="*/ 9688 w 586717"/>
              <a:gd name="connsiteY11" fmla="*/ 100297 h 166953"/>
              <a:gd name="connsiteX12" fmla="*/ 10478 w 586717"/>
              <a:gd name="connsiteY12" fmla="*/ 112200 h 166953"/>
              <a:gd name="connsiteX13" fmla="*/ 15371 w 586717"/>
              <a:gd name="connsiteY13" fmla="*/ 125141 h 166953"/>
              <a:gd name="connsiteX14" fmla="*/ 12870 w 586717"/>
              <a:gd name="connsiteY14" fmla="*/ 130768 h 166953"/>
              <a:gd name="connsiteX15" fmla="*/ 13039 w 586717"/>
              <a:gd name="connsiteY15" fmla="*/ 140244 h 166953"/>
              <a:gd name="connsiteX16" fmla="*/ 22168 w 586717"/>
              <a:gd name="connsiteY16" fmla="*/ 147604 h 166953"/>
              <a:gd name="connsiteX17" fmla="*/ 58625 w 586717"/>
              <a:gd name="connsiteY17" fmla="*/ 159949 h 166953"/>
              <a:gd name="connsiteX18" fmla="*/ 71198 w 586717"/>
              <a:gd name="connsiteY18" fmla="*/ 156521 h 166953"/>
              <a:gd name="connsiteX19" fmla="*/ 139873 w 586717"/>
              <a:gd name="connsiteY19" fmla="*/ 153758 h 166953"/>
              <a:gd name="connsiteX20" fmla="*/ 251125 w 586717"/>
              <a:gd name="connsiteY20" fmla="*/ 136868 h 166953"/>
              <a:gd name="connsiteX21" fmla="*/ 470772 w 586717"/>
              <a:gd name="connsiteY21" fmla="*/ 166903 h 166953"/>
              <a:gd name="connsiteX22" fmla="*/ 543607 w 586717"/>
              <a:gd name="connsiteY22" fmla="*/ 153296 h 166953"/>
              <a:gd name="connsiteX23" fmla="*/ 571188 w 586717"/>
              <a:gd name="connsiteY23" fmla="*/ 144530 h 166953"/>
              <a:gd name="connsiteX24" fmla="*/ 581341 w 586717"/>
              <a:gd name="connsiteY24" fmla="*/ 135984 h 166953"/>
              <a:gd name="connsiteX25" fmla="*/ 579164 w 586717"/>
              <a:gd name="connsiteY25" fmla="*/ 126700 h 166953"/>
              <a:gd name="connsiteX26" fmla="*/ 580587 w 586717"/>
              <a:gd name="connsiteY26" fmla="*/ 122165 h 166953"/>
              <a:gd name="connsiteX27" fmla="*/ 580209 w 586717"/>
              <a:gd name="connsiteY27" fmla="*/ 112995 h 166953"/>
              <a:gd name="connsiteX28" fmla="*/ 584237 w 586717"/>
              <a:gd name="connsiteY28" fmla="*/ 108758 h 166953"/>
              <a:gd name="connsiteX29" fmla="*/ 582090 w 586717"/>
              <a:gd name="connsiteY29" fmla="*/ 94272 h 166953"/>
              <a:gd name="connsiteX30" fmla="*/ 586717 w 586717"/>
              <a:gd name="connsiteY30" fmla="*/ 89105 h 166953"/>
              <a:gd name="connsiteX31" fmla="*/ 579772 w 586717"/>
              <a:gd name="connsiteY31" fmla="*/ 69483 h 166953"/>
              <a:gd name="connsiteX32" fmla="*/ 584850 w 586717"/>
              <a:gd name="connsiteY32" fmla="*/ 57460 h 166953"/>
              <a:gd name="connsiteX33" fmla="*/ 580551 w 586717"/>
              <a:gd name="connsiteY33" fmla="*/ 44369 h 166953"/>
              <a:gd name="connsiteX34" fmla="*/ 583841 w 586717"/>
              <a:gd name="connsiteY34" fmla="*/ 49135 h 166953"/>
              <a:gd name="connsiteX35" fmla="*/ 579983 w 586717"/>
              <a:gd name="connsiteY35" fmla="*/ 42536 h 166953"/>
              <a:gd name="connsiteX36" fmla="*/ 580386 w 586717"/>
              <a:gd name="connsiteY36" fmla="*/ 41805 h 166953"/>
              <a:gd name="connsiteX37" fmla="*/ 583093 w 586717"/>
              <a:gd name="connsiteY37" fmla="*/ 26024 h 166953"/>
              <a:gd name="connsiteX38" fmla="*/ 577357 w 586717"/>
              <a:gd name="connsiteY38" fmla="*/ 15455 h 166953"/>
              <a:gd name="connsiteX39" fmla="*/ 142921 w 586717"/>
              <a:gd name="connsiteY39" fmla="*/ 99085 h 166953"/>
              <a:gd name="connsiteX40" fmla="*/ 150922 w 586717"/>
              <a:gd name="connsiteY40" fmla="*/ 99085 h 166953"/>
              <a:gd name="connsiteX41" fmla="*/ 143779 w 586717"/>
              <a:gd name="connsiteY41" fmla="*/ 99085 h 166953"/>
              <a:gd name="connsiteX42" fmla="*/ 142921 w 586717"/>
              <a:gd name="connsiteY42" fmla="*/ 99085 h 166953"/>
              <a:gd name="connsiteX0" fmla="*/ 577357 w 586717"/>
              <a:gd name="connsiteY0" fmla="*/ 15455 h 160310"/>
              <a:gd name="connsiteX1" fmla="*/ 513539 w 586717"/>
              <a:gd name="connsiteY1" fmla="*/ 14121 h 160310"/>
              <a:gd name="connsiteX2" fmla="*/ 443530 w 586717"/>
              <a:gd name="connsiteY2" fmla="*/ 14121 h 160310"/>
              <a:gd name="connsiteX3" fmla="*/ 305513 w 586717"/>
              <a:gd name="connsiteY3" fmla="*/ 104 h 160310"/>
              <a:gd name="connsiteX4" fmla="*/ 26145 w 586717"/>
              <a:gd name="connsiteY4" fmla="*/ 17741 h 160310"/>
              <a:gd name="connsiteX5" fmla="*/ 12248 w 586717"/>
              <a:gd name="connsiteY5" fmla="*/ 33171 h 160310"/>
              <a:gd name="connsiteX6" fmla="*/ 12905 w 586717"/>
              <a:gd name="connsiteY6" fmla="*/ 36791 h 160310"/>
              <a:gd name="connsiteX7" fmla="*/ 5666 w 586717"/>
              <a:gd name="connsiteY7" fmla="*/ 56317 h 160310"/>
              <a:gd name="connsiteX8" fmla="*/ 1282 w 586717"/>
              <a:gd name="connsiteY8" fmla="*/ 70628 h 160310"/>
              <a:gd name="connsiteX9" fmla="*/ 7657 w 586717"/>
              <a:gd name="connsiteY9" fmla="*/ 91156 h 160310"/>
              <a:gd name="connsiteX10" fmla="*/ 10565 w 586717"/>
              <a:gd name="connsiteY10" fmla="*/ 97328 h 160310"/>
              <a:gd name="connsiteX11" fmla="*/ 9688 w 586717"/>
              <a:gd name="connsiteY11" fmla="*/ 100297 h 160310"/>
              <a:gd name="connsiteX12" fmla="*/ 10478 w 586717"/>
              <a:gd name="connsiteY12" fmla="*/ 112200 h 160310"/>
              <a:gd name="connsiteX13" fmla="*/ 15371 w 586717"/>
              <a:gd name="connsiteY13" fmla="*/ 125141 h 160310"/>
              <a:gd name="connsiteX14" fmla="*/ 12870 w 586717"/>
              <a:gd name="connsiteY14" fmla="*/ 130768 h 160310"/>
              <a:gd name="connsiteX15" fmla="*/ 13039 w 586717"/>
              <a:gd name="connsiteY15" fmla="*/ 140244 h 160310"/>
              <a:gd name="connsiteX16" fmla="*/ 22168 w 586717"/>
              <a:gd name="connsiteY16" fmla="*/ 147604 h 160310"/>
              <a:gd name="connsiteX17" fmla="*/ 58625 w 586717"/>
              <a:gd name="connsiteY17" fmla="*/ 159949 h 160310"/>
              <a:gd name="connsiteX18" fmla="*/ 71198 w 586717"/>
              <a:gd name="connsiteY18" fmla="*/ 156521 h 160310"/>
              <a:gd name="connsiteX19" fmla="*/ 139873 w 586717"/>
              <a:gd name="connsiteY19" fmla="*/ 153758 h 160310"/>
              <a:gd name="connsiteX20" fmla="*/ 251125 w 586717"/>
              <a:gd name="connsiteY20" fmla="*/ 136868 h 160310"/>
              <a:gd name="connsiteX21" fmla="*/ 473622 w 586717"/>
              <a:gd name="connsiteY21" fmla="*/ 147883 h 160310"/>
              <a:gd name="connsiteX22" fmla="*/ 543607 w 586717"/>
              <a:gd name="connsiteY22" fmla="*/ 153296 h 160310"/>
              <a:gd name="connsiteX23" fmla="*/ 571188 w 586717"/>
              <a:gd name="connsiteY23" fmla="*/ 144530 h 160310"/>
              <a:gd name="connsiteX24" fmla="*/ 581341 w 586717"/>
              <a:gd name="connsiteY24" fmla="*/ 135984 h 160310"/>
              <a:gd name="connsiteX25" fmla="*/ 579164 w 586717"/>
              <a:gd name="connsiteY25" fmla="*/ 126700 h 160310"/>
              <a:gd name="connsiteX26" fmla="*/ 580587 w 586717"/>
              <a:gd name="connsiteY26" fmla="*/ 122165 h 160310"/>
              <a:gd name="connsiteX27" fmla="*/ 580209 w 586717"/>
              <a:gd name="connsiteY27" fmla="*/ 112995 h 160310"/>
              <a:gd name="connsiteX28" fmla="*/ 584237 w 586717"/>
              <a:gd name="connsiteY28" fmla="*/ 108758 h 160310"/>
              <a:gd name="connsiteX29" fmla="*/ 582090 w 586717"/>
              <a:gd name="connsiteY29" fmla="*/ 94272 h 160310"/>
              <a:gd name="connsiteX30" fmla="*/ 586717 w 586717"/>
              <a:gd name="connsiteY30" fmla="*/ 89105 h 160310"/>
              <a:gd name="connsiteX31" fmla="*/ 579772 w 586717"/>
              <a:gd name="connsiteY31" fmla="*/ 69483 h 160310"/>
              <a:gd name="connsiteX32" fmla="*/ 584850 w 586717"/>
              <a:gd name="connsiteY32" fmla="*/ 57460 h 160310"/>
              <a:gd name="connsiteX33" fmla="*/ 580551 w 586717"/>
              <a:gd name="connsiteY33" fmla="*/ 44369 h 160310"/>
              <a:gd name="connsiteX34" fmla="*/ 583841 w 586717"/>
              <a:gd name="connsiteY34" fmla="*/ 49135 h 160310"/>
              <a:gd name="connsiteX35" fmla="*/ 579983 w 586717"/>
              <a:gd name="connsiteY35" fmla="*/ 42536 h 160310"/>
              <a:gd name="connsiteX36" fmla="*/ 580386 w 586717"/>
              <a:gd name="connsiteY36" fmla="*/ 41805 h 160310"/>
              <a:gd name="connsiteX37" fmla="*/ 583093 w 586717"/>
              <a:gd name="connsiteY37" fmla="*/ 26024 h 160310"/>
              <a:gd name="connsiteX38" fmla="*/ 577357 w 586717"/>
              <a:gd name="connsiteY38" fmla="*/ 15455 h 160310"/>
              <a:gd name="connsiteX39" fmla="*/ 142921 w 586717"/>
              <a:gd name="connsiteY39" fmla="*/ 99085 h 160310"/>
              <a:gd name="connsiteX40" fmla="*/ 150922 w 586717"/>
              <a:gd name="connsiteY40" fmla="*/ 99085 h 160310"/>
              <a:gd name="connsiteX41" fmla="*/ 143779 w 586717"/>
              <a:gd name="connsiteY41" fmla="*/ 99085 h 160310"/>
              <a:gd name="connsiteX42" fmla="*/ 142921 w 586717"/>
              <a:gd name="connsiteY42" fmla="*/ 99085 h 160310"/>
              <a:gd name="connsiteX0" fmla="*/ 577398 w 586758"/>
              <a:gd name="connsiteY0" fmla="*/ 28578 h 173433"/>
              <a:gd name="connsiteX1" fmla="*/ 513580 w 586758"/>
              <a:gd name="connsiteY1" fmla="*/ 27244 h 173433"/>
              <a:gd name="connsiteX2" fmla="*/ 443571 w 586758"/>
              <a:gd name="connsiteY2" fmla="*/ 27244 h 173433"/>
              <a:gd name="connsiteX3" fmla="*/ 306124 w 586758"/>
              <a:gd name="connsiteY3" fmla="*/ 59 h 173433"/>
              <a:gd name="connsiteX4" fmla="*/ 26186 w 586758"/>
              <a:gd name="connsiteY4" fmla="*/ 30864 h 173433"/>
              <a:gd name="connsiteX5" fmla="*/ 12289 w 586758"/>
              <a:gd name="connsiteY5" fmla="*/ 46294 h 173433"/>
              <a:gd name="connsiteX6" fmla="*/ 12946 w 586758"/>
              <a:gd name="connsiteY6" fmla="*/ 49914 h 173433"/>
              <a:gd name="connsiteX7" fmla="*/ 5707 w 586758"/>
              <a:gd name="connsiteY7" fmla="*/ 69440 h 173433"/>
              <a:gd name="connsiteX8" fmla="*/ 1323 w 586758"/>
              <a:gd name="connsiteY8" fmla="*/ 83751 h 173433"/>
              <a:gd name="connsiteX9" fmla="*/ 7698 w 586758"/>
              <a:gd name="connsiteY9" fmla="*/ 104279 h 173433"/>
              <a:gd name="connsiteX10" fmla="*/ 10606 w 586758"/>
              <a:gd name="connsiteY10" fmla="*/ 110451 h 173433"/>
              <a:gd name="connsiteX11" fmla="*/ 9729 w 586758"/>
              <a:gd name="connsiteY11" fmla="*/ 113420 h 173433"/>
              <a:gd name="connsiteX12" fmla="*/ 10519 w 586758"/>
              <a:gd name="connsiteY12" fmla="*/ 125323 h 173433"/>
              <a:gd name="connsiteX13" fmla="*/ 15412 w 586758"/>
              <a:gd name="connsiteY13" fmla="*/ 138264 h 173433"/>
              <a:gd name="connsiteX14" fmla="*/ 12911 w 586758"/>
              <a:gd name="connsiteY14" fmla="*/ 143891 h 173433"/>
              <a:gd name="connsiteX15" fmla="*/ 13080 w 586758"/>
              <a:gd name="connsiteY15" fmla="*/ 153367 h 173433"/>
              <a:gd name="connsiteX16" fmla="*/ 22209 w 586758"/>
              <a:gd name="connsiteY16" fmla="*/ 160727 h 173433"/>
              <a:gd name="connsiteX17" fmla="*/ 58666 w 586758"/>
              <a:gd name="connsiteY17" fmla="*/ 173072 h 173433"/>
              <a:gd name="connsiteX18" fmla="*/ 71239 w 586758"/>
              <a:gd name="connsiteY18" fmla="*/ 169644 h 173433"/>
              <a:gd name="connsiteX19" fmla="*/ 139914 w 586758"/>
              <a:gd name="connsiteY19" fmla="*/ 166881 h 173433"/>
              <a:gd name="connsiteX20" fmla="*/ 251166 w 586758"/>
              <a:gd name="connsiteY20" fmla="*/ 149991 h 173433"/>
              <a:gd name="connsiteX21" fmla="*/ 473663 w 586758"/>
              <a:gd name="connsiteY21" fmla="*/ 161006 h 173433"/>
              <a:gd name="connsiteX22" fmla="*/ 543648 w 586758"/>
              <a:gd name="connsiteY22" fmla="*/ 166419 h 173433"/>
              <a:gd name="connsiteX23" fmla="*/ 571229 w 586758"/>
              <a:gd name="connsiteY23" fmla="*/ 157653 h 173433"/>
              <a:gd name="connsiteX24" fmla="*/ 581382 w 586758"/>
              <a:gd name="connsiteY24" fmla="*/ 149107 h 173433"/>
              <a:gd name="connsiteX25" fmla="*/ 579205 w 586758"/>
              <a:gd name="connsiteY25" fmla="*/ 139823 h 173433"/>
              <a:gd name="connsiteX26" fmla="*/ 580628 w 586758"/>
              <a:gd name="connsiteY26" fmla="*/ 135288 h 173433"/>
              <a:gd name="connsiteX27" fmla="*/ 580250 w 586758"/>
              <a:gd name="connsiteY27" fmla="*/ 126118 h 173433"/>
              <a:gd name="connsiteX28" fmla="*/ 584278 w 586758"/>
              <a:gd name="connsiteY28" fmla="*/ 121881 h 173433"/>
              <a:gd name="connsiteX29" fmla="*/ 582131 w 586758"/>
              <a:gd name="connsiteY29" fmla="*/ 107395 h 173433"/>
              <a:gd name="connsiteX30" fmla="*/ 586758 w 586758"/>
              <a:gd name="connsiteY30" fmla="*/ 102228 h 173433"/>
              <a:gd name="connsiteX31" fmla="*/ 579813 w 586758"/>
              <a:gd name="connsiteY31" fmla="*/ 82606 h 173433"/>
              <a:gd name="connsiteX32" fmla="*/ 584891 w 586758"/>
              <a:gd name="connsiteY32" fmla="*/ 70583 h 173433"/>
              <a:gd name="connsiteX33" fmla="*/ 580592 w 586758"/>
              <a:gd name="connsiteY33" fmla="*/ 57492 h 173433"/>
              <a:gd name="connsiteX34" fmla="*/ 583882 w 586758"/>
              <a:gd name="connsiteY34" fmla="*/ 62258 h 173433"/>
              <a:gd name="connsiteX35" fmla="*/ 580024 w 586758"/>
              <a:gd name="connsiteY35" fmla="*/ 55659 h 173433"/>
              <a:gd name="connsiteX36" fmla="*/ 580427 w 586758"/>
              <a:gd name="connsiteY36" fmla="*/ 54928 h 173433"/>
              <a:gd name="connsiteX37" fmla="*/ 583134 w 586758"/>
              <a:gd name="connsiteY37" fmla="*/ 39147 h 173433"/>
              <a:gd name="connsiteX38" fmla="*/ 577398 w 586758"/>
              <a:gd name="connsiteY38" fmla="*/ 28578 h 173433"/>
              <a:gd name="connsiteX39" fmla="*/ 142962 w 586758"/>
              <a:gd name="connsiteY39" fmla="*/ 112208 h 173433"/>
              <a:gd name="connsiteX40" fmla="*/ 150963 w 586758"/>
              <a:gd name="connsiteY40" fmla="*/ 112208 h 173433"/>
              <a:gd name="connsiteX41" fmla="*/ 143820 w 586758"/>
              <a:gd name="connsiteY41" fmla="*/ 112208 h 173433"/>
              <a:gd name="connsiteX42" fmla="*/ 142962 w 586758"/>
              <a:gd name="connsiteY42" fmla="*/ 112208 h 173433"/>
              <a:gd name="connsiteX0" fmla="*/ 577398 w 586758"/>
              <a:gd name="connsiteY0" fmla="*/ 28584 h 173439"/>
              <a:gd name="connsiteX1" fmla="*/ 513580 w 586758"/>
              <a:gd name="connsiteY1" fmla="*/ 27250 h 173439"/>
              <a:gd name="connsiteX2" fmla="*/ 443571 w 586758"/>
              <a:gd name="connsiteY2" fmla="*/ 22861 h 173439"/>
              <a:gd name="connsiteX3" fmla="*/ 306124 w 586758"/>
              <a:gd name="connsiteY3" fmla="*/ 65 h 173439"/>
              <a:gd name="connsiteX4" fmla="*/ 26186 w 586758"/>
              <a:gd name="connsiteY4" fmla="*/ 30870 h 173439"/>
              <a:gd name="connsiteX5" fmla="*/ 12289 w 586758"/>
              <a:gd name="connsiteY5" fmla="*/ 46300 h 173439"/>
              <a:gd name="connsiteX6" fmla="*/ 12946 w 586758"/>
              <a:gd name="connsiteY6" fmla="*/ 49920 h 173439"/>
              <a:gd name="connsiteX7" fmla="*/ 5707 w 586758"/>
              <a:gd name="connsiteY7" fmla="*/ 69446 h 173439"/>
              <a:gd name="connsiteX8" fmla="*/ 1323 w 586758"/>
              <a:gd name="connsiteY8" fmla="*/ 83757 h 173439"/>
              <a:gd name="connsiteX9" fmla="*/ 7698 w 586758"/>
              <a:gd name="connsiteY9" fmla="*/ 104285 h 173439"/>
              <a:gd name="connsiteX10" fmla="*/ 10606 w 586758"/>
              <a:gd name="connsiteY10" fmla="*/ 110457 h 173439"/>
              <a:gd name="connsiteX11" fmla="*/ 9729 w 586758"/>
              <a:gd name="connsiteY11" fmla="*/ 113426 h 173439"/>
              <a:gd name="connsiteX12" fmla="*/ 10519 w 586758"/>
              <a:gd name="connsiteY12" fmla="*/ 125329 h 173439"/>
              <a:gd name="connsiteX13" fmla="*/ 15412 w 586758"/>
              <a:gd name="connsiteY13" fmla="*/ 138270 h 173439"/>
              <a:gd name="connsiteX14" fmla="*/ 12911 w 586758"/>
              <a:gd name="connsiteY14" fmla="*/ 143897 h 173439"/>
              <a:gd name="connsiteX15" fmla="*/ 13080 w 586758"/>
              <a:gd name="connsiteY15" fmla="*/ 153373 h 173439"/>
              <a:gd name="connsiteX16" fmla="*/ 22209 w 586758"/>
              <a:gd name="connsiteY16" fmla="*/ 160733 h 173439"/>
              <a:gd name="connsiteX17" fmla="*/ 58666 w 586758"/>
              <a:gd name="connsiteY17" fmla="*/ 173078 h 173439"/>
              <a:gd name="connsiteX18" fmla="*/ 71239 w 586758"/>
              <a:gd name="connsiteY18" fmla="*/ 169650 h 173439"/>
              <a:gd name="connsiteX19" fmla="*/ 139914 w 586758"/>
              <a:gd name="connsiteY19" fmla="*/ 166887 h 173439"/>
              <a:gd name="connsiteX20" fmla="*/ 251166 w 586758"/>
              <a:gd name="connsiteY20" fmla="*/ 149997 h 173439"/>
              <a:gd name="connsiteX21" fmla="*/ 473663 w 586758"/>
              <a:gd name="connsiteY21" fmla="*/ 161012 h 173439"/>
              <a:gd name="connsiteX22" fmla="*/ 543648 w 586758"/>
              <a:gd name="connsiteY22" fmla="*/ 166425 h 173439"/>
              <a:gd name="connsiteX23" fmla="*/ 571229 w 586758"/>
              <a:gd name="connsiteY23" fmla="*/ 157659 h 173439"/>
              <a:gd name="connsiteX24" fmla="*/ 581382 w 586758"/>
              <a:gd name="connsiteY24" fmla="*/ 149113 h 173439"/>
              <a:gd name="connsiteX25" fmla="*/ 579205 w 586758"/>
              <a:gd name="connsiteY25" fmla="*/ 139829 h 173439"/>
              <a:gd name="connsiteX26" fmla="*/ 580628 w 586758"/>
              <a:gd name="connsiteY26" fmla="*/ 135294 h 173439"/>
              <a:gd name="connsiteX27" fmla="*/ 580250 w 586758"/>
              <a:gd name="connsiteY27" fmla="*/ 126124 h 173439"/>
              <a:gd name="connsiteX28" fmla="*/ 584278 w 586758"/>
              <a:gd name="connsiteY28" fmla="*/ 121887 h 173439"/>
              <a:gd name="connsiteX29" fmla="*/ 582131 w 586758"/>
              <a:gd name="connsiteY29" fmla="*/ 107401 h 173439"/>
              <a:gd name="connsiteX30" fmla="*/ 586758 w 586758"/>
              <a:gd name="connsiteY30" fmla="*/ 102234 h 173439"/>
              <a:gd name="connsiteX31" fmla="*/ 579813 w 586758"/>
              <a:gd name="connsiteY31" fmla="*/ 82612 h 173439"/>
              <a:gd name="connsiteX32" fmla="*/ 584891 w 586758"/>
              <a:gd name="connsiteY32" fmla="*/ 70589 h 173439"/>
              <a:gd name="connsiteX33" fmla="*/ 580592 w 586758"/>
              <a:gd name="connsiteY33" fmla="*/ 57498 h 173439"/>
              <a:gd name="connsiteX34" fmla="*/ 583882 w 586758"/>
              <a:gd name="connsiteY34" fmla="*/ 62264 h 173439"/>
              <a:gd name="connsiteX35" fmla="*/ 580024 w 586758"/>
              <a:gd name="connsiteY35" fmla="*/ 55665 h 173439"/>
              <a:gd name="connsiteX36" fmla="*/ 580427 w 586758"/>
              <a:gd name="connsiteY36" fmla="*/ 54934 h 173439"/>
              <a:gd name="connsiteX37" fmla="*/ 583134 w 586758"/>
              <a:gd name="connsiteY37" fmla="*/ 39153 h 173439"/>
              <a:gd name="connsiteX38" fmla="*/ 577398 w 586758"/>
              <a:gd name="connsiteY38" fmla="*/ 28584 h 173439"/>
              <a:gd name="connsiteX39" fmla="*/ 142962 w 586758"/>
              <a:gd name="connsiteY39" fmla="*/ 112214 h 173439"/>
              <a:gd name="connsiteX40" fmla="*/ 150963 w 586758"/>
              <a:gd name="connsiteY40" fmla="*/ 112214 h 173439"/>
              <a:gd name="connsiteX41" fmla="*/ 143820 w 586758"/>
              <a:gd name="connsiteY41" fmla="*/ 112214 h 173439"/>
              <a:gd name="connsiteX42" fmla="*/ 142962 w 586758"/>
              <a:gd name="connsiteY42" fmla="*/ 112214 h 173439"/>
              <a:gd name="connsiteX0" fmla="*/ 577398 w 586758"/>
              <a:gd name="connsiteY0" fmla="*/ 28593 h 173448"/>
              <a:gd name="connsiteX1" fmla="*/ 513580 w 586758"/>
              <a:gd name="connsiteY1" fmla="*/ 27259 h 173448"/>
              <a:gd name="connsiteX2" fmla="*/ 443571 w 586758"/>
              <a:gd name="connsiteY2" fmla="*/ 22870 h 173448"/>
              <a:gd name="connsiteX3" fmla="*/ 306124 w 586758"/>
              <a:gd name="connsiteY3" fmla="*/ 74 h 173448"/>
              <a:gd name="connsiteX4" fmla="*/ 26186 w 586758"/>
              <a:gd name="connsiteY4" fmla="*/ 30879 h 173448"/>
              <a:gd name="connsiteX5" fmla="*/ 12289 w 586758"/>
              <a:gd name="connsiteY5" fmla="*/ 46309 h 173448"/>
              <a:gd name="connsiteX6" fmla="*/ 12946 w 586758"/>
              <a:gd name="connsiteY6" fmla="*/ 49929 h 173448"/>
              <a:gd name="connsiteX7" fmla="*/ 5707 w 586758"/>
              <a:gd name="connsiteY7" fmla="*/ 69455 h 173448"/>
              <a:gd name="connsiteX8" fmla="*/ 1323 w 586758"/>
              <a:gd name="connsiteY8" fmla="*/ 83766 h 173448"/>
              <a:gd name="connsiteX9" fmla="*/ 7698 w 586758"/>
              <a:gd name="connsiteY9" fmla="*/ 104294 h 173448"/>
              <a:gd name="connsiteX10" fmla="*/ 10606 w 586758"/>
              <a:gd name="connsiteY10" fmla="*/ 110466 h 173448"/>
              <a:gd name="connsiteX11" fmla="*/ 9729 w 586758"/>
              <a:gd name="connsiteY11" fmla="*/ 113435 h 173448"/>
              <a:gd name="connsiteX12" fmla="*/ 10519 w 586758"/>
              <a:gd name="connsiteY12" fmla="*/ 125338 h 173448"/>
              <a:gd name="connsiteX13" fmla="*/ 15412 w 586758"/>
              <a:gd name="connsiteY13" fmla="*/ 138279 h 173448"/>
              <a:gd name="connsiteX14" fmla="*/ 12911 w 586758"/>
              <a:gd name="connsiteY14" fmla="*/ 143906 h 173448"/>
              <a:gd name="connsiteX15" fmla="*/ 13080 w 586758"/>
              <a:gd name="connsiteY15" fmla="*/ 153382 h 173448"/>
              <a:gd name="connsiteX16" fmla="*/ 22209 w 586758"/>
              <a:gd name="connsiteY16" fmla="*/ 160742 h 173448"/>
              <a:gd name="connsiteX17" fmla="*/ 58666 w 586758"/>
              <a:gd name="connsiteY17" fmla="*/ 173087 h 173448"/>
              <a:gd name="connsiteX18" fmla="*/ 71239 w 586758"/>
              <a:gd name="connsiteY18" fmla="*/ 169659 h 173448"/>
              <a:gd name="connsiteX19" fmla="*/ 139914 w 586758"/>
              <a:gd name="connsiteY19" fmla="*/ 166896 h 173448"/>
              <a:gd name="connsiteX20" fmla="*/ 251166 w 586758"/>
              <a:gd name="connsiteY20" fmla="*/ 150006 h 173448"/>
              <a:gd name="connsiteX21" fmla="*/ 473663 w 586758"/>
              <a:gd name="connsiteY21" fmla="*/ 161021 h 173448"/>
              <a:gd name="connsiteX22" fmla="*/ 543648 w 586758"/>
              <a:gd name="connsiteY22" fmla="*/ 166434 h 173448"/>
              <a:gd name="connsiteX23" fmla="*/ 571229 w 586758"/>
              <a:gd name="connsiteY23" fmla="*/ 157668 h 173448"/>
              <a:gd name="connsiteX24" fmla="*/ 581382 w 586758"/>
              <a:gd name="connsiteY24" fmla="*/ 149122 h 173448"/>
              <a:gd name="connsiteX25" fmla="*/ 579205 w 586758"/>
              <a:gd name="connsiteY25" fmla="*/ 139838 h 173448"/>
              <a:gd name="connsiteX26" fmla="*/ 580628 w 586758"/>
              <a:gd name="connsiteY26" fmla="*/ 135303 h 173448"/>
              <a:gd name="connsiteX27" fmla="*/ 580250 w 586758"/>
              <a:gd name="connsiteY27" fmla="*/ 126133 h 173448"/>
              <a:gd name="connsiteX28" fmla="*/ 584278 w 586758"/>
              <a:gd name="connsiteY28" fmla="*/ 121896 h 173448"/>
              <a:gd name="connsiteX29" fmla="*/ 582131 w 586758"/>
              <a:gd name="connsiteY29" fmla="*/ 107410 h 173448"/>
              <a:gd name="connsiteX30" fmla="*/ 586758 w 586758"/>
              <a:gd name="connsiteY30" fmla="*/ 102243 h 173448"/>
              <a:gd name="connsiteX31" fmla="*/ 579813 w 586758"/>
              <a:gd name="connsiteY31" fmla="*/ 82621 h 173448"/>
              <a:gd name="connsiteX32" fmla="*/ 584891 w 586758"/>
              <a:gd name="connsiteY32" fmla="*/ 70598 h 173448"/>
              <a:gd name="connsiteX33" fmla="*/ 580592 w 586758"/>
              <a:gd name="connsiteY33" fmla="*/ 57507 h 173448"/>
              <a:gd name="connsiteX34" fmla="*/ 583882 w 586758"/>
              <a:gd name="connsiteY34" fmla="*/ 62273 h 173448"/>
              <a:gd name="connsiteX35" fmla="*/ 580024 w 586758"/>
              <a:gd name="connsiteY35" fmla="*/ 55674 h 173448"/>
              <a:gd name="connsiteX36" fmla="*/ 580427 w 586758"/>
              <a:gd name="connsiteY36" fmla="*/ 54943 h 173448"/>
              <a:gd name="connsiteX37" fmla="*/ 583134 w 586758"/>
              <a:gd name="connsiteY37" fmla="*/ 39162 h 173448"/>
              <a:gd name="connsiteX38" fmla="*/ 577398 w 586758"/>
              <a:gd name="connsiteY38" fmla="*/ 28593 h 173448"/>
              <a:gd name="connsiteX39" fmla="*/ 142962 w 586758"/>
              <a:gd name="connsiteY39" fmla="*/ 112223 h 173448"/>
              <a:gd name="connsiteX40" fmla="*/ 150963 w 586758"/>
              <a:gd name="connsiteY40" fmla="*/ 112223 h 173448"/>
              <a:gd name="connsiteX41" fmla="*/ 143820 w 586758"/>
              <a:gd name="connsiteY41" fmla="*/ 112223 h 173448"/>
              <a:gd name="connsiteX42" fmla="*/ 142962 w 586758"/>
              <a:gd name="connsiteY42" fmla="*/ 112223 h 173448"/>
              <a:gd name="connsiteX0" fmla="*/ 577398 w 586758"/>
              <a:gd name="connsiteY0" fmla="*/ 28567 h 173422"/>
              <a:gd name="connsiteX1" fmla="*/ 513580 w 586758"/>
              <a:gd name="connsiteY1" fmla="*/ 27233 h 173422"/>
              <a:gd name="connsiteX2" fmla="*/ 474917 w 586758"/>
              <a:gd name="connsiteY2" fmla="*/ 24307 h 173422"/>
              <a:gd name="connsiteX3" fmla="*/ 306124 w 586758"/>
              <a:gd name="connsiteY3" fmla="*/ 48 h 173422"/>
              <a:gd name="connsiteX4" fmla="*/ 26186 w 586758"/>
              <a:gd name="connsiteY4" fmla="*/ 30853 h 173422"/>
              <a:gd name="connsiteX5" fmla="*/ 12289 w 586758"/>
              <a:gd name="connsiteY5" fmla="*/ 46283 h 173422"/>
              <a:gd name="connsiteX6" fmla="*/ 12946 w 586758"/>
              <a:gd name="connsiteY6" fmla="*/ 49903 h 173422"/>
              <a:gd name="connsiteX7" fmla="*/ 5707 w 586758"/>
              <a:gd name="connsiteY7" fmla="*/ 69429 h 173422"/>
              <a:gd name="connsiteX8" fmla="*/ 1323 w 586758"/>
              <a:gd name="connsiteY8" fmla="*/ 83740 h 173422"/>
              <a:gd name="connsiteX9" fmla="*/ 7698 w 586758"/>
              <a:gd name="connsiteY9" fmla="*/ 104268 h 173422"/>
              <a:gd name="connsiteX10" fmla="*/ 10606 w 586758"/>
              <a:gd name="connsiteY10" fmla="*/ 110440 h 173422"/>
              <a:gd name="connsiteX11" fmla="*/ 9729 w 586758"/>
              <a:gd name="connsiteY11" fmla="*/ 113409 h 173422"/>
              <a:gd name="connsiteX12" fmla="*/ 10519 w 586758"/>
              <a:gd name="connsiteY12" fmla="*/ 125312 h 173422"/>
              <a:gd name="connsiteX13" fmla="*/ 15412 w 586758"/>
              <a:gd name="connsiteY13" fmla="*/ 138253 h 173422"/>
              <a:gd name="connsiteX14" fmla="*/ 12911 w 586758"/>
              <a:gd name="connsiteY14" fmla="*/ 143880 h 173422"/>
              <a:gd name="connsiteX15" fmla="*/ 13080 w 586758"/>
              <a:gd name="connsiteY15" fmla="*/ 153356 h 173422"/>
              <a:gd name="connsiteX16" fmla="*/ 22209 w 586758"/>
              <a:gd name="connsiteY16" fmla="*/ 160716 h 173422"/>
              <a:gd name="connsiteX17" fmla="*/ 58666 w 586758"/>
              <a:gd name="connsiteY17" fmla="*/ 173061 h 173422"/>
              <a:gd name="connsiteX18" fmla="*/ 71239 w 586758"/>
              <a:gd name="connsiteY18" fmla="*/ 169633 h 173422"/>
              <a:gd name="connsiteX19" fmla="*/ 139914 w 586758"/>
              <a:gd name="connsiteY19" fmla="*/ 166870 h 173422"/>
              <a:gd name="connsiteX20" fmla="*/ 251166 w 586758"/>
              <a:gd name="connsiteY20" fmla="*/ 149980 h 173422"/>
              <a:gd name="connsiteX21" fmla="*/ 473663 w 586758"/>
              <a:gd name="connsiteY21" fmla="*/ 160995 h 173422"/>
              <a:gd name="connsiteX22" fmla="*/ 543648 w 586758"/>
              <a:gd name="connsiteY22" fmla="*/ 166408 h 173422"/>
              <a:gd name="connsiteX23" fmla="*/ 571229 w 586758"/>
              <a:gd name="connsiteY23" fmla="*/ 157642 h 173422"/>
              <a:gd name="connsiteX24" fmla="*/ 581382 w 586758"/>
              <a:gd name="connsiteY24" fmla="*/ 149096 h 173422"/>
              <a:gd name="connsiteX25" fmla="*/ 579205 w 586758"/>
              <a:gd name="connsiteY25" fmla="*/ 139812 h 173422"/>
              <a:gd name="connsiteX26" fmla="*/ 580628 w 586758"/>
              <a:gd name="connsiteY26" fmla="*/ 135277 h 173422"/>
              <a:gd name="connsiteX27" fmla="*/ 580250 w 586758"/>
              <a:gd name="connsiteY27" fmla="*/ 126107 h 173422"/>
              <a:gd name="connsiteX28" fmla="*/ 584278 w 586758"/>
              <a:gd name="connsiteY28" fmla="*/ 121870 h 173422"/>
              <a:gd name="connsiteX29" fmla="*/ 582131 w 586758"/>
              <a:gd name="connsiteY29" fmla="*/ 107384 h 173422"/>
              <a:gd name="connsiteX30" fmla="*/ 586758 w 586758"/>
              <a:gd name="connsiteY30" fmla="*/ 102217 h 173422"/>
              <a:gd name="connsiteX31" fmla="*/ 579813 w 586758"/>
              <a:gd name="connsiteY31" fmla="*/ 82595 h 173422"/>
              <a:gd name="connsiteX32" fmla="*/ 584891 w 586758"/>
              <a:gd name="connsiteY32" fmla="*/ 70572 h 173422"/>
              <a:gd name="connsiteX33" fmla="*/ 580592 w 586758"/>
              <a:gd name="connsiteY33" fmla="*/ 57481 h 173422"/>
              <a:gd name="connsiteX34" fmla="*/ 583882 w 586758"/>
              <a:gd name="connsiteY34" fmla="*/ 62247 h 173422"/>
              <a:gd name="connsiteX35" fmla="*/ 580024 w 586758"/>
              <a:gd name="connsiteY35" fmla="*/ 55648 h 173422"/>
              <a:gd name="connsiteX36" fmla="*/ 580427 w 586758"/>
              <a:gd name="connsiteY36" fmla="*/ 54917 h 173422"/>
              <a:gd name="connsiteX37" fmla="*/ 583134 w 586758"/>
              <a:gd name="connsiteY37" fmla="*/ 39136 h 173422"/>
              <a:gd name="connsiteX38" fmla="*/ 577398 w 586758"/>
              <a:gd name="connsiteY38" fmla="*/ 28567 h 173422"/>
              <a:gd name="connsiteX39" fmla="*/ 142962 w 586758"/>
              <a:gd name="connsiteY39" fmla="*/ 112197 h 173422"/>
              <a:gd name="connsiteX40" fmla="*/ 150963 w 586758"/>
              <a:gd name="connsiteY40" fmla="*/ 112197 h 173422"/>
              <a:gd name="connsiteX41" fmla="*/ 143820 w 586758"/>
              <a:gd name="connsiteY41" fmla="*/ 112197 h 173422"/>
              <a:gd name="connsiteX42" fmla="*/ 142962 w 586758"/>
              <a:gd name="connsiteY42" fmla="*/ 112197 h 173422"/>
              <a:gd name="connsiteX0" fmla="*/ 577398 w 586758"/>
              <a:gd name="connsiteY0" fmla="*/ 28567 h 173422"/>
              <a:gd name="connsiteX1" fmla="*/ 513580 w 586758"/>
              <a:gd name="connsiteY1" fmla="*/ 27233 h 173422"/>
              <a:gd name="connsiteX2" fmla="*/ 474917 w 586758"/>
              <a:gd name="connsiteY2" fmla="*/ 24307 h 173422"/>
              <a:gd name="connsiteX3" fmla="*/ 306124 w 586758"/>
              <a:gd name="connsiteY3" fmla="*/ 48 h 173422"/>
              <a:gd name="connsiteX4" fmla="*/ 26186 w 586758"/>
              <a:gd name="connsiteY4" fmla="*/ 30853 h 173422"/>
              <a:gd name="connsiteX5" fmla="*/ 12289 w 586758"/>
              <a:gd name="connsiteY5" fmla="*/ 46283 h 173422"/>
              <a:gd name="connsiteX6" fmla="*/ 12946 w 586758"/>
              <a:gd name="connsiteY6" fmla="*/ 49903 h 173422"/>
              <a:gd name="connsiteX7" fmla="*/ 5707 w 586758"/>
              <a:gd name="connsiteY7" fmla="*/ 69429 h 173422"/>
              <a:gd name="connsiteX8" fmla="*/ 1323 w 586758"/>
              <a:gd name="connsiteY8" fmla="*/ 83740 h 173422"/>
              <a:gd name="connsiteX9" fmla="*/ 7698 w 586758"/>
              <a:gd name="connsiteY9" fmla="*/ 104268 h 173422"/>
              <a:gd name="connsiteX10" fmla="*/ 10606 w 586758"/>
              <a:gd name="connsiteY10" fmla="*/ 110440 h 173422"/>
              <a:gd name="connsiteX11" fmla="*/ 9729 w 586758"/>
              <a:gd name="connsiteY11" fmla="*/ 113409 h 173422"/>
              <a:gd name="connsiteX12" fmla="*/ 10519 w 586758"/>
              <a:gd name="connsiteY12" fmla="*/ 125312 h 173422"/>
              <a:gd name="connsiteX13" fmla="*/ 15412 w 586758"/>
              <a:gd name="connsiteY13" fmla="*/ 138253 h 173422"/>
              <a:gd name="connsiteX14" fmla="*/ 12911 w 586758"/>
              <a:gd name="connsiteY14" fmla="*/ 143880 h 173422"/>
              <a:gd name="connsiteX15" fmla="*/ 13080 w 586758"/>
              <a:gd name="connsiteY15" fmla="*/ 153356 h 173422"/>
              <a:gd name="connsiteX16" fmla="*/ 22209 w 586758"/>
              <a:gd name="connsiteY16" fmla="*/ 160716 h 173422"/>
              <a:gd name="connsiteX17" fmla="*/ 58666 w 586758"/>
              <a:gd name="connsiteY17" fmla="*/ 173061 h 173422"/>
              <a:gd name="connsiteX18" fmla="*/ 71239 w 586758"/>
              <a:gd name="connsiteY18" fmla="*/ 169633 h 173422"/>
              <a:gd name="connsiteX19" fmla="*/ 138774 w 586758"/>
              <a:gd name="connsiteY19" fmla="*/ 155165 h 173422"/>
              <a:gd name="connsiteX20" fmla="*/ 251166 w 586758"/>
              <a:gd name="connsiteY20" fmla="*/ 149980 h 173422"/>
              <a:gd name="connsiteX21" fmla="*/ 473663 w 586758"/>
              <a:gd name="connsiteY21" fmla="*/ 160995 h 173422"/>
              <a:gd name="connsiteX22" fmla="*/ 543648 w 586758"/>
              <a:gd name="connsiteY22" fmla="*/ 166408 h 173422"/>
              <a:gd name="connsiteX23" fmla="*/ 571229 w 586758"/>
              <a:gd name="connsiteY23" fmla="*/ 157642 h 173422"/>
              <a:gd name="connsiteX24" fmla="*/ 581382 w 586758"/>
              <a:gd name="connsiteY24" fmla="*/ 149096 h 173422"/>
              <a:gd name="connsiteX25" fmla="*/ 579205 w 586758"/>
              <a:gd name="connsiteY25" fmla="*/ 139812 h 173422"/>
              <a:gd name="connsiteX26" fmla="*/ 580628 w 586758"/>
              <a:gd name="connsiteY26" fmla="*/ 135277 h 173422"/>
              <a:gd name="connsiteX27" fmla="*/ 580250 w 586758"/>
              <a:gd name="connsiteY27" fmla="*/ 126107 h 173422"/>
              <a:gd name="connsiteX28" fmla="*/ 584278 w 586758"/>
              <a:gd name="connsiteY28" fmla="*/ 121870 h 173422"/>
              <a:gd name="connsiteX29" fmla="*/ 582131 w 586758"/>
              <a:gd name="connsiteY29" fmla="*/ 107384 h 173422"/>
              <a:gd name="connsiteX30" fmla="*/ 586758 w 586758"/>
              <a:gd name="connsiteY30" fmla="*/ 102217 h 173422"/>
              <a:gd name="connsiteX31" fmla="*/ 579813 w 586758"/>
              <a:gd name="connsiteY31" fmla="*/ 82595 h 173422"/>
              <a:gd name="connsiteX32" fmla="*/ 584891 w 586758"/>
              <a:gd name="connsiteY32" fmla="*/ 70572 h 173422"/>
              <a:gd name="connsiteX33" fmla="*/ 580592 w 586758"/>
              <a:gd name="connsiteY33" fmla="*/ 57481 h 173422"/>
              <a:gd name="connsiteX34" fmla="*/ 583882 w 586758"/>
              <a:gd name="connsiteY34" fmla="*/ 62247 h 173422"/>
              <a:gd name="connsiteX35" fmla="*/ 580024 w 586758"/>
              <a:gd name="connsiteY35" fmla="*/ 55648 h 173422"/>
              <a:gd name="connsiteX36" fmla="*/ 580427 w 586758"/>
              <a:gd name="connsiteY36" fmla="*/ 54917 h 173422"/>
              <a:gd name="connsiteX37" fmla="*/ 583134 w 586758"/>
              <a:gd name="connsiteY37" fmla="*/ 39136 h 173422"/>
              <a:gd name="connsiteX38" fmla="*/ 577398 w 586758"/>
              <a:gd name="connsiteY38" fmla="*/ 28567 h 173422"/>
              <a:gd name="connsiteX39" fmla="*/ 142962 w 586758"/>
              <a:gd name="connsiteY39" fmla="*/ 112197 h 173422"/>
              <a:gd name="connsiteX40" fmla="*/ 150963 w 586758"/>
              <a:gd name="connsiteY40" fmla="*/ 112197 h 173422"/>
              <a:gd name="connsiteX41" fmla="*/ 143820 w 586758"/>
              <a:gd name="connsiteY41" fmla="*/ 112197 h 173422"/>
              <a:gd name="connsiteX42" fmla="*/ 142962 w 586758"/>
              <a:gd name="connsiteY42" fmla="*/ 112197 h 173422"/>
              <a:gd name="connsiteX0" fmla="*/ 577398 w 586758"/>
              <a:gd name="connsiteY0" fmla="*/ 28567 h 173422"/>
              <a:gd name="connsiteX1" fmla="*/ 513580 w 586758"/>
              <a:gd name="connsiteY1" fmla="*/ 27233 h 173422"/>
              <a:gd name="connsiteX2" fmla="*/ 474917 w 586758"/>
              <a:gd name="connsiteY2" fmla="*/ 24307 h 173422"/>
              <a:gd name="connsiteX3" fmla="*/ 306124 w 586758"/>
              <a:gd name="connsiteY3" fmla="*/ 48 h 173422"/>
              <a:gd name="connsiteX4" fmla="*/ 26186 w 586758"/>
              <a:gd name="connsiteY4" fmla="*/ 30853 h 173422"/>
              <a:gd name="connsiteX5" fmla="*/ 12289 w 586758"/>
              <a:gd name="connsiteY5" fmla="*/ 46283 h 173422"/>
              <a:gd name="connsiteX6" fmla="*/ 12946 w 586758"/>
              <a:gd name="connsiteY6" fmla="*/ 49903 h 173422"/>
              <a:gd name="connsiteX7" fmla="*/ 5707 w 586758"/>
              <a:gd name="connsiteY7" fmla="*/ 69429 h 173422"/>
              <a:gd name="connsiteX8" fmla="*/ 1323 w 586758"/>
              <a:gd name="connsiteY8" fmla="*/ 83740 h 173422"/>
              <a:gd name="connsiteX9" fmla="*/ 7698 w 586758"/>
              <a:gd name="connsiteY9" fmla="*/ 104268 h 173422"/>
              <a:gd name="connsiteX10" fmla="*/ 10606 w 586758"/>
              <a:gd name="connsiteY10" fmla="*/ 110440 h 173422"/>
              <a:gd name="connsiteX11" fmla="*/ 9729 w 586758"/>
              <a:gd name="connsiteY11" fmla="*/ 113409 h 173422"/>
              <a:gd name="connsiteX12" fmla="*/ 10519 w 586758"/>
              <a:gd name="connsiteY12" fmla="*/ 125312 h 173422"/>
              <a:gd name="connsiteX13" fmla="*/ 15412 w 586758"/>
              <a:gd name="connsiteY13" fmla="*/ 138253 h 173422"/>
              <a:gd name="connsiteX14" fmla="*/ 12911 w 586758"/>
              <a:gd name="connsiteY14" fmla="*/ 143880 h 173422"/>
              <a:gd name="connsiteX15" fmla="*/ 13080 w 586758"/>
              <a:gd name="connsiteY15" fmla="*/ 153356 h 173422"/>
              <a:gd name="connsiteX16" fmla="*/ 22209 w 586758"/>
              <a:gd name="connsiteY16" fmla="*/ 160716 h 173422"/>
              <a:gd name="connsiteX17" fmla="*/ 58666 w 586758"/>
              <a:gd name="connsiteY17" fmla="*/ 173061 h 173422"/>
              <a:gd name="connsiteX18" fmla="*/ 71239 w 586758"/>
              <a:gd name="connsiteY18" fmla="*/ 169633 h 173422"/>
              <a:gd name="connsiteX19" fmla="*/ 138774 w 586758"/>
              <a:gd name="connsiteY19" fmla="*/ 155165 h 173422"/>
              <a:gd name="connsiteX20" fmla="*/ 251166 w 586758"/>
              <a:gd name="connsiteY20" fmla="*/ 149980 h 173422"/>
              <a:gd name="connsiteX21" fmla="*/ 409262 w 586758"/>
              <a:gd name="connsiteY21" fmla="*/ 141975 h 173422"/>
              <a:gd name="connsiteX22" fmla="*/ 543648 w 586758"/>
              <a:gd name="connsiteY22" fmla="*/ 166408 h 173422"/>
              <a:gd name="connsiteX23" fmla="*/ 571229 w 586758"/>
              <a:gd name="connsiteY23" fmla="*/ 157642 h 173422"/>
              <a:gd name="connsiteX24" fmla="*/ 581382 w 586758"/>
              <a:gd name="connsiteY24" fmla="*/ 149096 h 173422"/>
              <a:gd name="connsiteX25" fmla="*/ 579205 w 586758"/>
              <a:gd name="connsiteY25" fmla="*/ 139812 h 173422"/>
              <a:gd name="connsiteX26" fmla="*/ 580628 w 586758"/>
              <a:gd name="connsiteY26" fmla="*/ 135277 h 173422"/>
              <a:gd name="connsiteX27" fmla="*/ 580250 w 586758"/>
              <a:gd name="connsiteY27" fmla="*/ 126107 h 173422"/>
              <a:gd name="connsiteX28" fmla="*/ 584278 w 586758"/>
              <a:gd name="connsiteY28" fmla="*/ 121870 h 173422"/>
              <a:gd name="connsiteX29" fmla="*/ 582131 w 586758"/>
              <a:gd name="connsiteY29" fmla="*/ 107384 h 173422"/>
              <a:gd name="connsiteX30" fmla="*/ 586758 w 586758"/>
              <a:gd name="connsiteY30" fmla="*/ 102217 h 173422"/>
              <a:gd name="connsiteX31" fmla="*/ 579813 w 586758"/>
              <a:gd name="connsiteY31" fmla="*/ 82595 h 173422"/>
              <a:gd name="connsiteX32" fmla="*/ 584891 w 586758"/>
              <a:gd name="connsiteY32" fmla="*/ 70572 h 173422"/>
              <a:gd name="connsiteX33" fmla="*/ 580592 w 586758"/>
              <a:gd name="connsiteY33" fmla="*/ 57481 h 173422"/>
              <a:gd name="connsiteX34" fmla="*/ 583882 w 586758"/>
              <a:gd name="connsiteY34" fmla="*/ 62247 h 173422"/>
              <a:gd name="connsiteX35" fmla="*/ 580024 w 586758"/>
              <a:gd name="connsiteY35" fmla="*/ 55648 h 173422"/>
              <a:gd name="connsiteX36" fmla="*/ 580427 w 586758"/>
              <a:gd name="connsiteY36" fmla="*/ 54917 h 173422"/>
              <a:gd name="connsiteX37" fmla="*/ 583134 w 586758"/>
              <a:gd name="connsiteY37" fmla="*/ 39136 h 173422"/>
              <a:gd name="connsiteX38" fmla="*/ 577398 w 586758"/>
              <a:gd name="connsiteY38" fmla="*/ 28567 h 173422"/>
              <a:gd name="connsiteX39" fmla="*/ 142962 w 586758"/>
              <a:gd name="connsiteY39" fmla="*/ 112197 h 173422"/>
              <a:gd name="connsiteX40" fmla="*/ 150963 w 586758"/>
              <a:gd name="connsiteY40" fmla="*/ 112197 h 173422"/>
              <a:gd name="connsiteX41" fmla="*/ 143820 w 586758"/>
              <a:gd name="connsiteY41" fmla="*/ 112197 h 173422"/>
              <a:gd name="connsiteX42" fmla="*/ 142962 w 586758"/>
              <a:gd name="connsiteY42" fmla="*/ 112197 h 173422"/>
              <a:gd name="connsiteX0" fmla="*/ 577398 w 586758"/>
              <a:gd name="connsiteY0" fmla="*/ 28567 h 173422"/>
              <a:gd name="connsiteX1" fmla="*/ 513580 w 586758"/>
              <a:gd name="connsiteY1" fmla="*/ 27233 h 173422"/>
              <a:gd name="connsiteX2" fmla="*/ 474917 w 586758"/>
              <a:gd name="connsiteY2" fmla="*/ 24307 h 173422"/>
              <a:gd name="connsiteX3" fmla="*/ 306124 w 586758"/>
              <a:gd name="connsiteY3" fmla="*/ 48 h 173422"/>
              <a:gd name="connsiteX4" fmla="*/ 26186 w 586758"/>
              <a:gd name="connsiteY4" fmla="*/ 30853 h 173422"/>
              <a:gd name="connsiteX5" fmla="*/ 12289 w 586758"/>
              <a:gd name="connsiteY5" fmla="*/ 46283 h 173422"/>
              <a:gd name="connsiteX6" fmla="*/ 12946 w 586758"/>
              <a:gd name="connsiteY6" fmla="*/ 49903 h 173422"/>
              <a:gd name="connsiteX7" fmla="*/ 5707 w 586758"/>
              <a:gd name="connsiteY7" fmla="*/ 69429 h 173422"/>
              <a:gd name="connsiteX8" fmla="*/ 1323 w 586758"/>
              <a:gd name="connsiteY8" fmla="*/ 83740 h 173422"/>
              <a:gd name="connsiteX9" fmla="*/ 7698 w 586758"/>
              <a:gd name="connsiteY9" fmla="*/ 104268 h 173422"/>
              <a:gd name="connsiteX10" fmla="*/ 10606 w 586758"/>
              <a:gd name="connsiteY10" fmla="*/ 110440 h 173422"/>
              <a:gd name="connsiteX11" fmla="*/ 9729 w 586758"/>
              <a:gd name="connsiteY11" fmla="*/ 113409 h 173422"/>
              <a:gd name="connsiteX12" fmla="*/ 10519 w 586758"/>
              <a:gd name="connsiteY12" fmla="*/ 125312 h 173422"/>
              <a:gd name="connsiteX13" fmla="*/ 15412 w 586758"/>
              <a:gd name="connsiteY13" fmla="*/ 138253 h 173422"/>
              <a:gd name="connsiteX14" fmla="*/ 12911 w 586758"/>
              <a:gd name="connsiteY14" fmla="*/ 143880 h 173422"/>
              <a:gd name="connsiteX15" fmla="*/ 13080 w 586758"/>
              <a:gd name="connsiteY15" fmla="*/ 153356 h 173422"/>
              <a:gd name="connsiteX16" fmla="*/ 22209 w 586758"/>
              <a:gd name="connsiteY16" fmla="*/ 160716 h 173422"/>
              <a:gd name="connsiteX17" fmla="*/ 58666 w 586758"/>
              <a:gd name="connsiteY17" fmla="*/ 173061 h 173422"/>
              <a:gd name="connsiteX18" fmla="*/ 71239 w 586758"/>
              <a:gd name="connsiteY18" fmla="*/ 169633 h 173422"/>
              <a:gd name="connsiteX19" fmla="*/ 138774 w 586758"/>
              <a:gd name="connsiteY19" fmla="*/ 155165 h 173422"/>
              <a:gd name="connsiteX20" fmla="*/ 251166 w 586758"/>
              <a:gd name="connsiteY20" fmla="*/ 149980 h 173422"/>
              <a:gd name="connsiteX21" fmla="*/ 385325 w 586758"/>
              <a:gd name="connsiteY21" fmla="*/ 147828 h 173422"/>
              <a:gd name="connsiteX22" fmla="*/ 543648 w 586758"/>
              <a:gd name="connsiteY22" fmla="*/ 166408 h 173422"/>
              <a:gd name="connsiteX23" fmla="*/ 571229 w 586758"/>
              <a:gd name="connsiteY23" fmla="*/ 157642 h 173422"/>
              <a:gd name="connsiteX24" fmla="*/ 581382 w 586758"/>
              <a:gd name="connsiteY24" fmla="*/ 149096 h 173422"/>
              <a:gd name="connsiteX25" fmla="*/ 579205 w 586758"/>
              <a:gd name="connsiteY25" fmla="*/ 139812 h 173422"/>
              <a:gd name="connsiteX26" fmla="*/ 580628 w 586758"/>
              <a:gd name="connsiteY26" fmla="*/ 135277 h 173422"/>
              <a:gd name="connsiteX27" fmla="*/ 580250 w 586758"/>
              <a:gd name="connsiteY27" fmla="*/ 126107 h 173422"/>
              <a:gd name="connsiteX28" fmla="*/ 584278 w 586758"/>
              <a:gd name="connsiteY28" fmla="*/ 121870 h 173422"/>
              <a:gd name="connsiteX29" fmla="*/ 582131 w 586758"/>
              <a:gd name="connsiteY29" fmla="*/ 107384 h 173422"/>
              <a:gd name="connsiteX30" fmla="*/ 586758 w 586758"/>
              <a:gd name="connsiteY30" fmla="*/ 102217 h 173422"/>
              <a:gd name="connsiteX31" fmla="*/ 579813 w 586758"/>
              <a:gd name="connsiteY31" fmla="*/ 82595 h 173422"/>
              <a:gd name="connsiteX32" fmla="*/ 584891 w 586758"/>
              <a:gd name="connsiteY32" fmla="*/ 70572 h 173422"/>
              <a:gd name="connsiteX33" fmla="*/ 580592 w 586758"/>
              <a:gd name="connsiteY33" fmla="*/ 57481 h 173422"/>
              <a:gd name="connsiteX34" fmla="*/ 583882 w 586758"/>
              <a:gd name="connsiteY34" fmla="*/ 62247 h 173422"/>
              <a:gd name="connsiteX35" fmla="*/ 580024 w 586758"/>
              <a:gd name="connsiteY35" fmla="*/ 55648 h 173422"/>
              <a:gd name="connsiteX36" fmla="*/ 580427 w 586758"/>
              <a:gd name="connsiteY36" fmla="*/ 54917 h 173422"/>
              <a:gd name="connsiteX37" fmla="*/ 583134 w 586758"/>
              <a:gd name="connsiteY37" fmla="*/ 39136 h 173422"/>
              <a:gd name="connsiteX38" fmla="*/ 577398 w 586758"/>
              <a:gd name="connsiteY38" fmla="*/ 28567 h 173422"/>
              <a:gd name="connsiteX39" fmla="*/ 142962 w 586758"/>
              <a:gd name="connsiteY39" fmla="*/ 112197 h 173422"/>
              <a:gd name="connsiteX40" fmla="*/ 150963 w 586758"/>
              <a:gd name="connsiteY40" fmla="*/ 112197 h 173422"/>
              <a:gd name="connsiteX41" fmla="*/ 143820 w 586758"/>
              <a:gd name="connsiteY41" fmla="*/ 112197 h 173422"/>
              <a:gd name="connsiteX42" fmla="*/ 142962 w 586758"/>
              <a:gd name="connsiteY42" fmla="*/ 112197 h 173422"/>
              <a:gd name="connsiteX0" fmla="*/ 577398 w 586758"/>
              <a:gd name="connsiteY0" fmla="*/ 28567 h 173422"/>
              <a:gd name="connsiteX1" fmla="*/ 513580 w 586758"/>
              <a:gd name="connsiteY1" fmla="*/ 27233 h 173422"/>
              <a:gd name="connsiteX2" fmla="*/ 474917 w 586758"/>
              <a:gd name="connsiteY2" fmla="*/ 24307 h 173422"/>
              <a:gd name="connsiteX3" fmla="*/ 306124 w 586758"/>
              <a:gd name="connsiteY3" fmla="*/ 48 h 173422"/>
              <a:gd name="connsiteX4" fmla="*/ 26186 w 586758"/>
              <a:gd name="connsiteY4" fmla="*/ 30853 h 173422"/>
              <a:gd name="connsiteX5" fmla="*/ 12289 w 586758"/>
              <a:gd name="connsiteY5" fmla="*/ 46283 h 173422"/>
              <a:gd name="connsiteX6" fmla="*/ 12946 w 586758"/>
              <a:gd name="connsiteY6" fmla="*/ 49903 h 173422"/>
              <a:gd name="connsiteX7" fmla="*/ 5707 w 586758"/>
              <a:gd name="connsiteY7" fmla="*/ 69429 h 173422"/>
              <a:gd name="connsiteX8" fmla="*/ 1323 w 586758"/>
              <a:gd name="connsiteY8" fmla="*/ 83740 h 173422"/>
              <a:gd name="connsiteX9" fmla="*/ 7698 w 586758"/>
              <a:gd name="connsiteY9" fmla="*/ 104268 h 173422"/>
              <a:gd name="connsiteX10" fmla="*/ 10606 w 586758"/>
              <a:gd name="connsiteY10" fmla="*/ 110440 h 173422"/>
              <a:gd name="connsiteX11" fmla="*/ 9729 w 586758"/>
              <a:gd name="connsiteY11" fmla="*/ 113409 h 173422"/>
              <a:gd name="connsiteX12" fmla="*/ 10519 w 586758"/>
              <a:gd name="connsiteY12" fmla="*/ 125312 h 173422"/>
              <a:gd name="connsiteX13" fmla="*/ 15412 w 586758"/>
              <a:gd name="connsiteY13" fmla="*/ 138253 h 173422"/>
              <a:gd name="connsiteX14" fmla="*/ 12911 w 586758"/>
              <a:gd name="connsiteY14" fmla="*/ 143880 h 173422"/>
              <a:gd name="connsiteX15" fmla="*/ 13080 w 586758"/>
              <a:gd name="connsiteY15" fmla="*/ 153356 h 173422"/>
              <a:gd name="connsiteX16" fmla="*/ 22209 w 586758"/>
              <a:gd name="connsiteY16" fmla="*/ 160716 h 173422"/>
              <a:gd name="connsiteX17" fmla="*/ 58666 w 586758"/>
              <a:gd name="connsiteY17" fmla="*/ 173061 h 173422"/>
              <a:gd name="connsiteX18" fmla="*/ 71239 w 586758"/>
              <a:gd name="connsiteY18" fmla="*/ 169633 h 173422"/>
              <a:gd name="connsiteX19" fmla="*/ 138774 w 586758"/>
              <a:gd name="connsiteY19" fmla="*/ 155165 h 173422"/>
              <a:gd name="connsiteX20" fmla="*/ 251166 w 586758"/>
              <a:gd name="connsiteY20" fmla="*/ 149980 h 173422"/>
              <a:gd name="connsiteX21" fmla="*/ 385325 w 586758"/>
              <a:gd name="connsiteY21" fmla="*/ 147828 h 173422"/>
              <a:gd name="connsiteX22" fmla="*/ 543648 w 586758"/>
              <a:gd name="connsiteY22" fmla="*/ 166408 h 173422"/>
              <a:gd name="connsiteX23" fmla="*/ 571229 w 586758"/>
              <a:gd name="connsiteY23" fmla="*/ 157642 h 173422"/>
              <a:gd name="connsiteX24" fmla="*/ 581382 w 586758"/>
              <a:gd name="connsiteY24" fmla="*/ 149096 h 173422"/>
              <a:gd name="connsiteX25" fmla="*/ 579205 w 586758"/>
              <a:gd name="connsiteY25" fmla="*/ 139812 h 173422"/>
              <a:gd name="connsiteX26" fmla="*/ 580628 w 586758"/>
              <a:gd name="connsiteY26" fmla="*/ 135277 h 173422"/>
              <a:gd name="connsiteX27" fmla="*/ 580250 w 586758"/>
              <a:gd name="connsiteY27" fmla="*/ 126107 h 173422"/>
              <a:gd name="connsiteX28" fmla="*/ 584278 w 586758"/>
              <a:gd name="connsiteY28" fmla="*/ 121870 h 173422"/>
              <a:gd name="connsiteX29" fmla="*/ 582131 w 586758"/>
              <a:gd name="connsiteY29" fmla="*/ 107384 h 173422"/>
              <a:gd name="connsiteX30" fmla="*/ 586758 w 586758"/>
              <a:gd name="connsiteY30" fmla="*/ 102217 h 173422"/>
              <a:gd name="connsiteX31" fmla="*/ 579813 w 586758"/>
              <a:gd name="connsiteY31" fmla="*/ 82595 h 173422"/>
              <a:gd name="connsiteX32" fmla="*/ 584891 w 586758"/>
              <a:gd name="connsiteY32" fmla="*/ 70572 h 173422"/>
              <a:gd name="connsiteX33" fmla="*/ 580592 w 586758"/>
              <a:gd name="connsiteY33" fmla="*/ 57481 h 173422"/>
              <a:gd name="connsiteX34" fmla="*/ 583882 w 586758"/>
              <a:gd name="connsiteY34" fmla="*/ 62247 h 173422"/>
              <a:gd name="connsiteX35" fmla="*/ 580024 w 586758"/>
              <a:gd name="connsiteY35" fmla="*/ 55648 h 173422"/>
              <a:gd name="connsiteX36" fmla="*/ 580427 w 586758"/>
              <a:gd name="connsiteY36" fmla="*/ 54917 h 173422"/>
              <a:gd name="connsiteX37" fmla="*/ 583134 w 586758"/>
              <a:gd name="connsiteY37" fmla="*/ 39136 h 173422"/>
              <a:gd name="connsiteX38" fmla="*/ 577398 w 586758"/>
              <a:gd name="connsiteY38" fmla="*/ 28567 h 173422"/>
              <a:gd name="connsiteX39" fmla="*/ 142962 w 586758"/>
              <a:gd name="connsiteY39" fmla="*/ 112197 h 173422"/>
              <a:gd name="connsiteX40" fmla="*/ 150963 w 586758"/>
              <a:gd name="connsiteY40" fmla="*/ 112197 h 173422"/>
              <a:gd name="connsiteX41" fmla="*/ 143820 w 586758"/>
              <a:gd name="connsiteY41" fmla="*/ 112197 h 173422"/>
              <a:gd name="connsiteX42" fmla="*/ 142962 w 586758"/>
              <a:gd name="connsiteY42" fmla="*/ 112197 h 173422"/>
              <a:gd name="connsiteX0" fmla="*/ 577398 w 586758"/>
              <a:gd name="connsiteY0" fmla="*/ 28567 h 172118"/>
              <a:gd name="connsiteX1" fmla="*/ 513580 w 586758"/>
              <a:gd name="connsiteY1" fmla="*/ 27233 h 172118"/>
              <a:gd name="connsiteX2" fmla="*/ 474917 w 586758"/>
              <a:gd name="connsiteY2" fmla="*/ 24307 h 172118"/>
              <a:gd name="connsiteX3" fmla="*/ 306124 w 586758"/>
              <a:gd name="connsiteY3" fmla="*/ 48 h 172118"/>
              <a:gd name="connsiteX4" fmla="*/ 26186 w 586758"/>
              <a:gd name="connsiteY4" fmla="*/ 30853 h 172118"/>
              <a:gd name="connsiteX5" fmla="*/ 12289 w 586758"/>
              <a:gd name="connsiteY5" fmla="*/ 46283 h 172118"/>
              <a:gd name="connsiteX6" fmla="*/ 12946 w 586758"/>
              <a:gd name="connsiteY6" fmla="*/ 49903 h 172118"/>
              <a:gd name="connsiteX7" fmla="*/ 5707 w 586758"/>
              <a:gd name="connsiteY7" fmla="*/ 69429 h 172118"/>
              <a:gd name="connsiteX8" fmla="*/ 1323 w 586758"/>
              <a:gd name="connsiteY8" fmla="*/ 83740 h 172118"/>
              <a:gd name="connsiteX9" fmla="*/ 7698 w 586758"/>
              <a:gd name="connsiteY9" fmla="*/ 104268 h 172118"/>
              <a:gd name="connsiteX10" fmla="*/ 10606 w 586758"/>
              <a:gd name="connsiteY10" fmla="*/ 110440 h 172118"/>
              <a:gd name="connsiteX11" fmla="*/ 9729 w 586758"/>
              <a:gd name="connsiteY11" fmla="*/ 113409 h 172118"/>
              <a:gd name="connsiteX12" fmla="*/ 10519 w 586758"/>
              <a:gd name="connsiteY12" fmla="*/ 125312 h 172118"/>
              <a:gd name="connsiteX13" fmla="*/ 15412 w 586758"/>
              <a:gd name="connsiteY13" fmla="*/ 138253 h 172118"/>
              <a:gd name="connsiteX14" fmla="*/ 12911 w 586758"/>
              <a:gd name="connsiteY14" fmla="*/ 143880 h 172118"/>
              <a:gd name="connsiteX15" fmla="*/ 13080 w 586758"/>
              <a:gd name="connsiteY15" fmla="*/ 153356 h 172118"/>
              <a:gd name="connsiteX16" fmla="*/ 22209 w 586758"/>
              <a:gd name="connsiteY16" fmla="*/ 160716 h 172118"/>
              <a:gd name="connsiteX17" fmla="*/ 40428 w 586758"/>
              <a:gd name="connsiteY17" fmla="*/ 171598 h 172118"/>
              <a:gd name="connsiteX18" fmla="*/ 71239 w 586758"/>
              <a:gd name="connsiteY18" fmla="*/ 169633 h 172118"/>
              <a:gd name="connsiteX19" fmla="*/ 138774 w 586758"/>
              <a:gd name="connsiteY19" fmla="*/ 155165 h 172118"/>
              <a:gd name="connsiteX20" fmla="*/ 251166 w 586758"/>
              <a:gd name="connsiteY20" fmla="*/ 149980 h 172118"/>
              <a:gd name="connsiteX21" fmla="*/ 385325 w 586758"/>
              <a:gd name="connsiteY21" fmla="*/ 147828 h 172118"/>
              <a:gd name="connsiteX22" fmla="*/ 543648 w 586758"/>
              <a:gd name="connsiteY22" fmla="*/ 166408 h 172118"/>
              <a:gd name="connsiteX23" fmla="*/ 571229 w 586758"/>
              <a:gd name="connsiteY23" fmla="*/ 157642 h 172118"/>
              <a:gd name="connsiteX24" fmla="*/ 581382 w 586758"/>
              <a:gd name="connsiteY24" fmla="*/ 149096 h 172118"/>
              <a:gd name="connsiteX25" fmla="*/ 579205 w 586758"/>
              <a:gd name="connsiteY25" fmla="*/ 139812 h 172118"/>
              <a:gd name="connsiteX26" fmla="*/ 580628 w 586758"/>
              <a:gd name="connsiteY26" fmla="*/ 135277 h 172118"/>
              <a:gd name="connsiteX27" fmla="*/ 580250 w 586758"/>
              <a:gd name="connsiteY27" fmla="*/ 126107 h 172118"/>
              <a:gd name="connsiteX28" fmla="*/ 584278 w 586758"/>
              <a:gd name="connsiteY28" fmla="*/ 121870 h 172118"/>
              <a:gd name="connsiteX29" fmla="*/ 582131 w 586758"/>
              <a:gd name="connsiteY29" fmla="*/ 107384 h 172118"/>
              <a:gd name="connsiteX30" fmla="*/ 586758 w 586758"/>
              <a:gd name="connsiteY30" fmla="*/ 102217 h 172118"/>
              <a:gd name="connsiteX31" fmla="*/ 579813 w 586758"/>
              <a:gd name="connsiteY31" fmla="*/ 82595 h 172118"/>
              <a:gd name="connsiteX32" fmla="*/ 584891 w 586758"/>
              <a:gd name="connsiteY32" fmla="*/ 70572 h 172118"/>
              <a:gd name="connsiteX33" fmla="*/ 580592 w 586758"/>
              <a:gd name="connsiteY33" fmla="*/ 57481 h 172118"/>
              <a:gd name="connsiteX34" fmla="*/ 583882 w 586758"/>
              <a:gd name="connsiteY34" fmla="*/ 62247 h 172118"/>
              <a:gd name="connsiteX35" fmla="*/ 580024 w 586758"/>
              <a:gd name="connsiteY35" fmla="*/ 55648 h 172118"/>
              <a:gd name="connsiteX36" fmla="*/ 580427 w 586758"/>
              <a:gd name="connsiteY36" fmla="*/ 54917 h 172118"/>
              <a:gd name="connsiteX37" fmla="*/ 583134 w 586758"/>
              <a:gd name="connsiteY37" fmla="*/ 39136 h 172118"/>
              <a:gd name="connsiteX38" fmla="*/ 577398 w 586758"/>
              <a:gd name="connsiteY38" fmla="*/ 28567 h 172118"/>
              <a:gd name="connsiteX39" fmla="*/ 142962 w 586758"/>
              <a:gd name="connsiteY39" fmla="*/ 112197 h 172118"/>
              <a:gd name="connsiteX40" fmla="*/ 150963 w 586758"/>
              <a:gd name="connsiteY40" fmla="*/ 112197 h 172118"/>
              <a:gd name="connsiteX41" fmla="*/ 143820 w 586758"/>
              <a:gd name="connsiteY41" fmla="*/ 112197 h 172118"/>
              <a:gd name="connsiteX42" fmla="*/ 142962 w 586758"/>
              <a:gd name="connsiteY42" fmla="*/ 112197 h 172118"/>
              <a:gd name="connsiteX0" fmla="*/ 577207 w 586567"/>
              <a:gd name="connsiteY0" fmla="*/ 28567 h 172118"/>
              <a:gd name="connsiteX1" fmla="*/ 513389 w 586567"/>
              <a:gd name="connsiteY1" fmla="*/ 27233 h 172118"/>
              <a:gd name="connsiteX2" fmla="*/ 474726 w 586567"/>
              <a:gd name="connsiteY2" fmla="*/ 24307 h 172118"/>
              <a:gd name="connsiteX3" fmla="*/ 305933 w 586567"/>
              <a:gd name="connsiteY3" fmla="*/ 48 h 172118"/>
              <a:gd name="connsiteX4" fmla="*/ 25995 w 586567"/>
              <a:gd name="connsiteY4" fmla="*/ 30853 h 172118"/>
              <a:gd name="connsiteX5" fmla="*/ 12098 w 586567"/>
              <a:gd name="connsiteY5" fmla="*/ 46283 h 172118"/>
              <a:gd name="connsiteX6" fmla="*/ 12755 w 586567"/>
              <a:gd name="connsiteY6" fmla="*/ 49903 h 172118"/>
              <a:gd name="connsiteX7" fmla="*/ 5516 w 586567"/>
              <a:gd name="connsiteY7" fmla="*/ 69429 h 172118"/>
              <a:gd name="connsiteX8" fmla="*/ 1132 w 586567"/>
              <a:gd name="connsiteY8" fmla="*/ 83740 h 172118"/>
              <a:gd name="connsiteX9" fmla="*/ 7507 w 586567"/>
              <a:gd name="connsiteY9" fmla="*/ 104268 h 172118"/>
              <a:gd name="connsiteX10" fmla="*/ 10415 w 586567"/>
              <a:gd name="connsiteY10" fmla="*/ 110440 h 172118"/>
              <a:gd name="connsiteX11" fmla="*/ 9538 w 586567"/>
              <a:gd name="connsiteY11" fmla="*/ 113409 h 172118"/>
              <a:gd name="connsiteX12" fmla="*/ 10328 w 586567"/>
              <a:gd name="connsiteY12" fmla="*/ 125312 h 172118"/>
              <a:gd name="connsiteX13" fmla="*/ 15221 w 586567"/>
              <a:gd name="connsiteY13" fmla="*/ 138253 h 172118"/>
              <a:gd name="connsiteX14" fmla="*/ 12720 w 586567"/>
              <a:gd name="connsiteY14" fmla="*/ 143880 h 172118"/>
              <a:gd name="connsiteX15" fmla="*/ 12889 w 586567"/>
              <a:gd name="connsiteY15" fmla="*/ 153356 h 172118"/>
              <a:gd name="connsiteX16" fmla="*/ 22018 w 586567"/>
              <a:gd name="connsiteY16" fmla="*/ 160716 h 172118"/>
              <a:gd name="connsiteX17" fmla="*/ 40237 w 586567"/>
              <a:gd name="connsiteY17" fmla="*/ 171598 h 172118"/>
              <a:gd name="connsiteX18" fmla="*/ 71048 w 586567"/>
              <a:gd name="connsiteY18" fmla="*/ 169633 h 172118"/>
              <a:gd name="connsiteX19" fmla="*/ 138583 w 586567"/>
              <a:gd name="connsiteY19" fmla="*/ 155165 h 172118"/>
              <a:gd name="connsiteX20" fmla="*/ 250975 w 586567"/>
              <a:gd name="connsiteY20" fmla="*/ 149980 h 172118"/>
              <a:gd name="connsiteX21" fmla="*/ 385134 w 586567"/>
              <a:gd name="connsiteY21" fmla="*/ 147828 h 172118"/>
              <a:gd name="connsiteX22" fmla="*/ 543457 w 586567"/>
              <a:gd name="connsiteY22" fmla="*/ 166408 h 172118"/>
              <a:gd name="connsiteX23" fmla="*/ 571038 w 586567"/>
              <a:gd name="connsiteY23" fmla="*/ 157642 h 172118"/>
              <a:gd name="connsiteX24" fmla="*/ 581191 w 586567"/>
              <a:gd name="connsiteY24" fmla="*/ 149096 h 172118"/>
              <a:gd name="connsiteX25" fmla="*/ 579014 w 586567"/>
              <a:gd name="connsiteY25" fmla="*/ 139812 h 172118"/>
              <a:gd name="connsiteX26" fmla="*/ 580437 w 586567"/>
              <a:gd name="connsiteY26" fmla="*/ 135277 h 172118"/>
              <a:gd name="connsiteX27" fmla="*/ 580059 w 586567"/>
              <a:gd name="connsiteY27" fmla="*/ 126107 h 172118"/>
              <a:gd name="connsiteX28" fmla="*/ 584087 w 586567"/>
              <a:gd name="connsiteY28" fmla="*/ 121870 h 172118"/>
              <a:gd name="connsiteX29" fmla="*/ 581940 w 586567"/>
              <a:gd name="connsiteY29" fmla="*/ 107384 h 172118"/>
              <a:gd name="connsiteX30" fmla="*/ 586567 w 586567"/>
              <a:gd name="connsiteY30" fmla="*/ 102217 h 172118"/>
              <a:gd name="connsiteX31" fmla="*/ 579622 w 586567"/>
              <a:gd name="connsiteY31" fmla="*/ 82595 h 172118"/>
              <a:gd name="connsiteX32" fmla="*/ 584700 w 586567"/>
              <a:gd name="connsiteY32" fmla="*/ 70572 h 172118"/>
              <a:gd name="connsiteX33" fmla="*/ 580401 w 586567"/>
              <a:gd name="connsiteY33" fmla="*/ 57481 h 172118"/>
              <a:gd name="connsiteX34" fmla="*/ 583691 w 586567"/>
              <a:gd name="connsiteY34" fmla="*/ 62247 h 172118"/>
              <a:gd name="connsiteX35" fmla="*/ 579833 w 586567"/>
              <a:gd name="connsiteY35" fmla="*/ 55648 h 172118"/>
              <a:gd name="connsiteX36" fmla="*/ 580236 w 586567"/>
              <a:gd name="connsiteY36" fmla="*/ 54917 h 172118"/>
              <a:gd name="connsiteX37" fmla="*/ 582943 w 586567"/>
              <a:gd name="connsiteY37" fmla="*/ 39136 h 172118"/>
              <a:gd name="connsiteX38" fmla="*/ 577207 w 586567"/>
              <a:gd name="connsiteY38" fmla="*/ 28567 h 172118"/>
              <a:gd name="connsiteX39" fmla="*/ 142771 w 586567"/>
              <a:gd name="connsiteY39" fmla="*/ 112197 h 172118"/>
              <a:gd name="connsiteX40" fmla="*/ 150772 w 586567"/>
              <a:gd name="connsiteY40" fmla="*/ 112197 h 172118"/>
              <a:gd name="connsiteX41" fmla="*/ 143629 w 586567"/>
              <a:gd name="connsiteY41" fmla="*/ 112197 h 172118"/>
              <a:gd name="connsiteX42" fmla="*/ 142771 w 586567"/>
              <a:gd name="connsiteY42" fmla="*/ 112197 h 172118"/>
              <a:gd name="connsiteX0" fmla="*/ 576075 w 585435"/>
              <a:gd name="connsiteY0" fmla="*/ 28528 h 172079"/>
              <a:gd name="connsiteX1" fmla="*/ 512257 w 585435"/>
              <a:gd name="connsiteY1" fmla="*/ 27194 h 172079"/>
              <a:gd name="connsiteX2" fmla="*/ 473594 w 585435"/>
              <a:gd name="connsiteY2" fmla="*/ 24268 h 172079"/>
              <a:gd name="connsiteX3" fmla="*/ 304801 w 585435"/>
              <a:gd name="connsiteY3" fmla="*/ 9 h 172079"/>
              <a:gd name="connsiteX4" fmla="*/ 38327 w 585435"/>
              <a:gd name="connsiteY4" fmla="*/ 26973 h 172079"/>
              <a:gd name="connsiteX5" fmla="*/ 10966 w 585435"/>
              <a:gd name="connsiteY5" fmla="*/ 46244 h 172079"/>
              <a:gd name="connsiteX6" fmla="*/ 11623 w 585435"/>
              <a:gd name="connsiteY6" fmla="*/ 49864 h 172079"/>
              <a:gd name="connsiteX7" fmla="*/ 4384 w 585435"/>
              <a:gd name="connsiteY7" fmla="*/ 69390 h 172079"/>
              <a:gd name="connsiteX8" fmla="*/ 0 w 585435"/>
              <a:gd name="connsiteY8" fmla="*/ 83701 h 172079"/>
              <a:gd name="connsiteX9" fmla="*/ 6375 w 585435"/>
              <a:gd name="connsiteY9" fmla="*/ 104229 h 172079"/>
              <a:gd name="connsiteX10" fmla="*/ 9283 w 585435"/>
              <a:gd name="connsiteY10" fmla="*/ 110401 h 172079"/>
              <a:gd name="connsiteX11" fmla="*/ 8406 w 585435"/>
              <a:gd name="connsiteY11" fmla="*/ 113370 h 172079"/>
              <a:gd name="connsiteX12" fmla="*/ 9196 w 585435"/>
              <a:gd name="connsiteY12" fmla="*/ 125273 h 172079"/>
              <a:gd name="connsiteX13" fmla="*/ 14089 w 585435"/>
              <a:gd name="connsiteY13" fmla="*/ 138214 h 172079"/>
              <a:gd name="connsiteX14" fmla="*/ 11588 w 585435"/>
              <a:gd name="connsiteY14" fmla="*/ 143841 h 172079"/>
              <a:gd name="connsiteX15" fmla="*/ 11757 w 585435"/>
              <a:gd name="connsiteY15" fmla="*/ 153317 h 172079"/>
              <a:gd name="connsiteX16" fmla="*/ 20886 w 585435"/>
              <a:gd name="connsiteY16" fmla="*/ 160677 h 172079"/>
              <a:gd name="connsiteX17" fmla="*/ 39105 w 585435"/>
              <a:gd name="connsiteY17" fmla="*/ 171559 h 172079"/>
              <a:gd name="connsiteX18" fmla="*/ 69916 w 585435"/>
              <a:gd name="connsiteY18" fmla="*/ 169594 h 172079"/>
              <a:gd name="connsiteX19" fmla="*/ 137451 w 585435"/>
              <a:gd name="connsiteY19" fmla="*/ 155126 h 172079"/>
              <a:gd name="connsiteX20" fmla="*/ 249843 w 585435"/>
              <a:gd name="connsiteY20" fmla="*/ 149941 h 172079"/>
              <a:gd name="connsiteX21" fmla="*/ 384002 w 585435"/>
              <a:gd name="connsiteY21" fmla="*/ 147789 h 172079"/>
              <a:gd name="connsiteX22" fmla="*/ 542325 w 585435"/>
              <a:gd name="connsiteY22" fmla="*/ 166369 h 172079"/>
              <a:gd name="connsiteX23" fmla="*/ 569906 w 585435"/>
              <a:gd name="connsiteY23" fmla="*/ 157603 h 172079"/>
              <a:gd name="connsiteX24" fmla="*/ 580059 w 585435"/>
              <a:gd name="connsiteY24" fmla="*/ 149057 h 172079"/>
              <a:gd name="connsiteX25" fmla="*/ 577882 w 585435"/>
              <a:gd name="connsiteY25" fmla="*/ 139773 h 172079"/>
              <a:gd name="connsiteX26" fmla="*/ 579305 w 585435"/>
              <a:gd name="connsiteY26" fmla="*/ 135238 h 172079"/>
              <a:gd name="connsiteX27" fmla="*/ 578927 w 585435"/>
              <a:gd name="connsiteY27" fmla="*/ 126068 h 172079"/>
              <a:gd name="connsiteX28" fmla="*/ 582955 w 585435"/>
              <a:gd name="connsiteY28" fmla="*/ 121831 h 172079"/>
              <a:gd name="connsiteX29" fmla="*/ 580808 w 585435"/>
              <a:gd name="connsiteY29" fmla="*/ 107345 h 172079"/>
              <a:gd name="connsiteX30" fmla="*/ 585435 w 585435"/>
              <a:gd name="connsiteY30" fmla="*/ 102178 h 172079"/>
              <a:gd name="connsiteX31" fmla="*/ 578490 w 585435"/>
              <a:gd name="connsiteY31" fmla="*/ 82556 h 172079"/>
              <a:gd name="connsiteX32" fmla="*/ 583568 w 585435"/>
              <a:gd name="connsiteY32" fmla="*/ 70533 h 172079"/>
              <a:gd name="connsiteX33" fmla="*/ 579269 w 585435"/>
              <a:gd name="connsiteY33" fmla="*/ 57442 h 172079"/>
              <a:gd name="connsiteX34" fmla="*/ 582559 w 585435"/>
              <a:gd name="connsiteY34" fmla="*/ 62208 h 172079"/>
              <a:gd name="connsiteX35" fmla="*/ 578701 w 585435"/>
              <a:gd name="connsiteY35" fmla="*/ 55609 h 172079"/>
              <a:gd name="connsiteX36" fmla="*/ 579104 w 585435"/>
              <a:gd name="connsiteY36" fmla="*/ 54878 h 172079"/>
              <a:gd name="connsiteX37" fmla="*/ 581811 w 585435"/>
              <a:gd name="connsiteY37" fmla="*/ 39097 h 172079"/>
              <a:gd name="connsiteX38" fmla="*/ 576075 w 585435"/>
              <a:gd name="connsiteY38" fmla="*/ 28528 h 172079"/>
              <a:gd name="connsiteX39" fmla="*/ 141639 w 585435"/>
              <a:gd name="connsiteY39" fmla="*/ 112158 h 172079"/>
              <a:gd name="connsiteX40" fmla="*/ 149640 w 585435"/>
              <a:gd name="connsiteY40" fmla="*/ 112158 h 172079"/>
              <a:gd name="connsiteX41" fmla="*/ 142497 w 585435"/>
              <a:gd name="connsiteY41" fmla="*/ 112158 h 172079"/>
              <a:gd name="connsiteX42" fmla="*/ 141639 w 585435"/>
              <a:gd name="connsiteY42" fmla="*/ 112158 h 172079"/>
              <a:gd name="connsiteX0" fmla="*/ 576075 w 585435"/>
              <a:gd name="connsiteY0" fmla="*/ 28528 h 172079"/>
              <a:gd name="connsiteX1" fmla="*/ 512257 w 585435"/>
              <a:gd name="connsiteY1" fmla="*/ 27194 h 172079"/>
              <a:gd name="connsiteX2" fmla="*/ 473594 w 585435"/>
              <a:gd name="connsiteY2" fmla="*/ 24268 h 172079"/>
              <a:gd name="connsiteX3" fmla="*/ 304801 w 585435"/>
              <a:gd name="connsiteY3" fmla="*/ 9 h 172079"/>
              <a:gd name="connsiteX4" fmla="*/ 38327 w 585435"/>
              <a:gd name="connsiteY4" fmla="*/ 26973 h 172079"/>
              <a:gd name="connsiteX5" fmla="*/ 8401 w 585435"/>
              <a:gd name="connsiteY5" fmla="*/ 42952 h 172079"/>
              <a:gd name="connsiteX6" fmla="*/ 11623 w 585435"/>
              <a:gd name="connsiteY6" fmla="*/ 49864 h 172079"/>
              <a:gd name="connsiteX7" fmla="*/ 4384 w 585435"/>
              <a:gd name="connsiteY7" fmla="*/ 69390 h 172079"/>
              <a:gd name="connsiteX8" fmla="*/ 0 w 585435"/>
              <a:gd name="connsiteY8" fmla="*/ 83701 h 172079"/>
              <a:gd name="connsiteX9" fmla="*/ 6375 w 585435"/>
              <a:gd name="connsiteY9" fmla="*/ 104229 h 172079"/>
              <a:gd name="connsiteX10" fmla="*/ 9283 w 585435"/>
              <a:gd name="connsiteY10" fmla="*/ 110401 h 172079"/>
              <a:gd name="connsiteX11" fmla="*/ 8406 w 585435"/>
              <a:gd name="connsiteY11" fmla="*/ 113370 h 172079"/>
              <a:gd name="connsiteX12" fmla="*/ 9196 w 585435"/>
              <a:gd name="connsiteY12" fmla="*/ 125273 h 172079"/>
              <a:gd name="connsiteX13" fmla="*/ 14089 w 585435"/>
              <a:gd name="connsiteY13" fmla="*/ 138214 h 172079"/>
              <a:gd name="connsiteX14" fmla="*/ 11588 w 585435"/>
              <a:gd name="connsiteY14" fmla="*/ 143841 h 172079"/>
              <a:gd name="connsiteX15" fmla="*/ 11757 w 585435"/>
              <a:gd name="connsiteY15" fmla="*/ 153317 h 172079"/>
              <a:gd name="connsiteX16" fmla="*/ 20886 w 585435"/>
              <a:gd name="connsiteY16" fmla="*/ 160677 h 172079"/>
              <a:gd name="connsiteX17" fmla="*/ 39105 w 585435"/>
              <a:gd name="connsiteY17" fmla="*/ 171559 h 172079"/>
              <a:gd name="connsiteX18" fmla="*/ 69916 w 585435"/>
              <a:gd name="connsiteY18" fmla="*/ 169594 h 172079"/>
              <a:gd name="connsiteX19" fmla="*/ 137451 w 585435"/>
              <a:gd name="connsiteY19" fmla="*/ 155126 h 172079"/>
              <a:gd name="connsiteX20" fmla="*/ 249843 w 585435"/>
              <a:gd name="connsiteY20" fmla="*/ 149941 h 172079"/>
              <a:gd name="connsiteX21" fmla="*/ 384002 w 585435"/>
              <a:gd name="connsiteY21" fmla="*/ 147789 h 172079"/>
              <a:gd name="connsiteX22" fmla="*/ 542325 w 585435"/>
              <a:gd name="connsiteY22" fmla="*/ 166369 h 172079"/>
              <a:gd name="connsiteX23" fmla="*/ 569906 w 585435"/>
              <a:gd name="connsiteY23" fmla="*/ 157603 h 172079"/>
              <a:gd name="connsiteX24" fmla="*/ 580059 w 585435"/>
              <a:gd name="connsiteY24" fmla="*/ 149057 h 172079"/>
              <a:gd name="connsiteX25" fmla="*/ 577882 w 585435"/>
              <a:gd name="connsiteY25" fmla="*/ 139773 h 172079"/>
              <a:gd name="connsiteX26" fmla="*/ 579305 w 585435"/>
              <a:gd name="connsiteY26" fmla="*/ 135238 h 172079"/>
              <a:gd name="connsiteX27" fmla="*/ 578927 w 585435"/>
              <a:gd name="connsiteY27" fmla="*/ 126068 h 172079"/>
              <a:gd name="connsiteX28" fmla="*/ 582955 w 585435"/>
              <a:gd name="connsiteY28" fmla="*/ 121831 h 172079"/>
              <a:gd name="connsiteX29" fmla="*/ 580808 w 585435"/>
              <a:gd name="connsiteY29" fmla="*/ 107345 h 172079"/>
              <a:gd name="connsiteX30" fmla="*/ 585435 w 585435"/>
              <a:gd name="connsiteY30" fmla="*/ 102178 h 172079"/>
              <a:gd name="connsiteX31" fmla="*/ 578490 w 585435"/>
              <a:gd name="connsiteY31" fmla="*/ 82556 h 172079"/>
              <a:gd name="connsiteX32" fmla="*/ 583568 w 585435"/>
              <a:gd name="connsiteY32" fmla="*/ 70533 h 172079"/>
              <a:gd name="connsiteX33" fmla="*/ 579269 w 585435"/>
              <a:gd name="connsiteY33" fmla="*/ 57442 h 172079"/>
              <a:gd name="connsiteX34" fmla="*/ 582559 w 585435"/>
              <a:gd name="connsiteY34" fmla="*/ 62208 h 172079"/>
              <a:gd name="connsiteX35" fmla="*/ 578701 w 585435"/>
              <a:gd name="connsiteY35" fmla="*/ 55609 h 172079"/>
              <a:gd name="connsiteX36" fmla="*/ 579104 w 585435"/>
              <a:gd name="connsiteY36" fmla="*/ 54878 h 172079"/>
              <a:gd name="connsiteX37" fmla="*/ 581811 w 585435"/>
              <a:gd name="connsiteY37" fmla="*/ 39097 h 172079"/>
              <a:gd name="connsiteX38" fmla="*/ 576075 w 585435"/>
              <a:gd name="connsiteY38" fmla="*/ 28528 h 172079"/>
              <a:gd name="connsiteX39" fmla="*/ 141639 w 585435"/>
              <a:gd name="connsiteY39" fmla="*/ 112158 h 172079"/>
              <a:gd name="connsiteX40" fmla="*/ 149640 w 585435"/>
              <a:gd name="connsiteY40" fmla="*/ 112158 h 172079"/>
              <a:gd name="connsiteX41" fmla="*/ 142497 w 585435"/>
              <a:gd name="connsiteY41" fmla="*/ 112158 h 172079"/>
              <a:gd name="connsiteX42" fmla="*/ 141639 w 585435"/>
              <a:gd name="connsiteY42" fmla="*/ 112158 h 172079"/>
              <a:gd name="connsiteX0" fmla="*/ 576075 w 585435"/>
              <a:gd name="connsiteY0" fmla="*/ 28528 h 172079"/>
              <a:gd name="connsiteX1" fmla="*/ 512257 w 585435"/>
              <a:gd name="connsiteY1" fmla="*/ 27194 h 172079"/>
              <a:gd name="connsiteX2" fmla="*/ 473594 w 585435"/>
              <a:gd name="connsiteY2" fmla="*/ 24268 h 172079"/>
              <a:gd name="connsiteX3" fmla="*/ 304801 w 585435"/>
              <a:gd name="connsiteY3" fmla="*/ 9 h 172079"/>
              <a:gd name="connsiteX4" fmla="*/ 38327 w 585435"/>
              <a:gd name="connsiteY4" fmla="*/ 26973 h 172079"/>
              <a:gd name="connsiteX5" fmla="*/ 8401 w 585435"/>
              <a:gd name="connsiteY5" fmla="*/ 42952 h 172079"/>
              <a:gd name="connsiteX6" fmla="*/ 11623 w 585435"/>
              <a:gd name="connsiteY6" fmla="*/ 49864 h 172079"/>
              <a:gd name="connsiteX7" fmla="*/ 4384 w 585435"/>
              <a:gd name="connsiteY7" fmla="*/ 69390 h 172079"/>
              <a:gd name="connsiteX8" fmla="*/ 0 w 585435"/>
              <a:gd name="connsiteY8" fmla="*/ 83701 h 172079"/>
              <a:gd name="connsiteX9" fmla="*/ 6375 w 585435"/>
              <a:gd name="connsiteY9" fmla="*/ 104229 h 172079"/>
              <a:gd name="connsiteX10" fmla="*/ 9283 w 585435"/>
              <a:gd name="connsiteY10" fmla="*/ 110401 h 172079"/>
              <a:gd name="connsiteX11" fmla="*/ 8406 w 585435"/>
              <a:gd name="connsiteY11" fmla="*/ 113370 h 172079"/>
              <a:gd name="connsiteX12" fmla="*/ 9196 w 585435"/>
              <a:gd name="connsiteY12" fmla="*/ 125273 h 172079"/>
              <a:gd name="connsiteX13" fmla="*/ 14089 w 585435"/>
              <a:gd name="connsiteY13" fmla="*/ 138214 h 172079"/>
              <a:gd name="connsiteX14" fmla="*/ 11588 w 585435"/>
              <a:gd name="connsiteY14" fmla="*/ 143841 h 172079"/>
              <a:gd name="connsiteX15" fmla="*/ 11757 w 585435"/>
              <a:gd name="connsiteY15" fmla="*/ 153317 h 172079"/>
              <a:gd name="connsiteX16" fmla="*/ 20886 w 585435"/>
              <a:gd name="connsiteY16" fmla="*/ 160677 h 172079"/>
              <a:gd name="connsiteX17" fmla="*/ 39105 w 585435"/>
              <a:gd name="connsiteY17" fmla="*/ 171559 h 172079"/>
              <a:gd name="connsiteX18" fmla="*/ 69916 w 585435"/>
              <a:gd name="connsiteY18" fmla="*/ 169594 h 172079"/>
              <a:gd name="connsiteX19" fmla="*/ 137451 w 585435"/>
              <a:gd name="connsiteY19" fmla="*/ 155126 h 172079"/>
              <a:gd name="connsiteX20" fmla="*/ 249843 w 585435"/>
              <a:gd name="connsiteY20" fmla="*/ 149941 h 172079"/>
              <a:gd name="connsiteX21" fmla="*/ 384002 w 585435"/>
              <a:gd name="connsiteY21" fmla="*/ 147789 h 172079"/>
              <a:gd name="connsiteX22" fmla="*/ 542325 w 585435"/>
              <a:gd name="connsiteY22" fmla="*/ 166369 h 172079"/>
              <a:gd name="connsiteX23" fmla="*/ 569906 w 585435"/>
              <a:gd name="connsiteY23" fmla="*/ 157603 h 172079"/>
              <a:gd name="connsiteX24" fmla="*/ 580059 w 585435"/>
              <a:gd name="connsiteY24" fmla="*/ 149057 h 172079"/>
              <a:gd name="connsiteX25" fmla="*/ 577882 w 585435"/>
              <a:gd name="connsiteY25" fmla="*/ 139773 h 172079"/>
              <a:gd name="connsiteX26" fmla="*/ 579305 w 585435"/>
              <a:gd name="connsiteY26" fmla="*/ 135238 h 172079"/>
              <a:gd name="connsiteX27" fmla="*/ 578927 w 585435"/>
              <a:gd name="connsiteY27" fmla="*/ 126068 h 172079"/>
              <a:gd name="connsiteX28" fmla="*/ 582955 w 585435"/>
              <a:gd name="connsiteY28" fmla="*/ 121831 h 172079"/>
              <a:gd name="connsiteX29" fmla="*/ 580808 w 585435"/>
              <a:gd name="connsiteY29" fmla="*/ 107345 h 172079"/>
              <a:gd name="connsiteX30" fmla="*/ 585435 w 585435"/>
              <a:gd name="connsiteY30" fmla="*/ 102178 h 172079"/>
              <a:gd name="connsiteX31" fmla="*/ 578490 w 585435"/>
              <a:gd name="connsiteY31" fmla="*/ 82556 h 172079"/>
              <a:gd name="connsiteX32" fmla="*/ 583568 w 585435"/>
              <a:gd name="connsiteY32" fmla="*/ 70533 h 172079"/>
              <a:gd name="connsiteX33" fmla="*/ 579269 w 585435"/>
              <a:gd name="connsiteY33" fmla="*/ 57442 h 172079"/>
              <a:gd name="connsiteX34" fmla="*/ 582559 w 585435"/>
              <a:gd name="connsiteY34" fmla="*/ 62208 h 172079"/>
              <a:gd name="connsiteX35" fmla="*/ 578701 w 585435"/>
              <a:gd name="connsiteY35" fmla="*/ 55609 h 172079"/>
              <a:gd name="connsiteX36" fmla="*/ 579104 w 585435"/>
              <a:gd name="connsiteY36" fmla="*/ 54878 h 172079"/>
              <a:gd name="connsiteX37" fmla="*/ 581811 w 585435"/>
              <a:gd name="connsiteY37" fmla="*/ 39097 h 172079"/>
              <a:gd name="connsiteX38" fmla="*/ 576075 w 585435"/>
              <a:gd name="connsiteY38" fmla="*/ 28528 h 172079"/>
              <a:gd name="connsiteX39" fmla="*/ 141639 w 585435"/>
              <a:gd name="connsiteY39" fmla="*/ 112158 h 172079"/>
              <a:gd name="connsiteX40" fmla="*/ 149640 w 585435"/>
              <a:gd name="connsiteY40" fmla="*/ 112158 h 172079"/>
              <a:gd name="connsiteX41" fmla="*/ 142497 w 585435"/>
              <a:gd name="connsiteY41" fmla="*/ 112158 h 172079"/>
              <a:gd name="connsiteX42" fmla="*/ 141639 w 585435"/>
              <a:gd name="connsiteY42" fmla="*/ 112158 h 172079"/>
              <a:gd name="connsiteX0" fmla="*/ 576075 w 585435"/>
              <a:gd name="connsiteY0" fmla="*/ 28528 h 172079"/>
              <a:gd name="connsiteX1" fmla="*/ 512257 w 585435"/>
              <a:gd name="connsiteY1" fmla="*/ 27194 h 172079"/>
              <a:gd name="connsiteX2" fmla="*/ 473594 w 585435"/>
              <a:gd name="connsiteY2" fmla="*/ 24268 h 172079"/>
              <a:gd name="connsiteX3" fmla="*/ 304801 w 585435"/>
              <a:gd name="connsiteY3" fmla="*/ 9 h 172079"/>
              <a:gd name="connsiteX4" fmla="*/ 38327 w 585435"/>
              <a:gd name="connsiteY4" fmla="*/ 26973 h 172079"/>
              <a:gd name="connsiteX5" fmla="*/ 8401 w 585435"/>
              <a:gd name="connsiteY5" fmla="*/ 42952 h 172079"/>
              <a:gd name="connsiteX6" fmla="*/ 11623 w 585435"/>
              <a:gd name="connsiteY6" fmla="*/ 49864 h 172079"/>
              <a:gd name="connsiteX7" fmla="*/ 4384 w 585435"/>
              <a:gd name="connsiteY7" fmla="*/ 69390 h 172079"/>
              <a:gd name="connsiteX8" fmla="*/ 0 w 585435"/>
              <a:gd name="connsiteY8" fmla="*/ 83701 h 172079"/>
              <a:gd name="connsiteX9" fmla="*/ 6375 w 585435"/>
              <a:gd name="connsiteY9" fmla="*/ 104229 h 172079"/>
              <a:gd name="connsiteX10" fmla="*/ 9283 w 585435"/>
              <a:gd name="connsiteY10" fmla="*/ 110401 h 172079"/>
              <a:gd name="connsiteX11" fmla="*/ 8406 w 585435"/>
              <a:gd name="connsiteY11" fmla="*/ 113370 h 172079"/>
              <a:gd name="connsiteX12" fmla="*/ 9196 w 585435"/>
              <a:gd name="connsiteY12" fmla="*/ 125273 h 172079"/>
              <a:gd name="connsiteX13" fmla="*/ 14089 w 585435"/>
              <a:gd name="connsiteY13" fmla="*/ 138214 h 172079"/>
              <a:gd name="connsiteX14" fmla="*/ 11588 w 585435"/>
              <a:gd name="connsiteY14" fmla="*/ 143841 h 172079"/>
              <a:gd name="connsiteX15" fmla="*/ 11757 w 585435"/>
              <a:gd name="connsiteY15" fmla="*/ 153317 h 172079"/>
              <a:gd name="connsiteX16" fmla="*/ 20886 w 585435"/>
              <a:gd name="connsiteY16" fmla="*/ 160677 h 172079"/>
              <a:gd name="connsiteX17" fmla="*/ 39105 w 585435"/>
              <a:gd name="connsiteY17" fmla="*/ 171559 h 172079"/>
              <a:gd name="connsiteX18" fmla="*/ 69916 w 585435"/>
              <a:gd name="connsiteY18" fmla="*/ 169594 h 172079"/>
              <a:gd name="connsiteX19" fmla="*/ 137451 w 585435"/>
              <a:gd name="connsiteY19" fmla="*/ 155126 h 172079"/>
              <a:gd name="connsiteX20" fmla="*/ 249843 w 585435"/>
              <a:gd name="connsiteY20" fmla="*/ 149941 h 172079"/>
              <a:gd name="connsiteX21" fmla="*/ 384002 w 585435"/>
              <a:gd name="connsiteY21" fmla="*/ 147789 h 172079"/>
              <a:gd name="connsiteX22" fmla="*/ 542325 w 585435"/>
              <a:gd name="connsiteY22" fmla="*/ 166369 h 172079"/>
              <a:gd name="connsiteX23" fmla="*/ 569906 w 585435"/>
              <a:gd name="connsiteY23" fmla="*/ 157603 h 172079"/>
              <a:gd name="connsiteX24" fmla="*/ 580059 w 585435"/>
              <a:gd name="connsiteY24" fmla="*/ 149057 h 172079"/>
              <a:gd name="connsiteX25" fmla="*/ 577882 w 585435"/>
              <a:gd name="connsiteY25" fmla="*/ 139773 h 172079"/>
              <a:gd name="connsiteX26" fmla="*/ 579305 w 585435"/>
              <a:gd name="connsiteY26" fmla="*/ 135238 h 172079"/>
              <a:gd name="connsiteX27" fmla="*/ 578927 w 585435"/>
              <a:gd name="connsiteY27" fmla="*/ 126068 h 172079"/>
              <a:gd name="connsiteX28" fmla="*/ 582955 w 585435"/>
              <a:gd name="connsiteY28" fmla="*/ 121831 h 172079"/>
              <a:gd name="connsiteX29" fmla="*/ 580808 w 585435"/>
              <a:gd name="connsiteY29" fmla="*/ 107345 h 172079"/>
              <a:gd name="connsiteX30" fmla="*/ 585435 w 585435"/>
              <a:gd name="connsiteY30" fmla="*/ 102178 h 172079"/>
              <a:gd name="connsiteX31" fmla="*/ 578490 w 585435"/>
              <a:gd name="connsiteY31" fmla="*/ 82556 h 172079"/>
              <a:gd name="connsiteX32" fmla="*/ 583568 w 585435"/>
              <a:gd name="connsiteY32" fmla="*/ 70533 h 172079"/>
              <a:gd name="connsiteX33" fmla="*/ 579269 w 585435"/>
              <a:gd name="connsiteY33" fmla="*/ 57442 h 172079"/>
              <a:gd name="connsiteX34" fmla="*/ 582559 w 585435"/>
              <a:gd name="connsiteY34" fmla="*/ 62208 h 172079"/>
              <a:gd name="connsiteX35" fmla="*/ 578701 w 585435"/>
              <a:gd name="connsiteY35" fmla="*/ 55609 h 172079"/>
              <a:gd name="connsiteX36" fmla="*/ 579104 w 585435"/>
              <a:gd name="connsiteY36" fmla="*/ 54878 h 172079"/>
              <a:gd name="connsiteX37" fmla="*/ 581811 w 585435"/>
              <a:gd name="connsiteY37" fmla="*/ 39097 h 172079"/>
              <a:gd name="connsiteX38" fmla="*/ 576075 w 585435"/>
              <a:gd name="connsiteY38" fmla="*/ 28528 h 172079"/>
              <a:gd name="connsiteX39" fmla="*/ 141639 w 585435"/>
              <a:gd name="connsiteY39" fmla="*/ 112158 h 172079"/>
              <a:gd name="connsiteX40" fmla="*/ 149640 w 585435"/>
              <a:gd name="connsiteY40" fmla="*/ 112158 h 172079"/>
              <a:gd name="connsiteX41" fmla="*/ 142497 w 585435"/>
              <a:gd name="connsiteY41" fmla="*/ 112158 h 172079"/>
              <a:gd name="connsiteX42" fmla="*/ 141639 w 585435"/>
              <a:gd name="connsiteY42" fmla="*/ 112158 h 172079"/>
              <a:gd name="connsiteX0" fmla="*/ 576075 w 585435"/>
              <a:gd name="connsiteY0" fmla="*/ 28528 h 172079"/>
              <a:gd name="connsiteX1" fmla="*/ 512257 w 585435"/>
              <a:gd name="connsiteY1" fmla="*/ 27194 h 172079"/>
              <a:gd name="connsiteX2" fmla="*/ 473594 w 585435"/>
              <a:gd name="connsiteY2" fmla="*/ 24268 h 172079"/>
              <a:gd name="connsiteX3" fmla="*/ 304801 w 585435"/>
              <a:gd name="connsiteY3" fmla="*/ 9 h 172079"/>
              <a:gd name="connsiteX4" fmla="*/ 38327 w 585435"/>
              <a:gd name="connsiteY4" fmla="*/ 26973 h 172079"/>
              <a:gd name="connsiteX5" fmla="*/ 4981 w 585435"/>
              <a:gd name="connsiteY5" fmla="*/ 44598 h 172079"/>
              <a:gd name="connsiteX6" fmla="*/ 11623 w 585435"/>
              <a:gd name="connsiteY6" fmla="*/ 49864 h 172079"/>
              <a:gd name="connsiteX7" fmla="*/ 4384 w 585435"/>
              <a:gd name="connsiteY7" fmla="*/ 69390 h 172079"/>
              <a:gd name="connsiteX8" fmla="*/ 0 w 585435"/>
              <a:gd name="connsiteY8" fmla="*/ 83701 h 172079"/>
              <a:gd name="connsiteX9" fmla="*/ 6375 w 585435"/>
              <a:gd name="connsiteY9" fmla="*/ 104229 h 172079"/>
              <a:gd name="connsiteX10" fmla="*/ 9283 w 585435"/>
              <a:gd name="connsiteY10" fmla="*/ 110401 h 172079"/>
              <a:gd name="connsiteX11" fmla="*/ 8406 w 585435"/>
              <a:gd name="connsiteY11" fmla="*/ 113370 h 172079"/>
              <a:gd name="connsiteX12" fmla="*/ 9196 w 585435"/>
              <a:gd name="connsiteY12" fmla="*/ 125273 h 172079"/>
              <a:gd name="connsiteX13" fmla="*/ 14089 w 585435"/>
              <a:gd name="connsiteY13" fmla="*/ 138214 h 172079"/>
              <a:gd name="connsiteX14" fmla="*/ 11588 w 585435"/>
              <a:gd name="connsiteY14" fmla="*/ 143841 h 172079"/>
              <a:gd name="connsiteX15" fmla="*/ 11757 w 585435"/>
              <a:gd name="connsiteY15" fmla="*/ 153317 h 172079"/>
              <a:gd name="connsiteX16" fmla="*/ 20886 w 585435"/>
              <a:gd name="connsiteY16" fmla="*/ 160677 h 172079"/>
              <a:gd name="connsiteX17" fmla="*/ 39105 w 585435"/>
              <a:gd name="connsiteY17" fmla="*/ 171559 h 172079"/>
              <a:gd name="connsiteX18" fmla="*/ 69916 w 585435"/>
              <a:gd name="connsiteY18" fmla="*/ 169594 h 172079"/>
              <a:gd name="connsiteX19" fmla="*/ 137451 w 585435"/>
              <a:gd name="connsiteY19" fmla="*/ 155126 h 172079"/>
              <a:gd name="connsiteX20" fmla="*/ 249843 w 585435"/>
              <a:gd name="connsiteY20" fmla="*/ 149941 h 172079"/>
              <a:gd name="connsiteX21" fmla="*/ 384002 w 585435"/>
              <a:gd name="connsiteY21" fmla="*/ 147789 h 172079"/>
              <a:gd name="connsiteX22" fmla="*/ 542325 w 585435"/>
              <a:gd name="connsiteY22" fmla="*/ 166369 h 172079"/>
              <a:gd name="connsiteX23" fmla="*/ 569906 w 585435"/>
              <a:gd name="connsiteY23" fmla="*/ 157603 h 172079"/>
              <a:gd name="connsiteX24" fmla="*/ 580059 w 585435"/>
              <a:gd name="connsiteY24" fmla="*/ 149057 h 172079"/>
              <a:gd name="connsiteX25" fmla="*/ 577882 w 585435"/>
              <a:gd name="connsiteY25" fmla="*/ 139773 h 172079"/>
              <a:gd name="connsiteX26" fmla="*/ 579305 w 585435"/>
              <a:gd name="connsiteY26" fmla="*/ 135238 h 172079"/>
              <a:gd name="connsiteX27" fmla="*/ 578927 w 585435"/>
              <a:gd name="connsiteY27" fmla="*/ 126068 h 172079"/>
              <a:gd name="connsiteX28" fmla="*/ 582955 w 585435"/>
              <a:gd name="connsiteY28" fmla="*/ 121831 h 172079"/>
              <a:gd name="connsiteX29" fmla="*/ 580808 w 585435"/>
              <a:gd name="connsiteY29" fmla="*/ 107345 h 172079"/>
              <a:gd name="connsiteX30" fmla="*/ 585435 w 585435"/>
              <a:gd name="connsiteY30" fmla="*/ 102178 h 172079"/>
              <a:gd name="connsiteX31" fmla="*/ 578490 w 585435"/>
              <a:gd name="connsiteY31" fmla="*/ 82556 h 172079"/>
              <a:gd name="connsiteX32" fmla="*/ 583568 w 585435"/>
              <a:gd name="connsiteY32" fmla="*/ 70533 h 172079"/>
              <a:gd name="connsiteX33" fmla="*/ 579269 w 585435"/>
              <a:gd name="connsiteY33" fmla="*/ 57442 h 172079"/>
              <a:gd name="connsiteX34" fmla="*/ 582559 w 585435"/>
              <a:gd name="connsiteY34" fmla="*/ 62208 h 172079"/>
              <a:gd name="connsiteX35" fmla="*/ 578701 w 585435"/>
              <a:gd name="connsiteY35" fmla="*/ 55609 h 172079"/>
              <a:gd name="connsiteX36" fmla="*/ 579104 w 585435"/>
              <a:gd name="connsiteY36" fmla="*/ 54878 h 172079"/>
              <a:gd name="connsiteX37" fmla="*/ 581811 w 585435"/>
              <a:gd name="connsiteY37" fmla="*/ 39097 h 172079"/>
              <a:gd name="connsiteX38" fmla="*/ 576075 w 585435"/>
              <a:gd name="connsiteY38" fmla="*/ 28528 h 172079"/>
              <a:gd name="connsiteX39" fmla="*/ 141639 w 585435"/>
              <a:gd name="connsiteY39" fmla="*/ 112158 h 172079"/>
              <a:gd name="connsiteX40" fmla="*/ 149640 w 585435"/>
              <a:gd name="connsiteY40" fmla="*/ 112158 h 172079"/>
              <a:gd name="connsiteX41" fmla="*/ 142497 w 585435"/>
              <a:gd name="connsiteY41" fmla="*/ 112158 h 172079"/>
              <a:gd name="connsiteX42" fmla="*/ 141639 w 585435"/>
              <a:gd name="connsiteY42" fmla="*/ 112158 h 172079"/>
              <a:gd name="connsiteX0" fmla="*/ 576075 w 585435"/>
              <a:gd name="connsiteY0" fmla="*/ 28528 h 172079"/>
              <a:gd name="connsiteX1" fmla="*/ 512257 w 585435"/>
              <a:gd name="connsiteY1" fmla="*/ 27194 h 172079"/>
              <a:gd name="connsiteX2" fmla="*/ 473594 w 585435"/>
              <a:gd name="connsiteY2" fmla="*/ 24268 h 172079"/>
              <a:gd name="connsiteX3" fmla="*/ 304801 w 585435"/>
              <a:gd name="connsiteY3" fmla="*/ 9 h 172079"/>
              <a:gd name="connsiteX4" fmla="*/ 38327 w 585435"/>
              <a:gd name="connsiteY4" fmla="*/ 26973 h 172079"/>
              <a:gd name="connsiteX5" fmla="*/ 4981 w 585435"/>
              <a:gd name="connsiteY5" fmla="*/ 44598 h 172079"/>
              <a:gd name="connsiteX6" fmla="*/ 7135 w 585435"/>
              <a:gd name="connsiteY6" fmla="*/ 50961 h 172079"/>
              <a:gd name="connsiteX7" fmla="*/ 4384 w 585435"/>
              <a:gd name="connsiteY7" fmla="*/ 69390 h 172079"/>
              <a:gd name="connsiteX8" fmla="*/ 0 w 585435"/>
              <a:gd name="connsiteY8" fmla="*/ 83701 h 172079"/>
              <a:gd name="connsiteX9" fmla="*/ 6375 w 585435"/>
              <a:gd name="connsiteY9" fmla="*/ 104229 h 172079"/>
              <a:gd name="connsiteX10" fmla="*/ 9283 w 585435"/>
              <a:gd name="connsiteY10" fmla="*/ 110401 h 172079"/>
              <a:gd name="connsiteX11" fmla="*/ 8406 w 585435"/>
              <a:gd name="connsiteY11" fmla="*/ 113370 h 172079"/>
              <a:gd name="connsiteX12" fmla="*/ 9196 w 585435"/>
              <a:gd name="connsiteY12" fmla="*/ 125273 h 172079"/>
              <a:gd name="connsiteX13" fmla="*/ 14089 w 585435"/>
              <a:gd name="connsiteY13" fmla="*/ 138214 h 172079"/>
              <a:gd name="connsiteX14" fmla="*/ 11588 w 585435"/>
              <a:gd name="connsiteY14" fmla="*/ 143841 h 172079"/>
              <a:gd name="connsiteX15" fmla="*/ 11757 w 585435"/>
              <a:gd name="connsiteY15" fmla="*/ 153317 h 172079"/>
              <a:gd name="connsiteX16" fmla="*/ 20886 w 585435"/>
              <a:gd name="connsiteY16" fmla="*/ 160677 h 172079"/>
              <a:gd name="connsiteX17" fmla="*/ 39105 w 585435"/>
              <a:gd name="connsiteY17" fmla="*/ 171559 h 172079"/>
              <a:gd name="connsiteX18" fmla="*/ 69916 w 585435"/>
              <a:gd name="connsiteY18" fmla="*/ 169594 h 172079"/>
              <a:gd name="connsiteX19" fmla="*/ 137451 w 585435"/>
              <a:gd name="connsiteY19" fmla="*/ 155126 h 172079"/>
              <a:gd name="connsiteX20" fmla="*/ 249843 w 585435"/>
              <a:gd name="connsiteY20" fmla="*/ 149941 h 172079"/>
              <a:gd name="connsiteX21" fmla="*/ 384002 w 585435"/>
              <a:gd name="connsiteY21" fmla="*/ 147789 h 172079"/>
              <a:gd name="connsiteX22" fmla="*/ 542325 w 585435"/>
              <a:gd name="connsiteY22" fmla="*/ 166369 h 172079"/>
              <a:gd name="connsiteX23" fmla="*/ 569906 w 585435"/>
              <a:gd name="connsiteY23" fmla="*/ 157603 h 172079"/>
              <a:gd name="connsiteX24" fmla="*/ 580059 w 585435"/>
              <a:gd name="connsiteY24" fmla="*/ 149057 h 172079"/>
              <a:gd name="connsiteX25" fmla="*/ 577882 w 585435"/>
              <a:gd name="connsiteY25" fmla="*/ 139773 h 172079"/>
              <a:gd name="connsiteX26" fmla="*/ 579305 w 585435"/>
              <a:gd name="connsiteY26" fmla="*/ 135238 h 172079"/>
              <a:gd name="connsiteX27" fmla="*/ 578927 w 585435"/>
              <a:gd name="connsiteY27" fmla="*/ 126068 h 172079"/>
              <a:gd name="connsiteX28" fmla="*/ 582955 w 585435"/>
              <a:gd name="connsiteY28" fmla="*/ 121831 h 172079"/>
              <a:gd name="connsiteX29" fmla="*/ 580808 w 585435"/>
              <a:gd name="connsiteY29" fmla="*/ 107345 h 172079"/>
              <a:gd name="connsiteX30" fmla="*/ 585435 w 585435"/>
              <a:gd name="connsiteY30" fmla="*/ 102178 h 172079"/>
              <a:gd name="connsiteX31" fmla="*/ 578490 w 585435"/>
              <a:gd name="connsiteY31" fmla="*/ 82556 h 172079"/>
              <a:gd name="connsiteX32" fmla="*/ 583568 w 585435"/>
              <a:gd name="connsiteY32" fmla="*/ 70533 h 172079"/>
              <a:gd name="connsiteX33" fmla="*/ 579269 w 585435"/>
              <a:gd name="connsiteY33" fmla="*/ 57442 h 172079"/>
              <a:gd name="connsiteX34" fmla="*/ 582559 w 585435"/>
              <a:gd name="connsiteY34" fmla="*/ 62208 h 172079"/>
              <a:gd name="connsiteX35" fmla="*/ 578701 w 585435"/>
              <a:gd name="connsiteY35" fmla="*/ 55609 h 172079"/>
              <a:gd name="connsiteX36" fmla="*/ 579104 w 585435"/>
              <a:gd name="connsiteY36" fmla="*/ 54878 h 172079"/>
              <a:gd name="connsiteX37" fmla="*/ 581811 w 585435"/>
              <a:gd name="connsiteY37" fmla="*/ 39097 h 172079"/>
              <a:gd name="connsiteX38" fmla="*/ 576075 w 585435"/>
              <a:gd name="connsiteY38" fmla="*/ 28528 h 172079"/>
              <a:gd name="connsiteX39" fmla="*/ 141639 w 585435"/>
              <a:gd name="connsiteY39" fmla="*/ 112158 h 172079"/>
              <a:gd name="connsiteX40" fmla="*/ 149640 w 585435"/>
              <a:gd name="connsiteY40" fmla="*/ 112158 h 172079"/>
              <a:gd name="connsiteX41" fmla="*/ 142497 w 585435"/>
              <a:gd name="connsiteY41" fmla="*/ 112158 h 172079"/>
              <a:gd name="connsiteX42" fmla="*/ 141639 w 585435"/>
              <a:gd name="connsiteY42" fmla="*/ 112158 h 172079"/>
              <a:gd name="connsiteX0" fmla="*/ 574152 w 583512"/>
              <a:gd name="connsiteY0" fmla="*/ 28528 h 172079"/>
              <a:gd name="connsiteX1" fmla="*/ 510334 w 583512"/>
              <a:gd name="connsiteY1" fmla="*/ 27194 h 172079"/>
              <a:gd name="connsiteX2" fmla="*/ 471671 w 583512"/>
              <a:gd name="connsiteY2" fmla="*/ 24268 h 172079"/>
              <a:gd name="connsiteX3" fmla="*/ 302878 w 583512"/>
              <a:gd name="connsiteY3" fmla="*/ 9 h 172079"/>
              <a:gd name="connsiteX4" fmla="*/ 36404 w 583512"/>
              <a:gd name="connsiteY4" fmla="*/ 26973 h 172079"/>
              <a:gd name="connsiteX5" fmla="*/ 3058 w 583512"/>
              <a:gd name="connsiteY5" fmla="*/ 44598 h 172079"/>
              <a:gd name="connsiteX6" fmla="*/ 5212 w 583512"/>
              <a:gd name="connsiteY6" fmla="*/ 50961 h 172079"/>
              <a:gd name="connsiteX7" fmla="*/ 2461 w 583512"/>
              <a:gd name="connsiteY7" fmla="*/ 69390 h 172079"/>
              <a:gd name="connsiteX8" fmla="*/ 0 w 583512"/>
              <a:gd name="connsiteY8" fmla="*/ 85347 h 172079"/>
              <a:gd name="connsiteX9" fmla="*/ 4452 w 583512"/>
              <a:gd name="connsiteY9" fmla="*/ 104229 h 172079"/>
              <a:gd name="connsiteX10" fmla="*/ 7360 w 583512"/>
              <a:gd name="connsiteY10" fmla="*/ 110401 h 172079"/>
              <a:gd name="connsiteX11" fmla="*/ 6483 w 583512"/>
              <a:gd name="connsiteY11" fmla="*/ 113370 h 172079"/>
              <a:gd name="connsiteX12" fmla="*/ 7273 w 583512"/>
              <a:gd name="connsiteY12" fmla="*/ 125273 h 172079"/>
              <a:gd name="connsiteX13" fmla="*/ 12166 w 583512"/>
              <a:gd name="connsiteY13" fmla="*/ 138214 h 172079"/>
              <a:gd name="connsiteX14" fmla="*/ 9665 w 583512"/>
              <a:gd name="connsiteY14" fmla="*/ 143841 h 172079"/>
              <a:gd name="connsiteX15" fmla="*/ 9834 w 583512"/>
              <a:gd name="connsiteY15" fmla="*/ 153317 h 172079"/>
              <a:gd name="connsiteX16" fmla="*/ 18963 w 583512"/>
              <a:gd name="connsiteY16" fmla="*/ 160677 h 172079"/>
              <a:gd name="connsiteX17" fmla="*/ 37182 w 583512"/>
              <a:gd name="connsiteY17" fmla="*/ 171559 h 172079"/>
              <a:gd name="connsiteX18" fmla="*/ 67993 w 583512"/>
              <a:gd name="connsiteY18" fmla="*/ 169594 h 172079"/>
              <a:gd name="connsiteX19" fmla="*/ 135528 w 583512"/>
              <a:gd name="connsiteY19" fmla="*/ 155126 h 172079"/>
              <a:gd name="connsiteX20" fmla="*/ 247920 w 583512"/>
              <a:gd name="connsiteY20" fmla="*/ 149941 h 172079"/>
              <a:gd name="connsiteX21" fmla="*/ 382079 w 583512"/>
              <a:gd name="connsiteY21" fmla="*/ 147789 h 172079"/>
              <a:gd name="connsiteX22" fmla="*/ 540402 w 583512"/>
              <a:gd name="connsiteY22" fmla="*/ 166369 h 172079"/>
              <a:gd name="connsiteX23" fmla="*/ 567983 w 583512"/>
              <a:gd name="connsiteY23" fmla="*/ 157603 h 172079"/>
              <a:gd name="connsiteX24" fmla="*/ 578136 w 583512"/>
              <a:gd name="connsiteY24" fmla="*/ 149057 h 172079"/>
              <a:gd name="connsiteX25" fmla="*/ 575959 w 583512"/>
              <a:gd name="connsiteY25" fmla="*/ 139773 h 172079"/>
              <a:gd name="connsiteX26" fmla="*/ 577382 w 583512"/>
              <a:gd name="connsiteY26" fmla="*/ 135238 h 172079"/>
              <a:gd name="connsiteX27" fmla="*/ 577004 w 583512"/>
              <a:gd name="connsiteY27" fmla="*/ 126068 h 172079"/>
              <a:gd name="connsiteX28" fmla="*/ 581032 w 583512"/>
              <a:gd name="connsiteY28" fmla="*/ 121831 h 172079"/>
              <a:gd name="connsiteX29" fmla="*/ 578885 w 583512"/>
              <a:gd name="connsiteY29" fmla="*/ 107345 h 172079"/>
              <a:gd name="connsiteX30" fmla="*/ 583512 w 583512"/>
              <a:gd name="connsiteY30" fmla="*/ 102178 h 172079"/>
              <a:gd name="connsiteX31" fmla="*/ 576567 w 583512"/>
              <a:gd name="connsiteY31" fmla="*/ 82556 h 172079"/>
              <a:gd name="connsiteX32" fmla="*/ 581645 w 583512"/>
              <a:gd name="connsiteY32" fmla="*/ 70533 h 172079"/>
              <a:gd name="connsiteX33" fmla="*/ 577346 w 583512"/>
              <a:gd name="connsiteY33" fmla="*/ 57442 h 172079"/>
              <a:gd name="connsiteX34" fmla="*/ 580636 w 583512"/>
              <a:gd name="connsiteY34" fmla="*/ 62208 h 172079"/>
              <a:gd name="connsiteX35" fmla="*/ 576778 w 583512"/>
              <a:gd name="connsiteY35" fmla="*/ 55609 h 172079"/>
              <a:gd name="connsiteX36" fmla="*/ 577181 w 583512"/>
              <a:gd name="connsiteY36" fmla="*/ 54878 h 172079"/>
              <a:gd name="connsiteX37" fmla="*/ 579888 w 583512"/>
              <a:gd name="connsiteY37" fmla="*/ 39097 h 172079"/>
              <a:gd name="connsiteX38" fmla="*/ 574152 w 583512"/>
              <a:gd name="connsiteY38" fmla="*/ 28528 h 172079"/>
              <a:gd name="connsiteX39" fmla="*/ 139716 w 583512"/>
              <a:gd name="connsiteY39" fmla="*/ 112158 h 172079"/>
              <a:gd name="connsiteX40" fmla="*/ 147717 w 583512"/>
              <a:gd name="connsiteY40" fmla="*/ 112158 h 172079"/>
              <a:gd name="connsiteX41" fmla="*/ 140574 w 583512"/>
              <a:gd name="connsiteY41" fmla="*/ 112158 h 172079"/>
              <a:gd name="connsiteX42" fmla="*/ 139716 w 583512"/>
              <a:gd name="connsiteY42" fmla="*/ 112158 h 172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83512" h="172079" extrusionOk="0">
                <a:moveTo>
                  <a:pt x="574152" y="28528"/>
                </a:moveTo>
                <a:cubicBezTo>
                  <a:pt x="553035" y="25194"/>
                  <a:pt x="531565" y="24719"/>
                  <a:pt x="510334" y="27194"/>
                </a:cubicBezTo>
                <a:cubicBezTo>
                  <a:pt x="486998" y="28148"/>
                  <a:pt x="486300" y="27336"/>
                  <a:pt x="471671" y="24268"/>
                </a:cubicBezTo>
                <a:cubicBezTo>
                  <a:pt x="437542" y="17110"/>
                  <a:pt x="375422" y="-442"/>
                  <a:pt x="302878" y="9"/>
                </a:cubicBezTo>
                <a:cubicBezTo>
                  <a:pt x="230334" y="460"/>
                  <a:pt x="86374" y="19542"/>
                  <a:pt x="36404" y="26973"/>
                </a:cubicBezTo>
                <a:cubicBezTo>
                  <a:pt x="-13566" y="34404"/>
                  <a:pt x="2425" y="38148"/>
                  <a:pt x="3058" y="44598"/>
                </a:cubicBezTo>
                <a:cubicBezTo>
                  <a:pt x="3124" y="45836"/>
                  <a:pt x="4841" y="49818"/>
                  <a:pt x="5212" y="50961"/>
                </a:cubicBezTo>
                <a:cubicBezTo>
                  <a:pt x="-1751" y="54771"/>
                  <a:pt x="-358" y="61961"/>
                  <a:pt x="2461" y="69390"/>
                </a:cubicBezTo>
                <a:lnTo>
                  <a:pt x="0" y="85347"/>
                </a:lnTo>
                <a:cubicBezTo>
                  <a:pt x="4897" y="99494"/>
                  <a:pt x="-3667" y="83014"/>
                  <a:pt x="4452" y="104229"/>
                </a:cubicBezTo>
                <a:lnTo>
                  <a:pt x="7360" y="110401"/>
                </a:lnTo>
                <a:cubicBezTo>
                  <a:pt x="2464" y="112592"/>
                  <a:pt x="6454" y="108035"/>
                  <a:pt x="6483" y="113370"/>
                </a:cubicBezTo>
                <a:cubicBezTo>
                  <a:pt x="6635" y="120037"/>
                  <a:pt x="872" y="123558"/>
                  <a:pt x="7273" y="125273"/>
                </a:cubicBezTo>
                <a:cubicBezTo>
                  <a:pt x="2996" y="131749"/>
                  <a:pt x="5661" y="133928"/>
                  <a:pt x="12166" y="138214"/>
                </a:cubicBezTo>
                <a:cubicBezTo>
                  <a:pt x="12909" y="138691"/>
                  <a:pt x="8846" y="143461"/>
                  <a:pt x="9665" y="143841"/>
                </a:cubicBezTo>
                <a:cubicBezTo>
                  <a:pt x="7094" y="143841"/>
                  <a:pt x="8284" y="150511"/>
                  <a:pt x="9834" y="153317"/>
                </a:cubicBezTo>
                <a:cubicBezTo>
                  <a:pt x="11384" y="156123"/>
                  <a:pt x="3247" y="159916"/>
                  <a:pt x="18963" y="160677"/>
                </a:cubicBezTo>
                <a:cubicBezTo>
                  <a:pt x="33160" y="168915"/>
                  <a:pt x="29010" y="170073"/>
                  <a:pt x="37182" y="171559"/>
                </a:cubicBezTo>
                <a:cubicBezTo>
                  <a:pt x="45354" y="173045"/>
                  <a:pt x="63888" y="171023"/>
                  <a:pt x="67993" y="169594"/>
                </a:cubicBezTo>
                <a:cubicBezTo>
                  <a:pt x="90853" y="167594"/>
                  <a:pt x="105540" y="158401"/>
                  <a:pt x="135528" y="155126"/>
                </a:cubicBezTo>
                <a:cubicBezTo>
                  <a:pt x="165516" y="151851"/>
                  <a:pt x="206828" y="151164"/>
                  <a:pt x="247920" y="149941"/>
                </a:cubicBezTo>
                <a:cubicBezTo>
                  <a:pt x="289012" y="148718"/>
                  <a:pt x="302088" y="138256"/>
                  <a:pt x="382079" y="147789"/>
                </a:cubicBezTo>
                <a:cubicBezTo>
                  <a:pt x="388527" y="148551"/>
                  <a:pt x="539421" y="172750"/>
                  <a:pt x="540402" y="166369"/>
                </a:cubicBezTo>
                <a:cubicBezTo>
                  <a:pt x="551451" y="167321"/>
                  <a:pt x="561694" y="160488"/>
                  <a:pt x="567983" y="157603"/>
                </a:cubicBezTo>
                <a:cubicBezTo>
                  <a:pt x="574272" y="154718"/>
                  <a:pt x="576807" y="152029"/>
                  <a:pt x="578136" y="149057"/>
                </a:cubicBezTo>
                <a:cubicBezTo>
                  <a:pt x="579465" y="146085"/>
                  <a:pt x="583879" y="139292"/>
                  <a:pt x="575959" y="139773"/>
                </a:cubicBezTo>
                <a:lnTo>
                  <a:pt x="577382" y="135238"/>
                </a:lnTo>
                <a:cubicBezTo>
                  <a:pt x="585783" y="134666"/>
                  <a:pt x="577557" y="134450"/>
                  <a:pt x="577004" y="126068"/>
                </a:cubicBezTo>
                <a:cubicBezTo>
                  <a:pt x="577004" y="125973"/>
                  <a:pt x="580719" y="124951"/>
                  <a:pt x="581032" y="121831"/>
                </a:cubicBezTo>
                <a:cubicBezTo>
                  <a:pt x="581345" y="118711"/>
                  <a:pt x="578472" y="110621"/>
                  <a:pt x="578885" y="107345"/>
                </a:cubicBezTo>
                <a:cubicBezTo>
                  <a:pt x="579298" y="104070"/>
                  <a:pt x="578142" y="107325"/>
                  <a:pt x="583512" y="102178"/>
                </a:cubicBezTo>
                <a:cubicBezTo>
                  <a:pt x="581672" y="86371"/>
                  <a:pt x="580972" y="88853"/>
                  <a:pt x="576567" y="82556"/>
                </a:cubicBezTo>
                <a:cubicBezTo>
                  <a:pt x="580389" y="67746"/>
                  <a:pt x="581515" y="74719"/>
                  <a:pt x="581645" y="70533"/>
                </a:cubicBezTo>
                <a:cubicBezTo>
                  <a:pt x="581775" y="66347"/>
                  <a:pt x="584966" y="58394"/>
                  <a:pt x="577346" y="57442"/>
                </a:cubicBezTo>
                <a:cubicBezTo>
                  <a:pt x="577303" y="58787"/>
                  <a:pt x="580679" y="60863"/>
                  <a:pt x="580636" y="62208"/>
                </a:cubicBezTo>
                <a:cubicBezTo>
                  <a:pt x="586589" y="62208"/>
                  <a:pt x="575044" y="61324"/>
                  <a:pt x="576778" y="55609"/>
                </a:cubicBezTo>
                <a:lnTo>
                  <a:pt x="577181" y="54878"/>
                </a:lnTo>
                <a:cubicBezTo>
                  <a:pt x="585058" y="54497"/>
                  <a:pt x="583708" y="47002"/>
                  <a:pt x="579888" y="39097"/>
                </a:cubicBezTo>
                <a:cubicBezTo>
                  <a:pt x="579583" y="33287"/>
                  <a:pt x="579714" y="30434"/>
                  <a:pt x="574152" y="28528"/>
                </a:cubicBezTo>
                <a:close/>
                <a:moveTo>
                  <a:pt x="139716" y="112158"/>
                </a:moveTo>
                <a:lnTo>
                  <a:pt x="147717" y="112158"/>
                </a:lnTo>
                <a:lnTo>
                  <a:pt x="140574" y="112158"/>
                </a:lnTo>
                <a:lnTo>
                  <a:pt x="139716" y="1121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r-TR" sz="2800" b="1" dirty="0" smtClean="0">
                <a:latin typeface="Arial"/>
                <a:ea typeface="Arial"/>
                <a:cs typeface="Arial"/>
                <a:sym typeface="Arial"/>
              </a:rPr>
              <a:t>Eğitim</a:t>
            </a:r>
            <a:endParaRPr sz="1800" b="1" dirty="0"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" name="Grup 10"/>
          <p:cNvGrpSpPr/>
          <p:nvPr/>
        </p:nvGrpSpPr>
        <p:grpSpPr>
          <a:xfrm>
            <a:off x="0" y="1577788"/>
            <a:ext cx="12192000" cy="3250244"/>
            <a:chOff x="0" y="1577788"/>
            <a:chExt cx="12192000" cy="3106301"/>
          </a:xfrm>
        </p:grpSpPr>
        <p:pic>
          <p:nvPicPr>
            <p:cNvPr id="3" name="Resim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577788"/>
              <a:ext cx="12192000" cy="3106301"/>
            </a:xfrm>
            <a:prstGeom prst="rect">
              <a:avLst/>
            </a:prstGeom>
          </p:spPr>
        </p:pic>
        <p:sp>
          <p:nvSpPr>
            <p:cNvPr id="24" name="Rectangle 9"/>
            <p:cNvSpPr>
              <a:spLocks noChangeArrowheads="1"/>
            </p:cNvSpPr>
            <p:nvPr/>
          </p:nvSpPr>
          <p:spPr bwMode="auto">
            <a:xfrm>
              <a:off x="958863" y="3975219"/>
              <a:ext cx="7316457" cy="518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/>
            <a:lstStyle/>
            <a:p>
              <a:r>
                <a:rPr lang="tr-TR" sz="2000" dirty="0"/>
                <a:t>Okul ortamında eğitime katılamayan özel </a:t>
              </a:r>
              <a:r>
                <a:rPr lang="tr-TR" sz="2000" dirty="0" err="1"/>
                <a:t>gereksinimli</a:t>
              </a:r>
              <a:r>
                <a:rPr lang="tr-TR" sz="2000" dirty="0"/>
                <a:t> </a:t>
              </a:r>
              <a:r>
                <a:rPr lang="tr-TR" sz="2000" dirty="0" smtClean="0"/>
                <a:t>öğrenciler </a:t>
              </a:r>
              <a:r>
                <a:rPr lang="tr-TR" sz="2000" dirty="0"/>
                <a:t>için hastanede ve evde eğitim hizmeti verilmektedir. </a:t>
              </a:r>
              <a:endParaRPr lang="en-US" sz="2000" dirty="0"/>
            </a:p>
          </p:txBody>
        </p:sp>
      </p:grpSp>
      <p:pic>
        <p:nvPicPr>
          <p:cNvPr id="12" name="Resim 1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2"/>
          <a:stretch/>
        </p:blipFill>
        <p:spPr>
          <a:xfrm>
            <a:off x="0" y="4828032"/>
            <a:ext cx="3550024" cy="1455018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976" y="4813014"/>
            <a:ext cx="3550024" cy="1500823"/>
          </a:xfrm>
          <a:prstGeom prst="rect">
            <a:avLst/>
          </a:prstGeom>
        </p:spPr>
      </p:pic>
      <p:sp>
        <p:nvSpPr>
          <p:cNvPr id="25" name="Rectangle 9"/>
          <p:cNvSpPr>
            <a:spLocks noChangeArrowheads="1"/>
          </p:cNvSpPr>
          <p:nvPr/>
        </p:nvSpPr>
        <p:spPr bwMode="auto">
          <a:xfrm>
            <a:off x="8946800" y="6283050"/>
            <a:ext cx="3245199" cy="559183"/>
          </a:xfrm>
          <a:prstGeom prst="rect">
            <a:avLst/>
          </a:prstGeom>
          <a:solidFill>
            <a:srgbClr val="FAF5F1"/>
          </a:solidFill>
          <a:ln w="9525">
            <a:noFill/>
            <a:miter lim="800000"/>
            <a:headEnd/>
            <a:tailEnd/>
          </a:ln>
        </p:spPr>
        <p:txBody>
          <a:bodyPr anchor="ctr" anchorCtr="0"/>
          <a:lstStyle/>
          <a:p>
            <a:pPr algn="ctr"/>
            <a:r>
              <a:rPr lang="tr-TR" sz="2400" dirty="0" smtClean="0"/>
              <a:t>Evde Eğitim</a:t>
            </a:r>
            <a:endParaRPr lang="en-US" sz="2400" dirty="0"/>
          </a:p>
        </p:txBody>
      </p:sp>
      <p:pic>
        <p:nvPicPr>
          <p:cNvPr id="26" name="Resim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024" y="4823174"/>
            <a:ext cx="5452872" cy="2027767"/>
          </a:xfrm>
          <a:prstGeom prst="rect">
            <a:avLst/>
          </a:prstGeom>
        </p:spPr>
      </p:pic>
      <p:sp>
        <p:nvSpPr>
          <p:cNvPr id="28" name="Köşeli Çift Ayraç 27"/>
          <p:cNvSpPr/>
          <p:nvPr/>
        </p:nvSpPr>
        <p:spPr>
          <a:xfrm>
            <a:off x="1031267" y="5958525"/>
            <a:ext cx="10932133" cy="819703"/>
          </a:xfrm>
          <a:prstGeom prst="chevron">
            <a:avLst>
              <a:gd name="adj" fmla="val 29282"/>
            </a:avLst>
          </a:prstGeom>
          <a:solidFill>
            <a:srgbClr val="00B0F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>
                <a:solidFill>
                  <a:schemeClr val="tx1"/>
                </a:solidFill>
              </a:rPr>
              <a:t>Özel </a:t>
            </a:r>
            <a:r>
              <a:rPr lang="tr-TR" sz="2400" dirty="0" err="1">
                <a:solidFill>
                  <a:schemeClr val="tx1"/>
                </a:solidFill>
              </a:rPr>
              <a:t>gereksinimli</a:t>
            </a:r>
            <a:r>
              <a:rPr lang="tr-TR" sz="2400" dirty="0">
                <a:solidFill>
                  <a:schemeClr val="tx1"/>
                </a:solidFill>
              </a:rPr>
              <a:t> bireyler için yapılan çalışmaların </a:t>
            </a:r>
            <a:r>
              <a:rPr lang="tr-TR" sz="2400" dirty="0" smtClean="0">
                <a:solidFill>
                  <a:schemeClr val="tx1"/>
                </a:solidFill>
              </a:rPr>
              <a:t>ortak amacı </a:t>
            </a:r>
            <a:r>
              <a:rPr lang="tr-TR" sz="2400" dirty="0">
                <a:solidFill>
                  <a:schemeClr val="tx1"/>
                </a:solidFill>
              </a:rPr>
              <a:t>nedir</a:t>
            </a:r>
            <a:r>
              <a:rPr lang="tr-TR" sz="2400" dirty="0" smtClean="0">
                <a:solidFill>
                  <a:schemeClr val="tx1"/>
                </a:solidFill>
              </a:rPr>
              <a:t>?</a:t>
            </a:r>
            <a:endParaRPr lang="tr-TR" sz="3200" dirty="0">
              <a:solidFill>
                <a:schemeClr val="tx1"/>
              </a:solidFill>
            </a:endParaRPr>
          </a:p>
        </p:txBody>
      </p:sp>
      <p:grpSp>
        <p:nvGrpSpPr>
          <p:cNvPr id="29" name="Grup 28"/>
          <p:cNvGrpSpPr/>
          <p:nvPr/>
        </p:nvGrpSpPr>
        <p:grpSpPr>
          <a:xfrm>
            <a:off x="283245" y="5955502"/>
            <a:ext cx="914437" cy="819703"/>
            <a:chOff x="313837" y="4957280"/>
            <a:chExt cx="914437" cy="819703"/>
          </a:xfrm>
        </p:grpSpPr>
        <p:grpSp>
          <p:nvGrpSpPr>
            <p:cNvPr id="30" name="Grup 29"/>
            <p:cNvGrpSpPr/>
            <p:nvPr/>
          </p:nvGrpSpPr>
          <p:grpSpPr>
            <a:xfrm>
              <a:off x="313837" y="4957280"/>
              <a:ext cx="914437" cy="819703"/>
              <a:chOff x="6709431" y="3270742"/>
              <a:chExt cx="1544353" cy="138436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32" name="Freeform: Shape 25">
                <a:extLst>
                  <a:ext uri="{FF2B5EF4-FFF2-40B4-BE49-F238E27FC236}">
                    <a16:creationId xmlns:a16="http://schemas.microsoft.com/office/drawing/2014/main" id="{D8997A1C-4D91-4899-B440-37E9D934681B}"/>
                  </a:ext>
                </a:extLst>
              </p:cNvPr>
              <p:cNvSpPr/>
              <p:nvPr/>
            </p:nvSpPr>
            <p:spPr>
              <a:xfrm>
                <a:off x="6709431" y="3270742"/>
                <a:ext cx="1544353" cy="1384361"/>
              </a:xfrm>
              <a:custGeom>
                <a:avLst/>
                <a:gdLst>
                  <a:gd name="connsiteX0" fmla="*/ 1021039 w 1544353"/>
                  <a:gd name="connsiteY0" fmla="*/ 1 h 1384361"/>
                  <a:gd name="connsiteX1" fmla="*/ 1231685 w 1544353"/>
                  <a:gd name="connsiteY1" fmla="*/ 119718 h 1384361"/>
                  <a:gd name="connsiteX2" fmla="*/ 1521260 w 1544353"/>
                  <a:gd name="connsiteY2" fmla="*/ 620310 h 1384361"/>
                  <a:gd name="connsiteX3" fmla="*/ 1514405 w 1544353"/>
                  <a:gd name="connsiteY3" fmla="*/ 648892 h 1384361"/>
                  <a:gd name="connsiteX4" fmla="*/ 1485830 w 1544353"/>
                  <a:gd name="connsiteY4" fmla="*/ 641975 h 1384361"/>
                  <a:gd name="connsiteX5" fmla="*/ 1196198 w 1544353"/>
                  <a:gd name="connsiteY5" fmla="*/ 141349 h 1384361"/>
                  <a:gd name="connsiteX6" fmla="*/ 1022261 w 1544353"/>
                  <a:gd name="connsiteY6" fmla="*/ 40927 h 1384361"/>
                  <a:gd name="connsiteX7" fmla="*/ 502551 w 1544353"/>
                  <a:gd name="connsiteY7" fmla="*/ 41738 h 1384361"/>
                  <a:gd name="connsiteX8" fmla="*/ 329249 w 1544353"/>
                  <a:gd name="connsiteY8" fmla="*/ 142866 h 1384361"/>
                  <a:gd name="connsiteX9" fmla="*/ 69549 w 1544353"/>
                  <a:gd name="connsiteY9" fmla="*/ 592679 h 1384361"/>
                  <a:gd name="connsiteX10" fmla="*/ 68621 w 1544353"/>
                  <a:gd name="connsiteY10" fmla="*/ 793326 h 1384361"/>
                  <a:gd name="connsiteX11" fmla="*/ 327774 w 1544353"/>
                  <a:gd name="connsiteY11" fmla="*/ 1243815 h 1384361"/>
                  <a:gd name="connsiteX12" fmla="*/ 501710 w 1544353"/>
                  <a:gd name="connsiteY12" fmla="*/ 1344237 h 1384361"/>
                  <a:gd name="connsiteX13" fmla="*/ 1021421 w 1544353"/>
                  <a:gd name="connsiteY13" fmla="*/ 1343426 h 1384361"/>
                  <a:gd name="connsiteX14" fmla="*/ 1194781 w 1544353"/>
                  <a:gd name="connsiteY14" fmla="*/ 1242332 h 1384361"/>
                  <a:gd name="connsiteX15" fmla="*/ 1454480 w 1544353"/>
                  <a:gd name="connsiteY15" fmla="*/ 792519 h 1384361"/>
                  <a:gd name="connsiteX16" fmla="*/ 1408464 w 1544353"/>
                  <a:gd name="connsiteY16" fmla="*/ 765951 h 1384361"/>
                  <a:gd name="connsiteX17" fmla="*/ 1409152 w 1544353"/>
                  <a:gd name="connsiteY17" fmla="*/ 754868 h 1384361"/>
                  <a:gd name="connsiteX18" fmla="*/ 1513649 w 1544353"/>
                  <a:gd name="connsiteY18" fmla="*/ 709819 h 1384361"/>
                  <a:gd name="connsiteX19" fmla="*/ 1530898 w 1544353"/>
                  <a:gd name="connsiteY19" fmla="*/ 719777 h 1384361"/>
                  <a:gd name="connsiteX20" fmla="*/ 1544191 w 1544353"/>
                  <a:gd name="connsiteY20" fmla="*/ 832833 h 1384361"/>
                  <a:gd name="connsiteX21" fmla="*/ 1534937 w 1544353"/>
                  <a:gd name="connsiteY21" fmla="*/ 838970 h 1384361"/>
                  <a:gd name="connsiteX22" fmla="*/ 1490368 w 1544353"/>
                  <a:gd name="connsiteY22" fmla="*/ 813238 h 1384361"/>
                  <a:gd name="connsiteX23" fmla="*/ 1230668 w 1544353"/>
                  <a:gd name="connsiteY23" fmla="*/ 1263051 h 1384361"/>
                  <a:gd name="connsiteX24" fmla="*/ 1021254 w 1544353"/>
                  <a:gd name="connsiteY24" fmla="*/ 1383550 h 1384361"/>
                  <a:gd name="connsiteX25" fmla="*/ 501543 w 1544353"/>
                  <a:gd name="connsiteY25" fmla="*/ 1384361 h 1384361"/>
                  <a:gd name="connsiteX26" fmla="*/ 291720 w 1544353"/>
                  <a:gd name="connsiteY26" fmla="*/ 1263219 h 1384361"/>
                  <a:gd name="connsiteX27" fmla="*/ 32509 w 1544353"/>
                  <a:gd name="connsiteY27" fmla="*/ 812697 h 1384361"/>
                  <a:gd name="connsiteX28" fmla="*/ 32157 w 1544353"/>
                  <a:gd name="connsiteY28" fmla="*/ 571091 h 1384361"/>
                  <a:gd name="connsiteX29" fmla="*/ 291857 w 1544353"/>
                  <a:gd name="connsiteY29" fmla="*/ 121278 h 1384361"/>
                  <a:gd name="connsiteX30" fmla="*/ 501270 w 1544353"/>
                  <a:gd name="connsiteY30" fmla="*/ 779 h 1384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544353" h="1384361">
                    <a:moveTo>
                      <a:pt x="1021039" y="1"/>
                    </a:moveTo>
                    <a:cubicBezTo>
                      <a:pt x="1107258" y="-21"/>
                      <a:pt x="1187714" y="46431"/>
                      <a:pt x="1231685" y="119718"/>
                    </a:cubicBezTo>
                    <a:lnTo>
                      <a:pt x="1521260" y="620310"/>
                    </a:lnTo>
                    <a:cubicBezTo>
                      <a:pt x="1527381" y="629625"/>
                      <a:pt x="1523659" y="642755"/>
                      <a:pt x="1514405" y="648892"/>
                    </a:cubicBezTo>
                    <a:cubicBezTo>
                      <a:pt x="1505057" y="655057"/>
                      <a:pt x="1491893" y="651256"/>
                      <a:pt x="1485830" y="641975"/>
                    </a:cubicBezTo>
                    <a:lnTo>
                      <a:pt x="1196198" y="141349"/>
                    </a:lnTo>
                    <a:cubicBezTo>
                      <a:pt x="1161242" y="79048"/>
                      <a:pt x="1093694" y="40049"/>
                      <a:pt x="1022261" y="40927"/>
                    </a:cubicBezTo>
                    <a:lnTo>
                      <a:pt x="502551" y="41738"/>
                    </a:lnTo>
                    <a:cubicBezTo>
                      <a:pt x="431176" y="42650"/>
                      <a:pt x="364939" y="81049"/>
                      <a:pt x="329249" y="142866"/>
                    </a:cubicBezTo>
                    <a:lnTo>
                      <a:pt x="69549" y="592679"/>
                    </a:lnTo>
                    <a:cubicBezTo>
                      <a:pt x="33859" y="654496"/>
                      <a:pt x="33723" y="731059"/>
                      <a:pt x="68621" y="793326"/>
                    </a:cubicBezTo>
                    <a:lnTo>
                      <a:pt x="327774" y="1243815"/>
                    </a:lnTo>
                    <a:cubicBezTo>
                      <a:pt x="362729" y="1306116"/>
                      <a:pt x="430278" y="1345116"/>
                      <a:pt x="501710" y="1344237"/>
                    </a:cubicBezTo>
                    <a:lnTo>
                      <a:pt x="1021421" y="1343426"/>
                    </a:lnTo>
                    <a:cubicBezTo>
                      <a:pt x="1092795" y="1342514"/>
                      <a:pt x="1159091" y="1304149"/>
                      <a:pt x="1194781" y="1242332"/>
                    </a:cubicBezTo>
                    <a:lnTo>
                      <a:pt x="1454480" y="792519"/>
                    </a:lnTo>
                    <a:lnTo>
                      <a:pt x="1408464" y="765951"/>
                    </a:lnTo>
                    <a:cubicBezTo>
                      <a:pt x="1404181" y="763478"/>
                      <a:pt x="1403790" y="757471"/>
                      <a:pt x="1409152" y="754868"/>
                    </a:cubicBezTo>
                    <a:lnTo>
                      <a:pt x="1513649" y="709819"/>
                    </a:lnTo>
                    <a:cubicBezTo>
                      <a:pt x="1521317" y="706564"/>
                      <a:pt x="1529941" y="711544"/>
                      <a:pt x="1530898" y="719777"/>
                    </a:cubicBezTo>
                    <a:lnTo>
                      <a:pt x="1544191" y="832833"/>
                    </a:lnTo>
                    <a:cubicBezTo>
                      <a:pt x="1545440" y="837354"/>
                      <a:pt x="1539220" y="841443"/>
                      <a:pt x="1534937" y="838970"/>
                    </a:cubicBezTo>
                    <a:lnTo>
                      <a:pt x="1490368" y="813238"/>
                    </a:lnTo>
                    <a:lnTo>
                      <a:pt x="1230668" y="1263051"/>
                    </a:lnTo>
                    <a:cubicBezTo>
                      <a:pt x="1187539" y="1337752"/>
                      <a:pt x="1107473" y="1383528"/>
                      <a:pt x="1021254" y="1383550"/>
                    </a:cubicBezTo>
                    <a:lnTo>
                      <a:pt x="501543" y="1384361"/>
                    </a:lnTo>
                    <a:cubicBezTo>
                      <a:pt x="415267" y="1384350"/>
                      <a:pt x="334810" y="1337898"/>
                      <a:pt x="291720" y="1263219"/>
                    </a:cubicBezTo>
                    <a:lnTo>
                      <a:pt x="32509" y="812697"/>
                    </a:lnTo>
                    <a:cubicBezTo>
                      <a:pt x="-10581" y="738019"/>
                      <a:pt x="-10971" y="645791"/>
                      <a:pt x="32157" y="571091"/>
                    </a:cubicBezTo>
                    <a:lnTo>
                      <a:pt x="291857" y="121278"/>
                    </a:lnTo>
                    <a:cubicBezTo>
                      <a:pt x="334985" y="46577"/>
                      <a:pt x="415052" y="801"/>
                      <a:pt x="501270" y="77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3" name="Figure">
                <a:extLst>
                  <a:ext uri="{FF2B5EF4-FFF2-40B4-BE49-F238E27FC236}">
                    <a16:creationId xmlns:a16="http://schemas.microsoft.com/office/drawing/2014/main" id="{07AE7F5E-87FC-478B-9756-58EFC44E3C14}"/>
                  </a:ext>
                </a:extLst>
              </p:cNvPr>
              <p:cNvSpPr/>
              <p:nvPr/>
            </p:nvSpPr>
            <p:spPr>
              <a:xfrm>
                <a:off x="6825585" y="3386899"/>
                <a:ext cx="1292649" cy="11466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600" extrusionOk="0">
                    <a:moveTo>
                      <a:pt x="6130" y="0"/>
                    </a:moveTo>
                    <a:lnTo>
                      <a:pt x="15332" y="0"/>
                    </a:lnTo>
                    <a:cubicBezTo>
                      <a:pt x="15883" y="0"/>
                      <a:pt x="16379" y="344"/>
                      <a:pt x="16654" y="875"/>
                    </a:cubicBezTo>
                    <a:lnTo>
                      <a:pt x="21255" y="9940"/>
                    </a:lnTo>
                    <a:cubicBezTo>
                      <a:pt x="21531" y="10472"/>
                      <a:pt x="21531" y="11128"/>
                      <a:pt x="21255" y="11660"/>
                    </a:cubicBezTo>
                    <a:lnTo>
                      <a:pt x="16654" y="20725"/>
                    </a:lnTo>
                    <a:cubicBezTo>
                      <a:pt x="16379" y="21256"/>
                      <a:pt x="15883" y="21600"/>
                      <a:pt x="15332" y="21600"/>
                    </a:cubicBezTo>
                    <a:lnTo>
                      <a:pt x="6130" y="21600"/>
                    </a:lnTo>
                    <a:cubicBezTo>
                      <a:pt x="5579" y="21600"/>
                      <a:pt x="5083" y="21256"/>
                      <a:pt x="4808" y="20725"/>
                    </a:cubicBezTo>
                    <a:lnTo>
                      <a:pt x="207" y="11660"/>
                    </a:lnTo>
                    <a:cubicBezTo>
                      <a:pt x="-69" y="11128"/>
                      <a:pt x="-69" y="10472"/>
                      <a:pt x="207" y="9940"/>
                    </a:cubicBezTo>
                    <a:lnTo>
                      <a:pt x="4808" y="875"/>
                    </a:lnTo>
                    <a:cubicBezTo>
                      <a:pt x="5083" y="344"/>
                      <a:pt x="5607" y="0"/>
                      <a:pt x="613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31" name="Başlık 1"/>
            <p:cNvSpPr txBox="1">
              <a:spLocks/>
            </p:cNvSpPr>
            <p:nvPr/>
          </p:nvSpPr>
          <p:spPr>
            <a:xfrm>
              <a:off x="391549" y="5017454"/>
              <a:ext cx="756464" cy="6578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r-TR" sz="4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?</a:t>
              </a:r>
              <a:endParaRPr lang="en-US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653527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5" grpId="0" animBg="1"/>
      <p:bldP spid="28" grpId="0" animBg="1"/>
      <p:bldP spid="28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483" y="755499"/>
            <a:ext cx="7577517" cy="6055360"/>
          </a:xfrm>
          <a:prstGeom prst="rect">
            <a:avLst/>
          </a:prstGeom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1285875" y="19051"/>
            <a:ext cx="89725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r-TR" sz="2800" dirty="0" smtClean="0">
                <a:solidFill>
                  <a:schemeClr val="bg1"/>
                </a:solidFill>
              </a:rPr>
              <a:t>Özel </a:t>
            </a:r>
            <a:r>
              <a:rPr lang="tr-TR" sz="2800" dirty="0" err="1" smtClean="0">
                <a:solidFill>
                  <a:schemeClr val="bg1"/>
                </a:solidFill>
              </a:rPr>
              <a:t>Gereksinimli</a:t>
            </a:r>
            <a:r>
              <a:rPr lang="tr-TR" sz="2800" dirty="0" smtClean="0">
                <a:solidFill>
                  <a:schemeClr val="bg1"/>
                </a:solidFill>
              </a:rPr>
              <a:t> Bireylere Nasıl Davranmalıyız?</a:t>
            </a:r>
            <a:endParaRPr lang="en-US" sz="2800" dirty="0">
              <a:solidFill>
                <a:schemeClr val="bg1"/>
              </a:solidFill>
            </a:endParaRPr>
          </a:p>
        </p:txBody>
      </p:sp>
      <p:grpSp>
        <p:nvGrpSpPr>
          <p:cNvPr id="6" name="Grup 5"/>
          <p:cNvGrpSpPr/>
          <p:nvPr/>
        </p:nvGrpSpPr>
        <p:grpSpPr>
          <a:xfrm>
            <a:off x="3293" y="1238830"/>
            <a:ext cx="5658967" cy="965825"/>
            <a:chOff x="686271" y="827349"/>
            <a:chExt cx="5658967" cy="965825"/>
          </a:xfrm>
        </p:grpSpPr>
        <p:sp>
          <p:nvSpPr>
            <p:cNvPr id="7" name="Beşgen 6"/>
            <p:cNvSpPr/>
            <p:nvPr/>
          </p:nvSpPr>
          <p:spPr>
            <a:xfrm>
              <a:off x="1306286" y="926275"/>
              <a:ext cx="5038952" cy="866899"/>
            </a:xfrm>
            <a:prstGeom prst="homePlate">
              <a:avLst>
                <a:gd name="adj" fmla="val 3082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dirty="0"/>
                <a:t>"Özürlü", "</a:t>
              </a:r>
              <a:r>
                <a:rPr lang="tr-TR" sz="2400" dirty="0" smtClean="0"/>
                <a:t>sakat" gibi </a:t>
              </a:r>
              <a:r>
                <a:rPr lang="tr-TR" sz="2400" dirty="0" err="1" smtClean="0"/>
                <a:t>etiketleyici</a:t>
              </a:r>
              <a:r>
                <a:rPr lang="tr-TR" sz="2400" dirty="0" smtClean="0"/>
                <a:t> kelimeler kullanmamalıyız.</a:t>
              </a:r>
              <a:endParaRPr lang="tr-TR" sz="2400" dirty="0"/>
            </a:p>
          </p:txBody>
        </p:sp>
        <p:sp>
          <p:nvSpPr>
            <p:cNvPr id="8" name="Dikdörtgen 7"/>
            <p:cNvSpPr/>
            <p:nvPr/>
          </p:nvSpPr>
          <p:spPr>
            <a:xfrm>
              <a:off x="1336766" y="926275"/>
              <a:ext cx="147684" cy="866899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İkizkenar Üçgen 8"/>
            <p:cNvSpPr/>
            <p:nvPr/>
          </p:nvSpPr>
          <p:spPr>
            <a:xfrm rot="5400000">
              <a:off x="1341216" y="1690273"/>
              <a:ext cx="98922" cy="106878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dirty="0"/>
            </a:p>
          </p:txBody>
        </p:sp>
        <p:sp>
          <p:nvSpPr>
            <p:cNvPr id="10" name="İkizkenar Üçgen 9"/>
            <p:cNvSpPr/>
            <p:nvPr/>
          </p:nvSpPr>
          <p:spPr>
            <a:xfrm rot="5400000" flipV="1">
              <a:off x="695890" y="1684630"/>
              <a:ext cx="98922" cy="11816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Dikdörtgen 10"/>
            <p:cNvSpPr/>
            <p:nvPr/>
          </p:nvSpPr>
          <p:spPr>
            <a:xfrm>
              <a:off x="689136" y="827349"/>
              <a:ext cx="757311" cy="86689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2" name="Dikdörtgen 11"/>
          <p:cNvSpPr/>
          <p:nvPr/>
        </p:nvSpPr>
        <p:spPr>
          <a:xfrm>
            <a:off x="114310" y="2105730"/>
            <a:ext cx="555262" cy="189684"/>
          </a:xfrm>
          <a:prstGeom prst="rect">
            <a:avLst/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pSp>
        <p:nvGrpSpPr>
          <p:cNvPr id="13" name="Grup 12"/>
          <p:cNvGrpSpPr/>
          <p:nvPr/>
        </p:nvGrpSpPr>
        <p:grpSpPr>
          <a:xfrm>
            <a:off x="3292" y="2295416"/>
            <a:ext cx="5658968" cy="965825"/>
            <a:chOff x="686271" y="827349"/>
            <a:chExt cx="5658968" cy="965825"/>
          </a:xfrm>
          <a:solidFill>
            <a:srgbClr val="D25A49"/>
          </a:solidFill>
        </p:grpSpPr>
        <p:sp>
          <p:nvSpPr>
            <p:cNvPr id="14" name="Beşgen 13"/>
            <p:cNvSpPr/>
            <p:nvPr/>
          </p:nvSpPr>
          <p:spPr>
            <a:xfrm>
              <a:off x="1484450" y="926272"/>
              <a:ext cx="4860789" cy="866899"/>
            </a:xfrm>
            <a:prstGeom prst="homePlate">
              <a:avLst>
                <a:gd name="adj" fmla="val 3082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dirty="0">
                  <a:solidFill>
                    <a:schemeClr val="bg1"/>
                  </a:solidFill>
                </a:rPr>
                <a:t>Konuşurken abartılı jest ve </a:t>
              </a:r>
              <a:r>
                <a:rPr lang="tr-TR" sz="2400" dirty="0" smtClean="0">
                  <a:solidFill>
                    <a:schemeClr val="bg1"/>
                  </a:solidFill>
                </a:rPr>
                <a:t>mimiklerden kaçınmalıyız.</a:t>
              </a:r>
              <a:endParaRPr lang="tr-TR" sz="2400" dirty="0">
                <a:solidFill>
                  <a:schemeClr val="bg1"/>
                </a:solidFill>
              </a:endParaRPr>
            </a:p>
          </p:txBody>
        </p:sp>
        <p:sp>
          <p:nvSpPr>
            <p:cNvPr id="15" name="Dikdörtgen 14"/>
            <p:cNvSpPr/>
            <p:nvPr/>
          </p:nvSpPr>
          <p:spPr>
            <a:xfrm>
              <a:off x="1336766" y="926275"/>
              <a:ext cx="147684" cy="866899"/>
            </a:xfrm>
            <a:prstGeom prst="rect">
              <a:avLst/>
            </a:prstGeom>
            <a:solidFill>
              <a:srgbClr val="BA41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İkizkenar Üçgen 15"/>
            <p:cNvSpPr/>
            <p:nvPr/>
          </p:nvSpPr>
          <p:spPr>
            <a:xfrm rot="5400000">
              <a:off x="1341216" y="1690273"/>
              <a:ext cx="98922" cy="106878"/>
            </a:xfrm>
            <a:prstGeom prst="triangle">
              <a:avLst>
                <a:gd name="adj" fmla="val 0"/>
              </a:avLst>
            </a:prstGeom>
            <a:solidFill>
              <a:srgbClr val="C64A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dirty="0"/>
            </a:p>
          </p:txBody>
        </p:sp>
        <p:sp>
          <p:nvSpPr>
            <p:cNvPr id="17" name="İkizkenar Üçgen 16"/>
            <p:cNvSpPr/>
            <p:nvPr/>
          </p:nvSpPr>
          <p:spPr>
            <a:xfrm rot="5400000" flipV="1">
              <a:off x="695890" y="1684630"/>
              <a:ext cx="98922" cy="118160"/>
            </a:xfrm>
            <a:prstGeom prst="triangle">
              <a:avLst>
                <a:gd name="adj" fmla="val 0"/>
              </a:avLst>
            </a:prstGeom>
            <a:solidFill>
              <a:srgbClr val="C64A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Dikdörtgen 17"/>
            <p:cNvSpPr/>
            <p:nvPr/>
          </p:nvSpPr>
          <p:spPr>
            <a:xfrm>
              <a:off x="689136" y="827349"/>
              <a:ext cx="757311" cy="8668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19" name="Dikdörtgen 18"/>
          <p:cNvSpPr/>
          <p:nvPr/>
        </p:nvSpPr>
        <p:spPr>
          <a:xfrm>
            <a:off x="108175" y="3160046"/>
            <a:ext cx="555262" cy="189684"/>
          </a:xfrm>
          <a:prstGeom prst="rect">
            <a:avLst/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pSp>
        <p:nvGrpSpPr>
          <p:cNvPr id="20" name="Grup 19"/>
          <p:cNvGrpSpPr/>
          <p:nvPr/>
        </p:nvGrpSpPr>
        <p:grpSpPr>
          <a:xfrm>
            <a:off x="3292" y="3349730"/>
            <a:ext cx="5658968" cy="965825"/>
            <a:chOff x="686271" y="827349"/>
            <a:chExt cx="5658968" cy="965825"/>
          </a:xfrm>
          <a:solidFill>
            <a:srgbClr val="D25A49"/>
          </a:solidFill>
        </p:grpSpPr>
        <p:sp>
          <p:nvSpPr>
            <p:cNvPr id="21" name="Beşgen 20"/>
            <p:cNvSpPr/>
            <p:nvPr/>
          </p:nvSpPr>
          <p:spPr>
            <a:xfrm>
              <a:off x="1484450" y="926272"/>
              <a:ext cx="4860789" cy="866899"/>
            </a:xfrm>
            <a:prstGeom prst="homePlate">
              <a:avLst>
                <a:gd name="adj" fmla="val 30822"/>
              </a:avLst>
            </a:prstGeom>
            <a:solidFill>
              <a:srgbClr val="70B8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dirty="0" smtClean="0">
                  <a:solidFill>
                    <a:schemeClr val="bg1"/>
                  </a:solidFill>
                </a:rPr>
                <a:t>Kendisine sormadan ona yardımcı olmamalıyız.</a:t>
              </a:r>
              <a:endParaRPr lang="tr-TR" sz="2400" dirty="0">
                <a:solidFill>
                  <a:schemeClr val="bg1"/>
                </a:solidFill>
              </a:endParaRPr>
            </a:p>
          </p:txBody>
        </p:sp>
        <p:sp>
          <p:nvSpPr>
            <p:cNvPr id="22" name="Dikdörtgen 21"/>
            <p:cNvSpPr/>
            <p:nvPr/>
          </p:nvSpPr>
          <p:spPr>
            <a:xfrm>
              <a:off x="1336766" y="926275"/>
              <a:ext cx="147684" cy="866899"/>
            </a:xfrm>
            <a:prstGeom prst="rect">
              <a:avLst/>
            </a:prstGeom>
            <a:solidFill>
              <a:srgbClr val="5698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3" name="İkizkenar Üçgen 22"/>
            <p:cNvSpPr/>
            <p:nvPr/>
          </p:nvSpPr>
          <p:spPr>
            <a:xfrm rot="5400000">
              <a:off x="1341216" y="1690273"/>
              <a:ext cx="98922" cy="106878"/>
            </a:xfrm>
            <a:prstGeom prst="triangle">
              <a:avLst>
                <a:gd name="adj" fmla="val 0"/>
              </a:avLst>
            </a:prstGeom>
            <a:solidFill>
              <a:srgbClr val="5CA1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dirty="0"/>
            </a:p>
          </p:txBody>
        </p:sp>
        <p:sp>
          <p:nvSpPr>
            <p:cNvPr id="24" name="İkizkenar Üçgen 23"/>
            <p:cNvSpPr/>
            <p:nvPr/>
          </p:nvSpPr>
          <p:spPr>
            <a:xfrm rot="5400000" flipV="1">
              <a:off x="695890" y="1684630"/>
              <a:ext cx="98922" cy="118160"/>
            </a:xfrm>
            <a:prstGeom prst="triangle">
              <a:avLst>
                <a:gd name="adj" fmla="val 0"/>
              </a:avLst>
            </a:prstGeom>
            <a:solidFill>
              <a:srgbClr val="5CA1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Dikdörtgen 24"/>
            <p:cNvSpPr/>
            <p:nvPr/>
          </p:nvSpPr>
          <p:spPr>
            <a:xfrm>
              <a:off x="689136" y="827349"/>
              <a:ext cx="757311" cy="866899"/>
            </a:xfrm>
            <a:prstGeom prst="rect">
              <a:avLst/>
            </a:prstGeom>
            <a:solidFill>
              <a:srgbClr val="70B8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26" name="Dikdörtgen 25"/>
          <p:cNvSpPr/>
          <p:nvPr/>
        </p:nvSpPr>
        <p:spPr>
          <a:xfrm>
            <a:off x="108175" y="4210276"/>
            <a:ext cx="555262" cy="189684"/>
          </a:xfrm>
          <a:prstGeom prst="rect">
            <a:avLst/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pSp>
        <p:nvGrpSpPr>
          <p:cNvPr id="27" name="Grup 26"/>
          <p:cNvGrpSpPr/>
          <p:nvPr/>
        </p:nvGrpSpPr>
        <p:grpSpPr>
          <a:xfrm>
            <a:off x="3292" y="4389160"/>
            <a:ext cx="5658968" cy="965825"/>
            <a:chOff x="686271" y="827349"/>
            <a:chExt cx="5658968" cy="965825"/>
          </a:xfrm>
          <a:solidFill>
            <a:srgbClr val="D25A49"/>
          </a:solidFill>
        </p:grpSpPr>
        <p:sp>
          <p:nvSpPr>
            <p:cNvPr id="28" name="Beşgen 27"/>
            <p:cNvSpPr/>
            <p:nvPr/>
          </p:nvSpPr>
          <p:spPr>
            <a:xfrm>
              <a:off x="1484450" y="926272"/>
              <a:ext cx="4860789" cy="866899"/>
            </a:xfrm>
            <a:prstGeom prst="homePlate">
              <a:avLst>
                <a:gd name="adj" fmla="val 30822"/>
              </a:avLst>
            </a:prstGeom>
            <a:solidFill>
              <a:srgbClr val="EDC0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dirty="0"/>
                <a:t>Aşırı </a:t>
              </a:r>
              <a:r>
                <a:rPr lang="tr-TR" sz="2400" dirty="0" smtClean="0"/>
                <a:t>koruyucu veya acıyan tavırlardan kaçınmalıyız.</a:t>
              </a:r>
              <a:endParaRPr lang="tr-TR" sz="2400" dirty="0">
                <a:solidFill>
                  <a:schemeClr val="tx1"/>
                </a:solidFill>
              </a:endParaRPr>
            </a:p>
          </p:txBody>
        </p:sp>
        <p:sp>
          <p:nvSpPr>
            <p:cNvPr id="29" name="Dikdörtgen 28"/>
            <p:cNvSpPr/>
            <p:nvPr/>
          </p:nvSpPr>
          <p:spPr>
            <a:xfrm>
              <a:off x="1336766" y="926275"/>
              <a:ext cx="147684" cy="866899"/>
            </a:xfrm>
            <a:prstGeom prst="rect">
              <a:avLst/>
            </a:prstGeom>
            <a:solidFill>
              <a:srgbClr val="DA91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0" name="İkizkenar Üçgen 29"/>
            <p:cNvSpPr/>
            <p:nvPr/>
          </p:nvSpPr>
          <p:spPr>
            <a:xfrm rot="5400000">
              <a:off x="1341216" y="1690273"/>
              <a:ext cx="98922" cy="106878"/>
            </a:xfrm>
            <a:prstGeom prst="triangle">
              <a:avLst>
                <a:gd name="adj" fmla="val 0"/>
              </a:avLst>
            </a:prstGeom>
            <a:solidFill>
              <a:srgbClr val="E4A3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dirty="0"/>
            </a:p>
          </p:txBody>
        </p:sp>
        <p:sp>
          <p:nvSpPr>
            <p:cNvPr id="31" name="İkizkenar Üçgen 30"/>
            <p:cNvSpPr/>
            <p:nvPr/>
          </p:nvSpPr>
          <p:spPr>
            <a:xfrm rot="5400000" flipV="1">
              <a:off x="695890" y="1684630"/>
              <a:ext cx="98922" cy="118160"/>
            </a:xfrm>
            <a:prstGeom prst="triangle">
              <a:avLst>
                <a:gd name="adj" fmla="val 0"/>
              </a:avLst>
            </a:prstGeom>
            <a:solidFill>
              <a:srgbClr val="E4A3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2" name="Dikdörtgen 31"/>
            <p:cNvSpPr/>
            <p:nvPr/>
          </p:nvSpPr>
          <p:spPr>
            <a:xfrm>
              <a:off x="689136" y="827349"/>
              <a:ext cx="757311" cy="866899"/>
            </a:xfrm>
            <a:prstGeom prst="rect">
              <a:avLst/>
            </a:prstGeom>
            <a:solidFill>
              <a:srgbClr val="EDC0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33" name="Dikdörtgen 32"/>
          <p:cNvSpPr/>
          <p:nvPr/>
        </p:nvSpPr>
        <p:spPr>
          <a:xfrm>
            <a:off x="104883" y="5259069"/>
            <a:ext cx="555262" cy="189684"/>
          </a:xfrm>
          <a:prstGeom prst="rect">
            <a:avLst/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pSp>
        <p:nvGrpSpPr>
          <p:cNvPr id="34" name="Grup 33"/>
          <p:cNvGrpSpPr/>
          <p:nvPr/>
        </p:nvGrpSpPr>
        <p:grpSpPr>
          <a:xfrm>
            <a:off x="0" y="5437953"/>
            <a:ext cx="5662260" cy="965825"/>
            <a:chOff x="686271" y="827349"/>
            <a:chExt cx="5662260" cy="965825"/>
          </a:xfrm>
          <a:solidFill>
            <a:srgbClr val="D25A49"/>
          </a:solidFill>
        </p:grpSpPr>
        <p:sp>
          <p:nvSpPr>
            <p:cNvPr id="35" name="Beşgen 34"/>
            <p:cNvSpPr/>
            <p:nvPr/>
          </p:nvSpPr>
          <p:spPr>
            <a:xfrm>
              <a:off x="1484450" y="926272"/>
              <a:ext cx="4864081" cy="866899"/>
            </a:xfrm>
            <a:prstGeom prst="homePlate">
              <a:avLst>
                <a:gd name="adj" fmla="val 30822"/>
              </a:avLst>
            </a:prstGeom>
            <a:solidFill>
              <a:srgbClr val="8461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dirty="0" smtClean="0"/>
                <a:t>S</a:t>
              </a:r>
              <a:r>
                <a:rPr lang="da-DK" sz="2400" dirty="0" smtClean="0"/>
                <a:t>evgi</a:t>
              </a:r>
              <a:r>
                <a:rPr lang="da-DK" sz="2400" dirty="0"/>
                <a:t>, şefkat ve merhametle </a:t>
              </a:r>
              <a:r>
                <a:rPr lang="da-DK" sz="2400" dirty="0" smtClean="0"/>
                <a:t>yaklaşm</a:t>
              </a:r>
              <a:r>
                <a:rPr lang="tr-TR" sz="2400" dirty="0" smtClean="0"/>
                <a:t>alıyız.</a:t>
              </a:r>
              <a:endParaRPr lang="tr-TR" sz="2400" dirty="0"/>
            </a:p>
          </p:txBody>
        </p:sp>
        <p:sp>
          <p:nvSpPr>
            <p:cNvPr id="36" name="Dikdörtgen 35"/>
            <p:cNvSpPr/>
            <p:nvPr/>
          </p:nvSpPr>
          <p:spPr>
            <a:xfrm>
              <a:off x="1336766" y="926275"/>
              <a:ext cx="147684" cy="866899"/>
            </a:xfrm>
            <a:prstGeom prst="rect">
              <a:avLst/>
            </a:prstGeom>
            <a:solidFill>
              <a:srgbClr val="6E53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7" name="İkizkenar Üçgen 36"/>
            <p:cNvSpPr/>
            <p:nvPr/>
          </p:nvSpPr>
          <p:spPr>
            <a:xfrm rot="5400000">
              <a:off x="1341216" y="1690273"/>
              <a:ext cx="98922" cy="106878"/>
            </a:xfrm>
            <a:prstGeom prst="triangle">
              <a:avLst>
                <a:gd name="adj" fmla="val 0"/>
              </a:avLst>
            </a:prstGeom>
            <a:solidFill>
              <a:srgbClr val="7A59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dirty="0"/>
            </a:p>
          </p:txBody>
        </p:sp>
        <p:sp>
          <p:nvSpPr>
            <p:cNvPr id="38" name="İkizkenar Üçgen 37"/>
            <p:cNvSpPr/>
            <p:nvPr/>
          </p:nvSpPr>
          <p:spPr>
            <a:xfrm rot="5400000" flipV="1">
              <a:off x="695890" y="1684630"/>
              <a:ext cx="98922" cy="118160"/>
            </a:xfrm>
            <a:prstGeom prst="triangle">
              <a:avLst>
                <a:gd name="adj" fmla="val 0"/>
              </a:avLst>
            </a:prstGeom>
            <a:solidFill>
              <a:srgbClr val="7A59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9" name="Dikdörtgen 38"/>
            <p:cNvSpPr/>
            <p:nvPr/>
          </p:nvSpPr>
          <p:spPr>
            <a:xfrm>
              <a:off x="689136" y="827349"/>
              <a:ext cx="757311" cy="866899"/>
            </a:xfrm>
            <a:prstGeom prst="rect">
              <a:avLst/>
            </a:prstGeom>
            <a:solidFill>
              <a:srgbClr val="8461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40" name="Dikdörtgen 39"/>
          <p:cNvSpPr/>
          <p:nvPr/>
        </p:nvSpPr>
        <p:spPr>
          <a:xfrm>
            <a:off x="104883" y="6302219"/>
            <a:ext cx="555262" cy="555781"/>
          </a:xfrm>
          <a:prstGeom prst="rect">
            <a:avLst/>
          </a:prstGeom>
          <a:solidFill>
            <a:srgbClr val="C8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pSp>
        <p:nvGrpSpPr>
          <p:cNvPr id="41" name="Grup 40"/>
          <p:cNvGrpSpPr/>
          <p:nvPr/>
        </p:nvGrpSpPr>
        <p:grpSpPr>
          <a:xfrm rot="20968082">
            <a:off x="408684" y="2946596"/>
            <a:ext cx="11275932" cy="1208136"/>
            <a:chOff x="375722" y="2050085"/>
            <a:chExt cx="11275932" cy="1208136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</p:grpSpPr>
        <p:pic>
          <p:nvPicPr>
            <p:cNvPr id="42" name="Resim 4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722" y="2050085"/>
              <a:ext cx="11275932" cy="1208136"/>
            </a:xfrm>
            <a:prstGeom prst="rect">
              <a:avLst/>
            </a:prstGeom>
            <a:ln>
              <a:noFill/>
            </a:ln>
            <a:effectLst/>
            <a:sp3d prstMaterial="softEdge">
              <a:bevelT w="127000" prst="artDeco"/>
            </a:sp3d>
          </p:spPr>
        </p:pic>
        <p:sp>
          <p:nvSpPr>
            <p:cNvPr id="43" name="Title 1"/>
            <p:cNvSpPr txBox="1">
              <a:spLocks/>
            </p:cNvSpPr>
            <p:nvPr/>
          </p:nvSpPr>
          <p:spPr>
            <a:xfrm>
              <a:off x="2101455" y="2154413"/>
              <a:ext cx="8798768" cy="1003098"/>
            </a:xfrm>
            <a:prstGeom prst="rect">
              <a:avLst/>
            </a:prstGeom>
            <a:ln>
              <a:noFill/>
            </a:ln>
            <a:effectLst/>
            <a:sp3d prstMaterial="softEdge">
              <a:bevelT w="127000" prst="artDeco"/>
            </a:sp3d>
          </p:spPr>
          <p:txBody>
            <a:bodyPr vert="horz" lIns="91440" tIns="45720" rIns="91440" bIns="45720" rtlCol="0" anchor="ctr" anchorCtr="0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4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tr-TR" sz="2400" dirty="0">
                  <a:solidFill>
                    <a:schemeClr val="tx1"/>
                  </a:solidFill>
                </a:rPr>
                <a:t>Özel </a:t>
              </a:r>
              <a:r>
                <a:rPr lang="tr-TR" sz="2400" dirty="0" err="1">
                  <a:solidFill>
                    <a:schemeClr val="tx1"/>
                  </a:solidFill>
                </a:rPr>
                <a:t>gereksinimli</a:t>
              </a:r>
              <a:r>
                <a:rPr lang="tr-TR" sz="2400" dirty="0">
                  <a:solidFill>
                    <a:schemeClr val="tx1"/>
                  </a:solidFill>
                </a:rPr>
                <a:t> bireylerin acınmaya değil; toplumsal yaşama eşit, bağımsız ve erişilebilir şekilde katılmaya hakları vardır.</a:t>
              </a:r>
              <a:endParaRPr lang="tr-TR" sz="2400" dirty="0" smtClean="0">
                <a:solidFill>
                  <a:schemeClr val="tx1"/>
                </a:solidFill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068195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9" grpId="0" animBg="1"/>
      <p:bldP spid="26" grpId="0" animBg="1"/>
      <p:bldP spid="33" grpId="0" animBg="1"/>
      <p:bldP spid="4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152" y="0"/>
            <a:ext cx="5948938" cy="608414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933450"/>
            <a:ext cx="12192000" cy="336232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400" dirty="0" smtClean="0">
                <a:solidFill>
                  <a:srgbClr val="FF0000"/>
                </a:solidFill>
              </a:rPr>
              <a:t>UYGULANIŞI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/>
                </a:solidFill>
              </a:rPr>
              <a:t>Bu etkinlikte iki öğrenci tahtaya çıkarılır.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/>
                </a:solidFill>
              </a:rPr>
              <a:t>1. öğrenci sol taraftaki D ve Y harfine, 2. öğrenci ise sağ taraftaki D ve Y harfine basabilir.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/>
                </a:solidFill>
              </a:rPr>
              <a:t>Soruyu önce hangi öğrenci doğru bir şekilde cevaplarsa o öğrenci kazanır.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/>
                </a:solidFill>
              </a:rPr>
              <a:t>Kaybeden öğrencinin yerine başka bir öğrenci gelir.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/>
                </a:solidFill>
              </a:rPr>
              <a:t>Soruya önce basan öğrenci eğer yanlış cevap verdiyse bu sefer o kaybeder ve onun yerine başka bir öğrenci gelir.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/>
                </a:solidFill>
              </a:rPr>
              <a:t>Verilen süre sonunda iki öğrenci de cevap veremezse yerine yeni iki öğrenci seçilir.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534022" y="56945"/>
            <a:ext cx="503020" cy="493253"/>
          </a:xfrm>
          <a:prstGeom prst="rect">
            <a:avLst/>
          </a:prstGeom>
        </p:spPr>
      </p:pic>
      <p:sp>
        <p:nvSpPr>
          <p:cNvPr id="7" name="Rectangle: Rounded Corners 111">
            <a:hlinkClick r:id="rId6" action="ppaction://hlinksldjump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11328400" y="6145"/>
            <a:ext cx="863600" cy="65830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8" name="Rectangle: Rounded Corners 111">
            <a:hlinkClick r:id="rId7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grpSp>
        <p:nvGrpSpPr>
          <p:cNvPr id="12" name="Grup 11"/>
          <p:cNvGrpSpPr/>
          <p:nvPr/>
        </p:nvGrpSpPr>
        <p:grpSpPr>
          <a:xfrm>
            <a:off x="4784940" y="5968745"/>
            <a:ext cx="1871362" cy="818356"/>
            <a:chOff x="10081839" y="4157577"/>
            <a:chExt cx="1871362" cy="818356"/>
          </a:xfrm>
        </p:grpSpPr>
        <p:sp>
          <p:nvSpPr>
            <p:cNvPr id="13" name="Google Shape;827;p11"/>
            <p:cNvSpPr/>
            <p:nvPr/>
          </p:nvSpPr>
          <p:spPr>
            <a:xfrm rot="10800000">
              <a:off x="10081839" y="4157577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4" name="Resim 13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53188" y="4300728"/>
              <a:ext cx="1257639" cy="425517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4830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813" y="1273749"/>
            <a:ext cx="9610574" cy="4309449"/>
          </a:xfrm>
          <a:prstGeom prst="rect">
            <a:avLst/>
          </a:prstGeom>
        </p:spPr>
      </p:pic>
      <p:sp>
        <p:nvSpPr>
          <p:cNvPr id="39" name="TextBox 9"/>
          <p:cNvSpPr txBox="1"/>
          <p:nvPr/>
        </p:nvSpPr>
        <p:spPr>
          <a:xfrm>
            <a:off x="1635981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9"/>
          <p:cNvSpPr txBox="1"/>
          <p:nvPr/>
        </p:nvSpPr>
        <p:spPr>
          <a:xfrm>
            <a:off x="10121613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9"/>
          <p:cNvSpPr txBox="1"/>
          <p:nvPr/>
        </p:nvSpPr>
        <p:spPr>
          <a:xfrm>
            <a:off x="10121612" y="4682501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9"/>
          <p:cNvSpPr txBox="1"/>
          <p:nvPr/>
        </p:nvSpPr>
        <p:spPr>
          <a:xfrm>
            <a:off x="1635980" y="465128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9" name="Google Shape;1548;p26"/>
          <p:cNvGrpSpPr/>
          <p:nvPr/>
        </p:nvGrpSpPr>
        <p:grpSpPr>
          <a:xfrm>
            <a:off x="1544685" y="1679527"/>
            <a:ext cx="663625" cy="663625"/>
            <a:chOff x="3246456" y="3096252"/>
            <a:chExt cx="719923" cy="719923"/>
          </a:xfrm>
        </p:grpSpPr>
        <p:sp>
          <p:nvSpPr>
            <p:cNvPr id="5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9" name="Google Shape;1548;p26"/>
          <p:cNvGrpSpPr/>
          <p:nvPr/>
        </p:nvGrpSpPr>
        <p:grpSpPr>
          <a:xfrm>
            <a:off x="10018736" y="1679527"/>
            <a:ext cx="663625" cy="663625"/>
            <a:chOff x="3246456" y="3096252"/>
            <a:chExt cx="719923" cy="719923"/>
          </a:xfrm>
        </p:grpSpPr>
        <p:sp>
          <p:nvSpPr>
            <p:cNvPr id="6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2" name="Google Shape;1551;p26"/>
          <p:cNvGrpSpPr/>
          <p:nvPr/>
        </p:nvGrpSpPr>
        <p:grpSpPr>
          <a:xfrm>
            <a:off x="10015579" y="4488455"/>
            <a:ext cx="668016" cy="668016"/>
            <a:chOff x="2467039" y="3048355"/>
            <a:chExt cx="719923" cy="719923"/>
          </a:xfrm>
        </p:grpSpPr>
        <p:sp>
          <p:nvSpPr>
            <p:cNvPr id="63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5" name="Google Shape;1551;p26"/>
          <p:cNvGrpSpPr/>
          <p:nvPr/>
        </p:nvGrpSpPr>
        <p:grpSpPr>
          <a:xfrm>
            <a:off x="1543090" y="4490270"/>
            <a:ext cx="668016" cy="668016"/>
            <a:chOff x="2467039" y="3048355"/>
            <a:chExt cx="719923" cy="719923"/>
          </a:xfrm>
        </p:grpSpPr>
        <p:sp>
          <p:nvSpPr>
            <p:cNvPr id="66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4" name="Rectangle 7"/>
          <p:cNvSpPr/>
          <p:nvPr/>
        </p:nvSpPr>
        <p:spPr>
          <a:xfrm>
            <a:off x="1401239" y="1383239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Rectangle 7"/>
          <p:cNvSpPr/>
          <p:nvPr/>
        </p:nvSpPr>
        <p:spPr>
          <a:xfrm>
            <a:off x="1453431" y="1410379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Rectangle 7"/>
          <p:cNvSpPr/>
          <p:nvPr/>
        </p:nvSpPr>
        <p:spPr>
          <a:xfrm>
            <a:off x="1372473" y="1349525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Rectangle 7"/>
          <p:cNvSpPr/>
          <p:nvPr/>
        </p:nvSpPr>
        <p:spPr>
          <a:xfrm>
            <a:off x="1202910" y="1408653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Rectangle 7"/>
          <p:cNvSpPr/>
          <p:nvPr/>
        </p:nvSpPr>
        <p:spPr>
          <a:xfrm>
            <a:off x="2363506" y="1535639"/>
            <a:ext cx="7502794" cy="3737819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Kaldırımlara yerleştirilen sarı renkli hissedilebilir yüzeyler görme engelli bireylerin ulaşımını kolaylaştırır. </a:t>
            </a:r>
            <a:endParaRPr lang="ko-KR" altLang="en-US" sz="2400" dirty="0"/>
          </a:p>
        </p:txBody>
      </p:sp>
      <p:pic>
        <p:nvPicPr>
          <p:cNvPr id="72" name="Resim 7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152" y="0"/>
            <a:ext cx="5948938" cy="608414"/>
          </a:xfrm>
          <a:prstGeom prst="rect">
            <a:avLst/>
          </a:prstGeom>
        </p:spPr>
      </p:pic>
      <p:grpSp>
        <p:nvGrpSpPr>
          <p:cNvPr id="68" name="Grup 67"/>
          <p:cNvGrpSpPr/>
          <p:nvPr/>
        </p:nvGrpSpPr>
        <p:grpSpPr>
          <a:xfrm>
            <a:off x="4784941" y="5969932"/>
            <a:ext cx="1871362" cy="818356"/>
            <a:chOff x="4784941" y="5969932"/>
            <a:chExt cx="1871362" cy="818356"/>
          </a:xfrm>
        </p:grpSpPr>
        <p:sp>
          <p:nvSpPr>
            <p:cNvPr id="71" name="Google Shape;827;p11">
              <a:hlinkClick r:id="" action="ppaction://hlinkshowjump?jump=nextslide"/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73" name="Resim 72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69" name="Rectangle: Rounded Corners 111">
            <a:hlinkClick r:id="rId10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70" name="Rectangle 9"/>
          <p:cNvSpPr>
            <a:spLocks noChangeArrowheads="1"/>
          </p:cNvSpPr>
          <p:nvPr/>
        </p:nvSpPr>
        <p:spPr bwMode="auto">
          <a:xfrm>
            <a:off x="10563225" y="12700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74" name="Text Box 1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5" name="Text Box 1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6" name="Text Box 1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77" name="Text Box 1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78" name="Text Box 1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79" name="Text Box 15"/>
          <p:cNvSpPr txBox="1">
            <a:spLocks noChangeArrowheads="1"/>
          </p:cNvSpPr>
          <p:nvPr/>
        </p:nvSpPr>
        <p:spPr bwMode="auto">
          <a:xfrm>
            <a:off x="10423525" y="-63500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0" name="Text Box 1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1" name="Text Box 1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2" name="Text Box 1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3" name="Text Box 1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4" name="Text Box 2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5" name="Text Box 2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6" name="Text Box 2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87" name="Text Box 2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88" name="Text Box 2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89" name="Text Box 2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0" name="Text Box 2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1" name="Text Box 2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2" name="Text Box 2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3" name="Text Box 2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4" name="Text Box 3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5" name="Text Box 3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6" name="Text Box 3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97" name="Text Box 3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98" name="Text Box 3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99" name="Text Box 3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0" name="Text Box 3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1" name="Text Box 3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2" name="Text Box 3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3" name="Text Box 3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213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813" y="1273749"/>
            <a:ext cx="9610574" cy="4309449"/>
          </a:xfrm>
          <a:prstGeom prst="rect">
            <a:avLst/>
          </a:prstGeom>
        </p:spPr>
      </p:pic>
      <p:sp>
        <p:nvSpPr>
          <p:cNvPr id="39" name="TextBox 9"/>
          <p:cNvSpPr txBox="1"/>
          <p:nvPr/>
        </p:nvSpPr>
        <p:spPr>
          <a:xfrm>
            <a:off x="1635981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9"/>
          <p:cNvSpPr txBox="1"/>
          <p:nvPr/>
        </p:nvSpPr>
        <p:spPr>
          <a:xfrm>
            <a:off x="10121613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9"/>
          <p:cNvSpPr txBox="1"/>
          <p:nvPr/>
        </p:nvSpPr>
        <p:spPr>
          <a:xfrm>
            <a:off x="10121612" y="4682501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9"/>
          <p:cNvSpPr txBox="1"/>
          <p:nvPr/>
        </p:nvSpPr>
        <p:spPr>
          <a:xfrm>
            <a:off x="1635980" y="465128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9" name="Google Shape;1548;p26"/>
          <p:cNvGrpSpPr/>
          <p:nvPr/>
        </p:nvGrpSpPr>
        <p:grpSpPr>
          <a:xfrm>
            <a:off x="1546880" y="4495987"/>
            <a:ext cx="663625" cy="663625"/>
            <a:chOff x="3246456" y="3096252"/>
            <a:chExt cx="719923" cy="719923"/>
          </a:xfrm>
        </p:grpSpPr>
        <p:sp>
          <p:nvSpPr>
            <p:cNvPr id="5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9" name="Google Shape;1548;p26"/>
          <p:cNvGrpSpPr/>
          <p:nvPr/>
        </p:nvGrpSpPr>
        <p:grpSpPr>
          <a:xfrm>
            <a:off x="10017324" y="4492791"/>
            <a:ext cx="663625" cy="663625"/>
            <a:chOff x="3246456" y="3096252"/>
            <a:chExt cx="719923" cy="719923"/>
          </a:xfrm>
        </p:grpSpPr>
        <p:sp>
          <p:nvSpPr>
            <p:cNvPr id="6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2" name="Google Shape;1551;p26"/>
          <p:cNvGrpSpPr/>
          <p:nvPr/>
        </p:nvGrpSpPr>
        <p:grpSpPr>
          <a:xfrm>
            <a:off x="10011067" y="1672449"/>
            <a:ext cx="668016" cy="668016"/>
            <a:chOff x="2467039" y="3048355"/>
            <a:chExt cx="719923" cy="719923"/>
          </a:xfrm>
        </p:grpSpPr>
        <p:sp>
          <p:nvSpPr>
            <p:cNvPr id="63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5" name="Google Shape;1551;p26"/>
          <p:cNvGrpSpPr/>
          <p:nvPr/>
        </p:nvGrpSpPr>
        <p:grpSpPr>
          <a:xfrm>
            <a:off x="1545068" y="1679527"/>
            <a:ext cx="668016" cy="668016"/>
            <a:chOff x="2467039" y="3048355"/>
            <a:chExt cx="719923" cy="719923"/>
          </a:xfrm>
        </p:grpSpPr>
        <p:sp>
          <p:nvSpPr>
            <p:cNvPr id="66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6" name="Rectangle 7"/>
          <p:cNvSpPr/>
          <p:nvPr/>
        </p:nvSpPr>
        <p:spPr>
          <a:xfrm>
            <a:off x="1401239" y="1383239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Rectangle 7"/>
          <p:cNvSpPr/>
          <p:nvPr/>
        </p:nvSpPr>
        <p:spPr>
          <a:xfrm>
            <a:off x="1473665" y="1389910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Rectangle 7"/>
          <p:cNvSpPr/>
          <p:nvPr/>
        </p:nvSpPr>
        <p:spPr>
          <a:xfrm>
            <a:off x="1413765" y="1433148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Rectangle 7"/>
          <p:cNvSpPr/>
          <p:nvPr/>
        </p:nvSpPr>
        <p:spPr>
          <a:xfrm>
            <a:off x="1500734" y="1466644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Rectangle 7"/>
          <p:cNvSpPr/>
          <p:nvPr/>
        </p:nvSpPr>
        <p:spPr>
          <a:xfrm>
            <a:off x="2351777" y="1534511"/>
            <a:ext cx="7502794" cy="3737819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Anayasa'nın 42. maddesi devletin özel </a:t>
            </a:r>
            <a:r>
              <a:rPr lang="tr-TR" sz="2400" dirty="0" err="1"/>
              <a:t>gereksinimli</a:t>
            </a:r>
            <a:r>
              <a:rPr lang="tr-TR" sz="2400" dirty="0"/>
              <a:t> bireylerin eğitim hakkını engellediğini belirtir.</a:t>
            </a:r>
            <a:endParaRPr lang="ko-KR" altLang="en-US" sz="2400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152" y="0"/>
            <a:ext cx="5948938" cy="608414"/>
          </a:xfrm>
          <a:prstGeom prst="rect">
            <a:avLst/>
          </a:prstGeom>
        </p:spPr>
      </p:pic>
      <p:grpSp>
        <p:nvGrpSpPr>
          <p:cNvPr id="71" name="Grup 70"/>
          <p:cNvGrpSpPr/>
          <p:nvPr/>
        </p:nvGrpSpPr>
        <p:grpSpPr>
          <a:xfrm>
            <a:off x="4784941" y="5969932"/>
            <a:ext cx="1871362" cy="818356"/>
            <a:chOff x="4784941" y="5969932"/>
            <a:chExt cx="1871362" cy="818356"/>
          </a:xfrm>
        </p:grpSpPr>
        <p:sp>
          <p:nvSpPr>
            <p:cNvPr id="72" name="Google Shape;827;p11">
              <a:hlinkClick r:id="" action="ppaction://hlinkshowjump?jump=nextslide"/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73" name="Resim 72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74" name="Rectangle: Rounded Corners 111">
            <a:hlinkClick r:id="rId10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75" name="Rectangle 9"/>
          <p:cNvSpPr>
            <a:spLocks noChangeArrowheads="1"/>
          </p:cNvSpPr>
          <p:nvPr/>
        </p:nvSpPr>
        <p:spPr bwMode="auto">
          <a:xfrm>
            <a:off x="10563225" y="12700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76" name="Text Box 1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7" name="Text Box 1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8" name="Text Box 1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79" name="Text Box 1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80" name="Text Box 1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81" name="Text Box 15"/>
          <p:cNvSpPr txBox="1">
            <a:spLocks noChangeArrowheads="1"/>
          </p:cNvSpPr>
          <p:nvPr/>
        </p:nvSpPr>
        <p:spPr bwMode="auto">
          <a:xfrm>
            <a:off x="10423525" y="-63500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2" name="Text Box 1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3" name="Text Box 1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4" name="Text Box 1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5" name="Text Box 1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6" name="Text Box 2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7" name="Text Box 2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8" name="Text Box 2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89" name="Text Box 2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90" name="Text Box 2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91" name="Text Box 2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2" name="Text Box 2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3" name="Text Box 2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4" name="Text Box 2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5" name="Text Box 2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6" name="Text Box 3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7" name="Text Box 3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8" name="Text Box 3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99" name="Text Box 3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100" name="Text Box 3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101" name="Text Box 3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2" name="Text Box 3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3" name="Text Box 3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4" name="Text Box 3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5" name="Text Box 3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497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56" grpId="0" animBg="1"/>
      <p:bldP spid="58" grpId="0" animBg="1"/>
      <p:bldP spid="68" grpId="0" animBg="1"/>
      <p:bldP spid="69" grpId="0" animBg="1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813" y="1273749"/>
            <a:ext cx="9610574" cy="4309449"/>
          </a:xfrm>
          <a:prstGeom prst="rect">
            <a:avLst/>
          </a:prstGeom>
        </p:spPr>
      </p:pic>
      <p:sp>
        <p:nvSpPr>
          <p:cNvPr id="39" name="TextBox 9"/>
          <p:cNvSpPr txBox="1"/>
          <p:nvPr/>
        </p:nvSpPr>
        <p:spPr>
          <a:xfrm>
            <a:off x="1635981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9"/>
          <p:cNvSpPr txBox="1"/>
          <p:nvPr/>
        </p:nvSpPr>
        <p:spPr>
          <a:xfrm>
            <a:off x="10121613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9"/>
          <p:cNvSpPr txBox="1"/>
          <p:nvPr/>
        </p:nvSpPr>
        <p:spPr>
          <a:xfrm>
            <a:off x="10121612" y="4682501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9"/>
          <p:cNvSpPr txBox="1"/>
          <p:nvPr/>
        </p:nvSpPr>
        <p:spPr>
          <a:xfrm>
            <a:off x="1635980" y="465128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9" name="Google Shape;1548;p26"/>
          <p:cNvGrpSpPr/>
          <p:nvPr/>
        </p:nvGrpSpPr>
        <p:grpSpPr>
          <a:xfrm>
            <a:off x="1544685" y="1679527"/>
            <a:ext cx="663625" cy="663625"/>
            <a:chOff x="3246456" y="3096252"/>
            <a:chExt cx="719923" cy="719923"/>
          </a:xfrm>
        </p:grpSpPr>
        <p:sp>
          <p:nvSpPr>
            <p:cNvPr id="5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9" name="Google Shape;1548;p26"/>
          <p:cNvGrpSpPr/>
          <p:nvPr/>
        </p:nvGrpSpPr>
        <p:grpSpPr>
          <a:xfrm>
            <a:off x="10018736" y="1679527"/>
            <a:ext cx="663625" cy="663625"/>
            <a:chOff x="3246456" y="3096252"/>
            <a:chExt cx="719923" cy="719923"/>
          </a:xfrm>
        </p:grpSpPr>
        <p:sp>
          <p:nvSpPr>
            <p:cNvPr id="6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2" name="Google Shape;1551;p26"/>
          <p:cNvGrpSpPr/>
          <p:nvPr/>
        </p:nvGrpSpPr>
        <p:grpSpPr>
          <a:xfrm>
            <a:off x="10015579" y="4488455"/>
            <a:ext cx="668016" cy="668016"/>
            <a:chOff x="2467039" y="3048355"/>
            <a:chExt cx="719923" cy="719923"/>
          </a:xfrm>
        </p:grpSpPr>
        <p:sp>
          <p:nvSpPr>
            <p:cNvPr id="63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5" name="Google Shape;1551;p26"/>
          <p:cNvGrpSpPr/>
          <p:nvPr/>
        </p:nvGrpSpPr>
        <p:grpSpPr>
          <a:xfrm>
            <a:off x="1543090" y="4490270"/>
            <a:ext cx="668016" cy="668016"/>
            <a:chOff x="2467039" y="3048355"/>
            <a:chExt cx="719923" cy="719923"/>
          </a:xfrm>
        </p:grpSpPr>
        <p:sp>
          <p:nvSpPr>
            <p:cNvPr id="66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4" name="Rectangle 7"/>
          <p:cNvSpPr/>
          <p:nvPr/>
        </p:nvSpPr>
        <p:spPr>
          <a:xfrm>
            <a:off x="1401239" y="1383239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Rectangle 7"/>
          <p:cNvSpPr/>
          <p:nvPr/>
        </p:nvSpPr>
        <p:spPr>
          <a:xfrm>
            <a:off x="1453431" y="1410379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Rectangle 7"/>
          <p:cNvSpPr/>
          <p:nvPr/>
        </p:nvSpPr>
        <p:spPr>
          <a:xfrm>
            <a:off x="1372473" y="1349525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Rectangle 7"/>
          <p:cNvSpPr/>
          <p:nvPr/>
        </p:nvSpPr>
        <p:spPr>
          <a:xfrm>
            <a:off x="1202910" y="1408653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Rectangle 7"/>
          <p:cNvSpPr/>
          <p:nvPr/>
        </p:nvSpPr>
        <p:spPr>
          <a:xfrm>
            <a:off x="2363506" y="1535639"/>
            <a:ext cx="7502794" cy="3737819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Braille alfabesi, görme engelli bireylerin bilgiye erişimini kolaylaştırarak eğitime katılımlarını destekler.</a:t>
            </a:r>
            <a:endParaRPr lang="ko-KR" altLang="en-US" sz="2400" dirty="0"/>
          </a:p>
        </p:txBody>
      </p:sp>
      <p:pic>
        <p:nvPicPr>
          <p:cNvPr id="72" name="Resim 7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152" y="0"/>
            <a:ext cx="5948938" cy="608414"/>
          </a:xfrm>
          <a:prstGeom prst="rect">
            <a:avLst/>
          </a:prstGeom>
        </p:spPr>
      </p:pic>
      <p:grpSp>
        <p:nvGrpSpPr>
          <p:cNvPr id="68" name="Grup 67"/>
          <p:cNvGrpSpPr/>
          <p:nvPr/>
        </p:nvGrpSpPr>
        <p:grpSpPr>
          <a:xfrm>
            <a:off x="4784941" y="5969932"/>
            <a:ext cx="1871362" cy="818356"/>
            <a:chOff x="4784941" y="5969932"/>
            <a:chExt cx="1871362" cy="818356"/>
          </a:xfrm>
        </p:grpSpPr>
        <p:sp>
          <p:nvSpPr>
            <p:cNvPr id="71" name="Google Shape;827;p11">
              <a:hlinkClick r:id="" action="ppaction://hlinkshowjump?jump=nextslide"/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73" name="Resim 72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69" name="Rectangle: Rounded Corners 111">
            <a:hlinkClick r:id="rId10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70" name="Rectangle 9"/>
          <p:cNvSpPr>
            <a:spLocks noChangeArrowheads="1"/>
          </p:cNvSpPr>
          <p:nvPr/>
        </p:nvSpPr>
        <p:spPr bwMode="auto">
          <a:xfrm>
            <a:off x="10563225" y="12700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74" name="Text Box 1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5" name="Text Box 1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6" name="Text Box 1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77" name="Text Box 1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78" name="Text Box 1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79" name="Text Box 15"/>
          <p:cNvSpPr txBox="1">
            <a:spLocks noChangeArrowheads="1"/>
          </p:cNvSpPr>
          <p:nvPr/>
        </p:nvSpPr>
        <p:spPr bwMode="auto">
          <a:xfrm>
            <a:off x="10423525" y="-63500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0" name="Text Box 1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1" name="Text Box 1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2" name="Text Box 1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3" name="Text Box 1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4" name="Text Box 2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5" name="Text Box 2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6" name="Text Box 2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87" name="Text Box 2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88" name="Text Box 2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89" name="Text Box 2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0" name="Text Box 2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1" name="Text Box 2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2" name="Text Box 2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3" name="Text Box 2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4" name="Text Box 3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5" name="Text Box 3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6" name="Text Box 3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97" name="Text Box 3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98" name="Text Box 3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99" name="Text Box 3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0" name="Text Box 3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1" name="Text Box 3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2" name="Text Box 3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3" name="Text Box 3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244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813" y="1273749"/>
            <a:ext cx="9610574" cy="4309449"/>
          </a:xfrm>
          <a:prstGeom prst="rect">
            <a:avLst/>
          </a:prstGeom>
        </p:spPr>
      </p:pic>
      <p:sp>
        <p:nvSpPr>
          <p:cNvPr id="39" name="TextBox 9"/>
          <p:cNvSpPr txBox="1"/>
          <p:nvPr/>
        </p:nvSpPr>
        <p:spPr>
          <a:xfrm>
            <a:off x="1635981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9"/>
          <p:cNvSpPr txBox="1"/>
          <p:nvPr/>
        </p:nvSpPr>
        <p:spPr>
          <a:xfrm>
            <a:off x="10121613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9"/>
          <p:cNvSpPr txBox="1"/>
          <p:nvPr/>
        </p:nvSpPr>
        <p:spPr>
          <a:xfrm>
            <a:off x="10121612" y="4682501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9"/>
          <p:cNvSpPr txBox="1"/>
          <p:nvPr/>
        </p:nvSpPr>
        <p:spPr>
          <a:xfrm>
            <a:off x="1635980" y="465128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9" name="Google Shape;1548;p26"/>
          <p:cNvGrpSpPr/>
          <p:nvPr/>
        </p:nvGrpSpPr>
        <p:grpSpPr>
          <a:xfrm>
            <a:off x="1546880" y="4495987"/>
            <a:ext cx="663625" cy="663625"/>
            <a:chOff x="3246456" y="3096252"/>
            <a:chExt cx="719923" cy="719923"/>
          </a:xfrm>
        </p:grpSpPr>
        <p:sp>
          <p:nvSpPr>
            <p:cNvPr id="5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9" name="Google Shape;1548;p26"/>
          <p:cNvGrpSpPr/>
          <p:nvPr/>
        </p:nvGrpSpPr>
        <p:grpSpPr>
          <a:xfrm>
            <a:off x="10017324" y="4492791"/>
            <a:ext cx="663625" cy="663625"/>
            <a:chOff x="3246456" y="3096252"/>
            <a:chExt cx="719923" cy="719923"/>
          </a:xfrm>
        </p:grpSpPr>
        <p:sp>
          <p:nvSpPr>
            <p:cNvPr id="6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2" name="Google Shape;1551;p26"/>
          <p:cNvGrpSpPr/>
          <p:nvPr/>
        </p:nvGrpSpPr>
        <p:grpSpPr>
          <a:xfrm>
            <a:off x="10011067" y="1672449"/>
            <a:ext cx="668016" cy="668016"/>
            <a:chOff x="2467039" y="3048355"/>
            <a:chExt cx="719923" cy="719923"/>
          </a:xfrm>
        </p:grpSpPr>
        <p:sp>
          <p:nvSpPr>
            <p:cNvPr id="63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5" name="Google Shape;1551;p26"/>
          <p:cNvGrpSpPr/>
          <p:nvPr/>
        </p:nvGrpSpPr>
        <p:grpSpPr>
          <a:xfrm>
            <a:off x="1545068" y="1679527"/>
            <a:ext cx="668016" cy="668016"/>
            <a:chOff x="2467039" y="3048355"/>
            <a:chExt cx="719923" cy="719923"/>
          </a:xfrm>
        </p:grpSpPr>
        <p:sp>
          <p:nvSpPr>
            <p:cNvPr id="66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6" name="Rectangle 7"/>
          <p:cNvSpPr/>
          <p:nvPr/>
        </p:nvSpPr>
        <p:spPr>
          <a:xfrm>
            <a:off x="1401239" y="1383239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Rectangle 7"/>
          <p:cNvSpPr/>
          <p:nvPr/>
        </p:nvSpPr>
        <p:spPr>
          <a:xfrm>
            <a:off x="1473665" y="1389910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Rectangle 7"/>
          <p:cNvSpPr/>
          <p:nvPr/>
        </p:nvSpPr>
        <p:spPr>
          <a:xfrm>
            <a:off x="1413765" y="1433148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Rectangle 7"/>
          <p:cNvSpPr/>
          <p:nvPr/>
        </p:nvSpPr>
        <p:spPr>
          <a:xfrm>
            <a:off x="1500734" y="1466644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Rectangle 7"/>
          <p:cNvSpPr/>
          <p:nvPr/>
        </p:nvSpPr>
        <p:spPr>
          <a:xfrm>
            <a:off x="2351777" y="1534511"/>
            <a:ext cx="7502794" cy="3737819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Fırsat eşitliği uygulamaları, bireylerin toplumsal yaşama katkı sağlamasını ve gelişmesini engeller.</a:t>
            </a:r>
            <a:endParaRPr lang="ko-KR" altLang="en-US" sz="2400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152" y="0"/>
            <a:ext cx="5948938" cy="608414"/>
          </a:xfrm>
          <a:prstGeom prst="rect">
            <a:avLst/>
          </a:prstGeom>
        </p:spPr>
      </p:pic>
      <p:grpSp>
        <p:nvGrpSpPr>
          <p:cNvPr id="71" name="Grup 70"/>
          <p:cNvGrpSpPr/>
          <p:nvPr/>
        </p:nvGrpSpPr>
        <p:grpSpPr>
          <a:xfrm>
            <a:off x="4784941" y="5969932"/>
            <a:ext cx="1871362" cy="818356"/>
            <a:chOff x="4784941" y="5969932"/>
            <a:chExt cx="1871362" cy="818356"/>
          </a:xfrm>
        </p:grpSpPr>
        <p:sp>
          <p:nvSpPr>
            <p:cNvPr id="72" name="Google Shape;827;p11">
              <a:hlinkClick r:id="" action="ppaction://hlinkshowjump?jump=nextslide"/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73" name="Resim 72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74" name="Rectangle: Rounded Corners 111">
            <a:hlinkClick r:id="rId10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75" name="Rectangle 9"/>
          <p:cNvSpPr>
            <a:spLocks noChangeArrowheads="1"/>
          </p:cNvSpPr>
          <p:nvPr/>
        </p:nvSpPr>
        <p:spPr bwMode="auto">
          <a:xfrm>
            <a:off x="10563225" y="12700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76" name="Text Box 1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7" name="Text Box 1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8" name="Text Box 1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79" name="Text Box 1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80" name="Text Box 1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81" name="Text Box 15"/>
          <p:cNvSpPr txBox="1">
            <a:spLocks noChangeArrowheads="1"/>
          </p:cNvSpPr>
          <p:nvPr/>
        </p:nvSpPr>
        <p:spPr bwMode="auto">
          <a:xfrm>
            <a:off x="10423525" y="-63500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2" name="Text Box 1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3" name="Text Box 1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4" name="Text Box 1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5" name="Text Box 1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6" name="Text Box 2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7" name="Text Box 2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8" name="Text Box 2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89" name="Text Box 2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90" name="Text Box 2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91" name="Text Box 2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2" name="Text Box 2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3" name="Text Box 2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4" name="Text Box 2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5" name="Text Box 2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6" name="Text Box 3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7" name="Text Box 3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8" name="Text Box 3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99" name="Text Box 3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100" name="Text Box 3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101" name="Text Box 3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2" name="Text Box 3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3" name="Text Box 3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4" name="Text Box 3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5" name="Text Box 3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006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56" grpId="0" animBg="1"/>
      <p:bldP spid="58" grpId="0" animBg="1"/>
      <p:bldP spid="68" grpId="0" animBg="1"/>
      <p:bldP spid="69" grpId="0" animBg="1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813" y="1273749"/>
            <a:ext cx="9610574" cy="4309449"/>
          </a:xfrm>
          <a:prstGeom prst="rect">
            <a:avLst/>
          </a:prstGeom>
        </p:spPr>
      </p:pic>
      <p:sp>
        <p:nvSpPr>
          <p:cNvPr id="39" name="TextBox 9"/>
          <p:cNvSpPr txBox="1"/>
          <p:nvPr/>
        </p:nvSpPr>
        <p:spPr>
          <a:xfrm>
            <a:off x="1635981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9"/>
          <p:cNvSpPr txBox="1"/>
          <p:nvPr/>
        </p:nvSpPr>
        <p:spPr>
          <a:xfrm>
            <a:off x="10121613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9"/>
          <p:cNvSpPr txBox="1"/>
          <p:nvPr/>
        </p:nvSpPr>
        <p:spPr>
          <a:xfrm>
            <a:off x="10121612" y="4682501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9"/>
          <p:cNvSpPr txBox="1"/>
          <p:nvPr/>
        </p:nvSpPr>
        <p:spPr>
          <a:xfrm>
            <a:off x="1635980" y="465128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9" name="Google Shape;1548;p26"/>
          <p:cNvGrpSpPr/>
          <p:nvPr/>
        </p:nvGrpSpPr>
        <p:grpSpPr>
          <a:xfrm>
            <a:off x="1546880" y="4495987"/>
            <a:ext cx="663625" cy="663625"/>
            <a:chOff x="3246456" y="3096252"/>
            <a:chExt cx="719923" cy="719923"/>
          </a:xfrm>
        </p:grpSpPr>
        <p:sp>
          <p:nvSpPr>
            <p:cNvPr id="5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9" name="Google Shape;1548;p26"/>
          <p:cNvGrpSpPr/>
          <p:nvPr/>
        </p:nvGrpSpPr>
        <p:grpSpPr>
          <a:xfrm>
            <a:off x="10017324" y="4492791"/>
            <a:ext cx="663625" cy="663625"/>
            <a:chOff x="3246456" y="3096252"/>
            <a:chExt cx="719923" cy="719923"/>
          </a:xfrm>
        </p:grpSpPr>
        <p:sp>
          <p:nvSpPr>
            <p:cNvPr id="6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2" name="Google Shape;1551;p26"/>
          <p:cNvGrpSpPr/>
          <p:nvPr/>
        </p:nvGrpSpPr>
        <p:grpSpPr>
          <a:xfrm>
            <a:off x="10011067" y="1672449"/>
            <a:ext cx="668016" cy="668016"/>
            <a:chOff x="2467039" y="3048355"/>
            <a:chExt cx="719923" cy="719923"/>
          </a:xfrm>
        </p:grpSpPr>
        <p:sp>
          <p:nvSpPr>
            <p:cNvPr id="63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5" name="Google Shape;1551;p26"/>
          <p:cNvGrpSpPr/>
          <p:nvPr/>
        </p:nvGrpSpPr>
        <p:grpSpPr>
          <a:xfrm>
            <a:off x="1545068" y="1679527"/>
            <a:ext cx="668016" cy="668016"/>
            <a:chOff x="2467039" y="3048355"/>
            <a:chExt cx="719923" cy="719923"/>
          </a:xfrm>
        </p:grpSpPr>
        <p:sp>
          <p:nvSpPr>
            <p:cNvPr id="66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6" name="Rectangle 7"/>
          <p:cNvSpPr/>
          <p:nvPr/>
        </p:nvSpPr>
        <p:spPr>
          <a:xfrm>
            <a:off x="1401239" y="1383239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Rectangle 7"/>
          <p:cNvSpPr/>
          <p:nvPr/>
        </p:nvSpPr>
        <p:spPr>
          <a:xfrm>
            <a:off x="1473665" y="1389910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Rectangle 7"/>
          <p:cNvSpPr/>
          <p:nvPr/>
        </p:nvSpPr>
        <p:spPr>
          <a:xfrm>
            <a:off x="1413765" y="1433148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Rectangle 7"/>
          <p:cNvSpPr/>
          <p:nvPr/>
        </p:nvSpPr>
        <p:spPr>
          <a:xfrm>
            <a:off x="1500734" y="1466644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Rectangle 7"/>
          <p:cNvSpPr/>
          <p:nvPr/>
        </p:nvSpPr>
        <p:spPr>
          <a:xfrm>
            <a:off x="2351777" y="1534511"/>
            <a:ext cx="7502794" cy="3737819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Görme engelli bireylerin okuma yapması için geliştirilen kabartma yazı sistemine işaret dili denir. </a:t>
            </a:r>
            <a:endParaRPr lang="ko-KR" altLang="en-US" sz="2400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152" y="0"/>
            <a:ext cx="5948938" cy="608414"/>
          </a:xfrm>
          <a:prstGeom prst="rect">
            <a:avLst/>
          </a:prstGeom>
        </p:spPr>
      </p:pic>
      <p:grpSp>
        <p:nvGrpSpPr>
          <p:cNvPr id="71" name="Grup 70"/>
          <p:cNvGrpSpPr/>
          <p:nvPr/>
        </p:nvGrpSpPr>
        <p:grpSpPr>
          <a:xfrm>
            <a:off x="4784941" y="5969932"/>
            <a:ext cx="1871362" cy="818356"/>
            <a:chOff x="4784941" y="5969932"/>
            <a:chExt cx="1871362" cy="818356"/>
          </a:xfrm>
        </p:grpSpPr>
        <p:sp>
          <p:nvSpPr>
            <p:cNvPr id="72" name="Google Shape;827;p11">
              <a:hlinkClick r:id="" action="ppaction://hlinkshowjump?jump=nextslide"/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73" name="Resim 72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74" name="Rectangle: Rounded Corners 111">
            <a:hlinkClick r:id="rId10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75" name="Rectangle 9"/>
          <p:cNvSpPr>
            <a:spLocks noChangeArrowheads="1"/>
          </p:cNvSpPr>
          <p:nvPr/>
        </p:nvSpPr>
        <p:spPr bwMode="auto">
          <a:xfrm>
            <a:off x="10563225" y="12700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76" name="Text Box 1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7" name="Text Box 1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8" name="Text Box 1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79" name="Text Box 1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80" name="Text Box 1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81" name="Text Box 15"/>
          <p:cNvSpPr txBox="1">
            <a:spLocks noChangeArrowheads="1"/>
          </p:cNvSpPr>
          <p:nvPr/>
        </p:nvSpPr>
        <p:spPr bwMode="auto">
          <a:xfrm>
            <a:off x="10423525" y="-63500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2" name="Text Box 1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3" name="Text Box 1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4" name="Text Box 1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5" name="Text Box 1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6" name="Text Box 2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7" name="Text Box 2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8" name="Text Box 2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89" name="Text Box 2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90" name="Text Box 2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91" name="Text Box 2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2" name="Text Box 2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3" name="Text Box 2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4" name="Text Box 2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5" name="Text Box 2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6" name="Text Box 3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7" name="Text Box 3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8" name="Text Box 3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99" name="Text Box 3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100" name="Text Box 3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101" name="Text Box 3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2" name="Text Box 3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3" name="Text Box 3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4" name="Text Box 3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5" name="Text Box 3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13407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56" grpId="0" animBg="1"/>
      <p:bldP spid="58" grpId="0" animBg="1"/>
      <p:bldP spid="68" grpId="0" animBg="1"/>
      <p:bldP spid="69" grpId="0" animBg="1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813" y="1273749"/>
            <a:ext cx="9610574" cy="4309449"/>
          </a:xfrm>
          <a:prstGeom prst="rect">
            <a:avLst/>
          </a:prstGeom>
        </p:spPr>
      </p:pic>
      <p:sp>
        <p:nvSpPr>
          <p:cNvPr id="39" name="TextBox 9"/>
          <p:cNvSpPr txBox="1"/>
          <p:nvPr/>
        </p:nvSpPr>
        <p:spPr>
          <a:xfrm>
            <a:off x="1635981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9"/>
          <p:cNvSpPr txBox="1"/>
          <p:nvPr/>
        </p:nvSpPr>
        <p:spPr>
          <a:xfrm>
            <a:off x="10121613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9"/>
          <p:cNvSpPr txBox="1"/>
          <p:nvPr/>
        </p:nvSpPr>
        <p:spPr>
          <a:xfrm>
            <a:off x="10121612" y="4682501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9"/>
          <p:cNvSpPr txBox="1"/>
          <p:nvPr/>
        </p:nvSpPr>
        <p:spPr>
          <a:xfrm>
            <a:off x="1635980" y="465128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9" name="Google Shape;1548;p26"/>
          <p:cNvGrpSpPr/>
          <p:nvPr/>
        </p:nvGrpSpPr>
        <p:grpSpPr>
          <a:xfrm>
            <a:off x="1544685" y="1679527"/>
            <a:ext cx="663625" cy="663625"/>
            <a:chOff x="3246456" y="3096252"/>
            <a:chExt cx="719923" cy="719923"/>
          </a:xfrm>
        </p:grpSpPr>
        <p:sp>
          <p:nvSpPr>
            <p:cNvPr id="5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9" name="Google Shape;1548;p26"/>
          <p:cNvGrpSpPr/>
          <p:nvPr/>
        </p:nvGrpSpPr>
        <p:grpSpPr>
          <a:xfrm>
            <a:off x="10018736" y="1679527"/>
            <a:ext cx="663625" cy="663625"/>
            <a:chOff x="3246456" y="3096252"/>
            <a:chExt cx="719923" cy="719923"/>
          </a:xfrm>
        </p:grpSpPr>
        <p:sp>
          <p:nvSpPr>
            <p:cNvPr id="6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2" name="Google Shape;1551;p26"/>
          <p:cNvGrpSpPr/>
          <p:nvPr/>
        </p:nvGrpSpPr>
        <p:grpSpPr>
          <a:xfrm>
            <a:off x="10015579" y="4488455"/>
            <a:ext cx="668016" cy="668016"/>
            <a:chOff x="2467039" y="3048355"/>
            <a:chExt cx="719923" cy="719923"/>
          </a:xfrm>
        </p:grpSpPr>
        <p:sp>
          <p:nvSpPr>
            <p:cNvPr id="63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5" name="Google Shape;1551;p26"/>
          <p:cNvGrpSpPr/>
          <p:nvPr/>
        </p:nvGrpSpPr>
        <p:grpSpPr>
          <a:xfrm>
            <a:off x="1543090" y="4490270"/>
            <a:ext cx="668016" cy="668016"/>
            <a:chOff x="2467039" y="3048355"/>
            <a:chExt cx="719923" cy="719923"/>
          </a:xfrm>
        </p:grpSpPr>
        <p:sp>
          <p:nvSpPr>
            <p:cNvPr id="66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4" name="Rectangle 7"/>
          <p:cNvSpPr/>
          <p:nvPr/>
        </p:nvSpPr>
        <p:spPr>
          <a:xfrm>
            <a:off x="1401239" y="1383239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Rectangle 7"/>
          <p:cNvSpPr/>
          <p:nvPr/>
        </p:nvSpPr>
        <p:spPr>
          <a:xfrm>
            <a:off x="1453431" y="1410379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Rectangle 7"/>
          <p:cNvSpPr/>
          <p:nvPr/>
        </p:nvSpPr>
        <p:spPr>
          <a:xfrm>
            <a:off x="1372473" y="1349525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Rectangle 7"/>
          <p:cNvSpPr/>
          <p:nvPr/>
        </p:nvSpPr>
        <p:spPr>
          <a:xfrm>
            <a:off x="1202910" y="1408653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Rectangle 7"/>
          <p:cNvSpPr/>
          <p:nvPr/>
        </p:nvSpPr>
        <p:spPr>
          <a:xfrm>
            <a:off x="2363506" y="1535639"/>
            <a:ext cx="7502794" cy="3737819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İşaret dili eğitimi, işitme engelli bireyler ile toplum arasındaki iletişimi güçlendiren bir uygulamadır. </a:t>
            </a:r>
            <a:endParaRPr lang="ko-KR" altLang="en-US" sz="2400" dirty="0"/>
          </a:p>
        </p:txBody>
      </p:sp>
      <p:pic>
        <p:nvPicPr>
          <p:cNvPr id="72" name="Resim 7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152" y="0"/>
            <a:ext cx="5948938" cy="608414"/>
          </a:xfrm>
          <a:prstGeom prst="rect">
            <a:avLst/>
          </a:prstGeom>
        </p:spPr>
      </p:pic>
      <p:grpSp>
        <p:nvGrpSpPr>
          <p:cNvPr id="68" name="Grup 67"/>
          <p:cNvGrpSpPr/>
          <p:nvPr/>
        </p:nvGrpSpPr>
        <p:grpSpPr>
          <a:xfrm>
            <a:off x="4784941" y="5969932"/>
            <a:ext cx="1871362" cy="818356"/>
            <a:chOff x="4784941" y="5969932"/>
            <a:chExt cx="1871362" cy="818356"/>
          </a:xfrm>
        </p:grpSpPr>
        <p:sp>
          <p:nvSpPr>
            <p:cNvPr id="71" name="Google Shape;827;p11">
              <a:hlinkClick r:id="" action="ppaction://hlinkshowjump?jump=nextslide"/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73" name="Resim 72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69" name="Rectangle: Rounded Corners 111">
            <a:hlinkClick r:id="rId10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70" name="Rectangle 9"/>
          <p:cNvSpPr>
            <a:spLocks noChangeArrowheads="1"/>
          </p:cNvSpPr>
          <p:nvPr/>
        </p:nvSpPr>
        <p:spPr bwMode="auto">
          <a:xfrm>
            <a:off x="10563225" y="12700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74" name="Text Box 1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5" name="Text Box 1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6" name="Text Box 1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77" name="Text Box 1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78" name="Text Box 1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79" name="Text Box 15"/>
          <p:cNvSpPr txBox="1">
            <a:spLocks noChangeArrowheads="1"/>
          </p:cNvSpPr>
          <p:nvPr/>
        </p:nvSpPr>
        <p:spPr bwMode="auto">
          <a:xfrm>
            <a:off x="10423525" y="-63500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0" name="Text Box 1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1" name="Text Box 1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2" name="Text Box 1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3" name="Text Box 1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4" name="Text Box 2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5" name="Text Box 2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6" name="Text Box 2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87" name="Text Box 2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88" name="Text Box 2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89" name="Text Box 2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0" name="Text Box 2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1" name="Text Box 2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2" name="Text Box 2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3" name="Text Box 2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4" name="Text Box 3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5" name="Text Box 3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6" name="Text Box 3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97" name="Text Box 3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98" name="Text Box 3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99" name="Text Box 3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0" name="Text Box 3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1" name="Text Box 3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2" name="Text Box 3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3" name="Text Box 3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642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813" y="1273749"/>
            <a:ext cx="9610574" cy="4309449"/>
          </a:xfrm>
          <a:prstGeom prst="rect">
            <a:avLst/>
          </a:prstGeom>
        </p:spPr>
      </p:pic>
      <p:sp>
        <p:nvSpPr>
          <p:cNvPr id="39" name="TextBox 9"/>
          <p:cNvSpPr txBox="1"/>
          <p:nvPr/>
        </p:nvSpPr>
        <p:spPr>
          <a:xfrm>
            <a:off x="1635981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9"/>
          <p:cNvSpPr txBox="1"/>
          <p:nvPr/>
        </p:nvSpPr>
        <p:spPr>
          <a:xfrm>
            <a:off x="10121613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9"/>
          <p:cNvSpPr txBox="1"/>
          <p:nvPr/>
        </p:nvSpPr>
        <p:spPr>
          <a:xfrm>
            <a:off x="10121612" y="4682501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9"/>
          <p:cNvSpPr txBox="1"/>
          <p:nvPr/>
        </p:nvSpPr>
        <p:spPr>
          <a:xfrm>
            <a:off x="1635980" y="465128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9" name="Google Shape;1548;p26"/>
          <p:cNvGrpSpPr/>
          <p:nvPr/>
        </p:nvGrpSpPr>
        <p:grpSpPr>
          <a:xfrm>
            <a:off x="1544685" y="1679527"/>
            <a:ext cx="663625" cy="663625"/>
            <a:chOff x="3246456" y="3096252"/>
            <a:chExt cx="719923" cy="719923"/>
          </a:xfrm>
        </p:grpSpPr>
        <p:sp>
          <p:nvSpPr>
            <p:cNvPr id="5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9" name="Google Shape;1548;p26"/>
          <p:cNvGrpSpPr/>
          <p:nvPr/>
        </p:nvGrpSpPr>
        <p:grpSpPr>
          <a:xfrm>
            <a:off x="10018736" y="1679527"/>
            <a:ext cx="663625" cy="663625"/>
            <a:chOff x="3246456" y="3096252"/>
            <a:chExt cx="719923" cy="719923"/>
          </a:xfrm>
        </p:grpSpPr>
        <p:sp>
          <p:nvSpPr>
            <p:cNvPr id="6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2" name="Google Shape;1551;p26"/>
          <p:cNvGrpSpPr/>
          <p:nvPr/>
        </p:nvGrpSpPr>
        <p:grpSpPr>
          <a:xfrm>
            <a:off x="10015579" y="4488455"/>
            <a:ext cx="668016" cy="668016"/>
            <a:chOff x="2467039" y="3048355"/>
            <a:chExt cx="719923" cy="719923"/>
          </a:xfrm>
        </p:grpSpPr>
        <p:sp>
          <p:nvSpPr>
            <p:cNvPr id="63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5" name="Google Shape;1551;p26"/>
          <p:cNvGrpSpPr/>
          <p:nvPr/>
        </p:nvGrpSpPr>
        <p:grpSpPr>
          <a:xfrm>
            <a:off x="1543090" y="4490270"/>
            <a:ext cx="668016" cy="668016"/>
            <a:chOff x="2467039" y="3048355"/>
            <a:chExt cx="719923" cy="719923"/>
          </a:xfrm>
        </p:grpSpPr>
        <p:sp>
          <p:nvSpPr>
            <p:cNvPr id="66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4" name="Rectangle 7"/>
          <p:cNvSpPr/>
          <p:nvPr/>
        </p:nvSpPr>
        <p:spPr>
          <a:xfrm>
            <a:off x="1401239" y="1383239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Rectangle 7"/>
          <p:cNvSpPr/>
          <p:nvPr/>
        </p:nvSpPr>
        <p:spPr>
          <a:xfrm>
            <a:off x="1453431" y="1410379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Rectangle 7"/>
          <p:cNvSpPr/>
          <p:nvPr/>
        </p:nvSpPr>
        <p:spPr>
          <a:xfrm>
            <a:off x="1372473" y="1349525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Rectangle 7"/>
          <p:cNvSpPr/>
          <p:nvPr/>
        </p:nvSpPr>
        <p:spPr>
          <a:xfrm>
            <a:off x="1202910" y="1408653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Rectangle 7"/>
          <p:cNvSpPr/>
          <p:nvPr/>
        </p:nvSpPr>
        <p:spPr>
          <a:xfrm>
            <a:off x="2363506" y="1535639"/>
            <a:ext cx="7502794" cy="3737819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Otobüslere yerleştirilen sesli uyarı sistemleri, görme engelli vatandaşların durağı takip etmesine yardımcı olur.</a:t>
            </a:r>
            <a:endParaRPr lang="ko-KR" altLang="en-US" sz="2400" dirty="0"/>
          </a:p>
        </p:txBody>
      </p:sp>
      <p:pic>
        <p:nvPicPr>
          <p:cNvPr id="72" name="Resim 7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152" y="0"/>
            <a:ext cx="5948938" cy="608414"/>
          </a:xfrm>
          <a:prstGeom prst="rect">
            <a:avLst/>
          </a:prstGeom>
        </p:spPr>
      </p:pic>
      <p:grpSp>
        <p:nvGrpSpPr>
          <p:cNvPr id="68" name="Grup 67"/>
          <p:cNvGrpSpPr/>
          <p:nvPr/>
        </p:nvGrpSpPr>
        <p:grpSpPr>
          <a:xfrm>
            <a:off x="4784941" y="5969932"/>
            <a:ext cx="1871362" cy="818356"/>
            <a:chOff x="4784941" y="5969932"/>
            <a:chExt cx="1871362" cy="818356"/>
          </a:xfrm>
        </p:grpSpPr>
        <p:sp>
          <p:nvSpPr>
            <p:cNvPr id="71" name="Google Shape;827;p11">
              <a:hlinkClick r:id="" action="ppaction://hlinkshowjump?jump=nextslide"/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73" name="Resim 72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69" name="Rectangle: Rounded Corners 111">
            <a:hlinkClick r:id="rId10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70" name="Rectangle 9"/>
          <p:cNvSpPr>
            <a:spLocks noChangeArrowheads="1"/>
          </p:cNvSpPr>
          <p:nvPr/>
        </p:nvSpPr>
        <p:spPr bwMode="auto">
          <a:xfrm>
            <a:off x="10563225" y="12700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74" name="Text Box 1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5" name="Text Box 1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6" name="Text Box 1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77" name="Text Box 1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78" name="Text Box 1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79" name="Text Box 15"/>
          <p:cNvSpPr txBox="1">
            <a:spLocks noChangeArrowheads="1"/>
          </p:cNvSpPr>
          <p:nvPr/>
        </p:nvSpPr>
        <p:spPr bwMode="auto">
          <a:xfrm>
            <a:off x="10423525" y="-63500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0" name="Text Box 1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1" name="Text Box 1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2" name="Text Box 1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3" name="Text Box 1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4" name="Text Box 2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5" name="Text Box 2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6" name="Text Box 2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87" name="Text Box 2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88" name="Text Box 2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89" name="Text Box 2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0" name="Text Box 2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1" name="Text Box 2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2" name="Text Box 2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3" name="Text Box 2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4" name="Text Box 3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5" name="Text Box 3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6" name="Text Box 3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97" name="Text Box 3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98" name="Text Box 3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99" name="Text Box 3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0" name="Text Box 3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1" name="Text Box 3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2" name="Text Box 3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3" name="Text Box 3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0765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813" y="1273749"/>
            <a:ext cx="9610574" cy="4309449"/>
          </a:xfrm>
          <a:prstGeom prst="rect">
            <a:avLst/>
          </a:prstGeom>
        </p:spPr>
      </p:pic>
      <p:sp>
        <p:nvSpPr>
          <p:cNvPr id="39" name="TextBox 9"/>
          <p:cNvSpPr txBox="1"/>
          <p:nvPr/>
        </p:nvSpPr>
        <p:spPr>
          <a:xfrm>
            <a:off x="1635981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9"/>
          <p:cNvSpPr txBox="1"/>
          <p:nvPr/>
        </p:nvSpPr>
        <p:spPr>
          <a:xfrm>
            <a:off x="10121613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9"/>
          <p:cNvSpPr txBox="1"/>
          <p:nvPr/>
        </p:nvSpPr>
        <p:spPr>
          <a:xfrm>
            <a:off x="10121612" y="4682501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9"/>
          <p:cNvSpPr txBox="1"/>
          <p:nvPr/>
        </p:nvSpPr>
        <p:spPr>
          <a:xfrm>
            <a:off x="1635980" y="465128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9" name="Google Shape;1548;p26"/>
          <p:cNvGrpSpPr/>
          <p:nvPr/>
        </p:nvGrpSpPr>
        <p:grpSpPr>
          <a:xfrm>
            <a:off x="1546880" y="4495987"/>
            <a:ext cx="663625" cy="663625"/>
            <a:chOff x="3246456" y="3096252"/>
            <a:chExt cx="719923" cy="719923"/>
          </a:xfrm>
        </p:grpSpPr>
        <p:sp>
          <p:nvSpPr>
            <p:cNvPr id="5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9" name="Google Shape;1548;p26"/>
          <p:cNvGrpSpPr/>
          <p:nvPr/>
        </p:nvGrpSpPr>
        <p:grpSpPr>
          <a:xfrm>
            <a:off x="10017324" y="4492791"/>
            <a:ext cx="663625" cy="663625"/>
            <a:chOff x="3246456" y="3096252"/>
            <a:chExt cx="719923" cy="719923"/>
          </a:xfrm>
        </p:grpSpPr>
        <p:sp>
          <p:nvSpPr>
            <p:cNvPr id="6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2" name="Google Shape;1551;p26"/>
          <p:cNvGrpSpPr/>
          <p:nvPr/>
        </p:nvGrpSpPr>
        <p:grpSpPr>
          <a:xfrm>
            <a:off x="10011067" y="1672449"/>
            <a:ext cx="668016" cy="668016"/>
            <a:chOff x="2467039" y="3048355"/>
            <a:chExt cx="719923" cy="719923"/>
          </a:xfrm>
        </p:grpSpPr>
        <p:sp>
          <p:nvSpPr>
            <p:cNvPr id="63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5" name="Google Shape;1551;p26"/>
          <p:cNvGrpSpPr/>
          <p:nvPr/>
        </p:nvGrpSpPr>
        <p:grpSpPr>
          <a:xfrm>
            <a:off x="1545068" y="1679527"/>
            <a:ext cx="668016" cy="668016"/>
            <a:chOff x="2467039" y="3048355"/>
            <a:chExt cx="719923" cy="719923"/>
          </a:xfrm>
        </p:grpSpPr>
        <p:sp>
          <p:nvSpPr>
            <p:cNvPr id="66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6" name="Rectangle 7"/>
          <p:cNvSpPr/>
          <p:nvPr/>
        </p:nvSpPr>
        <p:spPr>
          <a:xfrm>
            <a:off x="1401239" y="1383239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Rectangle 7"/>
          <p:cNvSpPr/>
          <p:nvPr/>
        </p:nvSpPr>
        <p:spPr>
          <a:xfrm>
            <a:off x="1473665" y="1389910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Rectangle 7"/>
          <p:cNvSpPr/>
          <p:nvPr/>
        </p:nvSpPr>
        <p:spPr>
          <a:xfrm>
            <a:off x="1413765" y="1433148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Rectangle 7"/>
          <p:cNvSpPr/>
          <p:nvPr/>
        </p:nvSpPr>
        <p:spPr>
          <a:xfrm>
            <a:off x="1500734" y="1466644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Rectangle 7"/>
          <p:cNvSpPr/>
          <p:nvPr/>
        </p:nvSpPr>
        <p:spPr>
          <a:xfrm>
            <a:off x="2351777" y="1534511"/>
            <a:ext cx="7502794" cy="3737819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Binaların girişine yapılan rampa ve asansör sistemleri işitme engelli bireylerin iletişimi için tasarlanır.</a:t>
            </a:r>
            <a:endParaRPr lang="ko-KR" altLang="en-US" sz="2400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152" y="0"/>
            <a:ext cx="5948938" cy="608414"/>
          </a:xfrm>
          <a:prstGeom prst="rect">
            <a:avLst/>
          </a:prstGeom>
        </p:spPr>
      </p:pic>
      <p:grpSp>
        <p:nvGrpSpPr>
          <p:cNvPr id="71" name="Grup 70"/>
          <p:cNvGrpSpPr/>
          <p:nvPr/>
        </p:nvGrpSpPr>
        <p:grpSpPr>
          <a:xfrm>
            <a:off x="4784941" y="5969932"/>
            <a:ext cx="1871362" cy="818356"/>
            <a:chOff x="4784941" y="5969932"/>
            <a:chExt cx="1871362" cy="818356"/>
          </a:xfrm>
        </p:grpSpPr>
        <p:sp>
          <p:nvSpPr>
            <p:cNvPr id="72" name="Google Shape;827;p11">
              <a:hlinkClick r:id="" action="ppaction://hlinkshowjump?jump=nextslide"/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73" name="Resim 72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74" name="Rectangle: Rounded Corners 111">
            <a:hlinkClick r:id="rId10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75" name="Rectangle 9"/>
          <p:cNvSpPr>
            <a:spLocks noChangeArrowheads="1"/>
          </p:cNvSpPr>
          <p:nvPr/>
        </p:nvSpPr>
        <p:spPr bwMode="auto">
          <a:xfrm>
            <a:off x="10563225" y="12700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76" name="Text Box 1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7" name="Text Box 1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8" name="Text Box 1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79" name="Text Box 1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80" name="Text Box 1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81" name="Text Box 15"/>
          <p:cNvSpPr txBox="1">
            <a:spLocks noChangeArrowheads="1"/>
          </p:cNvSpPr>
          <p:nvPr/>
        </p:nvSpPr>
        <p:spPr bwMode="auto">
          <a:xfrm>
            <a:off x="10423525" y="-63500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2" name="Text Box 1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3" name="Text Box 1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4" name="Text Box 1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5" name="Text Box 1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6" name="Text Box 2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7" name="Text Box 2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8" name="Text Box 2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89" name="Text Box 2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90" name="Text Box 2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91" name="Text Box 2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2" name="Text Box 2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3" name="Text Box 2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4" name="Text Box 2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5" name="Text Box 2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6" name="Text Box 3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7" name="Text Box 3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8" name="Text Box 3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99" name="Text Box 3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100" name="Text Box 3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101" name="Text Box 3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2" name="Text Box 3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3" name="Text Box 3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4" name="Text Box 3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5" name="Text Box 3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401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56" grpId="0" animBg="1"/>
      <p:bldP spid="58" grpId="0" animBg="1"/>
      <p:bldP spid="68" grpId="0" animBg="1"/>
      <p:bldP spid="69" grpId="0" animBg="1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813" y="1273749"/>
            <a:ext cx="9610574" cy="4309449"/>
          </a:xfrm>
          <a:prstGeom prst="rect">
            <a:avLst/>
          </a:prstGeom>
        </p:spPr>
      </p:pic>
      <p:sp>
        <p:nvSpPr>
          <p:cNvPr id="39" name="TextBox 9"/>
          <p:cNvSpPr txBox="1"/>
          <p:nvPr/>
        </p:nvSpPr>
        <p:spPr>
          <a:xfrm>
            <a:off x="1635981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9"/>
          <p:cNvSpPr txBox="1"/>
          <p:nvPr/>
        </p:nvSpPr>
        <p:spPr>
          <a:xfrm>
            <a:off x="10121613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9"/>
          <p:cNvSpPr txBox="1"/>
          <p:nvPr/>
        </p:nvSpPr>
        <p:spPr>
          <a:xfrm>
            <a:off x="10121612" y="4682501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9"/>
          <p:cNvSpPr txBox="1"/>
          <p:nvPr/>
        </p:nvSpPr>
        <p:spPr>
          <a:xfrm>
            <a:off x="1635980" y="465128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9" name="Google Shape;1548;p26"/>
          <p:cNvGrpSpPr/>
          <p:nvPr/>
        </p:nvGrpSpPr>
        <p:grpSpPr>
          <a:xfrm>
            <a:off x="1546880" y="4495987"/>
            <a:ext cx="663625" cy="663625"/>
            <a:chOff x="3246456" y="3096252"/>
            <a:chExt cx="719923" cy="719923"/>
          </a:xfrm>
        </p:grpSpPr>
        <p:sp>
          <p:nvSpPr>
            <p:cNvPr id="5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9" name="Google Shape;1548;p26"/>
          <p:cNvGrpSpPr/>
          <p:nvPr/>
        </p:nvGrpSpPr>
        <p:grpSpPr>
          <a:xfrm>
            <a:off x="10017324" y="4492791"/>
            <a:ext cx="663625" cy="663625"/>
            <a:chOff x="3246456" y="3096252"/>
            <a:chExt cx="719923" cy="719923"/>
          </a:xfrm>
        </p:grpSpPr>
        <p:sp>
          <p:nvSpPr>
            <p:cNvPr id="6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2" name="Google Shape;1551;p26"/>
          <p:cNvGrpSpPr/>
          <p:nvPr/>
        </p:nvGrpSpPr>
        <p:grpSpPr>
          <a:xfrm>
            <a:off x="10011067" y="1672449"/>
            <a:ext cx="668016" cy="668016"/>
            <a:chOff x="2467039" y="3048355"/>
            <a:chExt cx="719923" cy="719923"/>
          </a:xfrm>
        </p:grpSpPr>
        <p:sp>
          <p:nvSpPr>
            <p:cNvPr id="63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5" name="Google Shape;1551;p26"/>
          <p:cNvGrpSpPr/>
          <p:nvPr/>
        </p:nvGrpSpPr>
        <p:grpSpPr>
          <a:xfrm>
            <a:off x="1545068" y="1679527"/>
            <a:ext cx="668016" cy="668016"/>
            <a:chOff x="2467039" y="3048355"/>
            <a:chExt cx="719923" cy="719923"/>
          </a:xfrm>
        </p:grpSpPr>
        <p:sp>
          <p:nvSpPr>
            <p:cNvPr id="66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6" name="Rectangle 7"/>
          <p:cNvSpPr/>
          <p:nvPr/>
        </p:nvSpPr>
        <p:spPr>
          <a:xfrm>
            <a:off x="1401239" y="1383239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Rectangle 7"/>
          <p:cNvSpPr/>
          <p:nvPr/>
        </p:nvSpPr>
        <p:spPr>
          <a:xfrm>
            <a:off x="1473665" y="1389910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Rectangle 7"/>
          <p:cNvSpPr/>
          <p:nvPr/>
        </p:nvSpPr>
        <p:spPr>
          <a:xfrm>
            <a:off x="1413765" y="1433148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Rectangle 7"/>
          <p:cNvSpPr/>
          <p:nvPr/>
        </p:nvSpPr>
        <p:spPr>
          <a:xfrm>
            <a:off x="1500734" y="1466644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Rectangle 7"/>
          <p:cNvSpPr/>
          <p:nvPr/>
        </p:nvSpPr>
        <p:spPr>
          <a:xfrm>
            <a:off x="2351777" y="1534511"/>
            <a:ext cx="7502794" cy="3737819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Kamu binalarındaki engelli rampaları ve geniş kapılar ulaşımda fırsat eşitliği ilkesine aykırıdır. </a:t>
            </a:r>
            <a:endParaRPr lang="ko-KR" altLang="en-US" sz="2400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152" y="0"/>
            <a:ext cx="5948938" cy="608414"/>
          </a:xfrm>
          <a:prstGeom prst="rect">
            <a:avLst/>
          </a:prstGeom>
        </p:spPr>
      </p:pic>
      <p:grpSp>
        <p:nvGrpSpPr>
          <p:cNvPr id="71" name="Grup 70"/>
          <p:cNvGrpSpPr/>
          <p:nvPr/>
        </p:nvGrpSpPr>
        <p:grpSpPr>
          <a:xfrm>
            <a:off x="4784941" y="5969932"/>
            <a:ext cx="1871362" cy="818356"/>
            <a:chOff x="4784941" y="5969932"/>
            <a:chExt cx="1871362" cy="818356"/>
          </a:xfrm>
        </p:grpSpPr>
        <p:sp>
          <p:nvSpPr>
            <p:cNvPr id="72" name="Google Shape;827;p11">
              <a:hlinkClick r:id="" action="ppaction://hlinkshowjump?jump=nextslide"/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73" name="Resim 72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74" name="Rectangle: Rounded Corners 111">
            <a:hlinkClick r:id="rId10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75" name="Rectangle 9"/>
          <p:cNvSpPr>
            <a:spLocks noChangeArrowheads="1"/>
          </p:cNvSpPr>
          <p:nvPr/>
        </p:nvSpPr>
        <p:spPr bwMode="auto">
          <a:xfrm>
            <a:off x="10563225" y="12700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76" name="Text Box 1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7" name="Text Box 1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8" name="Text Box 1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79" name="Text Box 1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80" name="Text Box 1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81" name="Text Box 15"/>
          <p:cNvSpPr txBox="1">
            <a:spLocks noChangeArrowheads="1"/>
          </p:cNvSpPr>
          <p:nvPr/>
        </p:nvSpPr>
        <p:spPr bwMode="auto">
          <a:xfrm>
            <a:off x="10423525" y="-63500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2" name="Text Box 1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3" name="Text Box 1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4" name="Text Box 1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5" name="Text Box 1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6" name="Text Box 2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7" name="Text Box 2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8" name="Text Box 2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89" name="Text Box 2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90" name="Text Box 2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91" name="Text Box 2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2" name="Text Box 2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3" name="Text Box 2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4" name="Text Box 2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5" name="Text Box 2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6" name="Text Box 3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7" name="Text Box 3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8" name="Text Box 3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99" name="Text Box 3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100" name="Text Box 3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101" name="Text Box 3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2" name="Text Box 3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3" name="Text Box 3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4" name="Text Box 3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5" name="Text Box 3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899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56" grpId="0" animBg="1"/>
      <p:bldP spid="58" grpId="0" animBg="1"/>
      <p:bldP spid="68" grpId="0" animBg="1"/>
      <p:bldP spid="69" grpId="0" animBg="1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813" y="1273749"/>
            <a:ext cx="9610574" cy="4309449"/>
          </a:xfrm>
          <a:prstGeom prst="rect">
            <a:avLst/>
          </a:prstGeom>
        </p:spPr>
      </p:pic>
      <p:sp>
        <p:nvSpPr>
          <p:cNvPr id="39" name="TextBox 9"/>
          <p:cNvSpPr txBox="1"/>
          <p:nvPr/>
        </p:nvSpPr>
        <p:spPr>
          <a:xfrm>
            <a:off x="1635981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9"/>
          <p:cNvSpPr txBox="1"/>
          <p:nvPr/>
        </p:nvSpPr>
        <p:spPr>
          <a:xfrm>
            <a:off x="10121613" y="182957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9"/>
          <p:cNvSpPr txBox="1"/>
          <p:nvPr/>
        </p:nvSpPr>
        <p:spPr>
          <a:xfrm>
            <a:off x="10121612" y="4682501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9"/>
          <p:cNvSpPr txBox="1"/>
          <p:nvPr/>
        </p:nvSpPr>
        <p:spPr>
          <a:xfrm>
            <a:off x="1635980" y="4651283"/>
            <a:ext cx="485427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108000" rtlCol="0" anchor="t" anchorCtr="0">
            <a:spAutoFit/>
            <a:scene3d>
              <a:camera prst="orthographicFront"/>
              <a:lightRig rig="soft" dir="t">
                <a:rot lat="0" lon="0" rev="3240000"/>
              </a:lightRig>
            </a:scene3d>
            <a:sp3d contourW="12700" prstMaterial="plastic">
              <a:bevelT w="2540000" h="127000"/>
              <a:bevelB w="6350000" h="6350000"/>
              <a:contourClr>
                <a:schemeClr val="tx1"/>
              </a:contourClr>
            </a:sp3d>
          </a:bodyPr>
          <a:lstStyle/>
          <a:p>
            <a:pPr algn="ctr"/>
            <a:r>
              <a:rPr lang="tr-TR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b="1" kern="100" spc="50" dirty="0" smtClean="0">
                <a:ln w="63500" cap="rnd" cmpd="tri">
                  <a:solidFill>
                    <a:schemeClr val="tx1">
                      <a:alpha val="21000"/>
                    </a:schemeClr>
                  </a:solidFill>
                  <a:prstDash val="solid"/>
                  <a:round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kern="100" spc="50" dirty="0">
              <a:ln w="63500" cap="rnd" cmpd="tri">
                <a:solidFill>
                  <a:schemeClr val="tx1">
                    <a:alpha val="21000"/>
                  </a:schemeClr>
                </a:solidFill>
                <a:prstDash val="solid"/>
                <a:round/>
              </a:ln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9" name="Google Shape;1548;p26"/>
          <p:cNvGrpSpPr/>
          <p:nvPr/>
        </p:nvGrpSpPr>
        <p:grpSpPr>
          <a:xfrm>
            <a:off x="1544685" y="1679527"/>
            <a:ext cx="663625" cy="663625"/>
            <a:chOff x="3246456" y="3096252"/>
            <a:chExt cx="719923" cy="719923"/>
          </a:xfrm>
        </p:grpSpPr>
        <p:sp>
          <p:nvSpPr>
            <p:cNvPr id="5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9" name="Google Shape;1548;p26"/>
          <p:cNvGrpSpPr/>
          <p:nvPr/>
        </p:nvGrpSpPr>
        <p:grpSpPr>
          <a:xfrm>
            <a:off x="10018736" y="1679527"/>
            <a:ext cx="663625" cy="663625"/>
            <a:chOff x="3246456" y="3096252"/>
            <a:chExt cx="719923" cy="719923"/>
          </a:xfrm>
        </p:grpSpPr>
        <p:sp>
          <p:nvSpPr>
            <p:cNvPr id="60" name="Google Shape;1549;p26"/>
            <p:cNvSpPr/>
            <p:nvPr/>
          </p:nvSpPr>
          <p:spPr>
            <a:xfrm>
              <a:off x="3246456" y="3096252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1550;p26"/>
            <p:cNvSpPr/>
            <p:nvPr/>
          </p:nvSpPr>
          <p:spPr>
            <a:xfrm>
              <a:off x="3372192" y="3256552"/>
              <a:ext cx="424601" cy="392389"/>
            </a:xfrm>
            <a:custGeom>
              <a:avLst/>
              <a:gdLst/>
              <a:ahLst/>
              <a:cxnLst/>
              <a:rect l="l" t="t" r="r" b="b"/>
              <a:pathLst>
                <a:path w="135981" h="125665" extrusionOk="0">
                  <a:moveTo>
                    <a:pt x="56502" y="125366"/>
                  </a:moveTo>
                  <a:cubicBezTo>
                    <a:pt x="51520" y="125366"/>
                    <a:pt x="46729" y="123423"/>
                    <a:pt x="43167" y="119937"/>
                  </a:cubicBezTo>
                  <a:lnTo>
                    <a:pt x="5924" y="83647"/>
                  </a:lnTo>
                  <a:cubicBezTo>
                    <a:pt x="-1515" y="76211"/>
                    <a:pt x="-1525" y="64150"/>
                    <a:pt x="5905" y="56706"/>
                  </a:cubicBezTo>
                  <a:cubicBezTo>
                    <a:pt x="5915" y="56700"/>
                    <a:pt x="5915" y="56696"/>
                    <a:pt x="5924" y="56691"/>
                  </a:cubicBezTo>
                  <a:cubicBezTo>
                    <a:pt x="13363" y="49247"/>
                    <a:pt x="25422" y="49240"/>
                    <a:pt x="32861" y="56676"/>
                  </a:cubicBezTo>
                  <a:cubicBezTo>
                    <a:pt x="32870" y="56681"/>
                    <a:pt x="32870" y="56686"/>
                    <a:pt x="32880" y="56691"/>
                  </a:cubicBezTo>
                  <a:lnTo>
                    <a:pt x="53930" y="77265"/>
                  </a:lnTo>
                  <a:lnTo>
                    <a:pt x="101555" y="8209"/>
                  </a:lnTo>
                  <a:cubicBezTo>
                    <a:pt x="107527" y="-438"/>
                    <a:pt x="119376" y="-2612"/>
                    <a:pt x="128035" y="3351"/>
                  </a:cubicBezTo>
                  <a:cubicBezTo>
                    <a:pt x="136712" y="9295"/>
                    <a:pt x="138931" y="21150"/>
                    <a:pt x="132988" y="29830"/>
                  </a:cubicBezTo>
                  <a:lnTo>
                    <a:pt x="72790" y="117460"/>
                  </a:lnTo>
                  <a:cubicBezTo>
                    <a:pt x="69618" y="122090"/>
                    <a:pt x="64560" y="125090"/>
                    <a:pt x="58978" y="1256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2" name="Google Shape;1551;p26"/>
          <p:cNvGrpSpPr/>
          <p:nvPr/>
        </p:nvGrpSpPr>
        <p:grpSpPr>
          <a:xfrm>
            <a:off x="10015579" y="4488455"/>
            <a:ext cx="668016" cy="668016"/>
            <a:chOff x="2467039" y="3048355"/>
            <a:chExt cx="719923" cy="719923"/>
          </a:xfrm>
        </p:grpSpPr>
        <p:sp>
          <p:nvSpPr>
            <p:cNvPr id="63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5" name="Google Shape;1551;p26"/>
          <p:cNvGrpSpPr/>
          <p:nvPr/>
        </p:nvGrpSpPr>
        <p:grpSpPr>
          <a:xfrm>
            <a:off x="1543090" y="4490270"/>
            <a:ext cx="668016" cy="668016"/>
            <a:chOff x="2467039" y="3048355"/>
            <a:chExt cx="719923" cy="719923"/>
          </a:xfrm>
        </p:grpSpPr>
        <p:sp>
          <p:nvSpPr>
            <p:cNvPr id="66" name="Google Shape;1552;p26"/>
            <p:cNvSpPr/>
            <p:nvPr/>
          </p:nvSpPr>
          <p:spPr>
            <a:xfrm>
              <a:off x="2467039" y="3048355"/>
              <a:ext cx="719923" cy="719923"/>
            </a:xfrm>
            <a:custGeom>
              <a:avLst/>
              <a:gdLst/>
              <a:ahLst/>
              <a:cxnLst/>
              <a:rect l="l" t="t" r="r" b="b"/>
              <a:pathLst>
                <a:path w="156590" h="156590" extrusionOk="0">
                  <a:moveTo>
                    <a:pt x="156591" y="78295"/>
                  </a:moveTo>
                  <a:cubicBezTo>
                    <a:pt x="156591" y="121537"/>
                    <a:pt x="121537" y="156591"/>
                    <a:pt x="78296" y="156591"/>
                  </a:cubicBezTo>
                  <a:cubicBezTo>
                    <a:pt x="35054" y="156591"/>
                    <a:pt x="0" y="121537"/>
                    <a:pt x="0" y="78295"/>
                  </a:cubicBezTo>
                  <a:cubicBezTo>
                    <a:pt x="0" y="35054"/>
                    <a:pt x="35054" y="0"/>
                    <a:pt x="78296" y="0"/>
                  </a:cubicBezTo>
                  <a:cubicBezTo>
                    <a:pt x="121537" y="0"/>
                    <a:pt x="156591" y="35054"/>
                    <a:pt x="156591" y="782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3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1553;p26"/>
            <p:cNvSpPr/>
            <p:nvPr/>
          </p:nvSpPr>
          <p:spPr>
            <a:xfrm rot="329230">
              <a:off x="2629055" y="3192992"/>
              <a:ext cx="413371" cy="430203"/>
            </a:xfrm>
            <a:custGeom>
              <a:avLst/>
              <a:gdLst/>
              <a:ahLst/>
              <a:cxnLst/>
              <a:rect l="l" t="t" r="r" b="b"/>
              <a:pathLst>
                <a:path w="129599" h="139264" extrusionOk="0">
                  <a:moveTo>
                    <a:pt x="125536" y="124583"/>
                  </a:moveTo>
                  <a:cubicBezTo>
                    <a:pt x="121916" y="128755"/>
                    <a:pt x="116678" y="131155"/>
                    <a:pt x="111153" y="131155"/>
                  </a:cubicBezTo>
                  <a:cubicBezTo>
                    <a:pt x="106581" y="131174"/>
                    <a:pt x="102152" y="129555"/>
                    <a:pt x="98675" y="126583"/>
                  </a:cubicBezTo>
                  <a:lnTo>
                    <a:pt x="66290" y="98675"/>
                  </a:lnTo>
                  <a:lnTo>
                    <a:pt x="40859" y="131822"/>
                  </a:lnTo>
                  <a:cubicBezTo>
                    <a:pt x="37239" y="136518"/>
                    <a:pt x="31648" y="139270"/>
                    <a:pt x="25714" y="139251"/>
                  </a:cubicBezTo>
                  <a:cubicBezTo>
                    <a:pt x="21504" y="139242"/>
                    <a:pt x="17418" y="137832"/>
                    <a:pt x="14094" y="135251"/>
                  </a:cubicBezTo>
                  <a:cubicBezTo>
                    <a:pt x="5797" y="128821"/>
                    <a:pt x="4264" y="116896"/>
                    <a:pt x="10665" y="108581"/>
                  </a:cubicBezTo>
                  <a:lnTo>
                    <a:pt x="37430" y="73814"/>
                  </a:lnTo>
                  <a:lnTo>
                    <a:pt x="6950" y="47621"/>
                  </a:lnTo>
                  <a:cubicBezTo>
                    <a:pt x="-1013" y="40753"/>
                    <a:pt x="-1909" y="28733"/>
                    <a:pt x="4949" y="20760"/>
                  </a:cubicBezTo>
                  <a:cubicBezTo>
                    <a:pt x="11817" y="12797"/>
                    <a:pt x="23838" y="11902"/>
                    <a:pt x="31810" y="18760"/>
                  </a:cubicBezTo>
                  <a:lnTo>
                    <a:pt x="60385" y="43620"/>
                  </a:lnTo>
                  <a:lnTo>
                    <a:pt x="88198" y="7425"/>
                  </a:lnTo>
                  <a:cubicBezTo>
                    <a:pt x="94599" y="-900"/>
                    <a:pt x="106524" y="-2471"/>
                    <a:pt x="114868" y="3901"/>
                  </a:cubicBezTo>
                  <a:cubicBezTo>
                    <a:pt x="123193" y="10302"/>
                    <a:pt x="124765" y="22227"/>
                    <a:pt x="118392" y="30571"/>
                  </a:cubicBezTo>
                  <a:lnTo>
                    <a:pt x="89246" y="68671"/>
                  </a:lnTo>
                  <a:lnTo>
                    <a:pt x="123250" y="97913"/>
                  </a:lnTo>
                  <a:cubicBezTo>
                    <a:pt x="131184" y="104676"/>
                    <a:pt x="132203" y="116563"/>
                    <a:pt x="125536" y="1245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4" name="Rectangle 7"/>
          <p:cNvSpPr/>
          <p:nvPr/>
        </p:nvSpPr>
        <p:spPr>
          <a:xfrm>
            <a:off x="1401239" y="1383239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Rectangle 7"/>
          <p:cNvSpPr/>
          <p:nvPr/>
        </p:nvSpPr>
        <p:spPr>
          <a:xfrm>
            <a:off x="1453431" y="1410379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Rectangle 7"/>
          <p:cNvSpPr/>
          <p:nvPr/>
        </p:nvSpPr>
        <p:spPr>
          <a:xfrm>
            <a:off x="1372473" y="1349525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Rectangle 7"/>
          <p:cNvSpPr/>
          <p:nvPr/>
        </p:nvSpPr>
        <p:spPr>
          <a:xfrm>
            <a:off x="1202910" y="1408653"/>
            <a:ext cx="9642070" cy="4061861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Rectangle 7"/>
          <p:cNvSpPr/>
          <p:nvPr/>
        </p:nvSpPr>
        <p:spPr>
          <a:xfrm>
            <a:off x="2363506" y="1535639"/>
            <a:ext cx="7502794" cy="3737819"/>
          </a:xfrm>
          <a:custGeom>
            <a:avLst/>
            <a:gdLst>
              <a:gd name="connsiteX0" fmla="*/ 0 w 9375007"/>
              <a:gd name="connsiteY0" fmla="*/ 0 h 4061861"/>
              <a:gd name="connsiteX1" fmla="*/ 9375007 w 9375007"/>
              <a:gd name="connsiteY1" fmla="*/ 0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  <a:gd name="connsiteX0" fmla="*/ 0 w 9375007"/>
              <a:gd name="connsiteY0" fmla="*/ 0 h 4061861"/>
              <a:gd name="connsiteX1" fmla="*/ 9375007 w 9375007"/>
              <a:gd name="connsiteY1" fmla="*/ 9625 h 4061861"/>
              <a:gd name="connsiteX2" fmla="*/ 9375007 w 9375007"/>
              <a:gd name="connsiteY2" fmla="*/ 4061861 h 4061861"/>
              <a:gd name="connsiteX3" fmla="*/ 0 w 9375007"/>
              <a:gd name="connsiteY3" fmla="*/ 4061861 h 4061861"/>
              <a:gd name="connsiteX4" fmla="*/ 0 w 9375007"/>
              <a:gd name="connsiteY4" fmla="*/ 0 h 406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75007" h="4061861">
                <a:moveTo>
                  <a:pt x="0" y="0"/>
                </a:moveTo>
                <a:lnTo>
                  <a:pt x="9375007" y="9625"/>
                </a:lnTo>
                <a:lnTo>
                  <a:pt x="9375007" y="4061861"/>
                </a:lnTo>
                <a:lnTo>
                  <a:pt x="0" y="406186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Gündüz Bakım Merkezleri, özel </a:t>
            </a:r>
            <a:r>
              <a:rPr lang="tr-TR" sz="2400" dirty="0" err="1"/>
              <a:t>gereksinimli</a:t>
            </a:r>
            <a:r>
              <a:rPr lang="tr-TR" sz="2400" dirty="0"/>
              <a:t> bireylerin ailelerine kendilerine zaman ayırma imkânı sunar. </a:t>
            </a:r>
            <a:endParaRPr lang="ko-KR" altLang="en-US" sz="2400" dirty="0"/>
          </a:p>
        </p:txBody>
      </p:sp>
      <p:pic>
        <p:nvPicPr>
          <p:cNvPr id="72" name="Resim 7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152" y="0"/>
            <a:ext cx="5948938" cy="608414"/>
          </a:xfrm>
          <a:prstGeom prst="rect">
            <a:avLst/>
          </a:prstGeom>
        </p:spPr>
      </p:pic>
      <p:grpSp>
        <p:nvGrpSpPr>
          <p:cNvPr id="68" name="Grup 67"/>
          <p:cNvGrpSpPr/>
          <p:nvPr/>
        </p:nvGrpSpPr>
        <p:grpSpPr>
          <a:xfrm>
            <a:off x="4784941" y="5969932"/>
            <a:ext cx="1871362" cy="818356"/>
            <a:chOff x="4784941" y="5969932"/>
            <a:chExt cx="1871362" cy="818356"/>
          </a:xfrm>
        </p:grpSpPr>
        <p:sp>
          <p:nvSpPr>
            <p:cNvPr id="71" name="Google Shape;827;p11">
              <a:hlinkClick r:id="" action="ppaction://hlinkshowjump?jump=nextslide"/>
            </p:cNvPr>
            <p:cNvSpPr/>
            <p:nvPr/>
          </p:nvSpPr>
          <p:spPr>
            <a:xfrm rot="10800000">
              <a:off x="4784941" y="5969932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73" name="Resim 72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129" y="6136950"/>
              <a:ext cx="1525215" cy="412920"/>
            </a:xfrm>
            <a:prstGeom prst="rect">
              <a:avLst/>
            </a:prstGeom>
          </p:spPr>
        </p:pic>
      </p:grpSp>
      <p:sp>
        <p:nvSpPr>
          <p:cNvPr id="69" name="Rectangle: Rounded Corners 111">
            <a:hlinkClick r:id="rId10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70" name="Rectangle 9"/>
          <p:cNvSpPr>
            <a:spLocks noChangeArrowheads="1"/>
          </p:cNvSpPr>
          <p:nvPr/>
        </p:nvSpPr>
        <p:spPr bwMode="auto">
          <a:xfrm>
            <a:off x="10563225" y="12700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74" name="Text Box 1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5" name="Text Box 1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6" name="Text Box 1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77" name="Text Box 1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78" name="Text Box 1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79" name="Text Box 15"/>
          <p:cNvSpPr txBox="1">
            <a:spLocks noChangeArrowheads="1"/>
          </p:cNvSpPr>
          <p:nvPr/>
        </p:nvSpPr>
        <p:spPr bwMode="auto">
          <a:xfrm>
            <a:off x="10423525" y="-63500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0" name="Text Box 1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1" name="Text Box 1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2" name="Text Box 1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3" name="Text Box 1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4" name="Text Box 2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5" name="Text Box 2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6" name="Text Box 2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87" name="Text Box 2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88" name="Text Box 2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89" name="Text Box 2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0" name="Text Box 2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1" name="Text Box 2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2" name="Text Box 2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3" name="Text Box 2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4" name="Text Box 30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5" name="Text Box 31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6" name="Text Box 32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97" name="Text Box 33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98" name="Text Box 34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99" name="Text Box 35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0" name="Text Box 36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1" name="Text Box 37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2" name="Text Box 38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3" name="Text Box 39"/>
          <p:cNvSpPr txBox="1">
            <a:spLocks noChangeArrowheads="1"/>
          </p:cNvSpPr>
          <p:nvPr/>
        </p:nvSpPr>
        <p:spPr bwMode="auto">
          <a:xfrm>
            <a:off x="10431463" y="-63500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202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ikdörtgen 8"/>
          <p:cNvSpPr/>
          <p:nvPr/>
        </p:nvSpPr>
        <p:spPr>
          <a:xfrm>
            <a:off x="2197560" y="5225534"/>
            <a:ext cx="699165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r-TR" sz="2400" dirty="0" smtClean="0"/>
              <a:t>Detaylı incelemek için linke tıklayınız</a:t>
            </a:r>
            <a:endParaRPr lang="tr-TR" sz="2400" dirty="0" smtClean="0">
              <a:hlinkClick r:id="rId4"/>
            </a:endParaRPr>
          </a:p>
          <a:p>
            <a:pPr algn="ctr"/>
            <a:r>
              <a:rPr lang="tr-TR" sz="2400" dirty="0" smtClean="0">
                <a:hlinkClick r:id="rId4"/>
              </a:rPr>
              <a:t>https</a:t>
            </a:r>
            <a:r>
              <a:rPr lang="tr-TR" sz="2400" dirty="0">
                <a:hlinkClick r:id="rId4"/>
              </a:rPr>
              <a:t>://www.ariyayin.com/?</a:t>
            </a:r>
            <a:r>
              <a:rPr lang="tr-TR" sz="2400" dirty="0" smtClean="0">
                <a:hlinkClick r:id="rId4"/>
              </a:rPr>
              <a:t>branslar=sosyal-bilgiler</a:t>
            </a:r>
            <a:endParaRPr lang="tr-TR" sz="2400" dirty="0" smtClean="0"/>
          </a:p>
          <a:p>
            <a:pPr algn="ctr"/>
            <a:endParaRPr lang="tr-TR" sz="2400" dirty="0"/>
          </a:p>
        </p:txBody>
      </p:sp>
      <p:sp>
        <p:nvSpPr>
          <p:cNvPr id="2" name="Dikdörtgen 1"/>
          <p:cNvSpPr/>
          <p:nvPr/>
        </p:nvSpPr>
        <p:spPr>
          <a:xfrm>
            <a:off x="1181736" y="743139"/>
            <a:ext cx="10223499" cy="647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rgbClr val="FF0000"/>
                </a:solidFill>
              </a:rPr>
              <a:t>Yayınlarımızı alarak veya aldırarak daha iyi hizmet verebilmemiz için bizlere destek olabilirsiniz. </a:t>
            </a:r>
            <a:endParaRPr lang="tr-TR" sz="2400" dirty="0">
              <a:solidFill>
                <a:srgbClr val="FF0000"/>
              </a:solidFill>
            </a:endParaRPr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265" y="-6904"/>
            <a:ext cx="6376673" cy="652159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908" y="1541303"/>
            <a:ext cx="3064579" cy="374131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116" y="1390839"/>
            <a:ext cx="3141066" cy="38346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4035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1076324"/>
            <a:ext cx="12192000" cy="57816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300" dirty="0" smtClean="0">
                <a:solidFill>
                  <a:srgbClr val="FF0000"/>
                </a:solidFill>
              </a:rPr>
              <a:t>UYGULANIŞI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300" dirty="0" smtClean="0">
                <a:solidFill>
                  <a:schemeClr val="tx1"/>
                </a:solidFill>
              </a:rPr>
              <a:t>Sınıftaki öğrenci sayısına göre 2, 3, 4 ya da 5 grup oluşturulur.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300" dirty="0" smtClean="0">
                <a:solidFill>
                  <a:schemeClr val="tx1"/>
                </a:solidFill>
              </a:rPr>
              <a:t>Gruplar kendilerine bir grubun adını seçer ya da kendilerine yeni bir grup ismi verirler.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300" dirty="0" smtClean="0">
                <a:solidFill>
                  <a:schemeClr val="tx1"/>
                </a:solidFill>
              </a:rPr>
              <a:t>A grubundan bir öğrenci Çevir butonuna basarak çarkı çevirir.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300" dirty="0" smtClean="0">
                <a:solidFill>
                  <a:schemeClr val="tx1"/>
                </a:solidFill>
              </a:rPr>
              <a:t>Çark durduktan sonra kaç puan çıkarsa çıkacak olan soruyu bilen grup o puanı alacaktır.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300" dirty="0" smtClean="0">
                <a:solidFill>
                  <a:schemeClr val="tx1"/>
                </a:solidFill>
              </a:rPr>
              <a:t>Soru butonuna basılarak soru tablosuna geçilir.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300" dirty="0" smtClean="0">
                <a:solidFill>
                  <a:schemeClr val="tx1"/>
                </a:solidFill>
              </a:rPr>
              <a:t>A grubu hangi numaralı soruyu istiyorsa o numara tıklanır.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300" dirty="0" smtClean="0">
                <a:solidFill>
                  <a:schemeClr val="tx1"/>
                </a:solidFill>
              </a:rPr>
              <a:t>Çıkan soruyu 1 dakika içinde cevaplar.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300" dirty="0" smtClean="0">
                <a:solidFill>
                  <a:schemeClr val="tx1"/>
                </a:solidFill>
              </a:rPr>
              <a:t>Çark görseline basılarak puan tablosu sayfasına gelinir. Eğer grup soruyu bildiyse çarktaki puan A grubunun puan bölümüne yazılır.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300" dirty="0" smtClean="0">
                <a:solidFill>
                  <a:schemeClr val="tx1"/>
                </a:solidFill>
              </a:rPr>
              <a:t>Sıra ile diğer gruplar aynı işlemi yaparlar.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300" dirty="0" smtClean="0">
                <a:solidFill>
                  <a:schemeClr val="tx1"/>
                </a:solidFill>
              </a:rPr>
              <a:t>Çarkta ‘‘Pas’’ gelirse o gruba soru sorulmaz ve diğer gruba geçilir.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300" dirty="0" smtClean="0">
                <a:solidFill>
                  <a:schemeClr val="tx1"/>
                </a:solidFill>
              </a:rPr>
              <a:t>Çarkta ‘‘İflas’’ gelirse o grubun topladığı puanlar silinir.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300" dirty="0" smtClean="0">
                <a:solidFill>
                  <a:schemeClr val="tx1"/>
                </a:solidFill>
              </a:rPr>
              <a:t>Çarkta ‘‘Takas’ gelirse ve o grup soruyu bilirse istediği bir grubun tüm puanlarını alarak kendi grubuna ekler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300" dirty="0">
                <a:solidFill>
                  <a:schemeClr val="tx1"/>
                </a:solidFill>
              </a:rPr>
              <a:t>Çarkta ‘‘</a:t>
            </a:r>
            <a:r>
              <a:rPr lang="tr-TR" sz="2300" dirty="0" err="1">
                <a:solidFill>
                  <a:schemeClr val="tx1"/>
                </a:solidFill>
              </a:rPr>
              <a:t>2X</a:t>
            </a:r>
            <a:r>
              <a:rPr lang="tr-TR" sz="2300" dirty="0">
                <a:solidFill>
                  <a:schemeClr val="tx1"/>
                </a:solidFill>
              </a:rPr>
              <a:t>’’ gelirse ve o grup soruyu bilirse o grubun o ana kadar topladığı puanlar iki katına çıkarılır. Eğer grubun puanı yoksa 200 puan eklenir.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tr-TR" sz="2300" dirty="0" smtClean="0">
              <a:solidFill>
                <a:schemeClr val="tx1"/>
              </a:solidFill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164" y="0"/>
            <a:ext cx="5757671" cy="654281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534022" y="56945"/>
            <a:ext cx="503020" cy="493253"/>
          </a:xfrm>
          <a:prstGeom prst="rect">
            <a:avLst/>
          </a:prstGeom>
        </p:spPr>
      </p:pic>
      <p:sp>
        <p:nvSpPr>
          <p:cNvPr id="5" name="Rectangle: Rounded Corners 111">
            <a:hlinkClick r:id="rId6" action="ppaction://hlinksldjump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11328400" y="6145"/>
            <a:ext cx="863600" cy="65830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8" name="Rectangle: Rounded Corners 111">
            <a:hlinkClick r:id="rId7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grpSp>
        <p:nvGrpSpPr>
          <p:cNvPr id="12" name="Grup 11"/>
          <p:cNvGrpSpPr/>
          <p:nvPr/>
        </p:nvGrpSpPr>
        <p:grpSpPr>
          <a:xfrm>
            <a:off x="10081839" y="4157577"/>
            <a:ext cx="1871362" cy="818356"/>
            <a:chOff x="10081839" y="4157577"/>
            <a:chExt cx="1871362" cy="818356"/>
          </a:xfrm>
        </p:grpSpPr>
        <p:sp>
          <p:nvSpPr>
            <p:cNvPr id="10" name="Google Shape;827;p11"/>
            <p:cNvSpPr/>
            <p:nvPr/>
          </p:nvSpPr>
          <p:spPr>
            <a:xfrm rot="10800000">
              <a:off x="10081839" y="4157577"/>
              <a:ext cx="1871362" cy="818356"/>
            </a:xfrm>
            <a:custGeom>
              <a:avLst/>
              <a:gdLst/>
              <a:ahLst/>
              <a:cxnLst/>
              <a:rect l="l" t="t" r="r" b="b"/>
              <a:pathLst>
                <a:path w="1900861" h="1191445" extrusionOk="0">
                  <a:moveTo>
                    <a:pt x="640914" y="4905"/>
                  </a:moveTo>
                  <a:cubicBezTo>
                    <a:pt x="514181" y="56240"/>
                    <a:pt x="-24031" y="447667"/>
                    <a:pt x="834" y="644985"/>
                  </a:cubicBezTo>
                  <a:cubicBezTo>
                    <a:pt x="25699" y="842303"/>
                    <a:pt x="648132" y="1153519"/>
                    <a:pt x="790105" y="1188812"/>
                  </a:cubicBezTo>
                  <a:cubicBezTo>
                    <a:pt x="932078" y="1224105"/>
                    <a:pt x="685832" y="893638"/>
                    <a:pt x="852670" y="856741"/>
                  </a:cubicBezTo>
                  <a:cubicBezTo>
                    <a:pt x="1019508" y="819844"/>
                    <a:pt x="1638733" y="1097372"/>
                    <a:pt x="1791133" y="967431"/>
                  </a:cubicBezTo>
                  <a:cubicBezTo>
                    <a:pt x="1943533" y="837490"/>
                    <a:pt x="1938721" y="182170"/>
                    <a:pt x="1767070" y="77094"/>
                  </a:cubicBezTo>
                  <a:cubicBezTo>
                    <a:pt x="1595420" y="-27982"/>
                    <a:pt x="944110" y="352216"/>
                    <a:pt x="761230" y="336976"/>
                  </a:cubicBezTo>
                  <a:cubicBezTo>
                    <a:pt x="578350" y="321736"/>
                    <a:pt x="767647" y="-46430"/>
                    <a:pt x="640914" y="490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28575" cap="flat" cmpd="sng">
              <a:noFill/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" name="Resim 2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53188" y="4300728"/>
              <a:ext cx="1257639" cy="425517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49231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TheWheel">
            <a:extLst>
              <a:ext uri="{FF2B5EF4-FFF2-40B4-BE49-F238E27FC236}">
                <a16:creationId xmlns:a16="http://schemas.microsoft.com/office/drawing/2014/main" id="{19E6DC52-EBDA-4FD4-AD7D-D3853454DDDF}"/>
              </a:ext>
            </a:extLst>
          </p:cNvPr>
          <p:cNvGrpSpPr/>
          <p:nvPr/>
        </p:nvGrpSpPr>
        <p:grpSpPr>
          <a:xfrm>
            <a:off x="2140016" y="870805"/>
            <a:ext cx="5876543" cy="5876544"/>
            <a:chOff x="2368296" y="472821"/>
            <a:chExt cx="4407408" cy="4407408"/>
          </a:xfrm>
        </p:grpSpPr>
        <p:sp>
          <p:nvSpPr>
            <p:cNvPr id="18" name="WheelTrim"/>
            <p:cNvSpPr/>
            <p:nvPr/>
          </p:nvSpPr>
          <p:spPr>
            <a:xfrm rot="450000">
              <a:off x="2368296" y="472821"/>
              <a:ext cx="4407408" cy="4407408"/>
            </a:xfrm>
            <a:prstGeom prst="ellipse">
              <a:avLst/>
            </a:prstGeom>
            <a:gradFill flip="none" rotWithShape="1">
              <a:gsLst>
                <a:gs pos="66000">
                  <a:srgbClr val="B6D1F8"/>
                </a:gs>
                <a:gs pos="73000">
                  <a:srgbClr val="1B0B7B"/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19" name="Oval 18"/>
            <p:cNvSpPr/>
            <p:nvPr/>
          </p:nvSpPr>
          <p:spPr>
            <a:xfrm rot="450000">
              <a:off x="2477993" y="586515"/>
              <a:ext cx="4178808" cy="4178808"/>
            </a:xfrm>
            <a:prstGeom prst="ellipse">
              <a:avLst/>
            </a:prstGeom>
            <a:solidFill>
              <a:srgbClr val="C1A63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26" name="5Wedge">
              <a:extLst>
                <a:ext uri="{FF2B5EF4-FFF2-40B4-BE49-F238E27FC236}">
                  <a16:creationId xmlns:a16="http://schemas.microsoft.com/office/drawing/2014/main" id="{D645265E-FA22-42A6-9DAE-4ABF17D29740}"/>
                </a:ext>
              </a:extLst>
            </p:cNvPr>
            <p:cNvSpPr/>
            <p:nvPr/>
          </p:nvSpPr>
          <p:spPr>
            <a:xfrm rot="16620000">
              <a:off x="5558569" y="2525018"/>
              <a:ext cx="380078" cy="629532"/>
            </a:xfrm>
            <a:prstGeom prst="trapezoid">
              <a:avLst/>
            </a:prstGeom>
            <a:solidFill>
              <a:srgbClr val="AB79DB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267" b="1" dirty="0">
                <a:latin typeface="Corbel" panose="020B0503020204020204" pitchFamily="34" charset="0"/>
              </a:endParaRPr>
            </a:p>
          </p:txBody>
        </p:sp>
      </p:grpSp>
      <p:grpSp>
        <p:nvGrpSpPr>
          <p:cNvPr id="27" name="Group 3"/>
          <p:cNvGrpSpPr>
            <a:grpSpLocks/>
          </p:cNvGrpSpPr>
          <p:nvPr/>
        </p:nvGrpSpPr>
        <p:grpSpPr bwMode="auto">
          <a:xfrm rot="-369975">
            <a:off x="1903672" y="626908"/>
            <a:ext cx="6356821" cy="6363903"/>
            <a:chOff x="108" y="111"/>
            <a:chExt cx="3064" cy="3111"/>
          </a:xfrm>
        </p:grpSpPr>
        <p:pic>
          <p:nvPicPr>
            <p:cNvPr id="28" name="Picture 4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369975">
              <a:off x="108" y="111"/>
              <a:ext cx="3064" cy="3111"/>
            </a:xfrm>
            <a:prstGeom prst="ellipse">
              <a:avLst/>
            </a:prstGeom>
            <a:ln>
              <a:noFill/>
            </a:ln>
            <a:effectLst>
              <a:softEdge rad="63500"/>
            </a:effectLst>
            <a:scene3d>
              <a:camera prst="perspectiveFront"/>
              <a:lightRig rig="threePt" dir="t"/>
            </a:scene3d>
          </p:spPr>
        </p:pic>
        <p:sp>
          <p:nvSpPr>
            <p:cNvPr id="29" name="Text Box 7"/>
            <p:cNvSpPr txBox="1">
              <a:spLocks noChangeArrowheads="1"/>
            </p:cNvSpPr>
            <p:nvPr/>
          </p:nvSpPr>
          <p:spPr bwMode="auto">
            <a:xfrm rot="-5174897">
              <a:off x="2321" y="1333"/>
              <a:ext cx="1201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endParaRPr lang="tr-TR" altLang="tr-TR" sz="3200" b="1">
                <a:latin typeface="Verdana" panose="020B0604030504040204" pitchFamily="34" charset="0"/>
              </a:endParaRPr>
            </a:p>
          </p:txBody>
        </p:sp>
        <p:sp>
          <p:nvSpPr>
            <p:cNvPr id="30" name="Text Box 13"/>
            <p:cNvSpPr txBox="1">
              <a:spLocks noChangeArrowheads="1"/>
            </p:cNvSpPr>
            <p:nvPr/>
          </p:nvSpPr>
          <p:spPr bwMode="auto">
            <a:xfrm rot="-7212679">
              <a:off x="2640" y="1060"/>
              <a:ext cx="528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endParaRPr lang="tr-TR" altLang="tr-TR" sz="3200" b="1">
                <a:solidFill>
                  <a:schemeClr val="bg1"/>
                </a:solidFill>
                <a:latin typeface="Verdana" panose="020B0604030504040204" pitchFamily="34" charset="0"/>
              </a:endParaRPr>
            </a:p>
          </p:txBody>
        </p:sp>
      </p:grpSp>
      <p:sp>
        <p:nvSpPr>
          <p:cNvPr id="32" name="Text Box 53">
            <a:hlinkClick r:id="" action="ppaction://hlinkshowjump?jump=nextslide" highlightClick="1"/>
          </p:cNvPr>
          <p:cNvSpPr txBox="1">
            <a:spLocks noChangeArrowheads="1"/>
          </p:cNvSpPr>
          <p:nvPr/>
        </p:nvSpPr>
        <p:spPr bwMode="auto">
          <a:xfrm>
            <a:off x="366442" y="5845835"/>
            <a:ext cx="1143000" cy="46166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r-TR" sz="2400" b="1" dirty="0">
                <a:solidFill>
                  <a:schemeClr val="bg1"/>
                </a:solidFill>
              </a:rPr>
              <a:t>Soru</a:t>
            </a:r>
          </a:p>
        </p:txBody>
      </p:sp>
      <p:sp>
        <p:nvSpPr>
          <p:cNvPr id="33" name="WheelArrow">
            <a:extLst>
              <a:ext uri="{FF2B5EF4-FFF2-40B4-BE49-F238E27FC236}">
                <a16:creationId xmlns:a16="http://schemas.microsoft.com/office/drawing/2014/main" id="{246D1A37-5769-4A68-82D4-202B2A0CBD1E}"/>
              </a:ext>
            </a:extLst>
          </p:cNvPr>
          <p:cNvSpPr/>
          <p:nvPr/>
        </p:nvSpPr>
        <p:spPr>
          <a:xfrm rot="10800000">
            <a:off x="4905664" y="682601"/>
            <a:ext cx="291221" cy="398521"/>
          </a:xfrm>
          <a:prstGeom prst="triangle">
            <a:avLst/>
          </a:prstGeom>
          <a:solidFill>
            <a:schemeClr val="bg1">
              <a:lumMod val="95000"/>
            </a:schemeClr>
          </a:solidFill>
          <a:effectLst>
            <a:glow rad="381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4" name="Rectangle 2"/>
          <p:cNvSpPr>
            <a:spLocks noChangeArrowheads="1"/>
          </p:cNvSpPr>
          <p:nvPr/>
        </p:nvSpPr>
        <p:spPr bwMode="auto">
          <a:xfrm>
            <a:off x="8647133" y="787399"/>
            <a:ext cx="3291131" cy="6010275"/>
          </a:xfrm>
          <a:prstGeom prst="rect">
            <a:avLst/>
          </a:prstGeom>
          <a:solidFill>
            <a:srgbClr val="996633">
              <a:alpha val="66000"/>
            </a:srgb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35" name="Line 22"/>
          <p:cNvSpPr>
            <a:spLocks noChangeShapeType="1"/>
          </p:cNvSpPr>
          <p:nvPr/>
        </p:nvSpPr>
        <p:spPr bwMode="auto">
          <a:xfrm>
            <a:off x="8986447" y="5276850"/>
            <a:ext cx="2667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36" name="WordArt 39"/>
          <p:cNvSpPr>
            <a:spLocks noChangeArrowheads="1" noChangeShapeType="1" noTextEdit="1"/>
          </p:cNvSpPr>
          <p:nvPr/>
        </p:nvSpPr>
        <p:spPr bwMode="auto">
          <a:xfrm>
            <a:off x="8843684" y="1039813"/>
            <a:ext cx="1785938" cy="5381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nUp">
              <a:avLst>
                <a:gd name="adj" fmla="val 66667"/>
              </a:avLst>
            </a:prstTxWarp>
          </a:bodyPr>
          <a:lstStyle/>
          <a:p>
            <a:pPr algn="ctr"/>
            <a:r>
              <a:rPr lang="tr-TR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YARIŞMACILAR</a:t>
            </a:r>
          </a:p>
        </p:txBody>
      </p:sp>
      <p:sp>
        <p:nvSpPr>
          <p:cNvPr id="37" name="WordArt 50"/>
          <p:cNvSpPr>
            <a:spLocks noChangeArrowheads="1" noChangeShapeType="1" noTextEdit="1"/>
          </p:cNvSpPr>
          <p:nvPr/>
        </p:nvSpPr>
        <p:spPr bwMode="auto">
          <a:xfrm>
            <a:off x="10857875" y="1052513"/>
            <a:ext cx="914400" cy="4619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nUp">
              <a:avLst>
                <a:gd name="adj" fmla="val 70791"/>
              </a:avLst>
            </a:prstTxWarp>
          </a:bodyPr>
          <a:lstStyle/>
          <a:p>
            <a:pPr algn="ctr"/>
            <a:r>
              <a:rPr lang="tr-TR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PUANLAR</a:t>
            </a:r>
          </a:p>
        </p:txBody>
      </p:sp>
      <p:grpSp>
        <p:nvGrpSpPr>
          <p:cNvPr id="38" name="Group 16"/>
          <p:cNvGrpSpPr>
            <a:grpSpLocks noChangeAspect="1"/>
          </p:cNvGrpSpPr>
          <p:nvPr/>
        </p:nvGrpSpPr>
        <p:grpSpPr bwMode="auto">
          <a:xfrm>
            <a:off x="9689431" y="5455444"/>
            <a:ext cx="1476375" cy="1223963"/>
            <a:chOff x="3944" y="3285"/>
            <a:chExt cx="1205" cy="997"/>
          </a:xfrm>
        </p:grpSpPr>
        <p:pic>
          <p:nvPicPr>
            <p:cNvPr id="39" name="Picture 18" descr="j0232284"/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3" y="3285"/>
              <a:ext cx="979" cy="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WordArt 19"/>
            <p:cNvSpPr>
              <a:spLocks noChangeArrowheads="1" noChangeShapeType="1" noTextEdit="1"/>
            </p:cNvSpPr>
            <p:nvPr/>
          </p:nvSpPr>
          <p:spPr bwMode="auto">
            <a:xfrm>
              <a:off x="3944" y="3603"/>
              <a:ext cx="1205" cy="34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tr-TR" sz="3200" b="1" i="1" kern="10" spc="50" dirty="0">
                  <a:ln w="11430"/>
                  <a:solidFill>
                    <a:srgbClr val="CC33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"/>
                  <a:cs typeface="Arial"/>
                </a:rPr>
                <a:t>ÇEVİR</a:t>
              </a:r>
            </a:p>
          </p:txBody>
        </p:sp>
      </p:grpSp>
      <p:pic>
        <p:nvPicPr>
          <p:cNvPr id="2" name="Resim 1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049" y="0"/>
            <a:ext cx="5757671" cy="654281"/>
          </a:xfrm>
          <a:prstGeom prst="rect">
            <a:avLst/>
          </a:prstGeom>
        </p:spPr>
      </p:pic>
      <p:pic>
        <p:nvPicPr>
          <p:cNvPr id="31" name="Resim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534022" y="56945"/>
            <a:ext cx="503020" cy="493253"/>
          </a:xfrm>
          <a:prstGeom prst="rect">
            <a:avLst/>
          </a:prstGeom>
        </p:spPr>
      </p:pic>
      <p:sp>
        <p:nvSpPr>
          <p:cNvPr id="50" name="Rectangle: Rounded Corners 111">
            <a:hlinkClick r:id="rId20" action="ppaction://hlinksldjump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11328400" y="6145"/>
            <a:ext cx="863600" cy="65830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52" name="Rectangle: Rounded Corners 111">
            <a:hlinkClick r:id="rId21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</p:spTree>
    <p:custDataLst>
      <p:tags r:id="rId2"/>
    </p:custDataLst>
    <p:controls>
      <mc:AlternateContent xmlns:mc="http://schemas.openxmlformats.org/markup-compatibility/2006">
        <mc:Choice xmlns:v="urn:schemas-microsoft-com:vml" Requires="v">
          <p:control spid="4532" name="TextBox1" r:id="rId3" imgW="990720" imgH="380880"/>
        </mc:Choice>
        <mc:Fallback>
          <p:control name="TextBox1" r:id="rId3" imgW="990720" imgH="380880">
            <p:pic>
              <p:nvPicPr>
                <p:cNvPr id="41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/>
                <a:srcRect/>
                <a:stretch>
                  <a:fillRect/>
                </a:stretch>
              </p:blipFill>
              <p:spPr bwMode="auto">
                <a:xfrm>
                  <a:off x="10857875" y="3165475"/>
                  <a:ext cx="990600" cy="3810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533" name="TextBox2" r:id="rId4" imgW="990720" imgH="380880"/>
        </mc:Choice>
        <mc:Fallback>
          <p:control name="TextBox2" r:id="rId4" imgW="990720" imgH="380880">
            <p:pic>
              <p:nvPicPr>
                <p:cNvPr id="42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/>
                <a:srcRect/>
                <a:stretch>
                  <a:fillRect/>
                </a:stretch>
              </p:blipFill>
              <p:spPr bwMode="auto">
                <a:xfrm>
                  <a:off x="10857875" y="3889375"/>
                  <a:ext cx="990600" cy="3810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534" name="TextBox3" r:id="rId5" imgW="990720" imgH="380880"/>
        </mc:Choice>
        <mc:Fallback>
          <p:control name="TextBox3" r:id="rId5" imgW="990720" imgH="380880">
            <p:pic>
              <p:nvPicPr>
                <p:cNvPr id="43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/>
                <a:srcRect/>
                <a:stretch>
                  <a:fillRect/>
                </a:stretch>
              </p:blipFill>
              <p:spPr bwMode="auto">
                <a:xfrm>
                  <a:off x="10857875" y="2416175"/>
                  <a:ext cx="990600" cy="3810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535" name="TextBox4" r:id="rId6" imgW="990720" imgH="380880"/>
        </mc:Choice>
        <mc:Fallback>
          <p:control name="TextBox4" r:id="rId6" imgW="990720" imgH="380880">
            <p:pic>
              <p:nvPicPr>
                <p:cNvPr id="44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/>
                <a:srcRect/>
                <a:stretch>
                  <a:fillRect/>
                </a:stretch>
              </p:blipFill>
              <p:spPr bwMode="auto">
                <a:xfrm>
                  <a:off x="10857875" y="1704975"/>
                  <a:ext cx="990600" cy="3810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536" name="TextBox9" r:id="rId7" imgW="1905120" imgH="380880"/>
        </mc:Choice>
        <mc:Fallback>
          <p:control name="TextBox9" r:id="rId7" imgW="1905120" imgH="380880">
            <p:pic>
              <p:nvPicPr>
                <p:cNvPr id="45" name="TextBox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3"/>
                <a:srcRect/>
                <a:stretch>
                  <a:fillRect/>
                </a:stretch>
              </p:blipFill>
              <p:spPr bwMode="auto">
                <a:xfrm>
                  <a:off x="8767484" y="1692275"/>
                  <a:ext cx="1905000" cy="3810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537" name="TextBox10" r:id="rId8" imgW="1905120" imgH="380880"/>
        </mc:Choice>
        <mc:Fallback>
          <p:control name="TextBox10" r:id="rId8" imgW="1905120" imgH="380880">
            <p:pic>
              <p:nvPicPr>
                <p:cNvPr id="46" name="TextBox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4"/>
                <a:srcRect/>
                <a:stretch>
                  <a:fillRect/>
                </a:stretch>
              </p:blipFill>
              <p:spPr bwMode="auto">
                <a:xfrm>
                  <a:off x="8767484" y="2403475"/>
                  <a:ext cx="1905000" cy="3810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538" name="TextBox11" r:id="rId9" imgW="1905120" imgH="380880"/>
        </mc:Choice>
        <mc:Fallback>
          <p:control name="TextBox11" r:id="rId9" imgW="1905120" imgH="380880">
            <p:pic>
              <p:nvPicPr>
                <p:cNvPr id="47" name="TextBox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5"/>
                <a:srcRect/>
                <a:stretch>
                  <a:fillRect/>
                </a:stretch>
              </p:blipFill>
              <p:spPr bwMode="auto">
                <a:xfrm>
                  <a:off x="8767484" y="3152775"/>
                  <a:ext cx="1905000" cy="3810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539" name="TextBox12" r:id="rId10" imgW="1905120" imgH="380880"/>
        </mc:Choice>
        <mc:Fallback>
          <p:control name="TextBox12" r:id="rId10" imgW="1905120" imgH="380880">
            <p:pic>
              <p:nvPicPr>
                <p:cNvPr id="48" name="TextBox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6"/>
                <a:srcRect/>
                <a:stretch>
                  <a:fillRect/>
                </a:stretch>
              </p:blipFill>
              <p:spPr bwMode="auto">
                <a:xfrm>
                  <a:off x="8767484" y="3876675"/>
                  <a:ext cx="1905000" cy="3810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540" name="TextBox5" r:id="rId11" imgW="990720" imgH="380880"/>
        </mc:Choice>
        <mc:Fallback>
          <p:control name="TextBox5" r:id="rId11" imgW="990720" imgH="380880">
            <p:pic>
              <p:nvPicPr>
                <p:cNvPr id="49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/>
                <a:srcRect/>
                <a:stretch>
                  <a:fillRect/>
                </a:stretch>
              </p:blipFill>
              <p:spPr bwMode="auto">
                <a:xfrm>
                  <a:off x="10874263" y="4625974"/>
                  <a:ext cx="990600" cy="3810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541" name="TextBox7" r:id="rId12" imgW="1905120" imgH="380880"/>
        </mc:Choice>
        <mc:Fallback>
          <p:control name="TextBox7" r:id="rId12" imgW="1905120" imgH="380880">
            <p:pic>
              <p:nvPicPr>
                <p:cNvPr id="51" name="TextBox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7"/>
                <a:srcRect/>
                <a:stretch>
                  <a:fillRect/>
                </a:stretch>
              </p:blipFill>
              <p:spPr bwMode="auto">
                <a:xfrm>
                  <a:off x="8783872" y="4613274"/>
                  <a:ext cx="1905000" cy="3810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17144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6400000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spin_around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1200000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spin_around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1200000">
                                      <p:cBhvr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spin_around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4000000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spin_around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4000000">
                                      <p:cBhvr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spin_around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8800000">
                                      <p:cBhvr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spin_around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3600000">
                                      <p:cBhvr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spin_around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8800000">
                                      <p:cBhvr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spin_around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4000000">
                                      <p:cBhvr>
                                        <p:cTn id="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spin_around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1200000">
                                      <p:cBhvr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spin_around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4000000">
                                      <p:cBhvr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spin_around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3600000">
                                      <p:cBhvr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spin_around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6400000">
                                      <p:cBhvr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spin_around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1200000">
                                      <p:cBhvr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spin_around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8800000">
                                      <p:cBhvr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spin_around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84"/>
          <a:stretch/>
        </p:blipFill>
        <p:spPr>
          <a:xfrm>
            <a:off x="0" y="711200"/>
            <a:ext cx="12192000" cy="7072602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227" y="-11473"/>
            <a:ext cx="6465574" cy="734724"/>
          </a:xfrm>
          <a:prstGeom prst="rect">
            <a:avLst/>
          </a:prstGeom>
        </p:spPr>
      </p:pic>
      <p:pic>
        <p:nvPicPr>
          <p:cNvPr id="97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b="60097"/>
          <a:stretch/>
        </p:blipFill>
        <p:spPr>
          <a:xfrm>
            <a:off x="0" y="5118100"/>
            <a:ext cx="12192000" cy="1912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Resim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534022" y="56945"/>
            <a:ext cx="503020" cy="493253"/>
          </a:xfrm>
          <a:prstGeom prst="rect">
            <a:avLst/>
          </a:prstGeom>
        </p:spPr>
      </p:pic>
      <p:sp>
        <p:nvSpPr>
          <p:cNvPr id="26" name="Rectangle: Rounded Corners 111">
            <a:hlinkClick r:id="rId8" action="ppaction://hlinksldjump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11328400" y="6145"/>
            <a:ext cx="863600" cy="65830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27" name="Rectangle: Rounded Corners 111">
            <a:hlinkClick r:id="rId9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2" name="Resim 1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234" y="1929603"/>
            <a:ext cx="1521991" cy="754859"/>
          </a:xfrm>
          <a:prstGeom prst="rect">
            <a:avLst/>
          </a:prstGeom>
        </p:spPr>
      </p:pic>
      <p:pic>
        <p:nvPicPr>
          <p:cNvPr id="5" name="Resim 4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104" y="1929602"/>
            <a:ext cx="1521991" cy="754859"/>
          </a:xfrm>
          <a:prstGeom prst="rect">
            <a:avLst/>
          </a:prstGeom>
        </p:spPr>
      </p:pic>
      <p:pic>
        <p:nvPicPr>
          <p:cNvPr id="6" name="Resim 5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974" y="1929602"/>
            <a:ext cx="1521991" cy="754859"/>
          </a:xfrm>
          <a:prstGeom prst="rect">
            <a:avLst/>
          </a:prstGeom>
        </p:spPr>
      </p:pic>
      <p:pic>
        <p:nvPicPr>
          <p:cNvPr id="7" name="Resim 6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7252" y="1929602"/>
            <a:ext cx="1521991" cy="754859"/>
          </a:xfrm>
          <a:prstGeom prst="rect">
            <a:avLst/>
          </a:prstGeom>
        </p:spPr>
      </p:pic>
      <p:pic>
        <p:nvPicPr>
          <p:cNvPr id="9" name="Resim 8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7805" y="1929601"/>
            <a:ext cx="1521991" cy="754859"/>
          </a:xfrm>
          <a:prstGeom prst="rect">
            <a:avLst/>
          </a:prstGeom>
        </p:spPr>
      </p:pic>
      <p:pic>
        <p:nvPicPr>
          <p:cNvPr id="10" name="Resim 9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234" y="2716076"/>
            <a:ext cx="1521991" cy="754859"/>
          </a:xfrm>
          <a:prstGeom prst="rect">
            <a:avLst/>
          </a:prstGeom>
        </p:spPr>
      </p:pic>
      <p:pic>
        <p:nvPicPr>
          <p:cNvPr id="11" name="Resim 10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103" y="2716076"/>
            <a:ext cx="1521991" cy="754859"/>
          </a:xfrm>
          <a:prstGeom prst="rect">
            <a:avLst/>
          </a:prstGeom>
        </p:spPr>
      </p:pic>
      <p:pic>
        <p:nvPicPr>
          <p:cNvPr id="12" name="Resim 11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974" y="2716076"/>
            <a:ext cx="1521991" cy="754859"/>
          </a:xfrm>
          <a:prstGeom prst="rect">
            <a:avLst/>
          </a:prstGeom>
        </p:spPr>
      </p:pic>
      <p:pic>
        <p:nvPicPr>
          <p:cNvPr id="13" name="Resim 12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7251" y="2716076"/>
            <a:ext cx="1521991" cy="754859"/>
          </a:xfrm>
          <a:prstGeom prst="rect">
            <a:avLst/>
          </a:prstGeom>
        </p:spPr>
      </p:pic>
      <p:pic>
        <p:nvPicPr>
          <p:cNvPr id="14" name="Resim 13">
            <a:hlinkClick r:id="rId28" action="ppaction://hlinksldjump"/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528" y="2716076"/>
            <a:ext cx="1521991" cy="754859"/>
          </a:xfrm>
          <a:prstGeom prst="rect">
            <a:avLst/>
          </a:prstGeom>
        </p:spPr>
      </p:pic>
      <p:pic>
        <p:nvPicPr>
          <p:cNvPr id="15" name="Resim 14">
            <a:hlinkClick r:id="rId30" action="ppaction://hlinksldjump"/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232" y="3499771"/>
            <a:ext cx="1521991" cy="754859"/>
          </a:xfrm>
          <a:prstGeom prst="rect">
            <a:avLst/>
          </a:prstGeom>
        </p:spPr>
      </p:pic>
      <p:pic>
        <p:nvPicPr>
          <p:cNvPr id="16" name="Resim 15">
            <a:hlinkClick r:id="rId32" action="ppaction://hlinksldjump"/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102" y="3499770"/>
            <a:ext cx="1521991" cy="754859"/>
          </a:xfrm>
          <a:prstGeom prst="rect">
            <a:avLst/>
          </a:prstGeom>
        </p:spPr>
      </p:pic>
      <p:pic>
        <p:nvPicPr>
          <p:cNvPr id="17" name="Resim 16">
            <a:hlinkClick r:id="rId34" action="ppaction://hlinksldjump"/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972" y="3499752"/>
            <a:ext cx="1521991" cy="754859"/>
          </a:xfrm>
          <a:prstGeom prst="rect">
            <a:avLst/>
          </a:prstGeom>
        </p:spPr>
      </p:pic>
      <p:pic>
        <p:nvPicPr>
          <p:cNvPr id="18" name="Resim 17">
            <a:hlinkClick r:id="rId36" action="ppaction://hlinksldjump"/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842" y="3499751"/>
            <a:ext cx="1521991" cy="754859"/>
          </a:xfrm>
          <a:prstGeom prst="rect">
            <a:avLst/>
          </a:prstGeom>
        </p:spPr>
      </p:pic>
      <p:pic>
        <p:nvPicPr>
          <p:cNvPr id="19" name="Resim 18">
            <a:hlinkClick r:id="rId38" action="ppaction://hlinksldjump"/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527" y="3499751"/>
            <a:ext cx="1521991" cy="754859"/>
          </a:xfrm>
          <a:prstGeom prst="rect">
            <a:avLst/>
          </a:prstGeom>
        </p:spPr>
      </p:pic>
      <p:pic>
        <p:nvPicPr>
          <p:cNvPr id="20" name="Resim 19">
            <a:hlinkClick r:id="rId40" action="ppaction://hlinksldjump"/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232" y="4253956"/>
            <a:ext cx="1521991" cy="754859"/>
          </a:xfrm>
          <a:prstGeom prst="rect">
            <a:avLst/>
          </a:prstGeom>
        </p:spPr>
      </p:pic>
      <p:pic>
        <p:nvPicPr>
          <p:cNvPr id="21" name="Resim 20">
            <a:hlinkClick r:id="rId42" action="ppaction://hlinksldjump"/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102" y="4253955"/>
            <a:ext cx="1521991" cy="754859"/>
          </a:xfrm>
          <a:prstGeom prst="rect">
            <a:avLst/>
          </a:prstGeom>
        </p:spPr>
      </p:pic>
      <p:pic>
        <p:nvPicPr>
          <p:cNvPr id="22" name="Resim 21">
            <a:hlinkClick r:id="rId44" action="ppaction://hlinksldjump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972" y="4253937"/>
            <a:ext cx="1521991" cy="754859"/>
          </a:xfrm>
          <a:prstGeom prst="rect">
            <a:avLst/>
          </a:prstGeom>
        </p:spPr>
      </p:pic>
      <p:pic>
        <p:nvPicPr>
          <p:cNvPr id="23" name="Resim 22">
            <a:hlinkClick r:id="rId46" action="ppaction://hlinksldjump"/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842" y="4257677"/>
            <a:ext cx="1521991" cy="754859"/>
          </a:xfrm>
          <a:prstGeom prst="rect">
            <a:avLst/>
          </a:prstGeom>
        </p:spPr>
      </p:pic>
      <p:pic>
        <p:nvPicPr>
          <p:cNvPr id="24" name="Resim 23">
            <a:hlinkClick r:id="rId48" action="ppaction://hlinksldjump"/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526" y="4253937"/>
            <a:ext cx="1521991" cy="75485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5554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pic>
        <p:nvPicPr>
          <p:cNvPr id="9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 b="60097"/>
          <a:stretch/>
        </p:blipFill>
        <p:spPr>
          <a:xfrm>
            <a:off x="1" y="4729908"/>
            <a:ext cx="12192000" cy="212809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" name="Düz Bağlayıcı 10"/>
          <p:cNvCxnSpPr/>
          <p:nvPr/>
        </p:nvCxnSpPr>
        <p:spPr>
          <a:xfrm>
            <a:off x="-38101" y="21216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>
            <a:off x="12700" y="41425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Altıgen 12"/>
          <p:cNvSpPr/>
          <p:nvPr/>
        </p:nvSpPr>
        <p:spPr>
          <a:xfrm>
            <a:off x="1560512" y="779415"/>
            <a:ext cx="9096375" cy="2657476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Engelli araç park alanlarına diğer sürücülerin araç bırakması toplumsal dayanışmayı ve saygıyı artırır.</a:t>
            </a:r>
            <a:endParaRPr lang="tr-TR" sz="2400" b="1" dirty="0"/>
          </a:p>
        </p:txBody>
      </p:sp>
      <p:sp>
        <p:nvSpPr>
          <p:cNvPr id="14" name="Altıgen 13"/>
          <p:cNvSpPr/>
          <p:nvPr/>
        </p:nvSpPr>
        <p:spPr>
          <a:xfrm>
            <a:off x="1272382" y="3582214"/>
            <a:ext cx="3857623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DOĞRU</a:t>
            </a:r>
            <a:endParaRPr lang="tr-TR" sz="2400" dirty="0"/>
          </a:p>
        </p:txBody>
      </p:sp>
      <p:sp>
        <p:nvSpPr>
          <p:cNvPr id="16" name="Altıgen 15"/>
          <p:cNvSpPr/>
          <p:nvPr/>
        </p:nvSpPr>
        <p:spPr>
          <a:xfrm>
            <a:off x="7389811" y="3579038"/>
            <a:ext cx="3857623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YANLIŞ</a:t>
            </a:r>
            <a:endParaRPr lang="tr-TR" sz="2400" dirty="0"/>
          </a:p>
        </p:txBody>
      </p:sp>
      <p:pic>
        <p:nvPicPr>
          <p:cNvPr id="27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408" y="5677043"/>
            <a:ext cx="974040" cy="972755"/>
          </a:xfrm>
          <a:prstGeom prst="rect">
            <a:avLst/>
          </a:prstGeom>
        </p:spPr>
      </p:pic>
      <p:sp>
        <p:nvSpPr>
          <p:cNvPr id="17" name="Rectangle: Rounded Corners 111">
            <a:hlinkClick r:id="rId15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sp>
        <p:nvSpPr>
          <p:cNvPr id="20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1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3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2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3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4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5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6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7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6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7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8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59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60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1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2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3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4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5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6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7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8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69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70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1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2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3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4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5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6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7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8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79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80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1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2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3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4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28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438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set>
                                      <p:cBhvr>
                                        <p:cTn id="2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2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2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21" grpId="0"/>
      <p:bldP spid="23" grpId="0"/>
      <p:bldP spid="24" grpId="0"/>
      <p:bldP spid="25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pic>
        <p:nvPicPr>
          <p:cNvPr id="9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 b="60097"/>
          <a:stretch/>
        </p:blipFill>
        <p:spPr>
          <a:xfrm>
            <a:off x="1" y="4729908"/>
            <a:ext cx="12192000" cy="212809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" name="Düz Bağlayıcı 10"/>
          <p:cNvCxnSpPr/>
          <p:nvPr/>
        </p:nvCxnSpPr>
        <p:spPr>
          <a:xfrm>
            <a:off x="-38101" y="21216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>
            <a:off x="12700" y="41425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Altıgen 12"/>
          <p:cNvSpPr/>
          <p:nvPr/>
        </p:nvSpPr>
        <p:spPr>
          <a:xfrm>
            <a:off x="1560512" y="779415"/>
            <a:ext cx="9096375" cy="2657476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Fırsat eşitliği ilkesi, toplumda dezavantajlı durumda olan bireylerin engellerini ortadan kaldırmayı amaçlar. </a:t>
            </a:r>
            <a:endParaRPr lang="tr-TR" sz="2400" dirty="0">
              <a:latin typeface="Arial" charset="0"/>
              <a:cs typeface="Arial" charset="0"/>
            </a:endParaRPr>
          </a:p>
        </p:txBody>
      </p:sp>
      <p:sp>
        <p:nvSpPr>
          <p:cNvPr id="14" name="Altıgen 13"/>
          <p:cNvSpPr/>
          <p:nvPr/>
        </p:nvSpPr>
        <p:spPr>
          <a:xfrm>
            <a:off x="1272382" y="3582214"/>
            <a:ext cx="3857623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DOĞRU</a:t>
            </a:r>
            <a:endParaRPr lang="tr-TR" sz="2400" dirty="0"/>
          </a:p>
        </p:txBody>
      </p:sp>
      <p:sp>
        <p:nvSpPr>
          <p:cNvPr id="16" name="Altıgen 15"/>
          <p:cNvSpPr/>
          <p:nvPr/>
        </p:nvSpPr>
        <p:spPr>
          <a:xfrm>
            <a:off x="7389811" y="3579038"/>
            <a:ext cx="3857623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YANLIŞ</a:t>
            </a:r>
            <a:endParaRPr lang="tr-TR" sz="2400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408" y="5677043"/>
            <a:ext cx="974040" cy="972755"/>
          </a:xfrm>
          <a:prstGeom prst="rect">
            <a:avLst/>
          </a:prstGeom>
        </p:spPr>
      </p:pic>
      <p:sp>
        <p:nvSpPr>
          <p:cNvPr id="17" name="Rectangle: Rounded Corners 111">
            <a:hlinkClick r:id="rId14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20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2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3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4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5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6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7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7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8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9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60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61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2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3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4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5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6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7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8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9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70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71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2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3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4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5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6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7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8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9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80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81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2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3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4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5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6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6101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2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2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23" grpId="0"/>
      <p:bldP spid="24" grpId="0"/>
      <p:bldP spid="25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Resim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cxnSp>
        <p:nvCxnSpPr>
          <p:cNvPr id="12" name="Düz Bağlayıcı 11"/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Altıgen 13"/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Evde Eğitim Hizmeti</a:t>
            </a:r>
            <a:r>
              <a:rPr lang="tr-TR" sz="2400" dirty="0" smtClean="0"/>
              <a:t> </a:t>
            </a:r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912" y="5835075"/>
            <a:ext cx="974040" cy="972755"/>
          </a:xfrm>
          <a:prstGeom prst="rect">
            <a:avLst/>
          </a:prstGeom>
        </p:spPr>
      </p:pic>
      <p:sp>
        <p:nvSpPr>
          <p:cNvPr id="18" name="Altıgen 17"/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Bireyselleştirilmiş Eğitim Programı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A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22" name="Metin kutusu 21"/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26" name="Düz Bağlayıcı 25"/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Altıgen 27"/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Destek Eğitim Odası</a:t>
            </a:r>
            <a:endParaRPr lang="tr-TR" sz="2400" dirty="0" smtClean="0"/>
          </a:p>
        </p:txBody>
      </p:sp>
      <p:sp>
        <p:nvSpPr>
          <p:cNvPr id="29" name="Altıgen 28"/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Umut Evleri</a:t>
            </a:r>
          </a:p>
        </p:txBody>
      </p:sp>
      <p:sp>
        <p:nvSpPr>
          <p:cNvPr id="30" name="Metin kutusu 29"/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C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31" name="Metin kutusu 30"/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D</a:t>
            </a:r>
            <a:endParaRPr lang="tr-TR" sz="2400" b="1" dirty="0">
              <a:solidFill>
                <a:srgbClr val="FF0000"/>
              </a:solidFill>
            </a:endParaRPr>
          </a:p>
        </p:txBody>
      </p:sp>
      <p:cxnSp>
        <p:nvCxnSpPr>
          <p:cNvPr id="33" name="Düz Bağlayıcı 32"/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Altıgen 33"/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Sağlık sorunları veya yetersizlikleri nedeniyle okullara devam edemeyen öğrencilere Milli Eğitim Bakanlığı tarafından verilen özel eğitim desteği aşağıdakilerden hangisidir?</a:t>
            </a:r>
            <a:endParaRPr lang="tr-TR" sz="2400" b="1" dirty="0"/>
          </a:p>
        </p:txBody>
      </p:sp>
      <p:sp>
        <p:nvSpPr>
          <p:cNvPr id="37" name="Rectangle: Rounded Corners 111">
            <a:hlinkClick r:id="rId13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43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>
            <a:off x="6584952" y="6219063"/>
            <a:ext cx="6083300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 flipH="1">
            <a:off x="-476253" y="6259985"/>
            <a:ext cx="6108701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4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1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8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8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8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82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3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9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91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9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8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10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10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10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107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418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set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2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000"/>
                            </p:stCondLst>
                            <p:childTnLst>
                              <p:par>
                                <p:cTn id="23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2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  <p:bldLst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Resim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cxnSp>
        <p:nvCxnSpPr>
          <p:cNvPr id="12" name="Düz Bağlayıcı 11"/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Altıgen 13"/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Hukuk Devleti</a:t>
            </a:r>
            <a:endParaRPr lang="tr-TR" altLang="tr-TR" sz="2400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912" y="5835075"/>
            <a:ext cx="974040" cy="972755"/>
          </a:xfrm>
          <a:prstGeom prst="rect">
            <a:avLst/>
          </a:prstGeom>
        </p:spPr>
      </p:pic>
      <p:sp>
        <p:nvSpPr>
          <p:cNvPr id="18" name="Altıgen 17"/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Sosyal Devlet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A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22" name="Metin kutusu 21"/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26" name="Düz Bağlayıcı 25"/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Altıgen 27"/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Laik Devlet</a:t>
            </a:r>
            <a:endParaRPr lang="tr-TR" altLang="tr-TR" sz="2400" dirty="0"/>
          </a:p>
        </p:txBody>
      </p:sp>
      <p:sp>
        <p:nvSpPr>
          <p:cNvPr id="29" name="Altıgen 28"/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Demokratik Devlet</a:t>
            </a:r>
            <a:endParaRPr lang="tr-TR" altLang="tr-TR" sz="2400" dirty="0"/>
          </a:p>
        </p:txBody>
      </p:sp>
      <p:sp>
        <p:nvSpPr>
          <p:cNvPr id="30" name="Metin kutusu 29"/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C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31" name="Metin kutusu 30"/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D</a:t>
            </a:r>
            <a:endParaRPr lang="tr-TR" sz="2400" b="1" dirty="0">
              <a:solidFill>
                <a:srgbClr val="FF0000"/>
              </a:solidFill>
            </a:endParaRPr>
          </a:p>
        </p:txBody>
      </p:sp>
      <p:cxnSp>
        <p:nvCxnSpPr>
          <p:cNvPr id="33" name="Düz Bağlayıcı 32"/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Altıgen 33"/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Devletin, vatandaşlarının sosyal refahını, sağlığını, eğitimini ve haklarını güvence altına alması; dezavantajlı grupları desteklemesi aşağıdaki devlet anlayışlarından hangisiyle açıklanır?</a:t>
            </a:r>
            <a:endParaRPr lang="tr-TR" sz="2400" b="1" dirty="0"/>
          </a:p>
        </p:txBody>
      </p:sp>
      <p:sp>
        <p:nvSpPr>
          <p:cNvPr id="37" name="Rectangle: Rounded Corners 111">
            <a:hlinkClick r:id="rId13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43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>
            <a:off x="6584952" y="6219063"/>
            <a:ext cx="6083300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 flipH="1">
            <a:off x="-476253" y="6259985"/>
            <a:ext cx="6108701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4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1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8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8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8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82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3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9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91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9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8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10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10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10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107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516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2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000"/>
                            </p:stCondLst>
                            <p:childTnLst>
                              <p:par>
                                <p:cTn id="23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2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  <p:bldLst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Resim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cxnSp>
        <p:nvCxnSpPr>
          <p:cNvPr id="12" name="Düz Bağlayıcı 11"/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Altıgen 13"/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Braille Alfabesi</a:t>
            </a:r>
            <a:endParaRPr lang="tr-TR" altLang="tr-TR" sz="2400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912" y="5835075"/>
            <a:ext cx="974040" cy="972755"/>
          </a:xfrm>
          <a:prstGeom prst="rect">
            <a:avLst/>
          </a:prstGeom>
        </p:spPr>
      </p:pic>
      <p:sp>
        <p:nvSpPr>
          <p:cNvPr id="18" name="Altıgen 17"/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Sesli Uyarı Sistemi</a:t>
            </a:r>
            <a:endParaRPr lang="tr-TR" altLang="tr-TR" sz="2400" dirty="0"/>
          </a:p>
        </p:txBody>
      </p:sp>
      <p:sp>
        <p:nvSpPr>
          <p:cNvPr id="3" name="Metin kutusu 2"/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A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22" name="Metin kutusu 21"/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26" name="Düz Bağlayıcı 25"/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Altıgen 27"/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Türk İşaret Dili</a:t>
            </a:r>
            <a:endParaRPr lang="tr-TR" altLang="tr-TR" sz="2400" dirty="0"/>
          </a:p>
        </p:txBody>
      </p:sp>
      <p:sp>
        <p:nvSpPr>
          <p:cNvPr id="29" name="Altıgen 28"/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Bireysel Dil</a:t>
            </a:r>
            <a:endParaRPr lang="tr-TR" altLang="tr-TR" sz="2400" dirty="0"/>
          </a:p>
        </p:txBody>
      </p:sp>
      <p:sp>
        <p:nvSpPr>
          <p:cNvPr id="30" name="Metin kutusu 29"/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C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31" name="Metin kutusu 30"/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D</a:t>
            </a:r>
            <a:endParaRPr lang="tr-TR" sz="2400" b="1" dirty="0">
              <a:solidFill>
                <a:srgbClr val="FF0000"/>
              </a:solidFill>
            </a:endParaRPr>
          </a:p>
        </p:txBody>
      </p:sp>
      <p:cxnSp>
        <p:nvCxnSpPr>
          <p:cNvPr id="33" name="Düz Bağlayıcı 32"/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Altıgen 33"/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tr-TR" sz="2400" dirty="0"/>
              <a:t>İşitme engelli bireylerin televizyon haberleri, diziler veya günlük yaşamda iletişim kurabilmeleri için jest ve el hareketleriyle kullanılan dil sistemine ne ad verilir?</a:t>
            </a:r>
            <a:endParaRPr lang="tr-TR" altLang="tr-TR" sz="2400" dirty="0"/>
          </a:p>
        </p:txBody>
      </p:sp>
      <p:sp>
        <p:nvSpPr>
          <p:cNvPr id="37" name="Rectangle: Rounded Corners 111">
            <a:hlinkClick r:id="rId13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43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>
            <a:off x="6584952" y="6219063"/>
            <a:ext cx="6083300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 flipH="1">
            <a:off x="-476253" y="6259985"/>
            <a:ext cx="6108701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4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1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8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8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8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82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3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9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91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9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8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10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10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10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107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946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2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000"/>
                            </p:stCondLst>
                            <p:childTnLst>
                              <p:par>
                                <p:cTn id="23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2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  <p:bldLst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Resim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cxnSp>
        <p:nvCxnSpPr>
          <p:cNvPr id="12" name="Düz Bağlayıcı 11"/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Altıgen 13"/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Mavi Ev Projesi</a:t>
            </a:r>
            <a:endParaRPr lang="tr-TR" altLang="tr-TR" sz="2400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912" y="5835075"/>
            <a:ext cx="974040" cy="972755"/>
          </a:xfrm>
          <a:prstGeom prst="rect">
            <a:avLst/>
          </a:prstGeom>
        </p:spPr>
      </p:pic>
      <p:sp>
        <p:nvSpPr>
          <p:cNvPr id="18" name="Altıgen 17"/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Kısa Mola Merkezi</a:t>
            </a:r>
            <a:endParaRPr lang="tr-TR" altLang="tr-TR" sz="2400" dirty="0"/>
          </a:p>
        </p:txBody>
      </p:sp>
      <p:sp>
        <p:nvSpPr>
          <p:cNvPr id="3" name="Metin kutusu 2"/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A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22" name="Metin kutusu 21"/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26" name="Düz Bağlayıcı 25"/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Altıgen 27"/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Engelsiz Spor Kulübü</a:t>
            </a:r>
            <a:endParaRPr lang="tr-TR" altLang="tr-TR" sz="2400" dirty="0"/>
          </a:p>
        </p:txBody>
      </p:sp>
      <p:sp>
        <p:nvSpPr>
          <p:cNvPr id="29" name="Altıgen 28"/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Engelsiz Kafe</a:t>
            </a:r>
          </a:p>
        </p:txBody>
      </p:sp>
      <p:sp>
        <p:nvSpPr>
          <p:cNvPr id="30" name="Metin kutusu 29"/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C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31" name="Metin kutusu 30"/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D</a:t>
            </a:r>
            <a:endParaRPr lang="tr-TR" sz="2400" b="1" dirty="0">
              <a:solidFill>
                <a:srgbClr val="FF0000"/>
              </a:solidFill>
            </a:endParaRPr>
          </a:p>
        </p:txBody>
      </p:sp>
      <p:cxnSp>
        <p:nvCxnSpPr>
          <p:cNvPr id="33" name="Düz Bağlayıcı 32"/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Altıgen 33"/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tr-TR" sz="2400" dirty="0"/>
              <a:t>Özel </a:t>
            </a:r>
            <a:r>
              <a:rPr lang="tr-TR" sz="2400" dirty="0" err="1"/>
              <a:t>gereksinimli</a:t>
            </a:r>
            <a:r>
              <a:rPr lang="tr-TR" sz="2400" dirty="0"/>
              <a:t> bireylerin iş gücüne katılmalarını, meslek edinmelerini ve sosyal yaşamda aktif rol almalarını sağlamak amacıyla Antalya'da hayata geçirilen proje hangisidir?</a:t>
            </a:r>
            <a:endParaRPr lang="tr-TR" altLang="tr-TR" sz="2400" b="1" dirty="0"/>
          </a:p>
        </p:txBody>
      </p:sp>
      <p:sp>
        <p:nvSpPr>
          <p:cNvPr id="37" name="Rectangle: Rounded Corners 111">
            <a:hlinkClick r:id="rId13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43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>
            <a:off x="6584952" y="6219063"/>
            <a:ext cx="6083300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 flipH="1">
            <a:off x="-476253" y="6259985"/>
            <a:ext cx="6108701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4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1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8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8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8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82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3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9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91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9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8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10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10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10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107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788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2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000"/>
                            </p:stCondLst>
                            <p:childTnLst>
                              <p:par>
                                <p:cTn id="23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set>
                                      <p:cBhvr>
                                        <p:cTn id="2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2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  <p:bldLst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pic>
        <p:nvPicPr>
          <p:cNvPr id="9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 b="60097"/>
          <a:stretch/>
        </p:blipFill>
        <p:spPr>
          <a:xfrm>
            <a:off x="1" y="4729908"/>
            <a:ext cx="12192000" cy="212809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" name="Düz Bağlayıcı 10"/>
          <p:cNvCxnSpPr/>
          <p:nvPr/>
        </p:nvCxnSpPr>
        <p:spPr>
          <a:xfrm>
            <a:off x="-38101" y="21216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>
            <a:off x="12700" y="41425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Altıgen 12"/>
          <p:cNvSpPr/>
          <p:nvPr/>
        </p:nvSpPr>
        <p:spPr>
          <a:xfrm>
            <a:off x="1560512" y="779415"/>
            <a:ext cx="9096375" cy="2657476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Özel </a:t>
            </a:r>
            <a:r>
              <a:rPr lang="tr-TR" sz="2400" dirty="0" err="1"/>
              <a:t>gereksinimli</a:t>
            </a:r>
            <a:r>
              <a:rPr lang="tr-TR" sz="2400" dirty="0"/>
              <a:t> bireylerin </a:t>
            </a:r>
            <a:r>
              <a:rPr lang="tr-TR" sz="2400" dirty="0" smtClean="0"/>
              <a:t>kas </a:t>
            </a:r>
            <a:r>
              <a:rPr lang="tr-TR" sz="2400" dirty="0"/>
              <a:t>gelişimini, dengesini ve yürüme becerilerini desteklemek; fiziksel ve ruhsal gelişimlerine katkı sağlamak amacıyla uzmanlar eşliğinde atlarla yürütülen rehabilitasyon yöntemi.</a:t>
            </a:r>
            <a:endParaRPr lang="tr-TR" sz="2400" b="1" dirty="0"/>
          </a:p>
        </p:txBody>
      </p:sp>
      <p:sp>
        <p:nvSpPr>
          <p:cNvPr id="14" name="Altıgen 13"/>
          <p:cNvSpPr/>
          <p:nvPr/>
        </p:nvSpPr>
        <p:spPr>
          <a:xfrm>
            <a:off x="1943100" y="3582214"/>
            <a:ext cx="83185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b="1" dirty="0" smtClean="0"/>
              <a:t>CEVAP</a:t>
            </a:r>
            <a:endParaRPr lang="tr-TR" sz="2400" b="1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sp>
        <p:nvSpPr>
          <p:cNvPr id="17" name="Altıgen 16"/>
          <p:cNvSpPr/>
          <p:nvPr/>
        </p:nvSpPr>
        <p:spPr>
          <a:xfrm>
            <a:off x="1943100" y="3601329"/>
            <a:ext cx="83185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Atlı Terapi</a:t>
            </a:r>
            <a:endParaRPr lang="tr-TR" sz="2400" dirty="0"/>
          </a:p>
        </p:txBody>
      </p:sp>
      <p:sp>
        <p:nvSpPr>
          <p:cNvPr id="18" name="Rectangle: Rounded Corners 111">
            <a:hlinkClick r:id="rId11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20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6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6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62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3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7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71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7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8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8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8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8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7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  <p:pic>
        <p:nvPicPr>
          <p:cNvPr id="88" name="Resim 87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408" y="5677043"/>
            <a:ext cx="974040" cy="9727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3376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500"/>
                            </p:stCondLst>
                            <p:childTnLst>
                              <p:par>
                                <p:cTn id="211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2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7" grpId="0" animBg="1"/>
      <p:bldP spid="23" grpId="0"/>
      <p:bldP spid="24" grpId="0"/>
      <p:bldP spid="25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pic>
        <p:nvPicPr>
          <p:cNvPr id="9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 b="60097"/>
          <a:stretch/>
        </p:blipFill>
        <p:spPr>
          <a:xfrm>
            <a:off x="1" y="4729908"/>
            <a:ext cx="12192000" cy="212809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" name="Düz Bağlayıcı 10"/>
          <p:cNvCxnSpPr/>
          <p:nvPr/>
        </p:nvCxnSpPr>
        <p:spPr>
          <a:xfrm>
            <a:off x="-38101" y="21216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>
            <a:off x="12700" y="41425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Altıgen 12"/>
          <p:cNvSpPr/>
          <p:nvPr/>
        </p:nvSpPr>
        <p:spPr>
          <a:xfrm>
            <a:off x="1560512" y="779415"/>
            <a:ext cx="9096375" cy="2657476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Temel insan hakları, bireylerin fiziksel durumlarına göre bazı insanlara sonradan verilen geçici haklardır. </a:t>
            </a:r>
            <a:endParaRPr lang="tr-TR" sz="2400" b="1" dirty="0"/>
          </a:p>
        </p:txBody>
      </p:sp>
      <p:sp>
        <p:nvSpPr>
          <p:cNvPr id="14" name="Altıgen 13"/>
          <p:cNvSpPr/>
          <p:nvPr/>
        </p:nvSpPr>
        <p:spPr>
          <a:xfrm>
            <a:off x="1272382" y="3582214"/>
            <a:ext cx="3857623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DOĞRU</a:t>
            </a:r>
            <a:endParaRPr lang="tr-TR" sz="2400" dirty="0"/>
          </a:p>
        </p:txBody>
      </p:sp>
      <p:sp>
        <p:nvSpPr>
          <p:cNvPr id="16" name="Altıgen 15"/>
          <p:cNvSpPr/>
          <p:nvPr/>
        </p:nvSpPr>
        <p:spPr>
          <a:xfrm>
            <a:off x="7389811" y="3579038"/>
            <a:ext cx="3857623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YANLIŞ</a:t>
            </a:r>
            <a:endParaRPr lang="tr-TR" sz="2400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408" y="5677043"/>
            <a:ext cx="974040" cy="972755"/>
          </a:xfrm>
          <a:prstGeom prst="rect">
            <a:avLst/>
          </a:prstGeom>
        </p:spPr>
      </p:pic>
      <p:sp>
        <p:nvSpPr>
          <p:cNvPr id="17" name="Rectangle: Rounded Corners 111">
            <a:hlinkClick r:id="rId14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20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2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3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4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5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6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7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7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8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59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60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61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2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3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4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5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6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7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8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69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70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71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2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3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4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5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6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7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8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79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80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81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2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3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4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5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6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613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set>
                                      <p:cBhvr>
                                        <p:cTn id="2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2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2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23" grpId="0"/>
      <p:bldP spid="24" grpId="0"/>
      <p:bldP spid="25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pic>
        <p:nvPicPr>
          <p:cNvPr id="9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 b="60097"/>
          <a:stretch/>
        </p:blipFill>
        <p:spPr>
          <a:xfrm>
            <a:off x="1" y="4729908"/>
            <a:ext cx="12192000" cy="212809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" name="Düz Bağlayıcı 10"/>
          <p:cNvCxnSpPr/>
          <p:nvPr/>
        </p:nvCxnSpPr>
        <p:spPr>
          <a:xfrm>
            <a:off x="-38101" y="21216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>
            <a:off x="12700" y="41425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Altıgen 12"/>
          <p:cNvSpPr/>
          <p:nvPr/>
        </p:nvSpPr>
        <p:spPr>
          <a:xfrm>
            <a:off x="1560512" y="779415"/>
            <a:ext cx="9096375" cy="2657476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Görme engelli bireylerin dokunarak okuyup yazabilmesini sağlayan, kabartmalı noktalardan oluşan yazı sistemi.</a:t>
            </a:r>
            <a:endParaRPr lang="tr-TR" sz="2400" b="1" dirty="0"/>
          </a:p>
        </p:txBody>
      </p:sp>
      <p:sp>
        <p:nvSpPr>
          <p:cNvPr id="14" name="Altıgen 13"/>
          <p:cNvSpPr/>
          <p:nvPr/>
        </p:nvSpPr>
        <p:spPr>
          <a:xfrm>
            <a:off x="1943100" y="3582214"/>
            <a:ext cx="83185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b="1" dirty="0" smtClean="0"/>
              <a:t>CEVAP</a:t>
            </a:r>
            <a:endParaRPr lang="tr-TR" sz="2400" b="1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408" y="5677043"/>
            <a:ext cx="974040" cy="972755"/>
          </a:xfrm>
          <a:prstGeom prst="rect">
            <a:avLst/>
          </a:prstGeom>
        </p:spPr>
      </p:pic>
      <p:sp>
        <p:nvSpPr>
          <p:cNvPr id="17" name="Altıgen 16"/>
          <p:cNvSpPr/>
          <p:nvPr/>
        </p:nvSpPr>
        <p:spPr>
          <a:xfrm>
            <a:off x="1943100" y="3601329"/>
            <a:ext cx="83185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Braille Alfabesi</a:t>
            </a:r>
          </a:p>
        </p:txBody>
      </p:sp>
      <p:sp>
        <p:nvSpPr>
          <p:cNvPr id="18" name="Rectangle: Rounded Corners 111">
            <a:hlinkClick r:id="rId13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20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6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6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62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3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7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71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7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8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8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8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8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7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00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500"/>
                            </p:stCondLst>
                            <p:childTnLst>
                              <p:par>
                                <p:cTn id="211" presetID="8" presetClass="emph" presetSubtype="0" repeatCount="245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2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7" grpId="0" animBg="1"/>
      <p:bldP spid="23" grpId="0"/>
      <p:bldP spid="24" grpId="0"/>
      <p:bldP spid="25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pic>
        <p:nvPicPr>
          <p:cNvPr id="9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 b="60097"/>
          <a:stretch/>
        </p:blipFill>
        <p:spPr>
          <a:xfrm>
            <a:off x="1" y="4729908"/>
            <a:ext cx="12192000" cy="212809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" name="Düz Bağlayıcı 10"/>
          <p:cNvCxnSpPr/>
          <p:nvPr/>
        </p:nvCxnSpPr>
        <p:spPr>
          <a:xfrm>
            <a:off x="-38101" y="21216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>
            <a:off x="12700" y="41425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Altıgen 12"/>
          <p:cNvSpPr/>
          <p:nvPr/>
        </p:nvSpPr>
        <p:spPr>
          <a:xfrm>
            <a:off x="1560512" y="779415"/>
            <a:ext cx="9096375" cy="2657476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Çocukların yaşama, gelişme, korunma ve katılım haklarını güvence altına alan, özel </a:t>
            </a:r>
            <a:r>
              <a:rPr lang="tr-TR" sz="2400" dirty="0" err="1"/>
              <a:t>gereksinimli</a:t>
            </a:r>
            <a:r>
              <a:rPr lang="tr-TR" sz="2400" dirty="0"/>
              <a:t> çocukların da tüm haklarını koruyan uluslararası sözleşme</a:t>
            </a:r>
            <a:endParaRPr lang="tr-TR" sz="2400" b="1" dirty="0"/>
          </a:p>
        </p:txBody>
      </p:sp>
      <p:sp>
        <p:nvSpPr>
          <p:cNvPr id="14" name="Altıgen 13"/>
          <p:cNvSpPr/>
          <p:nvPr/>
        </p:nvSpPr>
        <p:spPr>
          <a:xfrm>
            <a:off x="1943100" y="3582214"/>
            <a:ext cx="83185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b="1" dirty="0" smtClean="0"/>
              <a:t>CEVAP</a:t>
            </a:r>
            <a:endParaRPr lang="tr-TR" sz="2400" b="1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408" y="5677043"/>
            <a:ext cx="974040" cy="972755"/>
          </a:xfrm>
          <a:prstGeom prst="rect">
            <a:avLst/>
          </a:prstGeom>
        </p:spPr>
      </p:pic>
      <p:sp>
        <p:nvSpPr>
          <p:cNvPr id="17" name="Altıgen 16"/>
          <p:cNvSpPr/>
          <p:nvPr/>
        </p:nvSpPr>
        <p:spPr>
          <a:xfrm>
            <a:off x="1943100" y="3601329"/>
            <a:ext cx="83185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Çocuk </a:t>
            </a:r>
            <a:r>
              <a:rPr lang="tr-TR" sz="2400" dirty="0" smtClean="0"/>
              <a:t>Haklarına Dair </a:t>
            </a:r>
            <a:r>
              <a:rPr lang="tr-TR" sz="2400" dirty="0"/>
              <a:t>Sözleşme</a:t>
            </a:r>
          </a:p>
        </p:txBody>
      </p:sp>
      <p:sp>
        <p:nvSpPr>
          <p:cNvPr id="18" name="Rectangle: Rounded Corners 111">
            <a:hlinkClick r:id="rId13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20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6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6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62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3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7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71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7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8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8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8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8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7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7845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500"/>
                            </p:stCondLst>
                            <p:childTnLst>
                              <p:par>
                                <p:cTn id="211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2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7" grpId="0" animBg="1"/>
      <p:bldP spid="23" grpId="0"/>
      <p:bldP spid="24" grpId="0"/>
      <p:bldP spid="25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Resim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cxnSp>
        <p:nvCxnSpPr>
          <p:cNvPr id="12" name="Düz Bağlayıcı 11"/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Altıgen 13"/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tr-TR" sz="2400" dirty="0"/>
              <a:t>Batuhan </a:t>
            </a:r>
            <a:r>
              <a:rPr lang="tr-TR" sz="2400" dirty="0" err="1"/>
              <a:t>Eruçar</a:t>
            </a:r>
            <a:endParaRPr lang="tr-TR" altLang="tr-TR" sz="2400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912" y="5835075"/>
            <a:ext cx="974040" cy="972755"/>
          </a:xfrm>
          <a:prstGeom prst="rect">
            <a:avLst/>
          </a:prstGeom>
        </p:spPr>
      </p:pic>
      <p:sp>
        <p:nvSpPr>
          <p:cNvPr id="18" name="Altıgen 17"/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Yusuf Akgün</a:t>
            </a:r>
            <a:endParaRPr lang="tr-TR" altLang="tr-TR" sz="2400" dirty="0"/>
          </a:p>
        </p:txBody>
      </p:sp>
      <p:sp>
        <p:nvSpPr>
          <p:cNvPr id="3" name="Metin kutusu 2"/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A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22" name="Metin kutusu 21"/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26" name="Düz Bağlayıcı 25"/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Altıgen 27"/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err="1"/>
              <a:t>Sare</a:t>
            </a:r>
            <a:r>
              <a:rPr lang="tr-TR" sz="2400" dirty="0"/>
              <a:t> Aydın</a:t>
            </a:r>
            <a:endParaRPr lang="tr-TR" altLang="tr-TR" sz="2400" dirty="0"/>
          </a:p>
        </p:txBody>
      </p:sp>
      <p:sp>
        <p:nvSpPr>
          <p:cNvPr id="29" name="Altıgen 28"/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Sümeyye Boyacı</a:t>
            </a:r>
            <a:endParaRPr lang="tr-TR" altLang="tr-TR" sz="2400" dirty="0"/>
          </a:p>
        </p:txBody>
      </p:sp>
      <p:sp>
        <p:nvSpPr>
          <p:cNvPr id="30" name="Metin kutusu 29"/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C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31" name="Metin kutusu 30"/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D</a:t>
            </a:r>
            <a:endParaRPr lang="tr-TR" sz="2400" b="1" dirty="0">
              <a:solidFill>
                <a:srgbClr val="FF0000"/>
              </a:solidFill>
            </a:endParaRPr>
          </a:p>
        </p:txBody>
      </p:sp>
      <p:cxnSp>
        <p:nvCxnSpPr>
          <p:cNvPr id="33" name="Düz Bağlayıcı 32"/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Altıgen 33"/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tr-TR" sz="2400" dirty="0"/>
              <a:t>Doğuştan </a:t>
            </a:r>
            <a:r>
              <a:rPr lang="tr-TR" sz="2400" dirty="0" err="1"/>
              <a:t>parapleji</a:t>
            </a:r>
            <a:r>
              <a:rPr lang="tr-TR" sz="2400" dirty="0"/>
              <a:t> (omurilik felci) hastası olmasına rağmen tıp fakültesini birincilikle bitiren ve uzman psikiyatrist olan azim örneği kişi kimdir?</a:t>
            </a:r>
            <a:endParaRPr lang="tr-TR" altLang="tr-TR" sz="2400" b="1" dirty="0"/>
          </a:p>
        </p:txBody>
      </p:sp>
      <p:sp>
        <p:nvSpPr>
          <p:cNvPr id="37" name="Rectangle: Rounded Corners 111">
            <a:hlinkClick r:id="rId13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43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>
            <a:off x="6584952" y="6219063"/>
            <a:ext cx="6083300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 flipH="1">
            <a:off x="-476253" y="6259985"/>
            <a:ext cx="6108701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4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1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8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8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8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82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3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9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91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9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8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10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10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10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107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390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2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000"/>
                            </p:stCondLst>
                            <p:childTnLst>
                              <p:par>
                                <p:cTn id="23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2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  <p:bldLst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pic>
        <p:nvPicPr>
          <p:cNvPr id="9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 b="60097"/>
          <a:stretch/>
        </p:blipFill>
        <p:spPr>
          <a:xfrm>
            <a:off x="1" y="4729908"/>
            <a:ext cx="12192000" cy="212809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" name="Düz Bağlayıcı 10"/>
          <p:cNvCxnSpPr/>
          <p:nvPr/>
        </p:nvCxnSpPr>
        <p:spPr>
          <a:xfrm>
            <a:off x="-38101" y="21216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>
            <a:off x="12700" y="41425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Altıgen 12"/>
          <p:cNvSpPr/>
          <p:nvPr/>
        </p:nvSpPr>
        <p:spPr>
          <a:xfrm>
            <a:off x="1560512" y="779415"/>
            <a:ext cx="9096375" cy="2657476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Bir insanın, kendisini karşısındaki kişinin yerine koyarak onun duygularını, düşüncelerini ve içinde bulunduğu durumu doğru anlama yeteneği; engelleri ve ayrımcılığı aşmadaki en etkili toplumsal tutum. </a:t>
            </a:r>
            <a:endParaRPr lang="tr-TR" sz="2400" b="1" dirty="0"/>
          </a:p>
        </p:txBody>
      </p:sp>
      <p:sp>
        <p:nvSpPr>
          <p:cNvPr id="14" name="Altıgen 13"/>
          <p:cNvSpPr/>
          <p:nvPr/>
        </p:nvSpPr>
        <p:spPr>
          <a:xfrm>
            <a:off x="1943100" y="3582214"/>
            <a:ext cx="83185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b="1" dirty="0" smtClean="0"/>
              <a:t>CEVAP</a:t>
            </a:r>
            <a:endParaRPr lang="tr-TR" sz="2400" b="1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408" y="5677043"/>
            <a:ext cx="974040" cy="972755"/>
          </a:xfrm>
          <a:prstGeom prst="rect">
            <a:avLst/>
          </a:prstGeom>
        </p:spPr>
      </p:pic>
      <p:sp>
        <p:nvSpPr>
          <p:cNvPr id="17" name="Altıgen 16"/>
          <p:cNvSpPr/>
          <p:nvPr/>
        </p:nvSpPr>
        <p:spPr>
          <a:xfrm>
            <a:off x="1943100" y="3601329"/>
            <a:ext cx="83185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Empati</a:t>
            </a:r>
            <a:endParaRPr lang="tr-TR" sz="2400" dirty="0"/>
          </a:p>
        </p:txBody>
      </p:sp>
      <p:sp>
        <p:nvSpPr>
          <p:cNvPr id="18" name="Rectangle: Rounded Corners 111">
            <a:hlinkClick r:id="rId13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20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6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6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62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3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7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71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7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8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8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8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8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7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507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500"/>
                            </p:stCondLst>
                            <p:childTnLst>
                              <p:par>
                                <p:cTn id="211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2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7" grpId="0" animBg="1"/>
      <p:bldP spid="23" grpId="0"/>
      <p:bldP spid="24" grpId="0"/>
      <p:bldP spid="25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Resim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cxnSp>
        <p:nvCxnSpPr>
          <p:cNvPr id="12" name="Düz Bağlayıcı 11"/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Altıgen 13"/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Sarı çizgi</a:t>
            </a:r>
            <a:endParaRPr lang="tr-TR" sz="2400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912" y="5835075"/>
            <a:ext cx="974040" cy="972755"/>
          </a:xfrm>
          <a:prstGeom prst="rect">
            <a:avLst/>
          </a:prstGeom>
        </p:spPr>
      </p:pic>
      <p:sp>
        <p:nvSpPr>
          <p:cNvPr id="18" name="Altıgen 17"/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Turnike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A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22" name="Metin kutusu 21"/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26" name="Düz Bağlayıcı 25"/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Altıgen 27"/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Asfalt zemin</a:t>
            </a:r>
          </a:p>
        </p:txBody>
      </p:sp>
      <p:sp>
        <p:nvSpPr>
          <p:cNvPr id="29" name="Altıgen 28"/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Rampa</a:t>
            </a:r>
          </a:p>
        </p:txBody>
      </p:sp>
      <p:sp>
        <p:nvSpPr>
          <p:cNvPr id="30" name="Metin kutusu 29"/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C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31" name="Metin kutusu 30"/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D</a:t>
            </a:r>
            <a:endParaRPr lang="tr-TR" sz="2400" b="1" dirty="0">
              <a:solidFill>
                <a:srgbClr val="FF0000"/>
              </a:solidFill>
            </a:endParaRPr>
          </a:p>
        </p:txBody>
      </p:sp>
      <p:cxnSp>
        <p:nvCxnSpPr>
          <p:cNvPr id="33" name="Düz Bağlayıcı 32"/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Altıgen 33"/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Tekerlekli sandalye kullanan veya yürüme zorluğu çeken bireylerin binalara ve toplu taşıma araçlarına rahatça girmelerini sağlayan fiziksel yapı hangisidir?</a:t>
            </a:r>
            <a:endParaRPr lang="tr-TR" sz="3200" dirty="0"/>
          </a:p>
        </p:txBody>
      </p:sp>
      <p:sp>
        <p:nvSpPr>
          <p:cNvPr id="37" name="Rectangle: Rounded Corners 111">
            <a:hlinkClick r:id="rId13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43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>
            <a:off x="6584952" y="6219063"/>
            <a:ext cx="6083300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 flipH="1">
            <a:off x="-476253" y="6259985"/>
            <a:ext cx="6108701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4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1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8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8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8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82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3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9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91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9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8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10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10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10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107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029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2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000"/>
                            </p:stCondLst>
                            <p:childTnLst>
                              <p:par>
                                <p:cTn id="23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set>
                                      <p:cBhvr>
                                        <p:cTn id="2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2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  <p:bldLst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pic>
        <p:nvPicPr>
          <p:cNvPr id="18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 b="60097"/>
          <a:stretch/>
        </p:blipFill>
        <p:spPr>
          <a:xfrm>
            <a:off x="1" y="4729908"/>
            <a:ext cx="12192000" cy="212809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" name="Düz Bağlayıcı 18"/>
          <p:cNvCxnSpPr/>
          <p:nvPr/>
        </p:nvCxnSpPr>
        <p:spPr>
          <a:xfrm>
            <a:off x="-38101" y="21216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Düz Bağlayıcı 21"/>
          <p:cNvCxnSpPr/>
          <p:nvPr/>
        </p:nvCxnSpPr>
        <p:spPr>
          <a:xfrm>
            <a:off x="12700" y="41425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Altıgen 25"/>
          <p:cNvSpPr/>
          <p:nvPr/>
        </p:nvSpPr>
        <p:spPr>
          <a:xfrm>
            <a:off x="1560512" y="779415"/>
            <a:ext cx="9096375" cy="2657476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Görme engelli bireylerin dokunma duyusuyla (ayak tabanı veya beyaz baston yardımıyla) yönlerini bulmalarını ve engellerden korunmalarını sağlayan kabartmalı zemin kaplamaları.</a:t>
            </a:r>
            <a:endParaRPr lang="tr-TR" sz="3200" dirty="0"/>
          </a:p>
        </p:txBody>
      </p:sp>
      <p:sp>
        <p:nvSpPr>
          <p:cNvPr id="28" name="Altıgen 27"/>
          <p:cNvSpPr/>
          <p:nvPr/>
        </p:nvSpPr>
        <p:spPr>
          <a:xfrm>
            <a:off x="8106564" y="3565155"/>
            <a:ext cx="3994943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Sarı Takip Şeridi</a:t>
            </a:r>
          </a:p>
        </p:txBody>
      </p:sp>
      <p:sp>
        <p:nvSpPr>
          <p:cNvPr id="29" name="Altıgen 28"/>
          <p:cNvSpPr/>
          <p:nvPr/>
        </p:nvSpPr>
        <p:spPr>
          <a:xfrm>
            <a:off x="50798" y="3579969"/>
            <a:ext cx="4030664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Sesli Uyarı Sistemi</a:t>
            </a:r>
            <a:endParaRPr lang="tr-TR" sz="2400" dirty="0"/>
          </a:p>
        </p:txBody>
      </p:sp>
      <p:pic>
        <p:nvPicPr>
          <p:cNvPr id="36" name="Resim 3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37" name="Resim 36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408" y="5677043"/>
            <a:ext cx="974040" cy="972755"/>
          </a:xfrm>
          <a:prstGeom prst="rect">
            <a:avLst/>
          </a:prstGeom>
        </p:spPr>
      </p:pic>
      <p:sp>
        <p:nvSpPr>
          <p:cNvPr id="38" name="Altıgen 37"/>
          <p:cNvSpPr/>
          <p:nvPr/>
        </p:nvSpPr>
        <p:spPr>
          <a:xfrm>
            <a:off x="4162425" y="3579038"/>
            <a:ext cx="3859209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Braille Alfabesi</a:t>
            </a:r>
          </a:p>
        </p:txBody>
      </p:sp>
      <p:sp>
        <p:nvSpPr>
          <p:cNvPr id="20" name="Rectangle: Rounded Corners 111">
            <a:hlinkClick r:id="rId14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30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32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2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3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4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5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6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7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8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9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0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1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2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3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4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5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6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67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68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69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70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71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72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73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74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75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76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77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78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79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80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81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82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83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84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85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86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87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88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89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90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91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92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93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94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95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96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473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2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000"/>
                            </p:stCondLst>
                            <p:childTnLst>
                              <p:par>
                                <p:cTn id="23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>
                <p:cTn id="2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  <p:bldLst>
      <p:bldP spid="32" grpId="0"/>
      <p:bldP spid="33" grpId="0"/>
      <p:bldP spid="34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Resim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cxnSp>
        <p:nvCxnSpPr>
          <p:cNvPr id="12" name="Düz Bağlayıcı 11"/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Altıgen 13"/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Asansör ve engelli rampalarının önüne araç park edilmesi</a:t>
            </a:r>
            <a:endParaRPr lang="tr-TR" sz="2400" dirty="0" smtClean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912" y="5835075"/>
            <a:ext cx="974040" cy="972755"/>
          </a:xfrm>
          <a:prstGeom prst="rect">
            <a:avLst/>
          </a:prstGeom>
        </p:spPr>
      </p:pic>
      <p:sp>
        <p:nvSpPr>
          <p:cNvPr id="18" name="Altıgen 17"/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Otobüs durağında sesli anons sisteminin bulunması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A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22" name="Metin kutusu 21"/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26" name="Düz Bağlayıcı 25"/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Altıgen 27"/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Kamu binalarında Braille alfabeli yönlendirmelerin olması</a:t>
            </a:r>
            <a:endParaRPr lang="tr-TR" sz="2400" dirty="0" smtClean="0"/>
          </a:p>
        </p:txBody>
      </p:sp>
      <p:sp>
        <p:nvSpPr>
          <p:cNvPr id="29" name="Altıgen 28"/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Sinema ve tiyatrolarda tekerlekli sandalye yerlerinin ayrılması</a:t>
            </a:r>
          </a:p>
        </p:txBody>
      </p:sp>
      <p:sp>
        <p:nvSpPr>
          <p:cNvPr id="30" name="Metin kutusu 29"/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C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31" name="Metin kutusu 30"/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D</a:t>
            </a:r>
            <a:endParaRPr lang="tr-TR" sz="2400" b="1" dirty="0">
              <a:solidFill>
                <a:srgbClr val="FF0000"/>
              </a:solidFill>
            </a:endParaRPr>
          </a:p>
        </p:txBody>
      </p:sp>
      <p:cxnSp>
        <p:nvCxnSpPr>
          <p:cNvPr id="33" name="Düz Bağlayıcı 32"/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Altıgen 33"/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Aşağıdakilerden hangisi özel </a:t>
            </a:r>
            <a:r>
              <a:rPr lang="tr-TR" sz="2400" dirty="0" err="1"/>
              <a:t>gereksinimli</a:t>
            </a:r>
            <a:r>
              <a:rPr lang="tr-TR" sz="2400" dirty="0"/>
              <a:t> bireylerin toplumsal yaşama katılımını </a:t>
            </a:r>
            <a:r>
              <a:rPr lang="tr-TR" sz="2400" dirty="0" smtClean="0"/>
              <a:t>olumsuz </a:t>
            </a:r>
            <a:r>
              <a:rPr lang="tr-TR" sz="2400" dirty="0"/>
              <a:t>etkileyen bir durumdur?</a:t>
            </a:r>
            <a:endParaRPr lang="tr-TR" sz="2400" b="1" dirty="0"/>
          </a:p>
        </p:txBody>
      </p:sp>
      <p:sp>
        <p:nvSpPr>
          <p:cNvPr id="37" name="Rectangle: Rounded Corners 111">
            <a:hlinkClick r:id="rId13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43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>
            <a:off x="6584952" y="6219063"/>
            <a:ext cx="6083300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 flipH="1">
            <a:off x="-476253" y="6259985"/>
            <a:ext cx="6108701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4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1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8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8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8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82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3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9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91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9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8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10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10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10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107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351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set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2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000"/>
                            </p:stCondLst>
                            <p:childTnLst>
                              <p:par>
                                <p:cTn id="23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2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  <p:bldLst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pic>
        <p:nvPicPr>
          <p:cNvPr id="9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 b="60097"/>
          <a:stretch/>
        </p:blipFill>
        <p:spPr>
          <a:xfrm>
            <a:off x="1" y="4729908"/>
            <a:ext cx="12192000" cy="212809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" name="Düz Bağlayıcı 10"/>
          <p:cNvCxnSpPr/>
          <p:nvPr/>
        </p:nvCxnSpPr>
        <p:spPr>
          <a:xfrm>
            <a:off x="-38101" y="21216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>
            <a:off x="12700" y="41425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Altıgen 12"/>
          <p:cNvSpPr/>
          <p:nvPr/>
        </p:nvSpPr>
        <p:spPr>
          <a:xfrm>
            <a:off x="1560512" y="779415"/>
            <a:ext cx="9096375" cy="2657476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Özel </a:t>
            </a:r>
            <a:r>
              <a:rPr lang="tr-TR" sz="2400" dirty="0" err="1"/>
              <a:t>gereksinimli</a:t>
            </a:r>
            <a:r>
              <a:rPr lang="tr-TR" sz="2400" dirty="0"/>
              <a:t> bireylerin iş gücüne katılmalarını, mesleki beceri kazanmalarını ve sosyal yaşamın içinde aktif olarak yer almalarını sağlayan istihdam odaklı sosyal tesis.</a:t>
            </a:r>
            <a:endParaRPr lang="tr-TR" sz="3200" b="1" dirty="0"/>
          </a:p>
        </p:txBody>
      </p:sp>
      <p:sp>
        <p:nvSpPr>
          <p:cNvPr id="14" name="Altıgen 13"/>
          <p:cNvSpPr/>
          <p:nvPr/>
        </p:nvSpPr>
        <p:spPr>
          <a:xfrm>
            <a:off x="1943100" y="3582214"/>
            <a:ext cx="83185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b="1" dirty="0" smtClean="0"/>
              <a:t>CEVAP</a:t>
            </a:r>
            <a:endParaRPr lang="tr-TR" sz="2400" b="1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408" y="5677043"/>
            <a:ext cx="974040" cy="972755"/>
          </a:xfrm>
          <a:prstGeom prst="rect">
            <a:avLst/>
          </a:prstGeom>
        </p:spPr>
      </p:pic>
      <p:sp>
        <p:nvSpPr>
          <p:cNvPr id="17" name="Altıgen 16"/>
          <p:cNvSpPr/>
          <p:nvPr/>
        </p:nvSpPr>
        <p:spPr>
          <a:xfrm>
            <a:off x="1943100" y="3601329"/>
            <a:ext cx="83185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Engelsiz Kafe</a:t>
            </a:r>
            <a:endParaRPr lang="tr-TR" sz="2400" dirty="0"/>
          </a:p>
        </p:txBody>
      </p:sp>
      <p:sp>
        <p:nvSpPr>
          <p:cNvPr id="18" name="Rectangle: Rounded Corners 111">
            <a:hlinkClick r:id="rId13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20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6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6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62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3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7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71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7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8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8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8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8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7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588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500"/>
                            </p:stCondLst>
                            <p:childTnLst>
                              <p:par>
                                <p:cTn id="211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2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7" grpId="0" animBg="1"/>
      <p:bldP spid="23" grpId="0"/>
      <p:bldP spid="24" grpId="0"/>
      <p:bldP spid="25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Resim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cxnSp>
        <p:nvCxnSpPr>
          <p:cNvPr id="12" name="Düz Bağlayıcı 11"/>
          <p:cNvCxnSpPr/>
          <p:nvPr/>
        </p:nvCxnSpPr>
        <p:spPr>
          <a:xfrm>
            <a:off x="0" y="44473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Altıgen 13"/>
          <p:cNvSpPr/>
          <p:nvPr/>
        </p:nvSpPr>
        <p:spPr>
          <a:xfrm>
            <a:off x="114301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Ulaşım hizmetlerinden yararlanmalarının engellenmesi</a:t>
            </a:r>
            <a:endParaRPr lang="tr-TR" sz="3200" dirty="0" smtClean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912" y="5835075"/>
            <a:ext cx="974040" cy="972755"/>
          </a:xfrm>
          <a:prstGeom prst="rect">
            <a:avLst/>
          </a:prstGeom>
        </p:spPr>
      </p:pic>
      <p:sp>
        <p:nvSpPr>
          <p:cNvPr id="18" name="Altıgen 17"/>
          <p:cNvSpPr/>
          <p:nvPr/>
        </p:nvSpPr>
        <p:spPr>
          <a:xfrm>
            <a:off x="6324600" y="3887014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Kamu binalarında erişilebilirlik düzenlemeleri yapılması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01601" y="4199168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A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22" name="Metin kutusu 21"/>
          <p:cNvSpPr txBox="1"/>
          <p:nvPr/>
        </p:nvSpPr>
        <p:spPr>
          <a:xfrm>
            <a:off x="6324601" y="419916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FF0000"/>
                </a:solidFill>
              </a:rPr>
              <a:t>B</a:t>
            </a:r>
          </a:p>
        </p:txBody>
      </p:sp>
      <p:cxnSp>
        <p:nvCxnSpPr>
          <p:cNvPr id="26" name="Düz Bağlayıcı 25"/>
          <p:cNvCxnSpPr/>
          <p:nvPr/>
        </p:nvCxnSpPr>
        <p:spPr>
          <a:xfrm>
            <a:off x="0" y="5625493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Altıgen 27"/>
          <p:cNvSpPr/>
          <p:nvPr/>
        </p:nvSpPr>
        <p:spPr>
          <a:xfrm>
            <a:off x="114301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Eğitim olanaklarının </a:t>
            </a:r>
            <a:r>
              <a:rPr lang="tr-TR" sz="2400" dirty="0" smtClean="0"/>
              <a:t>azaltılması</a:t>
            </a:r>
            <a:endParaRPr lang="tr-TR" sz="3200" dirty="0"/>
          </a:p>
        </p:txBody>
      </p:sp>
      <p:sp>
        <p:nvSpPr>
          <p:cNvPr id="29" name="Altıgen 28"/>
          <p:cNvSpPr/>
          <p:nvPr/>
        </p:nvSpPr>
        <p:spPr>
          <a:xfrm>
            <a:off x="6324600" y="5065173"/>
            <a:ext cx="57658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r-TR" sz="2400" dirty="0" smtClean="0"/>
              <a:t>Sosyal </a:t>
            </a:r>
            <a:r>
              <a:rPr lang="tr-TR" sz="2400" dirty="0"/>
              <a:t>etkinliklere katılımlarının </a:t>
            </a:r>
            <a:r>
              <a:rPr lang="tr-TR" sz="2400" dirty="0" smtClean="0"/>
              <a:t>sınırlandırılması</a:t>
            </a:r>
            <a:endParaRPr lang="tr-TR" sz="2400" dirty="0"/>
          </a:p>
        </p:txBody>
      </p:sp>
      <p:sp>
        <p:nvSpPr>
          <p:cNvPr id="30" name="Metin kutusu 29"/>
          <p:cNvSpPr txBox="1"/>
          <p:nvPr/>
        </p:nvSpPr>
        <p:spPr>
          <a:xfrm>
            <a:off x="101601" y="5377327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C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31" name="Metin kutusu 30"/>
          <p:cNvSpPr txBox="1"/>
          <p:nvPr/>
        </p:nvSpPr>
        <p:spPr>
          <a:xfrm>
            <a:off x="6324601" y="5377326"/>
            <a:ext cx="34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D</a:t>
            </a:r>
            <a:endParaRPr lang="tr-TR" sz="2400" b="1" dirty="0">
              <a:solidFill>
                <a:srgbClr val="FF0000"/>
              </a:solidFill>
            </a:endParaRPr>
          </a:p>
        </p:txBody>
      </p:sp>
      <p:cxnSp>
        <p:nvCxnSpPr>
          <p:cNvPr id="33" name="Düz Bağlayıcı 32"/>
          <p:cNvCxnSpPr/>
          <p:nvPr/>
        </p:nvCxnSpPr>
        <p:spPr>
          <a:xfrm>
            <a:off x="-38101" y="22867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Altıgen 33"/>
          <p:cNvSpPr/>
          <p:nvPr/>
        </p:nvSpPr>
        <p:spPr>
          <a:xfrm>
            <a:off x="101601" y="779415"/>
            <a:ext cx="11988799" cy="3015412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Aşağıdakilerden hangisi özel </a:t>
            </a:r>
            <a:r>
              <a:rPr lang="tr-TR" sz="2400" dirty="0" err="1"/>
              <a:t>gereksinimli</a:t>
            </a:r>
            <a:r>
              <a:rPr lang="tr-TR" sz="2400" dirty="0"/>
              <a:t> bireylerin temel haklarını daha etkin kullanabilmeleri için yapılan çalışmalardan biridir</a:t>
            </a:r>
            <a:r>
              <a:rPr lang="tr-TR" sz="2400" dirty="0" smtClean="0"/>
              <a:t>?</a:t>
            </a:r>
            <a:endParaRPr lang="tr-TR" sz="2400" dirty="0"/>
          </a:p>
        </p:txBody>
      </p:sp>
      <p:sp>
        <p:nvSpPr>
          <p:cNvPr id="37" name="Rectangle: Rounded Corners 111">
            <a:hlinkClick r:id="rId13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43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>
            <a:off x="6584952" y="6219063"/>
            <a:ext cx="6083300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b="60097"/>
          <a:stretch/>
        </p:blipFill>
        <p:spPr>
          <a:xfrm flipH="1">
            <a:off x="-476253" y="6259985"/>
            <a:ext cx="6108701" cy="106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4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1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8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7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7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7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8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8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82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83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8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8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8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8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8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8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9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91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9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9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9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9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9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9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98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9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10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10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10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10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10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0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10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107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410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2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000"/>
                            </p:stCondLst>
                            <p:childTnLst>
                              <p:par>
                                <p:cTn id="23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2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  <p:bldLst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pic>
        <p:nvPicPr>
          <p:cNvPr id="9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 b="60097"/>
          <a:stretch/>
        </p:blipFill>
        <p:spPr>
          <a:xfrm>
            <a:off x="1" y="4729908"/>
            <a:ext cx="12192000" cy="212809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" name="Düz Bağlayıcı 10"/>
          <p:cNvCxnSpPr/>
          <p:nvPr/>
        </p:nvCxnSpPr>
        <p:spPr>
          <a:xfrm>
            <a:off x="-38101" y="21216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>
            <a:off x="12700" y="41425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Altıgen 12"/>
          <p:cNvSpPr/>
          <p:nvPr/>
        </p:nvSpPr>
        <p:spPr>
          <a:xfrm>
            <a:off x="1560512" y="779415"/>
            <a:ext cx="9096375" cy="2657476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Ailelerin hac, umre, sağlık sorunları veya seyahat gibi gerekçelerle geçici süreyle ilgilenemediği durumlarda, özel </a:t>
            </a:r>
            <a:r>
              <a:rPr lang="tr-TR" sz="2400" dirty="0" err="1"/>
              <a:t>gereksinimli</a:t>
            </a:r>
            <a:r>
              <a:rPr lang="tr-TR" sz="2400" dirty="0"/>
              <a:t> bireylerin kısa süreli bakım ve destek almalarını sağlayan yatılı hizmet modeli. </a:t>
            </a:r>
            <a:endParaRPr lang="tr-TR" sz="3200" dirty="0"/>
          </a:p>
        </p:txBody>
      </p:sp>
      <p:sp>
        <p:nvSpPr>
          <p:cNvPr id="14" name="Altıgen 13"/>
          <p:cNvSpPr/>
          <p:nvPr/>
        </p:nvSpPr>
        <p:spPr>
          <a:xfrm>
            <a:off x="43657" y="3582214"/>
            <a:ext cx="3994943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400" dirty="0"/>
              <a:t>Geçici ve Misafir Bakım Hizmeti</a:t>
            </a:r>
            <a:endParaRPr lang="tr-TR" sz="2400" dirty="0"/>
          </a:p>
        </p:txBody>
      </p:sp>
      <p:sp>
        <p:nvSpPr>
          <p:cNvPr id="16" name="Altıgen 15"/>
          <p:cNvSpPr/>
          <p:nvPr/>
        </p:nvSpPr>
        <p:spPr>
          <a:xfrm>
            <a:off x="8124023" y="3579038"/>
            <a:ext cx="4030664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Engelsiz Kafe</a:t>
            </a:r>
            <a:endParaRPr lang="tr-TR" sz="2400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408" y="5677043"/>
            <a:ext cx="974040" cy="972755"/>
          </a:xfrm>
          <a:prstGeom prst="rect">
            <a:avLst/>
          </a:prstGeom>
        </p:spPr>
      </p:pic>
      <p:sp>
        <p:nvSpPr>
          <p:cNvPr id="18" name="Altıgen 17"/>
          <p:cNvSpPr/>
          <p:nvPr/>
        </p:nvSpPr>
        <p:spPr>
          <a:xfrm>
            <a:off x="4162425" y="3579038"/>
            <a:ext cx="3859209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Gündüz Bakım Merkezleri</a:t>
            </a:r>
          </a:p>
        </p:txBody>
      </p:sp>
      <p:sp>
        <p:nvSpPr>
          <p:cNvPr id="19" name="Rectangle: Rounded Corners 111">
            <a:hlinkClick r:id="rId14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20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2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3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4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5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6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7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8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9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60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61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62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63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4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5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6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7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8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9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70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71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72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73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4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5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6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7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8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9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80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81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82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83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4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5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6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7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8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473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2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000"/>
                            </p:stCondLst>
                            <p:childTnLst>
                              <p:par>
                                <p:cTn id="23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2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23" grpId="0"/>
      <p:bldP spid="24" grpId="0"/>
      <p:bldP spid="25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pic>
        <p:nvPicPr>
          <p:cNvPr id="18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 b="60097"/>
          <a:stretch/>
        </p:blipFill>
        <p:spPr>
          <a:xfrm>
            <a:off x="1" y="4729908"/>
            <a:ext cx="12192000" cy="212809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" name="Düz Bağlayıcı 18"/>
          <p:cNvCxnSpPr/>
          <p:nvPr/>
        </p:nvCxnSpPr>
        <p:spPr>
          <a:xfrm>
            <a:off x="-38101" y="21216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Düz Bağlayıcı 21"/>
          <p:cNvCxnSpPr/>
          <p:nvPr/>
        </p:nvCxnSpPr>
        <p:spPr>
          <a:xfrm>
            <a:off x="12700" y="41425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Altıgen 25"/>
          <p:cNvSpPr/>
          <p:nvPr/>
        </p:nvSpPr>
        <p:spPr>
          <a:xfrm>
            <a:off x="1560512" y="779415"/>
            <a:ext cx="9096375" cy="2657476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İnsanların doğdukları yer, cinsiyet, aile yapısı veya sahip oldukları fiziksel/zihinsel özellikler ne olursa olsun eğitim, sağlık, iş ve sosyal yaşamda aynı haklara ve imkânlara sahip olması. </a:t>
            </a:r>
            <a:endParaRPr lang="tr-TR" sz="3200" b="1" dirty="0"/>
          </a:p>
        </p:txBody>
      </p:sp>
      <p:sp>
        <p:nvSpPr>
          <p:cNvPr id="28" name="Altıgen 27"/>
          <p:cNvSpPr/>
          <p:nvPr/>
        </p:nvSpPr>
        <p:spPr>
          <a:xfrm>
            <a:off x="4017895" y="3579038"/>
            <a:ext cx="3994943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Fırsat Eşitliği</a:t>
            </a:r>
            <a:endParaRPr lang="tr-TR" sz="2400" dirty="0"/>
          </a:p>
        </p:txBody>
      </p:sp>
      <p:sp>
        <p:nvSpPr>
          <p:cNvPr id="29" name="Altıgen 28"/>
          <p:cNvSpPr/>
          <p:nvPr/>
        </p:nvSpPr>
        <p:spPr>
          <a:xfrm>
            <a:off x="8124023" y="3579038"/>
            <a:ext cx="4030664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Anayasa</a:t>
            </a:r>
            <a:endParaRPr lang="tr-TR" sz="2400" dirty="0"/>
          </a:p>
        </p:txBody>
      </p:sp>
      <p:pic>
        <p:nvPicPr>
          <p:cNvPr id="36" name="Resim 3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37" name="Resim 36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408" y="5677043"/>
            <a:ext cx="974040" cy="972755"/>
          </a:xfrm>
          <a:prstGeom prst="rect">
            <a:avLst/>
          </a:prstGeom>
        </p:spPr>
      </p:pic>
      <p:sp>
        <p:nvSpPr>
          <p:cNvPr id="38" name="Altıgen 37"/>
          <p:cNvSpPr/>
          <p:nvPr/>
        </p:nvSpPr>
        <p:spPr>
          <a:xfrm>
            <a:off x="47501" y="3579038"/>
            <a:ext cx="3859209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Eğitim Hakkı</a:t>
            </a:r>
            <a:endParaRPr lang="tr-TR" sz="2400" dirty="0"/>
          </a:p>
        </p:txBody>
      </p:sp>
      <p:sp>
        <p:nvSpPr>
          <p:cNvPr id="20" name="Rectangle: Rounded Corners 111">
            <a:hlinkClick r:id="rId14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30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32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2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3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4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5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6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7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8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9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0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1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2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3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4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5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66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67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68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69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70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71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72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73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74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75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76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77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78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79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80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81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82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83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84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85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86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87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88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89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90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91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92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93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94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95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96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946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2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köt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000"/>
                            </p:stCondLst>
                            <p:childTnLst>
                              <p:par>
                                <p:cTn id="230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>
                <p:cTn id="2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  <p:bldLst>
      <p:bldP spid="32" grpId="0"/>
      <p:bldP spid="33" grpId="0"/>
      <p:bldP spid="34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4850"/>
            <a:ext cx="12192001" cy="7614152"/>
          </a:xfrm>
          <a:prstGeom prst="rect">
            <a:avLst/>
          </a:prstGeom>
        </p:spPr>
      </p:pic>
      <p:pic>
        <p:nvPicPr>
          <p:cNvPr id="9" name="Google Shape;97;p15">
            <a:extLst>
              <a:ext uri="{FF2B5EF4-FFF2-40B4-BE49-F238E27FC236}">
                <a16:creationId xmlns:a16="http://schemas.microsoft.com/office/drawing/2014/main" id="{41921E1F-A8FB-4996-8BC2-F45A168E7EA5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 b="60097"/>
          <a:stretch/>
        </p:blipFill>
        <p:spPr>
          <a:xfrm>
            <a:off x="1" y="4729908"/>
            <a:ext cx="12192000" cy="212809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" name="Düz Bağlayıcı 10"/>
          <p:cNvCxnSpPr/>
          <p:nvPr/>
        </p:nvCxnSpPr>
        <p:spPr>
          <a:xfrm>
            <a:off x="-38101" y="2121646"/>
            <a:ext cx="12242801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>
            <a:off x="12700" y="4142534"/>
            <a:ext cx="12192000" cy="0"/>
          </a:xfrm>
          <a:prstGeom prst="line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Altıgen 12"/>
          <p:cNvSpPr/>
          <p:nvPr/>
        </p:nvSpPr>
        <p:spPr>
          <a:xfrm>
            <a:off x="1560512" y="779415"/>
            <a:ext cx="9096375" cy="2657476"/>
          </a:xfrm>
          <a:prstGeom prst="hexagon">
            <a:avLst/>
          </a:prstGeom>
          <a:solidFill>
            <a:srgbClr val="3AB6F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/>
              <a:t>Aynı durumda bulunan kişilere aynı muamelenin yapılması, hak ve özgürlüklerden hiçbir ayrım gözetilmeksizin herkesin eşit şekilde yararlanması esası. </a:t>
            </a:r>
          </a:p>
        </p:txBody>
      </p:sp>
      <p:sp>
        <p:nvSpPr>
          <p:cNvPr id="14" name="Altıgen 13"/>
          <p:cNvSpPr/>
          <p:nvPr/>
        </p:nvSpPr>
        <p:spPr>
          <a:xfrm>
            <a:off x="1943100" y="3582214"/>
            <a:ext cx="83185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b="1" dirty="0" smtClean="0"/>
              <a:t>CEVAP</a:t>
            </a:r>
            <a:endParaRPr lang="tr-TR" sz="2400" b="1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99" y="-24953"/>
            <a:ext cx="5757671" cy="654281"/>
          </a:xfrm>
          <a:prstGeom prst="rect">
            <a:avLst/>
          </a:prstGeom>
        </p:spPr>
      </p:pic>
      <p:pic>
        <p:nvPicPr>
          <p:cNvPr id="2" name="Resim 1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408" y="5677043"/>
            <a:ext cx="974040" cy="972755"/>
          </a:xfrm>
          <a:prstGeom prst="rect">
            <a:avLst/>
          </a:prstGeom>
        </p:spPr>
      </p:pic>
      <p:sp>
        <p:nvSpPr>
          <p:cNvPr id="17" name="Altıgen 16"/>
          <p:cNvSpPr/>
          <p:nvPr/>
        </p:nvSpPr>
        <p:spPr>
          <a:xfrm>
            <a:off x="1943100" y="3601329"/>
            <a:ext cx="8318500" cy="1126992"/>
          </a:xfrm>
          <a:prstGeom prst="hexagon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Eşitlik İlkesi</a:t>
            </a:r>
            <a:endParaRPr lang="tr-TR" sz="2400" dirty="0"/>
          </a:p>
        </p:txBody>
      </p:sp>
      <p:sp>
        <p:nvSpPr>
          <p:cNvPr id="18" name="Rectangle: Rounded Corners 111">
            <a:hlinkClick r:id="rId13"/>
            <a:extLst>
              <a:ext uri="{FF2B5EF4-FFF2-40B4-BE49-F238E27FC236}">
                <a16:creationId xmlns:a16="http://schemas.microsoft.com/office/drawing/2014/main" id="{86E3D609-39C5-48AB-BBEB-435EFD8F0C1A}"/>
              </a:ext>
            </a:extLst>
          </p:cNvPr>
          <p:cNvSpPr/>
          <p:nvPr/>
        </p:nvSpPr>
        <p:spPr>
          <a:xfrm flipH="1">
            <a:off x="-2" y="0"/>
            <a:ext cx="1905001" cy="62932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altLang="tr-TR" dirty="0" smtClean="0">
                <a:solidFill>
                  <a:schemeClr val="bg1"/>
                </a:solidFill>
              </a:rPr>
              <a:t> </a:t>
            </a:r>
            <a:endParaRPr lang="en-US" dirty="0"/>
          </a:p>
        </p:txBody>
      </p:sp>
      <p:pic>
        <p:nvPicPr>
          <p:cNvPr id="20" name="1 dk---se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346" y="183905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10589308" y="27668"/>
            <a:ext cx="838200" cy="609600"/>
          </a:xfrm>
          <a:prstGeom prst="rect">
            <a:avLst/>
          </a:prstGeom>
          <a:solidFill>
            <a:schemeClr val="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60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2" name="Text Box 17"/>
          <p:cNvSpPr txBox="1">
            <a:spLocks noChangeArrowheads="1"/>
          </p:cNvSpPr>
          <p:nvPr/>
        </p:nvSpPr>
        <p:spPr bwMode="auto">
          <a:xfrm>
            <a:off x="10456751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50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3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1" name="Text Box 26"/>
          <p:cNvSpPr txBox="1">
            <a:spLocks noChangeArrowheads="1"/>
          </p:cNvSpPr>
          <p:nvPr/>
        </p:nvSpPr>
        <p:spPr bwMode="auto">
          <a:xfrm>
            <a:off x="10458338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4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0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8" name="Text Box 33"/>
          <p:cNvSpPr txBox="1">
            <a:spLocks noChangeArrowheads="1"/>
          </p:cNvSpPr>
          <p:nvPr/>
        </p:nvSpPr>
        <p:spPr bwMode="auto">
          <a:xfrm>
            <a:off x="10456752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9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4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8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7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6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5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4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3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</a:t>
            </a:r>
            <a:r>
              <a:rPr lang="en-US" altLang="tr-TR" sz="4000" b="1" dirty="0" smtClean="0">
                <a:latin typeface="Verdana" panose="020B0604030504040204" pitchFamily="34" charset="0"/>
              </a:rPr>
              <a:t>2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altLang="tr-TR" sz="4000" b="1" dirty="0" smtClean="0">
                <a:latin typeface="Verdana" panose="020B0604030504040204" pitchFamily="34" charset="0"/>
              </a:rPr>
              <a:t>31</a:t>
            </a:r>
            <a:endParaRPr lang="en-US" altLang="tr-TR" sz="4000" b="1" dirty="0">
              <a:latin typeface="Verdana" panose="020B0604030504040204" pitchFamily="34" charset="0"/>
            </a:endParaRPr>
          </a:p>
        </p:txBody>
      </p:sp>
      <p:sp>
        <p:nvSpPr>
          <p:cNvPr id="57" name="Text Box 1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30</a:t>
            </a:r>
          </a:p>
        </p:txBody>
      </p:sp>
      <p:sp>
        <p:nvSpPr>
          <p:cNvPr id="58" name="Text Box 1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29</a:t>
            </a:r>
          </a:p>
        </p:txBody>
      </p:sp>
      <p:sp>
        <p:nvSpPr>
          <p:cNvPr id="59" name="Text Box 1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28</a:t>
            </a:r>
          </a:p>
        </p:txBody>
      </p:sp>
      <p:sp>
        <p:nvSpPr>
          <p:cNvPr id="60" name="Text Box 1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27</a:t>
            </a:r>
          </a:p>
        </p:txBody>
      </p:sp>
      <p:sp>
        <p:nvSpPr>
          <p:cNvPr id="61" name="Text Box 1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26</a:t>
            </a:r>
          </a:p>
        </p:txBody>
      </p:sp>
      <p:sp>
        <p:nvSpPr>
          <p:cNvPr id="62" name="Text Box 17"/>
          <p:cNvSpPr txBox="1">
            <a:spLocks noChangeArrowheads="1"/>
          </p:cNvSpPr>
          <p:nvPr/>
        </p:nvSpPr>
        <p:spPr bwMode="auto">
          <a:xfrm>
            <a:off x="10457546" y="-48532"/>
            <a:ext cx="1074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25</a:t>
            </a:r>
          </a:p>
        </p:txBody>
      </p:sp>
      <p:sp>
        <p:nvSpPr>
          <p:cNvPr id="63" name="Text Box 1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24</a:t>
            </a:r>
          </a:p>
        </p:txBody>
      </p:sp>
      <p:sp>
        <p:nvSpPr>
          <p:cNvPr id="64" name="Text Box 1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23</a:t>
            </a:r>
          </a:p>
        </p:txBody>
      </p:sp>
      <p:sp>
        <p:nvSpPr>
          <p:cNvPr id="65" name="Text Box 2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22</a:t>
            </a:r>
          </a:p>
        </p:txBody>
      </p:sp>
      <p:sp>
        <p:nvSpPr>
          <p:cNvPr id="66" name="Text Box 2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21</a:t>
            </a:r>
          </a:p>
        </p:txBody>
      </p:sp>
      <p:sp>
        <p:nvSpPr>
          <p:cNvPr id="67" name="Text Box 2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20</a:t>
            </a:r>
          </a:p>
        </p:txBody>
      </p:sp>
      <p:sp>
        <p:nvSpPr>
          <p:cNvPr id="68" name="Text Box 2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19</a:t>
            </a:r>
          </a:p>
        </p:txBody>
      </p:sp>
      <p:sp>
        <p:nvSpPr>
          <p:cNvPr id="69" name="Text Box 2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18</a:t>
            </a:r>
          </a:p>
        </p:txBody>
      </p:sp>
      <p:sp>
        <p:nvSpPr>
          <p:cNvPr id="70" name="Text Box 2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17</a:t>
            </a:r>
          </a:p>
        </p:txBody>
      </p:sp>
      <p:sp>
        <p:nvSpPr>
          <p:cNvPr id="71" name="Text Box 2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16</a:t>
            </a:r>
          </a:p>
        </p:txBody>
      </p:sp>
      <p:sp>
        <p:nvSpPr>
          <p:cNvPr id="72" name="Text Box 2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15</a:t>
            </a:r>
          </a:p>
        </p:txBody>
      </p:sp>
      <p:sp>
        <p:nvSpPr>
          <p:cNvPr id="73" name="Text Box 2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14</a:t>
            </a:r>
          </a:p>
        </p:txBody>
      </p:sp>
      <p:sp>
        <p:nvSpPr>
          <p:cNvPr id="74" name="Text Box 2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13</a:t>
            </a:r>
          </a:p>
        </p:txBody>
      </p:sp>
      <p:sp>
        <p:nvSpPr>
          <p:cNvPr id="75" name="Text Box 3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12</a:t>
            </a:r>
          </a:p>
        </p:txBody>
      </p:sp>
      <p:sp>
        <p:nvSpPr>
          <p:cNvPr id="76" name="Text Box 3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11</a:t>
            </a:r>
          </a:p>
        </p:txBody>
      </p:sp>
      <p:sp>
        <p:nvSpPr>
          <p:cNvPr id="77" name="Text Box 32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10</a:t>
            </a:r>
          </a:p>
        </p:txBody>
      </p:sp>
      <p:sp>
        <p:nvSpPr>
          <p:cNvPr id="78" name="Text Box 33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9</a:t>
            </a:r>
          </a:p>
        </p:txBody>
      </p:sp>
      <p:sp>
        <p:nvSpPr>
          <p:cNvPr id="79" name="Text Box 34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8</a:t>
            </a:r>
          </a:p>
        </p:txBody>
      </p:sp>
      <p:sp>
        <p:nvSpPr>
          <p:cNvPr id="80" name="Text Box 35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7</a:t>
            </a:r>
          </a:p>
        </p:txBody>
      </p:sp>
      <p:sp>
        <p:nvSpPr>
          <p:cNvPr id="81" name="Text Box 36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6</a:t>
            </a:r>
          </a:p>
        </p:txBody>
      </p:sp>
      <p:sp>
        <p:nvSpPr>
          <p:cNvPr id="82" name="Text Box 37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5</a:t>
            </a:r>
          </a:p>
        </p:txBody>
      </p:sp>
      <p:sp>
        <p:nvSpPr>
          <p:cNvPr id="83" name="Text Box 38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4</a:t>
            </a:r>
          </a:p>
        </p:txBody>
      </p:sp>
      <p:sp>
        <p:nvSpPr>
          <p:cNvPr id="84" name="Text Box 39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85" name="Text Box 40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86" name="Text Box 41"/>
          <p:cNvSpPr txBox="1">
            <a:spLocks noChangeArrowheads="1"/>
          </p:cNvSpPr>
          <p:nvPr/>
        </p:nvSpPr>
        <p:spPr bwMode="auto">
          <a:xfrm>
            <a:off x="10457546" y="-48532"/>
            <a:ext cx="10747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tr-TR" sz="4000" b="1"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87" name="10 Oval"/>
          <p:cNvSpPr/>
          <p:nvPr/>
        </p:nvSpPr>
        <p:spPr>
          <a:xfrm>
            <a:off x="10656887" y="-21137"/>
            <a:ext cx="717981" cy="6742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r-TR" sz="900" b="1" dirty="0"/>
              <a:t>SÜRE BİTTİ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090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6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0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6000"/>
                            </p:stCondLst>
                            <p:childTnLst>
                              <p:par>
                                <p:cTn id="8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3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9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9000"/>
                            </p:stCondLst>
                            <p:childTnLst>
                              <p:par>
                                <p:cTn id="9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2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0"/>
                            </p:stCondLst>
                            <p:childTnLst>
                              <p:par>
                                <p:cTn id="9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0"/>
                            </p:stCondLst>
                            <p:childTnLst>
                              <p:par>
                                <p:cTn id="9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000"/>
                            </p:stCondLst>
                            <p:childTnLst>
                              <p:par>
                                <p:cTn id="10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7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0"/>
                            </p:stCondLst>
                            <p:childTnLst>
                              <p:par>
                                <p:cTn id="1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3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6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9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12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2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5"/>
                                            </p:cond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2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8"/>
                                            </p:cond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2000"/>
                            </p:stCondLst>
                            <p:childTnLst>
                              <p:par>
                                <p:cTn id="13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1"/>
                                            </p:cond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3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4"/>
                                            </p:cond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3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14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0"/>
                                            </p:cond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4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3"/>
                                            </p:cond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6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4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5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2"/>
                                            </p:cond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5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1000"/>
                            </p:stCondLst>
                            <p:childTnLst>
                              <p:par>
                                <p:cTn id="15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8"/>
                                            </p:cond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6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1"/>
                                            </p:cond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3000"/>
                            </p:stCondLst>
                            <p:childTnLst>
                              <p:par>
                                <p:cTn id="1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4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4000"/>
                            </p:stCondLst>
                            <p:childTnLst>
                              <p:par>
                                <p:cTn id="1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7"/>
                                            </p:cond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1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0"/>
                                            </p:cond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1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6"/>
                                            </p:cond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2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itiscan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1" dur="6217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500"/>
                            </p:stCondLst>
                            <p:childTnLst>
                              <p:par>
                                <p:cTn id="211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2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7" grpId="0" animBg="1"/>
      <p:bldP spid="23" grpId="0"/>
      <p:bldP spid="24" grpId="0"/>
      <p:bldP spid="25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-SUITE_ISPRING_CURRENT_PLAYER_ID" val="universal"/>
  <p:tag name="ISPRING_PRESENTATION_COURSE_TITLE" val="511 Gruplar ve Rollerimiz "/>
  <p:tag name="ISPRING_LMS_API_VERSION" val="SCORM 2004 (4th edition)"/>
  <p:tag name="ISPRING_ULTRA_SCORM_COURSE_ID" val="BAD721DA-A225-41C5-9AB5-60379B43C48F"/>
  <p:tag name="ISPRING_CMI5_LAUNCH_METHOD" val="any window"/>
  <p:tag name="ISPRING_PUBLISH_SETTINGS" val="{&quot;commonSettings&quot;:{&quot;webSettings&quot;:{&quot;useMobileViewer&quot;:&quot;T_FALSE&quot;},&quot;lmsSettings&quot;:{&quot;useMobileViewer&quot;:&quot;T_FALSE&quot;},&quot;cloudSettings&quot;:{&quot;useMobileViewer&quot;:&quot;T_FALSE&quot;},&quot;ispringLmsSettings&quot;:{&quot;useMobileViewer&quot;:&quot;T_FALSE&quot;},&quot;playerId&quot;:&quot;universal&quot;,&quot;studioSettings&quot;:{&quot;useMobileViewer&quot;:&quot;T_FALSE&quot;}},&quot;advancedSettings&quot;:{&quot;enableTextAllocation&quot;:&quot;T_TRUE&quot;,&quot;viewingFromLocalDrive&quot;:&quot;T_TRUE&quot;,&quot;contentScale&quot;:75,&quot;contentScaleMode&quot;:&quot;SCALE&quot;},&quot;accessibilitySettings&quot;:{&quot;enabled&quot;:&quot;T_FALSE&quot;},&quot;compressionSettings&quot;:{&quot;imageSettings&quot;:{&quot;jpegQuality&quot;:70,&quot;optimizeImageForResolution&quot;:&quot;T_FALSE&quot;},&quot;audioQuality&quot;:70,&quot;videoQuality&quot;:65},&quot;protectionSettings&quot;:{&quot;watermarkEnabled&quot;:&quot;T_FALSE&quot;,&quot;watermarkPosition&quot;:&quot;MIDDLE_CENTER&quot;,&quot;openWatermarkUrl&quot;:&quot;T_FALSE&quot;,&quot;openWatermarkWebPageInNewWindow&quot;:&quot;T_FALSE&quot;,&quot;displayAfterEnabled&quot;:&quot;T_FALSE&quot;,&quot;displayUntilEnabled&quot;:&quot;T_FALSE&quot;,&quot;domainRestrictionEnabled&quot;:&quot;T_FALSE&quot;,&quot;enablePassword&quot;:&quot;T_FALSE&quot;},&quot;videoSettings&quot;:{&quot;videoCompressionSettings&quot;:{&quot;audioQuality&quot;:70,&quot;videoQuality&quot;:75},&quot;secondsOnEachSlide&quot;:5,&quot;hostingSettings&quot;:{}},&quot;ispringOnlineSettings&quot;:{&quot;onlineDestinationFolderId&quot;:&quot;1&quot;},&quot;cloudSettings&quot;:{&quot;onlineDestinationFolderId&quot;:&quot;1&quot;},&quot;wordSettings&quot;:{&quot;printCopies&quot;:1},&quot;studioSettings&quot;:{&quot;onlineDestinationFolderId&quot;:&quot;1&quot;,&quot;uploadSources&quot;:true}}"/>
  <p:tag name="ISPRING_SCORM_RATE_SLIDES" val="0"/>
  <p:tag name="ISPRING_SCORM_PASSING_SCORE" val="0.000000"/>
  <p:tag name="ISPRING_FIRST_PUBLISH" val="1"/>
  <p:tag name="ISPRING-SUITE_ISPRING_PLAYERS_CUSTOMIZATION_2" val="{&quot;universal&quot;:{&quot;skinSettings&quot;:{&quot;borderRadius&quot;:10,&quot;colors&quot;:{&quot;asideBackground&quot;:{&quot;color&quot;:&quot;#F3F3F3&quot;,&quot;opacity&quot;:1,&quot;type&quot;:&quot;SOLID&quot;},&quot;asideElementBackgroundActive&quot;:{&quot;color&quot;:&quot;#9DA2A6&quot;,&quot;opacity&quot;:1,&quot;type&quot;:&quot;SOLID&quot;},&quot;asideElementBackgroundHover&quot;:{&quot;color&quot;:&quot;#E1E2E2&quot;,&quot;opacity&quot;:1,&quot;type&quot;:&quot;SOLID&quot;},&quot;asideElementText&quot;:{&quot;color&quot;:&quot;#47484A&quot;,&quot;opacity&quot;:1,&quot;type&quot;:&quot;SOLID&quot;},&quot;asideElementTextActive&quot;:{&quot;color&quot;:&quot;#FFFFFF&quot;,&quot;opacity&quot;:1,&quot;type&quot;:&quot;SOLID&quot;},&quot;asideElementTextHover&quot;:{&quot;color&quot;:&quot;#47484A&quot;,&quot;opacity&quot;:1,&quot;type&quot;:&quot;SOLID&quot;},&quot;asideLogoBackground&quot;:{&quot;color&quot;:&quot;#F3F3F3&quot;,&quot;opacity&quot;:1,&quot;type&quot;:&quot;SOLID&quot;},&quot;pageBackground&quot;:{&quot;color&quot;:&quot;#CED1D3&quot;,&quot;opacity&quot;:1,&quot;type&quot;:&quot;SOLID&quot;},&quot;playerBackground&quot;:{&quot;color&quot;:&quot;#FFFFFF&quot;,&quot;opacity&quot;:1,&quot;type&quot;:&quot;SOLID&quot;},&quot;playerText&quot;:{&quot;color&quot;:&quot;#47484A&quot;,&quot;opacity&quot;:1,&quot;type&quot;:&quot;SOLID&quot;},&quot;primaryButtonBackground&quot;:{&quot;color&quot;:&quot;#528BDF&quot;,&quot;opacity&quot;:1,&quot;type&quot;:&quot;SOLID&quot;},&quot;primaryButtonBackgroundHover&quot;:{&quot;color&quot;:&quot;#4B7DC9&quot;,&quot;opacity&quot;:1,&quot;type&quot;:&quot;SOLID&quot;},&quot;primaryButtonBorder&quot;:{&quot;color&quot;:&quot;#528BDF&quot;,&quot;opacity&quot;:1,&quot;type&quot;:&quot;SOLID&quot;},&quot;primaryButtonBorderHover&quot;:{&quot;color&quot;:&quot;#4B7DC9&quot;,&quot;opacity&quot;:1,&quot;type&quot;:&quot;SOLID&quot;},&quot;primaryButtonText&quot;:{&quot;color&quot;:&quot;#FFFFFF&quot;,&quot;opacity&quot;:1,&quot;type&quot;:&quot;SOLID&quot;},&quot;primaryButtonTextHover&quot;:{&quot;color&quot;:&quot;#FFFFFF&quot;,&quot;opacity&quot;:1,&quot;type&quot;:&quot;SOLID&quot;},&quot;secondaryButtonBackground&quot;:{&quot;color&quot;:&quot;#FFFFFF&quot;,&quot;opacity&quot;:1,&quot;type&quot;:&quot;SOLID&quot;},&quot;secondaryButtonBackgroundHover&quot;:{&quot;color&quot;:&quot;#47484A&quot;,&quot;opacity&quot;:0.10000000000000001,&quot;type&quot;:&quot;SOLID&quot;},&quot;secondaryButtonBorder&quot;:{&quot;color&quot;:&quot;#FFFFFF&quot;,&quot;opacity&quot;:1,&quot;type&quot;:&quot;SOLID&quot;},&quot;secondaryButtonBorderHover&quot;:{&quot;color&quot;:&quot;#47484A&quot;,&quot;opacity&quot;:0.10000000000000001,&quot;type&quot;:&quot;SOLID&quot;},&quot;secondaryButtonText&quot;:{&quot;color&quot;:&quot;#47484A&quot;,&quot;opacity&quot;:1,&quot;type&quot;:&quot;SOLID&quot;},&quot;secondaryButtonTextHover&quot;:{&quot;color&quot;:&quot;#47484A&quot;,&quot;opacity&quot;:1,&quot;type&quot;:&quot;SOLID&quot;}},&quot;controlPanel&quot;:{&quot;navigationMode&quot;:&quot;bySteps&quot;,&quot;progressBar&quot;:{&quot;enabled&quot;:true,&quot;mode&quot;:&quot;slideTimeline&quot;,&quot;showLabels&quot;:true,&quot;visible&quot;:true},&quot;showCCButton&quot;:false,&quot;showNextButton&quot;:true,&quot;showOutline&quot;:false,&quot;showPlayPause&quot;:true,&quot;showPlaybackRateButton&quot;:false,&quot;showPrevButton&quot;:true,&quot;showRewind&quot;:false,&quot;showSlideNumbers&quot;:true,&quot;showSlideOnlyButton&quot;:true,&quot;showSubtitlesButton&quot;:false,&quot;showTimer&quot;:false,&quot;showVolumeControl&quot;:true,&quot;visible&quot;:true},&quot;fontFamily&quot;:&quot;Open Sans&quot;,&quot;miniskinCustomizationEnabled&quot;:true,&quot;outlinePanel&quot;:{&quot;highlightViewedEntries&quot;:true,&quot;multilevel&quot;:true,&quot;numberEntries&quot;:true,&quot;search&quot;:true,&quot;thumbnails&quot;:true},&quot;sidePanel&quot;:{&quot;showAtLeft&quot;:false,&quot;showLogo&quot;:false,&quot;showNotes&quot;:false,&quot;showOutline&quot;:false,&quot;showPresenterInfo&quot;:false,&quot;showPresenterVideo&quot;:true,&quot;visible&quot;:false},&quot;titlePanel&quot;:{&quot;buttons&quot;:[&quot;presenterInfo&quot;,&quot;markerTools&quot;,&quot;outline&quot;],&quot;buttonsAtLeft&quot;:true,&quot;courseTitleVisible&quot;:false,&quot;showLogo&quot;:true,&quot;visible&quot;:true},&quot;version&quot;:&quot;1.2&quot;},&quot;skinMessages&quot;:{&quot;PB_ACCESSIBLE_ARIA_LABEL_BACK_TO_BEGIN&quot;:&quot;Go to the beginning of the slide&quot;,&quot;PB_ACCESSIBLE_ARIA_LABEL_BOTTOM_PANEL&quot;:&quot;Bottom Bar&quot;,&quot;PB_ACCESSIBLE_ARIA_LABEL_NAVIGATION_BUTTONS&quot;:&quot;Navigation buttons&quot;,&quot;PB_ACCESSIBLE_ARIA_LABEL_SETTINGS&quot;:&quot;Accessibility Settings&quot;,&quot;PB_ACCESSIBLE_ARIA_LABEL_SLIDE&quot;:&quot;Slide&quot;,&quot;PB_ACCESSIBLE_ARIA_LABEL_TOP_PANEL&quot;:&quot;Top Bar&quot;,&quot;PB_ACCESSIBLE_AUDIO_NARRATION_LABEL&quot;:&quot;Audio narration&quot;,&quot;PB_ACCESSIBLE_AUDIO_SUBTITLES_LABEL&quot;:&quot;Closed Captions&quot;,&quot;PB_ACCESSIBLE_NAVIGATION_NEXT_BUTTON&quot;:&quot;Next&quot;,&quot;PB_ACCESSIBLE_NAVIGATION_PREV_BUTTON&quot;:&quot;Previous&quot;,&quot;PB_ACCESSIBLE_SKIN_ENABLE_ACCESSIBILITY_MODE&quot;:&quot;Turn on accessibility mode&quot;,&quot;PB_ACCESSIBLE_SKIN_ENABLE_NORMAL_MODE&quot;:&quot;Turn off accessibility mode&quot;,&quot;PB_ACCESSIBLE_SKIN_PRESENTER_PHOTO&quot;:&quot;Presenter photo&quot;,&quot;PB_ACCESSIBLE_SLIDE_N_OF_COUNT&quot;:&quot;Slide %SLIDE_NUMBER% of %TOTAL_SLIDES%&quot;,&quot;PB_ACCESSIBLE_VIDEO_NARRATION_LABEL&quot;:&quot;Video narration&quot;,&quot;PB_ACCESSIBLE_WATERMARK_SKIN_CREATED_WITH&quot;:&quot;Created with iSpring evaluation version&quot;,&quot;PB_ATTACHMENT_DOCUMENT_SUBTITLE&quot;:&quot;Document&quot;,&quot;PB_ATTACHMENT_FILE_SUBTITLE&quot;:&quot;File&quot;,&quot;PB_ATTACHMENT_IMAGE_SUBTITLE&quot;:&quot;Picture&quot;,&quot;PB_ATTACHMENT_LINK_SUBTITLE&quot;:&quot;Link&quot;,&quot;PB_ATTACHMENT_VIDEO_SUBTITLE&quot;:&quot;Video&quot;,&quot;PB_BACK_TO_APP_BUTTON_LABEL&quot;:&quot;Back&quot;,&quot;PB_CONTROL_PANEL_CLOSED_CAPTIONS&quot;:&quot;Notes&quot;,&quot;PB_CONTROL_PANEL_EXIT_FULL_SCREEN&quot;:&quot;Exit full screen&quot;,&quot;PB_CONTROL_PANEL_FULL_SCREEN&quot;:&quot;Full screen&quot;,&quot;PB_CONTROL_PANEL_NEXT&quot;:&quot;İleri&quot;,&quot;PB_CONTROL_PANEL_OUTLINE&quot;:&quot;OUTLINE&quot;,&quot;PB_CONTROL_PANEL_PREV&quot;:&quot;Geri&quot;,&quot;PB_CONTROL_PANEL_REPLAY&quot;:&quot;Replay&quot;,&quot;PB_CONTROL_PANEL_SLIDE_COUNTER&quot;:&quot;%SLIDE_NUMBER% of %TOTAL_SLIDES%&quot;,&quot;PB_CONTROL_PANEL_SUBTITLES&quot;:&quot;Closed Captions&quot;,&quot;PB_CONTROL_PANEL_VOLUME_CONTROL&quot;:&quot;Volume&quot;,&quot;PB_CURRENT_SLIDE_IS_NOT_COMPLETED&quot;:&quot;Devam etmek için slaydın tamamını görüntülemelisiniz&quot;,&quot;PB_DOMAIN_RESTRICTION&quot;:&quot;Sorry, the author has disabled viewing the presentation on this domain.&quot;,&quot;PB_DRAWING_TOOLS_END_DRAWING&quot;:&quot;Yazmayı Bitir&quot;,&quot;PB_DRAWING_TOOLS_ERASER&quot;:&quot;Silgi&quot;,&quot;PB_DRAWING_TOOLS_ERASE_ALL&quot;:&quot;Hepsini Sil&quot;,&quot;PB_DRAWING_TOOLS_HIGHLIGHTER&quot;:&quot;Keçeli Kalem&quot;,&quot;PB_DRAWING_TOOLS_PEN&quot;:&quot;Kalem&quot;,&quot;PB_ENTER_PASSWORD&quot;:&quot;Enter a password to view the presentation&quot;,&quot;PB_INCORRECT_PASSWORD&quot;:&quot;The password is incorrect&quot;,&quot;PB_INTERACTION_SLIDE_WINDOW_TEXT&quot;:&quot;You must complete the interaction before leaving this slide.&quot;,&quot;PB_MESSAGE_BOX_NO&quot;:&quot;NO&quot;,&quot;PB_MESSAGE_BOX_OK&quot;:&quot;OK&quot;,&quot;PB_MESSAGE_BOX_YES&quot;:&quot;YES&quot;,&quot;PB_NAVIGATION_IS_RESTRICTED&quot;:&quot;Yalnızca önceden görüntülenen slaytlara erişebilirsiniz.&quot;,&quot;PB_NAVIGATION_IS_SEQUENTIAL&quot;:&quot;Slaytları verilen sırayla görüntülemelisiniz.&quot;,&quot;PB_PLAYBACK_RATE_MENU_CAPTION&quot;:&quot;Speed&quot;,&quot;PB_PRECEDING_QUIZ_FAILED_WINDOW_TEXT&quot;:&quot;You may not advance because you did not pass the quiz at slide %SLIDE_INDEX%.&quot;,&quot;PB_PRECEDING_QUIZ_NOT_COMPLETED_WINDOW_TEXT&quot;:&quot;You must attempt the quiz at slide %SLIDE_INDEX% to advance.&quot;,&quot;PB_PRECEDING_QUIZ_NOT_PASSED_WINDOW_TEXT&quot;:&quot;İlerlemek için% SLIDE_INDEX% slayttaki sınavı geçmelisiniz.&quot;,&quot;PB_PRECEDING_SCENARIO_FAILED_WINDOW_TEXT&quot;:&quot;You may not advance because you did not pass the simulation at slide %SLIDE_INDEX%.&quot;,&quot;PB_PRECEDING_SCENARIO_NOT_COMPLETED_WINDOW_TEXT&quot;:&quot;You must attempt the simulation at slide %SLIDE_INDEX% to advance.&quot;,&quot;PB_PRECEDING_SCENARIO_NOT_PASSED_WINDOW_TEXT&quot;:&quot;You must pass the simulation at slide %SLIDE_INDEX% to advance.&quot;,&quot;PB_PRESENTER_COLLAPSE_BIO&quot;:&quot;Show less&quot;,&quot;PB_PRESENTER_EMAIL&quot;:&quot;Email&quot;,&quot;PB_PRESENTER_EXPAND_BIO&quot;:&quot;Show more&quot;,&quot;PB_PRESENTER_NO_INFO&quot;:&quot;Sunucu Bilgisi Yok&quot;,&quot;PB_PRESENTER_WEBSITE&quot;:&quot;Website&quot;,&quot;PB_QUIZ_SLIDE_WINDOW_TEXT&quot;:&quot;You must complete the quiz before leaving this slide.&quot;,&quot;PB_RATE_MENU_CAPTION&quot;:&quot;Speed&quot;,&quot;PB_RATE_MENU_DEFAULT_RATE&quot;:&quot;Normal&quot;,&quot;PB_RESUME_PRESENTATION_WINDOW_TEXT&quot;:&quot;Sunuyu son görüntülenen slayttan devam ettirmek ister misiniz?&quot;,&quot;PB_SCENARIO_SLIDE_WINDOW_TEXT&quot;:&quot;You must complete the simulation before leaving this slide.&quot;,&quot;PB_SEARCH_CANCEL&quot;:&quot;Sonra&quot;,&quot;PB_SEARCH_NO_RESULTS_LABEL&quot;:&quot;Hiçbir sonuç bulunamadı&quot;,&quot;PB_SEARCH_PANEL_DEFAULT_TEXT&quot;:&quot;Ara&quot;,&quot;PB_SEARCH_RESULTS_LABEL&quot;:&quot;ARAMA SONUÇLARI:&quot;,&quot;PB_SEARCH_RESULT_IN_NOTES&quot;:&quot;in notes&quot;,&quot;PB_SEARCH_RESULT_IN_TEXT_LABEL&quot;:&quot;[Slayt metni]&quot;,&quot;PB_SUBTITLES_MENU_CAPTION&quot;:&quot;Subtitles&quot;,&quot;PB_SUBTITLES_OFF&quot;:&quot;Off&quot;,&quot;PB_TAB_NOTES_LABEL&quot;:&quot;Not&quot;,&quot;PB_TAB_OUTLINE_LABEL&quot;:&quot;Sayfalar&quot;,&quot;PB_TIME_RESTRICTION&quot;:&quot;Sorry, the author has disabled viewing the presentation at the moment.&quot;,&quot;PB_TITLE_PANEL_ATTACHMENTS&quot;:&quot;Kalem-Silgi&quot;,&quot;PB_TITLE_PANEL_MARKER_TOOLS&quot;:&quot;Kalemler&quot;,&quot;PB_TITLE_PANEL_NOTES&quot;:&quot;Notes&quot;,&quot;PB_TITLE_PANEL_OUTLINE&quot;:&quot;Sayfalar&quot;,&quot;PB_TITLE_PANEL_PRESENTER_INFO&quot;:&quot;www.sosyalbilgiler.biz&quot;,&quot;PB_TREE_CONTROL_LOADING&quot;:&quot;Loading…&quot;,&quot;PB_VIDEO_WINDOW_NO_VIDEO_LABEL&quot;:&quot;No video&quot;},&quot;playbackAndNavigationSettings&quot;:{&quot;autoStart&quot;:true,&quot;saveAnimationStates&quot;:true,&quot;loopPresentation&quot;:false,&quot;autoPlayAnimations&quot;:false,&quot;autoPlayAnimationsTime&quot;:1,&quot;navigationType&quot;:&quot;FREE&quot;,&quot;resumeMode&quot;:&quot;ALWAYS_START_OVER&quot;,&quot;enableKeyboardNavigation&quot;:true},&quot;keyboardSettings&quot;:&quot;&quot;,&quot;skinVersion&quot;:3,&quot;skinCompatibleVersion&quot;:0,&quot;publishSettings&quot;:{&quot;backgroundColor&quot;:&quot;#CED1D3&quot;,&quot;playerDimensions&quot;:{&quot;height&quot;:144,&quot;width&quot;:16},&quot;playerModule&quot;:&quot;UniversalHtml&quot;,&quot;presentationContent&quot;:{&quot;metadata&quot;:{&quot;references&quot;:false,&quot;texts&quot;:[&quot;DT_COMPANY_WEBSITE&quot;,&quot;DT_PRESENTER_BIO&quot;,&quot;DT_PRESENTER_EMAIL&quot;,&quot;DT_PRESENTER_WEBSITE&quot;,&quot;DT_PRESENTER_PHONE&quot;,&quot;DT_PRESENTER_TITLE&quot;,&quot;DT_PRESENTER_NAME&quot;,&quot;DT_SLIDE_TITLE&quot;,&quot;DT_SLIDE_NOTES_TEXT&quot;,&quot;DT_SLIDE_TEXT&quot;,&quot;DT_HYPERLINK_TOOLTIP&quot;]},&quot;resources&quot;:{&quot;attachments&quot;:false,&quot;companyLogos&quot;:{&quot;enlargeToFit&quot;:false,&quot;height&quot;:156,&quot;jpegQuality&quot;:100,&quot;keepAspectRatio&quot;:true,&quot;width&quot;:266},&quot;fonts&quot;:[{&quot;charsets&quot;:{&quot;dynamicFormatted&quot;:[&quot;DCT_INTERACTIVITY_TEXT&quot;,&quot;DCT_INTERACTIVITY_SEMIBOLD_TEXT&quot;],&quot;dynamicPlain&quot;:[&quot;DCT_COMPANY_WEBSITE&quot;,&quot;DCT_PRESENTER_BIO&quot;,&quot;DCT_PRESENTER_EMAIL&quot;,&quot;DCT_PRESENTER_WEBSITE&quot;,&quot;DCT_PRESENTER_PHONE&quot;,&quot;DCT_PRESENTER_TITLE&quot;,&quot;DCT_PRESENTER_NAME&quot;,&quot;DCT_SLIDE_TITLE&quot;,&quot;DCT_SLIDE_NOTES_TEXT&quot;,&quot;DCT_SLIDE_TEXT&quot;,&quot;DCT_HYPERLINK_TOOLTIP&quot;],&quot;static&quot;:[&quot;Kalemler&quot;,&quot;Kalem&quot;,&quot;Keçeli Kalem&quot;,&quot;Silgi&quot;,&quot;Hepsini Sil&quot;,&quot;Yazmayı Bitir&quot;,&quot;Email&quot;,&quot;Website&quot;,&quot;Show more&quot;,&quot;Show less&quot;,&quot;www.sosyalbilgiler.biz&quot;,&quot;Sayfalar&quot;,&quot;Ara&quot;,&quot;[Slayt metni]&quot;,&quot;ARAMA SONUÇLARI:&quot;,&quot;Hiçbir sonuç bulunamadı&quot;,&quot;in notes&quot;,&quot;Sonra&quot;,&quot;Geri&quot;,&quot;İleri&quot;,&quot;Full screen&quot;,&quot;Exit full screen&quot;,&quot;Volume&quot;,&quot;%SLIDE_NUMBER% of %TOTAL_SLIDES%&quot;,&quot;YES&quot;,&quot;NO&quot;,&quot;OK&quot;,&quot;Sunuyu son görüntülenen slayttan devam ettirmek ister misiniz?&quot;,&quot;Devam etmek için slaydın tamamını görüntülemelisiniz&quot;,&quot;Yalnızca önceden görüntülenen slaytlara erişebilirsiniz.&quot;,&quot;Slaytları verilen sırayla görüntülemelisiniz.&quot;,&quot;You must complete the quiz before leaving this slide.&quot;,&quot;İlerlemek için% SLIDE_INDEX% slayttaki sınavı geçmelisiniz.&quot;,&quot;You must attempt the quiz at slide %SLIDE_INDEX% to advance.&quot;,&quot;You may not advance because you did not pass the quiz at slide %SLIDE_INDEX%.&quot;,&quot;You must complete the interaction before leaving this slide.&quot;,&quot;You must complete the simulation before leaving this slide.&quot;,&quot;You must pass the simulation at slide %SLIDE_INDEX% to advance.&quot;,&quot;You must attempt the simulation at slide %SLIDE_INDEX% to advance.&quot;,&quot;You may not advance because you did not pass the simulation at slide %SLIDE_INDEX%.&quot;,&quot;Enter a password to view the presentation&quot;,&quot;The password is incorrect&quot;,&quot;Sorry, the author has disabled viewing the presentation on this domain.&quot;,&quot;Sorry, the author has disabled viewing the presentation at the moment.&quot;,&quot;Back&quot;]},&quot;embedName&quot;:&quot;PFn&quot;,&quot;fontFamily&quot;:&quot;Open Sans&quot;,&quot;isBold&quot;:false,&quot;isItalic&quot;:false,&quot;isSemibold&quot;:false,&quot;substituteFontFamily&quot;:&quot;Arial&quot;},{&quot;charsets&quot;:{&quot;dynamicFormatted&quot;:[&quot;DCT_INTERACTIVITY_TEXT&quot;,&quot;DCT_INTERACTIVITY_SEMIBOLD_TEXT&quot;],&quot;dynamicPlain&quot;:[&quot;DCT_COMPANY_WEBSITE&quot;,&quot;DCT_PRESENTER_BIO&quot;,&quot;DCT_PRESENTER_EMAIL&quot;,&quot;DCT_PRESENTER_WEBSITE&quot;,&quot;DCT_PRESENTER_PHONE&quot;,&quot;DCT_PRESENTER_TITLE&quot;,&quot;DCT_PRESENTER_NAME&quot;,&quot;DCT_SLIDE_TITLE&quot;,&quot;DCT_SLIDE_NOTES_TEXT&quot;,&quot;DCT_SLIDE_TEXT&quot;,&quot;DCT_HYPERLINK_TOOLTIP&quot;],&quot;static&quot;:[&quot;Kalemler&quot;,&quot;Kalem&quot;,&quot;Keçeli Kalem&quot;,&quot;Silgi&quot;,&quot;Hepsini Sil&quot;,&quot;Yazmayı Bitir&quot;,&quot;Email&quot;,&quot;Website&quot;,&quot;Show more&quot;,&quot;Show less&quot;,&quot;www.sosyalbilgiler.biz&quot;,&quot;Sayfalar&quot;,&quot;Ara&quot;,&quot;[Slayt metni]&quot;,&quot;ARAMA SONUÇLARI:&quot;,&quot;Hiçbir sonuç bulunamadı&quot;,&quot;in notes&quot;,&quot;Sonra&quot;,&quot;Geri&quot;,&quot;İleri&quot;,&quot;Full screen&quot;,&quot;Exit full screen&quot;,&quot;Volume&quot;,&quot;%SLIDE_NUMBER% of %TOTAL_SLIDES%&quot;,&quot;YES&quot;,&quot;NO&quot;,&quot;OK&quot;,&quot;Sunuyu son görüntülenen slayttan devam ettirmek ister misiniz?&quot;,&quot;Devam etmek için slaydın tamamını görüntülemelisiniz&quot;,&quot;Yalnızca önceden görüntülenen slaytlara erişebilirsiniz.&quot;,&quot;Slaytları verilen sırayla görüntülemelisiniz.&quot;,&quot;You must complete the quiz before leaving this slide.&quot;,&quot;İlerlemek için% SLIDE_INDEX% slayttaki sınavı geçmelisiniz.&quot;,&quot;You must attempt the quiz at slide %SLIDE_INDEX% to advance.&quot;,&quot;You may not advance because you did not pass the quiz at slide %SLIDE_INDEX%.&quot;,&quot;You must complete the interaction before leaving this slide.&quot;,&quot;You must complete the simulation before leaving this slide.&quot;,&quot;You must pass the simulation at slide %SLIDE_INDEX% to advance.&quot;,&quot;You must attempt the simulation at slide %SLIDE_INDEX% to advance.&quot;,&quot;You may not advance because you did not pass the simulation at slide %SLIDE_INDEX%.&quot;,&quot;Enter a password to view the presentation&quot;,&quot;The password is incorrect&quot;,&quot;Sorry, the author has disabled viewing the presentation on this domain.&quot;,&quot;Sorry, the author has disabled viewing the presentation at the moment.&quot;,&quot;Back&quot;]},&quot;embedName&quot;:&quot;PFnb&quot;,&quot;fontFamily&quot;:&quot;Open Sans&quot;,&quot;isBold&quot;:true,&quot;isItalic&quot;:false,&quot;isSemibold&quot;:false,&quot;substituteFontFamily&quot;:&quot;Arial&quot;},{&quot;charsets&quot;:{&quot;dynamicFormatted&quot;:[&quot;DCT_INTERACTIVITY_TEXT&quot;,&quot;DCT_INTERACTIVITY_SEMIBOLD_TEXT&quot;],&quot;dynamicPlain&quot;:[&quot;DCT_COMPANY_WEBSITE&quot;,&quot;DCT_PRESENTER_BIO&quot;,&quot;DCT_PRESENTER_EMAIL&quot;,&quot;DCT_PRESENTER_WEBSITE&quot;,&quot;DCT_PRESENTER_PHONE&quot;,&quot;DCT_PRESENTER_TITLE&quot;,&quot;DCT_PRESENTER_NAME&quot;,&quot;DCT_SLIDE_TITLE&quot;,&quot;DCT_SLIDE_NOTES_TEXT&quot;,&quot;DCT_SLIDE_TEXT&quot;,&quot;DCT_HYPERLINK_TOOLTIP&quot;],&quot;static&quot;:[&quot;Kalemler&quot;,&quot;Kalem&quot;,&quot;Keçeli Kalem&quot;,&quot;Silgi&quot;,&quot;Hepsini Sil&quot;,&quot;Yazmayı Bitir&quot;,&quot;Email&quot;,&quot;Website&quot;,&quot;Show more&quot;,&quot;Show less&quot;,&quot;www.sosyalbilgiler.biz&quot;,&quot;Sayfalar&quot;,&quot;Ara&quot;,&quot;[Slayt metni]&quot;,&quot;ARAMA SONUÇLARI:&quot;,&quot;Hiçbir sonuç bulunamadı&quot;,&quot;in notes&quot;,&quot;Sonra&quot;,&quot;Geri&quot;,&quot;İleri&quot;,&quot;Full screen&quot;,&quot;Exit full screen&quot;,&quot;Volume&quot;,&quot;%SLIDE_NUMBER% of %TOTAL_SLIDES%&quot;,&quot;YES&quot;,&quot;NO&quot;,&quot;OK&quot;,&quot;Sunuyu son görüntülenen slayttan devam ettirmek ister misiniz?&quot;,&quot;Devam etmek için slaydın tamamını görüntülemelisiniz&quot;,&quot;Yalnızca önceden görüntülenen slaytlara erişebilirsiniz.&quot;,&quot;Slaytları verilen sırayla görüntülemelisiniz.&quot;,&quot;You must complete the quiz before leaving this slide.&quot;,&quot;İlerlemek için% SLIDE_INDEX% slayttaki sınavı geçmelisiniz.&quot;,&quot;You must attempt the quiz at slide %SLIDE_INDEX% to advance.&quot;,&quot;You may not advance because you did not pass the quiz at slide %SLIDE_INDEX%.&quot;,&quot;You must complete the interaction before leaving this slide.&quot;,&quot;You must complete the simulation before leaving this slide.&quot;,&quot;You must pass the simulation at slide %SLIDE_INDEX% to advance.&quot;,&quot;You must attempt the simulation at slide %SLIDE_INDEX% to advance.&quot;,&quot;You may not advance because you did not pass the simulation at slide %SLIDE_INDEX%.&quot;,&quot;Enter a password to view the presentation&quot;,&quot;The password is incorrect&quot;,&quot;Sorry, the author has disabled viewing the presentation on this domain.&quot;,&quot;Sorry, the author has disabled viewing the presentation at the moment.&quot;,&quot;Back&quot;]},&quot;embedName&quot;:&quot;PFni&quot;,&quot;fontFamily&quot;:&quot;Open Sans&quot;,&quot;isBold&quot;:false,&quot;isItalic&quot;:true,&quot;isSemibold&quot;:false,&quot;substituteFontFamily&quot;:&quot;Arial&quot;},{&quot;charsets&quot;:{&quot;dynamicFormatted&quot;:[&quot;DCT_INTERACTIVITY_TEXT&quot;,&quot;DCT_INTERACTIVITY_SEMIBOLD_TEXT&quot;],&quot;dynamicPlain&quot;:[&quot;DCT_COMPANY_WEBSITE&quot;,&quot;DCT_PRESENTER_BIO&quot;,&quot;DCT_PRESENTER_EMAIL&quot;,&quot;DCT_PRESENTER_WEBSITE&quot;,&quot;DCT_PRESENTER_PHONE&quot;,&quot;DCT_PRESENTER_TITLE&quot;,&quot;DCT_PRESENTER_NAME&quot;,&quot;DCT_SLIDE_TITLE&quot;,&quot;DCT_SLIDE_NOTES_TEXT&quot;,&quot;DCT_SLIDE_TEXT&quot;,&quot;DCT_HYPERLINK_TOOLTIP&quot;],&quot;static&quot;:[&quot;Kalemler&quot;,&quot;Kalem&quot;,&quot;Keçeli Kalem&quot;,&quot;Silgi&quot;,&quot;Hepsini Sil&quot;,&quot;Yazmayı Bitir&quot;,&quot;Email&quot;,&quot;Website&quot;,&quot;Show more&quot;,&quot;Show less&quot;,&quot;www.sosyalbilgiler.biz&quot;,&quot;Sayfalar&quot;,&quot;Ara&quot;,&quot;[Slayt metni]&quot;,&quot;ARAMA SONUÇLARI:&quot;,&quot;Hiçbir sonuç bulunamadı&quot;,&quot;in notes&quot;,&quot;Sonra&quot;,&quot;Geri&quot;,&quot;İleri&quot;,&quot;Full screen&quot;,&quot;Exit full screen&quot;,&quot;Volume&quot;,&quot;%SLIDE_NUMBER% of %TOTAL_SLIDES%&quot;,&quot;YES&quot;,&quot;NO&quot;,&quot;OK&quot;,&quot;Sunuyu son görüntülenen slayttan devam ettirmek ister misiniz?&quot;,&quot;Devam etmek için slaydın tamamını görüntülemelisiniz&quot;,&quot;Yalnızca önceden görüntülenen slaytlara erişebilirsiniz.&quot;,&quot;Slaytları verilen sırayla görüntülemelisiniz.&quot;,&quot;You must complete the quiz before leaving this slide.&quot;,&quot;İlerlemek için% SLIDE_INDEX% slayttaki sınavı geçmelisiniz.&quot;,&quot;You must attempt the quiz at slide %SLIDE_INDEX% to advance.&quot;,&quot;You may not advance because you did not pass the quiz at slide %SLIDE_INDEX%.&quot;,&quot;You must complete the interaction before leaving this slide.&quot;,&quot;You must complete the simulation before leaving this slide.&quot;,&quot;You must pass the simulation at slide %SLIDE_INDEX% to advance.&quot;,&quot;You must attempt the simulation at slide %SLIDE_INDEX% to advance.&quot;,&quot;You may not advance because you did not pass the simulation at slide %SLIDE_INDEX%.&quot;,&quot;Enter a password to view the presentation&quot;,&quot;The password is incorrect&quot;,&quot;Sorry, the author has disabled viewing the presentation on this domain.&quot;,&quot;Sorry, the author has disabled viewing the presentation at the moment.&quot;,&quot;Back&quot;]},&quot;embedName&quot;:&quot;PFnbi&quot;,&quot;fontFamily&quot;:&quot;Open Sans&quot;,&quot;isBold&quot;:true,&quot;isItalic&quot;:true,&quot;isSemibold&quot;:false,&quot;substituteFontFamily&quot;:&quot;Arial&quot;},{&quot;charsets&quot;:{&quot;dynamicFormatted&quot;:[&quot;DCT_INTERACTIVITY_TEXT&quot;,&quot;DCT_INTERACTIVITY_SEMIBOLD_TEXT&quot;],&quot;dynamicPlain&quot;:[&quot;DCT_COMPANY_WEBSITE&quot;,&quot;DCT_PRESENTER_BIO&quot;,&quot;DCT_PRESENTER_EMAIL&quot;,&quot;DCT_PRESENTER_WEBSITE&quot;,&quot;DCT_PRESENTER_PHONE&quot;,&quot;DCT_PRESENTER_TITLE&quot;,&quot;DCT_PRESENTER_NAME&quot;,&quot;DCT_SLIDE_TITLE&quot;,&quot;DCT_SLIDE_NOTES_TEXT&quot;,&quot;DCT_SLIDE_TEXT&quot;,&quot;DCT_HYPERLINK_TOOLTIP&quot;],&quot;static&quot;:[&quot;Kalemler&quot;,&quot;Kalem&quot;,&quot;Keçeli Kalem&quot;,&quot;Silgi&quot;,&quot;Hepsini Sil&quot;,&quot;Yazmayı Bitir&quot;,&quot;Email&quot;,&quot;Website&quot;,&quot;Show more&quot;,&quot;Show less&quot;,&quot;www.sosyalbilgiler.biz&quot;,&quot;Sayfalar&quot;,&quot;Ara&quot;,&quot;[Slayt metni]&quot;,&quot;ARAMA SONUÇLARI:&quot;,&quot;Hiçbir sonuç bulunamadı&quot;,&quot;in notes&quot;,&quot;Sonra&quot;,&quot;Geri&quot;,&quot;İleri&quot;,&quot;Full screen&quot;,&quot;Exit full screen&quot;,&quot;Volume&quot;,&quot;%SLIDE_NUMBER% of %TOTAL_SLIDES%&quot;,&quot;YES&quot;,&quot;NO&quot;,&quot;OK&quot;,&quot;Sunuyu son görüntülenen slayttan devam ettirmek ister misiniz?&quot;,&quot;Devam etmek için slaydın tamamını görüntülemelisiniz&quot;,&quot;Yalnızca önceden görüntülenen slaytlara erişebilirsiniz.&quot;,&quot;Slaytları verilen sırayla görüntülemelisiniz.&quot;,&quot;You must complete the quiz before leaving this slide.&quot;,&quot;İlerlemek için% SLIDE_INDEX% slayttaki sınavı geçmelisiniz.&quot;,&quot;You must attempt the quiz at slide %SLIDE_INDEX% to advance.&quot;,&quot;You may not advance because you did not pass the quiz at slide %SLIDE_INDEX%.&quot;,&quot;You must complete the interaction before leaving this slide.&quot;,&quot;You must complete the simulation before leaving this slide.&quot;,&quot;You must pass the simulation at slide %SLIDE_INDEX% to advance.&quot;,&quot;You must attempt the simulation at slide %SLIDE_INDEX% to advance.&quot;,&quot;You may not advance because you did not pass the simulation at slide %SLIDE_INDEX%.&quot;,&quot;Enter a password to view the presentation&quot;,&quot;The password is incorrect&quot;,&quot;Sorry, the author has disabled viewing the presentation on this domain.&quot;,&quot;Sorry, the author has disabled viewing the presentation at the moment.&quot;,&quot;Back&quot;]},&quot;embedName&quot;:&quot;PFnsb&quot;,&quot;fontFamily&quot;:&quot;Open Sans&quot;,&quot;isBold&quot;:false,&quot;isItalic&quot;:false,&quot;isSemibold&quot;:true,&quot;substituteFontFamily&quot;:&quot;Arial&quot;},{&quot;charsets&quot;:{&quot;dynamicFormatted&quot;:[&quot;DCT_INTERACTIVITY_TEXT&quot;,&quot;DCT_INTERACTIVITY_SEMIBOLD_TEXT&quot;],&quot;dynamicPlain&quot;:[&quot;DCT_COMPANY_WEBSITE&quot;,&quot;DCT_PRESENTER_BIO&quot;,&quot;DCT_PRESENTER_EMAIL&quot;,&quot;DCT_PRESENTER_WEBSITE&quot;,&quot;DCT_PRESENTER_PHONE&quot;,&quot;DCT_PRESENTER_TITLE&quot;,&quot;DCT_PRESENTER_NAME&quot;,&quot;DCT_SLIDE_TITLE&quot;,&quot;DCT_SLIDE_NOTES_TEXT&quot;,&quot;DCT_SLIDE_TEXT&quot;,&quot;DCT_HYPERLINK_TOOLTIP&quot;],&quot;static&quot;:[&quot;Kalemler&quot;,&quot;Kalem&quot;,&quot;Keçeli Kalem&quot;,&quot;Silgi&quot;,&quot;Hepsini Sil&quot;,&quot;Yazmayı Bitir&quot;,&quot;Email&quot;,&quot;Website&quot;,&quot;Show more&quot;,&quot;Show less&quot;,&quot;www.sosyalbilgiler.biz&quot;,&quot;Sayfalar&quot;,&quot;Ara&quot;,&quot;[Slayt metni]&quot;,&quot;ARAMA SONUÇLARI:&quot;,&quot;Hiçbir sonuç bulunamadı&quot;,&quot;in notes&quot;,&quot;Sonra&quot;,&quot;Geri&quot;,&quot;İleri&quot;,&quot;Full screen&quot;,&quot;Exit full screen&quot;,&quot;Volume&quot;,&quot;%SLIDE_NUMBER% of %TOTAL_SLIDES%&quot;,&quot;YES&quot;,&quot;NO&quot;,&quot;OK&quot;,&quot;Sunuyu son görüntülenen slayttan devam ettirmek ister misiniz?&quot;,&quot;Devam etmek için slaydın tamamını görüntülemelisiniz&quot;,&quot;Yalnızca önceden görüntülenen slaytlara erişebilirsiniz.&quot;,&quot;Slaytları verilen sırayla görüntülemelisiniz.&quot;,&quot;You must complete the quiz before leaving this slide.&quot;,&quot;İlerlemek için% SLIDE_INDEX% slayttaki sınavı geçmelisiniz.&quot;,&quot;You must attempt the quiz at slide %SLIDE_INDEX% to advance.&quot;,&quot;You may not advance because you did not pass the quiz at slide %SLIDE_INDEX%.&quot;,&quot;You must complete the interaction before leaving this slide.&quot;,&quot;You must complete the simulation before leaving this slide.&quot;,&quot;You must pass the simulation at slide %SLIDE_INDEX% to advance.&quot;,&quot;You must attempt the simulation at slide %SLIDE_INDEX% to advance.&quot;,&quot;You may not advance because you did not pass the simulation at slide %SLIDE_INDEX%.&quot;,&quot;Enter a password to view the presentation&quot;,&quot;The password is incorrect&quot;,&quot;Sorry, the author has disabled viewing the presentation on this domain.&quot;,&quot;Sorry, the author has disabled viewing the presentation at the moment.&quot;,&quot;Back&quot;]},&quot;embedName&quot;:&quot;PFnsbi&quot;,&quot;fontFamily&quot;:&quot;Open Sans&quot;,&quot;isBold&quot;:false,&quot;isItalic&quot;:true,&quot;isSemibold&quot;:true,&quot;substituteFontFamily&quot;:&quot;Arial&quot;}],&quot;interactivity&quot;:{&quot;fullSupport&quot;:true},&quot;presenterPhotos&quot;:{&quot;enlargeToFit&quot;:false,&quot;height&quot;:105,&quot;jpegQuality&quot;:100,&quot;keepAspectRatio&quot;:true,&quot;width&quot;:94},&quot;slideThumbnails&quot;:{&quot;enlargeToFit&quot;:false,&quot;height&quot;:59,&quot;jpegQuality&quot;:100,&quot;keepAspectRatio&quot;:true,&quot;width&quot;:78}}}},&quot;ceipData&quot;:{&quot;enableMiniSkinCustomization&quot;:true,&quot;playerLayout&quot;:&quot;custom&quot;,&quot;playerLayoutFooter&quot;:&quot;playAndPause,fullscreen,volumeControl,slideNumber,goToPrev,goToNext&quot;,&quot;playerLayoutHeader&quot;:&quot;presenterInfo,markerTools,outline,logo&quot;,&quot;playerLayoutHeaderButtonsPosition&quot;:&quot;left&quot;,&quot;playerLayoutOutline&quot;:&quot;enableSearch,showThumbnails,showSlideNumber,highlightViewedSlides,enableMultilevel&quot;,&quot;playerLayoutProgress&quot;:&quot;enabledNavigation,showLabels&quot;,&quot;playerLayoutProgressMode&quot;:&quot;slideTimeline&quot;,&quot;playerLayoutSidebar&quot;:&quot;&quot;,&quot;playerLayoutSidebarPosition&quot;:&quot;&quot;,&quot;playerMessages&quot;:&quot;custom&quot;,&quot;playerNavigationAutoStart&quot;:true,&quot;playerNavigationEnableKeyboardNavigation&quot;:true,&quot;playerNavigationMode&quot;:&quot;bySteps&quot;,&quot;playerNavigationOnRestart&quot;:&quot;never&quot;,&quot;playerNavigationSaveAnimationStates&quot;:true,&quot;playerNavigationType&quot;:&quot;free&quot;,&quot;playerTheme&quot;:&quot;custom&quot;,&quot;playerThemeBorderRadius&quot;:10,&quot;playerThemeColorScheme&quot;:&quot;custom&quot;,&quot;playerThemeFont&quot;:&quot;Open Sans&quot;}}}"/>
  <p:tag name="ISPRING_ULTRA_SCORM_COURCE_TITLE" val="712 Özel Gereksinimli Bireyler"/>
  <p:tag name="ISPRING_SCORM_ENDPOINT" val="&lt;endpoint&gt;&lt;enable&gt;0&lt;/enable&gt;&lt;lrs&gt;https://&lt;/lrs&gt;&lt;auth&gt;0&lt;/auth&gt;&lt;login&gt;&lt;/login&gt;&lt;password&gt;&lt;/password&gt;&lt;key&gt;&lt;/key&gt;&lt;name&gt;&lt;/name&gt;&lt;email&gt;&lt;/email&gt;&lt;/endpoint&gt;&#10;"/>
  <p:tag name="İSPRİNGCLOUDFOLDERID" val="1"/>
  <p:tag name="İSPRİNGONLİNEFOLDERID" val="1"/>
  <p:tag name="ISPRING_OUTPUT_FOLDER" val="[[&quot;1\uFFFD\uFFFD\uFFFD{E79D6226-D6F0-4450-89BB-5254121DC5FC}&quot;,&quot;D:\\planlar\\7. Sınıf\\7.1 Birlikte Yaşamak\\712 Özel Gereksinimli Bireyler İçin Fırsat Eşitliği&quot;]]"/>
  <p:tag name="ISPRING_SCORM_RATE_QUIZZES" val="0"/>
  <p:tag name="ISPRING_PRESENTATION_TITLE" val="712 Özel Gereksinimli Bireyler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49D5A6BD-1D73-4013-A2C8-9BC3C4288EC7}:5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E50786D3-1A8F-440E-82D6-0C174B5C03A2}:71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613AF791-B090-4E3B-81D3-6A7776C3E77C}"/>
  <p:tag name="GENSWF_ADVANCE_TIME" val="5.000"/>
  <p:tag name="TIMING" val="|0.001|0.5|1"/>
  <p:tag name="ISPRING_CUSTOM_TIMING_USED" val="1"/>
  <p:tag name="GENSWF_SLIDE_UID" val="{1A59EEED-4A30-4425-9170-C34E2F0CCF77}:70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D920DA2F-4C50-4775-B142-5792F7CE7AEE}:78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FFAD9C60-96CC-4481-BB1B-6C440E9B9628}:78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31E0F796-4B1F-485E-AC6B-0314BCD1ACA8}:78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8242A718-D312-4C57-BDCA-24EE55678C49}:77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67F99DF2-1179-4E1A-9990-9C5527C084BA}:72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6CE4F9BD-F077-4AB8-8429-0E18C377C3A2}:77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2DEDB0B9-A4E9-44FC-BF4E-CB349CE3CFF3}:70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1E66E0C6-9DA0-46F8-B337-F7EF68F6A025}:77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BDE8A93B-BC55-46FC-8CDA-1FE6C38EBACC}:78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2EFA7135-4BC0-4A95-B8DA-5A1CF8E04E9A}:77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3DC27B45-27D1-4B06-8072-AC12CAC43546}:78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CB0957BB-3C4A-4082-AEB3-8DAD66BA6B05}:78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69343935-FE00-4511-A4B7-3CF6137569A6}:78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41C1255A-7352-4937-935A-0724A1CD6684}:78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03CEADEC-A68F-4ADA-8ADA-691B238A58C7}:78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0BEA34BB-6C43-4DA5-8ED0-E6DDD1693E3B}:78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23CA0D41-AE47-40C6-AD1C-05528DB7F37A}:79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0139D75-BCD5-40E8-A4C9-CE29DA245EAA}"/>
  <p:tag name="GENSWF_ADVANCE_TIME" val="5.000"/>
  <p:tag name="TIMING" val="|0.001|1.5|0.5"/>
  <p:tag name="ISPRING_CUSTOM_TIMING_USED" val="1"/>
  <p:tag name="GENSWF_SLIDE_UID" val="{0AB1C479-7F4D-480A-A71A-8E67F08D5706}:79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55DBCAC1-F776-434B-8CA8-3E9FE06390CF}:79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51698BCA-13ED-42F1-A1C4-B23420C59E18}:67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81FBA536-290A-4FA4-B531-B6EDD2FAD12E}:60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224F1F37-3367-4BB0-A375-CE2A8B7242BD}:60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A158B6AA-9511-42BD-86CF-6B078C1CFD74}:66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DE07BD31-AC91-4A41-96A6-311D4C124364}:77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8B2BB681-5C1B-4EB8-8BDD-FAC211BDF5AC}:66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46A2ABE6-7281-4F3E-BCCF-91CEFAACA1A7}:66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664F0D38-7E1A-4137-B006-AF4CAB9C7C21}:667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5F780ACE-4867-44A9-A580-5D8BAD48F253}:66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47595922-EB6D-4C5D-BD18-DB840FC5D1D9}:66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45947AF9-F06C-49ED-846D-F786FC2BC4E3}:669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D2294832-8C23-45C4-91F0-2C7B9A8236D8}:71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4A20A371-7B39-43CF-8F16-8906A6223259}:7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B0C57948-DDB3-4DA7-85B0-F6F0197F4EB7}:686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0BB060A5-9825-49D0-BB8A-163CE8D9D151}:687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311FE48F-284C-4498-A749-7DA9EBB67B83}:68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D2099512-CB45-464D-8509-7C16509E1314}:689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947BB858-6F9E-4C22-B580-ADC5E1F873A8}:69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318852BF-1D9E-4FA5-9816-B135B642801A}:69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9A7D1551-4BA8-43A4-BFE4-AEE17AEAAC2B}:69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974B72A7-EEC5-4A40-9547-E86A78A236F8}:693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A308BB0D-E797-4BAF-910A-8D900F9304B2}:694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CD264D5E-B2E3-41AE-A02D-8599D29CC131}:695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4406E1AA-03AC-416B-8ACD-A77CED3F2C67}:696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AFB4F07B-99E9-49A9-84BC-E35B8E116317}:697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A8C1DBB0-780E-40FC-8AEF-8BC2BE6B7D6F}:698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7D59216E-1FB4-4B8A-97A9-AFB4A46787CB}:699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A24909F6-C208-42BB-9B96-EC71C634CC72}:70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344AD3E7-CDBF-4013-AAFC-55E897CB411B}:70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E058E30B-FB93-4B42-A131-AF5637AA7F3D}:70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7CC84D57-9E8F-4C79-AEFD-5BF23109D28D}:703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3F5206F5-CEC5-477A-9755-CD6192AC72C2}:704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07D633B7-5986-441E-8A30-AC4B10A1C79A}:705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250A467F-3C32-48C3-9551-BBF7A4F0F631}:706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4053AC27-2BAB-4A49-BF25-98C3D4484838}:707"/>
</p:tagLst>
</file>

<file path=ppt/theme/theme1.xml><?xml version="1.0" encoding="utf-8"?>
<a:theme xmlns:a="http://schemas.openxmlformats.org/drawingml/2006/main" name="Template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20259</TotalTime>
  <Words>3984</Words>
  <Application>Microsoft Office PowerPoint</Application>
  <PresentationFormat>Geniş ekran</PresentationFormat>
  <Paragraphs>1974</Paragraphs>
  <Slides>57</Slides>
  <Notes>57</Notes>
  <HiddenSlides>0</HiddenSlides>
  <MMClips>20</MMClips>
  <ScaleCrop>false</ScaleCrop>
  <HeadingPairs>
    <vt:vector size="6" baseType="variant">
      <vt:variant>
        <vt:lpstr>Kullanılan Yazı Tipleri</vt:lpstr>
      </vt:variant>
      <vt:variant>
        <vt:i4>9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57</vt:i4>
      </vt:variant>
    </vt:vector>
  </HeadingPairs>
  <TitlesOfParts>
    <vt:vector size="67" baseType="lpstr">
      <vt:lpstr>굴림</vt:lpstr>
      <vt:lpstr>AhkioW00-Bold</vt:lpstr>
      <vt:lpstr>Arial</vt:lpstr>
      <vt:lpstr>Calibri</vt:lpstr>
      <vt:lpstr>Century</vt:lpstr>
      <vt:lpstr>Corbel</vt:lpstr>
      <vt:lpstr>Helvetica</vt:lpstr>
      <vt:lpstr>Times New Roman</vt:lpstr>
      <vt:lpstr>Verdana</vt:lpstr>
      <vt:lpstr>Template PresentationGo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712 Özel Gereksinimli Bireyler</dc:title>
  <dc:creator>Erkan İSANMAZ</dc:creator>
  <dc:description>© Copyright sosyalbilgiler.biz</dc:description>
  <cp:lastModifiedBy>HP</cp:lastModifiedBy>
  <cp:revision>685</cp:revision>
  <dcterms:created xsi:type="dcterms:W3CDTF">2014-11-26T05:14:11Z</dcterms:created>
  <dcterms:modified xsi:type="dcterms:W3CDTF">2026-09-18T13:04:24Z</dcterms:modified>
</cp:coreProperties>
</file>