
<file path=[Content_Types].xml><?xml version="1.0" encoding="utf-8"?>
<Types xmlns="http://schemas.openxmlformats.org/package/2006/content-types">
  <Default Extension="png" ContentType="image/png"/>
  <Default Extension="jfif" ContentType="image/jpe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media/audio7.wav" ContentType="audio/wav"/>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tags/tag41.xml" ContentType="application/vnd.openxmlformats-officedocument.presentationml.tags+xml"/>
  <Override PartName="/ppt/notesSlides/notesSlide42.xml" ContentType="application/vnd.openxmlformats-officedocument.presentationml.notesSlide+xml"/>
  <Override PartName="/ppt/tags/tag42.xml" ContentType="application/vnd.openxmlformats-officedocument.presentationml.tags+xml"/>
  <Override PartName="/ppt/notesSlides/notesSlide43.xml" ContentType="application/vnd.openxmlformats-officedocument.presentationml.notesSlide+xml"/>
  <Override PartName="/ppt/tags/tag43.xml" ContentType="application/vnd.openxmlformats-officedocument.presentationml.tags+xml"/>
  <Override PartName="/ppt/notesSlides/notesSlide44.xml" ContentType="application/vnd.openxmlformats-officedocument.presentationml.notesSlide+xml"/>
  <Override PartName="/ppt/tags/tag44.xml" ContentType="application/vnd.openxmlformats-officedocument.presentationml.tags+xml"/>
  <Override PartName="/ppt/notesSlides/notesSlide45.xml" ContentType="application/vnd.openxmlformats-officedocument.presentationml.notesSlide+xml"/>
  <Override PartName="/ppt/tags/tag45.xml" ContentType="application/vnd.openxmlformats-officedocument.presentationml.tags+xml"/>
  <Override PartName="/ppt/notesSlides/notesSlide46.xml" ContentType="application/vnd.openxmlformats-officedocument.presentationml.notesSlide+xml"/>
  <Override PartName="/ppt/tags/tag46.xml" ContentType="application/vnd.openxmlformats-officedocument.presentationml.tags+xml"/>
  <Override PartName="/ppt/notesSlides/notesSlide47.xml" ContentType="application/vnd.openxmlformats-officedocument.presentationml.notesSlide+xml"/>
  <Override PartName="/ppt/tags/tag47.xml" ContentType="application/vnd.openxmlformats-officedocument.presentationml.tags+xml"/>
  <Override PartName="/ppt/notesSlides/notesSlide48.xml" ContentType="application/vnd.openxmlformats-officedocument.presentationml.notesSlide+xml"/>
  <Override PartName="/ppt/tags/tag48.xml" ContentType="application/vnd.openxmlformats-officedocument.presentationml.tags+xml"/>
  <Override PartName="/ppt/notesSlides/notesSlide49.xml" ContentType="application/vnd.openxmlformats-officedocument.presentationml.notesSlide+xml"/>
  <Override PartName="/ppt/tags/tag49.xml" ContentType="application/vnd.openxmlformats-officedocument.presentationml.tags+xml"/>
  <Override PartName="/ppt/notesSlides/notesSlide50.xml" ContentType="application/vnd.openxmlformats-officedocument.presentationml.notesSlide+xml"/>
  <Override PartName="/ppt/tags/tag50.xml" ContentType="application/vnd.openxmlformats-officedocument.presentationml.tags+xml"/>
  <Override PartName="/ppt/notesSlides/notesSlide51.xml" ContentType="application/vnd.openxmlformats-officedocument.presentationml.notesSlide+xml"/>
  <Override PartName="/ppt/tags/tag51.xml" ContentType="application/vnd.openxmlformats-officedocument.presentationml.tags+xml"/>
  <Override PartName="/ppt/notesSlides/notesSlide52.xml" ContentType="application/vnd.openxmlformats-officedocument.presentationml.notesSlide+xml"/>
  <Override PartName="/ppt/tags/tag52.xml" ContentType="application/vnd.openxmlformats-officedocument.presentationml.tags+xml"/>
  <Override PartName="/ppt/notesSlides/notesSlide53.xml" ContentType="application/vnd.openxmlformats-officedocument.presentationml.notesSlide+xml"/>
  <Override PartName="/ppt/tags/tag53.xml" ContentType="application/vnd.openxmlformats-officedocument.presentationml.tags+xml"/>
  <Override PartName="/ppt/notesSlides/notesSlide54.xml" ContentType="application/vnd.openxmlformats-officedocument.presentationml.notesSlide+xml"/>
  <Override PartName="/ppt/tags/tag54.xml" ContentType="application/vnd.openxmlformats-officedocument.presentationml.tags+xml"/>
  <Override PartName="/ppt/notesSlides/notesSlide55.xml" ContentType="application/vnd.openxmlformats-officedocument.presentationml.notesSlide+xml"/>
  <Override PartName="/ppt/tags/tag55.xml" ContentType="application/vnd.openxmlformats-officedocument.presentationml.tags+xml"/>
  <Override PartName="/ppt/notesSlides/notesSlide56.xml" ContentType="application/vnd.openxmlformats-officedocument.presentationml.notesSlide+xml"/>
  <Override PartName="/ppt/tags/tag56.xml" ContentType="application/vnd.openxmlformats-officedocument.presentationml.tags+xml"/>
  <Override PartName="/ppt/notesSlides/notesSlide57.xml" ContentType="application/vnd.openxmlformats-officedocument.presentationml.notesSlide+xml"/>
  <Override PartName="/ppt/tags/tag57.xml" ContentType="application/vnd.openxmlformats-officedocument.presentationml.tags+xml"/>
  <Override PartName="/ppt/notesSlides/notesSlide58.xml" ContentType="application/vnd.openxmlformats-officedocument.presentationml.notesSlide+xml"/>
  <Override PartName="/ppt/tags/tag58.xml" ContentType="application/vnd.openxmlformats-officedocument.presentationml.tags+xml"/>
  <Override PartName="/ppt/notesSlides/notesSlide59.xml" ContentType="application/vnd.openxmlformats-officedocument.presentationml.notesSlide+xml"/>
  <Override PartName="/ppt/tags/tag59.xml" ContentType="application/vnd.openxmlformats-officedocument.presentationml.tags+xml"/>
  <Override PartName="/ppt/notesSlides/notesSlide60.xml" ContentType="application/vnd.openxmlformats-officedocument.presentationml.notesSlide+xml"/>
  <Override PartName="/ppt/tags/tag60.xml" ContentType="application/vnd.openxmlformats-officedocument.presentationml.tags+xml"/>
  <Override PartName="/ppt/notesSlides/notesSlide61.xml" ContentType="application/vnd.openxmlformats-officedocument.presentationml.notesSlide+xml"/>
  <Override PartName="/ppt/tags/tag61.xml" ContentType="application/vnd.openxmlformats-officedocument.presentationml.tags+xml"/>
  <Override PartName="/ppt/notesSlides/notesSlide62.xml" ContentType="application/vnd.openxmlformats-officedocument.presentationml.notesSlide+xml"/>
  <Override PartName="/ppt/tags/tag62.xml" ContentType="application/vnd.openxmlformats-officedocument.presentationml.tags+xml"/>
  <Override PartName="/ppt/notesSlides/notesSlide63.xml" ContentType="application/vnd.openxmlformats-officedocument.presentationml.notesSlide+xml"/>
  <Override PartName="/ppt/tags/tag63.xml" ContentType="application/vnd.openxmlformats-officedocument.presentationml.tags+xml"/>
  <Override PartName="/ppt/notesSlides/notesSlide64.xml" ContentType="application/vnd.openxmlformats-officedocument.presentationml.notesSlide+xml"/>
  <Override PartName="/ppt/tags/tag64.xml" ContentType="application/vnd.openxmlformats-officedocument.presentationml.tags+xml"/>
  <Override PartName="/ppt/notesSlides/notesSlide65.xml" ContentType="application/vnd.openxmlformats-officedocument.presentationml.notesSlide+xml"/>
  <Override PartName="/ppt/tags/tag65.xml" ContentType="application/vnd.openxmlformats-officedocument.presentationml.tags+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notesSlides/notesSlide66.xml" ContentType="application/vnd.openxmlformats-officedocument.presentationml.notesSlide+xml"/>
  <Override PartName="/ppt/tags/tag66.xml" ContentType="application/vnd.openxmlformats-officedocument.presentationml.tags+xml"/>
  <Override PartName="/ppt/notesSlides/notesSlide67.xml" ContentType="application/vnd.openxmlformats-officedocument.presentationml.notesSlide+xml"/>
  <Override PartName="/ppt/tags/tag67.xml" ContentType="application/vnd.openxmlformats-officedocument.presentationml.tags+xml"/>
  <Override PartName="/ppt/notesSlides/notesSlide68.xml" ContentType="application/vnd.openxmlformats-officedocument.presentationml.notesSlide+xml"/>
  <Override PartName="/ppt/tags/tag68.xml" ContentType="application/vnd.openxmlformats-officedocument.presentationml.tags+xml"/>
  <Override PartName="/ppt/notesSlides/notesSlide69.xml" ContentType="application/vnd.openxmlformats-officedocument.presentationml.notesSlide+xml"/>
  <Override PartName="/ppt/tags/tag69.xml" ContentType="application/vnd.openxmlformats-officedocument.presentationml.tags+xml"/>
  <Override PartName="/ppt/notesSlides/notesSlide70.xml" ContentType="application/vnd.openxmlformats-officedocument.presentationml.notesSlide+xml"/>
  <Override PartName="/ppt/tags/tag70.xml" ContentType="application/vnd.openxmlformats-officedocument.presentationml.tags+xml"/>
  <Override PartName="/ppt/notesSlides/notesSlide71.xml" ContentType="application/vnd.openxmlformats-officedocument.presentationml.notesSlide+xml"/>
  <Override PartName="/ppt/tags/tag71.xml" ContentType="application/vnd.openxmlformats-officedocument.presentationml.tags+xml"/>
  <Override PartName="/ppt/notesSlides/notesSlide72.xml" ContentType="application/vnd.openxmlformats-officedocument.presentationml.notesSlide+xml"/>
  <Override PartName="/ppt/tags/tag72.xml" ContentType="application/vnd.openxmlformats-officedocument.presentationml.tags+xml"/>
  <Override PartName="/ppt/notesSlides/notesSlide73.xml" ContentType="application/vnd.openxmlformats-officedocument.presentationml.notesSlide+xml"/>
  <Override PartName="/ppt/tags/tag73.xml" ContentType="application/vnd.openxmlformats-officedocument.presentationml.tags+xml"/>
  <Override PartName="/ppt/notesSlides/notesSlide74.xml" ContentType="application/vnd.openxmlformats-officedocument.presentationml.notesSlide+xml"/>
  <Override PartName="/ppt/tags/tag74.xml" ContentType="application/vnd.openxmlformats-officedocument.presentationml.tags+xml"/>
  <Override PartName="/ppt/notesSlides/notesSlide75.xml" ContentType="application/vnd.openxmlformats-officedocument.presentationml.notesSlide+xml"/>
  <Override PartName="/ppt/tags/tag75.xml" ContentType="application/vnd.openxmlformats-officedocument.presentationml.tags+xml"/>
  <Override PartName="/ppt/notesSlides/notesSlide76.xml" ContentType="application/vnd.openxmlformats-officedocument.presentationml.notesSlide+xml"/>
  <Override PartName="/ppt/tags/tag76.xml" ContentType="application/vnd.openxmlformats-officedocument.presentationml.tags+xml"/>
  <Override PartName="/ppt/notesSlides/notesSlide77.xml" ContentType="application/vnd.openxmlformats-officedocument.presentationml.notesSlide+xml"/>
  <Override PartName="/ppt/tags/tag77.xml" ContentType="application/vnd.openxmlformats-officedocument.presentationml.tags+xml"/>
  <Override PartName="/ppt/notesSlides/notesSlide78.xml" ContentType="application/vnd.openxmlformats-officedocument.presentationml.notesSlide+xml"/>
  <Override PartName="/ppt/tags/tag78.xml" ContentType="application/vnd.openxmlformats-officedocument.presentationml.tags+xml"/>
  <Override PartName="/ppt/notesSlides/notesSlide79.xml" ContentType="application/vnd.openxmlformats-officedocument.presentationml.notesSlide+xml"/>
  <Override PartName="/ppt/tags/tag79.xml" ContentType="application/vnd.openxmlformats-officedocument.presentationml.tags+xml"/>
  <Override PartName="/ppt/notesSlides/notesSlide80.xml" ContentType="application/vnd.openxmlformats-officedocument.presentationml.notesSlide+xml"/>
  <Override PartName="/ppt/tags/tag80.xml" ContentType="application/vnd.openxmlformats-officedocument.presentationml.tags+xml"/>
  <Override PartName="/ppt/notesSlides/notesSlide81.xml" ContentType="application/vnd.openxmlformats-officedocument.presentationml.notesSlide+xml"/>
  <Override PartName="/ppt/tags/tag81.xml" ContentType="application/vnd.openxmlformats-officedocument.presentationml.tags+xml"/>
  <Override PartName="/ppt/notesSlides/notesSlide82.xml" ContentType="application/vnd.openxmlformats-officedocument.presentationml.notesSlide+xml"/>
  <Override PartName="/ppt/tags/tag82.xml" ContentType="application/vnd.openxmlformats-officedocument.presentationml.tags+xml"/>
  <Override PartName="/ppt/notesSlides/notesSlide83.xml" ContentType="application/vnd.openxmlformats-officedocument.presentationml.notesSlide+xml"/>
  <Override PartName="/ppt/tags/tag83.xml" ContentType="application/vnd.openxmlformats-officedocument.presentationml.tags+xml"/>
  <Override PartName="/ppt/notesSlides/notesSlide84.xml" ContentType="application/vnd.openxmlformats-officedocument.presentationml.notesSlide+xml"/>
  <Override PartName="/ppt/tags/tag84.xml" ContentType="application/vnd.openxmlformats-officedocument.presentationml.tags+xml"/>
  <Override PartName="/ppt/notesSlides/notesSlide85.xml" ContentType="application/vnd.openxmlformats-officedocument.presentationml.notesSlide+xml"/>
  <Override PartName="/ppt/tags/tag85.xml" ContentType="application/vnd.openxmlformats-officedocument.presentationml.tags+xml"/>
  <Override PartName="/ppt/notesSlides/notesSlide86.xml" ContentType="application/vnd.openxmlformats-officedocument.presentationml.notesSlide+xml"/>
  <Override PartName="/ppt/tags/tag86.xml" ContentType="application/vnd.openxmlformats-officedocument.presentationml.tags+xml"/>
  <Override PartName="/ppt/notesSlides/notesSlide8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108"/>
  </p:notesMasterIdLst>
  <p:sldIdLst>
    <p:sldId id="520" r:id="rId2"/>
    <p:sldId id="714" r:id="rId3"/>
    <p:sldId id="708" r:id="rId4"/>
    <p:sldId id="709" r:id="rId5"/>
    <p:sldId id="721" r:id="rId6"/>
    <p:sldId id="722" r:id="rId7"/>
    <p:sldId id="733" r:id="rId8"/>
    <p:sldId id="735" r:id="rId9"/>
    <p:sldId id="736" r:id="rId10"/>
    <p:sldId id="737" r:id="rId11"/>
    <p:sldId id="738" r:id="rId12"/>
    <p:sldId id="731" r:id="rId13"/>
    <p:sldId id="724" r:id="rId14"/>
    <p:sldId id="732" r:id="rId15"/>
    <p:sldId id="728" r:id="rId16"/>
    <p:sldId id="741" r:id="rId17"/>
    <p:sldId id="739" r:id="rId18"/>
    <p:sldId id="742" r:id="rId19"/>
    <p:sldId id="726" r:id="rId20"/>
    <p:sldId id="743" r:id="rId21"/>
    <p:sldId id="744" r:id="rId22"/>
    <p:sldId id="745" r:id="rId23"/>
    <p:sldId id="746" r:id="rId24"/>
    <p:sldId id="727" r:id="rId25"/>
    <p:sldId id="729" r:id="rId26"/>
    <p:sldId id="730" r:id="rId27"/>
    <p:sldId id="723" r:id="rId28"/>
    <p:sldId id="747" r:id="rId29"/>
    <p:sldId id="748" r:id="rId30"/>
    <p:sldId id="670" r:id="rId31"/>
    <p:sldId id="600" r:id="rId32"/>
    <p:sldId id="601" r:id="rId33"/>
    <p:sldId id="662" r:id="rId34"/>
    <p:sldId id="663" r:id="rId35"/>
    <p:sldId id="665" r:id="rId36"/>
    <p:sldId id="664" r:id="rId37"/>
    <p:sldId id="667" r:id="rId38"/>
    <p:sldId id="666" r:id="rId39"/>
    <p:sldId id="668" r:id="rId40"/>
    <p:sldId id="669" r:id="rId41"/>
    <p:sldId id="671" r:id="rId42"/>
    <p:sldId id="602" r:id="rId43"/>
    <p:sldId id="606" r:id="rId44"/>
    <p:sldId id="609" r:id="rId45"/>
    <p:sldId id="610" r:id="rId46"/>
    <p:sldId id="611" r:id="rId47"/>
    <p:sldId id="612" r:id="rId48"/>
    <p:sldId id="614" r:id="rId49"/>
    <p:sldId id="615" r:id="rId50"/>
    <p:sldId id="616" r:id="rId51"/>
    <p:sldId id="617" r:id="rId52"/>
    <p:sldId id="618" r:id="rId53"/>
    <p:sldId id="619" r:id="rId54"/>
    <p:sldId id="620" r:id="rId55"/>
    <p:sldId id="621" r:id="rId56"/>
    <p:sldId id="622" r:id="rId57"/>
    <p:sldId id="623" r:id="rId58"/>
    <p:sldId id="624" r:id="rId59"/>
    <p:sldId id="625" r:id="rId60"/>
    <p:sldId id="626" r:id="rId61"/>
    <p:sldId id="627" r:id="rId62"/>
    <p:sldId id="628" r:id="rId63"/>
    <p:sldId id="629" r:id="rId64"/>
    <p:sldId id="630" r:id="rId65"/>
    <p:sldId id="631" r:id="rId66"/>
    <p:sldId id="632" r:id="rId67"/>
    <p:sldId id="633" r:id="rId68"/>
    <p:sldId id="634" r:id="rId69"/>
    <p:sldId id="635" r:id="rId70"/>
    <p:sldId id="636" r:id="rId71"/>
    <p:sldId id="637" r:id="rId72"/>
    <p:sldId id="717" r:id="rId73"/>
    <p:sldId id="678" r:id="rId74"/>
    <p:sldId id="718" r:id="rId75"/>
    <p:sldId id="674" r:id="rId76"/>
    <p:sldId id="719" r:id="rId77"/>
    <p:sldId id="675" r:id="rId78"/>
    <p:sldId id="676" r:id="rId79"/>
    <p:sldId id="749" r:id="rId80"/>
    <p:sldId id="750" r:id="rId81"/>
    <p:sldId id="751" r:id="rId82"/>
    <p:sldId id="752" r:id="rId83"/>
    <p:sldId id="716" r:id="rId84"/>
    <p:sldId id="711" r:id="rId85"/>
    <p:sldId id="686" r:id="rId86"/>
    <p:sldId id="687" r:id="rId87"/>
    <p:sldId id="688" r:id="rId88"/>
    <p:sldId id="689" r:id="rId89"/>
    <p:sldId id="690" r:id="rId90"/>
    <p:sldId id="691" r:id="rId91"/>
    <p:sldId id="692" r:id="rId92"/>
    <p:sldId id="693" r:id="rId93"/>
    <p:sldId id="694" r:id="rId94"/>
    <p:sldId id="695" r:id="rId95"/>
    <p:sldId id="696" r:id="rId96"/>
    <p:sldId id="697" r:id="rId97"/>
    <p:sldId id="698" r:id="rId98"/>
    <p:sldId id="699" r:id="rId99"/>
    <p:sldId id="700" r:id="rId100"/>
    <p:sldId id="701" r:id="rId101"/>
    <p:sldId id="702" r:id="rId102"/>
    <p:sldId id="703" r:id="rId103"/>
    <p:sldId id="704" r:id="rId104"/>
    <p:sldId id="705" r:id="rId105"/>
    <p:sldId id="706" r:id="rId106"/>
    <p:sldId id="707" r:id="rId107"/>
  </p:sldIdLst>
  <p:sldSz cx="12192000" cy="6858000"/>
  <p:notesSz cx="6858000" cy="9144000"/>
  <p:custDataLst>
    <p:tags r:id="rId10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144B84"/>
    <a:srgbClr val="FCCA03"/>
    <a:srgbClr val="5E85B0"/>
    <a:srgbClr val="AB7641"/>
    <a:srgbClr val="9EDCF8"/>
    <a:srgbClr val="996633"/>
    <a:srgbClr val="6CCAF4"/>
    <a:srgbClr val="6E5385"/>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28" autoAdjust="0"/>
    <p:restoredTop sz="96433" autoAdjust="0"/>
  </p:normalViewPr>
  <p:slideViewPr>
    <p:cSldViewPr snapToGrid="0" showGuides="1">
      <p:cViewPr varScale="1">
        <p:scale>
          <a:sx n="108" d="100"/>
          <a:sy n="108" d="100"/>
        </p:scale>
        <p:origin x="468" y="11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3" d="100"/>
          <a:sy n="83" d="100"/>
        </p:scale>
        <p:origin x="393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tableStyles" Target="tableStyle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notesMaster" Target="notesMasters/notesMaster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gs" Target="tags/tag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viewProps" Target="view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8BD21D10-EC42-11CE-9E0D-00AA006002F3}" ax:persistence="persistStorage" r:id="rId1"/>
</file>

<file path=ppt/activeX/activeX6.xml><?xml version="1.0" encoding="utf-8"?>
<ax:ocx xmlns:ax="http://schemas.microsoft.com/office/2006/activeX" xmlns:r="http://schemas.openxmlformats.org/officeDocument/2006/relationships" ax:classid="{8BD21D10-EC42-11CE-9E0D-00AA006002F3}" ax:persistence="persistStorage" r:id="rId1"/>
</file>

<file path=ppt/activeX/activeX7.xml><?xml version="1.0" encoding="utf-8"?>
<ax:ocx xmlns:ax="http://schemas.microsoft.com/office/2006/activeX" xmlns:r="http://schemas.openxmlformats.org/officeDocument/2006/relationships" ax:classid="{8BD21D10-EC42-11CE-9E0D-00AA006002F3}" ax:persistence="persistStorage" r:id="rId1"/>
</file>

<file path=ppt/activeX/activeX8.xml><?xml version="1.0" encoding="utf-8"?>
<ax:ocx xmlns:ax="http://schemas.microsoft.com/office/2006/activeX" xmlns:r="http://schemas.openxmlformats.org/officeDocument/2006/relationships" ax:classid="{8BD21D10-EC42-11CE-9E0D-00AA006002F3}" ax:persistence="persistStorage" r:id="rId1"/>
</file>

<file path=ppt/activeX/activeX9.xml><?xml version="1.0" encoding="utf-8"?>
<ax:ocx xmlns:ax="http://schemas.microsoft.com/office/2006/activeX" xmlns:r="http://schemas.openxmlformats.org/officeDocument/2006/relationships" ax:classid="{8BD21D10-EC42-11CE-9E0D-00AA006002F3}" ax:persistence="persistStorage" r:id="rId1"/>
</file>

<file path=ppt/activeX/activeX10.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3" Type="http://schemas.openxmlformats.org/officeDocument/2006/relationships/image" Target="../media/image95.wmf"/><Relationship Id="rId2" Type="http://schemas.openxmlformats.org/officeDocument/2006/relationships/image" Target="../media/image94.wmf"/><Relationship Id="rId1" Type="http://schemas.openxmlformats.org/officeDocument/2006/relationships/image" Target="../media/image93.wmf"/><Relationship Id="rId6" Type="http://schemas.openxmlformats.org/officeDocument/2006/relationships/image" Target="../media/image98.wmf"/><Relationship Id="rId5" Type="http://schemas.openxmlformats.org/officeDocument/2006/relationships/image" Target="../media/image97.wmf"/><Relationship Id="rId4" Type="http://schemas.openxmlformats.org/officeDocument/2006/relationships/image" Target="../media/image9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9/8/2026</a:t>
            </a:fld>
            <a:endParaRPr lang="en-US"/>
          </a:p>
        </p:txBody>
      </p:sp>
      <p:sp>
        <p:nvSpPr>
          <p:cNvPr id="4" name="Slide Image Placeholder 3"/>
          <p:cNvSpPr>
            <a:spLocks noGrp="1" noRot="1" noChangeAspect="1"/>
          </p:cNvSpPr>
          <p:nvPr>
            <p:ph type="sldImg" idx="2"/>
          </p:nvPr>
        </p:nvSpPr>
        <p:spPr>
          <a:xfrm>
            <a:off x="685800" y="972344"/>
            <a:ext cx="5486400" cy="3086100"/>
          </a:xfrm>
          <a:prstGeom prst="rect">
            <a:avLst/>
          </a:prstGeom>
          <a:noFill/>
          <a:ln w="12700">
            <a:solidFill>
              <a:prstClr val="black"/>
            </a:solidFill>
          </a:ln>
        </p:spPr>
        <p:txBody>
          <a:bodyPr vert="horz" lIns="91440" tIns="45720" rIns="91440" bIns="45720" rtlCol="0" anchor="ctr"/>
          <a:lstStyle/>
          <a:p>
            <a:r>
              <a:rPr lang="tr-TR" smtClean="0"/>
              <a:t>«</a:t>
            </a:r>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1713952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973138"/>
            <a:ext cx="5486400" cy="3086100"/>
          </a:xfrm>
        </p:spPr>
      </p:sp>
      <p:sp>
        <p:nvSpPr>
          <p:cNvPr id="3" name="Notes Placeholder 2"/>
          <p:cNvSpPr>
            <a:spLocks noGrp="1"/>
          </p:cNvSpPr>
          <p:nvPr>
            <p:ph type="body" idx="1"/>
          </p:nvPr>
        </p:nvSpPr>
        <p:spPr/>
        <p:txBody>
          <a:bodyPr/>
          <a:lstStyle/>
          <a:p>
            <a:r>
              <a:rPr lang="en-US"/>
              <a:t>© Copyright </a:t>
            </a:r>
            <a:r>
              <a:rPr lang="en-US" b="1"/>
              <a:t>PresentationGo.com</a:t>
            </a:r>
            <a:r>
              <a:rPr lang="en-US"/>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521469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725792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1932800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a:t>
            </a:fld>
            <a:endParaRPr lang="en-US"/>
          </a:p>
        </p:txBody>
      </p:sp>
    </p:spTree>
    <p:extLst>
      <p:ext uri="{BB962C8B-B14F-4D97-AF65-F5344CB8AC3E}">
        <p14:creationId xmlns:p14="http://schemas.microsoft.com/office/powerpoint/2010/main" val="1514949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a:t>
            </a:fld>
            <a:endParaRPr lang="en-US"/>
          </a:p>
        </p:txBody>
      </p:sp>
    </p:spTree>
    <p:extLst>
      <p:ext uri="{BB962C8B-B14F-4D97-AF65-F5344CB8AC3E}">
        <p14:creationId xmlns:p14="http://schemas.microsoft.com/office/powerpoint/2010/main" val="2692109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a:t>
            </a:fld>
            <a:endParaRPr lang="en-US"/>
          </a:p>
        </p:txBody>
      </p:sp>
    </p:spTree>
    <p:extLst>
      <p:ext uri="{BB962C8B-B14F-4D97-AF65-F5344CB8AC3E}">
        <p14:creationId xmlns:p14="http://schemas.microsoft.com/office/powerpoint/2010/main" val="675978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16</a:t>
            </a:fld>
            <a:endParaRPr lang="en-US"/>
          </a:p>
        </p:txBody>
      </p:sp>
    </p:spTree>
    <p:extLst>
      <p:ext uri="{BB962C8B-B14F-4D97-AF65-F5344CB8AC3E}">
        <p14:creationId xmlns:p14="http://schemas.microsoft.com/office/powerpoint/2010/main" val="3852609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23</a:t>
            </a:fld>
            <a:endParaRPr lang="en-US"/>
          </a:p>
        </p:txBody>
      </p:sp>
    </p:spTree>
    <p:extLst>
      <p:ext uri="{BB962C8B-B14F-4D97-AF65-F5344CB8AC3E}">
        <p14:creationId xmlns:p14="http://schemas.microsoft.com/office/powerpoint/2010/main" val="806766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25</a:t>
            </a:fld>
            <a:endParaRPr lang="en-US"/>
          </a:p>
        </p:txBody>
      </p:sp>
    </p:spTree>
    <p:extLst>
      <p:ext uri="{BB962C8B-B14F-4D97-AF65-F5344CB8AC3E}">
        <p14:creationId xmlns:p14="http://schemas.microsoft.com/office/powerpoint/2010/main" val="2775838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30</a:t>
            </a:fld>
            <a:endParaRPr lang="en-US"/>
          </a:p>
        </p:txBody>
      </p:sp>
    </p:spTree>
    <p:extLst>
      <p:ext uri="{BB962C8B-B14F-4D97-AF65-F5344CB8AC3E}">
        <p14:creationId xmlns:p14="http://schemas.microsoft.com/office/powerpoint/2010/main" val="37195457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31</a:t>
            </a:fld>
            <a:endParaRPr lang="en-US"/>
          </a:p>
        </p:txBody>
      </p:sp>
    </p:spTree>
    <p:extLst>
      <p:ext uri="{BB962C8B-B14F-4D97-AF65-F5344CB8AC3E}">
        <p14:creationId xmlns:p14="http://schemas.microsoft.com/office/powerpoint/2010/main" val="2271514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32</a:t>
            </a:fld>
            <a:endParaRPr lang="en-US"/>
          </a:p>
        </p:txBody>
      </p:sp>
    </p:spTree>
    <p:extLst>
      <p:ext uri="{BB962C8B-B14F-4D97-AF65-F5344CB8AC3E}">
        <p14:creationId xmlns:p14="http://schemas.microsoft.com/office/powerpoint/2010/main" val="38620552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33</a:t>
            </a:fld>
            <a:endParaRPr lang="en-US"/>
          </a:p>
        </p:txBody>
      </p:sp>
    </p:spTree>
    <p:extLst>
      <p:ext uri="{BB962C8B-B14F-4D97-AF65-F5344CB8AC3E}">
        <p14:creationId xmlns:p14="http://schemas.microsoft.com/office/powerpoint/2010/main" val="5313412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34</a:t>
            </a:fld>
            <a:endParaRPr lang="en-US"/>
          </a:p>
        </p:txBody>
      </p:sp>
    </p:spTree>
    <p:extLst>
      <p:ext uri="{BB962C8B-B14F-4D97-AF65-F5344CB8AC3E}">
        <p14:creationId xmlns:p14="http://schemas.microsoft.com/office/powerpoint/2010/main" val="9852716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35</a:t>
            </a:fld>
            <a:endParaRPr lang="en-US"/>
          </a:p>
        </p:txBody>
      </p:sp>
    </p:spTree>
    <p:extLst>
      <p:ext uri="{BB962C8B-B14F-4D97-AF65-F5344CB8AC3E}">
        <p14:creationId xmlns:p14="http://schemas.microsoft.com/office/powerpoint/2010/main" val="13045644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36</a:t>
            </a:fld>
            <a:endParaRPr lang="en-US"/>
          </a:p>
        </p:txBody>
      </p:sp>
    </p:spTree>
    <p:extLst>
      <p:ext uri="{BB962C8B-B14F-4D97-AF65-F5344CB8AC3E}">
        <p14:creationId xmlns:p14="http://schemas.microsoft.com/office/powerpoint/2010/main" val="6840510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37</a:t>
            </a:fld>
            <a:endParaRPr lang="en-US"/>
          </a:p>
        </p:txBody>
      </p:sp>
    </p:spTree>
    <p:extLst>
      <p:ext uri="{BB962C8B-B14F-4D97-AF65-F5344CB8AC3E}">
        <p14:creationId xmlns:p14="http://schemas.microsoft.com/office/powerpoint/2010/main" val="2353856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38</a:t>
            </a:fld>
            <a:endParaRPr lang="en-US"/>
          </a:p>
        </p:txBody>
      </p:sp>
    </p:spTree>
    <p:extLst>
      <p:ext uri="{BB962C8B-B14F-4D97-AF65-F5344CB8AC3E}">
        <p14:creationId xmlns:p14="http://schemas.microsoft.com/office/powerpoint/2010/main" val="25459367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39</a:t>
            </a:fld>
            <a:endParaRPr lang="en-US"/>
          </a:p>
        </p:txBody>
      </p:sp>
    </p:spTree>
    <p:extLst>
      <p:ext uri="{BB962C8B-B14F-4D97-AF65-F5344CB8AC3E}">
        <p14:creationId xmlns:p14="http://schemas.microsoft.com/office/powerpoint/2010/main" val="17997520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40</a:t>
            </a:fld>
            <a:endParaRPr lang="en-US"/>
          </a:p>
        </p:txBody>
      </p:sp>
    </p:spTree>
    <p:extLst>
      <p:ext uri="{BB962C8B-B14F-4D97-AF65-F5344CB8AC3E}">
        <p14:creationId xmlns:p14="http://schemas.microsoft.com/office/powerpoint/2010/main" val="28704640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41</a:t>
            </a:fld>
            <a:endParaRPr lang="en-US"/>
          </a:p>
        </p:txBody>
      </p:sp>
    </p:spTree>
    <p:extLst>
      <p:ext uri="{BB962C8B-B14F-4D97-AF65-F5344CB8AC3E}">
        <p14:creationId xmlns:p14="http://schemas.microsoft.com/office/powerpoint/2010/main" val="19103005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42</a:t>
            </a:fld>
            <a:endParaRPr lang="en-US"/>
          </a:p>
        </p:txBody>
      </p:sp>
    </p:spTree>
    <p:extLst>
      <p:ext uri="{BB962C8B-B14F-4D97-AF65-F5344CB8AC3E}">
        <p14:creationId xmlns:p14="http://schemas.microsoft.com/office/powerpoint/2010/main" val="5506074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43</a:t>
            </a:fld>
            <a:endParaRPr lang="en-US"/>
          </a:p>
        </p:txBody>
      </p:sp>
    </p:spTree>
    <p:extLst>
      <p:ext uri="{BB962C8B-B14F-4D97-AF65-F5344CB8AC3E}">
        <p14:creationId xmlns:p14="http://schemas.microsoft.com/office/powerpoint/2010/main" val="20441583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44</a:t>
            </a:fld>
            <a:endParaRPr lang="en-US"/>
          </a:p>
        </p:txBody>
      </p:sp>
    </p:spTree>
    <p:extLst>
      <p:ext uri="{BB962C8B-B14F-4D97-AF65-F5344CB8AC3E}">
        <p14:creationId xmlns:p14="http://schemas.microsoft.com/office/powerpoint/2010/main" val="33363277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45</a:t>
            </a:fld>
            <a:endParaRPr lang="en-US"/>
          </a:p>
        </p:txBody>
      </p:sp>
    </p:spTree>
    <p:extLst>
      <p:ext uri="{BB962C8B-B14F-4D97-AF65-F5344CB8AC3E}">
        <p14:creationId xmlns:p14="http://schemas.microsoft.com/office/powerpoint/2010/main" val="7132821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46</a:t>
            </a:fld>
            <a:endParaRPr lang="en-US"/>
          </a:p>
        </p:txBody>
      </p:sp>
    </p:spTree>
    <p:extLst>
      <p:ext uri="{BB962C8B-B14F-4D97-AF65-F5344CB8AC3E}">
        <p14:creationId xmlns:p14="http://schemas.microsoft.com/office/powerpoint/2010/main" val="21799684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47</a:t>
            </a:fld>
            <a:endParaRPr lang="en-US"/>
          </a:p>
        </p:txBody>
      </p:sp>
    </p:spTree>
    <p:extLst>
      <p:ext uri="{BB962C8B-B14F-4D97-AF65-F5344CB8AC3E}">
        <p14:creationId xmlns:p14="http://schemas.microsoft.com/office/powerpoint/2010/main" val="19007573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48</a:t>
            </a:fld>
            <a:endParaRPr lang="en-US"/>
          </a:p>
        </p:txBody>
      </p:sp>
    </p:spTree>
    <p:extLst>
      <p:ext uri="{BB962C8B-B14F-4D97-AF65-F5344CB8AC3E}">
        <p14:creationId xmlns:p14="http://schemas.microsoft.com/office/powerpoint/2010/main" val="42004028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49</a:t>
            </a:fld>
            <a:endParaRPr lang="en-US"/>
          </a:p>
        </p:txBody>
      </p:sp>
    </p:spTree>
    <p:extLst>
      <p:ext uri="{BB962C8B-B14F-4D97-AF65-F5344CB8AC3E}">
        <p14:creationId xmlns:p14="http://schemas.microsoft.com/office/powerpoint/2010/main" val="34744386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50</a:t>
            </a:fld>
            <a:endParaRPr lang="en-US"/>
          </a:p>
        </p:txBody>
      </p:sp>
    </p:spTree>
    <p:extLst>
      <p:ext uri="{BB962C8B-B14F-4D97-AF65-F5344CB8AC3E}">
        <p14:creationId xmlns:p14="http://schemas.microsoft.com/office/powerpoint/2010/main" val="550266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51</a:t>
            </a:fld>
            <a:endParaRPr lang="en-US"/>
          </a:p>
        </p:txBody>
      </p:sp>
    </p:spTree>
    <p:extLst>
      <p:ext uri="{BB962C8B-B14F-4D97-AF65-F5344CB8AC3E}">
        <p14:creationId xmlns:p14="http://schemas.microsoft.com/office/powerpoint/2010/main" val="3021056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52</a:t>
            </a:fld>
            <a:endParaRPr lang="en-US"/>
          </a:p>
        </p:txBody>
      </p:sp>
    </p:spTree>
    <p:extLst>
      <p:ext uri="{BB962C8B-B14F-4D97-AF65-F5344CB8AC3E}">
        <p14:creationId xmlns:p14="http://schemas.microsoft.com/office/powerpoint/2010/main" val="41405223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53</a:t>
            </a:fld>
            <a:endParaRPr lang="en-US"/>
          </a:p>
        </p:txBody>
      </p:sp>
    </p:spTree>
    <p:extLst>
      <p:ext uri="{BB962C8B-B14F-4D97-AF65-F5344CB8AC3E}">
        <p14:creationId xmlns:p14="http://schemas.microsoft.com/office/powerpoint/2010/main" val="12641418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54</a:t>
            </a:fld>
            <a:endParaRPr lang="en-US"/>
          </a:p>
        </p:txBody>
      </p:sp>
    </p:spTree>
    <p:extLst>
      <p:ext uri="{BB962C8B-B14F-4D97-AF65-F5344CB8AC3E}">
        <p14:creationId xmlns:p14="http://schemas.microsoft.com/office/powerpoint/2010/main" val="22181637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55</a:t>
            </a:fld>
            <a:endParaRPr lang="en-US"/>
          </a:p>
        </p:txBody>
      </p:sp>
    </p:spTree>
    <p:extLst>
      <p:ext uri="{BB962C8B-B14F-4D97-AF65-F5344CB8AC3E}">
        <p14:creationId xmlns:p14="http://schemas.microsoft.com/office/powerpoint/2010/main" val="8598621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56</a:t>
            </a:fld>
            <a:endParaRPr lang="en-US"/>
          </a:p>
        </p:txBody>
      </p:sp>
    </p:spTree>
    <p:extLst>
      <p:ext uri="{BB962C8B-B14F-4D97-AF65-F5344CB8AC3E}">
        <p14:creationId xmlns:p14="http://schemas.microsoft.com/office/powerpoint/2010/main" val="42599757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57</a:t>
            </a:fld>
            <a:endParaRPr lang="en-US"/>
          </a:p>
        </p:txBody>
      </p:sp>
    </p:spTree>
    <p:extLst>
      <p:ext uri="{BB962C8B-B14F-4D97-AF65-F5344CB8AC3E}">
        <p14:creationId xmlns:p14="http://schemas.microsoft.com/office/powerpoint/2010/main" val="14786771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58</a:t>
            </a:fld>
            <a:endParaRPr lang="en-US"/>
          </a:p>
        </p:txBody>
      </p:sp>
    </p:spTree>
    <p:extLst>
      <p:ext uri="{BB962C8B-B14F-4D97-AF65-F5344CB8AC3E}">
        <p14:creationId xmlns:p14="http://schemas.microsoft.com/office/powerpoint/2010/main" val="40766419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59</a:t>
            </a:fld>
            <a:endParaRPr lang="en-US"/>
          </a:p>
        </p:txBody>
      </p:sp>
    </p:spTree>
    <p:extLst>
      <p:ext uri="{BB962C8B-B14F-4D97-AF65-F5344CB8AC3E}">
        <p14:creationId xmlns:p14="http://schemas.microsoft.com/office/powerpoint/2010/main" val="8458294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60</a:t>
            </a:fld>
            <a:endParaRPr lang="en-US"/>
          </a:p>
        </p:txBody>
      </p:sp>
    </p:spTree>
    <p:extLst>
      <p:ext uri="{BB962C8B-B14F-4D97-AF65-F5344CB8AC3E}">
        <p14:creationId xmlns:p14="http://schemas.microsoft.com/office/powerpoint/2010/main" val="38372775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61</a:t>
            </a:fld>
            <a:endParaRPr lang="en-US"/>
          </a:p>
        </p:txBody>
      </p:sp>
    </p:spTree>
    <p:extLst>
      <p:ext uri="{BB962C8B-B14F-4D97-AF65-F5344CB8AC3E}">
        <p14:creationId xmlns:p14="http://schemas.microsoft.com/office/powerpoint/2010/main" val="39983221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62</a:t>
            </a:fld>
            <a:endParaRPr lang="en-US"/>
          </a:p>
        </p:txBody>
      </p:sp>
    </p:spTree>
    <p:extLst>
      <p:ext uri="{BB962C8B-B14F-4D97-AF65-F5344CB8AC3E}">
        <p14:creationId xmlns:p14="http://schemas.microsoft.com/office/powerpoint/2010/main" val="208715392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63</a:t>
            </a:fld>
            <a:endParaRPr lang="en-US"/>
          </a:p>
        </p:txBody>
      </p:sp>
    </p:spTree>
    <p:extLst>
      <p:ext uri="{BB962C8B-B14F-4D97-AF65-F5344CB8AC3E}">
        <p14:creationId xmlns:p14="http://schemas.microsoft.com/office/powerpoint/2010/main" val="1716017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64</a:t>
            </a:fld>
            <a:endParaRPr lang="en-US"/>
          </a:p>
        </p:txBody>
      </p:sp>
    </p:spTree>
    <p:extLst>
      <p:ext uri="{BB962C8B-B14F-4D97-AF65-F5344CB8AC3E}">
        <p14:creationId xmlns:p14="http://schemas.microsoft.com/office/powerpoint/2010/main" val="2130693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65</a:t>
            </a:fld>
            <a:endParaRPr lang="en-US"/>
          </a:p>
        </p:txBody>
      </p:sp>
    </p:spTree>
    <p:extLst>
      <p:ext uri="{BB962C8B-B14F-4D97-AF65-F5344CB8AC3E}">
        <p14:creationId xmlns:p14="http://schemas.microsoft.com/office/powerpoint/2010/main" val="315398927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66</a:t>
            </a:fld>
            <a:endParaRPr lang="en-US"/>
          </a:p>
        </p:txBody>
      </p:sp>
    </p:spTree>
    <p:extLst>
      <p:ext uri="{BB962C8B-B14F-4D97-AF65-F5344CB8AC3E}">
        <p14:creationId xmlns:p14="http://schemas.microsoft.com/office/powerpoint/2010/main" val="9807363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67</a:t>
            </a:fld>
            <a:endParaRPr lang="en-US"/>
          </a:p>
        </p:txBody>
      </p:sp>
    </p:spTree>
    <p:extLst>
      <p:ext uri="{BB962C8B-B14F-4D97-AF65-F5344CB8AC3E}">
        <p14:creationId xmlns:p14="http://schemas.microsoft.com/office/powerpoint/2010/main" val="96965733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68</a:t>
            </a:fld>
            <a:endParaRPr lang="en-US"/>
          </a:p>
        </p:txBody>
      </p:sp>
    </p:spTree>
    <p:extLst>
      <p:ext uri="{BB962C8B-B14F-4D97-AF65-F5344CB8AC3E}">
        <p14:creationId xmlns:p14="http://schemas.microsoft.com/office/powerpoint/2010/main" val="17792023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69</a:t>
            </a:fld>
            <a:endParaRPr lang="en-US"/>
          </a:p>
        </p:txBody>
      </p:sp>
    </p:spTree>
    <p:extLst>
      <p:ext uri="{BB962C8B-B14F-4D97-AF65-F5344CB8AC3E}">
        <p14:creationId xmlns:p14="http://schemas.microsoft.com/office/powerpoint/2010/main" val="182415861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70</a:t>
            </a:fld>
            <a:endParaRPr lang="en-US"/>
          </a:p>
        </p:txBody>
      </p:sp>
    </p:spTree>
    <p:extLst>
      <p:ext uri="{BB962C8B-B14F-4D97-AF65-F5344CB8AC3E}">
        <p14:creationId xmlns:p14="http://schemas.microsoft.com/office/powerpoint/2010/main" val="241906393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71</a:t>
            </a:fld>
            <a:endParaRPr lang="en-US"/>
          </a:p>
        </p:txBody>
      </p:sp>
    </p:spTree>
    <p:extLst>
      <p:ext uri="{BB962C8B-B14F-4D97-AF65-F5344CB8AC3E}">
        <p14:creationId xmlns:p14="http://schemas.microsoft.com/office/powerpoint/2010/main" val="287570636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72</a:t>
            </a:fld>
            <a:endParaRPr lang="en-US"/>
          </a:p>
        </p:txBody>
      </p:sp>
    </p:spTree>
    <p:extLst>
      <p:ext uri="{BB962C8B-B14F-4D97-AF65-F5344CB8AC3E}">
        <p14:creationId xmlns:p14="http://schemas.microsoft.com/office/powerpoint/2010/main" val="417384863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73</a:t>
            </a:fld>
            <a:endParaRPr lang="en-US"/>
          </a:p>
        </p:txBody>
      </p:sp>
    </p:spTree>
    <p:extLst>
      <p:ext uri="{BB962C8B-B14F-4D97-AF65-F5344CB8AC3E}">
        <p14:creationId xmlns:p14="http://schemas.microsoft.com/office/powerpoint/2010/main" val="57070975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74</a:t>
            </a:fld>
            <a:endParaRPr lang="en-US"/>
          </a:p>
        </p:txBody>
      </p:sp>
    </p:spTree>
    <p:extLst>
      <p:ext uri="{BB962C8B-B14F-4D97-AF65-F5344CB8AC3E}">
        <p14:creationId xmlns:p14="http://schemas.microsoft.com/office/powerpoint/2010/main" val="237613159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75</a:t>
            </a:fld>
            <a:endParaRPr lang="en-US"/>
          </a:p>
        </p:txBody>
      </p:sp>
    </p:spTree>
    <p:extLst>
      <p:ext uri="{BB962C8B-B14F-4D97-AF65-F5344CB8AC3E}">
        <p14:creationId xmlns:p14="http://schemas.microsoft.com/office/powerpoint/2010/main" val="277152300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76</a:t>
            </a:fld>
            <a:endParaRPr lang="en-US"/>
          </a:p>
        </p:txBody>
      </p:sp>
    </p:spTree>
    <p:extLst>
      <p:ext uri="{BB962C8B-B14F-4D97-AF65-F5344CB8AC3E}">
        <p14:creationId xmlns:p14="http://schemas.microsoft.com/office/powerpoint/2010/main" val="354414511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77</a:t>
            </a:fld>
            <a:endParaRPr lang="en-US"/>
          </a:p>
        </p:txBody>
      </p:sp>
    </p:spTree>
    <p:extLst>
      <p:ext uri="{BB962C8B-B14F-4D97-AF65-F5344CB8AC3E}">
        <p14:creationId xmlns:p14="http://schemas.microsoft.com/office/powerpoint/2010/main" val="112472689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78</a:t>
            </a:fld>
            <a:endParaRPr lang="en-US"/>
          </a:p>
        </p:txBody>
      </p:sp>
    </p:spTree>
    <p:extLst>
      <p:ext uri="{BB962C8B-B14F-4D97-AF65-F5344CB8AC3E}">
        <p14:creationId xmlns:p14="http://schemas.microsoft.com/office/powerpoint/2010/main" val="49747545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79</a:t>
            </a:fld>
            <a:endParaRPr lang="en-US"/>
          </a:p>
        </p:txBody>
      </p:sp>
    </p:spTree>
    <p:extLst>
      <p:ext uri="{BB962C8B-B14F-4D97-AF65-F5344CB8AC3E}">
        <p14:creationId xmlns:p14="http://schemas.microsoft.com/office/powerpoint/2010/main" val="278611792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80</a:t>
            </a:fld>
            <a:endParaRPr lang="en-US"/>
          </a:p>
        </p:txBody>
      </p:sp>
    </p:spTree>
    <p:extLst>
      <p:ext uri="{BB962C8B-B14F-4D97-AF65-F5344CB8AC3E}">
        <p14:creationId xmlns:p14="http://schemas.microsoft.com/office/powerpoint/2010/main" val="286682244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81</a:t>
            </a:fld>
            <a:endParaRPr lang="en-US"/>
          </a:p>
        </p:txBody>
      </p:sp>
    </p:spTree>
    <p:extLst>
      <p:ext uri="{BB962C8B-B14F-4D97-AF65-F5344CB8AC3E}">
        <p14:creationId xmlns:p14="http://schemas.microsoft.com/office/powerpoint/2010/main" val="107582672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82</a:t>
            </a:fld>
            <a:endParaRPr lang="en-US"/>
          </a:p>
        </p:txBody>
      </p:sp>
    </p:spTree>
    <p:extLst>
      <p:ext uri="{BB962C8B-B14F-4D97-AF65-F5344CB8AC3E}">
        <p14:creationId xmlns:p14="http://schemas.microsoft.com/office/powerpoint/2010/main" val="200550934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83</a:t>
            </a:fld>
            <a:endParaRPr lang="en-US"/>
          </a:p>
        </p:txBody>
      </p:sp>
    </p:spTree>
    <p:extLst>
      <p:ext uri="{BB962C8B-B14F-4D97-AF65-F5344CB8AC3E}">
        <p14:creationId xmlns:p14="http://schemas.microsoft.com/office/powerpoint/2010/main" val="281275096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84</a:t>
            </a:fld>
            <a:endParaRPr lang="en-US"/>
          </a:p>
        </p:txBody>
      </p:sp>
    </p:spTree>
    <p:extLst>
      <p:ext uri="{BB962C8B-B14F-4D97-AF65-F5344CB8AC3E}">
        <p14:creationId xmlns:p14="http://schemas.microsoft.com/office/powerpoint/2010/main" val="207771393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85</a:t>
            </a:fld>
            <a:endParaRPr lang="en-US"/>
          </a:p>
        </p:txBody>
      </p:sp>
    </p:spTree>
    <p:extLst>
      <p:ext uri="{BB962C8B-B14F-4D97-AF65-F5344CB8AC3E}">
        <p14:creationId xmlns:p14="http://schemas.microsoft.com/office/powerpoint/2010/main" val="203534603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86</a:t>
            </a:fld>
            <a:endParaRPr lang="en-US"/>
          </a:p>
        </p:txBody>
      </p:sp>
    </p:spTree>
    <p:extLst>
      <p:ext uri="{BB962C8B-B14F-4D97-AF65-F5344CB8AC3E}">
        <p14:creationId xmlns:p14="http://schemas.microsoft.com/office/powerpoint/2010/main" val="306947185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87</a:t>
            </a:fld>
            <a:endParaRPr lang="en-US"/>
          </a:p>
        </p:txBody>
      </p:sp>
    </p:spTree>
    <p:extLst>
      <p:ext uri="{BB962C8B-B14F-4D97-AF65-F5344CB8AC3E}">
        <p14:creationId xmlns:p14="http://schemas.microsoft.com/office/powerpoint/2010/main" val="290933801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88</a:t>
            </a:fld>
            <a:endParaRPr lang="en-US"/>
          </a:p>
        </p:txBody>
      </p:sp>
    </p:spTree>
    <p:extLst>
      <p:ext uri="{BB962C8B-B14F-4D97-AF65-F5344CB8AC3E}">
        <p14:creationId xmlns:p14="http://schemas.microsoft.com/office/powerpoint/2010/main" val="427184618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89</a:t>
            </a:fld>
            <a:endParaRPr lang="en-US"/>
          </a:p>
        </p:txBody>
      </p:sp>
    </p:spTree>
    <p:extLst>
      <p:ext uri="{BB962C8B-B14F-4D97-AF65-F5344CB8AC3E}">
        <p14:creationId xmlns:p14="http://schemas.microsoft.com/office/powerpoint/2010/main" val="27432810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90</a:t>
            </a:fld>
            <a:endParaRPr lang="en-US"/>
          </a:p>
        </p:txBody>
      </p:sp>
    </p:spTree>
    <p:extLst>
      <p:ext uri="{BB962C8B-B14F-4D97-AF65-F5344CB8AC3E}">
        <p14:creationId xmlns:p14="http://schemas.microsoft.com/office/powerpoint/2010/main" val="207192638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91</a:t>
            </a:fld>
            <a:endParaRPr lang="en-US"/>
          </a:p>
        </p:txBody>
      </p:sp>
    </p:spTree>
    <p:extLst>
      <p:ext uri="{BB962C8B-B14F-4D97-AF65-F5344CB8AC3E}">
        <p14:creationId xmlns:p14="http://schemas.microsoft.com/office/powerpoint/2010/main" val="423411996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92</a:t>
            </a:fld>
            <a:endParaRPr lang="en-US"/>
          </a:p>
        </p:txBody>
      </p:sp>
    </p:spTree>
    <p:extLst>
      <p:ext uri="{BB962C8B-B14F-4D97-AF65-F5344CB8AC3E}">
        <p14:creationId xmlns:p14="http://schemas.microsoft.com/office/powerpoint/2010/main" val="3409323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93</a:t>
            </a:fld>
            <a:endParaRPr lang="en-US"/>
          </a:p>
        </p:txBody>
      </p:sp>
    </p:spTree>
    <p:extLst>
      <p:ext uri="{BB962C8B-B14F-4D97-AF65-F5344CB8AC3E}">
        <p14:creationId xmlns:p14="http://schemas.microsoft.com/office/powerpoint/2010/main" val="280886106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94</a:t>
            </a:fld>
            <a:endParaRPr lang="en-US"/>
          </a:p>
        </p:txBody>
      </p:sp>
    </p:spTree>
    <p:extLst>
      <p:ext uri="{BB962C8B-B14F-4D97-AF65-F5344CB8AC3E}">
        <p14:creationId xmlns:p14="http://schemas.microsoft.com/office/powerpoint/2010/main" val="335868607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95</a:t>
            </a:fld>
            <a:endParaRPr lang="en-US"/>
          </a:p>
        </p:txBody>
      </p:sp>
    </p:spTree>
    <p:extLst>
      <p:ext uri="{BB962C8B-B14F-4D97-AF65-F5344CB8AC3E}">
        <p14:creationId xmlns:p14="http://schemas.microsoft.com/office/powerpoint/2010/main" val="34250421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96</a:t>
            </a:fld>
            <a:endParaRPr lang="en-US"/>
          </a:p>
        </p:txBody>
      </p:sp>
    </p:spTree>
    <p:extLst>
      <p:ext uri="{BB962C8B-B14F-4D97-AF65-F5344CB8AC3E}">
        <p14:creationId xmlns:p14="http://schemas.microsoft.com/office/powerpoint/2010/main" val="1985594779"/>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97</a:t>
            </a:fld>
            <a:endParaRPr lang="en-US"/>
          </a:p>
        </p:txBody>
      </p:sp>
    </p:spTree>
    <p:extLst>
      <p:ext uri="{BB962C8B-B14F-4D97-AF65-F5344CB8AC3E}">
        <p14:creationId xmlns:p14="http://schemas.microsoft.com/office/powerpoint/2010/main" val="61548257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98</a:t>
            </a:fld>
            <a:endParaRPr lang="en-US"/>
          </a:p>
        </p:txBody>
      </p:sp>
    </p:spTree>
    <p:extLst>
      <p:ext uri="{BB962C8B-B14F-4D97-AF65-F5344CB8AC3E}">
        <p14:creationId xmlns:p14="http://schemas.microsoft.com/office/powerpoint/2010/main" val="188475705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99</a:t>
            </a:fld>
            <a:endParaRPr lang="en-US"/>
          </a:p>
        </p:txBody>
      </p:sp>
    </p:spTree>
    <p:extLst>
      <p:ext uri="{BB962C8B-B14F-4D97-AF65-F5344CB8AC3E}">
        <p14:creationId xmlns:p14="http://schemas.microsoft.com/office/powerpoint/2010/main" val="57935095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100</a:t>
            </a:fld>
            <a:endParaRPr lang="en-US"/>
          </a:p>
        </p:txBody>
      </p:sp>
    </p:spTree>
    <p:extLst>
      <p:ext uri="{BB962C8B-B14F-4D97-AF65-F5344CB8AC3E}">
        <p14:creationId xmlns:p14="http://schemas.microsoft.com/office/powerpoint/2010/main" val="43778255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101</a:t>
            </a:fld>
            <a:endParaRPr lang="en-US"/>
          </a:p>
        </p:txBody>
      </p:sp>
    </p:spTree>
    <p:extLst>
      <p:ext uri="{BB962C8B-B14F-4D97-AF65-F5344CB8AC3E}">
        <p14:creationId xmlns:p14="http://schemas.microsoft.com/office/powerpoint/2010/main" val="80154486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102</a:t>
            </a:fld>
            <a:endParaRPr lang="en-US"/>
          </a:p>
        </p:txBody>
      </p:sp>
    </p:spTree>
    <p:extLst>
      <p:ext uri="{BB962C8B-B14F-4D97-AF65-F5344CB8AC3E}">
        <p14:creationId xmlns:p14="http://schemas.microsoft.com/office/powerpoint/2010/main" val="375093410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103</a:t>
            </a:fld>
            <a:endParaRPr lang="en-US"/>
          </a:p>
        </p:txBody>
      </p:sp>
    </p:spTree>
    <p:extLst>
      <p:ext uri="{BB962C8B-B14F-4D97-AF65-F5344CB8AC3E}">
        <p14:creationId xmlns:p14="http://schemas.microsoft.com/office/powerpoint/2010/main" val="99854446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104</a:t>
            </a:fld>
            <a:endParaRPr lang="en-US"/>
          </a:p>
        </p:txBody>
      </p:sp>
    </p:spTree>
    <p:extLst>
      <p:ext uri="{BB962C8B-B14F-4D97-AF65-F5344CB8AC3E}">
        <p14:creationId xmlns:p14="http://schemas.microsoft.com/office/powerpoint/2010/main" val="136500305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105</a:t>
            </a:fld>
            <a:endParaRPr lang="en-US"/>
          </a:p>
        </p:txBody>
      </p:sp>
    </p:spTree>
    <p:extLst>
      <p:ext uri="{BB962C8B-B14F-4D97-AF65-F5344CB8AC3E}">
        <p14:creationId xmlns:p14="http://schemas.microsoft.com/office/powerpoint/2010/main" val="89656957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106</a:t>
            </a:fld>
            <a:endParaRPr lang="en-US"/>
          </a:p>
        </p:txBody>
      </p:sp>
    </p:spTree>
    <p:extLst>
      <p:ext uri="{BB962C8B-B14F-4D97-AF65-F5344CB8AC3E}">
        <p14:creationId xmlns:p14="http://schemas.microsoft.com/office/powerpoint/2010/main" val="8183218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slide" Target="../slides/slide2.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2" name="Rectangle: Rounded Corners 111">
            <a:hlinkClick r:id="rId2"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886958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Başlık Slaydı">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tr-TR" dirty="0" smtClean="0"/>
              <a:t>Asıl başlık stili için tıklatın</a:t>
            </a:r>
            <a:endParaRPr lang="tr-TR" dirty="0"/>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dirty="0" smtClean="0"/>
              <a:t>Asıl alt başlık stilini düzenlemek için tıklatın</a:t>
            </a:r>
            <a:endParaRPr lang="tr-TR" dirty="0"/>
          </a:p>
        </p:txBody>
      </p:sp>
      <p:sp>
        <p:nvSpPr>
          <p:cNvPr id="4" name="Veri Yer Tutucusu 3"/>
          <p:cNvSpPr>
            <a:spLocks noGrp="1"/>
          </p:cNvSpPr>
          <p:nvPr>
            <p:ph type="dt" sz="half" idx="10"/>
          </p:nvPr>
        </p:nvSpPr>
        <p:spPr>
          <a:xfrm>
            <a:off x="838200" y="6356350"/>
            <a:ext cx="2743200" cy="365125"/>
          </a:xfrm>
          <a:prstGeom prst="rect">
            <a:avLst/>
          </a:prstGeom>
        </p:spPr>
        <p:txBody>
          <a:bodyPr/>
          <a:lstStyle/>
          <a:p>
            <a:fld id="{2A6F3650-BB3E-45DE-B068-FB7E589E67EC}" type="datetimeFigureOut">
              <a:rPr lang="tr-TR" smtClean="0"/>
              <a:t>8.09.2026</a:t>
            </a:fld>
            <a:endParaRPr lang="tr-TR"/>
          </a:p>
        </p:txBody>
      </p:sp>
      <p:sp>
        <p:nvSpPr>
          <p:cNvPr id="5" name="Altbilgi Yer Tutucusu 4"/>
          <p:cNvSpPr>
            <a:spLocks noGrp="1"/>
          </p:cNvSpPr>
          <p:nvPr>
            <p:ph type="ftr" sz="quarter" idx="11"/>
          </p:nvPr>
        </p:nvSpPr>
        <p:spPr>
          <a:xfrm>
            <a:off x="4038600" y="6356350"/>
            <a:ext cx="4114800" cy="365125"/>
          </a:xfrm>
          <a:prstGeom prst="rect">
            <a:avLst/>
          </a:prstGeom>
        </p:spPr>
        <p:txBody>
          <a:bodyPr/>
          <a:lstStyle/>
          <a:p>
            <a:endParaRPr lang="tr-TR"/>
          </a:p>
        </p:txBody>
      </p:sp>
      <p:sp>
        <p:nvSpPr>
          <p:cNvPr id="6" name="Slayt Numarası Yer Tutucusu 5"/>
          <p:cNvSpPr>
            <a:spLocks noGrp="1"/>
          </p:cNvSpPr>
          <p:nvPr>
            <p:ph type="sldNum" sz="quarter" idx="12"/>
          </p:nvPr>
        </p:nvSpPr>
        <p:spPr>
          <a:xfrm>
            <a:off x="8610600" y="6356350"/>
            <a:ext cx="2743200" cy="365125"/>
          </a:xfrm>
          <a:prstGeom prst="rect">
            <a:avLst/>
          </a:prstGeom>
        </p:spPr>
        <p:txBody>
          <a:bodyPr/>
          <a:lstStyle/>
          <a:p>
            <a:fld id="{16F10BCC-6C5F-4B15-B86D-EE90A14A594B}" type="slidenum">
              <a:rPr lang="tr-TR" smtClean="0"/>
              <a:t>‹#›</a:t>
            </a:fld>
            <a:endParaRPr lang="tr-TR"/>
          </a:p>
        </p:txBody>
      </p:sp>
      <p:pic>
        <p:nvPicPr>
          <p:cNvPr id="7" name="Resim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0"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Resim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0" name="Rectangle: Rounded Corners 111">
            <a:hlinkClick r:id="rId5" action="ppaction://hlinksldjump"/>
            <a:extLst>
              <a:ext uri="{FF2B5EF4-FFF2-40B4-BE49-F238E27FC236}">
                <a16:creationId xmlns:a16="http://schemas.microsoft.com/office/drawing/2014/main" id="{86E3D609-39C5-48AB-BBEB-435EFD8F0C1A}"/>
              </a:ext>
            </a:extLst>
          </p:cNvPr>
          <p:cNvSpPr/>
          <p:nvPr userDrawn="1"/>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8378963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Başlık ve İçerik">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title"/>
          </p:nvPr>
        </p:nvSpPr>
        <p:spPr>
          <a:xfrm>
            <a:off x="838200" y="163482"/>
            <a:ext cx="10515600" cy="739056"/>
          </a:xfrm>
          <a:prstGeom prst="rect">
            <a:avLst/>
          </a:prstGeom>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Tree>
    <p:extLst>
      <p:ext uri="{BB962C8B-B14F-4D97-AF65-F5344CB8AC3E}">
        <p14:creationId xmlns:p14="http://schemas.microsoft.com/office/powerpoint/2010/main" val="7373202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 Target="../slides/slide2.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Resim 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6" name="Rectangle: Rounded Corners 111">
            <a:hlinkClick r:id="rId7"/>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5" r:id="rId2"/>
    <p:sldLayoutId id="2147483706"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notesSlide" Target="../notesSlides/notesSlide2.xml"/><Relationship Id="rId7" Type="http://schemas.openxmlformats.org/officeDocument/2006/relationships/slide" Target="slide84.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slide" Target="slide72.xml"/><Relationship Id="rId11" Type="http://schemas.openxmlformats.org/officeDocument/2006/relationships/slide" Target="slide22.xml"/><Relationship Id="rId5" Type="http://schemas.openxmlformats.org/officeDocument/2006/relationships/slide" Target="slide41.xml"/><Relationship Id="rId10" Type="http://schemas.openxmlformats.org/officeDocument/2006/relationships/slide" Target="slide15.xml"/><Relationship Id="rId4" Type="http://schemas.openxmlformats.org/officeDocument/2006/relationships/slide" Target="slide30.xml"/><Relationship Id="rId9" Type="http://schemas.openxmlformats.org/officeDocument/2006/relationships/slide" Target="slide1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0.png"/><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slide" Target="slide2.xml"/><Relationship Id="rId5" Type="http://schemas.openxmlformats.org/officeDocument/2006/relationships/image" Target="../media/image9.jpg"/><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5.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6.xml"/><Relationship Id="rId5" Type="http://schemas.openxmlformats.org/officeDocument/2006/relationships/image" Target="../media/image12.jpg"/><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image" Target="../media/image10.png"/><Relationship Id="rId5" Type="http://schemas.openxmlformats.org/officeDocument/2006/relationships/image" Target="../media/image13.jpg"/><Relationship Id="rId4" Type="http://schemas.openxmlformats.org/officeDocument/2006/relationships/audio" Target="../media/audio1.wav"/></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audio" Target="../media/audio2.wav"/><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3.xml"/><Relationship Id="rId4" Type="http://schemas.openxmlformats.org/officeDocument/2006/relationships/image" Target="../media/image22.jpg"/></Relationships>
</file>

<file path=ppt/slides/_rels/slide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3.xml"/><Relationship Id="rId5" Type="http://schemas.openxmlformats.org/officeDocument/2006/relationships/image" Target="../media/image26.jpg"/><Relationship Id="rId4" Type="http://schemas.openxmlformats.org/officeDocument/2006/relationships/image" Target="../media/image25.jpg"/></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3.xml"/><Relationship Id="rId5" Type="http://schemas.openxmlformats.org/officeDocument/2006/relationships/image" Target="../media/image30.jpg"/><Relationship Id="rId4" Type="http://schemas.openxmlformats.org/officeDocument/2006/relationships/image" Target="../media/image29.jpg"/></Relationships>
</file>

<file path=ppt/slides/_rels/slide1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8.xml"/><Relationship Id="rId5" Type="http://schemas.openxmlformats.org/officeDocument/2006/relationships/slide" Target="slide2.xml"/><Relationship Id="rId4" Type="http://schemas.openxmlformats.org/officeDocument/2006/relationships/image" Target="../media/image32.jpg"/></Relationships>
</file>

<file path=ppt/slides/_rels/slide1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jpg"/><Relationship Id="rId3" Type="http://schemas.openxmlformats.org/officeDocument/2006/relationships/image" Target="../media/image37.jpg"/><Relationship Id="rId7" Type="http://schemas.openxmlformats.org/officeDocument/2006/relationships/image" Target="../media/image41.png"/><Relationship Id="rId12" Type="http://schemas.openxmlformats.org/officeDocument/2006/relationships/image" Target="../media/image46.jpg"/><Relationship Id="rId2" Type="http://schemas.openxmlformats.org/officeDocument/2006/relationships/notesSlide" Target="../notesSlides/notesSlide8.xml"/><Relationship Id="rId16" Type="http://schemas.openxmlformats.org/officeDocument/2006/relationships/image" Target="../media/image50.jpg"/><Relationship Id="rId1" Type="http://schemas.openxmlformats.org/officeDocument/2006/relationships/slideLayout" Target="../slideLayouts/slideLayout3.xml"/><Relationship Id="rId6" Type="http://schemas.openxmlformats.org/officeDocument/2006/relationships/image" Target="../media/image40.png"/><Relationship Id="rId11" Type="http://schemas.openxmlformats.org/officeDocument/2006/relationships/image" Target="../media/image45.jpg"/><Relationship Id="rId5" Type="http://schemas.openxmlformats.org/officeDocument/2006/relationships/image" Target="../media/image39.jpg"/><Relationship Id="rId15" Type="http://schemas.openxmlformats.org/officeDocument/2006/relationships/image" Target="../media/image49.jpg"/><Relationship Id="rId10" Type="http://schemas.openxmlformats.org/officeDocument/2006/relationships/image" Target="../media/image44.jpg"/><Relationship Id="rId4" Type="http://schemas.openxmlformats.org/officeDocument/2006/relationships/image" Target="../media/image38.jpg"/><Relationship Id="rId9" Type="http://schemas.openxmlformats.org/officeDocument/2006/relationships/image" Target="../media/image43.png"/><Relationship Id="rId14" Type="http://schemas.openxmlformats.org/officeDocument/2006/relationships/image" Target="../media/image48.jpg"/></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3.xml"/><Relationship Id="rId6" Type="http://schemas.openxmlformats.org/officeDocument/2006/relationships/image" Target="../media/image59.jpg"/><Relationship Id="rId5" Type="http://schemas.openxmlformats.org/officeDocument/2006/relationships/image" Target="../media/image58.jpg"/><Relationship Id="rId4" Type="http://schemas.openxmlformats.org/officeDocument/2006/relationships/image" Target="../media/image57.jpg"/></Relationships>
</file>

<file path=ppt/slides/_rels/slide2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audio" Target="../media/audio3.wav"/><Relationship Id="rId1" Type="http://schemas.openxmlformats.org/officeDocument/2006/relationships/slideLayout" Target="../slideLayouts/slideLayout3.xml"/><Relationship Id="rId5" Type="http://schemas.openxmlformats.org/officeDocument/2006/relationships/image" Target="../media/image63.jpg"/><Relationship Id="rId4" Type="http://schemas.openxmlformats.org/officeDocument/2006/relationships/image" Target="../media/image62.jp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9.xml"/><Relationship Id="rId5" Type="http://schemas.openxmlformats.org/officeDocument/2006/relationships/image" Target="../media/image64.png"/><Relationship Id="rId4" Type="http://schemas.openxmlformats.org/officeDocument/2006/relationships/slide" Target="slide2.xml"/></Relationships>
</file>

<file path=ppt/slides/_rels/slide2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26.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71.jpg"/><Relationship Id="rId1" Type="http://schemas.openxmlformats.org/officeDocument/2006/relationships/slideLayout" Target="../slideLayouts/slideLayout3.xml"/><Relationship Id="rId4" Type="http://schemas.openxmlformats.org/officeDocument/2006/relationships/image" Target="../media/image73.jpg"/></Relationships>
</file>

<file path=ppt/slides/_rels/slide28.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75.jfif"/><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notesSlide" Target="../notesSlides/notesSlide11.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76.png"/></Relationships>
</file>

<file path=ppt/slides/_rels/slide31.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12.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2.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13.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3.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14.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13.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4.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15.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5.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16.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15.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6.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17.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7.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18.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8.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19.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18.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9.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20.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40.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21.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20.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41.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notesSlide" Target="../notesSlides/notesSlide22.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21.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80.png"/></Relationships>
</file>

<file path=ppt/slides/_rels/slide42.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23.xml"/><Relationship Id="rId7" Type="http://schemas.openxmlformats.org/officeDocument/2006/relationships/slide" Target="slide44.xml"/><Relationship Id="rId12" Type="http://schemas.openxmlformats.org/officeDocument/2006/relationships/audio" Target="../media/audio7.wav"/><Relationship Id="rId2" Type="http://schemas.openxmlformats.org/officeDocument/2006/relationships/slideLayout" Target="../slideLayouts/slideLayout2.xml"/><Relationship Id="rId1" Type="http://schemas.openxmlformats.org/officeDocument/2006/relationships/tags" Target="../tags/tag22.xml"/><Relationship Id="rId6" Type="http://schemas.openxmlformats.org/officeDocument/2006/relationships/image" Target="../media/image81.jpe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7.wav"/><Relationship Id="rId9" Type="http://schemas.openxmlformats.org/officeDocument/2006/relationships/slide" Target="slide45.xml"/></Relationships>
</file>

<file path=ppt/slides/_rels/slide43.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24.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audio" Target="../media/audio3.wav"/><Relationship Id="rId11" Type="http://schemas.openxmlformats.org/officeDocument/2006/relationships/slide" Target="slide42.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45.xml"/><Relationship Id="rId14" Type="http://schemas.openxmlformats.org/officeDocument/2006/relationships/audio" Target="../media/audio8.wav"/></Relationships>
</file>

<file path=ppt/slides/_rels/slide44.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25.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audio" Target="../media/audio3.wav"/><Relationship Id="rId11" Type="http://schemas.openxmlformats.org/officeDocument/2006/relationships/slide" Target="slide42.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45.xml"/><Relationship Id="rId14" Type="http://schemas.openxmlformats.org/officeDocument/2006/relationships/audio" Target="../media/audio8.wav"/></Relationships>
</file>

<file path=ppt/slides/_rels/slide45.xml.rels><?xml version="1.0" encoding="UTF-8" standalone="yes"?>
<Relationships xmlns="http://schemas.openxmlformats.org/package/2006/relationships"><Relationship Id="rId8" Type="http://schemas.openxmlformats.org/officeDocument/2006/relationships/slide" Target="slide47.xml"/><Relationship Id="rId13" Type="http://schemas.openxmlformats.org/officeDocument/2006/relationships/audio" Target="../media/audio7.wav"/><Relationship Id="rId3" Type="http://schemas.openxmlformats.org/officeDocument/2006/relationships/notesSlide" Target="../notesSlides/notesSlide26.xml"/><Relationship Id="rId7" Type="http://schemas.openxmlformats.org/officeDocument/2006/relationships/slide" Target="slide46.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25.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48.xml"/><Relationship Id="rId4" Type="http://schemas.openxmlformats.org/officeDocument/2006/relationships/audio" Target="../media/audio7.wav"/><Relationship Id="rId9" Type="http://schemas.openxmlformats.org/officeDocument/2006/relationships/image" Target="../media/image80.png"/></Relationships>
</file>

<file path=ppt/slides/_rels/slide4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27.xml"/><Relationship Id="rId7" Type="http://schemas.openxmlformats.org/officeDocument/2006/relationships/image" Target="../media/image81.jpeg"/><Relationship Id="rId12" Type="http://schemas.openxmlformats.org/officeDocument/2006/relationships/image" Target="../media/image83.png"/><Relationship Id="rId2" Type="http://schemas.openxmlformats.org/officeDocument/2006/relationships/slideLayout" Target="../slideLayouts/slideLayout2.xml"/><Relationship Id="rId1" Type="http://schemas.openxmlformats.org/officeDocument/2006/relationships/tags" Target="../tags/tag26.xml"/><Relationship Id="rId6" Type="http://schemas.openxmlformats.org/officeDocument/2006/relationships/audio" Target="../media/audio3.wav"/><Relationship Id="rId11" Type="http://schemas.openxmlformats.org/officeDocument/2006/relationships/slide" Target="slide48.xml"/><Relationship Id="rId5" Type="http://schemas.openxmlformats.org/officeDocument/2006/relationships/audio" Target="../media/audio4.wav"/><Relationship Id="rId10" Type="http://schemas.openxmlformats.org/officeDocument/2006/relationships/image" Target="../media/image82.png"/><Relationship Id="rId4" Type="http://schemas.openxmlformats.org/officeDocument/2006/relationships/audio" Target="../media/audio8.wav"/><Relationship Id="rId9" Type="http://schemas.openxmlformats.org/officeDocument/2006/relationships/slide" Target="slide45.xml"/><Relationship Id="rId14" Type="http://schemas.openxmlformats.org/officeDocument/2006/relationships/audio" Target="../media/audio8.wav"/></Relationships>
</file>

<file path=ppt/slides/_rels/slide47.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28.xml"/><Relationship Id="rId7" Type="http://schemas.openxmlformats.org/officeDocument/2006/relationships/image" Target="../media/image81.jpeg"/><Relationship Id="rId12" Type="http://schemas.openxmlformats.org/officeDocument/2006/relationships/image" Target="../media/image83.png"/><Relationship Id="rId2"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audio" Target="../media/audio3.wav"/><Relationship Id="rId11" Type="http://schemas.openxmlformats.org/officeDocument/2006/relationships/slide" Target="slide48.xml"/><Relationship Id="rId5" Type="http://schemas.openxmlformats.org/officeDocument/2006/relationships/audio" Target="../media/audio4.wav"/><Relationship Id="rId10" Type="http://schemas.openxmlformats.org/officeDocument/2006/relationships/image" Target="../media/image82.png"/><Relationship Id="rId4" Type="http://schemas.openxmlformats.org/officeDocument/2006/relationships/audio" Target="../media/audio8.wav"/><Relationship Id="rId9" Type="http://schemas.openxmlformats.org/officeDocument/2006/relationships/slide" Target="slide45.xml"/><Relationship Id="rId14" Type="http://schemas.openxmlformats.org/officeDocument/2006/relationships/audio" Target="../media/audio8.wav"/></Relationships>
</file>

<file path=ppt/slides/_rels/slide48.xml.rels><?xml version="1.0" encoding="UTF-8" standalone="yes"?>
<Relationships xmlns="http://schemas.openxmlformats.org/package/2006/relationships"><Relationship Id="rId8" Type="http://schemas.openxmlformats.org/officeDocument/2006/relationships/slide" Target="slide50.xml"/><Relationship Id="rId13" Type="http://schemas.openxmlformats.org/officeDocument/2006/relationships/audio" Target="../media/audio7.wav"/><Relationship Id="rId3" Type="http://schemas.openxmlformats.org/officeDocument/2006/relationships/notesSlide" Target="../notesSlides/notesSlide29.xml"/><Relationship Id="rId7" Type="http://schemas.openxmlformats.org/officeDocument/2006/relationships/slide" Target="slide49.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28.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51.xml"/><Relationship Id="rId4" Type="http://schemas.openxmlformats.org/officeDocument/2006/relationships/audio" Target="../media/audio7.wav"/><Relationship Id="rId9" Type="http://schemas.openxmlformats.org/officeDocument/2006/relationships/image" Target="../media/image80.png"/></Relationships>
</file>

<file path=ppt/slides/_rels/slide49.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30.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29.xml"/><Relationship Id="rId6" Type="http://schemas.openxmlformats.org/officeDocument/2006/relationships/audio" Target="../media/audio3.wav"/><Relationship Id="rId11" Type="http://schemas.openxmlformats.org/officeDocument/2006/relationships/slide" Target="slide48.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1.xml"/><Relationship Id="rId14" Type="http://schemas.openxmlformats.org/officeDocument/2006/relationships/audio" Target="../media/audio8.wav"/></Relationships>
</file>

<file path=ppt/slides/_rels/slide50.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31.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30.xml"/><Relationship Id="rId6" Type="http://schemas.openxmlformats.org/officeDocument/2006/relationships/audio" Target="../media/audio3.wav"/><Relationship Id="rId11" Type="http://schemas.openxmlformats.org/officeDocument/2006/relationships/slide" Target="slide48.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1.xml"/><Relationship Id="rId14" Type="http://schemas.openxmlformats.org/officeDocument/2006/relationships/audio" Target="../media/audio8.wav"/></Relationships>
</file>

<file path=ppt/slides/_rels/slide51.xml.rels><?xml version="1.0" encoding="UTF-8" standalone="yes"?>
<Relationships xmlns="http://schemas.openxmlformats.org/package/2006/relationships"><Relationship Id="rId8" Type="http://schemas.openxmlformats.org/officeDocument/2006/relationships/slide" Target="slide53.xml"/><Relationship Id="rId13" Type="http://schemas.openxmlformats.org/officeDocument/2006/relationships/audio" Target="../media/audio7.wav"/><Relationship Id="rId3" Type="http://schemas.openxmlformats.org/officeDocument/2006/relationships/notesSlide" Target="../notesSlides/notesSlide32.xml"/><Relationship Id="rId7" Type="http://schemas.openxmlformats.org/officeDocument/2006/relationships/slide" Target="slide52.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31.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54.xml"/><Relationship Id="rId4" Type="http://schemas.openxmlformats.org/officeDocument/2006/relationships/audio" Target="../media/audio7.wav"/><Relationship Id="rId9" Type="http://schemas.openxmlformats.org/officeDocument/2006/relationships/image" Target="../media/image80.png"/></Relationships>
</file>

<file path=ppt/slides/_rels/slide52.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33.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32.xml"/><Relationship Id="rId6" Type="http://schemas.openxmlformats.org/officeDocument/2006/relationships/audio" Target="../media/audio3.wav"/><Relationship Id="rId11" Type="http://schemas.openxmlformats.org/officeDocument/2006/relationships/slide" Target="slide51.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4.xml"/><Relationship Id="rId14" Type="http://schemas.openxmlformats.org/officeDocument/2006/relationships/audio" Target="../media/audio8.wav"/></Relationships>
</file>

<file path=ppt/slides/_rels/slide53.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34.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33.xml"/><Relationship Id="rId6" Type="http://schemas.openxmlformats.org/officeDocument/2006/relationships/audio" Target="../media/audio3.wav"/><Relationship Id="rId11" Type="http://schemas.openxmlformats.org/officeDocument/2006/relationships/slide" Target="slide51.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4.xml"/><Relationship Id="rId14" Type="http://schemas.openxmlformats.org/officeDocument/2006/relationships/audio" Target="../media/audio8.wav"/></Relationships>
</file>

<file path=ppt/slides/_rels/slide54.xml.rels><?xml version="1.0" encoding="UTF-8" standalone="yes"?>
<Relationships xmlns="http://schemas.openxmlformats.org/package/2006/relationships"><Relationship Id="rId8" Type="http://schemas.openxmlformats.org/officeDocument/2006/relationships/slide" Target="slide56.xml"/><Relationship Id="rId13" Type="http://schemas.openxmlformats.org/officeDocument/2006/relationships/audio" Target="../media/audio7.wav"/><Relationship Id="rId3" Type="http://schemas.openxmlformats.org/officeDocument/2006/relationships/notesSlide" Target="../notesSlides/notesSlide35.xml"/><Relationship Id="rId7" Type="http://schemas.openxmlformats.org/officeDocument/2006/relationships/slide" Target="slide55.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57.xml"/><Relationship Id="rId4" Type="http://schemas.openxmlformats.org/officeDocument/2006/relationships/audio" Target="../media/audio7.wav"/><Relationship Id="rId9" Type="http://schemas.openxmlformats.org/officeDocument/2006/relationships/image" Target="../media/image80.png"/></Relationships>
</file>

<file path=ppt/slides/_rels/slide55.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36.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35.xml"/><Relationship Id="rId6" Type="http://schemas.openxmlformats.org/officeDocument/2006/relationships/audio" Target="../media/audio3.wav"/><Relationship Id="rId11" Type="http://schemas.openxmlformats.org/officeDocument/2006/relationships/slide" Target="slide54.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7.xml"/><Relationship Id="rId14" Type="http://schemas.openxmlformats.org/officeDocument/2006/relationships/audio" Target="../media/audio8.wav"/></Relationships>
</file>

<file path=ppt/slides/_rels/slide5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37.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36.xml"/><Relationship Id="rId6" Type="http://schemas.openxmlformats.org/officeDocument/2006/relationships/audio" Target="../media/audio3.wav"/><Relationship Id="rId11" Type="http://schemas.openxmlformats.org/officeDocument/2006/relationships/slide" Target="slide54.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7.xml"/><Relationship Id="rId14" Type="http://schemas.openxmlformats.org/officeDocument/2006/relationships/audio" Target="../media/audio8.wav"/></Relationships>
</file>

<file path=ppt/slides/_rels/slide57.xml.rels><?xml version="1.0" encoding="UTF-8" standalone="yes"?>
<Relationships xmlns="http://schemas.openxmlformats.org/package/2006/relationships"><Relationship Id="rId8" Type="http://schemas.openxmlformats.org/officeDocument/2006/relationships/slide" Target="slide59.xml"/><Relationship Id="rId13" Type="http://schemas.openxmlformats.org/officeDocument/2006/relationships/audio" Target="../media/audio7.wav"/><Relationship Id="rId3" Type="http://schemas.openxmlformats.org/officeDocument/2006/relationships/notesSlide" Target="../notesSlides/notesSlide38.xml"/><Relationship Id="rId7" Type="http://schemas.openxmlformats.org/officeDocument/2006/relationships/slide" Target="slide58.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37.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60.xml"/><Relationship Id="rId4" Type="http://schemas.openxmlformats.org/officeDocument/2006/relationships/audio" Target="../media/audio7.wav"/><Relationship Id="rId9" Type="http://schemas.openxmlformats.org/officeDocument/2006/relationships/image" Target="../media/image80.png"/></Relationships>
</file>

<file path=ppt/slides/_rels/slide58.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39.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38.xml"/><Relationship Id="rId6" Type="http://schemas.openxmlformats.org/officeDocument/2006/relationships/audio" Target="../media/audio3.wav"/><Relationship Id="rId11" Type="http://schemas.openxmlformats.org/officeDocument/2006/relationships/slide" Target="slide57.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0.xml"/><Relationship Id="rId14" Type="http://schemas.openxmlformats.org/officeDocument/2006/relationships/audio" Target="../media/audio8.wav"/></Relationships>
</file>

<file path=ppt/slides/_rels/slide59.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0.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39.xml"/><Relationship Id="rId6" Type="http://schemas.openxmlformats.org/officeDocument/2006/relationships/audio" Target="../media/audio3.wav"/><Relationship Id="rId11" Type="http://schemas.openxmlformats.org/officeDocument/2006/relationships/slide" Target="slide57.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0.xml"/><Relationship Id="rId14" Type="http://schemas.openxmlformats.org/officeDocument/2006/relationships/audio" Target="../media/audio8.wav"/></Relationships>
</file>

<file path=ppt/slides/_rels/slide60.xml.rels><?xml version="1.0" encoding="UTF-8" standalone="yes"?>
<Relationships xmlns="http://schemas.openxmlformats.org/package/2006/relationships"><Relationship Id="rId8" Type="http://schemas.openxmlformats.org/officeDocument/2006/relationships/slide" Target="slide62.xml"/><Relationship Id="rId13" Type="http://schemas.openxmlformats.org/officeDocument/2006/relationships/audio" Target="../media/audio7.wav"/><Relationship Id="rId3" Type="http://schemas.openxmlformats.org/officeDocument/2006/relationships/notesSlide" Target="../notesSlides/notesSlide41.xml"/><Relationship Id="rId7" Type="http://schemas.openxmlformats.org/officeDocument/2006/relationships/slide" Target="slide61.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0.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63.xml"/><Relationship Id="rId4" Type="http://schemas.openxmlformats.org/officeDocument/2006/relationships/audio" Target="../media/audio7.wav"/><Relationship Id="rId9" Type="http://schemas.openxmlformats.org/officeDocument/2006/relationships/image" Target="../media/image80.png"/></Relationships>
</file>

<file path=ppt/slides/_rels/slide61.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2.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41.xml"/><Relationship Id="rId6" Type="http://schemas.openxmlformats.org/officeDocument/2006/relationships/audio" Target="../media/audio3.wav"/><Relationship Id="rId11" Type="http://schemas.openxmlformats.org/officeDocument/2006/relationships/slide" Target="slide60.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3.xml"/><Relationship Id="rId14" Type="http://schemas.openxmlformats.org/officeDocument/2006/relationships/audio" Target="../media/audio8.wav"/></Relationships>
</file>

<file path=ppt/slides/_rels/slide62.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3.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42.xml"/><Relationship Id="rId6" Type="http://schemas.openxmlformats.org/officeDocument/2006/relationships/audio" Target="../media/audio3.wav"/><Relationship Id="rId11" Type="http://schemas.openxmlformats.org/officeDocument/2006/relationships/slide" Target="slide60.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3.xml"/><Relationship Id="rId14" Type="http://schemas.openxmlformats.org/officeDocument/2006/relationships/audio" Target="../media/audio8.wav"/></Relationships>
</file>

<file path=ppt/slides/_rels/slide63.xml.rels><?xml version="1.0" encoding="UTF-8" standalone="yes"?>
<Relationships xmlns="http://schemas.openxmlformats.org/package/2006/relationships"><Relationship Id="rId8" Type="http://schemas.openxmlformats.org/officeDocument/2006/relationships/slide" Target="slide65.xml"/><Relationship Id="rId13" Type="http://schemas.openxmlformats.org/officeDocument/2006/relationships/audio" Target="../media/audio7.wav"/><Relationship Id="rId3" Type="http://schemas.openxmlformats.org/officeDocument/2006/relationships/notesSlide" Target="../notesSlides/notesSlide44.xml"/><Relationship Id="rId7" Type="http://schemas.openxmlformats.org/officeDocument/2006/relationships/slide" Target="slide64.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3.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66.xml"/><Relationship Id="rId4" Type="http://schemas.openxmlformats.org/officeDocument/2006/relationships/audio" Target="../media/audio7.wav"/><Relationship Id="rId9" Type="http://schemas.openxmlformats.org/officeDocument/2006/relationships/image" Target="../media/image80.png"/></Relationships>
</file>

<file path=ppt/slides/_rels/slide64.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5.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44.xml"/><Relationship Id="rId6" Type="http://schemas.openxmlformats.org/officeDocument/2006/relationships/audio" Target="../media/audio3.wav"/><Relationship Id="rId11" Type="http://schemas.openxmlformats.org/officeDocument/2006/relationships/slide" Target="slide63.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6.xml"/><Relationship Id="rId14" Type="http://schemas.openxmlformats.org/officeDocument/2006/relationships/audio" Target="../media/audio8.wav"/></Relationships>
</file>

<file path=ppt/slides/_rels/slide65.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6.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45.xml"/><Relationship Id="rId6" Type="http://schemas.openxmlformats.org/officeDocument/2006/relationships/audio" Target="../media/audio3.wav"/><Relationship Id="rId11" Type="http://schemas.openxmlformats.org/officeDocument/2006/relationships/slide" Target="slide63.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6.xml"/><Relationship Id="rId14" Type="http://schemas.openxmlformats.org/officeDocument/2006/relationships/audio" Target="../media/audio8.wav"/></Relationships>
</file>

<file path=ppt/slides/_rels/slide66.xml.rels><?xml version="1.0" encoding="UTF-8" standalone="yes"?>
<Relationships xmlns="http://schemas.openxmlformats.org/package/2006/relationships"><Relationship Id="rId8" Type="http://schemas.openxmlformats.org/officeDocument/2006/relationships/slide" Target="slide68.xml"/><Relationship Id="rId13" Type="http://schemas.openxmlformats.org/officeDocument/2006/relationships/audio" Target="../media/audio7.wav"/><Relationship Id="rId3" Type="http://schemas.openxmlformats.org/officeDocument/2006/relationships/notesSlide" Target="../notesSlides/notesSlide47.xml"/><Relationship Id="rId7" Type="http://schemas.openxmlformats.org/officeDocument/2006/relationships/slide" Target="slide67.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6.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69.xml"/><Relationship Id="rId4" Type="http://schemas.openxmlformats.org/officeDocument/2006/relationships/audio" Target="../media/audio7.wav"/><Relationship Id="rId9" Type="http://schemas.openxmlformats.org/officeDocument/2006/relationships/image" Target="../media/image80.png"/></Relationships>
</file>

<file path=ppt/slides/_rels/slide67.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8.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47.xml"/><Relationship Id="rId6" Type="http://schemas.openxmlformats.org/officeDocument/2006/relationships/audio" Target="../media/audio3.wav"/><Relationship Id="rId11" Type="http://schemas.openxmlformats.org/officeDocument/2006/relationships/slide" Target="slide66.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9.xml"/><Relationship Id="rId14" Type="http://schemas.openxmlformats.org/officeDocument/2006/relationships/audio" Target="../media/audio8.wav"/></Relationships>
</file>

<file path=ppt/slides/_rels/slide68.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9.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48.xml"/><Relationship Id="rId6" Type="http://schemas.openxmlformats.org/officeDocument/2006/relationships/audio" Target="../media/audio3.wav"/><Relationship Id="rId11" Type="http://schemas.openxmlformats.org/officeDocument/2006/relationships/slide" Target="slide66.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9.xml"/><Relationship Id="rId14" Type="http://schemas.openxmlformats.org/officeDocument/2006/relationships/audio" Target="../media/audio8.wav"/></Relationships>
</file>

<file path=ppt/slides/_rels/slide69.xml.rels><?xml version="1.0" encoding="UTF-8" standalone="yes"?>
<Relationships xmlns="http://schemas.openxmlformats.org/package/2006/relationships"><Relationship Id="rId8" Type="http://schemas.openxmlformats.org/officeDocument/2006/relationships/slide" Target="slide71.xml"/><Relationship Id="rId13" Type="http://schemas.openxmlformats.org/officeDocument/2006/relationships/audio" Target="../media/audio7.wav"/><Relationship Id="rId3" Type="http://schemas.openxmlformats.org/officeDocument/2006/relationships/notesSlide" Target="../notesSlides/notesSlide50.xml"/><Relationship Id="rId7" Type="http://schemas.openxmlformats.org/officeDocument/2006/relationships/slide" Target="slide70.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9.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90.xml"/><Relationship Id="rId4" Type="http://schemas.openxmlformats.org/officeDocument/2006/relationships/audio" Target="../media/audio7.wav"/><Relationship Id="rId9" Type="http://schemas.openxmlformats.org/officeDocument/2006/relationships/image" Target="../media/image80.png"/></Relationships>
</file>

<file path=ppt/slides/_rels/slide70.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51.xml"/><Relationship Id="rId7" Type="http://schemas.openxmlformats.org/officeDocument/2006/relationships/image" Target="../media/image81.jpeg"/><Relationship Id="rId12" Type="http://schemas.openxmlformats.org/officeDocument/2006/relationships/audio" Target="../media/audio8.wav"/><Relationship Id="rId2" Type="http://schemas.openxmlformats.org/officeDocument/2006/relationships/slideLayout" Target="../slideLayouts/slideLayout2.xml"/><Relationship Id="rId1" Type="http://schemas.openxmlformats.org/officeDocument/2006/relationships/tags" Target="../tags/tag50.xml"/><Relationship Id="rId6" Type="http://schemas.openxmlformats.org/officeDocument/2006/relationships/audio" Target="../media/audio3.wav"/><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image" Target="../media/image82.png"/><Relationship Id="rId4" Type="http://schemas.openxmlformats.org/officeDocument/2006/relationships/audio" Target="../media/audio8.wav"/><Relationship Id="rId9" Type="http://schemas.openxmlformats.org/officeDocument/2006/relationships/slide" Target="slide69.xml"/></Relationships>
</file>

<file path=ppt/slides/_rels/slide71.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52.xml"/><Relationship Id="rId7" Type="http://schemas.openxmlformats.org/officeDocument/2006/relationships/image" Target="../media/image81.jpeg"/><Relationship Id="rId12" Type="http://schemas.openxmlformats.org/officeDocument/2006/relationships/audio" Target="../media/audio8.wav"/><Relationship Id="rId2" Type="http://schemas.openxmlformats.org/officeDocument/2006/relationships/slideLayout" Target="../slideLayouts/slideLayout2.xml"/><Relationship Id="rId1" Type="http://schemas.openxmlformats.org/officeDocument/2006/relationships/tags" Target="../tags/tag51.xml"/><Relationship Id="rId6" Type="http://schemas.openxmlformats.org/officeDocument/2006/relationships/audio" Target="../media/audio3.wav"/><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image" Target="../media/image82.png"/><Relationship Id="rId4" Type="http://schemas.openxmlformats.org/officeDocument/2006/relationships/audio" Target="../media/audio8.wav"/><Relationship Id="rId9" Type="http://schemas.openxmlformats.org/officeDocument/2006/relationships/slide" Target="slide69.xml"/></Relationships>
</file>

<file path=ppt/slides/_rels/slide72.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53.xml"/><Relationship Id="rId7" Type="http://schemas.openxmlformats.org/officeDocument/2006/relationships/image" Target="../media/image85.jpeg"/><Relationship Id="rId12" Type="http://schemas.openxmlformats.org/officeDocument/2006/relationships/image" Target="../media/image87.jpeg"/><Relationship Id="rId2" Type="http://schemas.openxmlformats.org/officeDocument/2006/relationships/slideLayout" Target="../slideLayouts/slideLayout2.xml"/><Relationship Id="rId1" Type="http://schemas.openxmlformats.org/officeDocument/2006/relationships/tags" Target="../tags/tag52.xml"/><Relationship Id="rId6" Type="http://schemas.openxmlformats.org/officeDocument/2006/relationships/image" Target="../media/image84.png"/><Relationship Id="rId11" Type="http://schemas.openxmlformats.org/officeDocument/2006/relationships/image" Target="../media/image79.png"/><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3.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54.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53.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4.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55.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54.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5.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56.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55.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6.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57.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56.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7.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58.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57.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8.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59.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58.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9.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60.xml"/><Relationship Id="rId7" Type="http://schemas.openxmlformats.org/officeDocument/2006/relationships/image" Target="../media/image85.jpeg"/><Relationship Id="rId2" Type="http://schemas.openxmlformats.org/officeDocument/2006/relationships/slideLayout" Target="../slideLayouts/slideLayout2.xml"/><Relationship Id="rId1" Type="http://schemas.openxmlformats.org/officeDocument/2006/relationships/tags" Target="../tags/tag59.xml"/><Relationship Id="rId6" Type="http://schemas.openxmlformats.org/officeDocument/2006/relationships/image" Target="../media/image84.png"/><Relationship Id="rId5" Type="http://schemas.openxmlformats.org/officeDocument/2006/relationships/audio" Target="../media/audio6.wav"/><Relationship Id="rId4" Type="http://schemas.openxmlformats.org/officeDocument/2006/relationships/audio" Target="../media/audio5.wav"/><Relationship Id="rId9" Type="http://schemas.openxmlformats.org/officeDocument/2006/relationships/image" Target="../media/image79.png"/></Relationships>
</file>

<file path=ppt/slides/_rels/slide80.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61.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60.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81.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62.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61.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82.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63.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62.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83.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notesSlide" Target="../notesSlides/notesSlide64.xml"/><Relationship Id="rId7" Type="http://schemas.openxmlformats.org/officeDocument/2006/relationships/hyperlink" Target="https://www.ariyayin.com/?branslar=sosyal-bilgiler" TargetMode="External"/><Relationship Id="rId2" Type="http://schemas.openxmlformats.org/officeDocument/2006/relationships/slideLayout" Target="../slideLayouts/slideLayout2.xml"/><Relationship Id="rId1" Type="http://schemas.openxmlformats.org/officeDocument/2006/relationships/tags" Target="../tags/tag63.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s>
</file>

<file path=ppt/slides/_rels/slide84.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notesSlide" Target="../notesSlides/notesSlide65.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64.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92.png"/></Relationships>
</file>

<file path=ppt/slides/_rels/slide85.xml.rels><?xml version="1.0" encoding="UTF-8" standalone="yes"?>
<Relationships xmlns="http://schemas.openxmlformats.org/package/2006/relationships"><Relationship Id="rId8" Type="http://schemas.openxmlformats.org/officeDocument/2006/relationships/control" Target="../activeX/activeX6.xml"/><Relationship Id="rId13" Type="http://schemas.openxmlformats.org/officeDocument/2006/relationships/slideLayout" Target="../slideLayouts/slideLayout2.xml"/><Relationship Id="rId18" Type="http://schemas.openxmlformats.org/officeDocument/2006/relationships/image" Target="../media/image92.png"/><Relationship Id="rId26" Type="http://schemas.openxmlformats.org/officeDocument/2006/relationships/image" Target="../media/image97.wmf"/><Relationship Id="rId3" Type="http://schemas.openxmlformats.org/officeDocument/2006/relationships/control" Target="../activeX/activeX1.xml"/><Relationship Id="rId21" Type="http://schemas.openxmlformats.org/officeDocument/2006/relationships/hyperlink" Target="https://www.sosyalbilgiler.biz/" TargetMode="External"/><Relationship Id="rId7" Type="http://schemas.openxmlformats.org/officeDocument/2006/relationships/control" Target="../activeX/activeX5.xml"/><Relationship Id="rId12" Type="http://schemas.openxmlformats.org/officeDocument/2006/relationships/control" Target="../activeX/activeX10.xml"/><Relationship Id="rId17" Type="http://schemas.openxmlformats.org/officeDocument/2006/relationships/image" Target="../media/image100.wmf"/><Relationship Id="rId25" Type="http://schemas.openxmlformats.org/officeDocument/2006/relationships/image" Target="../media/image96.wmf"/><Relationship Id="rId2" Type="http://schemas.openxmlformats.org/officeDocument/2006/relationships/tags" Target="../tags/tag65.xml"/><Relationship Id="rId16" Type="http://schemas.openxmlformats.org/officeDocument/2006/relationships/image" Target="../media/image99.png"/><Relationship Id="rId20" Type="http://schemas.openxmlformats.org/officeDocument/2006/relationships/slide" Target="slide2.xml"/><Relationship Id="rId1" Type="http://schemas.openxmlformats.org/officeDocument/2006/relationships/vmlDrawing" Target="../drawings/vmlDrawing1.vml"/><Relationship Id="rId6" Type="http://schemas.openxmlformats.org/officeDocument/2006/relationships/control" Target="../activeX/activeX4.xml"/><Relationship Id="rId11" Type="http://schemas.openxmlformats.org/officeDocument/2006/relationships/control" Target="../activeX/activeX9.xml"/><Relationship Id="rId24" Type="http://schemas.openxmlformats.org/officeDocument/2006/relationships/image" Target="../media/image95.wmf"/><Relationship Id="rId5" Type="http://schemas.openxmlformats.org/officeDocument/2006/relationships/control" Target="../activeX/activeX3.xml"/><Relationship Id="rId15" Type="http://schemas.openxmlformats.org/officeDocument/2006/relationships/audio" Target="../media/audio9.wav"/><Relationship Id="rId23" Type="http://schemas.openxmlformats.org/officeDocument/2006/relationships/image" Target="../media/image94.wmf"/><Relationship Id="rId10" Type="http://schemas.openxmlformats.org/officeDocument/2006/relationships/control" Target="../activeX/activeX8.xml"/><Relationship Id="rId19" Type="http://schemas.openxmlformats.org/officeDocument/2006/relationships/image" Target="../media/image3.png"/><Relationship Id="rId4" Type="http://schemas.openxmlformats.org/officeDocument/2006/relationships/control" Target="../activeX/activeX2.xml"/><Relationship Id="rId9" Type="http://schemas.openxmlformats.org/officeDocument/2006/relationships/control" Target="../activeX/activeX7.xml"/><Relationship Id="rId14" Type="http://schemas.openxmlformats.org/officeDocument/2006/relationships/notesSlide" Target="../notesSlides/notesSlide66.xml"/><Relationship Id="rId22" Type="http://schemas.openxmlformats.org/officeDocument/2006/relationships/image" Target="../media/image93.wmf"/><Relationship Id="rId27" Type="http://schemas.openxmlformats.org/officeDocument/2006/relationships/image" Target="../media/image98.wmf"/></Relationships>
</file>

<file path=ppt/slides/_rels/slide86.xml.rels><?xml version="1.0" encoding="UTF-8" standalone="yes"?>
<Relationships xmlns="http://schemas.openxmlformats.org/package/2006/relationships"><Relationship Id="rId13" Type="http://schemas.openxmlformats.org/officeDocument/2006/relationships/image" Target="../media/image105.png"/><Relationship Id="rId18" Type="http://schemas.openxmlformats.org/officeDocument/2006/relationships/slide" Target="slide91.xml"/><Relationship Id="rId26" Type="http://schemas.openxmlformats.org/officeDocument/2006/relationships/slide" Target="slide95.xml"/><Relationship Id="rId39" Type="http://schemas.openxmlformats.org/officeDocument/2006/relationships/image" Target="../media/image118.png"/><Relationship Id="rId21" Type="http://schemas.openxmlformats.org/officeDocument/2006/relationships/image" Target="../media/image109.png"/><Relationship Id="rId34" Type="http://schemas.openxmlformats.org/officeDocument/2006/relationships/slide" Target="slide99.xml"/><Relationship Id="rId42" Type="http://schemas.openxmlformats.org/officeDocument/2006/relationships/slide" Target="slide103.xml"/><Relationship Id="rId47" Type="http://schemas.openxmlformats.org/officeDocument/2006/relationships/image" Target="../media/image122.png"/><Relationship Id="rId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 Target="slide90.xml"/><Relationship Id="rId29" Type="http://schemas.openxmlformats.org/officeDocument/2006/relationships/image" Target="../media/image113.png"/><Relationship Id="rId11" Type="http://schemas.openxmlformats.org/officeDocument/2006/relationships/image" Target="../media/image104.png"/><Relationship Id="rId24" Type="http://schemas.openxmlformats.org/officeDocument/2006/relationships/slide" Target="slide94.xml"/><Relationship Id="rId32" Type="http://schemas.openxmlformats.org/officeDocument/2006/relationships/slide" Target="slide98.xml"/><Relationship Id="rId37" Type="http://schemas.openxmlformats.org/officeDocument/2006/relationships/image" Target="../media/image117.png"/><Relationship Id="rId40" Type="http://schemas.openxmlformats.org/officeDocument/2006/relationships/slide" Target="slide102.xml"/><Relationship Id="rId45" Type="http://schemas.openxmlformats.org/officeDocument/2006/relationships/image" Target="../media/image121.png"/><Relationship Id="rId5" Type="http://schemas.openxmlformats.org/officeDocument/2006/relationships/image" Target="../media/image102.png"/><Relationship Id="rId15" Type="http://schemas.openxmlformats.org/officeDocument/2006/relationships/image" Target="../media/image106.png"/><Relationship Id="rId23" Type="http://schemas.openxmlformats.org/officeDocument/2006/relationships/image" Target="../media/image110.png"/><Relationship Id="rId28" Type="http://schemas.openxmlformats.org/officeDocument/2006/relationships/slide" Target="slide96.xml"/><Relationship Id="rId36" Type="http://schemas.openxmlformats.org/officeDocument/2006/relationships/slide" Target="slide100.xml"/><Relationship Id="rId49" Type="http://schemas.openxmlformats.org/officeDocument/2006/relationships/image" Target="../media/image123.png"/><Relationship Id="rId10" Type="http://schemas.openxmlformats.org/officeDocument/2006/relationships/slide" Target="slide87.xml"/><Relationship Id="rId19" Type="http://schemas.openxmlformats.org/officeDocument/2006/relationships/image" Target="../media/image108.png"/><Relationship Id="rId31" Type="http://schemas.openxmlformats.org/officeDocument/2006/relationships/image" Target="../media/image114.png"/><Relationship Id="rId44" Type="http://schemas.openxmlformats.org/officeDocument/2006/relationships/slide" Target="slide104.xml"/><Relationship Id="rId4" Type="http://schemas.openxmlformats.org/officeDocument/2006/relationships/image" Target="../media/image101.jpeg"/><Relationship Id="rId9" Type="http://schemas.openxmlformats.org/officeDocument/2006/relationships/hyperlink" Target="https://www.sosyalbilgiler.biz/" TargetMode="External"/><Relationship Id="rId14" Type="http://schemas.openxmlformats.org/officeDocument/2006/relationships/slide" Target="slide89.xml"/><Relationship Id="rId22" Type="http://schemas.openxmlformats.org/officeDocument/2006/relationships/slide" Target="slide93.xml"/><Relationship Id="rId27" Type="http://schemas.openxmlformats.org/officeDocument/2006/relationships/image" Target="../media/image112.png"/><Relationship Id="rId30" Type="http://schemas.openxmlformats.org/officeDocument/2006/relationships/slide" Target="slide97.xml"/><Relationship Id="rId35" Type="http://schemas.openxmlformats.org/officeDocument/2006/relationships/image" Target="../media/image116.png"/><Relationship Id="rId43" Type="http://schemas.openxmlformats.org/officeDocument/2006/relationships/image" Target="../media/image120.png"/><Relationship Id="rId48" Type="http://schemas.openxmlformats.org/officeDocument/2006/relationships/slide" Target="slide106.xml"/><Relationship Id="rId8" Type="http://schemas.openxmlformats.org/officeDocument/2006/relationships/slide" Target="slide2.xml"/><Relationship Id="rId3" Type="http://schemas.openxmlformats.org/officeDocument/2006/relationships/notesSlide" Target="../notesSlides/notesSlide67.xml"/><Relationship Id="rId12" Type="http://schemas.openxmlformats.org/officeDocument/2006/relationships/slide" Target="slide88.xml"/><Relationship Id="rId17" Type="http://schemas.openxmlformats.org/officeDocument/2006/relationships/image" Target="../media/image107.png"/><Relationship Id="rId25" Type="http://schemas.openxmlformats.org/officeDocument/2006/relationships/image" Target="../media/image111.png"/><Relationship Id="rId33" Type="http://schemas.openxmlformats.org/officeDocument/2006/relationships/image" Target="../media/image115.png"/><Relationship Id="rId38" Type="http://schemas.openxmlformats.org/officeDocument/2006/relationships/slide" Target="slide101.xml"/><Relationship Id="rId46" Type="http://schemas.openxmlformats.org/officeDocument/2006/relationships/slide" Target="slide105.xml"/><Relationship Id="rId20" Type="http://schemas.openxmlformats.org/officeDocument/2006/relationships/slide" Target="slide92.xml"/><Relationship Id="rId41" Type="http://schemas.openxmlformats.org/officeDocument/2006/relationships/image" Target="../media/image119.png"/><Relationship Id="rId1" Type="http://schemas.openxmlformats.org/officeDocument/2006/relationships/tags" Target="../tags/tag66.xml"/><Relationship Id="rId6" Type="http://schemas.openxmlformats.org/officeDocument/2006/relationships/image" Target="../media/image103.png"/></Relationships>
</file>

<file path=ppt/slides/_rels/slide87.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slide" Target="slide85.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image" Target="../media/image92.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7.xml"/><Relationship Id="rId6" Type="http://schemas.openxmlformats.org/officeDocument/2006/relationships/audio" Target="../media/audio4.wav"/><Relationship Id="rId11" Type="http://schemas.openxmlformats.org/officeDocument/2006/relationships/image" Target="../media/image125.png"/><Relationship Id="rId5" Type="http://schemas.openxmlformats.org/officeDocument/2006/relationships/notesSlide" Target="../notesSlides/notesSlide68.xml"/><Relationship Id="rId15" Type="http://schemas.openxmlformats.org/officeDocument/2006/relationships/hyperlink" Target="https://www.sosyalbilgiler.biz/" TargetMode="External"/><Relationship Id="rId10" Type="http://schemas.openxmlformats.org/officeDocument/2006/relationships/image" Target="../media/image103.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image" Target="../media/image126.png"/></Relationships>
</file>

<file path=ppt/slides/_rels/slide88.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26.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8.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69.xml"/><Relationship Id="rId15" Type="http://schemas.openxmlformats.org/officeDocument/2006/relationships/image" Target="../media/image125.png"/><Relationship Id="rId10" Type="http://schemas.openxmlformats.org/officeDocument/2006/relationships/image" Target="../media/image103.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hyperlink" Target="https://www.sosyalbilgiler.biz/" TargetMode="External"/></Relationships>
</file>

<file path=ppt/slides/_rels/slide89.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69.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70.xml"/><Relationship Id="rId15" Type="http://schemas.openxmlformats.org/officeDocument/2006/relationships/image" Target="../media/image125.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image" Target="../media/image103.png"/></Relationships>
</file>

<file path=ppt/slides/_rels/slide90.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0.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71.xml"/><Relationship Id="rId15" Type="http://schemas.openxmlformats.org/officeDocument/2006/relationships/image" Target="../media/image125.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image" Target="../media/image103.png"/></Relationships>
</file>

<file path=ppt/slides/_rels/slide91.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1.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72.xml"/><Relationship Id="rId15" Type="http://schemas.openxmlformats.org/officeDocument/2006/relationships/image" Target="../media/image125.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image" Target="../media/image103.png"/></Relationships>
</file>

<file path=ppt/slides/_rels/slide92.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2.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73.xml"/><Relationship Id="rId15" Type="http://schemas.openxmlformats.org/officeDocument/2006/relationships/image" Target="../media/image125.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image" Target="../media/image103.png"/></Relationships>
</file>

<file path=ppt/slides/_rels/slide93.xml.rels><?xml version="1.0" encoding="UTF-8" standalone="yes"?>
<Relationships xmlns="http://schemas.openxmlformats.org/package/2006/relationships"><Relationship Id="rId8" Type="http://schemas.openxmlformats.org/officeDocument/2006/relationships/image" Target="../media/image124.jpeg"/><Relationship Id="rId13" Type="http://schemas.openxmlformats.org/officeDocument/2006/relationships/slide" Target="slide85.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5.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3.xml"/><Relationship Id="rId6" Type="http://schemas.openxmlformats.org/officeDocument/2006/relationships/audio" Target="../media/audio4.wav"/><Relationship Id="rId11" Type="http://schemas.openxmlformats.org/officeDocument/2006/relationships/hyperlink" Target="https://www.sosyalbilgiler.biz/" TargetMode="External"/><Relationship Id="rId5" Type="http://schemas.openxmlformats.org/officeDocument/2006/relationships/notesSlide" Target="../notesSlides/notesSlide74.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3.png"/><Relationship Id="rId14" Type="http://schemas.openxmlformats.org/officeDocument/2006/relationships/image" Target="../media/image126.png"/></Relationships>
</file>

<file path=ppt/slides/_rels/slide94.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126.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4.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75.xml"/><Relationship Id="rId15" Type="http://schemas.openxmlformats.org/officeDocument/2006/relationships/image" Target="../media/image125.png"/><Relationship Id="rId10" Type="http://schemas.openxmlformats.org/officeDocument/2006/relationships/image" Target="../media/image103.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hyperlink" Target="https://www.sosyalbilgiler.biz/" TargetMode="External"/></Relationships>
</file>

<file path=ppt/slides/_rels/slide95.xml.rels><?xml version="1.0" encoding="UTF-8" standalone="yes"?>
<Relationships xmlns="http://schemas.openxmlformats.org/package/2006/relationships"><Relationship Id="rId8" Type="http://schemas.openxmlformats.org/officeDocument/2006/relationships/image" Target="../media/image124.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5.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76.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3.png"/><Relationship Id="rId14" Type="http://schemas.openxmlformats.org/officeDocument/2006/relationships/image" Target="../media/image125.png"/></Relationships>
</file>

<file path=ppt/slides/_rels/slide96.xml.rels><?xml version="1.0" encoding="UTF-8" standalone="yes"?>
<Relationships xmlns="http://schemas.openxmlformats.org/package/2006/relationships"><Relationship Id="rId8" Type="http://schemas.openxmlformats.org/officeDocument/2006/relationships/image" Target="../media/image124.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6.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77.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3.png"/><Relationship Id="rId14" Type="http://schemas.openxmlformats.org/officeDocument/2006/relationships/image" Target="../media/image125.png"/></Relationships>
</file>

<file path=ppt/slides/_rels/slide97.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7.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78.xml"/><Relationship Id="rId15" Type="http://schemas.openxmlformats.org/officeDocument/2006/relationships/image" Target="../media/image125.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image" Target="../media/image103.png"/></Relationships>
</file>

<file path=ppt/slides/_rels/slide98.xml.rels><?xml version="1.0" encoding="UTF-8" standalone="yes"?>
<Relationships xmlns="http://schemas.openxmlformats.org/package/2006/relationships"><Relationship Id="rId8" Type="http://schemas.openxmlformats.org/officeDocument/2006/relationships/image" Target="../media/image124.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8.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79.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3.png"/><Relationship Id="rId14" Type="http://schemas.openxmlformats.org/officeDocument/2006/relationships/image" Target="../media/image125.png"/></Relationships>
</file>

<file path=ppt/slides/_rels/slide99.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79.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80.xml"/><Relationship Id="rId15" Type="http://schemas.openxmlformats.org/officeDocument/2006/relationships/image" Target="../media/image125.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image" Target="../media/image103.png"/></Relationships>
</file>

<file path=ppt/slides/_rels/slide100.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26.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0.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81.xml"/><Relationship Id="rId15" Type="http://schemas.openxmlformats.org/officeDocument/2006/relationships/image" Target="../media/image125.png"/><Relationship Id="rId10" Type="http://schemas.openxmlformats.org/officeDocument/2006/relationships/image" Target="../media/image103.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hyperlink" Target="https://www.sosyalbilgiler.biz/" TargetMode="External"/></Relationships>
</file>

<file path=ppt/slides/_rels/slide101.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1.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82.xml"/><Relationship Id="rId15" Type="http://schemas.openxmlformats.org/officeDocument/2006/relationships/image" Target="../media/image125.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image" Target="../media/image103.png"/></Relationships>
</file>

<file path=ppt/slides/_rels/slide102.xml.rels><?xml version="1.0" encoding="UTF-8" standalone="yes"?>
<Relationships xmlns="http://schemas.openxmlformats.org/package/2006/relationships"><Relationship Id="rId8" Type="http://schemas.openxmlformats.org/officeDocument/2006/relationships/image" Target="../media/image124.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2.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83.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3.png"/><Relationship Id="rId14" Type="http://schemas.openxmlformats.org/officeDocument/2006/relationships/image" Target="../media/image125.png"/></Relationships>
</file>

<file path=ppt/slides/_rels/slide103.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3.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84.xml"/><Relationship Id="rId15" Type="http://schemas.openxmlformats.org/officeDocument/2006/relationships/image" Target="../media/image125.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image" Target="../media/image103.png"/></Relationships>
</file>

<file path=ppt/slides/_rels/slide104.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26.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4.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85.xml"/><Relationship Id="rId15" Type="http://schemas.openxmlformats.org/officeDocument/2006/relationships/image" Target="../media/image125.png"/><Relationship Id="rId10" Type="http://schemas.openxmlformats.org/officeDocument/2006/relationships/image" Target="../media/image103.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hyperlink" Target="https://www.sosyalbilgiler.biz/" TargetMode="External"/></Relationships>
</file>

<file path=ppt/slides/_rels/slide105.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26.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5.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86.xml"/><Relationship Id="rId15" Type="http://schemas.openxmlformats.org/officeDocument/2006/relationships/image" Target="../media/image125.png"/><Relationship Id="rId10" Type="http://schemas.openxmlformats.org/officeDocument/2006/relationships/image" Target="../media/image103.png"/><Relationship Id="rId4" Type="http://schemas.openxmlformats.org/officeDocument/2006/relationships/slideLayout" Target="../slideLayouts/slideLayout2.xml"/><Relationship Id="rId9" Type="http://schemas.openxmlformats.org/officeDocument/2006/relationships/image" Target="../media/image124.jpeg"/><Relationship Id="rId14" Type="http://schemas.openxmlformats.org/officeDocument/2006/relationships/hyperlink" Target="https://www.sosyalbilgiler.biz/" TargetMode="External"/></Relationships>
</file>

<file path=ppt/slides/_rels/slide106.xml.rels><?xml version="1.0" encoding="UTF-8" standalone="yes"?>
<Relationships xmlns="http://schemas.openxmlformats.org/package/2006/relationships"><Relationship Id="rId8" Type="http://schemas.openxmlformats.org/officeDocument/2006/relationships/image" Target="../media/image124.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6.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87.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3.png"/><Relationship Id="rId14" Type="http://schemas.openxmlformats.org/officeDocument/2006/relationships/image" Target="../media/image1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4" name="Dikdörtgen: Köşeleri Yuvarlatılmış 18">
            <a:extLst>
              <a:ext uri="{FF2B5EF4-FFF2-40B4-BE49-F238E27FC236}">
                <a16:creationId xmlns:a16="http://schemas.microsoft.com/office/drawing/2014/main" id="{1806AD77-A4F0-3D74-84E9-824861A1C783}"/>
              </a:ext>
            </a:extLst>
          </p:cNvPr>
          <p:cNvSpPr/>
          <p:nvPr/>
        </p:nvSpPr>
        <p:spPr>
          <a:xfrm>
            <a:off x="1069268" y="4032022"/>
            <a:ext cx="8415519" cy="2022681"/>
          </a:xfrm>
          <a:prstGeom prst="roundRect">
            <a:avLst/>
          </a:prstGeom>
          <a:solidFill>
            <a:schemeClr val="bg1"/>
          </a:solidFill>
        </p:spPr>
        <p:txBody>
          <a:bodyPr wrap="square" lIns="91440" tIns="45720" rIns="91440" bIns="45720">
            <a:spAutoFit/>
          </a:bodyPr>
          <a:lstStyle/>
          <a:p>
            <a:pPr algn="ctr"/>
            <a:r>
              <a:rPr lang="tr-TR" sz="3600" b="1" dirty="0" smtClean="0">
                <a:ln w="28575">
                  <a:noFill/>
                  <a:prstDash val="solid"/>
                </a:ln>
                <a:solidFill>
                  <a:srgbClr val="00B0F0"/>
                </a:solidFill>
                <a:latin typeface="AhkioW00-Bold" panose="01000000000000000000" pitchFamily="2" charset="0"/>
              </a:rPr>
              <a:t> </a:t>
            </a:r>
          </a:p>
          <a:p>
            <a:pPr algn="ctr">
              <a:spcBef>
                <a:spcPct val="20000"/>
              </a:spcBef>
            </a:pPr>
            <a:r>
              <a:rPr lang="tr-TR" sz="2400" dirty="0" err="1" smtClean="0">
                <a:solidFill>
                  <a:schemeClr val="tx1">
                    <a:lumMod val="95000"/>
                    <a:lumOff val="5000"/>
                  </a:schemeClr>
                </a:solidFill>
              </a:rPr>
              <a:t>SB.7.1.1</a:t>
            </a:r>
            <a:r>
              <a:rPr lang="tr-TR" sz="2400" dirty="0">
                <a:solidFill>
                  <a:schemeClr val="tx1">
                    <a:lumMod val="95000"/>
                    <a:lumOff val="5000"/>
                  </a:schemeClr>
                </a:solidFill>
              </a:rPr>
              <a:t>. </a:t>
            </a:r>
            <a:r>
              <a:rPr lang="tr-TR" sz="2400" dirty="0" smtClean="0">
                <a:solidFill>
                  <a:srgbClr val="242021"/>
                </a:solidFill>
                <a:latin typeface="Barlow-Regular"/>
              </a:rPr>
              <a:t>Dâhil </a:t>
            </a:r>
            <a:r>
              <a:rPr lang="tr-TR" sz="2400" dirty="0">
                <a:solidFill>
                  <a:srgbClr val="242021"/>
                </a:solidFill>
                <a:latin typeface="Barlow-Regular"/>
              </a:rPr>
              <a:t>olduğu gruplarda ve sosyal hayatta etkili iletişimin önemini sorgulayabilme</a:t>
            </a:r>
            <a:r>
              <a:rPr lang="tr-TR" sz="2400" dirty="0"/>
              <a:t> </a:t>
            </a:r>
            <a:br>
              <a:rPr lang="tr-TR" sz="2400" dirty="0"/>
            </a:br>
            <a:endParaRPr lang="tr-TR" sz="2400" dirty="0">
              <a:solidFill>
                <a:schemeClr val="tx1">
                  <a:lumMod val="95000"/>
                  <a:lumOff val="5000"/>
                </a:schemeClr>
              </a:solidFill>
            </a:endParaRPr>
          </a:p>
        </p:txBody>
      </p:sp>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633" y="313184"/>
            <a:ext cx="9742252" cy="774259"/>
          </a:xfrm>
          <a:prstGeom prst="rect">
            <a:avLst/>
          </a:prstGeom>
        </p:spPr>
      </p:pic>
      <p:pic>
        <p:nvPicPr>
          <p:cNvPr id="4" name="Resi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8136" y="946968"/>
            <a:ext cx="9931245" cy="1109568"/>
          </a:xfrm>
          <a:prstGeom prst="rect">
            <a:avLst/>
          </a:prstGeom>
        </p:spPr>
      </p:pic>
      <p:pic>
        <p:nvPicPr>
          <p:cNvPr id="25" name="Resim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54580" y="4032022"/>
            <a:ext cx="3938357" cy="975445"/>
          </a:xfrm>
          <a:prstGeom prst="rect">
            <a:avLst/>
          </a:prstGeom>
        </p:spPr>
      </p:pic>
      <p:pic>
        <p:nvPicPr>
          <p:cNvPr id="6" name="Resim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1501" y="2227984"/>
            <a:ext cx="9931245" cy="1251731"/>
          </a:xfrm>
          <a:prstGeom prst="rect">
            <a:avLst/>
          </a:prstGeom>
        </p:spPr>
      </p:pic>
    </p:spTree>
    <p:custDataLst>
      <p:tags r:id="rId1"/>
    </p:custDataLst>
    <p:extLst>
      <p:ext uri="{BB962C8B-B14F-4D97-AF65-F5344CB8AC3E}">
        <p14:creationId xmlns:p14="http://schemas.microsoft.com/office/powerpoint/2010/main" val="27457283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2" name="Straight Connector 91">
            <a:extLst>
              <a:ext uri="{FF2B5EF4-FFF2-40B4-BE49-F238E27FC236}">
                <a16:creationId xmlns:a16="http://schemas.microsoft.com/office/drawing/2014/main" id="{D62DBE7A-B394-407B-848F-F63F9A3BC158}"/>
              </a:ext>
            </a:extLst>
          </p:cNvPr>
          <p:cNvCxnSpPr/>
          <p:nvPr/>
        </p:nvCxnSpPr>
        <p:spPr>
          <a:xfrm flipV="1">
            <a:off x="7319121" y="3145148"/>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3" name="Straight Connector 91">
            <a:extLst>
              <a:ext uri="{FF2B5EF4-FFF2-40B4-BE49-F238E27FC236}">
                <a16:creationId xmlns:a16="http://schemas.microsoft.com/office/drawing/2014/main" id="{D62DBE7A-B394-407B-848F-F63F9A3BC158}"/>
              </a:ext>
            </a:extLst>
          </p:cNvPr>
          <p:cNvCxnSpPr/>
          <p:nvPr/>
        </p:nvCxnSpPr>
        <p:spPr>
          <a:xfrm flipV="1">
            <a:off x="7315199" y="4328179"/>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5BE5CB28-8BC5-43A9-82C9-92B6A5D11FAB}"/>
              </a:ext>
            </a:extLst>
          </p:cNvPr>
          <p:cNvCxnSpPr>
            <a:cxnSpLocks/>
          </p:cNvCxnSpPr>
          <p:nvPr/>
        </p:nvCxnSpPr>
        <p:spPr>
          <a:xfrm>
            <a:off x="6862763" y="3624106"/>
            <a:ext cx="456358" cy="0"/>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0" name="Straight Connector 91">
            <a:extLst>
              <a:ext uri="{FF2B5EF4-FFF2-40B4-BE49-F238E27FC236}">
                <a16:creationId xmlns:a16="http://schemas.microsoft.com/office/drawing/2014/main" id="{D62DBE7A-B394-407B-848F-F63F9A3BC158}"/>
              </a:ext>
            </a:extLst>
          </p:cNvPr>
          <p:cNvCxnSpPr/>
          <p:nvPr/>
        </p:nvCxnSpPr>
        <p:spPr>
          <a:xfrm flipV="1">
            <a:off x="4868956" y="4334124"/>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9E186F2C-73F1-4FF1-AE76-4A4A4A5882C5}"/>
              </a:ext>
            </a:extLst>
          </p:cNvPr>
          <p:cNvCxnSpPr/>
          <p:nvPr/>
        </p:nvCxnSpPr>
        <p:spPr>
          <a:xfrm rot="10800000" flipV="1">
            <a:off x="4872879" y="3624105"/>
            <a:ext cx="456358" cy="1"/>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59" name="Straight Connector 91">
            <a:extLst>
              <a:ext uri="{FF2B5EF4-FFF2-40B4-BE49-F238E27FC236}">
                <a16:creationId xmlns:a16="http://schemas.microsoft.com/office/drawing/2014/main" id="{D62DBE7A-B394-407B-848F-F63F9A3BC158}"/>
              </a:ext>
            </a:extLst>
          </p:cNvPr>
          <p:cNvCxnSpPr/>
          <p:nvPr/>
        </p:nvCxnSpPr>
        <p:spPr>
          <a:xfrm flipV="1">
            <a:off x="4872878" y="3151093"/>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6" name="Oval 65">
            <a:extLst>
              <a:ext uri="{FF2B5EF4-FFF2-40B4-BE49-F238E27FC236}">
                <a16:creationId xmlns:a16="http://schemas.microsoft.com/office/drawing/2014/main" id="{27CFF79C-B611-42C4-BC5F-5B52BCDE0521}"/>
              </a:ext>
            </a:extLst>
          </p:cNvPr>
          <p:cNvSpPr/>
          <p:nvPr/>
        </p:nvSpPr>
        <p:spPr>
          <a:xfrm flipH="1">
            <a:off x="4959935" y="2550972"/>
            <a:ext cx="2287423" cy="2284218"/>
          </a:xfrm>
          <a:prstGeom prst="ellipse">
            <a:avLst/>
          </a:prstGeom>
          <a:ln>
            <a:noFill/>
          </a:ln>
          <a:effectLst/>
          <a:scene3d>
            <a:camera prst="orthographicFront">
              <a:rot lat="0" lon="0" rev="0"/>
            </a:camera>
            <a:lightRig rig="contrasting" dir="t">
              <a:rot lat="0" lon="0" rev="7800000"/>
            </a:lightRig>
          </a:scene3d>
          <a:sp3d>
            <a:bevelT w="139700" h="139700"/>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2000" b="1" dirty="0" smtClean="0">
                <a:solidFill>
                  <a:schemeClr val="tx1"/>
                </a:solidFill>
              </a:rPr>
              <a:t>Gruplarda  </a:t>
            </a:r>
          </a:p>
          <a:p>
            <a:pPr algn="ctr"/>
            <a:r>
              <a:rPr lang="tr-TR" sz="2000" b="1" dirty="0" smtClean="0">
                <a:solidFill>
                  <a:schemeClr val="tx1"/>
                </a:solidFill>
              </a:rPr>
              <a:t>ve Sosyal Hayatta İletişimin Önemi</a:t>
            </a:r>
            <a:endParaRPr lang="tr-TR" sz="2000" b="1" dirty="0">
              <a:solidFill>
                <a:schemeClr val="tx1"/>
              </a:solidFill>
            </a:endParaRPr>
          </a:p>
        </p:txBody>
      </p:sp>
      <p:cxnSp>
        <p:nvCxnSpPr>
          <p:cNvPr id="61" name="Straight Connector 91">
            <a:extLst>
              <a:ext uri="{FF2B5EF4-FFF2-40B4-BE49-F238E27FC236}">
                <a16:creationId xmlns:a16="http://schemas.microsoft.com/office/drawing/2014/main" id="{D62DBE7A-B394-407B-848F-F63F9A3BC158}"/>
              </a:ext>
            </a:extLst>
          </p:cNvPr>
          <p:cNvCxnSpPr/>
          <p:nvPr/>
        </p:nvCxnSpPr>
        <p:spPr>
          <a:xfrm flipV="1">
            <a:off x="7319121" y="1962120"/>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 name="Oval 5">
            <a:extLst>
              <a:ext uri="{FF2B5EF4-FFF2-40B4-BE49-F238E27FC236}">
                <a16:creationId xmlns:a16="http://schemas.microsoft.com/office/drawing/2014/main" id="{96ACFC85-5007-4038-8688-4868B38587D1}"/>
              </a:ext>
            </a:extLst>
          </p:cNvPr>
          <p:cNvSpPr/>
          <p:nvPr/>
        </p:nvSpPr>
        <p:spPr>
          <a:xfrm>
            <a:off x="7200619" y="1731059"/>
            <a:ext cx="237005" cy="237005"/>
          </a:xfrm>
          <a:prstGeom prst="ellipse">
            <a:avLst/>
          </a:prstGeom>
          <a:solidFill>
            <a:schemeClr val="accent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51F05F36-1AB5-488A-B787-21ED2444A187}"/>
              </a:ext>
            </a:extLst>
          </p:cNvPr>
          <p:cNvSpPr/>
          <p:nvPr/>
        </p:nvSpPr>
        <p:spPr>
          <a:xfrm>
            <a:off x="7200619" y="2914089"/>
            <a:ext cx="237005" cy="237005"/>
          </a:xfrm>
          <a:prstGeom prst="ellipse">
            <a:avLst/>
          </a:prstGeom>
          <a:solidFill>
            <a:schemeClr val="accent6"/>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45796F69-D836-4C00-B241-DA158845053F}"/>
              </a:ext>
            </a:extLst>
          </p:cNvPr>
          <p:cNvSpPr/>
          <p:nvPr/>
        </p:nvSpPr>
        <p:spPr>
          <a:xfrm>
            <a:off x="7200619" y="4097119"/>
            <a:ext cx="237005" cy="237005"/>
          </a:xfrm>
          <a:prstGeom prst="ellipse">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a:extLst>
              <a:ext uri="{FF2B5EF4-FFF2-40B4-BE49-F238E27FC236}">
                <a16:creationId xmlns:a16="http://schemas.microsoft.com/office/drawing/2014/main" id="{9FE6A796-476C-4211-9FF9-261D99D10C2B}"/>
              </a:ext>
            </a:extLst>
          </p:cNvPr>
          <p:cNvSpPr/>
          <p:nvPr/>
        </p:nvSpPr>
        <p:spPr>
          <a:xfrm>
            <a:off x="7200619" y="5280149"/>
            <a:ext cx="237005" cy="237005"/>
          </a:xfrm>
          <a:prstGeom prst="ellipse">
            <a:avLst/>
          </a:prstGeom>
          <a:solidFill>
            <a:schemeClr val="tx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 name="Straight Connector 91">
            <a:extLst>
              <a:ext uri="{FF2B5EF4-FFF2-40B4-BE49-F238E27FC236}">
                <a16:creationId xmlns:a16="http://schemas.microsoft.com/office/drawing/2014/main" id="{D62DBE7A-B394-407B-848F-F63F9A3BC158}"/>
              </a:ext>
            </a:extLst>
          </p:cNvPr>
          <p:cNvCxnSpPr>
            <a:stCxn id="90" idx="4"/>
          </p:cNvCxnSpPr>
          <p:nvPr/>
        </p:nvCxnSpPr>
        <p:spPr>
          <a:xfrm flipV="1">
            <a:off x="4872878" y="1968065"/>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88" name="Oval 87">
            <a:extLst>
              <a:ext uri="{FF2B5EF4-FFF2-40B4-BE49-F238E27FC236}">
                <a16:creationId xmlns:a16="http://schemas.microsoft.com/office/drawing/2014/main" id="{EB62CF98-04E9-46C3-AD01-C68EAED42249}"/>
              </a:ext>
            </a:extLst>
          </p:cNvPr>
          <p:cNvSpPr/>
          <p:nvPr/>
        </p:nvSpPr>
        <p:spPr>
          <a:xfrm rot="10800000">
            <a:off x="4754376" y="5280149"/>
            <a:ext cx="237005" cy="237005"/>
          </a:xfrm>
          <a:prstGeom prst="ellipse">
            <a:avLst/>
          </a:prstGeom>
          <a:solidFill>
            <a:srgbClr val="EB1E4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C1093E01-8044-4996-AB34-9D300FCF49AE}"/>
              </a:ext>
            </a:extLst>
          </p:cNvPr>
          <p:cNvSpPr/>
          <p:nvPr/>
        </p:nvSpPr>
        <p:spPr>
          <a:xfrm rot="10800000">
            <a:off x="4754376" y="4097119"/>
            <a:ext cx="237005" cy="237005"/>
          </a:xfrm>
          <a:prstGeom prst="ellipse">
            <a:avLst/>
          </a:prstGeom>
          <a:solidFill>
            <a:srgbClr val="6E538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89">
            <a:extLst>
              <a:ext uri="{FF2B5EF4-FFF2-40B4-BE49-F238E27FC236}">
                <a16:creationId xmlns:a16="http://schemas.microsoft.com/office/drawing/2014/main" id="{362F6368-7357-452D-AAD7-6B0527F2DF9C}"/>
              </a:ext>
            </a:extLst>
          </p:cNvPr>
          <p:cNvSpPr/>
          <p:nvPr/>
        </p:nvSpPr>
        <p:spPr>
          <a:xfrm rot="10800000">
            <a:off x="4754376" y="2914089"/>
            <a:ext cx="237005" cy="237005"/>
          </a:xfrm>
          <a:prstGeom prst="ellipse">
            <a:avLst/>
          </a:prstGeom>
          <a:solidFill>
            <a:schemeClr val="accent3"/>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0">
            <a:extLst>
              <a:ext uri="{FF2B5EF4-FFF2-40B4-BE49-F238E27FC236}">
                <a16:creationId xmlns:a16="http://schemas.microsoft.com/office/drawing/2014/main" id="{842F2CA0-E5C7-4AD4-A1BA-19F435B08A28}"/>
              </a:ext>
            </a:extLst>
          </p:cNvPr>
          <p:cNvSpPr/>
          <p:nvPr/>
        </p:nvSpPr>
        <p:spPr>
          <a:xfrm rot="10800000">
            <a:off x="4754376" y="1731059"/>
            <a:ext cx="237005" cy="237005"/>
          </a:xfrm>
          <a:prstGeom prst="ellipse">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25B489D2-2CC4-4A0A-8471-A30E679359DA}"/>
              </a:ext>
            </a:extLst>
          </p:cNvPr>
          <p:cNvGrpSpPr/>
          <p:nvPr/>
        </p:nvGrpSpPr>
        <p:grpSpPr>
          <a:xfrm>
            <a:off x="6862763" y="1381156"/>
            <a:ext cx="5033962" cy="936812"/>
            <a:chOff x="5692588" y="1560606"/>
            <a:chExt cx="5033962" cy="936812"/>
          </a:xfrm>
        </p:grpSpPr>
        <p:sp>
          <p:nvSpPr>
            <p:cNvPr id="33" name="Rectangle: Rounded Corners 32">
              <a:extLst>
                <a:ext uri="{FF2B5EF4-FFF2-40B4-BE49-F238E27FC236}">
                  <a16:creationId xmlns:a16="http://schemas.microsoft.com/office/drawing/2014/main" id="{D6391E66-8D4E-443D-AC84-AB2DDD9413F4}"/>
                </a:ext>
              </a:extLst>
            </p:cNvPr>
            <p:cNvSpPr/>
            <p:nvPr/>
          </p:nvSpPr>
          <p:spPr>
            <a:xfrm>
              <a:off x="5800163" y="1625600"/>
              <a:ext cx="4926387"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hlinkClick r:id="rId4" action="ppaction://hlinksldjump"/>
              <a:extLst>
                <a:ext uri="{FF2B5EF4-FFF2-40B4-BE49-F238E27FC236}">
                  <a16:creationId xmlns:a16="http://schemas.microsoft.com/office/drawing/2014/main" id="{91328DEE-64E0-4057-9564-2A7A73682C07}"/>
                </a:ext>
              </a:extLst>
            </p:cNvPr>
            <p:cNvSpPr/>
            <p:nvPr/>
          </p:nvSpPr>
          <p:spPr>
            <a:xfrm>
              <a:off x="6279776" y="1780241"/>
              <a:ext cx="4246749" cy="497542"/>
            </a:xfrm>
            <a:prstGeom prst="roundRect">
              <a:avLst>
                <a:gd name="adj" fmla="val 50000"/>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Ben Bilirim </a:t>
              </a:r>
              <a:r>
                <a:rPr lang="tr-TR" altLang="tr-TR" dirty="0" smtClean="0">
                  <a:solidFill>
                    <a:schemeClr val="bg1"/>
                  </a:solidFill>
                </a:rPr>
                <a:t>Etkinliği</a:t>
              </a:r>
              <a:r>
                <a:rPr lang="tr-TR" dirty="0" smtClean="0"/>
                <a:t> </a:t>
              </a:r>
              <a:endParaRPr lang="en-US" dirty="0"/>
            </a:p>
          </p:txBody>
        </p:sp>
        <p:sp>
          <p:nvSpPr>
            <p:cNvPr id="35" name="Oval 34">
              <a:extLst>
                <a:ext uri="{FF2B5EF4-FFF2-40B4-BE49-F238E27FC236}">
                  <a16:creationId xmlns:a16="http://schemas.microsoft.com/office/drawing/2014/main" id="{9BF2375C-B24E-42E1-A2CB-39E4656FC0AB}"/>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8099A731-B5C7-4F93-A3D6-6483DB997CEB}"/>
                </a:ext>
              </a:extLst>
            </p:cNvPr>
            <p:cNvSpPr/>
            <p:nvPr/>
          </p:nvSpPr>
          <p:spPr>
            <a:xfrm>
              <a:off x="5692588" y="1625600"/>
              <a:ext cx="806824" cy="806824"/>
            </a:xfrm>
            <a:prstGeom prst="ellipse">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5</a:t>
              </a:r>
            </a:p>
          </p:txBody>
        </p:sp>
      </p:grpSp>
      <p:grpSp>
        <p:nvGrpSpPr>
          <p:cNvPr id="39" name="Group 38">
            <a:extLst>
              <a:ext uri="{FF2B5EF4-FFF2-40B4-BE49-F238E27FC236}">
                <a16:creationId xmlns:a16="http://schemas.microsoft.com/office/drawing/2014/main" id="{FC15EDA3-6A8C-46AD-8399-97EB8D372768}"/>
              </a:ext>
            </a:extLst>
          </p:cNvPr>
          <p:cNvGrpSpPr/>
          <p:nvPr/>
        </p:nvGrpSpPr>
        <p:grpSpPr>
          <a:xfrm>
            <a:off x="6862763" y="2564186"/>
            <a:ext cx="5033962" cy="936812"/>
            <a:chOff x="5692588" y="1560606"/>
            <a:chExt cx="5033962" cy="936812"/>
          </a:xfrm>
        </p:grpSpPr>
        <p:sp>
          <p:nvSpPr>
            <p:cNvPr id="40" name="Rectangle: Rounded Corners 39">
              <a:extLst>
                <a:ext uri="{FF2B5EF4-FFF2-40B4-BE49-F238E27FC236}">
                  <a16:creationId xmlns:a16="http://schemas.microsoft.com/office/drawing/2014/main" id="{EF7DAA5C-5564-4158-B938-3E3452D86A0E}"/>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Rounded Corners 40">
              <a:hlinkClick r:id="rId5" action="ppaction://hlinksldjump"/>
              <a:extLst>
                <a:ext uri="{FF2B5EF4-FFF2-40B4-BE49-F238E27FC236}">
                  <a16:creationId xmlns:a16="http://schemas.microsoft.com/office/drawing/2014/main" id="{6C997F90-A564-40CB-B6BC-8A968C77CA0C}"/>
                </a:ext>
              </a:extLst>
            </p:cNvPr>
            <p:cNvSpPr/>
            <p:nvPr/>
          </p:nvSpPr>
          <p:spPr>
            <a:xfrm>
              <a:off x="6279776" y="1780241"/>
              <a:ext cx="4246749" cy="497542"/>
            </a:xfrm>
            <a:prstGeom prst="roundRect">
              <a:avLst>
                <a:gd name="adj" fmla="val 50000"/>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Kim Bilecek Etkinliği</a:t>
              </a:r>
            </a:p>
          </p:txBody>
        </p:sp>
        <p:sp>
          <p:nvSpPr>
            <p:cNvPr id="42" name="Oval 41">
              <a:extLst>
                <a:ext uri="{FF2B5EF4-FFF2-40B4-BE49-F238E27FC236}">
                  <a16:creationId xmlns:a16="http://schemas.microsoft.com/office/drawing/2014/main" id="{9ECCCC11-F355-49CA-9FEC-D7D765F56BE2}"/>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8ADA7973-EB39-4757-A689-EB64D685ACED}"/>
                </a:ext>
              </a:extLst>
            </p:cNvPr>
            <p:cNvSpPr/>
            <p:nvPr/>
          </p:nvSpPr>
          <p:spPr>
            <a:xfrm>
              <a:off x="5692588" y="1625600"/>
              <a:ext cx="806824" cy="806824"/>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6</a:t>
              </a:r>
            </a:p>
          </p:txBody>
        </p:sp>
      </p:grpSp>
      <p:grpSp>
        <p:nvGrpSpPr>
          <p:cNvPr id="74" name="Group 73">
            <a:extLst>
              <a:ext uri="{FF2B5EF4-FFF2-40B4-BE49-F238E27FC236}">
                <a16:creationId xmlns:a16="http://schemas.microsoft.com/office/drawing/2014/main" id="{6A968ABF-D362-4FD0-B330-BFB4C2906CAA}"/>
              </a:ext>
            </a:extLst>
          </p:cNvPr>
          <p:cNvGrpSpPr/>
          <p:nvPr/>
        </p:nvGrpSpPr>
        <p:grpSpPr>
          <a:xfrm>
            <a:off x="6862763" y="3747216"/>
            <a:ext cx="5033962" cy="936812"/>
            <a:chOff x="5692588" y="1560606"/>
            <a:chExt cx="5033962" cy="936812"/>
          </a:xfrm>
        </p:grpSpPr>
        <p:sp>
          <p:nvSpPr>
            <p:cNvPr id="75" name="Rectangle: Rounded Corners 74">
              <a:extLst>
                <a:ext uri="{FF2B5EF4-FFF2-40B4-BE49-F238E27FC236}">
                  <a16:creationId xmlns:a16="http://schemas.microsoft.com/office/drawing/2014/main" id="{8D4F3653-381C-442F-A7FA-3C7A6CC00AF1}"/>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Rounded Corners 75">
              <a:hlinkClick r:id="rId6" action="ppaction://hlinksldjump"/>
              <a:extLst>
                <a:ext uri="{FF2B5EF4-FFF2-40B4-BE49-F238E27FC236}">
                  <a16:creationId xmlns:a16="http://schemas.microsoft.com/office/drawing/2014/main" id="{BD50A0A0-2FA1-49D0-8886-3E757F666345}"/>
                </a:ext>
              </a:extLst>
            </p:cNvPr>
            <p:cNvSpPr/>
            <p:nvPr/>
          </p:nvSpPr>
          <p:spPr>
            <a:xfrm>
              <a:off x="6279776" y="1780241"/>
              <a:ext cx="4246749" cy="497542"/>
            </a:xfrm>
            <a:prstGeom prst="roundRect">
              <a:avLst>
                <a:gd name="adj" fmla="val 50000"/>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Çıkmış Sorular</a:t>
              </a:r>
              <a:endParaRPr lang="en-US" dirty="0"/>
            </a:p>
          </p:txBody>
        </p:sp>
        <p:sp>
          <p:nvSpPr>
            <p:cNvPr id="77" name="Oval 76">
              <a:extLst>
                <a:ext uri="{FF2B5EF4-FFF2-40B4-BE49-F238E27FC236}">
                  <a16:creationId xmlns:a16="http://schemas.microsoft.com/office/drawing/2014/main" id="{5502FCE7-DDB5-40C5-8BAE-25BF0A90D05A}"/>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a:extLst>
                <a:ext uri="{FF2B5EF4-FFF2-40B4-BE49-F238E27FC236}">
                  <a16:creationId xmlns:a16="http://schemas.microsoft.com/office/drawing/2014/main" id="{392B0DEC-FAAA-4D26-8F4B-2CD9CD11400F}"/>
                </a:ext>
              </a:extLst>
            </p:cNvPr>
            <p:cNvSpPr/>
            <p:nvPr/>
          </p:nvSpPr>
          <p:spPr>
            <a:xfrm>
              <a:off x="5692588" y="1625600"/>
              <a:ext cx="806824" cy="806824"/>
            </a:xfrm>
            <a:prstGeom prst="ellipse">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7</a:t>
              </a:r>
            </a:p>
          </p:txBody>
        </p:sp>
      </p:grpSp>
      <p:grpSp>
        <p:nvGrpSpPr>
          <p:cNvPr id="79" name="Group 78">
            <a:extLst>
              <a:ext uri="{FF2B5EF4-FFF2-40B4-BE49-F238E27FC236}">
                <a16:creationId xmlns:a16="http://schemas.microsoft.com/office/drawing/2014/main" id="{8137010F-35CB-4EAE-972A-F922A05FF84E}"/>
              </a:ext>
            </a:extLst>
          </p:cNvPr>
          <p:cNvGrpSpPr/>
          <p:nvPr/>
        </p:nvGrpSpPr>
        <p:grpSpPr>
          <a:xfrm>
            <a:off x="6862763" y="4930246"/>
            <a:ext cx="5033962" cy="936812"/>
            <a:chOff x="5692588" y="1560606"/>
            <a:chExt cx="5033962" cy="936812"/>
          </a:xfrm>
        </p:grpSpPr>
        <p:sp>
          <p:nvSpPr>
            <p:cNvPr id="80" name="Rectangle: Rounded Corners 79">
              <a:extLst>
                <a:ext uri="{FF2B5EF4-FFF2-40B4-BE49-F238E27FC236}">
                  <a16:creationId xmlns:a16="http://schemas.microsoft.com/office/drawing/2014/main" id="{B74692EB-ACEE-4830-A415-6B5A53B43E4A}"/>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Rounded Corners 80">
              <a:hlinkClick r:id="rId7" action="ppaction://hlinksldjump"/>
              <a:extLst>
                <a:ext uri="{FF2B5EF4-FFF2-40B4-BE49-F238E27FC236}">
                  <a16:creationId xmlns:a16="http://schemas.microsoft.com/office/drawing/2014/main" id="{4AE7060D-8CF6-475E-9EC7-EFAF95D4B7A6}"/>
                </a:ext>
              </a:extLst>
            </p:cNvPr>
            <p:cNvSpPr/>
            <p:nvPr/>
          </p:nvSpPr>
          <p:spPr>
            <a:xfrm>
              <a:off x="6279776" y="1780241"/>
              <a:ext cx="4246749" cy="497542"/>
            </a:xfrm>
            <a:prstGeom prst="roundRect">
              <a:avLst>
                <a:gd name="adj" fmla="val 50000"/>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Çarkı Sosyal</a:t>
              </a:r>
              <a:endParaRPr lang="en-US" dirty="0"/>
            </a:p>
          </p:txBody>
        </p:sp>
        <p:sp>
          <p:nvSpPr>
            <p:cNvPr id="82" name="Oval 81">
              <a:extLst>
                <a:ext uri="{FF2B5EF4-FFF2-40B4-BE49-F238E27FC236}">
                  <a16:creationId xmlns:a16="http://schemas.microsoft.com/office/drawing/2014/main" id="{B1F29ED1-C215-4A40-BB22-FF444A14D805}"/>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584E7E42-05F7-40B0-AB4B-08534857300F}"/>
                </a:ext>
              </a:extLst>
            </p:cNvPr>
            <p:cNvSpPr/>
            <p:nvPr/>
          </p:nvSpPr>
          <p:spPr>
            <a:xfrm>
              <a:off x="5692588" y="1625600"/>
              <a:ext cx="806824" cy="806824"/>
            </a:xfrm>
            <a:prstGeom prst="ellipse">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8</a:t>
              </a:r>
            </a:p>
          </p:txBody>
        </p:sp>
      </p:grpSp>
      <p:sp>
        <p:nvSpPr>
          <p:cNvPr id="111" name="Rectangle: Rounded Corners 110">
            <a:extLst>
              <a:ext uri="{FF2B5EF4-FFF2-40B4-BE49-F238E27FC236}">
                <a16:creationId xmlns:a16="http://schemas.microsoft.com/office/drawing/2014/main" id="{1EA6C376-E8B3-431B-863E-51A2C872A7EA}"/>
              </a:ext>
            </a:extLst>
          </p:cNvPr>
          <p:cNvSpPr/>
          <p:nvPr/>
        </p:nvSpPr>
        <p:spPr>
          <a:xfrm flipH="1">
            <a:off x="333375" y="1446150"/>
            <a:ext cx="4888925"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533400" y="1600791"/>
            <a:ext cx="4208614" cy="49754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İletişim Kavramı</a:t>
            </a:r>
            <a:r>
              <a:rPr lang="tr-TR" dirty="0" smtClean="0"/>
              <a:t> </a:t>
            </a:r>
            <a:endParaRPr lang="en-US" dirty="0"/>
          </a:p>
        </p:txBody>
      </p:sp>
      <p:sp>
        <p:nvSpPr>
          <p:cNvPr id="113" name="Oval 112">
            <a:extLst>
              <a:ext uri="{FF2B5EF4-FFF2-40B4-BE49-F238E27FC236}">
                <a16:creationId xmlns:a16="http://schemas.microsoft.com/office/drawing/2014/main" id="{1337A2B0-01C0-4E9D-B228-EE1EB83C1A34}"/>
              </a:ext>
            </a:extLst>
          </p:cNvPr>
          <p:cNvSpPr/>
          <p:nvPr/>
        </p:nvSpPr>
        <p:spPr>
          <a:xfrm flipH="1">
            <a:off x="4391901" y="1381156"/>
            <a:ext cx="938126"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Oval 113">
            <a:extLst>
              <a:ext uri="{FF2B5EF4-FFF2-40B4-BE49-F238E27FC236}">
                <a16:creationId xmlns:a16="http://schemas.microsoft.com/office/drawing/2014/main" id="{27CFF79C-B611-42C4-BC5F-5B52BCDE0521}"/>
              </a:ext>
            </a:extLst>
          </p:cNvPr>
          <p:cNvSpPr/>
          <p:nvPr/>
        </p:nvSpPr>
        <p:spPr>
          <a:xfrm flipH="1">
            <a:off x="4522071" y="1446150"/>
            <a:ext cx="807956" cy="806824"/>
          </a:xfrm>
          <a:prstGeom prst="ellipse">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1</a:t>
            </a:r>
          </a:p>
        </p:txBody>
      </p:sp>
      <p:grpSp>
        <p:nvGrpSpPr>
          <p:cNvPr id="96" name="Group 95">
            <a:extLst>
              <a:ext uri="{FF2B5EF4-FFF2-40B4-BE49-F238E27FC236}">
                <a16:creationId xmlns:a16="http://schemas.microsoft.com/office/drawing/2014/main" id="{9C1A9688-D95D-4BD7-9D3D-9897E19B702E}"/>
              </a:ext>
            </a:extLst>
          </p:cNvPr>
          <p:cNvGrpSpPr/>
          <p:nvPr/>
        </p:nvGrpSpPr>
        <p:grpSpPr>
          <a:xfrm flipH="1">
            <a:off x="333377" y="2564186"/>
            <a:ext cx="4990511" cy="936812"/>
            <a:chOff x="5692587" y="1560606"/>
            <a:chExt cx="4983523" cy="936812"/>
          </a:xfrm>
        </p:grpSpPr>
        <p:sp>
          <p:nvSpPr>
            <p:cNvPr id="107" name="Rectangle: Rounded Corners 106">
              <a:extLst>
                <a:ext uri="{FF2B5EF4-FFF2-40B4-BE49-F238E27FC236}">
                  <a16:creationId xmlns:a16="http://schemas.microsoft.com/office/drawing/2014/main" id="{FBF1A8DF-A213-4C1D-A286-373C5DFD4FD5}"/>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Rounded Corners 107">
              <a:hlinkClick r:id="rId9" action="ppaction://hlinksldjump"/>
              <a:extLst>
                <a:ext uri="{FF2B5EF4-FFF2-40B4-BE49-F238E27FC236}">
                  <a16:creationId xmlns:a16="http://schemas.microsoft.com/office/drawing/2014/main" id="{D5A63637-66B2-4A45-B3AA-44F82CE9E153}"/>
                </a:ext>
              </a:extLst>
            </p:cNvPr>
            <p:cNvSpPr/>
            <p:nvPr/>
          </p:nvSpPr>
          <p:spPr>
            <a:xfrm>
              <a:off x="6279778" y="1780241"/>
              <a:ext cx="4196590" cy="497542"/>
            </a:xfrm>
            <a:prstGeom prst="roundRect">
              <a:avLst>
                <a:gd name="adj" fmla="val 50000"/>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Etkili İletişim</a:t>
              </a:r>
              <a:endParaRPr lang="tr-TR" altLang="tr-TR" dirty="0">
                <a:solidFill>
                  <a:schemeClr val="bg1"/>
                </a:solidFill>
              </a:endParaRPr>
            </a:p>
          </p:txBody>
        </p:sp>
        <p:sp>
          <p:nvSpPr>
            <p:cNvPr id="109" name="Oval 108">
              <a:extLst>
                <a:ext uri="{FF2B5EF4-FFF2-40B4-BE49-F238E27FC236}">
                  <a16:creationId xmlns:a16="http://schemas.microsoft.com/office/drawing/2014/main" id="{4D01C208-F75E-4A44-8B1E-DC8240CCC633}"/>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Oval 109">
              <a:extLst>
                <a:ext uri="{FF2B5EF4-FFF2-40B4-BE49-F238E27FC236}">
                  <a16:creationId xmlns:a16="http://schemas.microsoft.com/office/drawing/2014/main" id="{6073953E-4A49-4F72-B7C8-FB0AFC22AC49}"/>
                </a:ext>
              </a:extLst>
            </p:cNvPr>
            <p:cNvSpPr/>
            <p:nvPr/>
          </p:nvSpPr>
          <p:spPr>
            <a:xfrm>
              <a:off x="5692587" y="1625600"/>
              <a:ext cx="806824" cy="806824"/>
            </a:xfrm>
            <a:prstGeom prst="ellipse">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2</a:t>
              </a:r>
            </a:p>
          </p:txBody>
        </p:sp>
      </p:grpSp>
      <p:grpSp>
        <p:nvGrpSpPr>
          <p:cNvPr id="97" name="Group 96">
            <a:extLst>
              <a:ext uri="{FF2B5EF4-FFF2-40B4-BE49-F238E27FC236}">
                <a16:creationId xmlns:a16="http://schemas.microsoft.com/office/drawing/2014/main" id="{6D63C6DA-778A-4579-B5B8-F3375DC57D13}"/>
              </a:ext>
            </a:extLst>
          </p:cNvPr>
          <p:cNvGrpSpPr/>
          <p:nvPr/>
        </p:nvGrpSpPr>
        <p:grpSpPr>
          <a:xfrm flipH="1">
            <a:off x="333377" y="3747216"/>
            <a:ext cx="4990511" cy="936812"/>
            <a:chOff x="5692587" y="1560606"/>
            <a:chExt cx="4983523" cy="936812"/>
          </a:xfrm>
        </p:grpSpPr>
        <p:sp>
          <p:nvSpPr>
            <p:cNvPr id="103" name="Rectangle: Rounded Corners 102">
              <a:extLst>
                <a:ext uri="{FF2B5EF4-FFF2-40B4-BE49-F238E27FC236}">
                  <a16:creationId xmlns:a16="http://schemas.microsoft.com/office/drawing/2014/main" id="{1F4708C1-1C71-467A-85B2-CDA65977285B}"/>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4" name="Rectangle: Rounded Corners 103">
              <a:hlinkClick r:id="rId10" action="ppaction://hlinksldjump"/>
              <a:extLst>
                <a:ext uri="{FF2B5EF4-FFF2-40B4-BE49-F238E27FC236}">
                  <a16:creationId xmlns:a16="http://schemas.microsoft.com/office/drawing/2014/main" id="{ADF0BAEC-1DB2-4AA4-9BBC-163C3D8CC5AF}"/>
                </a:ext>
              </a:extLst>
            </p:cNvPr>
            <p:cNvSpPr/>
            <p:nvPr/>
          </p:nvSpPr>
          <p:spPr>
            <a:xfrm>
              <a:off x="6279777" y="1780241"/>
              <a:ext cx="4196591" cy="497542"/>
            </a:xfrm>
            <a:prstGeom prst="roundRect">
              <a:avLst>
                <a:gd name="adj" fmla="val 50000"/>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Beden Dili </a:t>
              </a:r>
              <a:endParaRPr lang="tr-TR" altLang="tr-TR" dirty="0">
                <a:solidFill>
                  <a:schemeClr val="bg1"/>
                </a:solidFill>
              </a:endParaRPr>
            </a:p>
          </p:txBody>
        </p:sp>
        <p:sp>
          <p:nvSpPr>
            <p:cNvPr id="105" name="Oval 104">
              <a:extLst>
                <a:ext uri="{FF2B5EF4-FFF2-40B4-BE49-F238E27FC236}">
                  <a16:creationId xmlns:a16="http://schemas.microsoft.com/office/drawing/2014/main" id="{6CB6581A-A58A-40C4-9311-54E138BFB3B9}"/>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6" name="Oval 105">
              <a:extLst>
                <a:ext uri="{FF2B5EF4-FFF2-40B4-BE49-F238E27FC236}">
                  <a16:creationId xmlns:a16="http://schemas.microsoft.com/office/drawing/2014/main" id="{E549F4C3-4DAA-421E-B97D-C6C519824ACA}"/>
                </a:ext>
              </a:extLst>
            </p:cNvPr>
            <p:cNvSpPr/>
            <p:nvPr/>
          </p:nvSpPr>
          <p:spPr>
            <a:xfrm>
              <a:off x="5692587" y="1625600"/>
              <a:ext cx="806824" cy="806824"/>
            </a:xfrm>
            <a:prstGeom prst="ellipse">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grpSp>
      <p:grpSp>
        <p:nvGrpSpPr>
          <p:cNvPr id="98" name="Group 97">
            <a:extLst>
              <a:ext uri="{FF2B5EF4-FFF2-40B4-BE49-F238E27FC236}">
                <a16:creationId xmlns:a16="http://schemas.microsoft.com/office/drawing/2014/main" id="{1A28A30B-AFD1-4AAB-BB4C-874D21970ED1}"/>
              </a:ext>
            </a:extLst>
          </p:cNvPr>
          <p:cNvGrpSpPr/>
          <p:nvPr/>
        </p:nvGrpSpPr>
        <p:grpSpPr>
          <a:xfrm flipH="1">
            <a:off x="333377" y="4930246"/>
            <a:ext cx="4990510" cy="936812"/>
            <a:chOff x="5692588" y="1560606"/>
            <a:chExt cx="4983522" cy="936812"/>
          </a:xfrm>
        </p:grpSpPr>
        <p:sp>
          <p:nvSpPr>
            <p:cNvPr id="99" name="Rectangle: Rounded Corners 98">
              <a:extLst>
                <a:ext uri="{FF2B5EF4-FFF2-40B4-BE49-F238E27FC236}">
                  <a16:creationId xmlns:a16="http://schemas.microsoft.com/office/drawing/2014/main" id="{3B6C00CE-1707-48F5-8942-F1B28C0CABFC}"/>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Rounded Corners 99">
              <a:hlinkClick r:id="rId11" action="ppaction://hlinksldjump"/>
              <a:extLst>
                <a:ext uri="{FF2B5EF4-FFF2-40B4-BE49-F238E27FC236}">
                  <a16:creationId xmlns:a16="http://schemas.microsoft.com/office/drawing/2014/main" id="{C338EA2C-F7DB-4D97-8704-B61EFE75841F}"/>
                </a:ext>
              </a:extLst>
            </p:cNvPr>
            <p:cNvSpPr/>
            <p:nvPr/>
          </p:nvSpPr>
          <p:spPr>
            <a:xfrm>
              <a:off x="6279777" y="1780241"/>
              <a:ext cx="4196591" cy="497542"/>
            </a:xfrm>
            <a:prstGeom prst="roundRect">
              <a:avLst>
                <a:gd name="adj" fmla="val 50000"/>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Etkili Dinleme </a:t>
              </a:r>
              <a:endParaRPr lang="tr-TR" altLang="tr-TR" dirty="0">
                <a:solidFill>
                  <a:schemeClr val="bg1"/>
                </a:solidFill>
              </a:endParaRPr>
            </a:p>
          </p:txBody>
        </p:sp>
        <p:sp>
          <p:nvSpPr>
            <p:cNvPr id="101" name="Oval 100">
              <a:extLst>
                <a:ext uri="{FF2B5EF4-FFF2-40B4-BE49-F238E27FC236}">
                  <a16:creationId xmlns:a16="http://schemas.microsoft.com/office/drawing/2014/main" id="{DA52EB5C-37E7-4E99-AEEC-1432B5C092B8}"/>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id="{92669486-CE2F-4820-A6C2-D58F1781F00F}"/>
                </a:ext>
              </a:extLst>
            </p:cNvPr>
            <p:cNvSpPr/>
            <p:nvPr/>
          </p:nvSpPr>
          <p:spPr>
            <a:xfrm>
              <a:off x="5692588" y="1625600"/>
              <a:ext cx="806824" cy="806824"/>
            </a:xfrm>
            <a:prstGeom prst="ellipse">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4</a:t>
              </a:r>
            </a:p>
          </p:txBody>
        </p:sp>
      </p:grpSp>
      <p:sp>
        <p:nvSpPr>
          <p:cNvPr id="5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İçindekiler</a:t>
            </a:r>
            <a:endParaRPr lang="en-US" sz="2800" dirty="0">
              <a:solidFill>
                <a:schemeClr val="bg1"/>
              </a:solidFill>
            </a:endParaRPr>
          </a:p>
        </p:txBody>
      </p:sp>
    </p:spTree>
    <p:custDataLst>
      <p:tags r:id="rId1"/>
    </p:custDataLst>
    <p:extLst>
      <p:ext uri="{BB962C8B-B14F-4D97-AF65-F5344CB8AC3E}">
        <p14:creationId xmlns:p14="http://schemas.microsoft.com/office/powerpoint/2010/main" val="25943862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 y="677360"/>
            <a:ext cx="12192000" cy="6650182"/>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İletişim</a:t>
            </a:r>
            <a:endParaRPr lang="en-US" sz="2800" dirty="0">
              <a:solidFill>
                <a:schemeClr val="bg1"/>
              </a:solidFill>
            </a:endParaRPr>
          </a:p>
        </p:txBody>
      </p:sp>
      <p:sp>
        <p:nvSpPr>
          <p:cNvPr id="16"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7"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İletişim</a:t>
            </a:r>
            <a:r>
              <a:rPr lang="tr-TR" altLang="tr-TR" sz="2400" dirty="0">
                <a:solidFill>
                  <a:srgbClr val="303030"/>
                </a:solidFill>
              </a:rPr>
              <a:t>; duygu, düşünce veya bilgilerin akla gelebilecek her türlü yolla başkalarına </a:t>
            </a:r>
            <a:r>
              <a:rPr lang="tr-TR" altLang="tr-TR" sz="2400" dirty="0" smtClean="0">
                <a:solidFill>
                  <a:srgbClr val="303030"/>
                </a:solidFill>
              </a:rPr>
              <a:t>aktarılmasıdır</a:t>
            </a:r>
            <a:endParaRPr lang="tr-TR" altLang="tr-TR" sz="3600" dirty="0">
              <a:solidFill>
                <a:schemeClr val="tx1"/>
              </a:solidFill>
            </a:endParaRPr>
          </a:p>
        </p:txBody>
      </p:sp>
      <p:sp>
        <p:nvSpPr>
          <p:cNvPr id="19" name="Köşeli Çift Ayraç 18"/>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Görseldeki kişiler ne yapıyor?</a:t>
            </a:r>
            <a:endParaRPr lang="tr-TR" sz="2400" dirty="0">
              <a:solidFill>
                <a:schemeClr val="tx1"/>
              </a:solidFill>
            </a:endParaRPr>
          </a:p>
        </p:txBody>
      </p:sp>
      <p:grpSp>
        <p:nvGrpSpPr>
          <p:cNvPr id="20" name="Grup 19"/>
          <p:cNvGrpSpPr/>
          <p:nvPr/>
        </p:nvGrpSpPr>
        <p:grpSpPr>
          <a:xfrm>
            <a:off x="313837" y="5846548"/>
            <a:ext cx="914437" cy="819703"/>
            <a:chOff x="313837" y="4957280"/>
            <a:chExt cx="914437" cy="819703"/>
          </a:xfrm>
        </p:grpSpPr>
        <p:grpSp>
          <p:nvGrpSpPr>
            <p:cNvPr id="21" name="Grup 20"/>
            <p:cNvGrpSpPr/>
            <p:nvPr/>
          </p:nvGrpSpPr>
          <p:grpSpPr>
            <a:xfrm>
              <a:off x="313837" y="4957280"/>
              <a:ext cx="914437" cy="819703"/>
              <a:chOff x="6709431" y="3270742"/>
              <a:chExt cx="1544353" cy="1384361"/>
            </a:xfrm>
            <a:solidFill>
              <a:schemeClr val="tx1">
                <a:lumMod val="65000"/>
                <a:lumOff val="35000"/>
              </a:schemeClr>
            </a:solidFill>
          </p:grpSpPr>
          <p:sp>
            <p:nvSpPr>
              <p:cNvPr id="2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25" name="Köşeli Çift Ayraç 24"/>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İletişim nedir?</a:t>
            </a:r>
            <a:endParaRPr lang="tr-TR" sz="2400" dirty="0">
              <a:solidFill>
                <a:schemeClr val="tx1"/>
              </a:solidFill>
            </a:endParaRPr>
          </a:p>
        </p:txBody>
      </p:sp>
      <p:grpSp>
        <p:nvGrpSpPr>
          <p:cNvPr id="26" name="Grup 25"/>
          <p:cNvGrpSpPr/>
          <p:nvPr/>
        </p:nvGrpSpPr>
        <p:grpSpPr>
          <a:xfrm>
            <a:off x="313837" y="5846548"/>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18" name="Grup 17"/>
          <p:cNvGrpSpPr/>
          <p:nvPr/>
        </p:nvGrpSpPr>
        <p:grpSpPr>
          <a:xfrm>
            <a:off x="765313" y="2649535"/>
            <a:ext cx="3126250" cy="2826662"/>
            <a:chOff x="118753" y="872687"/>
            <a:chExt cx="2688835" cy="2467492"/>
          </a:xfrm>
        </p:grpSpPr>
        <p:grpSp>
          <p:nvGrpSpPr>
            <p:cNvPr id="31" name="Grup 30"/>
            <p:cNvGrpSpPr/>
            <p:nvPr/>
          </p:nvGrpSpPr>
          <p:grpSpPr>
            <a:xfrm>
              <a:off x="118753" y="872687"/>
              <a:ext cx="2688835" cy="2464845"/>
              <a:chOff x="9828290" y="1640405"/>
              <a:chExt cx="2181623" cy="1976466"/>
            </a:xfrm>
          </p:grpSpPr>
          <p:grpSp>
            <p:nvGrpSpPr>
              <p:cNvPr id="33" name="Grup 32"/>
              <p:cNvGrpSpPr/>
              <p:nvPr/>
            </p:nvGrpSpPr>
            <p:grpSpPr>
              <a:xfrm>
                <a:off x="9828290" y="1729161"/>
                <a:ext cx="2181623" cy="1887710"/>
                <a:chOff x="7752553" y="4870763"/>
                <a:chExt cx="2181623" cy="2352246"/>
              </a:xfrm>
            </p:grpSpPr>
            <p:sp>
              <p:nvSpPr>
                <p:cNvPr id="35" name="Dik Üçgen 34"/>
                <p:cNvSpPr/>
                <p:nvPr/>
              </p:nvSpPr>
              <p:spPr>
                <a:xfrm flipH="1" flipV="1">
                  <a:off x="7752553" y="5288283"/>
                  <a:ext cx="138910" cy="338610"/>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6" name="Dik Üçgen 35"/>
                <p:cNvSpPr/>
                <p:nvPr/>
              </p:nvSpPr>
              <p:spPr>
                <a:xfrm rot="17442050" flipH="1">
                  <a:off x="9616951" y="5274653"/>
                  <a:ext cx="304885" cy="236671"/>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7" name="Dikdörtgen 36"/>
                <p:cNvSpPr/>
                <p:nvPr/>
              </p:nvSpPr>
              <p:spPr>
                <a:xfrm>
                  <a:off x="7843479" y="5084278"/>
                  <a:ext cx="2000250" cy="2138731"/>
                </a:xfrm>
                <a:prstGeom prst="rect">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p:cNvSpPr/>
                <p:nvPr/>
              </p:nvSpPr>
              <p:spPr>
                <a:xfrm>
                  <a:off x="7753033" y="4870763"/>
                  <a:ext cx="2181143" cy="427032"/>
                </a:xfrm>
                <a:prstGeom prst="rect">
                  <a:avLst/>
                </a:prstGeom>
                <a:solidFill>
                  <a:srgbClr val="E4A33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smtClean="0"/>
                    <a:t>İleti</a:t>
                  </a:r>
                  <a:endParaRPr lang="tr-TR" b="1" dirty="0"/>
                </a:p>
              </p:txBody>
            </p:sp>
          </p:grpSp>
          <p:pic>
            <p:nvPicPr>
              <p:cNvPr id="34" name="Resim 3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828290" y="1640405"/>
                <a:ext cx="651713" cy="530211"/>
              </a:xfrm>
              <a:prstGeom prst="rect">
                <a:avLst/>
              </a:prstGeom>
            </p:spPr>
          </p:pic>
        </p:grpSp>
        <p:sp>
          <p:nvSpPr>
            <p:cNvPr id="32" name="Dikdörtgen 31"/>
            <p:cNvSpPr/>
            <p:nvPr/>
          </p:nvSpPr>
          <p:spPr>
            <a:xfrm>
              <a:off x="230819" y="1647565"/>
              <a:ext cx="2465294" cy="1692614"/>
            </a:xfrm>
            <a:prstGeom prst="rect">
              <a:avLst/>
            </a:prstGeom>
          </p:spPr>
          <p:txBody>
            <a:bodyPr wrap="square">
              <a:spAutoFit/>
            </a:bodyPr>
            <a:lstStyle/>
            <a:p>
              <a:pPr algn="ctr"/>
              <a:r>
                <a:rPr lang="tr-TR" sz="2400" dirty="0" smtClean="0"/>
                <a:t>Karşı tarafa </a:t>
              </a:r>
              <a:r>
                <a:rPr lang="tr-TR" sz="2400" dirty="0"/>
                <a:t>aktarılmak istenen duygu, düşünce veya </a:t>
              </a:r>
              <a:r>
                <a:rPr lang="tr-TR" sz="2400" dirty="0" smtClean="0"/>
                <a:t>bilgiye </a:t>
              </a:r>
              <a:r>
                <a:rPr lang="tr-TR" sz="2400" b="1" dirty="0" smtClean="0"/>
                <a:t>ileti </a:t>
              </a:r>
              <a:r>
                <a:rPr lang="tr-TR" sz="2400" dirty="0"/>
                <a:t>denir</a:t>
              </a:r>
              <a:r>
                <a:rPr lang="tr-TR" sz="2400" dirty="0" smtClean="0"/>
                <a:t>.</a:t>
              </a:r>
              <a:endParaRPr lang="tr-TR" sz="2800" dirty="0"/>
            </a:p>
          </p:txBody>
        </p:sp>
      </p:grpSp>
    </p:spTree>
    <p:custDataLst>
      <p:tags r:id="rId1"/>
    </p:custDataLst>
    <p:extLst>
      <p:ext uri="{BB962C8B-B14F-4D97-AF65-F5344CB8AC3E}">
        <p14:creationId xmlns:p14="http://schemas.microsoft.com/office/powerpoint/2010/main" val="1599191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19"/>
                                        </p:tgtEl>
                                      </p:cBhvr>
                                    </p:animEffect>
                                    <p:set>
                                      <p:cBhvr>
                                        <p:cTn id="18" dur="1" fill="hold">
                                          <p:stCondLst>
                                            <p:cond delay="499"/>
                                          </p:stCondLst>
                                        </p:cTn>
                                        <p:tgtEl>
                                          <p:spTgt spid="19"/>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0"/>
                                        </p:tgtEl>
                                        <p:attrNameLst>
                                          <p:attrName>ppt_w</p:attrName>
                                        </p:attrNameLst>
                                      </p:cBhvr>
                                      <p:tavLst>
                                        <p:tav tm="0">
                                          <p:val>
                                            <p:strVal val="ppt_w"/>
                                          </p:val>
                                        </p:tav>
                                        <p:tav tm="100000">
                                          <p:val>
                                            <p:fltVal val="0"/>
                                          </p:val>
                                        </p:tav>
                                      </p:tavLst>
                                    </p:anim>
                                    <p:anim calcmode="lin" valueType="num">
                                      <p:cBhvr>
                                        <p:cTn id="22" dur="500"/>
                                        <p:tgtEl>
                                          <p:spTgt spid="20"/>
                                        </p:tgtEl>
                                        <p:attrNameLst>
                                          <p:attrName>ppt_h</p:attrName>
                                        </p:attrNameLst>
                                      </p:cBhvr>
                                      <p:tavLst>
                                        <p:tav tm="0">
                                          <p:val>
                                            <p:strVal val="ppt_h"/>
                                          </p:val>
                                        </p:tav>
                                        <p:tav tm="100000">
                                          <p:val>
                                            <p:fltVal val="0"/>
                                          </p:val>
                                        </p:tav>
                                      </p:tavLst>
                                    </p:anim>
                                    <p:animEffect transition="out" filter="fade">
                                      <p:cBhvr>
                                        <p:cTn id="23" dur="500"/>
                                        <p:tgtEl>
                                          <p:spTgt spid="20"/>
                                        </p:tgtEl>
                                      </p:cBhvr>
                                    </p:animEffect>
                                    <p:set>
                                      <p:cBhvr>
                                        <p:cTn id="24" dur="1" fill="hold">
                                          <p:stCondLst>
                                            <p:cond delay="499"/>
                                          </p:stCondLst>
                                        </p:cTn>
                                        <p:tgtEl>
                                          <p:spTgt spid="20"/>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p:cTn id="29" dur="500" fill="hold"/>
                                        <p:tgtEl>
                                          <p:spTgt spid="26"/>
                                        </p:tgtEl>
                                        <p:attrNameLst>
                                          <p:attrName>ppt_w</p:attrName>
                                        </p:attrNameLst>
                                      </p:cBhvr>
                                      <p:tavLst>
                                        <p:tav tm="0">
                                          <p:val>
                                            <p:fltVal val="0"/>
                                          </p:val>
                                        </p:tav>
                                        <p:tav tm="100000">
                                          <p:val>
                                            <p:strVal val="#ppt_w"/>
                                          </p:val>
                                        </p:tav>
                                      </p:tavLst>
                                    </p:anim>
                                    <p:anim calcmode="lin" valueType="num">
                                      <p:cBhvr>
                                        <p:cTn id="30" dur="500" fill="hold"/>
                                        <p:tgtEl>
                                          <p:spTgt spid="26"/>
                                        </p:tgtEl>
                                        <p:attrNameLst>
                                          <p:attrName>ppt_h</p:attrName>
                                        </p:attrNameLst>
                                      </p:cBhvr>
                                      <p:tavLst>
                                        <p:tav tm="0">
                                          <p:val>
                                            <p:fltVal val="0"/>
                                          </p:val>
                                        </p:tav>
                                        <p:tav tm="100000">
                                          <p:val>
                                            <p:strVal val="#ppt_h"/>
                                          </p:val>
                                        </p:tav>
                                      </p:tavLst>
                                    </p:anim>
                                    <p:animEffect transition="in" filter="fade">
                                      <p:cBhvr>
                                        <p:cTn id="31" dur="500"/>
                                        <p:tgtEl>
                                          <p:spTgt spid="26"/>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xit" presetSubtype="2" fill="hold" grpId="1" nodeType="clickEffect">
                                  <p:stCondLst>
                                    <p:cond delay="0"/>
                                  </p:stCondLst>
                                  <p:childTnLst>
                                    <p:animEffect transition="out" filter="wipe(right)">
                                      <p:cBhvr>
                                        <p:cTn id="39" dur="500"/>
                                        <p:tgtEl>
                                          <p:spTgt spid="25"/>
                                        </p:tgtEl>
                                      </p:cBhvr>
                                    </p:animEffect>
                                    <p:set>
                                      <p:cBhvr>
                                        <p:cTn id="40" dur="1" fill="hold">
                                          <p:stCondLst>
                                            <p:cond delay="499"/>
                                          </p:stCondLst>
                                        </p:cTn>
                                        <p:tgtEl>
                                          <p:spTgt spid="25"/>
                                        </p:tgtEl>
                                        <p:attrNameLst>
                                          <p:attrName>style.visibility</p:attrName>
                                        </p:attrNameLst>
                                      </p:cBhvr>
                                      <p:to>
                                        <p:strVal val="hidden"/>
                                      </p:to>
                                    </p:set>
                                  </p:childTnLst>
                                </p:cTn>
                              </p:par>
                            </p:childTnLst>
                          </p:cTn>
                        </p:par>
                        <p:par>
                          <p:cTn id="41" fill="hold">
                            <p:stCondLst>
                              <p:cond delay="500"/>
                            </p:stCondLst>
                            <p:childTnLst>
                              <p:par>
                                <p:cTn id="42" presetID="53" presetClass="exit" presetSubtype="32" fill="hold" nodeType="afterEffect">
                                  <p:stCondLst>
                                    <p:cond delay="0"/>
                                  </p:stCondLst>
                                  <p:childTnLst>
                                    <p:anim calcmode="lin" valueType="num">
                                      <p:cBhvr>
                                        <p:cTn id="43" dur="500"/>
                                        <p:tgtEl>
                                          <p:spTgt spid="26"/>
                                        </p:tgtEl>
                                        <p:attrNameLst>
                                          <p:attrName>ppt_w</p:attrName>
                                        </p:attrNameLst>
                                      </p:cBhvr>
                                      <p:tavLst>
                                        <p:tav tm="0">
                                          <p:val>
                                            <p:strVal val="ppt_w"/>
                                          </p:val>
                                        </p:tav>
                                        <p:tav tm="100000">
                                          <p:val>
                                            <p:fltVal val="0"/>
                                          </p:val>
                                        </p:tav>
                                      </p:tavLst>
                                    </p:anim>
                                    <p:anim calcmode="lin" valueType="num">
                                      <p:cBhvr>
                                        <p:cTn id="44" dur="500"/>
                                        <p:tgtEl>
                                          <p:spTgt spid="26"/>
                                        </p:tgtEl>
                                        <p:attrNameLst>
                                          <p:attrName>ppt_h</p:attrName>
                                        </p:attrNameLst>
                                      </p:cBhvr>
                                      <p:tavLst>
                                        <p:tav tm="0">
                                          <p:val>
                                            <p:strVal val="ppt_h"/>
                                          </p:val>
                                        </p:tav>
                                        <p:tav tm="100000">
                                          <p:val>
                                            <p:fltVal val="0"/>
                                          </p:val>
                                        </p:tav>
                                      </p:tavLst>
                                    </p:anim>
                                    <p:animEffect transition="out" filter="fade">
                                      <p:cBhvr>
                                        <p:cTn id="45" dur="500"/>
                                        <p:tgtEl>
                                          <p:spTgt spid="26"/>
                                        </p:tgtEl>
                                      </p:cBhvr>
                                    </p:animEffect>
                                    <p:set>
                                      <p:cBhvr>
                                        <p:cTn id="46" dur="1" fill="hold">
                                          <p:stCondLst>
                                            <p:cond delay="499"/>
                                          </p:stCondLst>
                                        </p:cTn>
                                        <p:tgtEl>
                                          <p:spTgt spid="26"/>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fltVal val="0"/>
                                          </p:val>
                                        </p:tav>
                                        <p:tav tm="100000">
                                          <p:val>
                                            <p:strVal val="#ppt_h"/>
                                          </p:val>
                                        </p:tav>
                                      </p:tavLst>
                                    </p:anim>
                                    <p:animEffect transition="in" filter="fade">
                                      <p:cBhvr>
                                        <p:cTn id="53" dur="50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31" presetClass="entr" presetSubtype="0" fill="hold" nodeType="click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1000" fill="hold"/>
                                        <p:tgtEl>
                                          <p:spTgt spid="18"/>
                                        </p:tgtEl>
                                        <p:attrNameLst>
                                          <p:attrName>ppt_w</p:attrName>
                                        </p:attrNameLst>
                                      </p:cBhvr>
                                      <p:tavLst>
                                        <p:tav tm="0">
                                          <p:val>
                                            <p:fltVal val="0"/>
                                          </p:val>
                                        </p:tav>
                                        <p:tav tm="100000">
                                          <p:val>
                                            <p:strVal val="#ppt_w"/>
                                          </p:val>
                                        </p:tav>
                                      </p:tavLst>
                                    </p:anim>
                                    <p:anim calcmode="lin" valueType="num">
                                      <p:cBhvr>
                                        <p:cTn id="59" dur="1000" fill="hold"/>
                                        <p:tgtEl>
                                          <p:spTgt spid="18"/>
                                        </p:tgtEl>
                                        <p:attrNameLst>
                                          <p:attrName>ppt_h</p:attrName>
                                        </p:attrNameLst>
                                      </p:cBhvr>
                                      <p:tavLst>
                                        <p:tav tm="0">
                                          <p:val>
                                            <p:fltVal val="0"/>
                                          </p:val>
                                        </p:tav>
                                        <p:tav tm="100000">
                                          <p:val>
                                            <p:strVal val="#ppt_h"/>
                                          </p:val>
                                        </p:tav>
                                      </p:tavLst>
                                    </p:anim>
                                    <p:anim calcmode="lin" valueType="num">
                                      <p:cBhvr>
                                        <p:cTn id="60" dur="1000" fill="hold"/>
                                        <p:tgtEl>
                                          <p:spTgt spid="18"/>
                                        </p:tgtEl>
                                        <p:attrNameLst>
                                          <p:attrName>style.rotation</p:attrName>
                                        </p:attrNameLst>
                                      </p:cBhvr>
                                      <p:tavLst>
                                        <p:tav tm="0">
                                          <p:val>
                                            <p:fltVal val="90"/>
                                          </p:val>
                                        </p:tav>
                                        <p:tav tm="100000">
                                          <p:val>
                                            <p:fltVal val="0"/>
                                          </p:val>
                                        </p:tav>
                                      </p:tavLst>
                                    </p:anim>
                                    <p:animEffect transition="in" filter="fade">
                                      <p:cBhvr>
                                        <p:cTn id="61" dur="1000"/>
                                        <p:tgtEl>
                                          <p:spTgt spid="18"/>
                                        </p:tgtEl>
                                      </p:cBhvr>
                                    </p:animEffect>
                                  </p:childTnLst>
                                  <p:subTnLst>
                                    <p:audio>
                                      <p:cMediaNode>
                                        <p:cTn display="0" masterRel="sameClick">
                                          <p:stCondLst>
                                            <p:cond evt="begin" delay="0">
                                              <p:tn val="56"/>
                                            </p:cond>
                                          </p:stCondLst>
                                          <p:endCondLst>
                                            <p:cond evt="onStopAudio" delay="0">
                                              <p:tgtEl>
                                                <p:sldTgt/>
                                              </p:tgtEl>
                                            </p:cond>
                                          </p:endCondLst>
                                        </p:cTn>
                                        <p:tgtEl>
                                          <p:sndTgt r:embed="rId4"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19" grpId="1" animBg="1"/>
      <p:bldP spid="25" grpId="0" animBg="1"/>
      <p:bldP spid="25"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İletişim İçin Gerekli Olanlar</a:t>
            </a:r>
            <a:endParaRPr lang="en-US" sz="2800" dirty="0">
              <a:solidFill>
                <a:schemeClr val="bg1"/>
              </a:solidFill>
            </a:endParaRPr>
          </a:p>
        </p:txBody>
      </p:sp>
      <p:pic>
        <p:nvPicPr>
          <p:cNvPr id="4" name="Resim 3"/>
          <p:cNvPicPr>
            <a:picLocks noChangeAspect="1"/>
          </p:cNvPicPr>
          <p:nvPr/>
        </p:nvPicPr>
        <p:blipFill rotWithShape="1">
          <a:blip r:embed="rId4"/>
          <a:srcRect r="68456"/>
          <a:stretch/>
        </p:blipFill>
        <p:spPr>
          <a:xfrm>
            <a:off x="-15773" y="2371468"/>
            <a:ext cx="3850926" cy="4486532"/>
          </a:xfrm>
          <a:prstGeom prst="rect">
            <a:avLst/>
          </a:prstGeom>
        </p:spPr>
      </p:pic>
      <p:pic>
        <p:nvPicPr>
          <p:cNvPr id="11" name="Resim 10"/>
          <p:cNvPicPr>
            <a:picLocks noChangeAspect="1"/>
          </p:cNvPicPr>
          <p:nvPr/>
        </p:nvPicPr>
        <p:blipFill rotWithShape="1">
          <a:blip r:embed="rId4"/>
          <a:srcRect l="65433"/>
          <a:stretch/>
        </p:blipFill>
        <p:spPr>
          <a:xfrm>
            <a:off x="7972148" y="2371468"/>
            <a:ext cx="4219852" cy="4486532"/>
          </a:xfrm>
          <a:prstGeom prst="rect">
            <a:avLst/>
          </a:prstGeom>
        </p:spPr>
      </p:pic>
      <p:pic>
        <p:nvPicPr>
          <p:cNvPr id="13" name="Resim 12"/>
          <p:cNvPicPr>
            <a:picLocks noChangeAspect="1"/>
          </p:cNvPicPr>
          <p:nvPr/>
        </p:nvPicPr>
        <p:blipFill rotWithShape="1">
          <a:blip r:embed="rId4"/>
          <a:srcRect l="31472" r="34495"/>
          <a:stretch/>
        </p:blipFill>
        <p:spPr>
          <a:xfrm>
            <a:off x="3826277" y="2371468"/>
            <a:ext cx="4154748" cy="4486532"/>
          </a:xfrm>
          <a:prstGeom prst="rect">
            <a:avLst/>
          </a:prstGeom>
        </p:spPr>
      </p:pic>
      <p:sp>
        <p:nvSpPr>
          <p:cNvPr id="14" name="Google Shape;1446;p25"/>
          <p:cNvSpPr/>
          <p:nvPr/>
        </p:nvSpPr>
        <p:spPr>
          <a:xfrm>
            <a:off x="652721" y="945883"/>
            <a:ext cx="10848482" cy="1125123"/>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19342 w 597075"/>
              <a:gd name="connsiteY27" fmla="*/ 102121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25769 w 597075"/>
              <a:gd name="connsiteY26" fmla="*/ 124566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51163 w 597075"/>
              <a:gd name="connsiteY32" fmla="*/ 61285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52459 w 597075"/>
              <a:gd name="connsiteY27" fmla="*/ 123378 h 158308"/>
              <a:gd name="connsiteX28" fmla="*/ 546200 w 597075"/>
              <a:gd name="connsiteY28" fmla="*/ 105587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52459 w 597075"/>
              <a:gd name="connsiteY27" fmla="*/ 123378 h 158308"/>
              <a:gd name="connsiteX28" fmla="*/ 552439 w 597075"/>
              <a:gd name="connsiteY28" fmla="*/ 113089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88763"/>
              <a:gd name="connsiteY0" fmla="*/ 6776 h 158308"/>
              <a:gd name="connsiteX1" fmla="*/ 523514 w 588763"/>
              <a:gd name="connsiteY1" fmla="*/ 5442 h 158308"/>
              <a:gd name="connsiteX2" fmla="*/ 453505 w 588763"/>
              <a:gd name="connsiteY2" fmla="*/ 5442 h 158308"/>
              <a:gd name="connsiteX3" fmla="*/ 315488 w 588763"/>
              <a:gd name="connsiteY3" fmla="*/ 204 h 158308"/>
              <a:gd name="connsiteX4" fmla="*/ 36120 w 588763"/>
              <a:gd name="connsiteY4" fmla="*/ 9062 h 158308"/>
              <a:gd name="connsiteX5" fmla="*/ 22223 w 588763"/>
              <a:gd name="connsiteY5" fmla="*/ 24492 h 158308"/>
              <a:gd name="connsiteX6" fmla="*/ 22880 w 588763"/>
              <a:gd name="connsiteY6" fmla="*/ 28112 h 158308"/>
              <a:gd name="connsiteX7" fmla="*/ 15641 w 588763"/>
              <a:gd name="connsiteY7" fmla="*/ 47638 h 158308"/>
              <a:gd name="connsiteX8" fmla="*/ 10117 w 588763"/>
              <a:gd name="connsiteY8" fmla="*/ 48781 h 158308"/>
              <a:gd name="connsiteX9" fmla="*/ 13927 w 588763"/>
              <a:gd name="connsiteY9" fmla="*/ 77356 h 158308"/>
              <a:gd name="connsiteX10" fmla="*/ 35358 w 588763"/>
              <a:gd name="connsiteY10" fmla="*/ 76213 h 158308"/>
              <a:gd name="connsiteX11" fmla="*/ 27357 w 588763"/>
              <a:gd name="connsiteY11" fmla="*/ 88692 h 158308"/>
              <a:gd name="connsiteX12" fmla="*/ 38406 w 588763"/>
              <a:gd name="connsiteY12" fmla="*/ 102789 h 158308"/>
              <a:gd name="connsiteX13" fmla="*/ 42444 w 588763"/>
              <a:gd name="connsiteY13" fmla="*/ 122314 h 158308"/>
              <a:gd name="connsiteX14" fmla="*/ 44787 w 588763"/>
              <a:gd name="connsiteY14" fmla="*/ 123552 h 158308"/>
              <a:gd name="connsiteX15" fmla="*/ 36977 w 588763"/>
              <a:gd name="connsiteY15" fmla="*/ 124981 h 158308"/>
              <a:gd name="connsiteX16" fmla="*/ 40692 w 588763"/>
              <a:gd name="connsiteY16" fmla="*/ 153556 h 158308"/>
              <a:gd name="connsiteX17" fmla="*/ 68600 w 588763"/>
              <a:gd name="connsiteY17" fmla="*/ 151270 h 158308"/>
              <a:gd name="connsiteX18" fmla="*/ 81173 w 588763"/>
              <a:gd name="connsiteY18" fmla="*/ 147842 h 158308"/>
              <a:gd name="connsiteX19" fmla="*/ 149848 w 588763"/>
              <a:gd name="connsiteY19" fmla="*/ 145079 h 158308"/>
              <a:gd name="connsiteX20" fmla="*/ 261100 w 588763"/>
              <a:gd name="connsiteY20" fmla="*/ 145746 h 158308"/>
              <a:gd name="connsiteX21" fmla="*/ 480747 w 588763"/>
              <a:gd name="connsiteY21" fmla="*/ 158224 h 158308"/>
              <a:gd name="connsiteX22" fmla="*/ 494082 w 588763"/>
              <a:gd name="connsiteY22" fmla="*/ 148128 h 158308"/>
              <a:gd name="connsiteX23" fmla="*/ 527134 w 588763"/>
              <a:gd name="connsiteY23" fmla="*/ 151652 h 158308"/>
              <a:gd name="connsiteX24" fmla="*/ 530848 w 588763"/>
              <a:gd name="connsiteY24" fmla="*/ 123648 h 158308"/>
              <a:gd name="connsiteX25" fmla="*/ 528752 w 588763"/>
              <a:gd name="connsiteY25" fmla="*/ 148323 h 158308"/>
              <a:gd name="connsiteX26" fmla="*/ 532008 w 588763"/>
              <a:gd name="connsiteY26" fmla="*/ 139571 h 158308"/>
              <a:gd name="connsiteX27" fmla="*/ 552459 w 588763"/>
              <a:gd name="connsiteY27" fmla="*/ 123378 h 158308"/>
              <a:gd name="connsiteX28" fmla="*/ 552439 w 588763"/>
              <a:gd name="connsiteY28" fmla="*/ 113089 h 158308"/>
              <a:gd name="connsiteX29" fmla="*/ 557120 w 588763"/>
              <a:gd name="connsiteY29" fmla="*/ 106528 h 158308"/>
              <a:gd name="connsiteX30" fmla="*/ 550756 w 588763"/>
              <a:gd name="connsiteY30" fmla="*/ 75452 h 158308"/>
              <a:gd name="connsiteX31" fmla="*/ 552756 w 588763"/>
              <a:gd name="connsiteY31" fmla="*/ 71617 h 158308"/>
              <a:gd name="connsiteX32" fmla="*/ 551163 w 588763"/>
              <a:gd name="connsiteY32" fmla="*/ 61285 h 158308"/>
              <a:gd name="connsiteX33" fmla="*/ 564393 w 588763"/>
              <a:gd name="connsiteY33" fmla="*/ 55642 h 158308"/>
              <a:gd name="connsiteX34" fmla="*/ 561900 w 588763"/>
              <a:gd name="connsiteY34" fmla="*/ 44114 h 158308"/>
              <a:gd name="connsiteX35" fmla="*/ 574854 w 588763"/>
              <a:gd name="connsiteY35" fmla="*/ 34589 h 158308"/>
              <a:gd name="connsiteX36" fmla="*/ 583522 w 588763"/>
              <a:gd name="connsiteY36" fmla="*/ 34589 h 158308"/>
              <a:gd name="connsiteX37" fmla="*/ 580739 w 588763"/>
              <a:gd name="connsiteY37" fmla="*/ 15789 h 158308"/>
              <a:gd name="connsiteX38" fmla="*/ 587332 w 588763"/>
              <a:gd name="connsiteY38" fmla="*/ 6776 h 158308"/>
              <a:gd name="connsiteX39" fmla="*/ 152896 w 588763"/>
              <a:gd name="connsiteY39" fmla="*/ 90406 h 158308"/>
              <a:gd name="connsiteX40" fmla="*/ 160897 w 588763"/>
              <a:gd name="connsiteY40" fmla="*/ 90406 h 158308"/>
              <a:gd name="connsiteX41" fmla="*/ 153754 w 588763"/>
              <a:gd name="connsiteY41" fmla="*/ 90406 h 158308"/>
              <a:gd name="connsiteX42" fmla="*/ 152896 w 588763"/>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57120 w 586487"/>
              <a:gd name="connsiteY29" fmla="*/ 106528 h 158308"/>
              <a:gd name="connsiteX30" fmla="*/ 550756 w 586487"/>
              <a:gd name="connsiteY30" fmla="*/ 75452 h 158308"/>
              <a:gd name="connsiteX31" fmla="*/ 552756 w 586487"/>
              <a:gd name="connsiteY31" fmla="*/ 71617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52756 w 586487"/>
              <a:gd name="connsiteY31" fmla="*/ 71617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73873 w 586487"/>
              <a:gd name="connsiteY31" fmla="*/ 69116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52439 w 586487"/>
              <a:gd name="connsiteY28" fmla="*/ 113089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69237 w 586487"/>
              <a:gd name="connsiteY28" fmla="*/ 118091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69237 w 586487"/>
              <a:gd name="connsiteY28" fmla="*/ 118091 h 158308"/>
              <a:gd name="connsiteX29" fmla="*/ 575358 w 586487"/>
              <a:gd name="connsiteY29" fmla="*/ 96525 h 158308"/>
              <a:gd name="connsiteX30" fmla="*/ 566594 w 586487"/>
              <a:gd name="connsiteY30" fmla="*/ 80454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30848 w 586487"/>
              <a:gd name="connsiteY24" fmla="*/ 123648 h 158469"/>
              <a:gd name="connsiteX25" fmla="*/ 528752 w 586487"/>
              <a:gd name="connsiteY25" fmla="*/ 148323 h 158469"/>
              <a:gd name="connsiteX26" fmla="*/ 532008 w 586487"/>
              <a:gd name="connsiteY26" fmla="*/ 139571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42847 w 586487"/>
              <a:gd name="connsiteY24" fmla="*/ 149906 h 158469"/>
              <a:gd name="connsiteX25" fmla="*/ 528752 w 586487"/>
              <a:gd name="connsiteY25" fmla="*/ 148323 h 158469"/>
              <a:gd name="connsiteX26" fmla="*/ 532008 w 586487"/>
              <a:gd name="connsiteY26" fmla="*/ 139571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42847 w 586487"/>
              <a:gd name="connsiteY24" fmla="*/ 149906 h 158469"/>
              <a:gd name="connsiteX25" fmla="*/ 528752 w 586487"/>
              <a:gd name="connsiteY25" fmla="*/ 148323 h 158469"/>
              <a:gd name="connsiteX26" fmla="*/ 542567 w 586487"/>
              <a:gd name="connsiteY26" fmla="*/ 150824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6487" h="158469" extrusionOk="0">
                <a:moveTo>
                  <a:pt x="566694" y="4275"/>
                </a:moveTo>
                <a:lnTo>
                  <a:pt x="523514" y="5442"/>
                </a:lnTo>
                <a:cubicBezTo>
                  <a:pt x="500178" y="6396"/>
                  <a:pt x="476842" y="6205"/>
                  <a:pt x="453505" y="5442"/>
                </a:cubicBezTo>
                <a:cubicBezTo>
                  <a:pt x="407500" y="4110"/>
                  <a:pt x="361494" y="870"/>
                  <a:pt x="315488" y="204"/>
                </a:cubicBezTo>
                <a:cubicBezTo>
                  <a:pt x="222334" y="-1225"/>
                  <a:pt x="129084" y="5157"/>
                  <a:pt x="36120" y="9062"/>
                </a:cubicBezTo>
                <a:cubicBezTo>
                  <a:pt x="28033" y="9443"/>
                  <a:pt x="21804" y="16396"/>
                  <a:pt x="22223" y="24492"/>
                </a:cubicBezTo>
                <a:cubicBezTo>
                  <a:pt x="22289" y="25730"/>
                  <a:pt x="22509" y="26969"/>
                  <a:pt x="22880" y="28112"/>
                </a:cubicBezTo>
                <a:cubicBezTo>
                  <a:pt x="15917" y="31922"/>
                  <a:pt x="12822" y="40209"/>
                  <a:pt x="15641" y="47638"/>
                </a:cubicBezTo>
                <a:lnTo>
                  <a:pt x="10117" y="48781"/>
                </a:lnTo>
                <a:cubicBezTo>
                  <a:pt x="-5219" y="52687"/>
                  <a:pt x="-2456" y="77356"/>
                  <a:pt x="13927" y="77356"/>
                </a:cubicBezTo>
                <a:lnTo>
                  <a:pt x="35358" y="76213"/>
                </a:lnTo>
                <a:cubicBezTo>
                  <a:pt x="30462" y="78404"/>
                  <a:pt x="27328" y="83357"/>
                  <a:pt x="27357" y="88692"/>
                </a:cubicBezTo>
                <a:cubicBezTo>
                  <a:pt x="27509" y="95359"/>
                  <a:pt x="32005" y="101074"/>
                  <a:pt x="38406" y="102789"/>
                </a:cubicBezTo>
                <a:cubicBezTo>
                  <a:pt x="34129" y="109265"/>
                  <a:pt x="35939" y="118028"/>
                  <a:pt x="42444" y="122314"/>
                </a:cubicBezTo>
                <a:cubicBezTo>
                  <a:pt x="43187" y="122791"/>
                  <a:pt x="43968" y="123172"/>
                  <a:pt x="44787" y="123552"/>
                </a:cubicBezTo>
                <a:cubicBezTo>
                  <a:pt x="42216" y="123552"/>
                  <a:pt x="39549" y="124410"/>
                  <a:pt x="36977" y="124981"/>
                </a:cubicBezTo>
                <a:cubicBezTo>
                  <a:pt x="20785" y="128220"/>
                  <a:pt x="24976" y="152795"/>
                  <a:pt x="40692" y="153556"/>
                </a:cubicBezTo>
                <a:cubicBezTo>
                  <a:pt x="50045" y="153747"/>
                  <a:pt x="59390" y="152986"/>
                  <a:pt x="68600" y="151270"/>
                </a:cubicBezTo>
                <a:cubicBezTo>
                  <a:pt x="72867" y="150414"/>
                  <a:pt x="77068" y="149271"/>
                  <a:pt x="81173" y="147842"/>
                </a:cubicBezTo>
                <a:cubicBezTo>
                  <a:pt x="104033" y="145842"/>
                  <a:pt x="127084" y="145556"/>
                  <a:pt x="149848" y="145079"/>
                </a:cubicBezTo>
                <a:cubicBezTo>
                  <a:pt x="186901" y="144317"/>
                  <a:pt x="224048" y="145079"/>
                  <a:pt x="261100" y="145746"/>
                </a:cubicBezTo>
                <a:cubicBezTo>
                  <a:pt x="334348" y="147937"/>
                  <a:pt x="407595" y="153080"/>
                  <a:pt x="480747" y="158224"/>
                </a:cubicBezTo>
                <a:cubicBezTo>
                  <a:pt x="487195" y="158986"/>
                  <a:pt x="508939" y="158260"/>
                  <a:pt x="509920" y="151879"/>
                </a:cubicBezTo>
                <a:cubicBezTo>
                  <a:pt x="520969" y="152831"/>
                  <a:pt x="521646" y="151981"/>
                  <a:pt x="527134" y="151652"/>
                </a:cubicBezTo>
                <a:cubicBezTo>
                  <a:pt x="532622" y="151323"/>
                  <a:pt x="542577" y="150461"/>
                  <a:pt x="542847" y="149906"/>
                </a:cubicBezTo>
                <a:cubicBezTo>
                  <a:pt x="543117" y="149351"/>
                  <a:pt x="541801" y="150037"/>
                  <a:pt x="528752" y="148323"/>
                </a:cubicBezTo>
                <a:lnTo>
                  <a:pt x="542567" y="150824"/>
                </a:lnTo>
                <a:cubicBezTo>
                  <a:pt x="550968" y="150252"/>
                  <a:pt x="555412" y="140513"/>
                  <a:pt x="554859" y="132131"/>
                </a:cubicBezTo>
                <a:cubicBezTo>
                  <a:pt x="554859" y="132036"/>
                  <a:pt x="565821" y="124025"/>
                  <a:pt x="569237" y="118091"/>
                </a:cubicBezTo>
                <a:cubicBezTo>
                  <a:pt x="572654" y="112157"/>
                  <a:pt x="575798" y="102798"/>
                  <a:pt x="575358" y="96525"/>
                </a:cubicBezTo>
                <a:cubicBezTo>
                  <a:pt x="574918" y="90252"/>
                  <a:pt x="582596" y="83406"/>
                  <a:pt x="566594" y="80454"/>
                </a:cubicBezTo>
                <a:lnTo>
                  <a:pt x="573873" y="69116"/>
                </a:lnTo>
                <a:cubicBezTo>
                  <a:pt x="581684" y="62353"/>
                  <a:pt x="570501" y="62281"/>
                  <a:pt x="568921" y="60035"/>
                </a:cubicBezTo>
                <a:cubicBezTo>
                  <a:pt x="567341" y="57789"/>
                  <a:pt x="572013" y="56594"/>
                  <a:pt x="564393" y="55642"/>
                </a:cubicBezTo>
                <a:cubicBezTo>
                  <a:pt x="580840" y="55134"/>
                  <a:pt x="545453" y="44622"/>
                  <a:pt x="561900" y="44114"/>
                </a:cubicBezTo>
                <a:cubicBezTo>
                  <a:pt x="567853" y="44114"/>
                  <a:pt x="573120" y="40304"/>
                  <a:pt x="574854" y="34589"/>
                </a:cubicBezTo>
                <a:lnTo>
                  <a:pt x="583522" y="34589"/>
                </a:lnTo>
                <a:cubicBezTo>
                  <a:pt x="591399" y="34208"/>
                  <a:pt x="581139" y="23694"/>
                  <a:pt x="580739" y="15789"/>
                </a:cubicBezTo>
                <a:cubicBezTo>
                  <a:pt x="580434" y="9979"/>
                  <a:pt x="572256" y="6181"/>
                  <a:pt x="566694" y="4275"/>
                </a:cubicBezTo>
                <a:close/>
                <a:moveTo>
                  <a:pt x="152896" y="90406"/>
                </a:moveTo>
                <a:lnTo>
                  <a:pt x="160897" y="90406"/>
                </a:lnTo>
                <a:lnTo>
                  <a:pt x="153754" y="90406"/>
                </a:lnTo>
                <a:lnTo>
                  <a:pt x="152896" y="90406"/>
                </a:lnTo>
                <a:close/>
              </a:path>
            </a:pathLst>
          </a:custGeom>
          <a:solidFill>
            <a:schemeClr val="accent4"/>
          </a:solidFill>
          <a:ln>
            <a:noFill/>
          </a:ln>
        </p:spPr>
        <p:txBody>
          <a:bodyPr spcFirstLastPara="1" wrap="square" lIns="91425" tIns="45700" rIns="91425" bIns="45700" anchor="ctr" anchorCtr="0">
            <a:noAutofit/>
          </a:bodyPr>
          <a:lstStyle/>
          <a:p>
            <a:pPr lvl="0" algn="ctr"/>
            <a:r>
              <a:rPr lang="tr-TR" sz="2400" dirty="0"/>
              <a:t>İletişimin gerçekleşebilmesi için en az iki kişi </a:t>
            </a:r>
            <a:r>
              <a:rPr lang="tr-TR" sz="2400" dirty="0" smtClean="0"/>
              <a:t>olmalı,</a:t>
            </a:r>
          </a:p>
          <a:p>
            <a:pPr lvl="0" algn="ctr"/>
            <a:r>
              <a:rPr lang="tr-TR" sz="2400" dirty="0" smtClean="0"/>
              <a:t>bu kişiler birbirini algılamalı ve paylaşılacak bir mesaj olmalıdır.</a:t>
            </a:r>
            <a:endParaRPr sz="2400" dirty="0">
              <a:solidFill>
                <a:srgbClr val="000000"/>
              </a:solidFill>
              <a:latin typeface="Arial"/>
              <a:ea typeface="Arial"/>
              <a:cs typeface="Arial"/>
              <a:sym typeface="Arial"/>
            </a:endParaRPr>
          </a:p>
        </p:txBody>
      </p:sp>
    </p:spTree>
    <p:custDataLst>
      <p:tags r:id="rId1"/>
    </p:custDataLst>
    <p:extLst>
      <p:ext uri="{BB962C8B-B14F-4D97-AF65-F5344CB8AC3E}">
        <p14:creationId xmlns:p14="http://schemas.microsoft.com/office/powerpoint/2010/main" val="19049375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p:cNvGrpSpPr/>
          <p:nvPr/>
        </p:nvGrpSpPr>
        <p:grpSpPr>
          <a:xfrm>
            <a:off x="5797446" y="1340056"/>
            <a:ext cx="1375711" cy="847934"/>
            <a:chOff x="5797446" y="1340056"/>
            <a:chExt cx="1375711" cy="847934"/>
          </a:xfrm>
        </p:grpSpPr>
        <p:sp>
          <p:nvSpPr>
            <p:cNvPr id="45" name="Freeform 6"/>
            <p:cNvSpPr>
              <a:spLocks noEditPoints="1"/>
            </p:cNvSpPr>
            <p:nvPr/>
          </p:nvSpPr>
          <p:spPr bwMode="auto">
            <a:xfrm rot="10800000" flipH="1">
              <a:off x="5797446" y="1362935"/>
              <a:ext cx="1280319" cy="825055"/>
            </a:xfrm>
            <a:custGeom>
              <a:avLst/>
              <a:gdLst>
                <a:gd name="T0" fmla="*/ 38 w 760"/>
                <a:gd name="T1" fmla="*/ 89 h 677"/>
                <a:gd name="T2" fmla="*/ 158 w 760"/>
                <a:gd name="T3" fmla="*/ 77 h 677"/>
                <a:gd name="T4" fmla="*/ 163 w 760"/>
                <a:gd name="T5" fmla="*/ 95 h 677"/>
                <a:gd name="T6" fmla="*/ 165 w 760"/>
                <a:gd name="T7" fmla="*/ 105 h 677"/>
                <a:gd name="T8" fmla="*/ 163 w 760"/>
                <a:gd name="T9" fmla="*/ 154 h 677"/>
                <a:gd name="T10" fmla="*/ 373 w 760"/>
                <a:gd name="T11" fmla="*/ 627 h 677"/>
                <a:gd name="T12" fmla="*/ 220 w 760"/>
                <a:gd name="T13" fmla="*/ 622 h 677"/>
                <a:gd name="T14" fmla="*/ 124 w 760"/>
                <a:gd name="T15" fmla="*/ 320 h 677"/>
                <a:gd name="T16" fmla="*/ 124 w 760"/>
                <a:gd name="T17" fmla="*/ 132 h 677"/>
                <a:gd name="T18" fmla="*/ 752 w 760"/>
                <a:gd name="T19" fmla="*/ 643 h 677"/>
                <a:gd name="T20" fmla="*/ 753 w 760"/>
                <a:gd name="T21" fmla="*/ 645 h 677"/>
                <a:gd name="T22" fmla="*/ 750 w 760"/>
                <a:gd name="T23" fmla="*/ 644 h 677"/>
                <a:gd name="T24" fmla="*/ 737 w 760"/>
                <a:gd name="T25" fmla="*/ 636 h 677"/>
                <a:gd name="T26" fmla="*/ 700 w 760"/>
                <a:gd name="T27" fmla="*/ 632 h 677"/>
                <a:gd name="T28" fmla="*/ 632 w 760"/>
                <a:gd name="T29" fmla="*/ 637 h 677"/>
                <a:gd name="T30" fmla="*/ 586 w 760"/>
                <a:gd name="T31" fmla="*/ 635 h 677"/>
                <a:gd name="T32" fmla="*/ 575 w 760"/>
                <a:gd name="T33" fmla="*/ 634 h 677"/>
                <a:gd name="T34" fmla="*/ 467 w 760"/>
                <a:gd name="T35" fmla="*/ 628 h 677"/>
                <a:gd name="T36" fmla="*/ 430 w 760"/>
                <a:gd name="T37" fmla="*/ 632 h 677"/>
                <a:gd name="T38" fmla="*/ 369 w 760"/>
                <a:gd name="T39" fmla="*/ 633 h 677"/>
                <a:gd name="T40" fmla="*/ 327 w 760"/>
                <a:gd name="T41" fmla="*/ 632 h 677"/>
                <a:gd name="T42" fmla="*/ 276 w 760"/>
                <a:gd name="T43" fmla="*/ 628 h 677"/>
                <a:gd name="T44" fmla="*/ 253 w 760"/>
                <a:gd name="T45" fmla="*/ 625 h 677"/>
                <a:gd name="T46" fmla="*/ 217 w 760"/>
                <a:gd name="T47" fmla="*/ 621 h 677"/>
                <a:gd name="T48" fmla="*/ 173 w 760"/>
                <a:gd name="T49" fmla="*/ 607 h 677"/>
                <a:gd name="T50" fmla="*/ 131 w 760"/>
                <a:gd name="T51" fmla="*/ 479 h 677"/>
                <a:gd name="T52" fmla="*/ 128 w 760"/>
                <a:gd name="T53" fmla="*/ 414 h 677"/>
                <a:gd name="T54" fmla="*/ 125 w 760"/>
                <a:gd name="T55" fmla="*/ 224 h 677"/>
                <a:gd name="T56" fmla="*/ 123 w 760"/>
                <a:gd name="T57" fmla="*/ 102 h 677"/>
                <a:gd name="T58" fmla="*/ 153 w 760"/>
                <a:gd name="T59" fmla="*/ 149 h 677"/>
                <a:gd name="T60" fmla="*/ 165 w 760"/>
                <a:gd name="T61" fmla="*/ 153 h 677"/>
                <a:gd name="T62" fmla="*/ 175 w 760"/>
                <a:gd name="T63" fmla="*/ 142 h 677"/>
                <a:gd name="T64" fmla="*/ 176 w 760"/>
                <a:gd name="T65" fmla="*/ 125 h 677"/>
                <a:gd name="T66" fmla="*/ 172 w 760"/>
                <a:gd name="T67" fmla="*/ 110 h 677"/>
                <a:gd name="T68" fmla="*/ 160 w 760"/>
                <a:gd name="T69" fmla="*/ 105 h 677"/>
                <a:gd name="T70" fmla="*/ 163 w 760"/>
                <a:gd name="T71" fmla="*/ 95 h 677"/>
                <a:gd name="T72" fmla="*/ 161 w 760"/>
                <a:gd name="T73" fmla="*/ 89 h 677"/>
                <a:gd name="T74" fmla="*/ 155 w 760"/>
                <a:gd name="T75" fmla="*/ 68 h 677"/>
                <a:gd name="T76" fmla="*/ 151 w 760"/>
                <a:gd name="T77" fmla="*/ 63 h 677"/>
                <a:gd name="T78" fmla="*/ 138 w 760"/>
                <a:gd name="T79" fmla="*/ 45 h 677"/>
                <a:gd name="T80" fmla="*/ 131 w 760"/>
                <a:gd name="T81" fmla="*/ 32 h 677"/>
                <a:gd name="T82" fmla="*/ 124 w 760"/>
                <a:gd name="T83" fmla="*/ 16 h 677"/>
                <a:gd name="T84" fmla="*/ 121 w 760"/>
                <a:gd name="T85" fmla="*/ 4 h 677"/>
                <a:gd name="T86" fmla="*/ 113 w 760"/>
                <a:gd name="T87" fmla="*/ 19 h 677"/>
                <a:gd name="T88" fmla="*/ 107 w 760"/>
                <a:gd name="T89" fmla="*/ 25 h 677"/>
                <a:gd name="T90" fmla="*/ 77 w 760"/>
                <a:gd name="T91" fmla="*/ 49 h 677"/>
                <a:gd name="T92" fmla="*/ 55 w 760"/>
                <a:gd name="T93" fmla="*/ 72 h 677"/>
                <a:gd name="T94" fmla="*/ 39 w 760"/>
                <a:gd name="T95" fmla="*/ 89 h 677"/>
                <a:gd name="T96" fmla="*/ 14 w 760"/>
                <a:gd name="T97" fmla="*/ 106 h 677"/>
                <a:gd name="T98" fmla="*/ 20 w 760"/>
                <a:gd name="T99" fmla="*/ 148 h 677"/>
                <a:gd name="T100" fmla="*/ 87 w 760"/>
                <a:gd name="T101" fmla="*/ 101 h 677"/>
                <a:gd name="T102" fmla="*/ 96 w 760"/>
                <a:gd name="T103" fmla="*/ 523 h 677"/>
                <a:gd name="T104" fmla="*/ 214 w 760"/>
                <a:gd name="T105" fmla="*/ 661 h 677"/>
                <a:gd name="T106" fmla="*/ 587 w 760"/>
                <a:gd name="T107" fmla="*/ 673 h 677"/>
                <a:gd name="T108" fmla="*/ 747 w 760"/>
                <a:gd name="T109" fmla="*/ 665 h 677"/>
                <a:gd name="T110" fmla="*/ 756 w 760"/>
                <a:gd name="T111" fmla="*/ 658 h 677"/>
                <a:gd name="T112" fmla="*/ 632 w 760"/>
                <a:gd name="T113" fmla="*/ 637 h 677"/>
                <a:gd name="T114" fmla="*/ 753 w 760"/>
                <a:gd name="T115" fmla="*/ 645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60" h="677">
                  <a:moveTo>
                    <a:pt x="144" y="39"/>
                  </a:moveTo>
                  <a:cubicBezTo>
                    <a:pt x="144" y="39"/>
                    <a:pt x="144" y="40"/>
                    <a:pt x="143" y="40"/>
                  </a:cubicBezTo>
                  <a:cubicBezTo>
                    <a:pt x="143" y="40"/>
                    <a:pt x="143" y="40"/>
                    <a:pt x="143" y="40"/>
                  </a:cubicBezTo>
                  <a:lnTo>
                    <a:pt x="144" y="39"/>
                  </a:lnTo>
                  <a:close/>
                  <a:moveTo>
                    <a:pt x="153" y="65"/>
                  </a:moveTo>
                  <a:cubicBezTo>
                    <a:pt x="153" y="65"/>
                    <a:pt x="153" y="65"/>
                    <a:pt x="153" y="65"/>
                  </a:cubicBezTo>
                  <a:cubicBezTo>
                    <a:pt x="153" y="65"/>
                    <a:pt x="153" y="64"/>
                    <a:pt x="153" y="65"/>
                  </a:cubicBezTo>
                  <a:close/>
                  <a:moveTo>
                    <a:pt x="38" y="89"/>
                  </a:moveTo>
                  <a:cubicBezTo>
                    <a:pt x="38" y="89"/>
                    <a:pt x="38" y="89"/>
                    <a:pt x="38" y="89"/>
                  </a:cubicBezTo>
                  <a:cubicBezTo>
                    <a:pt x="38" y="89"/>
                    <a:pt x="38" y="89"/>
                    <a:pt x="38" y="89"/>
                  </a:cubicBezTo>
                  <a:close/>
                  <a:moveTo>
                    <a:pt x="38" y="89"/>
                  </a:moveTo>
                  <a:cubicBezTo>
                    <a:pt x="39" y="90"/>
                    <a:pt x="39" y="90"/>
                    <a:pt x="39" y="89"/>
                  </a:cubicBezTo>
                  <a:cubicBezTo>
                    <a:pt x="38" y="88"/>
                    <a:pt x="38" y="89"/>
                    <a:pt x="38" y="88"/>
                  </a:cubicBezTo>
                  <a:cubicBezTo>
                    <a:pt x="38" y="89"/>
                    <a:pt x="38" y="89"/>
                    <a:pt x="38" y="89"/>
                  </a:cubicBezTo>
                  <a:close/>
                  <a:moveTo>
                    <a:pt x="159" y="76"/>
                  </a:moveTo>
                  <a:cubicBezTo>
                    <a:pt x="158" y="77"/>
                    <a:pt x="158" y="77"/>
                    <a:pt x="158" y="77"/>
                  </a:cubicBezTo>
                  <a:cubicBezTo>
                    <a:pt x="158" y="77"/>
                    <a:pt x="158" y="77"/>
                    <a:pt x="158" y="77"/>
                  </a:cubicBezTo>
                  <a:lnTo>
                    <a:pt x="159" y="76"/>
                  </a:lnTo>
                  <a:close/>
                  <a:moveTo>
                    <a:pt x="175" y="142"/>
                  </a:moveTo>
                  <a:cubicBezTo>
                    <a:pt x="174" y="143"/>
                    <a:pt x="174" y="143"/>
                    <a:pt x="174" y="143"/>
                  </a:cubicBezTo>
                  <a:cubicBezTo>
                    <a:pt x="174" y="143"/>
                    <a:pt x="175" y="143"/>
                    <a:pt x="175" y="143"/>
                  </a:cubicBezTo>
                  <a:lnTo>
                    <a:pt x="175" y="142"/>
                  </a:lnTo>
                  <a:close/>
                  <a:moveTo>
                    <a:pt x="163" y="95"/>
                  </a:moveTo>
                  <a:cubicBezTo>
                    <a:pt x="163" y="95"/>
                    <a:pt x="163" y="95"/>
                    <a:pt x="163" y="95"/>
                  </a:cubicBezTo>
                  <a:cubicBezTo>
                    <a:pt x="163" y="94"/>
                    <a:pt x="163" y="93"/>
                    <a:pt x="162" y="93"/>
                  </a:cubicBezTo>
                  <a:cubicBezTo>
                    <a:pt x="161" y="93"/>
                    <a:pt x="161" y="93"/>
                    <a:pt x="161" y="93"/>
                  </a:cubicBezTo>
                  <a:lnTo>
                    <a:pt x="163" y="95"/>
                  </a:lnTo>
                  <a:close/>
                  <a:moveTo>
                    <a:pt x="157" y="150"/>
                  </a:moveTo>
                  <a:cubicBezTo>
                    <a:pt x="157" y="150"/>
                    <a:pt x="157" y="150"/>
                    <a:pt x="157" y="150"/>
                  </a:cubicBezTo>
                  <a:cubicBezTo>
                    <a:pt x="156" y="151"/>
                    <a:pt x="156" y="150"/>
                    <a:pt x="157" y="150"/>
                  </a:cubicBezTo>
                  <a:close/>
                  <a:moveTo>
                    <a:pt x="165" y="105"/>
                  </a:moveTo>
                  <a:cubicBezTo>
                    <a:pt x="165" y="105"/>
                    <a:pt x="165" y="105"/>
                    <a:pt x="165" y="105"/>
                  </a:cubicBezTo>
                  <a:cubicBezTo>
                    <a:pt x="166" y="104"/>
                    <a:pt x="166" y="104"/>
                    <a:pt x="166" y="104"/>
                  </a:cubicBezTo>
                  <a:lnTo>
                    <a:pt x="165" y="105"/>
                  </a:lnTo>
                  <a:close/>
                  <a:moveTo>
                    <a:pt x="177" y="123"/>
                  </a:moveTo>
                  <a:cubicBezTo>
                    <a:pt x="177" y="122"/>
                    <a:pt x="177" y="122"/>
                    <a:pt x="176" y="123"/>
                  </a:cubicBezTo>
                  <a:cubicBezTo>
                    <a:pt x="177" y="123"/>
                    <a:pt x="177" y="123"/>
                    <a:pt x="177" y="123"/>
                  </a:cubicBezTo>
                  <a:close/>
                  <a:moveTo>
                    <a:pt x="163" y="155"/>
                  </a:moveTo>
                  <a:cubicBezTo>
                    <a:pt x="163" y="155"/>
                    <a:pt x="164" y="155"/>
                    <a:pt x="164" y="154"/>
                  </a:cubicBezTo>
                  <a:cubicBezTo>
                    <a:pt x="163" y="154"/>
                    <a:pt x="163" y="154"/>
                    <a:pt x="163" y="154"/>
                  </a:cubicBezTo>
                  <a:cubicBezTo>
                    <a:pt x="163" y="154"/>
                    <a:pt x="163" y="155"/>
                    <a:pt x="163" y="155"/>
                  </a:cubicBezTo>
                  <a:close/>
                  <a:moveTo>
                    <a:pt x="175" y="145"/>
                  </a:moveTo>
                  <a:cubicBezTo>
                    <a:pt x="175" y="144"/>
                    <a:pt x="175" y="144"/>
                    <a:pt x="175" y="144"/>
                  </a:cubicBezTo>
                  <a:cubicBezTo>
                    <a:pt x="175" y="144"/>
                    <a:pt x="175" y="145"/>
                    <a:pt x="175" y="145"/>
                  </a:cubicBezTo>
                  <a:close/>
                  <a:moveTo>
                    <a:pt x="130" y="440"/>
                  </a:moveTo>
                  <a:cubicBezTo>
                    <a:pt x="130" y="439"/>
                    <a:pt x="129" y="439"/>
                    <a:pt x="130" y="440"/>
                  </a:cubicBezTo>
                  <a:close/>
                  <a:moveTo>
                    <a:pt x="373" y="627"/>
                  </a:moveTo>
                  <a:cubicBezTo>
                    <a:pt x="373" y="627"/>
                    <a:pt x="373" y="627"/>
                    <a:pt x="373" y="627"/>
                  </a:cubicBezTo>
                  <a:cubicBezTo>
                    <a:pt x="374" y="626"/>
                    <a:pt x="374" y="626"/>
                    <a:pt x="374" y="625"/>
                  </a:cubicBezTo>
                  <a:lnTo>
                    <a:pt x="373" y="627"/>
                  </a:lnTo>
                  <a:close/>
                  <a:moveTo>
                    <a:pt x="439" y="631"/>
                  </a:moveTo>
                  <a:cubicBezTo>
                    <a:pt x="440" y="631"/>
                    <a:pt x="440" y="631"/>
                    <a:pt x="440" y="631"/>
                  </a:cubicBezTo>
                  <a:cubicBezTo>
                    <a:pt x="440" y="631"/>
                    <a:pt x="440" y="630"/>
                    <a:pt x="439" y="631"/>
                  </a:cubicBezTo>
                  <a:close/>
                  <a:moveTo>
                    <a:pt x="220" y="622"/>
                  </a:moveTo>
                  <a:cubicBezTo>
                    <a:pt x="221" y="621"/>
                    <a:pt x="221" y="621"/>
                    <a:pt x="222" y="621"/>
                  </a:cubicBezTo>
                  <a:cubicBezTo>
                    <a:pt x="221" y="621"/>
                    <a:pt x="221" y="621"/>
                    <a:pt x="220" y="622"/>
                  </a:cubicBezTo>
                  <a:close/>
                  <a:moveTo>
                    <a:pt x="123" y="318"/>
                  </a:moveTo>
                  <a:cubicBezTo>
                    <a:pt x="123" y="319"/>
                    <a:pt x="123" y="319"/>
                    <a:pt x="123" y="319"/>
                  </a:cubicBezTo>
                  <a:cubicBezTo>
                    <a:pt x="124" y="318"/>
                    <a:pt x="124" y="318"/>
                    <a:pt x="124" y="318"/>
                  </a:cubicBezTo>
                  <a:lnTo>
                    <a:pt x="123" y="318"/>
                  </a:lnTo>
                  <a:close/>
                  <a:moveTo>
                    <a:pt x="124" y="320"/>
                  </a:moveTo>
                  <a:cubicBezTo>
                    <a:pt x="124" y="320"/>
                    <a:pt x="124" y="319"/>
                    <a:pt x="123" y="319"/>
                  </a:cubicBezTo>
                  <a:cubicBezTo>
                    <a:pt x="123" y="320"/>
                    <a:pt x="123" y="322"/>
                    <a:pt x="123" y="323"/>
                  </a:cubicBezTo>
                  <a:cubicBezTo>
                    <a:pt x="124" y="323"/>
                    <a:pt x="124" y="321"/>
                    <a:pt x="124" y="320"/>
                  </a:cubicBezTo>
                  <a:close/>
                  <a:moveTo>
                    <a:pt x="124" y="320"/>
                  </a:moveTo>
                  <a:cubicBezTo>
                    <a:pt x="124" y="320"/>
                    <a:pt x="124" y="320"/>
                    <a:pt x="124" y="320"/>
                  </a:cubicBezTo>
                  <a:cubicBezTo>
                    <a:pt x="124" y="320"/>
                    <a:pt x="124" y="320"/>
                    <a:pt x="124" y="320"/>
                  </a:cubicBezTo>
                  <a:close/>
                  <a:moveTo>
                    <a:pt x="223" y="663"/>
                  </a:moveTo>
                  <a:cubicBezTo>
                    <a:pt x="222" y="663"/>
                    <a:pt x="222" y="663"/>
                    <a:pt x="222" y="663"/>
                  </a:cubicBezTo>
                  <a:cubicBezTo>
                    <a:pt x="222" y="663"/>
                    <a:pt x="222" y="663"/>
                    <a:pt x="223" y="663"/>
                  </a:cubicBezTo>
                  <a:close/>
                  <a:moveTo>
                    <a:pt x="123" y="132"/>
                  </a:moveTo>
                  <a:cubicBezTo>
                    <a:pt x="124" y="132"/>
                    <a:pt x="124" y="132"/>
                    <a:pt x="124" y="132"/>
                  </a:cubicBezTo>
                  <a:cubicBezTo>
                    <a:pt x="123" y="132"/>
                    <a:pt x="123" y="132"/>
                    <a:pt x="123" y="132"/>
                  </a:cubicBezTo>
                  <a:close/>
                  <a:moveTo>
                    <a:pt x="501" y="631"/>
                  </a:moveTo>
                  <a:cubicBezTo>
                    <a:pt x="501" y="632"/>
                    <a:pt x="501" y="632"/>
                    <a:pt x="501" y="632"/>
                  </a:cubicBezTo>
                  <a:cubicBezTo>
                    <a:pt x="501" y="632"/>
                    <a:pt x="501" y="632"/>
                    <a:pt x="501" y="632"/>
                  </a:cubicBezTo>
                  <a:lnTo>
                    <a:pt x="501" y="631"/>
                  </a:lnTo>
                  <a:close/>
                  <a:moveTo>
                    <a:pt x="752" y="643"/>
                  </a:moveTo>
                  <a:cubicBezTo>
                    <a:pt x="751" y="644"/>
                    <a:pt x="751" y="644"/>
                    <a:pt x="751" y="644"/>
                  </a:cubicBezTo>
                  <a:cubicBezTo>
                    <a:pt x="751" y="644"/>
                    <a:pt x="752" y="643"/>
                    <a:pt x="752" y="643"/>
                  </a:cubicBezTo>
                  <a:close/>
                  <a:moveTo>
                    <a:pt x="585" y="635"/>
                  </a:moveTo>
                  <a:cubicBezTo>
                    <a:pt x="585" y="635"/>
                    <a:pt x="586" y="635"/>
                    <a:pt x="586" y="635"/>
                  </a:cubicBezTo>
                  <a:cubicBezTo>
                    <a:pt x="584" y="634"/>
                    <a:pt x="580" y="634"/>
                    <a:pt x="575" y="634"/>
                  </a:cubicBezTo>
                  <a:cubicBezTo>
                    <a:pt x="575" y="636"/>
                    <a:pt x="575" y="636"/>
                    <a:pt x="575" y="636"/>
                  </a:cubicBezTo>
                  <a:lnTo>
                    <a:pt x="585" y="635"/>
                  </a:lnTo>
                  <a:close/>
                  <a:moveTo>
                    <a:pt x="760" y="655"/>
                  </a:moveTo>
                  <a:cubicBezTo>
                    <a:pt x="760" y="655"/>
                    <a:pt x="755" y="649"/>
                    <a:pt x="753" y="646"/>
                  </a:cubicBezTo>
                  <a:cubicBezTo>
                    <a:pt x="755" y="647"/>
                    <a:pt x="754" y="646"/>
                    <a:pt x="753" y="645"/>
                  </a:cubicBezTo>
                  <a:cubicBezTo>
                    <a:pt x="753" y="645"/>
                    <a:pt x="753" y="645"/>
                    <a:pt x="753" y="645"/>
                  </a:cubicBezTo>
                  <a:cubicBezTo>
                    <a:pt x="752" y="645"/>
                    <a:pt x="752" y="643"/>
                    <a:pt x="751" y="642"/>
                  </a:cubicBezTo>
                  <a:cubicBezTo>
                    <a:pt x="752" y="643"/>
                    <a:pt x="752" y="643"/>
                    <a:pt x="752" y="643"/>
                  </a:cubicBezTo>
                  <a:cubicBezTo>
                    <a:pt x="752" y="642"/>
                    <a:pt x="752" y="642"/>
                    <a:pt x="752" y="642"/>
                  </a:cubicBezTo>
                  <a:cubicBezTo>
                    <a:pt x="752" y="643"/>
                    <a:pt x="752" y="643"/>
                    <a:pt x="752" y="643"/>
                  </a:cubicBezTo>
                  <a:cubicBezTo>
                    <a:pt x="752" y="644"/>
                    <a:pt x="752" y="644"/>
                    <a:pt x="751" y="644"/>
                  </a:cubicBezTo>
                  <a:cubicBezTo>
                    <a:pt x="751" y="644"/>
                    <a:pt x="751" y="644"/>
                    <a:pt x="751" y="644"/>
                  </a:cubicBezTo>
                  <a:cubicBezTo>
                    <a:pt x="751" y="644"/>
                    <a:pt x="750" y="644"/>
                    <a:pt x="750" y="644"/>
                  </a:cubicBezTo>
                  <a:cubicBezTo>
                    <a:pt x="750" y="642"/>
                    <a:pt x="750" y="642"/>
                    <a:pt x="750" y="642"/>
                  </a:cubicBezTo>
                  <a:cubicBezTo>
                    <a:pt x="749" y="645"/>
                    <a:pt x="744" y="638"/>
                    <a:pt x="743" y="638"/>
                  </a:cubicBezTo>
                  <a:cubicBezTo>
                    <a:pt x="742" y="636"/>
                    <a:pt x="741" y="638"/>
                    <a:pt x="739" y="637"/>
                  </a:cubicBezTo>
                  <a:cubicBezTo>
                    <a:pt x="737" y="637"/>
                    <a:pt x="738" y="635"/>
                    <a:pt x="737" y="634"/>
                  </a:cubicBezTo>
                  <a:cubicBezTo>
                    <a:pt x="737" y="634"/>
                    <a:pt x="737" y="633"/>
                    <a:pt x="736" y="633"/>
                  </a:cubicBezTo>
                  <a:cubicBezTo>
                    <a:pt x="736" y="633"/>
                    <a:pt x="736" y="633"/>
                    <a:pt x="736" y="634"/>
                  </a:cubicBezTo>
                  <a:cubicBezTo>
                    <a:pt x="736" y="634"/>
                    <a:pt x="736" y="634"/>
                    <a:pt x="736" y="634"/>
                  </a:cubicBezTo>
                  <a:cubicBezTo>
                    <a:pt x="737" y="635"/>
                    <a:pt x="737" y="636"/>
                    <a:pt x="737" y="636"/>
                  </a:cubicBezTo>
                  <a:cubicBezTo>
                    <a:pt x="737" y="636"/>
                    <a:pt x="737" y="635"/>
                    <a:pt x="736" y="635"/>
                  </a:cubicBezTo>
                  <a:cubicBezTo>
                    <a:pt x="735" y="635"/>
                    <a:pt x="735" y="635"/>
                    <a:pt x="735" y="635"/>
                  </a:cubicBezTo>
                  <a:cubicBezTo>
                    <a:pt x="733" y="635"/>
                    <a:pt x="733" y="635"/>
                    <a:pt x="733" y="635"/>
                  </a:cubicBezTo>
                  <a:cubicBezTo>
                    <a:pt x="729" y="634"/>
                    <a:pt x="729" y="634"/>
                    <a:pt x="729" y="634"/>
                  </a:cubicBezTo>
                  <a:cubicBezTo>
                    <a:pt x="734" y="633"/>
                    <a:pt x="731" y="633"/>
                    <a:pt x="730" y="632"/>
                  </a:cubicBezTo>
                  <a:cubicBezTo>
                    <a:pt x="723" y="632"/>
                    <a:pt x="712" y="630"/>
                    <a:pt x="710" y="633"/>
                  </a:cubicBezTo>
                  <a:cubicBezTo>
                    <a:pt x="700" y="632"/>
                    <a:pt x="700" y="631"/>
                    <a:pt x="696" y="631"/>
                  </a:cubicBezTo>
                  <a:cubicBezTo>
                    <a:pt x="697" y="631"/>
                    <a:pt x="700" y="632"/>
                    <a:pt x="700" y="632"/>
                  </a:cubicBezTo>
                  <a:cubicBezTo>
                    <a:pt x="696" y="631"/>
                    <a:pt x="698" y="633"/>
                    <a:pt x="700" y="633"/>
                  </a:cubicBezTo>
                  <a:cubicBezTo>
                    <a:pt x="694" y="635"/>
                    <a:pt x="669" y="628"/>
                    <a:pt x="668" y="632"/>
                  </a:cubicBezTo>
                  <a:cubicBezTo>
                    <a:pt x="668" y="631"/>
                    <a:pt x="668" y="631"/>
                    <a:pt x="668" y="631"/>
                  </a:cubicBezTo>
                  <a:cubicBezTo>
                    <a:pt x="667" y="634"/>
                    <a:pt x="669" y="636"/>
                    <a:pt x="665" y="638"/>
                  </a:cubicBezTo>
                  <a:cubicBezTo>
                    <a:pt x="662" y="637"/>
                    <a:pt x="662" y="637"/>
                    <a:pt x="662" y="637"/>
                  </a:cubicBezTo>
                  <a:cubicBezTo>
                    <a:pt x="658" y="638"/>
                    <a:pt x="658" y="638"/>
                    <a:pt x="658" y="638"/>
                  </a:cubicBezTo>
                  <a:cubicBezTo>
                    <a:pt x="655" y="638"/>
                    <a:pt x="656" y="637"/>
                    <a:pt x="656" y="637"/>
                  </a:cubicBezTo>
                  <a:cubicBezTo>
                    <a:pt x="650" y="638"/>
                    <a:pt x="640" y="637"/>
                    <a:pt x="632" y="637"/>
                  </a:cubicBezTo>
                  <a:cubicBezTo>
                    <a:pt x="641" y="644"/>
                    <a:pt x="641" y="644"/>
                    <a:pt x="641" y="644"/>
                  </a:cubicBezTo>
                  <a:cubicBezTo>
                    <a:pt x="634" y="642"/>
                    <a:pt x="622" y="639"/>
                    <a:pt x="620" y="642"/>
                  </a:cubicBezTo>
                  <a:cubicBezTo>
                    <a:pt x="616" y="639"/>
                    <a:pt x="616" y="639"/>
                    <a:pt x="616" y="639"/>
                  </a:cubicBezTo>
                  <a:cubicBezTo>
                    <a:pt x="602" y="635"/>
                    <a:pt x="607" y="642"/>
                    <a:pt x="601" y="641"/>
                  </a:cubicBezTo>
                  <a:cubicBezTo>
                    <a:pt x="594" y="638"/>
                    <a:pt x="594" y="638"/>
                    <a:pt x="594" y="638"/>
                  </a:cubicBezTo>
                  <a:cubicBezTo>
                    <a:pt x="601" y="638"/>
                    <a:pt x="601" y="638"/>
                    <a:pt x="601" y="638"/>
                  </a:cubicBezTo>
                  <a:cubicBezTo>
                    <a:pt x="594" y="637"/>
                    <a:pt x="591" y="636"/>
                    <a:pt x="586" y="635"/>
                  </a:cubicBezTo>
                  <a:cubicBezTo>
                    <a:pt x="586" y="635"/>
                    <a:pt x="586" y="635"/>
                    <a:pt x="586" y="635"/>
                  </a:cubicBezTo>
                  <a:cubicBezTo>
                    <a:pt x="586" y="635"/>
                    <a:pt x="586" y="635"/>
                    <a:pt x="586" y="635"/>
                  </a:cubicBezTo>
                  <a:cubicBezTo>
                    <a:pt x="585" y="635"/>
                    <a:pt x="585" y="635"/>
                    <a:pt x="585" y="635"/>
                  </a:cubicBezTo>
                  <a:cubicBezTo>
                    <a:pt x="585" y="636"/>
                    <a:pt x="581" y="637"/>
                    <a:pt x="576" y="637"/>
                  </a:cubicBezTo>
                  <a:cubicBezTo>
                    <a:pt x="569" y="637"/>
                    <a:pt x="564" y="639"/>
                    <a:pt x="553" y="637"/>
                  </a:cubicBezTo>
                  <a:cubicBezTo>
                    <a:pt x="550" y="640"/>
                    <a:pt x="550" y="640"/>
                    <a:pt x="550" y="640"/>
                  </a:cubicBezTo>
                  <a:cubicBezTo>
                    <a:pt x="542" y="638"/>
                    <a:pt x="542" y="638"/>
                    <a:pt x="542" y="638"/>
                  </a:cubicBezTo>
                  <a:cubicBezTo>
                    <a:pt x="542" y="636"/>
                    <a:pt x="542" y="636"/>
                    <a:pt x="542" y="636"/>
                  </a:cubicBezTo>
                  <a:cubicBezTo>
                    <a:pt x="550" y="636"/>
                    <a:pt x="565" y="635"/>
                    <a:pt x="575" y="634"/>
                  </a:cubicBezTo>
                  <a:cubicBezTo>
                    <a:pt x="576" y="633"/>
                    <a:pt x="576" y="633"/>
                    <a:pt x="576" y="633"/>
                  </a:cubicBezTo>
                  <a:cubicBezTo>
                    <a:pt x="569" y="634"/>
                    <a:pt x="562" y="635"/>
                    <a:pt x="558" y="635"/>
                  </a:cubicBezTo>
                  <a:cubicBezTo>
                    <a:pt x="556" y="634"/>
                    <a:pt x="551" y="632"/>
                    <a:pt x="555" y="631"/>
                  </a:cubicBezTo>
                  <a:cubicBezTo>
                    <a:pt x="551" y="633"/>
                    <a:pt x="551" y="633"/>
                    <a:pt x="551" y="633"/>
                  </a:cubicBezTo>
                  <a:cubicBezTo>
                    <a:pt x="531" y="634"/>
                    <a:pt x="530" y="634"/>
                    <a:pt x="509" y="632"/>
                  </a:cubicBezTo>
                  <a:cubicBezTo>
                    <a:pt x="511" y="633"/>
                    <a:pt x="511" y="633"/>
                    <a:pt x="511" y="633"/>
                  </a:cubicBezTo>
                  <a:cubicBezTo>
                    <a:pt x="507" y="633"/>
                    <a:pt x="502" y="634"/>
                    <a:pt x="501" y="632"/>
                  </a:cubicBezTo>
                  <a:cubicBezTo>
                    <a:pt x="488" y="632"/>
                    <a:pt x="475" y="631"/>
                    <a:pt x="467" y="628"/>
                  </a:cubicBezTo>
                  <a:cubicBezTo>
                    <a:pt x="465" y="631"/>
                    <a:pt x="465" y="631"/>
                    <a:pt x="465" y="631"/>
                  </a:cubicBezTo>
                  <a:cubicBezTo>
                    <a:pt x="462" y="631"/>
                    <a:pt x="458" y="627"/>
                    <a:pt x="457" y="630"/>
                  </a:cubicBezTo>
                  <a:cubicBezTo>
                    <a:pt x="451" y="631"/>
                    <a:pt x="451" y="631"/>
                    <a:pt x="451" y="631"/>
                  </a:cubicBezTo>
                  <a:cubicBezTo>
                    <a:pt x="447" y="631"/>
                    <a:pt x="445" y="633"/>
                    <a:pt x="441" y="631"/>
                  </a:cubicBezTo>
                  <a:cubicBezTo>
                    <a:pt x="441" y="631"/>
                    <a:pt x="441" y="631"/>
                    <a:pt x="441" y="631"/>
                  </a:cubicBezTo>
                  <a:cubicBezTo>
                    <a:pt x="440" y="631"/>
                    <a:pt x="440" y="631"/>
                    <a:pt x="440" y="631"/>
                  </a:cubicBezTo>
                  <a:cubicBezTo>
                    <a:pt x="440" y="631"/>
                    <a:pt x="440" y="631"/>
                    <a:pt x="440" y="631"/>
                  </a:cubicBezTo>
                  <a:cubicBezTo>
                    <a:pt x="431" y="630"/>
                    <a:pt x="440" y="633"/>
                    <a:pt x="430" y="632"/>
                  </a:cubicBezTo>
                  <a:cubicBezTo>
                    <a:pt x="427" y="630"/>
                    <a:pt x="427" y="635"/>
                    <a:pt x="422" y="634"/>
                  </a:cubicBezTo>
                  <a:cubicBezTo>
                    <a:pt x="417" y="631"/>
                    <a:pt x="417" y="631"/>
                    <a:pt x="417" y="631"/>
                  </a:cubicBezTo>
                  <a:cubicBezTo>
                    <a:pt x="409" y="629"/>
                    <a:pt x="407" y="632"/>
                    <a:pt x="395" y="632"/>
                  </a:cubicBezTo>
                  <a:cubicBezTo>
                    <a:pt x="389" y="631"/>
                    <a:pt x="387" y="628"/>
                    <a:pt x="390" y="625"/>
                  </a:cubicBezTo>
                  <a:cubicBezTo>
                    <a:pt x="385" y="628"/>
                    <a:pt x="388" y="627"/>
                    <a:pt x="381" y="629"/>
                  </a:cubicBezTo>
                  <a:cubicBezTo>
                    <a:pt x="380" y="627"/>
                    <a:pt x="381" y="627"/>
                    <a:pt x="382" y="626"/>
                  </a:cubicBezTo>
                  <a:cubicBezTo>
                    <a:pt x="376" y="624"/>
                    <a:pt x="378" y="627"/>
                    <a:pt x="373" y="627"/>
                  </a:cubicBezTo>
                  <a:cubicBezTo>
                    <a:pt x="372" y="629"/>
                    <a:pt x="370" y="633"/>
                    <a:pt x="369" y="633"/>
                  </a:cubicBezTo>
                  <a:cubicBezTo>
                    <a:pt x="371" y="634"/>
                    <a:pt x="371" y="634"/>
                    <a:pt x="371" y="634"/>
                  </a:cubicBezTo>
                  <a:cubicBezTo>
                    <a:pt x="365" y="635"/>
                    <a:pt x="360" y="636"/>
                    <a:pt x="354" y="635"/>
                  </a:cubicBezTo>
                  <a:cubicBezTo>
                    <a:pt x="354" y="633"/>
                    <a:pt x="354" y="633"/>
                    <a:pt x="354" y="633"/>
                  </a:cubicBezTo>
                  <a:cubicBezTo>
                    <a:pt x="348" y="634"/>
                    <a:pt x="348" y="634"/>
                    <a:pt x="348" y="634"/>
                  </a:cubicBezTo>
                  <a:cubicBezTo>
                    <a:pt x="348" y="632"/>
                    <a:pt x="348" y="632"/>
                    <a:pt x="348" y="632"/>
                  </a:cubicBezTo>
                  <a:cubicBezTo>
                    <a:pt x="339" y="632"/>
                    <a:pt x="339" y="632"/>
                    <a:pt x="339" y="632"/>
                  </a:cubicBezTo>
                  <a:cubicBezTo>
                    <a:pt x="340" y="633"/>
                    <a:pt x="340" y="633"/>
                    <a:pt x="340" y="633"/>
                  </a:cubicBezTo>
                  <a:cubicBezTo>
                    <a:pt x="338" y="633"/>
                    <a:pt x="331" y="633"/>
                    <a:pt x="327" y="632"/>
                  </a:cubicBezTo>
                  <a:cubicBezTo>
                    <a:pt x="327" y="631"/>
                    <a:pt x="327" y="631"/>
                    <a:pt x="327" y="631"/>
                  </a:cubicBezTo>
                  <a:cubicBezTo>
                    <a:pt x="316" y="628"/>
                    <a:pt x="307" y="631"/>
                    <a:pt x="294" y="631"/>
                  </a:cubicBezTo>
                  <a:cubicBezTo>
                    <a:pt x="296" y="629"/>
                    <a:pt x="296" y="629"/>
                    <a:pt x="296" y="629"/>
                  </a:cubicBezTo>
                  <a:cubicBezTo>
                    <a:pt x="292" y="627"/>
                    <a:pt x="295" y="632"/>
                    <a:pt x="289" y="630"/>
                  </a:cubicBezTo>
                  <a:cubicBezTo>
                    <a:pt x="289" y="628"/>
                    <a:pt x="289" y="628"/>
                    <a:pt x="289" y="628"/>
                  </a:cubicBezTo>
                  <a:cubicBezTo>
                    <a:pt x="284" y="631"/>
                    <a:pt x="283" y="627"/>
                    <a:pt x="280" y="626"/>
                  </a:cubicBezTo>
                  <a:cubicBezTo>
                    <a:pt x="282" y="629"/>
                    <a:pt x="282" y="629"/>
                    <a:pt x="282" y="629"/>
                  </a:cubicBezTo>
                  <a:cubicBezTo>
                    <a:pt x="276" y="628"/>
                    <a:pt x="276" y="628"/>
                    <a:pt x="276" y="628"/>
                  </a:cubicBezTo>
                  <a:cubicBezTo>
                    <a:pt x="269" y="626"/>
                    <a:pt x="272" y="624"/>
                    <a:pt x="273" y="622"/>
                  </a:cubicBezTo>
                  <a:cubicBezTo>
                    <a:pt x="268" y="624"/>
                    <a:pt x="268" y="624"/>
                    <a:pt x="268" y="624"/>
                  </a:cubicBezTo>
                  <a:cubicBezTo>
                    <a:pt x="268" y="621"/>
                    <a:pt x="268" y="621"/>
                    <a:pt x="268" y="621"/>
                  </a:cubicBezTo>
                  <a:cubicBezTo>
                    <a:pt x="264" y="624"/>
                    <a:pt x="264" y="621"/>
                    <a:pt x="259" y="622"/>
                  </a:cubicBezTo>
                  <a:cubicBezTo>
                    <a:pt x="258" y="621"/>
                    <a:pt x="260" y="620"/>
                    <a:pt x="258" y="620"/>
                  </a:cubicBezTo>
                  <a:cubicBezTo>
                    <a:pt x="248" y="622"/>
                    <a:pt x="248" y="622"/>
                    <a:pt x="248" y="622"/>
                  </a:cubicBezTo>
                  <a:cubicBezTo>
                    <a:pt x="254" y="621"/>
                    <a:pt x="254" y="621"/>
                    <a:pt x="254" y="621"/>
                  </a:cubicBezTo>
                  <a:cubicBezTo>
                    <a:pt x="253" y="625"/>
                    <a:pt x="253" y="625"/>
                    <a:pt x="253" y="625"/>
                  </a:cubicBezTo>
                  <a:cubicBezTo>
                    <a:pt x="247" y="628"/>
                    <a:pt x="245" y="624"/>
                    <a:pt x="241" y="625"/>
                  </a:cubicBezTo>
                  <a:cubicBezTo>
                    <a:pt x="244" y="624"/>
                    <a:pt x="244" y="624"/>
                    <a:pt x="244" y="624"/>
                  </a:cubicBezTo>
                  <a:cubicBezTo>
                    <a:pt x="237" y="624"/>
                    <a:pt x="237" y="622"/>
                    <a:pt x="233" y="621"/>
                  </a:cubicBezTo>
                  <a:cubicBezTo>
                    <a:pt x="234" y="622"/>
                    <a:pt x="236" y="623"/>
                    <a:pt x="233" y="623"/>
                  </a:cubicBezTo>
                  <a:cubicBezTo>
                    <a:pt x="231" y="623"/>
                    <a:pt x="232" y="622"/>
                    <a:pt x="230" y="621"/>
                  </a:cubicBezTo>
                  <a:cubicBezTo>
                    <a:pt x="229" y="624"/>
                    <a:pt x="224" y="624"/>
                    <a:pt x="220" y="622"/>
                  </a:cubicBezTo>
                  <a:cubicBezTo>
                    <a:pt x="220" y="622"/>
                    <a:pt x="220" y="622"/>
                    <a:pt x="220" y="622"/>
                  </a:cubicBezTo>
                  <a:cubicBezTo>
                    <a:pt x="219" y="622"/>
                    <a:pt x="219" y="622"/>
                    <a:pt x="217" y="621"/>
                  </a:cubicBezTo>
                  <a:cubicBezTo>
                    <a:pt x="218" y="619"/>
                    <a:pt x="218" y="619"/>
                    <a:pt x="218" y="619"/>
                  </a:cubicBezTo>
                  <a:cubicBezTo>
                    <a:pt x="214" y="621"/>
                    <a:pt x="214" y="621"/>
                    <a:pt x="214" y="621"/>
                  </a:cubicBezTo>
                  <a:cubicBezTo>
                    <a:pt x="212" y="620"/>
                    <a:pt x="208" y="621"/>
                    <a:pt x="209" y="619"/>
                  </a:cubicBezTo>
                  <a:cubicBezTo>
                    <a:pt x="210" y="619"/>
                    <a:pt x="210" y="619"/>
                    <a:pt x="210" y="619"/>
                  </a:cubicBezTo>
                  <a:cubicBezTo>
                    <a:pt x="204" y="618"/>
                    <a:pt x="198" y="616"/>
                    <a:pt x="192" y="615"/>
                  </a:cubicBezTo>
                  <a:cubicBezTo>
                    <a:pt x="192" y="612"/>
                    <a:pt x="192" y="612"/>
                    <a:pt x="192" y="612"/>
                  </a:cubicBezTo>
                  <a:cubicBezTo>
                    <a:pt x="189" y="615"/>
                    <a:pt x="183" y="609"/>
                    <a:pt x="182" y="613"/>
                  </a:cubicBezTo>
                  <a:cubicBezTo>
                    <a:pt x="180" y="610"/>
                    <a:pt x="169" y="611"/>
                    <a:pt x="173" y="607"/>
                  </a:cubicBezTo>
                  <a:cubicBezTo>
                    <a:pt x="168" y="605"/>
                    <a:pt x="164" y="604"/>
                    <a:pt x="160" y="603"/>
                  </a:cubicBezTo>
                  <a:cubicBezTo>
                    <a:pt x="159" y="603"/>
                    <a:pt x="157" y="602"/>
                    <a:pt x="156" y="602"/>
                  </a:cubicBezTo>
                  <a:cubicBezTo>
                    <a:pt x="156" y="601"/>
                    <a:pt x="155" y="601"/>
                    <a:pt x="154" y="598"/>
                  </a:cubicBezTo>
                  <a:cubicBezTo>
                    <a:pt x="155" y="596"/>
                    <a:pt x="154" y="592"/>
                    <a:pt x="153" y="588"/>
                  </a:cubicBezTo>
                  <a:cubicBezTo>
                    <a:pt x="151" y="583"/>
                    <a:pt x="150" y="578"/>
                    <a:pt x="149" y="573"/>
                  </a:cubicBezTo>
                  <a:cubicBezTo>
                    <a:pt x="143" y="556"/>
                    <a:pt x="140" y="544"/>
                    <a:pt x="136" y="525"/>
                  </a:cubicBezTo>
                  <a:cubicBezTo>
                    <a:pt x="140" y="512"/>
                    <a:pt x="131" y="495"/>
                    <a:pt x="133" y="482"/>
                  </a:cubicBezTo>
                  <a:cubicBezTo>
                    <a:pt x="131" y="479"/>
                    <a:pt x="131" y="479"/>
                    <a:pt x="131" y="479"/>
                  </a:cubicBezTo>
                  <a:cubicBezTo>
                    <a:pt x="133" y="470"/>
                    <a:pt x="128" y="457"/>
                    <a:pt x="131" y="445"/>
                  </a:cubicBezTo>
                  <a:cubicBezTo>
                    <a:pt x="130" y="442"/>
                    <a:pt x="130" y="440"/>
                    <a:pt x="130" y="440"/>
                  </a:cubicBezTo>
                  <a:cubicBezTo>
                    <a:pt x="129" y="440"/>
                    <a:pt x="129" y="441"/>
                    <a:pt x="128" y="442"/>
                  </a:cubicBezTo>
                  <a:cubicBezTo>
                    <a:pt x="129" y="438"/>
                    <a:pt x="127" y="431"/>
                    <a:pt x="130" y="431"/>
                  </a:cubicBezTo>
                  <a:cubicBezTo>
                    <a:pt x="130" y="432"/>
                    <a:pt x="130" y="432"/>
                    <a:pt x="130" y="432"/>
                  </a:cubicBezTo>
                  <a:cubicBezTo>
                    <a:pt x="133" y="433"/>
                    <a:pt x="128" y="422"/>
                    <a:pt x="130" y="418"/>
                  </a:cubicBezTo>
                  <a:cubicBezTo>
                    <a:pt x="128" y="420"/>
                    <a:pt x="128" y="420"/>
                    <a:pt x="128" y="420"/>
                  </a:cubicBezTo>
                  <a:cubicBezTo>
                    <a:pt x="128" y="414"/>
                    <a:pt x="128" y="414"/>
                    <a:pt x="128" y="414"/>
                  </a:cubicBezTo>
                  <a:cubicBezTo>
                    <a:pt x="129" y="415"/>
                    <a:pt x="129" y="415"/>
                    <a:pt x="129" y="415"/>
                  </a:cubicBezTo>
                  <a:cubicBezTo>
                    <a:pt x="121" y="387"/>
                    <a:pt x="130" y="374"/>
                    <a:pt x="124" y="347"/>
                  </a:cubicBezTo>
                  <a:cubicBezTo>
                    <a:pt x="127" y="351"/>
                    <a:pt x="122" y="342"/>
                    <a:pt x="125" y="342"/>
                  </a:cubicBezTo>
                  <a:cubicBezTo>
                    <a:pt x="130" y="335"/>
                    <a:pt x="124" y="329"/>
                    <a:pt x="123" y="323"/>
                  </a:cubicBezTo>
                  <a:cubicBezTo>
                    <a:pt x="123" y="323"/>
                    <a:pt x="123" y="323"/>
                    <a:pt x="122" y="323"/>
                  </a:cubicBezTo>
                  <a:cubicBezTo>
                    <a:pt x="123" y="313"/>
                    <a:pt x="123" y="313"/>
                    <a:pt x="123" y="313"/>
                  </a:cubicBezTo>
                  <a:cubicBezTo>
                    <a:pt x="127" y="319"/>
                    <a:pt x="119" y="306"/>
                    <a:pt x="123" y="312"/>
                  </a:cubicBezTo>
                  <a:cubicBezTo>
                    <a:pt x="126" y="286"/>
                    <a:pt x="123" y="253"/>
                    <a:pt x="125" y="224"/>
                  </a:cubicBezTo>
                  <a:cubicBezTo>
                    <a:pt x="124" y="225"/>
                    <a:pt x="124" y="225"/>
                    <a:pt x="124" y="225"/>
                  </a:cubicBezTo>
                  <a:cubicBezTo>
                    <a:pt x="124" y="218"/>
                    <a:pt x="123" y="209"/>
                    <a:pt x="124" y="203"/>
                  </a:cubicBezTo>
                  <a:cubicBezTo>
                    <a:pt x="126" y="197"/>
                    <a:pt x="122" y="190"/>
                    <a:pt x="122" y="188"/>
                  </a:cubicBezTo>
                  <a:cubicBezTo>
                    <a:pt x="120" y="182"/>
                    <a:pt x="124" y="177"/>
                    <a:pt x="124" y="179"/>
                  </a:cubicBezTo>
                  <a:cubicBezTo>
                    <a:pt x="123" y="173"/>
                    <a:pt x="119" y="166"/>
                    <a:pt x="121" y="157"/>
                  </a:cubicBezTo>
                  <a:cubicBezTo>
                    <a:pt x="125" y="154"/>
                    <a:pt x="118" y="132"/>
                    <a:pt x="123" y="132"/>
                  </a:cubicBezTo>
                  <a:cubicBezTo>
                    <a:pt x="122" y="132"/>
                    <a:pt x="122" y="132"/>
                    <a:pt x="122" y="132"/>
                  </a:cubicBezTo>
                  <a:cubicBezTo>
                    <a:pt x="125" y="122"/>
                    <a:pt x="122" y="112"/>
                    <a:pt x="123" y="102"/>
                  </a:cubicBezTo>
                  <a:cubicBezTo>
                    <a:pt x="126" y="105"/>
                    <a:pt x="129" y="109"/>
                    <a:pt x="130" y="114"/>
                  </a:cubicBezTo>
                  <a:cubicBezTo>
                    <a:pt x="128" y="117"/>
                    <a:pt x="139" y="131"/>
                    <a:pt x="141" y="131"/>
                  </a:cubicBezTo>
                  <a:cubicBezTo>
                    <a:pt x="143" y="128"/>
                    <a:pt x="143" y="128"/>
                    <a:pt x="143" y="128"/>
                  </a:cubicBezTo>
                  <a:cubicBezTo>
                    <a:pt x="147" y="133"/>
                    <a:pt x="146" y="137"/>
                    <a:pt x="151" y="140"/>
                  </a:cubicBezTo>
                  <a:cubicBezTo>
                    <a:pt x="150" y="140"/>
                    <a:pt x="150" y="140"/>
                    <a:pt x="150" y="140"/>
                  </a:cubicBezTo>
                  <a:cubicBezTo>
                    <a:pt x="150" y="140"/>
                    <a:pt x="151" y="141"/>
                    <a:pt x="151" y="141"/>
                  </a:cubicBezTo>
                  <a:cubicBezTo>
                    <a:pt x="152" y="141"/>
                    <a:pt x="156" y="140"/>
                    <a:pt x="154" y="149"/>
                  </a:cubicBezTo>
                  <a:cubicBezTo>
                    <a:pt x="153" y="149"/>
                    <a:pt x="153" y="149"/>
                    <a:pt x="153" y="149"/>
                  </a:cubicBezTo>
                  <a:cubicBezTo>
                    <a:pt x="153" y="150"/>
                    <a:pt x="154" y="149"/>
                    <a:pt x="154" y="150"/>
                  </a:cubicBezTo>
                  <a:cubicBezTo>
                    <a:pt x="154" y="148"/>
                    <a:pt x="154" y="148"/>
                    <a:pt x="154" y="148"/>
                  </a:cubicBezTo>
                  <a:cubicBezTo>
                    <a:pt x="156" y="148"/>
                    <a:pt x="157" y="148"/>
                    <a:pt x="158" y="149"/>
                  </a:cubicBezTo>
                  <a:cubicBezTo>
                    <a:pt x="158" y="149"/>
                    <a:pt x="157" y="150"/>
                    <a:pt x="157" y="150"/>
                  </a:cubicBezTo>
                  <a:cubicBezTo>
                    <a:pt x="159" y="152"/>
                    <a:pt x="159" y="152"/>
                    <a:pt x="159" y="152"/>
                  </a:cubicBezTo>
                  <a:cubicBezTo>
                    <a:pt x="158" y="154"/>
                    <a:pt x="158" y="154"/>
                    <a:pt x="158" y="154"/>
                  </a:cubicBezTo>
                  <a:cubicBezTo>
                    <a:pt x="159" y="154"/>
                    <a:pt x="163" y="151"/>
                    <a:pt x="162" y="154"/>
                  </a:cubicBezTo>
                  <a:cubicBezTo>
                    <a:pt x="164" y="152"/>
                    <a:pt x="164" y="154"/>
                    <a:pt x="165" y="153"/>
                  </a:cubicBezTo>
                  <a:cubicBezTo>
                    <a:pt x="165" y="153"/>
                    <a:pt x="164" y="154"/>
                    <a:pt x="164" y="154"/>
                  </a:cubicBezTo>
                  <a:cubicBezTo>
                    <a:pt x="165" y="155"/>
                    <a:pt x="167" y="157"/>
                    <a:pt x="169" y="156"/>
                  </a:cubicBezTo>
                  <a:cubicBezTo>
                    <a:pt x="169" y="156"/>
                    <a:pt x="171" y="148"/>
                    <a:pt x="173" y="146"/>
                  </a:cubicBezTo>
                  <a:cubicBezTo>
                    <a:pt x="174" y="147"/>
                    <a:pt x="174" y="146"/>
                    <a:pt x="175" y="145"/>
                  </a:cubicBezTo>
                  <a:cubicBezTo>
                    <a:pt x="174" y="145"/>
                    <a:pt x="174" y="145"/>
                    <a:pt x="174" y="145"/>
                  </a:cubicBezTo>
                  <a:cubicBezTo>
                    <a:pt x="174" y="144"/>
                    <a:pt x="175" y="143"/>
                    <a:pt x="176" y="142"/>
                  </a:cubicBezTo>
                  <a:cubicBezTo>
                    <a:pt x="175" y="142"/>
                    <a:pt x="175" y="142"/>
                    <a:pt x="175" y="142"/>
                  </a:cubicBezTo>
                  <a:cubicBezTo>
                    <a:pt x="175" y="142"/>
                    <a:pt x="175" y="142"/>
                    <a:pt x="175" y="142"/>
                  </a:cubicBezTo>
                  <a:cubicBezTo>
                    <a:pt x="175" y="142"/>
                    <a:pt x="175" y="143"/>
                    <a:pt x="175" y="143"/>
                  </a:cubicBezTo>
                  <a:cubicBezTo>
                    <a:pt x="174" y="143"/>
                    <a:pt x="174" y="143"/>
                    <a:pt x="174" y="143"/>
                  </a:cubicBezTo>
                  <a:cubicBezTo>
                    <a:pt x="174" y="143"/>
                    <a:pt x="174" y="143"/>
                    <a:pt x="174" y="143"/>
                  </a:cubicBezTo>
                  <a:cubicBezTo>
                    <a:pt x="174" y="142"/>
                    <a:pt x="174" y="142"/>
                    <a:pt x="174" y="141"/>
                  </a:cubicBezTo>
                  <a:cubicBezTo>
                    <a:pt x="175" y="140"/>
                    <a:pt x="175" y="140"/>
                    <a:pt x="175" y="140"/>
                  </a:cubicBezTo>
                  <a:cubicBezTo>
                    <a:pt x="172" y="141"/>
                    <a:pt x="176" y="133"/>
                    <a:pt x="175" y="132"/>
                  </a:cubicBezTo>
                  <a:cubicBezTo>
                    <a:pt x="176" y="130"/>
                    <a:pt x="174" y="131"/>
                    <a:pt x="174" y="129"/>
                  </a:cubicBezTo>
                  <a:cubicBezTo>
                    <a:pt x="173" y="127"/>
                    <a:pt x="175" y="127"/>
                    <a:pt x="176" y="125"/>
                  </a:cubicBezTo>
                  <a:cubicBezTo>
                    <a:pt x="176" y="123"/>
                    <a:pt x="174" y="126"/>
                    <a:pt x="174" y="126"/>
                  </a:cubicBezTo>
                  <a:cubicBezTo>
                    <a:pt x="175" y="123"/>
                    <a:pt x="175" y="123"/>
                    <a:pt x="175" y="123"/>
                  </a:cubicBezTo>
                  <a:cubicBezTo>
                    <a:pt x="176" y="124"/>
                    <a:pt x="176" y="123"/>
                    <a:pt x="176" y="123"/>
                  </a:cubicBezTo>
                  <a:cubicBezTo>
                    <a:pt x="176" y="121"/>
                    <a:pt x="177" y="117"/>
                    <a:pt x="174" y="119"/>
                  </a:cubicBezTo>
                  <a:cubicBezTo>
                    <a:pt x="174" y="116"/>
                    <a:pt x="175" y="116"/>
                    <a:pt x="175" y="115"/>
                  </a:cubicBezTo>
                  <a:cubicBezTo>
                    <a:pt x="175" y="115"/>
                    <a:pt x="175" y="116"/>
                    <a:pt x="174" y="116"/>
                  </a:cubicBezTo>
                  <a:cubicBezTo>
                    <a:pt x="175" y="115"/>
                    <a:pt x="174" y="116"/>
                    <a:pt x="173" y="117"/>
                  </a:cubicBezTo>
                  <a:cubicBezTo>
                    <a:pt x="172" y="116"/>
                    <a:pt x="175" y="108"/>
                    <a:pt x="172" y="110"/>
                  </a:cubicBezTo>
                  <a:cubicBezTo>
                    <a:pt x="172" y="109"/>
                    <a:pt x="172" y="109"/>
                    <a:pt x="172" y="109"/>
                  </a:cubicBezTo>
                  <a:cubicBezTo>
                    <a:pt x="170" y="111"/>
                    <a:pt x="168" y="112"/>
                    <a:pt x="166" y="112"/>
                  </a:cubicBezTo>
                  <a:cubicBezTo>
                    <a:pt x="167" y="111"/>
                    <a:pt x="167" y="111"/>
                    <a:pt x="167" y="111"/>
                  </a:cubicBezTo>
                  <a:cubicBezTo>
                    <a:pt x="166" y="111"/>
                    <a:pt x="166" y="111"/>
                    <a:pt x="166" y="111"/>
                  </a:cubicBezTo>
                  <a:cubicBezTo>
                    <a:pt x="166" y="110"/>
                    <a:pt x="167" y="110"/>
                    <a:pt x="167" y="110"/>
                  </a:cubicBezTo>
                  <a:cubicBezTo>
                    <a:pt x="165" y="109"/>
                    <a:pt x="166" y="107"/>
                    <a:pt x="165" y="105"/>
                  </a:cubicBezTo>
                  <a:cubicBezTo>
                    <a:pt x="160" y="110"/>
                    <a:pt x="160" y="110"/>
                    <a:pt x="160" y="110"/>
                  </a:cubicBezTo>
                  <a:cubicBezTo>
                    <a:pt x="160" y="108"/>
                    <a:pt x="162" y="104"/>
                    <a:pt x="160" y="105"/>
                  </a:cubicBezTo>
                  <a:cubicBezTo>
                    <a:pt x="161" y="103"/>
                    <a:pt x="161" y="103"/>
                    <a:pt x="161" y="103"/>
                  </a:cubicBezTo>
                  <a:cubicBezTo>
                    <a:pt x="164" y="98"/>
                    <a:pt x="159" y="102"/>
                    <a:pt x="159" y="101"/>
                  </a:cubicBezTo>
                  <a:cubicBezTo>
                    <a:pt x="161" y="98"/>
                    <a:pt x="161" y="98"/>
                    <a:pt x="161" y="98"/>
                  </a:cubicBezTo>
                  <a:cubicBezTo>
                    <a:pt x="161" y="99"/>
                    <a:pt x="161" y="99"/>
                    <a:pt x="161" y="99"/>
                  </a:cubicBezTo>
                  <a:cubicBezTo>
                    <a:pt x="162" y="97"/>
                    <a:pt x="162" y="96"/>
                    <a:pt x="163" y="95"/>
                  </a:cubicBezTo>
                  <a:cubicBezTo>
                    <a:pt x="163" y="95"/>
                    <a:pt x="163" y="95"/>
                    <a:pt x="163" y="95"/>
                  </a:cubicBezTo>
                  <a:cubicBezTo>
                    <a:pt x="163" y="95"/>
                    <a:pt x="163" y="95"/>
                    <a:pt x="163" y="95"/>
                  </a:cubicBezTo>
                  <a:cubicBezTo>
                    <a:pt x="163" y="95"/>
                    <a:pt x="163" y="95"/>
                    <a:pt x="163" y="95"/>
                  </a:cubicBezTo>
                  <a:cubicBezTo>
                    <a:pt x="161" y="95"/>
                    <a:pt x="160" y="95"/>
                    <a:pt x="160" y="94"/>
                  </a:cubicBezTo>
                  <a:cubicBezTo>
                    <a:pt x="159" y="93"/>
                    <a:pt x="157" y="93"/>
                    <a:pt x="158" y="89"/>
                  </a:cubicBezTo>
                  <a:cubicBezTo>
                    <a:pt x="156" y="90"/>
                    <a:pt x="156" y="90"/>
                    <a:pt x="156" y="90"/>
                  </a:cubicBezTo>
                  <a:cubicBezTo>
                    <a:pt x="156" y="88"/>
                    <a:pt x="156" y="88"/>
                    <a:pt x="156" y="88"/>
                  </a:cubicBezTo>
                  <a:cubicBezTo>
                    <a:pt x="158" y="87"/>
                    <a:pt x="158" y="87"/>
                    <a:pt x="158" y="87"/>
                  </a:cubicBezTo>
                  <a:cubicBezTo>
                    <a:pt x="159" y="88"/>
                    <a:pt x="161" y="91"/>
                    <a:pt x="162" y="93"/>
                  </a:cubicBezTo>
                  <a:cubicBezTo>
                    <a:pt x="163" y="92"/>
                    <a:pt x="163" y="92"/>
                    <a:pt x="163" y="92"/>
                  </a:cubicBezTo>
                  <a:cubicBezTo>
                    <a:pt x="163" y="91"/>
                    <a:pt x="161" y="90"/>
                    <a:pt x="161" y="89"/>
                  </a:cubicBezTo>
                  <a:cubicBezTo>
                    <a:pt x="161" y="89"/>
                    <a:pt x="162" y="87"/>
                    <a:pt x="164" y="87"/>
                  </a:cubicBezTo>
                  <a:cubicBezTo>
                    <a:pt x="162" y="87"/>
                    <a:pt x="162" y="87"/>
                    <a:pt x="162" y="87"/>
                  </a:cubicBezTo>
                  <a:cubicBezTo>
                    <a:pt x="159" y="83"/>
                    <a:pt x="159" y="83"/>
                    <a:pt x="159" y="78"/>
                  </a:cubicBezTo>
                  <a:cubicBezTo>
                    <a:pt x="158" y="79"/>
                    <a:pt x="158" y="79"/>
                    <a:pt x="158" y="79"/>
                  </a:cubicBezTo>
                  <a:cubicBezTo>
                    <a:pt x="157" y="78"/>
                    <a:pt x="156" y="78"/>
                    <a:pt x="158" y="77"/>
                  </a:cubicBezTo>
                  <a:cubicBezTo>
                    <a:pt x="157" y="74"/>
                    <a:pt x="156" y="71"/>
                    <a:pt x="158" y="68"/>
                  </a:cubicBezTo>
                  <a:cubicBezTo>
                    <a:pt x="156" y="69"/>
                    <a:pt x="156" y="69"/>
                    <a:pt x="156" y="69"/>
                  </a:cubicBezTo>
                  <a:cubicBezTo>
                    <a:pt x="155" y="69"/>
                    <a:pt x="158" y="66"/>
                    <a:pt x="155" y="68"/>
                  </a:cubicBezTo>
                  <a:cubicBezTo>
                    <a:pt x="153" y="67"/>
                    <a:pt x="153" y="67"/>
                    <a:pt x="153" y="67"/>
                  </a:cubicBezTo>
                  <a:cubicBezTo>
                    <a:pt x="153" y="66"/>
                    <a:pt x="152" y="66"/>
                    <a:pt x="153" y="65"/>
                  </a:cubicBezTo>
                  <a:cubicBezTo>
                    <a:pt x="153" y="65"/>
                    <a:pt x="153" y="65"/>
                    <a:pt x="153" y="65"/>
                  </a:cubicBezTo>
                  <a:cubicBezTo>
                    <a:pt x="153" y="65"/>
                    <a:pt x="153" y="65"/>
                    <a:pt x="153" y="65"/>
                  </a:cubicBezTo>
                  <a:cubicBezTo>
                    <a:pt x="153" y="65"/>
                    <a:pt x="153" y="65"/>
                    <a:pt x="153" y="65"/>
                  </a:cubicBezTo>
                  <a:cubicBezTo>
                    <a:pt x="153" y="65"/>
                    <a:pt x="153" y="65"/>
                    <a:pt x="153" y="65"/>
                  </a:cubicBezTo>
                  <a:cubicBezTo>
                    <a:pt x="153" y="64"/>
                    <a:pt x="152" y="64"/>
                    <a:pt x="152" y="64"/>
                  </a:cubicBezTo>
                  <a:cubicBezTo>
                    <a:pt x="151" y="64"/>
                    <a:pt x="151" y="65"/>
                    <a:pt x="151" y="63"/>
                  </a:cubicBezTo>
                  <a:cubicBezTo>
                    <a:pt x="151" y="61"/>
                    <a:pt x="147" y="63"/>
                    <a:pt x="147" y="62"/>
                  </a:cubicBezTo>
                  <a:cubicBezTo>
                    <a:pt x="148" y="60"/>
                    <a:pt x="148" y="59"/>
                    <a:pt x="149" y="58"/>
                  </a:cubicBezTo>
                  <a:cubicBezTo>
                    <a:pt x="149" y="54"/>
                    <a:pt x="146" y="56"/>
                    <a:pt x="144" y="52"/>
                  </a:cubicBezTo>
                  <a:cubicBezTo>
                    <a:pt x="144" y="49"/>
                    <a:pt x="145" y="45"/>
                    <a:pt x="148" y="44"/>
                  </a:cubicBezTo>
                  <a:cubicBezTo>
                    <a:pt x="145" y="45"/>
                    <a:pt x="146" y="45"/>
                    <a:pt x="144" y="44"/>
                  </a:cubicBezTo>
                  <a:cubicBezTo>
                    <a:pt x="144" y="43"/>
                    <a:pt x="145" y="43"/>
                    <a:pt x="146" y="42"/>
                  </a:cubicBezTo>
                  <a:cubicBezTo>
                    <a:pt x="146" y="38"/>
                    <a:pt x="144" y="42"/>
                    <a:pt x="143" y="40"/>
                  </a:cubicBezTo>
                  <a:cubicBezTo>
                    <a:pt x="141" y="42"/>
                    <a:pt x="139" y="45"/>
                    <a:pt x="138" y="45"/>
                  </a:cubicBezTo>
                  <a:cubicBezTo>
                    <a:pt x="138" y="46"/>
                    <a:pt x="138" y="46"/>
                    <a:pt x="138" y="46"/>
                  </a:cubicBezTo>
                  <a:cubicBezTo>
                    <a:pt x="136" y="46"/>
                    <a:pt x="135" y="45"/>
                    <a:pt x="135" y="42"/>
                  </a:cubicBezTo>
                  <a:cubicBezTo>
                    <a:pt x="136" y="40"/>
                    <a:pt x="136" y="40"/>
                    <a:pt x="136" y="40"/>
                  </a:cubicBezTo>
                  <a:cubicBezTo>
                    <a:pt x="134" y="39"/>
                    <a:pt x="134" y="39"/>
                    <a:pt x="134" y="39"/>
                  </a:cubicBezTo>
                  <a:cubicBezTo>
                    <a:pt x="135" y="37"/>
                    <a:pt x="135" y="37"/>
                    <a:pt x="135" y="37"/>
                  </a:cubicBezTo>
                  <a:cubicBezTo>
                    <a:pt x="133" y="35"/>
                    <a:pt x="133" y="35"/>
                    <a:pt x="133" y="35"/>
                  </a:cubicBezTo>
                  <a:cubicBezTo>
                    <a:pt x="133" y="36"/>
                    <a:pt x="133" y="36"/>
                    <a:pt x="133" y="36"/>
                  </a:cubicBezTo>
                  <a:cubicBezTo>
                    <a:pt x="133" y="35"/>
                    <a:pt x="132" y="34"/>
                    <a:pt x="131" y="32"/>
                  </a:cubicBezTo>
                  <a:cubicBezTo>
                    <a:pt x="132" y="31"/>
                    <a:pt x="132" y="31"/>
                    <a:pt x="132" y="31"/>
                  </a:cubicBezTo>
                  <a:cubicBezTo>
                    <a:pt x="132" y="27"/>
                    <a:pt x="131" y="25"/>
                    <a:pt x="129" y="24"/>
                  </a:cubicBezTo>
                  <a:cubicBezTo>
                    <a:pt x="128" y="24"/>
                    <a:pt x="127" y="23"/>
                    <a:pt x="126" y="21"/>
                  </a:cubicBezTo>
                  <a:cubicBezTo>
                    <a:pt x="127" y="19"/>
                    <a:pt x="127" y="19"/>
                    <a:pt x="127" y="19"/>
                  </a:cubicBezTo>
                  <a:cubicBezTo>
                    <a:pt x="127" y="15"/>
                    <a:pt x="126" y="23"/>
                    <a:pt x="125" y="20"/>
                  </a:cubicBezTo>
                  <a:cubicBezTo>
                    <a:pt x="126" y="16"/>
                    <a:pt x="126" y="16"/>
                    <a:pt x="126" y="16"/>
                  </a:cubicBezTo>
                  <a:cubicBezTo>
                    <a:pt x="124" y="20"/>
                    <a:pt x="125" y="13"/>
                    <a:pt x="125" y="10"/>
                  </a:cubicBezTo>
                  <a:cubicBezTo>
                    <a:pt x="124" y="16"/>
                    <a:pt x="124" y="16"/>
                    <a:pt x="124" y="16"/>
                  </a:cubicBezTo>
                  <a:cubicBezTo>
                    <a:pt x="123" y="13"/>
                    <a:pt x="123" y="13"/>
                    <a:pt x="123" y="13"/>
                  </a:cubicBezTo>
                  <a:cubicBezTo>
                    <a:pt x="122" y="9"/>
                    <a:pt x="124" y="5"/>
                    <a:pt x="124" y="3"/>
                  </a:cubicBezTo>
                  <a:cubicBezTo>
                    <a:pt x="124" y="3"/>
                    <a:pt x="123" y="4"/>
                    <a:pt x="123" y="5"/>
                  </a:cubicBezTo>
                  <a:cubicBezTo>
                    <a:pt x="123" y="0"/>
                    <a:pt x="123" y="0"/>
                    <a:pt x="123" y="0"/>
                  </a:cubicBezTo>
                  <a:cubicBezTo>
                    <a:pt x="123" y="1"/>
                    <a:pt x="123" y="1"/>
                    <a:pt x="123" y="1"/>
                  </a:cubicBezTo>
                  <a:cubicBezTo>
                    <a:pt x="123" y="2"/>
                    <a:pt x="123" y="2"/>
                    <a:pt x="122" y="2"/>
                  </a:cubicBezTo>
                  <a:cubicBezTo>
                    <a:pt x="122" y="3"/>
                    <a:pt x="122" y="3"/>
                    <a:pt x="122" y="3"/>
                  </a:cubicBezTo>
                  <a:cubicBezTo>
                    <a:pt x="122" y="2"/>
                    <a:pt x="121" y="2"/>
                    <a:pt x="121" y="4"/>
                  </a:cubicBezTo>
                  <a:cubicBezTo>
                    <a:pt x="121" y="3"/>
                    <a:pt x="121" y="1"/>
                    <a:pt x="121" y="1"/>
                  </a:cubicBezTo>
                  <a:cubicBezTo>
                    <a:pt x="117" y="11"/>
                    <a:pt x="117" y="11"/>
                    <a:pt x="117" y="11"/>
                  </a:cubicBezTo>
                  <a:cubicBezTo>
                    <a:pt x="119" y="6"/>
                    <a:pt x="119" y="6"/>
                    <a:pt x="119" y="6"/>
                  </a:cubicBezTo>
                  <a:cubicBezTo>
                    <a:pt x="118" y="13"/>
                    <a:pt x="118" y="13"/>
                    <a:pt x="118" y="13"/>
                  </a:cubicBezTo>
                  <a:cubicBezTo>
                    <a:pt x="116" y="20"/>
                    <a:pt x="116" y="14"/>
                    <a:pt x="115" y="17"/>
                  </a:cubicBezTo>
                  <a:cubicBezTo>
                    <a:pt x="116" y="15"/>
                    <a:pt x="116" y="15"/>
                    <a:pt x="116" y="15"/>
                  </a:cubicBezTo>
                  <a:cubicBezTo>
                    <a:pt x="114" y="18"/>
                    <a:pt x="114" y="16"/>
                    <a:pt x="113" y="16"/>
                  </a:cubicBezTo>
                  <a:cubicBezTo>
                    <a:pt x="113" y="16"/>
                    <a:pt x="114" y="18"/>
                    <a:pt x="113" y="19"/>
                  </a:cubicBezTo>
                  <a:cubicBezTo>
                    <a:pt x="113" y="20"/>
                    <a:pt x="113" y="17"/>
                    <a:pt x="112" y="17"/>
                  </a:cubicBezTo>
                  <a:cubicBezTo>
                    <a:pt x="112" y="21"/>
                    <a:pt x="111" y="25"/>
                    <a:pt x="110" y="24"/>
                  </a:cubicBezTo>
                  <a:cubicBezTo>
                    <a:pt x="110" y="24"/>
                    <a:pt x="110" y="23"/>
                    <a:pt x="110" y="23"/>
                  </a:cubicBezTo>
                  <a:cubicBezTo>
                    <a:pt x="110" y="24"/>
                    <a:pt x="109" y="25"/>
                    <a:pt x="109" y="25"/>
                  </a:cubicBezTo>
                  <a:cubicBezTo>
                    <a:pt x="109" y="20"/>
                    <a:pt x="109" y="20"/>
                    <a:pt x="109" y="20"/>
                  </a:cubicBezTo>
                  <a:cubicBezTo>
                    <a:pt x="108" y="25"/>
                    <a:pt x="108" y="25"/>
                    <a:pt x="108" y="25"/>
                  </a:cubicBezTo>
                  <a:cubicBezTo>
                    <a:pt x="107" y="25"/>
                    <a:pt x="107" y="29"/>
                    <a:pt x="107" y="26"/>
                  </a:cubicBezTo>
                  <a:cubicBezTo>
                    <a:pt x="107" y="25"/>
                    <a:pt x="107" y="25"/>
                    <a:pt x="107" y="25"/>
                  </a:cubicBezTo>
                  <a:cubicBezTo>
                    <a:pt x="102" y="30"/>
                    <a:pt x="102" y="30"/>
                    <a:pt x="102" y="30"/>
                  </a:cubicBezTo>
                  <a:cubicBezTo>
                    <a:pt x="101" y="27"/>
                    <a:pt x="101" y="27"/>
                    <a:pt x="101" y="27"/>
                  </a:cubicBezTo>
                  <a:cubicBezTo>
                    <a:pt x="101" y="31"/>
                    <a:pt x="98" y="29"/>
                    <a:pt x="99" y="33"/>
                  </a:cubicBezTo>
                  <a:cubicBezTo>
                    <a:pt x="97" y="32"/>
                    <a:pt x="96" y="39"/>
                    <a:pt x="95" y="34"/>
                  </a:cubicBezTo>
                  <a:cubicBezTo>
                    <a:pt x="93" y="35"/>
                    <a:pt x="92" y="38"/>
                    <a:pt x="91" y="40"/>
                  </a:cubicBezTo>
                  <a:cubicBezTo>
                    <a:pt x="89" y="42"/>
                    <a:pt x="88" y="44"/>
                    <a:pt x="85" y="46"/>
                  </a:cubicBezTo>
                  <a:cubicBezTo>
                    <a:pt x="84" y="45"/>
                    <a:pt x="82" y="46"/>
                    <a:pt x="80" y="47"/>
                  </a:cubicBezTo>
                  <a:cubicBezTo>
                    <a:pt x="79" y="48"/>
                    <a:pt x="78" y="49"/>
                    <a:pt x="77" y="49"/>
                  </a:cubicBezTo>
                  <a:cubicBezTo>
                    <a:pt x="77" y="50"/>
                    <a:pt x="76" y="50"/>
                    <a:pt x="76" y="50"/>
                  </a:cubicBezTo>
                  <a:cubicBezTo>
                    <a:pt x="74" y="54"/>
                    <a:pt x="73" y="57"/>
                    <a:pt x="71" y="61"/>
                  </a:cubicBezTo>
                  <a:cubicBezTo>
                    <a:pt x="65" y="58"/>
                    <a:pt x="67" y="66"/>
                    <a:pt x="63" y="66"/>
                  </a:cubicBezTo>
                  <a:cubicBezTo>
                    <a:pt x="64" y="68"/>
                    <a:pt x="64" y="68"/>
                    <a:pt x="64" y="68"/>
                  </a:cubicBezTo>
                  <a:cubicBezTo>
                    <a:pt x="60" y="66"/>
                    <a:pt x="61" y="71"/>
                    <a:pt x="57" y="70"/>
                  </a:cubicBezTo>
                  <a:cubicBezTo>
                    <a:pt x="57" y="71"/>
                    <a:pt x="57" y="72"/>
                    <a:pt x="57" y="72"/>
                  </a:cubicBezTo>
                  <a:cubicBezTo>
                    <a:pt x="57" y="72"/>
                    <a:pt x="57" y="72"/>
                    <a:pt x="58" y="73"/>
                  </a:cubicBezTo>
                  <a:cubicBezTo>
                    <a:pt x="57" y="73"/>
                    <a:pt x="56" y="75"/>
                    <a:pt x="55" y="72"/>
                  </a:cubicBezTo>
                  <a:cubicBezTo>
                    <a:pt x="55" y="72"/>
                    <a:pt x="55" y="72"/>
                    <a:pt x="55" y="72"/>
                  </a:cubicBezTo>
                  <a:cubicBezTo>
                    <a:pt x="53" y="70"/>
                    <a:pt x="54" y="74"/>
                    <a:pt x="52" y="73"/>
                  </a:cubicBezTo>
                  <a:cubicBezTo>
                    <a:pt x="54" y="75"/>
                    <a:pt x="54" y="75"/>
                    <a:pt x="54" y="75"/>
                  </a:cubicBezTo>
                  <a:cubicBezTo>
                    <a:pt x="53" y="76"/>
                    <a:pt x="53" y="76"/>
                    <a:pt x="53" y="76"/>
                  </a:cubicBezTo>
                  <a:cubicBezTo>
                    <a:pt x="52" y="75"/>
                    <a:pt x="52" y="75"/>
                    <a:pt x="52" y="75"/>
                  </a:cubicBezTo>
                  <a:cubicBezTo>
                    <a:pt x="52" y="84"/>
                    <a:pt x="44" y="78"/>
                    <a:pt x="43" y="86"/>
                  </a:cubicBezTo>
                  <a:cubicBezTo>
                    <a:pt x="42" y="83"/>
                    <a:pt x="43" y="88"/>
                    <a:pt x="41" y="85"/>
                  </a:cubicBezTo>
                  <a:cubicBezTo>
                    <a:pt x="37" y="83"/>
                    <a:pt x="39" y="87"/>
                    <a:pt x="39" y="89"/>
                  </a:cubicBezTo>
                  <a:cubicBezTo>
                    <a:pt x="39" y="89"/>
                    <a:pt x="39" y="89"/>
                    <a:pt x="39" y="90"/>
                  </a:cubicBezTo>
                  <a:cubicBezTo>
                    <a:pt x="37" y="91"/>
                    <a:pt x="37" y="91"/>
                    <a:pt x="37" y="91"/>
                  </a:cubicBezTo>
                  <a:cubicBezTo>
                    <a:pt x="36" y="86"/>
                    <a:pt x="38" y="94"/>
                    <a:pt x="37" y="91"/>
                  </a:cubicBezTo>
                  <a:cubicBezTo>
                    <a:pt x="31" y="91"/>
                    <a:pt x="27" y="98"/>
                    <a:pt x="21" y="100"/>
                  </a:cubicBezTo>
                  <a:cubicBezTo>
                    <a:pt x="22" y="101"/>
                    <a:pt x="22" y="101"/>
                    <a:pt x="22" y="101"/>
                  </a:cubicBezTo>
                  <a:cubicBezTo>
                    <a:pt x="20" y="101"/>
                    <a:pt x="19" y="104"/>
                    <a:pt x="18" y="103"/>
                  </a:cubicBezTo>
                  <a:cubicBezTo>
                    <a:pt x="16" y="102"/>
                    <a:pt x="17" y="106"/>
                    <a:pt x="17" y="107"/>
                  </a:cubicBezTo>
                  <a:cubicBezTo>
                    <a:pt x="16" y="109"/>
                    <a:pt x="13" y="107"/>
                    <a:pt x="14" y="106"/>
                  </a:cubicBezTo>
                  <a:cubicBezTo>
                    <a:pt x="13" y="108"/>
                    <a:pt x="14" y="112"/>
                    <a:pt x="12" y="111"/>
                  </a:cubicBezTo>
                  <a:cubicBezTo>
                    <a:pt x="9" y="109"/>
                    <a:pt x="9" y="117"/>
                    <a:pt x="7" y="114"/>
                  </a:cubicBezTo>
                  <a:cubicBezTo>
                    <a:pt x="7" y="114"/>
                    <a:pt x="7" y="114"/>
                    <a:pt x="7" y="114"/>
                  </a:cubicBezTo>
                  <a:cubicBezTo>
                    <a:pt x="3" y="113"/>
                    <a:pt x="4" y="118"/>
                    <a:pt x="0" y="117"/>
                  </a:cubicBezTo>
                  <a:cubicBezTo>
                    <a:pt x="0" y="117"/>
                    <a:pt x="0" y="117"/>
                    <a:pt x="0" y="117"/>
                  </a:cubicBezTo>
                  <a:cubicBezTo>
                    <a:pt x="1" y="121"/>
                    <a:pt x="1" y="126"/>
                    <a:pt x="2" y="130"/>
                  </a:cubicBezTo>
                  <a:cubicBezTo>
                    <a:pt x="10" y="141"/>
                    <a:pt x="10" y="141"/>
                    <a:pt x="10" y="141"/>
                  </a:cubicBezTo>
                  <a:cubicBezTo>
                    <a:pt x="20" y="148"/>
                    <a:pt x="20" y="148"/>
                    <a:pt x="20" y="148"/>
                  </a:cubicBezTo>
                  <a:cubicBezTo>
                    <a:pt x="23" y="145"/>
                    <a:pt x="27" y="142"/>
                    <a:pt x="30" y="139"/>
                  </a:cubicBezTo>
                  <a:cubicBezTo>
                    <a:pt x="42" y="137"/>
                    <a:pt x="42" y="137"/>
                    <a:pt x="42" y="137"/>
                  </a:cubicBezTo>
                  <a:cubicBezTo>
                    <a:pt x="49" y="132"/>
                    <a:pt x="56" y="127"/>
                    <a:pt x="63" y="121"/>
                  </a:cubicBezTo>
                  <a:cubicBezTo>
                    <a:pt x="62" y="117"/>
                    <a:pt x="62" y="117"/>
                    <a:pt x="62" y="117"/>
                  </a:cubicBezTo>
                  <a:cubicBezTo>
                    <a:pt x="70" y="119"/>
                    <a:pt x="72" y="110"/>
                    <a:pt x="78" y="109"/>
                  </a:cubicBezTo>
                  <a:cubicBezTo>
                    <a:pt x="77" y="107"/>
                    <a:pt x="77" y="107"/>
                    <a:pt x="77" y="107"/>
                  </a:cubicBezTo>
                  <a:cubicBezTo>
                    <a:pt x="78" y="106"/>
                    <a:pt x="79" y="108"/>
                    <a:pt x="79" y="108"/>
                  </a:cubicBezTo>
                  <a:cubicBezTo>
                    <a:pt x="82" y="105"/>
                    <a:pt x="85" y="103"/>
                    <a:pt x="87" y="101"/>
                  </a:cubicBezTo>
                  <a:cubicBezTo>
                    <a:pt x="87" y="121"/>
                    <a:pt x="87" y="141"/>
                    <a:pt x="88" y="160"/>
                  </a:cubicBezTo>
                  <a:cubicBezTo>
                    <a:pt x="82" y="209"/>
                    <a:pt x="82" y="209"/>
                    <a:pt x="82" y="209"/>
                  </a:cubicBezTo>
                  <a:cubicBezTo>
                    <a:pt x="82" y="249"/>
                    <a:pt x="82" y="288"/>
                    <a:pt x="83" y="328"/>
                  </a:cubicBezTo>
                  <a:cubicBezTo>
                    <a:pt x="87" y="336"/>
                    <a:pt x="87" y="336"/>
                    <a:pt x="87" y="336"/>
                  </a:cubicBezTo>
                  <a:cubicBezTo>
                    <a:pt x="81" y="359"/>
                    <a:pt x="88" y="389"/>
                    <a:pt x="85" y="415"/>
                  </a:cubicBezTo>
                  <a:cubicBezTo>
                    <a:pt x="88" y="415"/>
                    <a:pt x="88" y="415"/>
                    <a:pt x="88" y="415"/>
                  </a:cubicBezTo>
                  <a:cubicBezTo>
                    <a:pt x="89" y="422"/>
                    <a:pt x="87" y="422"/>
                    <a:pt x="86" y="423"/>
                  </a:cubicBezTo>
                  <a:cubicBezTo>
                    <a:pt x="88" y="456"/>
                    <a:pt x="91" y="490"/>
                    <a:pt x="96" y="523"/>
                  </a:cubicBezTo>
                  <a:cubicBezTo>
                    <a:pt x="98" y="539"/>
                    <a:pt x="100" y="556"/>
                    <a:pt x="103" y="572"/>
                  </a:cubicBezTo>
                  <a:cubicBezTo>
                    <a:pt x="105" y="580"/>
                    <a:pt x="107" y="588"/>
                    <a:pt x="109" y="597"/>
                  </a:cubicBezTo>
                  <a:cubicBezTo>
                    <a:pt x="112" y="605"/>
                    <a:pt x="114" y="613"/>
                    <a:pt x="120" y="623"/>
                  </a:cubicBezTo>
                  <a:cubicBezTo>
                    <a:pt x="121" y="625"/>
                    <a:pt x="123" y="628"/>
                    <a:pt x="126" y="632"/>
                  </a:cubicBezTo>
                  <a:cubicBezTo>
                    <a:pt x="129" y="635"/>
                    <a:pt x="133" y="638"/>
                    <a:pt x="136" y="640"/>
                  </a:cubicBezTo>
                  <a:cubicBezTo>
                    <a:pt x="143" y="644"/>
                    <a:pt x="149" y="647"/>
                    <a:pt x="151" y="649"/>
                  </a:cubicBezTo>
                  <a:cubicBezTo>
                    <a:pt x="163" y="652"/>
                    <a:pt x="173" y="654"/>
                    <a:pt x="184" y="655"/>
                  </a:cubicBezTo>
                  <a:cubicBezTo>
                    <a:pt x="194" y="657"/>
                    <a:pt x="204" y="659"/>
                    <a:pt x="214" y="661"/>
                  </a:cubicBezTo>
                  <a:cubicBezTo>
                    <a:pt x="213" y="661"/>
                    <a:pt x="213" y="661"/>
                    <a:pt x="213" y="661"/>
                  </a:cubicBezTo>
                  <a:cubicBezTo>
                    <a:pt x="223" y="662"/>
                    <a:pt x="223" y="662"/>
                    <a:pt x="223" y="662"/>
                  </a:cubicBezTo>
                  <a:cubicBezTo>
                    <a:pt x="223" y="662"/>
                    <a:pt x="223" y="662"/>
                    <a:pt x="223" y="663"/>
                  </a:cubicBezTo>
                  <a:cubicBezTo>
                    <a:pt x="233" y="662"/>
                    <a:pt x="249" y="666"/>
                    <a:pt x="262" y="668"/>
                  </a:cubicBezTo>
                  <a:cubicBezTo>
                    <a:pt x="261" y="668"/>
                    <a:pt x="261" y="668"/>
                    <a:pt x="261" y="668"/>
                  </a:cubicBezTo>
                  <a:cubicBezTo>
                    <a:pt x="298" y="671"/>
                    <a:pt x="334" y="672"/>
                    <a:pt x="369" y="672"/>
                  </a:cubicBezTo>
                  <a:cubicBezTo>
                    <a:pt x="404" y="672"/>
                    <a:pt x="439" y="672"/>
                    <a:pt x="476" y="673"/>
                  </a:cubicBezTo>
                  <a:cubicBezTo>
                    <a:pt x="509" y="677"/>
                    <a:pt x="549" y="671"/>
                    <a:pt x="587" y="673"/>
                  </a:cubicBezTo>
                  <a:cubicBezTo>
                    <a:pt x="594" y="676"/>
                    <a:pt x="672" y="671"/>
                    <a:pt x="679" y="669"/>
                  </a:cubicBezTo>
                  <a:cubicBezTo>
                    <a:pt x="670" y="666"/>
                    <a:pt x="670" y="666"/>
                    <a:pt x="670" y="666"/>
                  </a:cubicBezTo>
                  <a:cubicBezTo>
                    <a:pt x="699" y="664"/>
                    <a:pt x="713" y="666"/>
                    <a:pt x="738" y="662"/>
                  </a:cubicBezTo>
                  <a:cubicBezTo>
                    <a:pt x="736" y="663"/>
                    <a:pt x="736" y="663"/>
                    <a:pt x="736" y="663"/>
                  </a:cubicBezTo>
                  <a:cubicBezTo>
                    <a:pt x="739" y="663"/>
                    <a:pt x="738" y="662"/>
                    <a:pt x="739" y="661"/>
                  </a:cubicBezTo>
                  <a:cubicBezTo>
                    <a:pt x="740" y="660"/>
                    <a:pt x="742" y="661"/>
                    <a:pt x="747" y="665"/>
                  </a:cubicBezTo>
                  <a:cubicBezTo>
                    <a:pt x="747" y="665"/>
                    <a:pt x="747" y="665"/>
                    <a:pt x="747" y="665"/>
                  </a:cubicBezTo>
                  <a:cubicBezTo>
                    <a:pt x="747" y="665"/>
                    <a:pt x="747" y="665"/>
                    <a:pt x="747" y="665"/>
                  </a:cubicBezTo>
                  <a:cubicBezTo>
                    <a:pt x="746" y="663"/>
                    <a:pt x="746" y="663"/>
                    <a:pt x="746" y="663"/>
                  </a:cubicBezTo>
                  <a:cubicBezTo>
                    <a:pt x="747" y="663"/>
                    <a:pt x="747" y="661"/>
                    <a:pt x="748" y="661"/>
                  </a:cubicBezTo>
                  <a:cubicBezTo>
                    <a:pt x="749" y="661"/>
                    <a:pt x="749" y="662"/>
                    <a:pt x="749" y="662"/>
                  </a:cubicBezTo>
                  <a:cubicBezTo>
                    <a:pt x="751" y="662"/>
                    <a:pt x="751" y="662"/>
                    <a:pt x="751" y="662"/>
                  </a:cubicBezTo>
                  <a:cubicBezTo>
                    <a:pt x="752" y="664"/>
                    <a:pt x="752" y="664"/>
                    <a:pt x="752" y="664"/>
                  </a:cubicBezTo>
                  <a:cubicBezTo>
                    <a:pt x="753" y="662"/>
                    <a:pt x="753" y="658"/>
                    <a:pt x="755" y="660"/>
                  </a:cubicBezTo>
                  <a:cubicBezTo>
                    <a:pt x="754" y="657"/>
                    <a:pt x="756" y="658"/>
                    <a:pt x="755" y="657"/>
                  </a:cubicBezTo>
                  <a:cubicBezTo>
                    <a:pt x="756" y="657"/>
                    <a:pt x="756" y="658"/>
                    <a:pt x="756" y="658"/>
                  </a:cubicBezTo>
                  <a:cubicBezTo>
                    <a:pt x="757" y="658"/>
                    <a:pt x="760" y="657"/>
                    <a:pt x="760" y="655"/>
                  </a:cubicBezTo>
                  <a:close/>
                  <a:moveTo>
                    <a:pt x="749" y="662"/>
                  </a:moveTo>
                  <a:cubicBezTo>
                    <a:pt x="749" y="662"/>
                    <a:pt x="749" y="662"/>
                    <a:pt x="749" y="662"/>
                  </a:cubicBezTo>
                  <a:cubicBezTo>
                    <a:pt x="749" y="663"/>
                    <a:pt x="749" y="663"/>
                    <a:pt x="749" y="662"/>
                  </a:cubicBezTo>
                  <a:close/>
                  <a:moveTo>
                    <a:pt x="632" y="637"/>
                  </a:moveTo>
                  <a:cubicBezTo>
                    <a:pt x="632" y="637"/>
                    <a:pt x="632" y="637"/>
                    <a:pt x="632" y="637"/>
                  </a:cubicBezTo>
                  <a:cubicBezTo>
                    <a:pt x="630" y="635"/>
                    <a:pt x="630" y="635"/>
                    <a:pt x="630" y="635"/>
                  </a:cubicBezTo>
                  <a:lnTo>
                    <a:pt x="632" y="637"/>
                  </a:lnTo>
                  <a:close/>
                  <a:moveTo>
                    <a:pt x="730" y="632"/>
                  </a:moveTo>
                  <a:cubicBezTo>
                    <a:pt x="732" y="632"/>
                    <a:pt x="733" y="632"/>
                    <a:pt x="734" y="631"/>
                  </a:cubicBezTo>
                  <a:cubicBezTo>
                    <a:pt x="730" y="631"/>
                    <a:pt x="730" y="632"/>
                    <a:pt x="730" y="632"/>
                  </a:cubicBezTo>
                  <a:close/>
                  <a:moveTo>
                    <a:pt x="756" y="660"/>
                  </a:moveTo>
                  <a:cubicBezTo>
                    <a:pt x="757" y="660"/>
                    <a:pt x="756" y="659"/>
                    <a:pt x="756" y="658"/>
                  </a:cubicBezTo>
                  <a:cubicBezTo>
                    <a:pt x="755" y="659"/>
                    <a:pt x="755" y="659"/>
                    <a:pt x="755" y="659"/>
                  </a:cubicBezTo>
                  <a:cubicBezTo>
                    <a:pt x="756" y="659"/>
                    <a:pt x="756" y="659"/>
                    <a:pt x="756" y="660"/>
                  </a:cubicBezTo>
                  <a:close/>
                  <a:moveTo>
                    <a:pt x="753" y="645"/>
                  </a:moveTo>
                  <a:cubicBezTo>
                    <a:pt x="753" y="644"/>
                    <a:pt x="753" y="644"/>
                    <a:pt x="753" y="644"/>
                  </a:cubicBezTo>
                  <a:cubicBezTo>
                    <a:pt x="753" y="644"/>
                    <a:pt x="753" y="644"/>
                    <a:pt x="753" y="645"/>
                  </a:cubicBezTo>
                  <a:close/>
                </a:path>
              </a:pathLst>
            </a:custGeom>
            <a:ln/>
          </p:spPr>
          <p:style>
            <a:lnRef idx="1">
              <a:schemeClr val="dk1"/>
            </a:lnRef>
            <a:fillRef idx="2">
              <a:schemeClr val="dk1"/>
            </a:fillRef>
            <a:effectRef idx="1">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dirty="0"/>
            </a:p>
          </p:txBody>
        </p:sp>
        <p:sp>
          <p:nvSpPr>
            <p:cNvPr id="2" name="Dikdörtgen 1"/>
            <p:cNvSpPr/>
            <p:nvPr/>
          </p:nvSpPr>
          <p:spPr>
            <a:xfrm>
              <a:off x="5797446" y="1340056"/>
              <a:ext cx="1375711" cy="3452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İletişim Türleri</a:t>
            </a:r>
            <a:endParaRPr lang="en-US" sz="2800" dirty="0">
              <a:solidFill>
                <a:schemeClr val="bg1"/>
              </a:solidFill>
            </a:endParaRPr>
          </a:p>
        </p:txBody>
      </p:sp>
      <p:sp>
        <p:nvSpPr>
          <p:cNvPr id="25"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9" name="Köşeli Çift Ayraç 38"/>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Sözlü iletişime bir örnek veriniz.</a:t>
            </a:r>
            <a:endParaRPr lang="tr-TR" sz="2400" dirty="0">
              <a:solidFill>
                <a:schemeClr val="tx1"/>
              </a:solidFill>
            </a:endParaRPr>
          </a:p>
        </p:txBody>
      </p:sp>
      <p:grpSp>
        <p:nvGrpSpPr>
          <p:cNvPr id="40" name="Grup 39"/>
          <p:cNvGrpSpPr/>
          <p:nvPr/>
        </p:nvGrpSpPr>
        <p:grpSpPr>
          <a:xfrm>
            <a:off x="313837" y="5846548"/>
            <a:ext cx="914437" cy="819703"/>
            <a:chOff x="313837" y="4957280"/>
            <a:chExt cx="914437" cy="819703"/>
          </a:xfrm>
        </p:grpSpPr>
        <p:grpSp>
          <p:nvGrpSpPr>
            <p:cNvPr id="41" name="Grup 40"/>
            <p:cNvGrpSpPr/>
            <p:nvPr/>
          </p:nvGrpSpPr>
          <p:grpSpPr>
            <a:xfrm>
              <a:off x="313837" y="4957280"/>
              <a:ext cx="914437" cy="819703"/>
              <a:chOff x="6709431" y="3270742"/>
              <a:chExt cx="1544353" cy="1384361"/>
            </a:xfrm>
            <a:solidFill>
              <a:schemeClr val="tx1">
                <a:lumMod val="65000"/>
                <a:lumOff val="35000"/>
              </a:schemeClr>
            </a:solidFill>
          </p:grpSpPr>
          <p:sp>
            <p:nvSpPr>
              <p:cNvPr id="4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27" name="Grup 26"/>
          <p:cNvGrpSpPr/>
          <p:nvPr/>
        </p:nvGrpSpPr>
        <p:grpSpPr>
          <a:xfrm>
            <a:off x="2788371" y="1003053"/>
            <a:ext cx="6475734" cy="728093"/>
            <a:chOff x="4229737" y="1933864"/>
            <a:chExt cx="3301365" cy="857571"/>
          </a:xfrm>
        </p:grpSpPr>
        <p:sp>
          <p:nvSpPr>
            <p:cNvPr id="28"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solidFill>
              <a:schemeClr val="accent6">
                <a:lumMod val="75000"/>
              </a:schemeClr>
            </a:solidFill>
            <a:ln>
              <a:solidFill>
                <a:schemeClr val="accent6">
                  <a:lumMod val="50000"/>
                </a:schemeClr>
              </a:solidFill>
            </a:ln>
            <a:effectLst>
              <a:outerShdw blurRad="50800" dist="254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9"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Arial" panose="020B0604020202020204" pitchFamily="34" charset="0"/>
                  <a:cs typeface="Arial" panose="020B0604020202020204" pitchFamily="34" charset="0"/>
                </a:rPr>
                <a:t>İletişim</a:t>
              </a:r>
            </a:p>
          </p:txBody>
        </p:sp>
      </p:grpSp>
      <p:sp>
        <p:nvSpPr>
          <p:cNvPr id="30" name="Freeform 6"/>
          <p:cNvSpPr>
            <a:spLocks noEditPoints="1"/>
          </p:cNvSpPr>
          <p:nvPr/>
        </p:nvSpPr>
        <p:spPr bwMode="auto">
          <a:xfrm rot="10800000" flipH="1">
            <a:off x="1508051" y="1333189"/>
            <a:ext cx="1280319" cy="825055"/>
          </a:xfrm>
          <a:custGeom>
            <a:avLst/>
            <a:gdLst>
              <a:gd name="T0" fmla="*/ 38 w 760"/>
              <a:gd name="T1" fmla="*/ 89 h 677"/>
              <a:gd name="T2" fmla="*/ 158 w 760"/>
              <a:gd name="T3" fmla="*/ 77 h 677"/>
              <a:gd name="T4" fmla="*/ 163 w 760"/>
              <a:gd name="T5" fmla="*/ 95 h 677"/>
              <a:gd name="T6" fmla="*/ 165 w 760"/>
              <a:gd name="T7" fmla="*/ 105 h 677"/>
              <a:gd name="T8" fmla="*/ 163 w 760"/>
              <a:gd name="T9" fmla="*/ 154 h 677"/>
              <a:gd name="T10" fmla="*/ 373 w 760"/>
              <a:gd name="T11" fmla="*/ 627 h 677"/>
              <a:gd name="T12" fmla="*/ 220 w 760"/>
              <a:gd name="T13" fmla="*/ 622 h 677"/>
              <a:gd name="T14" fmla="*/ 124 w 760"/>
              <a:gd name="T15" fmla="*/ 320 h 677"/>
              <a:gd name="T16" fmla="*/ 124 w 760"/>
              <a:gd name="T17" fmla="*/ 132 h 677"/>
              <a:gd name="T18" fmla="*/ 752 w 760"/>
              <a:gd name="T19" fmla="*/ 643 h 677"/>
              <a:gd name="T20" fmla="*/ 753 w 760"/>
              <a:gd name="T21" fmla="*/ 645 h 677"/>
              <a:gd name="T22" fmla="*/ 750 w 760"/>
              <a:gd name="T23" fmla="*/ 644 h 677"/>
              <a:gd name="T24" fmla="*/ 737 w 760"/>
              <a:gd name="T25" fmla="*/ 636 h 677"/>
              <a:gd name="T26" fmla="*/ 700 w 760"/>
              <a:gd name="T27" fmla="*/ 632 h 677"/>
              <a:gd name="T28" fmla="*/ 632 w 760"/>
              <a:gd name="T29" fmla="*/ 637 h 677"/>
              <a:gd name="T30" fmla="*/ 586 w 760"/>
              <a:gd name="T31" fmla="*/ 635 h 677"/>
              <a:gd name="T32" fmla="*/ 575 w 760"/>
              <a:gd name="T33" fmla="*/ 634 h 677"/>
              <a:gd name="T34" fmla="*/ 467 w 760"/>
              <a:gd name="T35" fmla="*/ 628 h 677"/>
              <a:gd name="T36" fmla="*/ 430 w 760"/>
              <a:gd name="T37" fmla="*/ 632 h 677"/>
              <a:gd name="T38" fmla="*/ 369 w 760"/>
              <a:gd name="T39" fmla="*/ 633 h 677"/>
              <a:gd name="T40" fmla="*/ 327 w 760"/>
              <a:gd name="T41" fmla="*/ 632 h 677"/>
              <a:gd name="T42" fmla="*/ 276 w 760"/>
              <a:gd name="T43" fmla="*/ 628 h 677"/>
              <a:gd name="T44" fmla="*/ 253 w 760"/>
              <a:gd name="T45" fmla="*/ 625 h 677"/>
              <a:gd name="T46" fmla="*/ 217 w 760"/>
              <a:gd name="T47" fmla="*/ 621 h 677"/>
              <a:gd name="T48" fmla="*/ 173 w 760"/>
              <a:gd name="T49" fmla="*/ 607 h 677"/>
              <a:gd name="T50" fmla="*/ 131 w 760"/>
              <a:gd name="T51" fmla="*/ 479 h 677"/>
              <a:gd name="T52" fmla="*/ 128 w 760"/>
              <a:gd name="T53" fmla="*/ 414 h 677"/>
              <a:gd name="T54" fmla="*/ 125 w 760"/>
              <a:gd name="T55" fmla="*/ 224 h 677"/>
              <a:gd name="T56" fmla="*/ 123 w 760"/>
              <a:gd name="T57" fmla="*/ 102 h 677"/>
              <a:gd name="T58" fmla="*/ 153 w 760"/>
              <a:gd name="T59" fmla="*/ 149 h 677"/>
              <a:gd name="T60" fmla="*/ 165 w 760"/>
              <a:gd name="T61" fmla="*/ 153 h 677"/>
              <a:gd name="T62" fmla="*/ 175 w 760"/>
              <a:gd name="T63" fmla="*/ 142 h 677"/>
              <a:gd name="T64" fmla="*/ 176 w 760"/>
              <a:gd name="T65" fmla="*/ 125 h 677"/>
              <a:gd name="T66" fmla="*/ 172 w 760"/>
              <a:gd name="T67" fmla="*/ 110 h 677"/>
              <a:gd name="T68" fmla="*/ 160 w 760"/>
              <a:gd name="T69" fmla="*/ 105 h 677"/>
              <a:gd name="T70" fmla="*/ 163 w 760"/>
              <a:gd name="T71" fmla="*/ 95 h 677"/>
              <a:gd name="T72" fmla="*/ 161 w 760"/>
              <a:gd name="T73" fmla="*/ 89 h 677"/>
              <a:gd name="T74" fmla="*/ 155 w 760"/>
              <a:gd name="T75" fmla="*/ 68 h 677"/>
              <a:gd name="T76" fmla="*/ 151 w 760"/>
              <a:gd name="T77" fmla="*/ 63 h 677"/>
              <a:gd name="T78" fmla="*/ 138 w 760"/>
              <a:gd name="T79" fmla="*/ 45 h 677"/>
              <a:gd name="T80" fmla="*/ 131 w 760"/>
              <a:gd name="T81" fmla="*/ 32 h 677"/>
              <a:gd name="T82" fmla="*/ 124 w 760"/>
              <a:gd name="T83" fmla="*/ 16 h 677"/>
              <a:gd name="T84" fmla="*/ 121 w 760"/>
              <a:gd name="T85" fmla="*/ 4 h 677"/>
              <a:gd name="T86" fmla="*/ 113 w 760"/>
              <a:gd name="T87" fmla="*/ 19 h 677"/>
              <a:gd name="T88" fmla="*/ 107 w 760"/>
              <a:gd name="T89" fmla="*/ 25 h 677"/>
              <a:gd name="T90" fmla="*/ 77 w 760"/>
              <a:gd name="T91" fmla="*/ 49 h 677"/>
              <a:gd name="T92" fmla="*/ 55 w 760"/>
              <a:gd name="T93" fmla="*/ 72 h 677"/>
              <a:gd name="T94" fmla="*/ 39 w 760"/>
              <a:gd name="T95" fmla="*/ 89 h 677"/>
              <a:gd name="T96" fmla="*/ 14 w 760"/>
              <a:gd name="T97" fmla="*/ 106 h 677"/>
              <a:gd name="T98" fmla="*/ 20 w 760"/>
              <a:gd name="T99" fmla="*/ 148 h 677"/>
              <a:gd name="T100" fmla="*/ 87 w 760"/>
              <a:gd name="T101" fmla="*/ 101 h 677"/>
              <a:gd name="T102" fmla="*/ 96 w 760"/>
              <a:gd name="T103" fmla="*/ 523 h 677"/>
              <a:gd name="T104" fmla="*/ 214 w 760"/>
              <a:gd name="T105" fmla="*/ 661 h 677"/>
              <a:gd name="T106" fmla="*/ 587 w 760"/>
              <a:gd name="T107" fmla="*/ 673 h 677"/>
              <a:gd name="T108" fmla="*/ 747 w 760"/>
              <a:gd name="T109" fmla="*/ 665 h 677"/>
              <a:gd name="T110" fmla="*/ 756 w 760"/>
              <a:gd name="T111" fmla="*/ 658 h 677"/>
              <a:gd name="T112" fmla="*/ 632 w 760"/>
              <a:gd name="T113" fmla="*/ 637 h 677"/>
              <a:gd name="T114" fmla="*/ 753 w 760"/>
              <a:gd name="T115" fmla="*/ 645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60" h="677">
                <a:moveTo>
                  <a:pt x="144" y="39"/>
                </a:moveTo>
                <a:cubicBezTo>
                  <a:pt x="144" y="39"/>
                  <a:pt x="144" y="40"/>
                  <a:pt x="143" y="40"/>
                </a:cubicBezTo>
                <a:cubicBezTo>
                  <a:pt x="143" y="40"/>
                  <a:pt x="143" y="40"/>
                  <a:pt x="143" y="40"/>
                </a:cubicBezTo>
                <a:lnTo>
                  <a:pt x="144" y="39"/>
                </a:lnTo>
                <a:close/>
                <a:moveTo>
                  <a:pt x="153" y="65"/>
                </a:moveTo>
                <a:cubicBezTo>
                  <a:pt x="153" y="65"/>
                  <a:pt x="153" y="65"/>
                  <a:pt x="153" y="65"/>
                </a:cubicBezTo>
                <a:cubicBezTo>
                  <a:pt x="153" y="65"/>
                  <a:pt x="153" y="64"/>
                  <a:pt x="153" y="65"/>
                </a:cubicBezTo>
                <a:close/>
                <a:moveTo>
                  <a:pt x="38" y="89"/>
                </a:moveTo>
                <a:cubicBezTo>
                  <a:pt x="38" y="89"/>
                  <a:pt x="38" y="89"/>
                  <a:pt x="38" y="89"/>
                </a:cubicBezTo>
                <a:cubicBezTo>
                  <a:pt x="38" y="89"/>
                  <a:pt x="38" y="89"/>
                  <a:pt x="38" y="89"/>
                </a:cubicBezTo>
                <a:close/>
                <a:moveTo>
                  <a:pt x="38" y="89"/>
                </a:moveTo>
                <a:cubicBezTo>
                  <a:pt x="39" y="90"/>
                  <a:pt x="39" y="90"/>
                  <a:pt x="39" y="89"/>
                </a:cubicBezTo>
                <a:cubicBezTo>
                  <a:pt x="38" y="88"/>
                  <a:pt x="38" y="89"/>
                  <a:pt x="38" y="88"/>
                </a:cubicBezTo>
                <a:cubicBezTo>
                  <a:pt x="38" y="89"/>
                  <a:pt x="38" y="89"/>
                  <a:pt x="38" y="89"/>
                </a:cubicBezTo>
                <a:close/>
                <a:moveTo>
                  <a:pt x="159" y="76"/>
                </a:moveTo>
                <a:cubicBezTo>
                  <a:pt x="158" y="77"/>
                  <a:pt x="158" y="77"/>
                  <a:pt x="158" y="77"/>
                </a:cubicBezTo>
                <a:cubicBezTo>
                  <a:pt x="158" y="77"/>
                  <a:pt x="158" y="77"/>
                  <a:pt x="158" y="77"/>
                </a:cubicBezTo>
                <a:lnTo>
                  <a:pt x="159" y="76"/>
                </a:lnTo>
                <a:close/>
                <a:moveTo>
                  <a:pt x="175" y="142"/>
                </a:moveTo>
                <a:cubicBezTo>
                  <a:pt x="174" y="143"/>
                  <a:pt x="174" y="143"/>
                  <a:pt x="174" y="143"/>
                </a:cubicBezTo>
                <a:cubicBezTo>
                  <a:pt x="174" y="143"/>
                  <a:pt x="175" y="143"/>
                  <a:pt x="175" y="143"/>
                </a:cubicBezTo>
                <a:lnTo>
                  <a:pt x="175" y="142"/>
                </a:lnTo>
                <a:close/>
                <a:moveTo>
                  <a:pt x="163" y="95"/>
                </a:moveTo>
                <a:cubicBezTo>
                  <a:pt x="163" y="95"/>
                  <a:pt x="163" y="95"/>
                  <a:pt x="163" y="95"/>
                </a:cubicBezTo>
                <a:cubicBezTo>
                  <a:pt x="163" y="94"/>
                  <a:pt x="163" y="93"/>
                  <a:pt x="162" y="93"/>
                </a:cubicBezTo>
                <a:cubicBezTo>
                  <a:pt x="161" y="93"/>
                  <a:pt x="161" y="93"/>
                  <a:pt x="161" y="93"/>
                </a:cubicBezTo>
                <a:lnTo>
                  <a:pt x="163" y="95"/>
                </a:lnTo>
                <a:close/>
                <a:moveTo>
                  <a:pt x="157" y="150"/>
                </a:moveTo>
                <a:cubicBezTo>
                  <a:pt x="157" y="150"/>
                  <a:pt x="157" y="150"/>
                  <a:pt x="157" y="150"/>
                </a:cubicBezTo>
                <a:cubicBezTo>
                  <a:pt x="156" y="151"/>
                  <a:pt x="156" y="150"/>
                  <a:pt x="157" y="150"/>
                </a:cubicBezTo>
                <a:close/>
                <a:moveTo>
                  <a:pt x="165" y="105"/>
                </a:moveTo>
                <a:cubicBezTo>
                  <a:pt x="165" y="105"/>
                  <a:pt x="165" y="105"/>
                  <a:pt x="165" y="105"/>
                </a:cubicBezTo>
                <a:cubicBezTo>
                  <a:pt x="166" y="104"/>
                  <a:pt x="166" y="104"/>
                  <a:pt x="166" y="104"/>
                </a:cubicBezTo>
                <a:lnTo>
                  <a:pt x="165" y="105"/>
                </a:lnTo>
                <a:close/>
                <a:moveTo>
                  <a:pt x="177" y="123"/>
                </a:moveTo>
                <a:cubicBezTo>
                  <a:pt x="177" y="122"/>
                  <a:pt x="177" y="122"/>
                  <a:pt x="176" y="123"/>
                </a:cubicBezTo>
                <a:cubicBezTo>
                  <a:pt x="177" y="123"/>
                  <a:pt x="177" y="123"/>
                  <a:pt x="177" y="123"/>
                </a:cubicBezTo>
                <a:close/>
                <a:moveTo>
                  <a:pt x="163" y="155"/>
                </a:moveTo>
                <a:cubicBezTo>
                  <a:pt x="163" y="155"/>
                  <a:pt x="164" y="155"/>
                  <a:pt x="164" y="154"/>
                </a:cubicBezTo>
                <a:cubicBezTo>
                  <a:pt x="163" y="154"/>
                  <a:pt x="163" y="154"/>
                  <a:pt x="163" y="154"/>
                </a:cubicBezTo>
                <a:cubicBezTo>
                  <a:pt x="163" y="154"/>
                  <a:pt x="163" y="155"/>
                  <a:pt x="163" y="155"/>
                </a:cubicBezTo>
                <a:close/>
                <a:moveTo>
                  <a:pt x="175" y="145"/>
                </a:moveTo>
                <a:cubicBezTo>
                  <a:pt x="175" y="144"/>
                  <a:pt x="175" y="144"/>
                  <a:pt x="175" y="144"/>
                </a:cubicBezTo>
                <a:cubicBezTo>
                  <a:pt x="175" y="144"/>
                  <a:pt x="175" y="145"/>
                  <a:pt x="175" y="145"/>
                </a:cubicBezTo>
                <a:close/>
                <a:moveTo>
                  <a:pt x="130" y="440"/>
                </a:moveTo>
                <a:cubicBezTo>
                  <a:pt x="130" y="439"/>
                  <a:pt x="129" y="439"/>
                  <a:pt x="130" y="440"/>
                </a:cubicBezTo>
                <a:close/>
                <a:moveTo>
                  <a:pt x="373" y="627"/>
                </a:moveTo>
                <a:cubicBezTo>
                  <a:pt x="373" y="627"/>
                  <a:pt x="373" y="627"/>
                  <a:pt x="373" y="627"/>
                </a:cubicBezTo>
                <a:cubicBezTo>
                  <a:pt x="374" y="626"/>
                  <a:pt x="374" y="626"/>
                  <a:pt x="374" y="625"/>
                </a:cubicBezTo>
                <a:lnTo>
                  <a:pt x="373" y="627"/>
                </a:lnTo>
                <a:close/>
                <a:moveTo>
                  <a:pt x="439" y="631"/>
                </a:moveTo>
                <a:cubicBezTo>
                  <a:pt x="440" y="631"/>
                  <a:pt x="440" y="631"/>
                  <a:pt x="440" y="631"/>
                </a:cubicBezTo>
                <a:cubicBezTo>
                  <a:pt x="440" y="631"/>
                  <a:pt x="440" y="630"/>
                  <a:pt x="439" y="631"/>
                </a:cubicBezTo>
                <a:close/>
                <a:moveTo>
                  <a:pt x="220" y="622"/>
                </a:moveTo>
                <a:cubicBezTo>
                  <a:pt x="221" y="621"/>
                  <a:pt x="221" y="621"/>
                  <a:pt x="222" y="621"/>
                </a:cubicBezTo>
                <a:cubicBezTo>
                  <a:pt x="221" y="621"/>
                  <a:pt x="221" y="621"/>
                  <a:pt x="220" y="622"/>
                </a:cubicBezTo>
                <a:close/>
                <a:moveTo>
                  <a:pt x="123" y="318"/>
                </a:moveTo>
                <a:cubicBezTo>
                  <a:pt x="123" y="319"/>
                  <a:pt x="123" y="319"/>
                  <a:pt x="123" y="319"/>
                </a:cubicBezTo>
                <a:cubicBezTo>
                  <a:pt x="124" y="318"/>
                  <a:pt x="124" y="318"/>
                  <a:pt x="124" y="318"/>
                </a:cubicBezTo>
                <a:lnTo>
                  <a:pt x="123" y="318"/>
                </a:lnTo>
                <a:close/>
                <a:moveTo>
                  <a:pt x="124" y="320"/>
                </a:moveTo>
                <a:cubicBezTo>
                  <a:pt x="124" y="320"/>
                  <a:pt x="124" y="319"/>
                  <a:pt x="123" y="319"/>
                </a:cubicBezTo>
                <a:cubicBezTo>
                  <a:pt x="123" y="320"/>
                  <a:pt x="123" y="322"/>
                  <a:pt x="123" y="323"/>
                </a:cubicBezTo>
                <a:cubicBezTo>
                  <a:pt x="124" y="323"/>
                  <a:pt x="124" y="321"/>
                  <a:pt x="124" y="320"/>
                </a:cubicBezTo>
                <a:close/>
                <a:moveTo>
                  <a:pt x="124" y="320"/>
                </a:moveTo>
                <a:cubicBezTo>
                  <a:pt x="124" y="320"/>
                  <a:pt x="124" y="320"/>
                  <a:pt x="124" y="320"/>
                </a:cubicBezTo>
                <a:cubicBezTo>
                  <a:pt x="124" y="320"/>
                  <a:pt x="124" y="320"/>
                  <a:pt x="124" y="320"/>
                </a:cubicBezTo>
                <a:close/>
                <a:moveTo>
                  <a:pt x="223" y="663"/>
                </a:moveTo>
                <a:cubicBezTo>
                  <a:pt x="222" y="663"/>
                  <a:pt x="222" y="663"/>
                  <a:pt x="222" y="663"/>
                </a:cubicBezTo>
                <a:cubicBezTo>
                  <a:pt x="222" y="663"/>
                  <a:pt x="222" y="663"/>
                  <a:pt x="223" y="663"/>
                </a:cubicBezTo>
                <a:close/>
                <a:moveTo>
                  <a:pt x="123" y="132"/>
                </a:moveTo>
                <a:cubicBezTo>
                  <a:pt x="124" y="132"/>
                  <a:pt x="124" y="132"/>
                  <a:pt x="124" y="132"/>
                </a:cubicBezTo>
                <a:cubicBezTo>
                  <a:pt x="123" y="132"/>
                  <a:pt x="123" y="132"/>
                  <a:pt x="123" y="132"/>
                </a:cubicBezTo>
                <a:close/>
                <a:moveTo>
                  <a:pt x="501" y="631"/>
                </a:moveTo>
                <a:cubicBezTo>
                  <a:pt x="501" y="632"/>
                  <a:pt x="501" y="632"/>
                  <a:pt x="501" y="632"/>
                </a:cubicBezTo>
                <a:cubicBezTo>
                  <a:pt x="501" y="632"/>
                  <a:pt x="501" y="632"/>
                  <a:pt x="501" y="632"/>
                </a:cubicBezTo>
                <a:lnTo>
                  <a:pt x="501" y="631"/>
                </a:lnTo>
                <a:close/>
                <a:moveTo>
                  <a:pt x="752" y="643"/>
                </a:moveTo>
                <a:cubicBezTo>
                  <a:pt x="751" y="644"/>
                  <a:pt x="751" y="644"/>
                  <a:pt x="751" y="644"/>
                </a:cubicBezTo>
                <a:cubicBezTo>
                  <a:pt x="751" y="644"/>
                  <a:pt x="752" y="643"/>
                  <a:pt x="752" y="643"/>
                </a:cubicBezTo>
                <a:close/>
                <a:moveTo>
                  <a:pt x="585" y="635"/>
                </a:moveTo>
                <a:cubicBezTo>
                  <a:pt x="585" y="635"/>
                  <a:pt x="586" y="635"/>
                  <a:pt x="586" y="635"/>
                </a:cubicBezTo>
                <a:cubicBezTo>
                  <a:pt x="584" y="634"/>
                  <a:pt x="580" y="634"/>
                  <a:pt x="575" y="634"/>
                </a:cubicBezTo>
                <a:cubicBezTo>
                  <a:pt x="575" y="636"/>
                  <a:pt x="575" y="636"/>
                  <a:pt x="575" y="636"/>
                </a:cubicBezTo>
                <a:lnTo>
                  <a:pt x="585" y="635"/>
                </a:lnTo>
                <a:close/>
                <a:moveTo>
                  <a:pt x="760" y="655"/>
                </a:moveTo>
                <a:cubicBezTo>
                  <a:pt x="760" y="655"/>
                  <a:pt x="755" y="649"/>
                  <a:pt x="753" y="646"/>
                </a:cubicBezTo>
                <a:cubicBezTo>
                  <a:pt x="755" y="647"/>
                  <a:pt x="754" y="646"/>
                  <a:pt x="753" y="645"/>
                </a:cubicBezTo>
                <a:cubicBezTo>
                  <a:pt x="753" y="645"/>
                  <a:pt x="753" y="645"/>
                  <a:pt x="753" y="645"/>
                </a:cubicBezTo>
                <a:cubicBezTo>
                  <a:pt x="752" y="645"/>
                  <a:pt x="752" y="643"/>
                  <a:pt x="751" y="642"/>
                </a:cubicBezTo>
                <a:cubicBezTo>
                  <a:pt x="752" y="643"/>
                  <a:pt x="752" y="643"/>
                  <a:pt x="752" y="643"/>
                </a:cubicBezTo>
                <a:cubicBezTo>
                  <a:pt x="752" y="642"/>
                  <a:pt x="752" y="642"/>
                  <a:pt x="752" y="642"/>
                </a:cubicBezTo>
                <a:cubicBezTo>
                  <a:pt x="752" y="643"/>
                  <a:pt x="752" y="643"/>
                  <a:pt x="752" y="643"/>
                </a:cubicBezTo>
                <a:cubicBezTo>
                  <a:pt x="752" y="644"/>
                  <a:pt x="752" y="644"/>
                  <a:pt x="751" y="644"/>
                </a:cubicBezTo>
                <a:cubicBezTo>
                  <a:pt x="751" y="644"/>
                  <a:pt x="751" y="644"/>
                  <a:pt x="751" y="644"/>
                </a:cubicBezTo>
                <a:cubicBezTo>
                  <a:pt x="751" y="644"/>
                  <a:pt x="750" y="644"/>
                  <a:pt x="750" y="644"/>
                </a:cubicBezTo>
                <a:cubicBezTo>
                  <a:pt x="750" y="642"/>
                  <a:pt x="750" y="642"/>
                  <a:pt x="750" y="642"/>
                </a:cubicBezTo>
                <a:cubicBezTo>
                  <a:pt x="749" y="645"/>
                  <a:pt x="744" y="638"/>
                  <a:pt x="743" y="638"/>
                </a:cubicBezTo>
                <a:cubicBezTo>
                  <a:pt x="742" y="636"/>
                  <a:pt x="741" y="638"/>
                  <a:pt x="739" y="637"/>
                </a:cubicBezTo>
                <a:cubicBezTo>
                  <a:pt x="737" y="637"/>
                  <a:pt x="738" y="635"/>
                  <a:pt x="737" y="634"/>
                </a:cubicBezTo>
                <a:cubicBezTo>
                  <a:pt x="737" y="634"/>
                  <a:pt x="737" y="633"/>
                  <a:pt x="736" y="633"/>
                </a:cubicBezTo>
                <a:cubicBezTo>
                  <a:pt x="736" y="633"/>
                  <a:pt x="736" y="633"/>
                  <a:pt x="736" y="634"/>
                </a:cubicBezTo>
                <a:cubicBezTo>
                  <a:pt x="736" y="634"/>
                  <a:pt x="736" y="634"/>
                  <a:pt x="736" y="634"/>
                </a:cubicBezTo>
                <a:cubicBezTo>
                  <a:pt x="737" y="635"/>
                  <a:pt x="737" y="636"/>
                  <a:pt x="737" y="636"/>
                </a:cubicBezTo>
                <a:cubicBezTo>
                  <a:pt x="737" y="636"/>
                  <a:pt x="737" y="635"/>
                  <a:pt x="736" y="635"/>
                </a:cubicBezTo>
                <a:cubicBezTo>
                  <a:pt x="735" y="635"/>
                  <a:pt x="735" y="635"/>
                  <a:pt x="735" y="635"/>
                </a:cubicBezTo>
                <a:cubicBezTo>
                  <a:pt x="733" y="635"/>
                  <a:pt x="733" y="635"/>
                  <a:pt x="733" y="635"/>
                </a:cubicBezTo>
                <a:cubicBezTo>
                  <a:pt x="729" y="634"/>
                  <a:pt x="729" y="634"/>
                  <a:pt x="729" y="634"/>
                </a:cubicBezTo>
                <a:cubicBezTo>
                  <a:pt x="734" y="633"/>
                  <a:pt x="731" y="633"/>
                  <a:pt x="730" y="632"/>
                </a:cubicBezTo>
                <a:cubicBezTo>
                  <a:pt x="723" y="632"/>
                  <a:pt x="712" y="630"/>
                  <a:pt x="710" y="633"/>
                </a:cubicBezTo>
                <a:cubicBezTo>
                  <a:pt x="700" y="632"/>
                  <a:pt x="700" y="631"/>
                  <a:pt x="696" y="631"/>
                </a:cubicBezTo>
                <a:cubicBezTo>
                  <a:pt x="697" y="631"/>
                  <a:pt x="700" y="632"/>
                  <a:pt x="700" y="632"/>
                </a:cubicBezTo>
                <a:cubicBezTo>
                  <a:pt x="696" y="631"/>
                  <a:pt x="698" y="633"/>
                  <a:pt x="700" y="633"/>
                </a:cubicBezTo>
                <a:cubicBezTo>
                  <a:pt x="694" y="635"/>
                  <a:pt x="669" y="628"/>
                  <a:pt x="668" y="632"/>
                </a:cubicBezTo>
                <a:cubicBezTo>
                  <a:pt x="668" y="631"/>
                  <a:pt x="668" y="631"/>
                  <a:pt x="668" y="631"/>
                </a:cubicBezTo>
                <a:cubicBezTo>
                  <a:pt x="667" y="634"/>
                  <a:pt x="669" y="636"/>
                  <a:pt x="665" y="638"/>
                </a:cubicBezTo>
                <a:cubicBezTo>
                  <a:pt x="662" y="637"/>
                  <a:pt x="662" y="637"/>
                  <a:pt x="662" y="637"/>
                </a:cubicBezTo>
                <a:cubicBezTo>
                  <a:pt x="658" y="638"/>
                  <a:pt x="658" y="638"/>
                  <a:pt x="658" y="638"/>
                </a:cubicBezTo>
                <a:cubicBezTo>
                  <a:pt x="655" y="638"/>
                  <a:pt x="656" y="637"/>
                  <a:pt x="656" y="637"/>
                </a:cubicBezTo>
                <a:cubicBezTo>
                  <a:pt x="650" y="638"/>
                  <a:pt x="640" y="637"/>
                  <a:pt x="632" y="637"/>
                </a:cubicBezTo>
                <a:cubicBezTo>
                  <a:pt x="641" y="644"/>
                  <a:pt x="641" y="644"/>
                  <a:pt x="641" y="644"/>
                </a:cubicBezTo>
                <a:cubicBezTo>
                  <a:pt x="634" y="642"/>
                  <a:pt x="622" y="639"/>
                  <a:pt x="620" y="642"/>
                </a:cubicBezTo>
                <a:cubicBezTo>
                  <a:pt x="616" y="639"/>
                  <a:pt x="616" y="639"/>
                  <a:pt x="616" y="639"/>
                </a:cubicBezTo>
                <a:cubicBezTo>
                  <a:pt x="602" y="635"/>
                  <a:pt x="607" y="642"/>
                  <a:pt x="601" y="641"/>
                </a:cubicBezTo>
                <a:cubicBezTo>
                  <a:pt x="594" y="638"/>
                  <a:pt x="594" y="638"/>
                  <a:pt x="594" y="638"/>
                </a:cubicBezTo>
                <a:cubicBezTo>
                  <a:pt x="601" y="638"/>
                  <a:pt x="601" y="638"/>
                  <a:pt x="601" y="638"/>
                </a:cubicBezTo>
                <a:cubicBezTo>
                  <a:pt x="594" y="637"/>
                  <a:pt x="591" y="636"/>
                  <a:pt x="586" y="635"/>
                </a:cubicBezTo>
                <a:cubicBezTo>
                  <a:pt x="586" y="635"/>
                  <a:pt x="586" y="635"/>
                  <a:pt x="586" y="635"/>
                </a:cubicBezTo>
                <a:cubicBezTo>
                  <a:pt x="586" y="635"/>
                  <a:pt x="586" y="635"/>
                  <a:pt x="586" y="635"/>
                </a:cubicBezTo>
                <a:cubicBezTo>
                  <a:pt x="585" y="635"/>
                  <a:pt x="585" y="635"/>
                  <a:pt x="585" y="635"/>
                </a:cubicBezTo>
                <a:cubicBezTo>
                  <a:pt x="585" y="636"/>
                  <a:pt x="581" y="637"/>
                  <a:pt x="576" y="637"/>
                </a:cubicBezTo>
                <a:cubicBezTo>
                  <a:pt x="569" y="637"/>
                  <a:pt x="564" y="639"/>
                  <a:pt x="553" y="637"/>
                </a:cubicBezTo>
                <a:cubicBezTo>
                  <a:pt x="550" y="640"/>
                  <a:pt x="550" y="640"/>
                  <a:pt x="550" y="640"/>
                </a:cubicBezTo>
                <a:cubicBezTo>
                  <a:pt x="542" y="638"/>
                  <a:pt x="542" y="638"/>
                  <a:pt x="542" y="638"/>
                </a:cubicBezTo>
                <a:cubicBezTo>
                  <a:pt x="542" y="636"/>
                  <a:pt x="542" y="636"/>
                  <a:pt x="542" y="636"/>
                </a:cubicBezTo>
                <a:cubicBezTo>
                  <a:pt x="550" y="636"/>
                  <a:pt x="565" y="635"/>
                  <a:pt x="575" y="634"/>
                </a:cubicBezTo>
                <a:cubicBezTo>
                  <a:pt x="576" y="633"/>
                  <a:pt x="576" y="633"/>
                  <a:pt x="576" y="633"/>
                </a:cubicBezTo>
                <a:cubicBezTo>
                  <a:pt x="569" y="634"/>
                  <a:pt x="562" y="635"/>
                  <a:pt x="558" y="635"/>
                </a:cubicBezTo>
                <a:cubicBezTo>
                  <a:pt x="556" y="634"/>
                  <a:pt x="551" y="632"/>
                  <a:pt x="555" y="631"/>
                </a:cubicBezTo>
                <a:cubicBezTo>
                  <a:pt x="551" y="633"/>
                  <a:pt x="551" y="633"/>
                  <a:pt x="551" y="633"/>
                </a:cubicBezTo>
                <a:cubicBezTo>
                  <a:pt x="531" y="634"/>
                  <a:pt x="530" y="634"/>
                  <a:pt x="509" y="632"/>
                </a:cubicBezTo>
                <a:cubicBezTo>
                  <a:pt x="511" y="633"/>
                  <a:pt x="511" y="633"/>
                  <a:pt x="511" y="633"/>
                </a:cubicBezTo>
                <a:cubicBezTo>
                  <a:pt x="507" y="633"/>
                  <a:pt x="502" y="634"/>
                  <a:pt x="501" y="632"/>
                </a:cubicBezTo>
                <a:cubicBezTo>
                  <a:pt x="488" y="632"/>
                  <a:pt x="475" y="631"/>
                  <a:pt x="467" y="628"/>
                </a:cubicBezTo>
                <a:cubicBezTo>
                  <a:pt x="465" y="631"/>
                  <a:pt x="465" y="631"/>
                  <a:pt x="465" y="631"/>
                </a:cubicBezTo>
                <a:cubicBezTo>
                  <a:pt x="462" y="631"/>
                  <a:pt x="458" y="627"/>
                  <a:pt x="457" y="630"/>
                </a:cubicBezTo>
                <a:cubicBezTo>
                  <a:pt x="451" y="631"/>
                  <a:pt x="451" y="631"/>
                  <a:pt x="451" y="631"/>
                </a:cubicBezTo>
                <a:cubicBezTo>
                  <a:pt x="447" y="631"/>
                  <a:pt x="445" y="633"/>
                  <a:pt x="441" y="631"/>
                </a:cubicBezTo>
                <a:cubicBezTo>
                  <a:pt x="441" y="631"/>
                  <a:pt x="441" y="631"/>
                  <a:pt x="441" y="631"/>
                </a:cubicBezTo>
                <a:cubicBezTo>
                  <a:pt x="440" y="631"/>
                  <a:pt x="440" y="631"/>
                  <a:pt x="440" y="631"/>
                </a:cubicBezTo>
                <a:cubicBezTo>
                  <a:pt x="440" y="631"/>
                  <a:pt x="440" y="631"/>
                  <a:pt x="440" y="631"/>
                </a:cubicBezTo>
                <a:cubicBezTo>
                  <a:pt x="431" y="630"/>
                  <a:pt x="440" y="633"/>
                  <a:pt x="430" y="632"/>
                </a:cubicBezTo>
                <a:cubicBezTo>
                  <a:pt x="427" y="630"/>
                  <a:pt x="427" y="635"/>
                  <a:pt x="422" y="634"/>
                </a:cubicBezTo>
                <a:cubicBezTo>
                  <a:pt x="417" y="631"/>
                  <a:pt x="417" y="631"/>
                  <a:pt x="417" y="631"/>
                </a:cubicBezTo>
                <a:cubicBezTo>
                  <a:pt x="409" y="629"/>
                  <a:pt x="407" y="632"/>
                  <a:pt x="395" y="632"/>
                </a:cubicBezTo>
                <a:cubicBezTo>
                  <a:pt x="389" y="631"/>
                  <a:pt x="387" y="628"/>
                  <a:pt x="390" y="625"/>
                </a:cubicBezTo>
                <a:cubicBezTo>
                  <a:pt x="385" y="628"/>
                  <a:pt x="388" y="627"/>
                  <a:pt x="381" y="629"/>
                </a:cubicBezTo>
                <a:cubicBezTo>
                  <a:pt x="380" y="627"/>
                  <a:pt x="381" y="627"/>
                  <a:pt x="382" y="626"/>
                </a:cubicBezTo>
                <a:cubicBezTo>
                  <a:pt x="376" y="624"/>
                  <a:pt x="378" y="627"/>
                  <a:pt x="373" y="627"/>
                </a:cubicBezTo>
                <a:cubicBezTo>
                  <a:pt x="372" y="629"/>
                  <a:pt x="370" y="633"/>
                  <a:pt x="369" y="633"/>
                </a:cubicBezTo>
                <a:cubicBezTo>
                  <a:pt x="371" y="634"/>
                  <a:pt x="371" y="634"/>
                  <a:pt x="371" y="634"/>
                </a:cubicBezTo>
                <a:cubicBezTo>
                  <a:pt x="365" y="635"/>
                  <a:pt x="360" y="636"/>
                  <a:pt x="354" y="635"/>
                </a:cubicBezTo>
                <a:cubicBezTo>
                  <a:pt x="354" y="633"/>
                  <a:pt x="354" y="633"/>
                  <a:pt x="354" y="633"/>
                </a:cubicBezTo>
                <a:cubicBezTo>
                  <a:pt x="348" y="634"/>
                  <a:pt x="348" y="634"/>
                  <a:pt x="348" y="634"/>
                </a:cubicBezTo>
                <a:cubicBezTo>
                  <a:pt x="348" y="632"/>
                  <a:pt x="348" y="632"/>
                  <a:pt x="348" y="632"/>
                </a:cubicBezTo>
                <a:cubicBezTo>
                  <a:pt x="339" y="632"/>
                  <a:pt x="339" y="632"/>
                  <a:pt x="339" y="632"/>
                </a:cubicBezTo>
                <a:cubicBezTo>
                  <a:pt x="340" y="633"/>
                  <a:pt x="340" y="633"/>
                  <a:pt x="340" y="633"/>
                </a:cubicBezTo>
                <a:cubicBezTo>
                  <a:pt x="338" y="633"/>
                  <a:pt x="331" y="633"/>
                  <a:pt x="327" y="632"/>
                </a:cubicBezTo>
                <a:cubicBezTo>
                  <a:pt x="327" y="631"/>
                  <a:pt x="327" y="631"/>
                  <a:pt x="327" y="631"/>
                </a:cubicBezTo>
                <a:cubicBezTo>
                  <a:pt x="316" y="628"/>
                  <a:pt x="307" y="631"/>
                  <a:pt x="294" y="631"/>
                </a:cubicBezTo>
                <a:cubicBezTo>
                  <a:pt x="296" y="629"/>
                  <a:pt x="296" y="629"/>
                  <a:pt x="296" y="629"/>
                </a:cubicBezTo>
                <a:cubicBezTo>
                  <a:pt x="292" y="627"/>
                  <a:pt x="295" y="632"/>
                  <a:pt x="289" y="630"/>
                </a:cubicBezTo>
                <a:cubicBezTo>
                  <a:pt x="289" y="628"/>
                  <a:pt x="289" y="628"/>
                  <a:pt x="289" y="628"/>
                </a:cubicBezTo>
                <a:cubicBezTo>
                  <a:pt x="284" y="631"/>
                  <a:pt x="283" y="627"/>
                  <a:pt x="280" y="626"/>
                </a:cubicBezTo>
                <a:cubicBezTo>
                  <a:pt x="282" y="629"/>
                  <a:pt x="282" y="629"/>
                  <a:pt x="282" y="629"/>
                </a:cubicBezTo>
                <a:cubicBezTo>
                  <a:pt x="276" y="628"/>
                  <a:pt x="276" y="628"/>
                  <a:pt x="276" y="628"/>
                </a:cubicBezTo>
                <a:cubicBezTo>
                  <a:pt x="269" y="626"/>
                  <a:pt x="272" y="624"/>
                  <a:pt x="273" y="622"/>
                </a:cubicBezTo>
                <a:cubicBezTo>
                  <a:pt x="268" y="624"/>
                  <a:pt x="268" y="624"/>
                  <a:pt x="268" y="624"/>
                </a:cubicBezTo>
                <a:cubicBezTo>
                  <a:pt x="268" y="621"/>
                  <a:pt x="268" y="621"/>
                  <a:pt x="268" y="621"/>
                </a:cubicBezTo>
                <a:cubicBezTo>
                  <a:pt x="264" y="624"/>
                  <a:pt x="264" y="621"/>
                  <a:pt x="259" y="622"/>
                </a:cubicBezTo>
                <a:cubicBezTo>
                  <a:pt x="258" y="621"/>
                  <a:pt x="260" y="620"/>
                  <a:pt x="258" y="620"/>
                </a:cubicBezTo>
                <a:cubicBezTo>
                  <a:pt x="248" y="622"/>
                  <a:pt x="248" y="622"/>
                  <a:pt x="248" y="622"/>
                </a:cubicBezTo>
                <a:cubicBezTo>
                  <a:pt x="254" y="621"/>
                  <a:pt x="254" y="621"/>
                  <a:pt x="254" y="621"/>
                </a:cubicBezTo>
                <a:cubicBezTo>
                  <a:pt x="253" y="625"/>
                  <a:pt x="253" y="625"/>
                  <a:pt x="253" y="625"/>
                </a:cubicBezTo>
                <a:cubicBezTo>
                  <a:pt x="247" y="628"/>
                  <a:pt x="245" y="624"/>
                  <a:pt x="241" y="625"/>
                </a:cubicBezTo>
                <a:cubicBezTo>
                  <a:pt x="244" y="624"/>
                  <a:pt x="244" y="624"/>
                  <a:pt x="244" y="624"/>
                </a:cubicBezTo>
                <a:cubicBezTo>
                  <a:pt x="237" y="624"/>
                  <a:pt x="237" y="622"/>
                  <a:pt x="233" y="621"/>
                </a:cubicBezTo>
                <a:cubicBezTo>
                  <a:pt x="234" y="622"/>
                  <a:pt x="236" y="623"/>
                  <a:pt x="233" y="623"/>
                </a:cubicBezTo>
                <a:cubicBezTo>
                  <a:pt x="231" y="623"/>
                  <a:pt x="232" y="622"/>
                  <a:pt x="230" y="621"/>
                </a:cubicBezTo>
                <a:cubicBezTo>
                  <a:pt x="229" y="624"/>
                  <a:pt x="224" y="624"/>
                  <a:pt x="220" y="622"/>
                </a:cubicBezTo>
                <a:cubicBezTo>
                  <a:pt x="220" y="622"/>
                  <a:pt x="220" y="622"/>
                  <a:pt x="220" y="622"/>
                </a:cubicBezTo>
                <a:cubicBezTo>
                  <a:pt x="219" y="622"/>
                  <a:pt x="219" y="622"/>
                  <a:pt x="217" y="621"/>
                </a:cubicBezTo>
                <a:cubicBezTo>
                  <a:pt x="218" y="619"/>
                  <a:pt x="218" y="619"/>
                  <a:pt x="218" y="619"/>
                </a:cubicBezTo>
                <a:cubicBezTo>
                  <a:pt x="214" y="621"/>
                  <a:pt x="214" y="621"/>
                  <a:pt x="214" y="621"/>
                </a:cubicBezTo>
                <a:cubicBezTo>
                  <a:pt x="212" y="620"/>
                  <a:pt x="208" y="621"/>
                  <a:pt x="209" y="619"/>
                </a:cubicBezTo>
                <a:cubicBezTo>
                  <a:pt x="210" y="619"/>
                  <a:pt x="210" y="619"/>
                  <a:pt x="210" y="619"/>
                </a:cubicBezTo>
                <a:cubicBezTo>
                  <a:pt x="204" y="618"/>
                  <a:pt x="198" y="616"/>
                  <a:pt x="192" y="615"/>
                </a:cubicBezTo>
                <a:cubicBezTo>
                  <a:pt x="192" y="612"/>
                  <a:pt x="192" y="612"/>
                  <a:pt x="192" y="612"/>
                </a:cubicBezTo>
                <a:cubicBezTo>
                  <a:pt x="189" y="615"/>
                  <a:pt x="183" y="609"/>
                  <a:pt x="182" y="613"/>
                </a:cubicBezTo>
                <a:cubicBezTo>
                  <a:pt x="180" y="610"/>
                  <a:pt x="169" y="611"/>
                  <a:pt x="173" y="607"/>
                </a:cubicBezTo>
                <a:cubicBezTo>
                  <a:pt x="168" y="605"/>
                  <a:pt x="164" y="604"/>
                  <a:pt x="160" y="603"/>
                </a:cubicBezTo>
                <a:cubicBezTo>
                  <a:pt x="159" y="603"/>
                  <a:pt x="157" y="602"/>
                  <a:pt x="156" y="602"/>
                </a:cubicBezTo>
                <a:cubicBezTo>
                  <a:pt x="156" y="601"/>
                  <a:pt x="155" y="601"/>
                  <a:pt x="154" y="598"/>
                </a:cubicBezTo>
                <a:cubicBezTo>
                  <a:pt x="155" y="596"/>
                  <a:pt x="154" y="592"/>
                  <a:pt x="153" y="588"/>
                </a:cubicBezTo>
                <a:cubicBezTo>
                  <a:pt x="151" y="583"/>
                  <a:pt x="150" y="578"/>
                  <a:pt x="149" y="573"/>
                </a:cubicBezTo>
                <a:cubicBezTo>
                  <a:pt x="143" y="556"/>
                  <a:pt x="140" y="544"/>
                  <a:pt x="136" y="525"/>
                </a:cubicBezTo>
                <a:cubicBezTo>
                  <a:pt x="140" y="512"/>
                  <a:pt x="131" y="495"/>
                  <a:pt x="133" y="482"/>
                </a:cubicBezTo>
                <a:cubicBezTo>
                  <a:pt x="131" y="479"/>
                  <a:pt x="131" y="479"/>
                  <a:pt x="131" y="479"/>
                </a:cubicBezTo>
                <a:cubicBezTo>
                  <a:pt x="133" y="470"/>
                  <a:pt x="128" y="457"/>
                  <a:pt x="131" y="445"/>
                </a:cubicBezTo>
                <a:cubicBezTo>
                  <a:pt x="130" y="442"/>
                  <a:pt x="130" y="440"/>
                  <a:pt x="130" y="440"/>
                </a:cubicBezTo>
                <a:cubicBezTo>
                  <a:pt x="129" y="440"/>
                  <a:pt x="129" y="441"/>
                  <a:pt x="128" y="442"/>
                </a:cubicBezTo>
                <a:cubicBezTo>
                  <a:pt x="129" y="438"/>
                  <a:pt x="127" y="431"/>
                  <a:pt x="130" y="431"/>
                </a:cubicBezTo>
                <a:cubicBezTo>
                  <a:pt x="130" y="432"/>
                  <a:pt x="130" y="432"/>
                  <a:pt x="130" y="432"/>
                </a:cubicBezTo>
                <a:cubicBezTo>
                  <a:pt x="133" y="433"/>
                  <a:pt x="128" y="422"/>
                  <a:pt x="130" y="418"/>
                </a:cubicBezTo>
                <a:cubicBezTo>
                  <a:pt x="128" y="420"/>
                  <a:pt x="128" y="420"/>
                  <a:pt x="128" y="420"/>
                </a:cubicBezTo>
                <a:cubicBezTo>
                  <a:pt x="128" y="414"/>
                  <a:pt x="128" y="414"/>
                  <a:pt x="128" y="414"/>
                </a:cubicBezTo>
                <a:cubicBezTo>
                  <a:pt x="129" y="415"/>
                  <a:pt x="129" y="415"/>
                  <a:pt x="129" y="415"/>
                </a:cubicBezTo>
                <a:cubicBezTo>
                  <a:pt x="121" y="387"/>
                  <a:pt x="130" y="374"/>
                  <a:pt x="124" y="347"/>
                </a:cubicBezTo>
                <a:cubicBezTo>
                  <a:pt x="127" y="351"/>
                  <a:pt x="122" y="342"/>
                  <a:pt x="125" y="342"/>
                </a:cubicBezTo>
                <a:cubicBezTo>
                  <a:pt x="130" y="335"/>
                  <a:pt x="124" y="329"/>
                  <a:pt x="123" y="323"/>
                </a:cubicBezTo>
                <a:cubicBezTo>
                  <a:pt x="123" y="323"/>
                  <a:pt x="123" y="323"/>
                  <a:pt x="122" y="323"/>
                </a:cubicBezTo>
                <a:cubicBezTo>
                  <a:pt x="123" y="313"/>
                  <a:pt x="123" y="313"/>
                  <a:pt x="123" y="313"/>
                </a:cubicBezTo>
                <a:cubicBezTo>
                  <a:pt x="127" y="319"/>
                  <a:pt x="119" y="306"/>
                  <a:pt x="123" y="312"/>
                </a:cubicBezTo>
                <a:cubicBezTo>
                  <a:pt x="126" y="286"/>
                  <a:pt x="123" y="253"/>
                  <a:pt x="125" y="224"/>
                </a:cubicBezTo>
                <a:cubicBezTo>
                  <a:pt x="124" y="225"/>
                  <a:pt x="124" y="225"/>
                  <a:pt x="124" y="225"/>
                </a:cubicBezTo>
                <a:cubicBezTo>
                  <a:pt x="124" y="218"/>
                  <a:pt x="123" y="209"/>
                  <a:pt x="124" y="203"/>
                </a:cubicBezTo>
                <a:cubicBezTo>
                  <a:pt x="126" y="197"/>
                  <a:pt x="122" y="190"/>
                  <a:pt x="122" y="188"/>
                </a:cubicBezTo>
                <a:cubicBezTo>
                  <a:pt x="120" y="182"/>
                  <a:pt x="124" y="177"/>
                  <a:pt x="124" y="179"/>
                </a:cubicBezTo>
                <a:cubicBezTo>
                  <a:pt x="123" y="173"/>
                  <a:pt x="119" y="166"/>
                  <a:pt x="121" y="157"/>
                </a:cubicBezTo>
                <a:cubicBezTo>
                  <a:pt x="125" y="154"/>
                  <a:pt x="118" y="132"/>
                  <a:pt x="123" y="132"/>
                </a:cubicBezTo>
                <a:cubicBezTo>
                  <a:pt x="122" y="132"/>
                  <a:pt x="122" y="132"/>
                  <a:pt x="122" y="132"/>
                </a:cubicBezTo>
                <a:cubicBezTo>
                  <a:pt x="125" y="122"/>
                  <a:pt x="122" y="112"/>
                  <a:pt x="123" y="102"/>
                </a:cubicBezTo>
                <a:cubicBezTo>
                  <a:pt x="126" y="105"/>
                  <a:pt x="129" y="109"/>
                  <a:pt x="130" y="114"/>
                </a:cubicBezTo>
                <a:cubicBezTo>
                  <a:pt x="128" y="117"/>
                  <a:pt x="139" y="131"/>
                  <a:pt x="141" y="131"/>
                </a:cubicBezTo>
                <a:cubicBezTo>
                  <a:pt x="143" y="128"/>
                  <a:pt x="143" y="128"/>
                  <a:pt x="143" y="128"/>
                </a:cubicBezTo>
                <a:cubicBezTo>
                  <a:pt x="147" y="133"/>
                  <a:pt x="146" y="137"/>
                  <a:pt x="151" y="140"/>
                </a:cubicBezTo>
                <a:cubicBezTo>
                  <a:pt x="150" y="140"/>
                  <a:pt x="150" y="140"/>
                  <a:pt x="150" y="140"/>
                </a:cubicBezTo>
                <a:cubicBezTo>
                  <a:pt x="150" y="140"/>
                  <a:pt x="151" y="141"/>
                  <a:pt x="151" y="141"/>
                </a:cubicBezTo>
                <a:cubicBezTo>
                  <a:pt x="152" y="141"/>
                  <a:pt x="156" y="140"/>
                  <a:pt x="154" y="149"/>
                </a:cubicBezTo>
                <a:cubicBezTo>
                  <a:pt x="153" y="149"/>
                  <a:pt x="153" y="149"/>
                  <a:pt x="153" y="149"/>
                </a:cubicBezTo>
                <a:cubicBezTo>
                  <a:pt x="153" y="150"/>
                  <a:pt x="154" y="149"/>
                  <a:pt x="154" y="150"/>
                </a:cubicBezTo>
                <a:cubicBezTo>
                  <a:pt x="154" y="148"/>
                  <a:pt x="154" y="148"/>
                  <a:pt x="154" y="148"/>
                </a:cubicBezTo>
                <a:cubicBezTo>
                  <a:pt x="156" y="148"/>
                  <a:pt x="157" y="148"/>
                  <a:pt x="158" y="149"/>
                </a:cubicBezTo>
                <a:cubicBezTo>
                  <a:pt x="158" y="149"/>
                  <a:pt x="157" y="150"/>
                  <a:pt x="157" y="150"/>
                </a:cubicBezTo>
                <a:cubicBezTo>
                  <a:pt x="159" y="152"/>
                  <a:pt x="159" y="152"/>
                  <a:pt x="159" y="152"/>
                </a:cubicBezTo>
                <a:cubicBezTo>
                  <a:pt x="158" y="154"/>
                  <a:pt x="158" y="154"/>
                  <a:pt x="158" y="154"/>
                </a:cubicBezTo>
                <a:cubicBezTo>
                  <a:pt x="159" y="154"/>
                  <a:pt x="163" y="151"/>
                  <a:pt x="162" y="154"/>
                </a:cubicBezTo>
                <a:cubicBezTo>
                  <a:pt x="164" y="152"/>
                  <a:pt x="164" y="154"/>
                  <a:pt x="165" y="153"/>
                </a:cubicBezTo>
                <a:cubicBezTo>
                  <a:pt x="165" y="153"/>
                  <a:pt x="164" y="154"/>
                  <a:pt x="164" y="154"/>
                </a:cubicBezTo>
                <a:cubicBezTo>
                  <a:pt x="165" y="155"/>
                  <a:pt x="167" y="157"/>
                  <a:pt x="169" y="156"/>
                </a:cubicBezTo>
                <a:cubicBezTo>
                  <a:pt x="169" y="156"/>
                  <a:pt x="171" y="148"/>
                  <a:pt x="173" y="146"/>
                </a:cubicBezTo>
                <a:cubicBezTo>
                  <a:pt x="174" y="147"/>
                  <a:pt x="174" y="146"/>
                  <a:pt x="175" y="145"/>
                </a:cubicBezTo>
                <a:cubicBezTo>
                  <a:pt x="174" y="145"/>
                  <a:pt x="174" y="145"/>
                  <a:pt x="174" y="145"/>
                </a:cubicBezTo>
                <a:cubicBezTo>
                  <a:pt x="174" y="144"/>
                  <a:pt x="175" y="143"/>
                  <a:pt x="176" y="142"/>
                </a:cubicBezTo>
                <a:cubicBezTo>
                  <a:pt x="175" y="142"/>
                  <a:pt x="175" y="142"/>
                  <a:pt x="175" y="142"/>
                </a:cubicBezTo>
                <a:cubicBezTo>
                  <a:pt x="175" y="142"/>
                  <a:pt x="175" y="142"/>
                  <a:pt x="175" y="142"/>
                </a:cubicBezTo>
                <a:cubicBezTo>
                  <a:pt x="175" y="142"/>
                  <a:pt x="175" y="143"/>
                  <a:pt x="175" y="143"/>
                </a:cubicBezTo>
                <a:cubicBezTo>
                  <a:pt x="174" y="143"/>
                  <a:pt x="174" y="143"/>
                  <a:pt x="174" y="143"/>
                </a:cubicBezTo>
                <a:cubicBezTo>
                  <a:pt x="174" y="143"/>
                  <a:pt x="174" y="143"/>
                  <a:pt x="174" y="143"/>
                </a:cubicBezTo>
                <a:cubicBezTo>
                  <a:pt x="174" y="142"/>
                  <a:pt x="174" y="142"/>
                  <a:pt x="174" y="141"/>
                </a:cubicBezTo>
                <a:cubicBezTo>
                  <a:pt x="175" y="140"/>
                  <a:pt x="175" y="140"/>
                  <a:pt x="175" y="140"/>
                </a:cubicBezTo>
                <a:cubicBezTo>
                  <a:pt x="172" y="141"/>
                  <a:pt x="176" y="133"/>
                  <a:pt x="175" y="132"/>
                </a:cubicBezTo>
                <a:cubicBezTo>
                  <a:pt x="176" y="130"/>
                  <a:pt x="174" y="131"/>
                  <a:pt x="174" y="129"/>
                </a:cubicBezTo>
                <a:cubicBezTo>
                  <a:pt x="173" y="127"/>
                  <a:pt x="175" y="127"/>
                  <a:pt x="176" y="125"/>
                </a:cubicBezTo>
                <a:cubicBezTo>
                  <a:pt x="176" y="123"/>
                  <a:pt x="174" y="126"/>
                  <a:pt x="174" y="126"/>
                </a:cubicBezTo>
                <a:cubicBezTo>
                  <a:pt x="175" y="123"/>
                  <a:pt x="175" y="123"/>
                  <a:pt x="175" y="123"/>
                </a:cubicBezTo>
                <a:cubicBezTo>
                  <a:pt x="176" y="124"/>
                  <a:pt x="176" y="123"/>
                  <a:pt x="176" y="123"/>
                </a:cubicBezTo>
                <a:cubicBezTo>
                  <a:pt x="176" y="121"/>
                  <a:pt x="177" y="117"/>
                  <a:pt x="174" y="119"/>
                </a:cubicBezTo>
                <a:cubicBezTo>
                  <a:pt x="174" y="116"/>
                  <a:pt x="175" y="116"/>
                  <a:pt x="175" y="115"/>
                </a:cubicBezTo>
                <a:cubicBezTo>
                  <a:pt x="175" y="115"/>
                  <a:pt x="175" y="116"/>
                  <a:pt x="174" y="116"/>
                </a:cubicBezTo>
                <a:cubicBezTo>
                  <a:pt x="175" y="115"/>
                  <a:pt x="174" y="116"/>
                  <a:pt x="173" y="117"/>
                </a:cubicBezTo>
                <a:cubicBezTo>
                  <a:pt x="172" y="116"/>
                  <a:pt x="175" y="108"/>
                  <a:pt x="172" y="110"/>
                </a:cubicBezTo>
                <a:cubicBezTo>
                  <a:pt x="172" y="109"/>
                  <a:pt x="172" y="109"/>
                  <a:pt x="172" y="109"/>
                </a:cubicBezTo>
                <a:cubicBezTo>
                  <a:pt x="170" y="111"/>
                  <a:pt x="168" y="112"/>
                  <a:pt x="166" y="112"/>
                </a:cubicBezTo>
                <a:cubicBezTo>
                  <a:pt x="167" y="111"/>
                  <a:pt x="167" y="111"/>
                  <a:pt x="167" y="111"/>
                </a:cubicBezTo>
                <a:cubicBezTo>
                  <a:pt x="166" y="111"/>
                  <a:pt x="166" y="111"/>
                  <a:pt x="166" y="111"/>
                </a:cubicBezTo>
                <a:cubicBezTo>
                  <a:pt x="166" y="110"/>
                  <a:pt x="167" y="110"/>
                  <a:pt x="167" y="110"/>
                </a:cubicBezTo>
                <a:cubicBezTo>
                  <a:pt x="165" y="109"/>
                  <a:pt x="166" y="107"/>
                  <a:pt x="165" y="105"/>
                </a:cubicBezTo>
                <a:cubicBezTo>
                  <a:pt x="160" y="110"/>
                  <a:pt x="160" y="110"/>
                  <a:pt x="160" y="110"/>
                </a:cubicBezTo>
                <a:cubicBezTo>
                  <a:pt x="160" y="108"/>
                  <a:pt x="162" y="104"/>
                  <a:pt x="160" y="105"/>
                </a:cubicBezTo>
                <a:cubicBezTo>
                  <a:pt x="161" y="103"/>
                  <a:pt x="161" y="103"/>
                  <a:pt x="161" y="103"/>
                </a:cubicBezTo>
                <a:cubicBezTo>
                  <a:pt x="164" y="98"/>
                  <a:pt x="159" y="102"/>
                  <a:pt x="159" y="101"/>
                </a:cubicBezTo>
                <a:cubicBezTo>
                  <a:pt x="161" y="98"/>
                  <a:pt x="161" y="98"/>
                  <a:pt x="161" y="98"/>
                </a:cubicBezTo>
                <a:cubicBezTo>
                  <a:pt x="161" y="99"/>
                  <a:pt x="161" y="99"/>
                  <a:pt x="161" y="99"/>
                </a:cubicBezTo>
                <a:cubicBezTo>
                  <a:pt x="162" y="97"/>
                  <a:pt x="162" y="96"/>
                  <a:pt x="163" y="95"/>
                </a:cubicBezTo>
                <a:cubicBezTo>
                  <a:pt x="163" y="95"/>
                  <a:pt x="163" y="95"/>
                  <a:pt x="163" y="95"/>
                </a:cubicBezTo>
                <a:cubicBezTo>
                  <a:pt x="163" y="95"/>
                  <a:pt x="163" y="95"/>
                  <a:pt x="163" y="95"/>
                </a:cubicBezTo>
                <a:cubicBezTo>
                  <a:pt x="163" y="95"/>
                  <a:pt x="163" y="95"/>
                  <a:pt x="163" y="95"/>
                </a:cubicBezTo>
                <a:cubicBezTo>
                  <a:pt x="161" y="95"/>
                  <a:pt x="160" y="95"/>
                  <a:pt x="160" y="94"/>
                </a:cubicBezTo>
                <a:cubicBezTo>
                  <a:pt x="159" y="93"/>
                  <a:pt x="157" y="93"/>
                  <a:pt x="158" y="89"/>
                </a:cubicBezTo>
                <a:cubicBezTo>
                  <a:pt x="156" y="90"/>
                  <a:pt x="156" y="90"/>
                  <a:pt x="156" y="90"/>
                </a:cubicBezTo>
                <a:cubicBezTo>
                  <a:pt x="156" y="88"/>
                  <a:pt x="156" y="88"/>
                  <a:pt x="156" y="88"/>
                </a:cubicBezTo>
                <a:cubicBezTo>
                  <a:pt x="158" y="87"/>
                  <a:pt x="158" y="87"/>
                  <a:pt x="158" y="87"/>
                </a:cubicBezTo>
                <a:cubicBezTo>
                  <a:pt x="159" y="88"/>
                  <a:pt x="161" y="91"/>
                  <a:pt x="162" y="93"/>
                </a:cubicBezTo>
                <a:cubicBezTo>
                  <a:pt x="163" y="92"/>
                  <a:pt x="163" y="92"/>
                  <a:pt x="163" y="92"/>
                </a:cubicBezTo>
                <a:cubicBezTo>
                  <a:pt x="163" y="91"/>
                  <a:pt x="161" y="90"/>
                  <a:pt x="161" y="89"/>
                </a:cubicBezTo>
                <a:cubicBezTo>
                  <a:pt x="161" y="89"/>
                  <a:pt x="162" y="87"/>
                  <a:pt x="164" y="87"/>
                </a:cubicBezTo>
                <a:cubicBezTo>
                  <a:pt x="162" y="87"/>
                  <a:pt x="162" y="87"/>
                  <a:pt x="162" y="87"/>
                </a:cubicBezTo>
                <a:cubicBezTo>
                  <a:pt x="159" y="83"/>
                  <a:pt x="159" y="83"/>
                  <a:pt x="159" y="78"/>
                </a:cubicBezTo>
                <a:cubicBezTo>
                  <a:pt x="158" y="79"/>
                  <a:pt x="158" y="79"/>
                  <a:pt x="158" y="79"/>
                </a:cubicBezTo>
                <a:cubicBezTo>
                  <a:pt x="157" y="78"/>
                  <a:pt x="156" y="78"/>
                  <a:pt x="158" y="77"/>
                </a:cubicBezTo>
                <a:cubicBezTo>
                  <a:pt x="157" y="74"/>
                  <a:pt x="156" y="71"/>
                  <a:pt x="158" y="68"/>
                </a:cubicBezTo>
                <a:cubicBezTo>
                  <a:pt x="156" y="69"/>
                  <a:pt x="156" y="69"/>
                  <a:pt x="156" y="69"/>
                </a:cubicBezTo>
                <a:cubicBezTo>
                  <a:pt x="155" y="69"/>
                  <a:pt x="158" y="66"/>
                  <a:pt x="155" y="68"/>
                </a:cubicBezTo>
                <a:cubicBezTo>
                  <a:pt x="153" y="67"/>
                  <a:pt x="153" y="67"/>
                  <a:pt x="153" y="67"/>
                </a:cubicBezTo>
                <a:cubicBezTo>
                  <a:pt x="153" y="66"/>
                  <a:pt x="152" y="66"/>
                  <a:pt x="153" y="65"/>
                </a:cubicBezTo>
                <a:cubicBezTo>
                  <a:pt x="153" y="65"/>
                  <a:pt x="153" y="65"/>
                  <a:pt x="153" y="65"/>
                </a:cubicBezTo>
                <a:cubicBezTo>
                  <a:pt x="153" y="65"/>
                  <a:pt x="153" y="65"/>
                  <a:pt x="153" y="65"/>
                </a:cubicBezTo>
                <a:cubicBezTo>
                  <a:pt x="153" y="65"/>
                  <a:pt x="153" y="65"/>
                  <a:pt x="153" y="65"/>
                </a:cubicBezTo>
                <a:cubicBezTo>
                  <a:pt x="153" y="65"/>
                  <a:pt x="153" y="65"/>
                  <a:pt x="153" y="65"/>
                </a:cubicBezTo>
                <a:cubicBezTo>
                  <a:pt x="153" y="64"/>
                  <a:pt x="152" y="64"/>
                  <a:pt x="152" y="64"/>
                </a:cubicBezTo>
                <a:cubicBezTo>
                  <a:pt x="151" y="64"/>
                  <a:pt x="151" y="65"/>
                  <a:pt x="151" y="63"/>
                </a:cubicBezTo>
                <a:cubicBezTo>
                  <a:pt x="151" y="61"/>
                  <a:pt x="147" y="63"/>
                  <a:pt x="147" y="62"/>
                </a:cubicBezTo>
                <a:cubicBezTo>
                  <a:pt x="148" y="60"/>
                  <a:pt x="148" y="59"/>
                  <a:pt x="149" y="58"/>
                </a:cubicBezTo>
                <a:cubicBezTo>
                  <a:pt x="149" y="54"/>
                  <a:pt x="146" y="56"/>
                  <a:pt x="144" y="52"/>
                </a:cubicBezTo>
                <a:cubicBezTo>
                  <a:pt x="144" y="49"/>
                  <a:pt x="145" y="45"/>
                  <a:pt x="148" y="44"/>
                </a:cubicBezTo>
                <a:cubicBezTo>
                  <a:pt x="145" y="45"/>
                  <a:pt x="146" y="45"/>
                  <a:pt x="144" y="44"/>
                </a:cubicBezTo>
                <a:cubicBezTo>
                  <a:pt x="144" y="43"/>
                  <a:pt x="145" y="43"/>
                  <a:pt x="146" y="42"/>
                </a:cubicBezTo>
                <a:cubicBezTo>
                  <a:pt x="146" y="38"/>
                  <a:pt x="144" y="42"/>
                  <a:pt x="143" y="40"/>
                </a:cubicBezTo>
                <a:cubicBezTo>
                  <a:pt x="141" y="42"/>
                  <a:pt x="139" y="45"/>
                  <a:pt x="138" y="45"/>
                </a:cubicBezTo>
                <a:cubicBezTo>
                  <a:pt x="138" y="46"/>
                  <a:pt x="138" y="46"/>
                  <a:pt x="138" y="46"/>
                </a:cubicBezTo>
                <a:cubicBezTo>
                  <a:pt x="136" y="46"/>
                  <a:pt x="135" y="45"/>
                  <a:pt x="135" y="42"/>
                </a:cubicBezTo>
                <a:cubicBezTo>
                  <a:pt x="136" y="40"/>
                  <a:pt x="136" y="40"/>
                  <a:pt x="136" y="40"/>
                </a:cubicBezTo>
                <a:cubicBezTo>
                  <a:pt x="134" y="39"/>
                  <a:pt x="134" y="39"/>
                  <a:pt x="134" y="39"/>
                </a:cubicBezTo>
                <a:cubicBezTo>
                  <a:pt x="135" y="37"/>
                  <a:pt x="135" y="37"/>
                  <a:pt x="135" y="37"/>
                </a:cubicBezTo>
                <a:cubicBezTo>
                  <a:pt x="133" y="35"/>
                  <a:pt x="133" y="35"/>
                  <a:pt x="133" y="35"/>
                </a:cubicBezTo>
                <a:cubicBezTo>
                  <a:pt x="133" y="36"/>
                  <a:pt x="133" y="36"/>
                  <a:pt x="133" y="36"/>
                </a:cubicBezTo>
                <a:cubicBezTo>
                  <a:pt x="133" y="35"/>
                  <a:pt x="132" y="34"/>
                  <a:pt x="131" y="32"/>
                </a:cubicBezTo>
                <a:cubicBezTo>
                  <a:pt x="132" y="31"/>
                  <a:pt x="132" y="31"/>
                  <a:pt x="132" y="31"/>
                </a:cubicBezTo>
                <a:cubicBezTo>
                  <a:pt x="132" y="27"/>
                  <a:pt x="131" y="25"/>
                  <a:pt x="129" y="24"/>
                </a:cubicBezTo>
                <a:cubicBezTo>
                  <a:pt x="128" y="24"/>
                  <a:pt x="127" y="23"/>
                  <a:pt x="126" y="21"/>
                </a:cubicBezTo>
                <a:cubicBezTo>
                  <a:pt x="127" y="19"/>
                  <a:pt x="127" y="19"/>
                  <a:pt x="127" y="19"/>
                </a:cubicBezTo>
                <a:cubicBezTo>
                  <a:pt x="127" y="15"/>
                  <a:pt x="126" y="23"/>
                  <a:pt x="125" y="20"/>
                </a:cubicBezTo>
                <a:cubicBezTo>
                  <a:pt x="126" y="16"/>
                  <a:pt x="126" y="16"/>
                  <a:pt x="126" y="16"/>
                </a:cubicBezTo>
                <a:cubicBezTo>
                  <a:pt x="124" y="20"/>
                  <a:pt x="125" y="13"/>
                  <a:pt x="125" y="10"/>
                </a:cubicBezTo>
                <a:cubicBezTo>
                  <a:pt x="124" y="16"/>
                  <a:pt x="124" y="16"/>
                  <a:pt x="124" y="16"/>
                </a:cubicBezTo>
                <a:cubicBezTo>
                  <a:pt x="123" y="13"/>
                  <a:pt x="123" y="13"/>
                  <a:pt x="123" y="13"/>
                </a:cubicBezTo>
                <a:cubicBezTo>
                  <a:pt x="122" y="9"/>
                  <a:pt x="124" y="5"/>
                  <a:pt x="124" y="3"/>
                </a:cubicBezTo>
                <a:cubicBezTo>
                  <a:pt x="124" y="3"/>
                  <a:pt x="123" y="4"/>
                  <a:pt x="123" y="5"/>
                </a:cubicBezTo>
                <a:cubicBezTo>
                  <a:pt x="123" y="0"/>
                  <a:pt x="123" y="0"/>
                  <a:pt x="123" y="0"/>
                </a:cubicBezTo>
                <a:cubicBezTo>
                  <a:pt x="123" y="1"/>
                  <a:pt x="123" y="1"/>
                  <a:pt x="123" y="1"/>
                </a:cubicBezTo>
                <a:cubicBezTo>
                  <a:pt x="123" y="2"/>
                  <a:pt x="123" y="2"/>
                  <a:pt x="122" y="2"/>
                </a:cubicBezTo>
                <a:cubicBezTo>
                  <a:pt x="122" y="3"/>
                  <a:pt x="122" y="3"/>
                  <a:pt x="122" y="3"/>
                </a:cubicBezTo>
                <a:cubicBezTo>
                  <a:pt x="122" y="2"/>
                  <a:pt x="121" y="2"/>
                  <a:pt x="121" y="4"/>
                </a:cubicBezTo>
                <a:cubicBezTo>
                  <a:pt x="121" y="3"/>
                  <a:pt x="121" y="1"/>
                  <a:pt x="121" y="1"/>
                </a:cubicBezTo>
                <a:cubicBezTo>
                  <a:pt x="117" y="11"/>
                  <a:pt x="117" y="11"/>
                  <a:pt x="117" y="11"/>
                </a:cubicBezTo>
                <a:cubicBezTo>
                  <a:pt x="119" y="6"/>
                  <a:pt x="119" y="6"/>
                  <a:pt x="119" y="6"/>
                </a:cubicBezTo>
                <a:cubicBezTo>
                  <a:pt x="118" y="13"/>
                  <a:pt x="118" y="13"/>
                  <a:pt x="118" y="13"/>
                </a:cubicBezTo>
                <a:cubicBezTo>
                  <a:pt x="116" y="20"/>
                  <a:pt x="116" y="14"/>
                  <a:pt x="115" y="17"/>
                </a:cubicBezTo>
                <a:cubicBezTo>
                  <a:pt x="116" y="15"/>
                  <a:pt x="116" y="15"/>
                  <a:pt x="116" y="15"/>
                </a:cubicBezTo>
                <a:cubicBezTo>
                  <a:pt x="114" y="18"/>
                  <a:pt x="114" y="16"/>
                  <a:pt x="113" y="16"/>
                </a:cubicBezTo>
                <a:cubicBezTo>
                  <a:pt x="113" y="16"/>
                  <a:pt x="114" y="18"/>
                  <a:pt x="113" y="19"/>
                </a:cubicBezTo>
                <a:cubicBezTo>
                  <a:pt x="113" y="20"/>
                  <a:pt x="113" y="17"/>
                  <a:pt x="112" y="17"/>
                </a:cubicBezTo>
                <a:cubicBezTo>
                  <a:pt x="112" y="21"/>
                  <a:pt x="111" y="25"/>
                  <a:pt x="110" y="24"/>
                </a:cubicBezTo>
                <a:cubicBezTo>
                  <a:pt x="110" y="24"/>
                  <a:pt x="110" y="23"/>
                  <a:pt x="110" y="23"/>
                </a:cubicBezTo>
                <a:cubicBezTo>
                  <a:pt x="110" y="24"/>
                  <a:pt x="109" y="25"/>
                  <a:pt x="109" y="25"/>
                </a:cubicBezTo>
                <a:cubicBezTo>
                  <a:pt x="109" y="20"/>
                  <a:pt x="109" y="20"/>
                  <a:pt x="109" y="20"/>
                </a:cubicBezTo>
                <a:cubicBezTo>
                  <a:pt x="108" y="25"/>
                  <a:pt x="108" y="25"/>
                  <a:pt x="108" y="25"/>
                </a:cubicBezTo>
                <a:cubicBezTo>
                  <a:pt x="107" y="25"/>
                  <a:pt x="107" y="29"/>
                  <a:pt x="107" y="26"/>
                </a:cubicBezTo>
                <a:cubicBezTo>
                  <a:pt x="107" y="25"/>
                  <a:pt x="107" y="25"/>
                  <a:pt x="107" y="25"/>
                </a:cubicBezTo>
                <a:cubicBezTo>
                  <a:pt x="102" y="30"/>
                  <a:pt x="102" y="30"/>
                  <a:pt x="102" y="30"/>
                </a:cubicBezTo>
                <a:cubicBezTo>
                  <a:pt x="101" y="27"/>
                  <a:pt x="101" y="27"/>
                  <a:pt x="101" y="27"/>
                </a:cubicBezTo>
                <a:cubicBezTo>
                  <a:pt x="101" y="31"/>
                  <a:pt x="98" y="29"/>
                  <a:pt x="99" y="33"/>
                </a:cubicBezTo>
                <a:cubicBezTo>
                  <a:pt x="97" y="32"/>
                  <a:pt x="96" y="39"/>
                  <a:pt x="95" y="34"/>
                </a:cubicBezTo>
                <a:cubicBezTo>
                  <a:pt x="93" y="35"/>
                  <a:pt x="92" y="38"/>
                  <a:pt x="91" y="40"/>
                </a:cubicBezTo>
                <a:cubicBezTo>
                  <a:pt x="89" y="42"/>
                  <a:pt x="88" y="44"/>
                  <a:pt x="85" y="46"/>
                </a:cubicBezTo>
                <a:cubicBezTo>
                  <a:pt x="84" y="45"/>
                  <a:pt x="82" y="46"/>
                  <a:pt x="80" y="47"/>
                </a:cubicBezTo>
                <a:cubicBezTo>
                  <a:pt x="79" y="48"/>
                  <a:pt x="78" y="49"/>
                  <a:pt x="77" y="49"/>
                </a:cubicBezTo>
                <a:cubicBezTo>
                  <a:pt x="77" y="50"/>
                  <a:pt x="76" y="50"/>
                  <a:pt x="76" y="50"/>
                </a:cubicBezTo>
                <a:cubicBezTo>
                  <a:pt x="74" y="54"/>
                  <a:pt x="73" y="57"/>
                  <a:pt x="71" y="61"/>
                </a:cubicBezTo>
                <a:cubicBezTo>
                  <a:pt x="65" y="58"/>
                  <a:pt x="67" y="66"/>
                  <a:pt x="63" y="66"/>
                </a:cubicBezTo>
                <a:cubicBezTo>
                  <a:pt x="64" y="68"/>
                  <a:pt x="64" y="68"/>
                  <a:pt x="64" y="68"/>
                </a:cubicBezTo>
                <a:cubicBezTo>
                  <a:pt x="60" y="66"/>
                  <a:pt x="61" y="71"/>
                  <a:pt x="57" y="70"/>
                </a:cubicBezTo>
                <a:cubicBezTo>
                  <a:pt x="57" y="71"/>
                  <a:pt x="57" y="72"/>
                  <a:pt x="57" y="72"/>
                </a:cubicBezTo>
                <a:cubicBezTo>
                  <a:pt x="57" y="72"/>
                  <a:pt x="57" y="72"/>
                  <a:pt x="58" y="73"/>
                </a:cubicBezTo>
                <a:cubicBezTo>
                  <a:pt x="57" y="73"/>
                  <a:pt x="56" y="75"/>
                  <a:pt x="55" y="72"/>
                </a:cubicBezTo>
                <a:cubicBezTo>
                  <a:pt x="55" y="72"/>
                  <a:pt x="55" y="72"/>
                  <a:pt x="55" y="72"/>
                </a:cubicBezTo>
                <a:cubicBezTo>
                  <a:pt x="53" y="70"/>
                  <a:pt x="54" y="74"/>
                  <a:pt x="52" y="73"/>
                </a:cubicBezTo>
                <a:cubicBezTo>
                  <a:pt x="54" y="75"/>
                  <a:pt x="54" y="75"/>
                  <a:pt x="54" y="75"/>
                </a:cubicBezTo>
                <a:cubicBezTo>
                  <a:pt x="53" y="76"/>
                  <a:pt x="53" y="76"/>
                  <a:pt x="53" y="76"/>
                </a:cubicBezTo>
                <a:cubicBezTo>
                  <a:pt x="52" y="75"/>
                  <a:pt x="52" y="75"/>
                  <a:pt x="52" y="75"/>
                </a:cubicBezTo>
                <a:cubicBezTo>
                  <a:pt x="52" y="84"/>
                  <a:pt x="44" y="78"/>
                  <a:pt x="43" y="86"/>
                </a:cubicBezTo>
                <a:cubicBezTo>
                  <a:pt x="42" y="83"/>
                  <a:pt x="43" y="88"/>
                  <a:pt x="41" y="85"/>
                </a:cubicBezTo>
                <a:cubicBezTo>
                  <a:pt x="37" y="83"/>
                  <a:pt x="39" y="87"/>
                  <a:pt x="39" y="89"/>
                </a:cubicBezTo>
                <a:cubicBezTo>
                  <a:pt x="39" y="89"/>
                  <a:pt x="39" y="89"/>
                  <a:pt x="39" y="90"/>
                </a:cubicBezTo>
                <a:cubicBezTo>
                  <a:pt x="37" y="91"/>
                  <a:pt x="37" y="91"/>
                  <a:pt x="37" y="91"/>
                </a:cubicBezTo>
                <a:cubicBezTo>
                  <a:pt x="36" y="86"/>
                  <a:pt x="38" y="94"/>
                  <a:pt x="37" y="91"/>
                </a:cubicBezTo>
                <a:cubicBezTo>
                  <a:pt x="31" y="91"/>
                  <a:pt x="27" y="98"/>
                  <a:pt x="21" y="100"/>
                </a:cubicBezTo>
                <a:cubicBezTo>
                  <a:pt x="22" y="101"/>
                  <a:pt x="22" y="101"/>
                  <a:pt x="22" y="101"/>
                </a:cubicBezTo>
                <a:cubicBezTo>
                  <a:pt x="20" y="101"/>
                  <a:pt x="19" y="104"/>
                  <a:pt x="18" y="103"/>
                </a:cubicBezTo>
                <a:cubicBezTo>
                  <a:pt x="16" y="102"/>
                  <a:pt x="17" y="106"/>
                  <a:pt x="17" y="107"/>
                </a:cubicBezTo>
                <a:cubicBezTo>
                  <a:pt x="16" y="109"/>
                  <a:pt x="13" y="107"/>
                  <a:pt x="14" y="106"/>
                </a:cubicBezTo>
                <a:cubicBezTo>
                  <a:pt x="13" y="108"/>
                  <a:pt x="14" y="112"/>
                  <a:pt x="12" y="111"/>
                </a:cubicBezTo>
                <a:cubicBezTo>
                  <a:pt x="9" y="109"/>
                  <a:pt x="9" y="117"/>
                  <a:pt x="7" y="114"/>
                </a:cubicBezTo>
                <a:cubicBezTo>
                  <a:pt x="7" y="114"/>
                  <a:pt x="7" y="114"/>
                  <a:pt x="7" y="114"/>
                </a:cubicBezTo>
                <a:cubicBezTo>
                  <a:pt x="3" y="113"/>
                  <a:pt x="4" y="118"/>
                  <a:pt x="0" y="117"/>
                </a:cubicBezTo>
                <a:cubicBezTo>
                  <a:pt x="0" y="117"/>
                  <a:pt x="0" y="117"/>
                  <a:pt x="0" y="117"/>
                </a:cubicBezTo>
                <a:cubicBezTo>
                  <a:pt x="1" y="121"/>
                  <a:pt x="1" y="126"/>
                  <a:pt x="2" y="130"/>
                </a:cubicBezTo>
                <a:cubicBezTo>
                  <a:pt x="10" y="141"/>
                  <a:pt x="10" y="141"/>
                  <a:pt x="10" y="141"/>
                </a:cubicBezTo>
                <a:cubicBezTo>
                  <a:pt x="20" y="148"/>
                  <a:pt x="20" y="148"/>
                  <a:pt x="20" y="148"/>
                </a:cubicBezTo>
                <a:cubicBezTo>
                  <a:pt x="23" y="145"/>
                  <a:pt x="27" y="142"/>
                  <a:pt x="30" y="139"/>
                </a:cubicBezTo>
                <a:cubicBezTo>
                  <a:pt x="42" y="137"/>
                  <a:pt x="42" y="137"/>
                  <a:pt x="42" y="137"/>
                </a:cubicBezTo>
                <a:cubicBezTo>
                  <a:pt x="49" y="132"/>
                  <a:pt x="56" y="127"/>
                  <a:pt x="63" y="121"/>
                </a:cubicBezTo>
                <a:cubicBezTo>
                  <a:pt x="62" y="117"/>
                  <a:pt x="62" y="117"/>
                  <a:pt x="62" y="117"/>
                </a:cubicBezTo>
                <a:cubicBezTo>
                  <a:pt x="70" y="119"/>
                  <a:pt x="72" y="110"/>
                  <a:pt x="78" y="109"/>
                </a:cubicBezTo>
                <a:cubicBezTo>
                  <a:pt x="77" y="107"/>
                  <a:pt x="77" y="107"/>
                  <a:pt x="77" y="107"/>
                </a:cubicBezTo>
                <a:cubicBezTo>
                  <a:pt x="78" y="106"/>
                  <a:pt x="79" y="108"/>
                  <a:pt x="79" y="108"/>
                </a:cubicBezTo>
                <a:cubicBezTo>
                  <a:pt x="82" y="105"/>
                  <a:pt x="85" y="103"/>
                  <a:pt x="87" y="101"/>
                </a:cubicBezTo>
                <a:cubicBezTo>
                  <a:pt x="87" y="121"/>
                  <a:pt x="87" y="141"/>
                  <a:pt x="88" y="160"/>
                </a:cubicBezTo>
                <a:cubicBezTo>
                  <a:pt x="82" y="209"/>
                  <a:pt x="82" y="209"/>
                  <a:pt x="82" y="209"/>
                </a:cubicBezTo>
                <a:cubicBezTo>
                  <a:pt x="82" y="249"/>
                  <a:pt x="82" y="288"/>
                  <a:pt x="83" y="328"/>
                </a:cubicBezTo>
                <a:cubicBezTo>
                  <a:pt x="87" y="336"/>
                  <a:pt x="87" y="336"/>
                  <a:pt x="87" y="336"/>
                </a:cubicBezTo>
                <a:cubicBezTo>
                  <a:pt x="81" y="359"/>
                  <a:pt x="88" y="389"/>
                  <a:pt x="85" y="415"/>
                </a:cubicBezTo>
                <a:cubicBezTo>
                  <a:pt x="88" y="415"/>
                  <a:pt x="88" y="415"/>
                  <a:pt x="88" y="415"/>
                </a:cubicBezTo>
                <a:cubicBezTo>
                  <a:pt x="89" y="422"/>
                  <a:pt x="87" y="422"/>
                  <a:pt x="86" y="423"/>
                </a:cubicBezTo>
                <a:cubicBezTo>
                  <a:pt x="88" y="456"/>
                  <a:pt x="91" y="490"/>
                  <a:pt x="96" y="523"/>
                </a:cubicBezTo>
                <a:cubicBezTo>
                  <a:pt x="98" y="539"/>
                  <a:pt x="100" y="556"/>
                  <a:pt x="103" y="572"/>
                </a:cubicBezTo>
                <a:cubicBezTo>
                  <a:pt x="105" y="580"/>
                  <a:pt x="107" y="588"/>
                  <a:pt x="109" y="597"/>
                </a:cubicBezTo>
                <a:cubicBezTo>
                  <a:pt x="112" y="605"/>
                  <a:pt x="114" y="613"/>
                  <a:pt x="120" y="623"/>
                </a:cubicBezTo>
                <a:cubicBezTo>
                  <a:pt x="121" y="625"/>
                  <a:pt x="123" y="628"/>
                  <a:pt x="126" y="632"/>
                </a:cubicBezTo>
                <a:cubicBezTo>
                  <a:pt x="129" y="635"/>
                  <a:pt x="133" y="638"/>
                  <a:pt x="136" y="640"/>
                </a:cubicBezTo>
                <a:cubicBezTo>
                  <a:pt x="143" y="644"/>
                  <a:pt x="149" y="647"/>
                  <a:pt x="151" y="649"/>
                </a:cubicBezTo>
                <a:cubicBezTo>
                  <a:pt x="163" y="652"/>
                  <a:pt x="173" y="654"/>
                  <a:pt x="184" y="655"/>
                </a:cubicBezTo>
                <a:cubicBezTo>
                  <a:pt x="194" y="657"/>
                  <a:pt x="204" y="659"/>
                  <a:pt x="214" y="661"/>
                </a:cubicBezTo>
                <a:cubicBezTo>
                  <a:pt x="213" y="661"/>
                  <a:pt x="213" y="661"/>
                  <a:pt x="213" y="661"/>
                </a:cubicBezTo>
                <a:cubicBezTo>
                  <a:pt x="223" y="662"/>
                  <a:pt x="223" y="662"/>
                  <a:pt x="223" y="662"/>
                </a:cubicBezTo>
                <a:cubicBezTo>
                  <a:pt x="223" y="662"/>
                  <a:pt x="223" y="662"/>
                  <a:pt x="223" y="663"/>
                </a:cubicBezTo>
                <a:cubicBezTo>
                  <a:pt x="233" y="662"/>
                  <a:pt x="249" y="666"/>
                  <a:pt x="262" y="668"/>
                </a:cubicBezTo>
                <a:cubicBezTo>
                  <a:pt x="261" y="668"/>
                  <a:pt x="261" y="668"/>
                  <a:pt x="261" y="668"/>
                </a:cubicBezTo>
                <a:cubicBezTo>
                  <a:pt x="298" y="671"/>
                  <a:pt x="334" y="672"/>
                  <a:pt x="369" y="672"/>
                </a:cubicBezTo>
                <a:cubicBezTo>
                  <a:pt x="404" y="672"/>
                  <a:pt x="439" y="672"/>
                  <a:pt x="476" y="673"/>
                </a:cubicBezTo>
                <a:cubicBezTo>
                  <a:pt x="509" y="677"/>
                  <a:pt x="549" y="671"/>
                  <a:pt x="587" y="673"/>
                </a:cubicBezTo>
                <a:cubicBezTo>
                  <a:pt x="594" y="676"/>
                  <a:pt x="672" y="671"/>
                  <a:pt x="679" y="669"/>
                </a:cubicBezTo>
                <a:cubicBezTo>
                  <a:pt x="670" y="666"/>
                  <a:pt x="670" y="666"/>
                  <a:pt x="670" y="666"/>
                </a:cubicBezTo>
                <a:cubicBezTo>
                  <a:pt x="699" y="664"/>
                  <a:pt x="713" y="666"/>
                  <a:pt x="738" y="662"/>
                </a:cubicBezTo>
                <a:cubicBezTo>
                  <a:pt x="736" y="663"/>
                  <a:pt x="736" y="663"/>
                  <a:pt x="736" y="663"/>
                </a:cubicBezTo>
                <a:cubicBezTo>
                  <a:pt x="739" y="663"/>
                  <a:pt x="738" y="662"/>
                  <a:pt x="739" y="661"/>
                </a:cubicBezTo>
                <a:cubicBezTo>
                  <a:pt x="740" y="660"/>
                  <a:pt x="742" y="661"/>
                  <a:pt x="747" y="665"/>
                </a:cubicBezTo>
                <a:cubicBezTo>
                  <a:pt x="747" y="665"/>
                  <a:pt x="747" y="665"/>
                  <a:pt x="747" y="665"/>
                </a:cubicBezTo>
                <a:cubicBezTo>
                  <a:pt x="747" y="665"/>
                  <a:pt x="747" y="665"/>
                  <a:pt x="747" y="665"/>
                </a:cubicBezTo>
                <a:cubicBezTo>
                  <a:pt x="746" y="663"/>
                  <a:pt x="746" y="663"/>
                  <a:pt x="746" y="663"/>
                </a:cubicBezTo>
                <a:cubicBezTo>
                  <a:pt x="747" y="663"/>
                  <a:pt x="747" y="661"/>
                  <a:pt x="748" y="661"/>
                </a:cubicBezTo>
                <a:cubicBezTo>
                  <a:pt x="749" y="661"/>
                  <a:pt x="749" y="662"/>
                  <a:pt x="749" y="662"/>
                </a:cubicBezTo>
                <a:cubicBezTo>
                  <a:pt x="751" y="662"/>
                  <a:pt x="751" y="662"/>
                  <a:pt x="751" y="662"/>
                </a:cubicBezTo>
                <a:cubicBezTo>
                  <a:pt x="752" y="664"/>
                  <a:pt x="752" y="664"/>
                  <a:pt x="752" y="664"/>
                </a:cubicBezTo>
                <a:cubicBezTo>
                  <a:pt x="753" y="662"/>
                  <a:pt x="753" y="658"/>
                  <a:pt x="755" y="660"/>
                </a:cubicBezTo>
                <a:cubicBezTo>
                  <a:pt x="754" y="657"/>
                  <a:pt x="756" y="658"/>
                  <a:pt x="755" y="657"/>
                </a:cubicBezTo>
                <a:cubicBezTo>
                  <a:pt x="756" y="657"/>
                  <a:pt x="756" y="658"/>
                  <a:pt x="756" y="658"/>
                </a:cubicBezTo>
                <a:cubicBezTo>
                  <a:pt x="757" y="658"/>
                  <a:pt x="760" y="657"/>
                  <a:pt x="760" y="655"/>
                </a:cubicBezTo>
                <a:close/>
                <a:moveTo>
                  <a:pt x="749" y="662"/>
                </a:moveTo>
                <a:cubicBezTo>
                  <a:pt x="749" y="662"/>
                  <a:pt x="749" y="662"/>
                  <a:pt x="749" y="662"/>
                </a:cubicBezTo>
                <a:cubicBezTo>
                  <a:pt x="749" y="663"/>
                  <a:pt x="749" y="663"/>
                  <a:pt x="749" y="662"/>
                </a:cubicBezTo>
                <a:close/>
                <a:moveTo>
                  <a:pt x="632" y="637"/>
                </a:moveTo>
                <a:cubicBezTo>
                  <a:pt x="632" y="637"/>
                  <a:pt x="632" y="637"/>
                  <a:pt x="632" y="637"/>
                </a:cubicBezTo>
                <a:cubicBezTo>
                  <a:pt x="630" y="635"/>
                  <a:pt x="630" y="635"/>
                  <a:pt x="630" y="635"/>
                </a:cubicBezTo>
                <a:lnTo>
                  <a:pt x="632" y="637"/>
                </a:lnTo>
                <a:close/>
                <a:moveTo>
                  <a:pt x="730" y="632"/>
                </a:moveTo>
                <a:cubicBezTo>
                  <a:pt x="732" y="632"/>
                  <a:pt x="733" y="632"/>
                  <a:pt x="734" y="631"/>
                </a:cubicBezTo>
                <a:cubicBezTo>
                  <a:pt x="730" y="631"/>
                  <a:pt x="730" y="632"/>
                  <a:pt x="730" y="632"/>
                </a:cubicBezTo>
                <a:close/>
                <a:moveTo>
                  <a:pt x="756" y="660"/>
                </a:moveTo>
                <a:cubicBezTo>
                  <a:pt x="757" y="660"/>
                  <a:pt x="756" y="659"/>
                  <a:pt x="756" y="658"/>
                </a:cubicBezTo>
                <a:cubicBezTo>
                  <a:pt x="755" y="659"/>
                  <a:pt x="755" y="659"/>
                  <a:pt x="755" y="659"/>
                </a:cubicBezTo>
                <a:cubicBezTo>
                  <a:pt x="756" y="659"/>
                  <a:pt x="756" y="659"/>
                  <a:pt x="756" y="660"/>
                </a:cubicBezTo>
                <a:close/>
                <a:moveTo>
                  <a:pt x="753" y="645"/>
                </a:moveTo>
                <a:cubicBezTo>
                  <a:pt x="753" y="644"/>
                  <a:pt x="753" y="644"/>
                  <a:pt x="753" y="644"/>
                </a:cubicBezTo>
                <a:cubicBezTo>
                  <a:pt x="753" y="644"/>
                  <a:pt x="753" y="644"/>
                  <a:pt x="753" y="645"/>
                </a:cubicBezTo>
                <a:close/>
              </a:path>
            </a:pathLst>
          </a:custGeom>
          <a:ln/>
        </p:spPr>
        <p:style>
          <a:lnRef idx="1">
            <a:schemeClr val="dk1"/>
          </a:lnRef>
          <a:fillRef idx="2">
            <a:schemeClr val="dk1"/>
          </a:fillRef>
          <a:effectRef idx="1">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a:p>
        </p:txBody>
      </p:sp>
      <p:grpSp>
        <p:nvGrpSpPr>
          <p:cNvPr id="31" name="Grup 30"/>
          <p:cNvGrpSpPr/>
          <p:nvPr/>
        </p:nvGrpSpPr>
        <p:grpSpPr>
          <a:xfrm>
            <a:off x="65546" y="2233748"/>
            <a:ext cx="3301365" cy="727500"/>
            <a:chOff x="4229737" y="1933864"/>
            <a:chExt cx="3301365" cy="857571"/>
          </a:xfrm>
        </p:grpSpPr>
        <p:sp>
          <p:nvSpPr>
            <p:cNvPr id="33"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34"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Arial" panose="020B0604020202020204" pitchFamily="34" charset="0"/>
                  <a:cs typeface="Arial" panose="020B0604020202020204" pitchFamily="34" charset="0"/>
                </a:rPr>
                <a:t>Sözlü İletişim</a:t>
              </a:r>
            </a:p>
          </p:txBody>
        </p:sp>
      </p:grpSp>
      <p:sp>
        <p:nvSpPr>
          <p:cNvPr id="35" name="Freeform 6"/>
          <p:cNvSpPr>
            <a:spLocks noEditPoints="1"/>
          </p:cNvSpPr>
          <p:nvPr/>
        </p:nvSpPr>
        <p:spPr bwMode="auto">
          <a:xfrm rot="10800000">
            <a:off x="9264105" y="1340056"/>
            <a:ext cx="1161260" cy="825055"/>
          </a:xfrm>
          <a:custGeom>
            <a:avLst/>
            <a:gdLst>
              <a:gd name="T0" fmla="*/ 38 w 760"/>
              <a:gd name="T1" fmla="*/ 89 h 677"/>
              <a:gd name="T2" fmla="*/ 158 w 760"/>
              <a:gd name="T3" fmla="*/ 77 h 677"/>
              <a:gd name="T4" fmla="*/ 163 w 760"/>
              <a:gd name="T5" fmla="*/ 95 h 677"/>
              <a:gd name="T6" fmla="*/ 165 w 760"/>
              <a:gd name="T7" fmla="*/ 105 h 677"/>
              <a:gd name="T8" fmla="*/ 163 w 760"/>
              <a:gd name="T9" fmla="*/ 154 h 677"/>
              <a:gd name="T10" fmla="*/ 373 w 760"/>
              <a:gd name="T11" fmla="*/ 627 h 677"/>
              <a:gd name="T12" fmla="*/ 220 w 760"/>
              <a:gd name="T13" fmla="*/ 622 h 677"/>
              <a:gd name="T14" fmla="*/ 124 w 760"/>
              <a:gd name="T15" fmla="*/ 320 h 677"/>
              <a:gd name="T16" fmla="*/ 124 w 760"/>
              <a:gd name="T17" fmla="*/ 132 h 677"/>
              <a:gd name="T18" fmla="*/ 752 w 760"/>
              <a:gd name="T19" fmla="*/ 643 h 677"/>
              <a:gd name="T20" fmla="*/ 753 w 760"/>
              <a:gd name="T21" fmla="*/ 645 h 677"/>
              <a:gd name="T22" fmla="*/ 750 w 760"/>
              <a:gd name="T23" fmla="*/ 644 h 677"/>
              <a:gd name="T24" fmla="*/ 737 w 760"/>
              <a:gd name="T25" fmla="*/ 636 h 677"/>
              <a:gd name="T26" fmla="*/ 700 w 760"/>
              <a:gd name="T27" fmla="*/ 632 h 677"/>
              <a:gd name="T28" fmla="*/ 632 w 760"/>
              <a:gd name="T29" fmla="*/ 637 h 677"/>
              <a:gd name="T30" fmla="*/ 586 w 760"/>
              <a:gd name="T31" fmla="*/ 635 h 677"/>
              <a:gd name="T32" fmla="*/ 575 w 760"/>
              <a:gd name="T33" fmla="*/ 634 h 677"/>
              <a:gd name="T34" fmla="*/ 467 w 760"/>
              <a:gd name="T35" fmla="*/ 628 h 677"/>
              <a:gd name="T36" fmla="*/ 430 w 760"/>
              <a:gd name="T37" fmla="*/ 632 h 677"/>
              <a:gd name="T38" fmla="*/ 369 w 760"/>
              <a:gd name="T39" fmla="*/ 633 h 677"/>
              <a:gd name="T40" fmla="*/ 327 w 760"/>
              <a:gd name="T41" fmla="*/ 632 h 677"/>
              <a:gd name="T42" fmla="*/ 276 w 760"/>
              <a:gd name="T43" fmla="*/ 628 h 677"/>
              <a:gd name="T44" fmla="*/ 253 w 760"/>
              <a:gd name="T45" fmla="*/ 625 h 677"/>
              <a:gd name="T46" fmla="*/ 217 w 760"/>
              <a:gd name="T47" fmla="*/ 621 h 677"/>
              <a:gd name="T48" fmla="*/ 173 w 760"/>
              <a:gd name="T49" fmla="*/ 607 h 677"/>
              <a:gd name="T50" fmla="*/ 131 w 760"/>
              <a:gd name="T51" fmla="*/ 479 h 677"/>
              <a:gd name="T52" fmla="*/ 128 w 760"/>
              <a:gd name="T53" fmla="*/ 414 h 677"/>
              <a:gd name="T54" fmla="*/ 125 w 760"/>
              <a:gd name="T55" fmla="*/ 224 h 677"/>
              <a:gd name="T56" fmla="*/ 123 w 760"/>
              <a:gd name="T57" fmla="*/ 102 h 677"/>
              <a:gd name="T58" fmla="*/ 153 w 760"/>
              <a:gd name="T59" fmla="*/ 149 h 677"/>
              <a:gd name="T60" fmla="*/ 165 w 760"/>
              <a:gd name="T61" fmla="*/ 153 h 677"/>
              <a:gd name="T62" fmla="*/ 175 w 760"/>
              <a:gd name="T63" fmla="*/ 142 h 677"/>
              <a:gd name="T64" fmla="*/ 176 w 760"/>
              <a:gd name="T65" fmla="*/ 125 h 677"/>
              <a:gd name="T66" fmla="*/ 172 w 760"/>
              <a:gd name="T67" fmla="*/ 110 h 677"/>
              <a:gd name="T68" fmla="*/ 160 w 760"/>
              <a:gd name="T69" fmla="*/ 105 h 677"/>
              <a:gd name="T70" fmla="*/ 163 w 760"/>
              <a:gd name="T71" fmla="*/ 95 h 677"/>
              <a:gd name="T72" fmla="*/ 161 w 760"/>
              <a:gd name="T73" fmla="*/ 89 h 677"/>
              <a:gd name="T74" fmla="*/ 155 w 760"/>
              <a:gd name="T75" fmla="*/ 68 h 677"/>
              <a:gd name="T76" fmla="*/ 151 w 760"/>
              <a:gd name="T77" fmla="*/ 63 h 677"/>
              <a:gd name="T78" fmla="*/ 138 w 760"/>
              <a:gd name="T79" fmla="*/ 45 h 677"/>
              <a:gd name="T80" fmla="*/ 131 w 760"/>
              <a:gd name="T81" fmla="*/ 32 h 677"/>
              <a:gd name="T82" fmla="*/ 124 w 760"/>
              <a:gd name="T83" fmla="*/ 16 h 677"/>
              <a:gd name="T84" fmla="*/ 121 w 760"/>
              <a:gd name="T85" fmla="*/ 4 h 677"/>
              <a:gd name="T86" fmla="*/ 113 w 760"/>
              <a:gd name="T87" fmla="*/ 19 h 677"/>
              <a:gd name="T88" fmla="*/ 107 w 760"/>
              <a:gd name="T89" fmla="*/ 25 h 677"/>
              <a:gd name="T90" fmla="*/ 77 w 760"/>
              <a:gd name="T91" fmla="*/ 49 h 677"/>
              <a:gd name="T92" fmla="*/ 55 w 760"/>
              <a:gd name="T93" fmla="*/ 72 h 677"/>
              <a:gd name="T94" fmla="*/ 39 w 760"/>
              <a:gd name="T95" fmla="*/ 89 h 677"/>
              <a:gd name="T96" fmla="*/ 14 w 760"/>
              <a:gd name="T97" fmla="*/ 106 h 677"/>
              <a:gd name="T98" fmla="*/ 20 w 760"/>
              <a:gd name="T99" fmla="*/ 148 h 677"/>
              <a:gd name="T100" fmla="*/ 87 w 760"/>
              <a:gd name="T101" fmla="*/ 101 h 677"/>
              <a:gd name="T102" fmla="*/ 96 w 760"/>
              <a:gd name="T103" fmla="*/ 523 h 677"/>
              <a:gd name="T104" fmla="*/ 214 w 760"/>
              <a:gd name="T105" fmla="*/ 661 h 677"/>
              <a:gd name="T106" fmla="*/ 587 w 760"/>
              <a:gd name="T107" fmla="*/ 673 h 677"/>
              <a:gd name="T108" fmla="*/ 747 w 760"/>
              <a:gd name="T109" fmla="*/ 665 h 677"/>
              <a:gd name="T110" fmla="*/ 756 w 760"/>
              <a:gd name="T111" fmla="*/ 658 h 677"/>
              <a:gd name="T112" fmla="*/ 632 w 760"/>
              <a:gd name="T113" fmla="*/ 637 h 677"/>
              <a:gd name="T114" fmla="*/ 753 w 760"/>
              <a:gd name="T115" fmla="*/ 645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60" h="677">
                <a:moveTo>
                  <a:pt x="144" y="39"/>
                </a:moveTo>
                <a:cubicBezTo>
                  <a:pt x="144" y="39"/>
                  <a:pt x="144" y="40"/>
                  <a:pt x="143" y="40"/>
                </a:cubicBezTo>
                <a:cubicBezTo>
                  <a:pt x="143" y="40"/>
                  <a:pt x="143" y="40"/>
                  <a:pt x="143" y="40"/>
                </a:cubicBezTo>
                <a:lnTo>
                  <a:pt x="144" y="39"/>
                </a:lnTo>
                <a:close/>
                <a:moveTo>
                  <a:pt x="153" y="65"/>
                </a:moveTo>
                <a:cubicBezTo>
                  <a:pt x="153" y="65"/>
                  <a:pt x="153" y="65"/>
                  <a:pt x="153" y="65"/>
                </a:cubicBezTo>
                <a:cubicBezTo>
                  <a:pt x="153" y="65"/>
                  <a:pt x="153" y="64"/>
                  <a:pt x="153" y="65"/>
                </a:cubicBezTo>
                <a:close/>
                <a:moveTo>
                  <a:pt x="38" y="89"/>
                </a:moveTo>
                <a:cubicBezTo>
                  <a:pt x="38" y="89"/>
                  <a:pt x="38" y="89"/>
                  <a:pt x="38" y="89"/>
                </a:cubicBezTo>
                <a:cubicBezTo>
                  <a:pt x="38" y="89"/>
                  <a:pt x="38" y="89"/>
                  <a:pt x="38" y="89"/>
                </a:cubicBezTo>
                <a:close/>
                <a:moveTo>
                  <a:pt x="38" y="89"/>
                </a:moveTo>
                <a:cubicBezTo>
                  <a:pt x="39" y="90"/>
                  <a:pt x="39" y="90"/>
                  <a:pt x="39" y="89"/>
                </a:cubicBezTo>
                <a:cubicBezTo>
                  <a:pt x="38" y="88"/>
                  <a:pt x="38" y="89"/>
                  <a:pt x="38" y="88"/>
                </a:cubicBezTo>
                <a:cubicBezTo>
                  <a:pt x="38" y="89"/>
                  <a:pt x="38" y="89"/>
                  <a:pt x="38" y="89"/>
                </a:cubicBezTo>
                <a:close/>
                <a:moveTo>
                  <a:pt x="159" y="76"/>
                </a:moveTo>
                <a:cubicBezTo>
                  <a:pt x="158" y="77"/>
                  <a:pt x="158" y="77"/>
                  <a:pt x="158" y="77"/>
                </a:cubicBezTo>
                <a:cubicBezTo>
                  <a:pt x="158" y="77"/>
                  <a:pt x="158" y="77"/>
                  <a:pt x="158" y="77"/>
                </a:cubicBezTo>
                <a:lnTo>
                  <a:pt x="159" y="76"/>
                </a:lnTo>
                <a:close/>
                <a:moveTo>
                  <a:pt x="175" y="142"/>
                </a:moveTo>
                <a:cubicBezTo>
                  <a:pt x="174" y="143"/>
                  <a:pt x="174" y="143"/>
                  <a:pt x="174" y="143"/>
                </a:cubicBezTo>
                <a:cubicBezTo>
                  <a:pt x="174" y="143"/>
                  <a:pt x="175" y="143"/>
                  <a:pt x="175" y="143"/>
                </a:cubicBezTo>
                <a:lnTo>
                  <a:pt x="175" y="142"/>
                </a:lnTo>
                <a:close/>
                <a:moveTo>
                  <a:pt x="163" y="95"/>
                </a:moveTo>
                <a:cubicBezTo>
                  <a:pt x="163" y="95"/>
                  <a:pt x="163" y="95"/>
                  <a:pt x="163" y="95"/>
                </a:cubicBezTo>
                <a:cubicBezTo>
                  <a:pt x="163" y="94"/>
                  <a:pt x="163" y="93"/>
                  <a:pt x="162" y="93"/>
                </a:cubicBezTo>
                <a:cubicBezTo>
                  <a:pt x="161" y="93"/>
                  <a:pt x="161" y="93"/>
                  <a:pt x="161" y="93"/>
                </a:cubicBezTo>
                <a:lnTo>
                  <a:pt x="163" y="95"/>
                </a:lnTo>
                <a:close/>
                <a:moveTo>
                  <a:pt x="157" y="150"/>
                </a:moveTo>
                <a:cubicBezTo>
                  <a:pt x="157" y="150"/>
                  <a:pt x="157" y="150"/>
                  <a:pt x="157" y="150"/>
                </a:cubicBezTo>
                <a:cubicBezTo>
                  <a:pt x="156" y="151"/>
                  <a:pt x="156" y="150"/>
                  <a:pt x="157" y="150"/>
                </a:cubicBezTo>
                <a:close/>
                <a:moveTo>
                  <a:pt x="165" y="105"/>
                </a:moveTo>
                <a:cubicBezTo>
                  <a:pt x="165" y="105"/>
                  <a:pt x="165" y="105"/>
                  <a:pt x="165" y="105"/>
                </a:cubicBezTo>
                <a:cubicBezTo>
                  <a:pt x="166" y="104"/>
                  <a:pt x="166" y="104"/>
                  <a:pt x="166" y="104"/>
                </a:cubicBezTo>
                <a:lnTo>
                  <a:pt x="165" y="105"/>
                </a:lnTo>
                <a:close/>
                <a:moveTo>
                  <a:pt x="177" y="123"/>
                </a:moveTo>
                <a:cubicBezTo>
                  <a:pt x="177" y="122"/>
                  <a:pt x="177" y="122"/>
                  <a:pt x="176" y="123"/>
                </a:cubicBezTo>
                <a:cubicBezTo>
                  <a:pt x="177" y="123"/>
                  <a:pt x="177" y="123"/>
                  <a:pt x="177" y="123"/>
                </a:cubicBezTo>
                <a:close/>
                <a:moveTo>
                  <a:pt x="163" y="155"/>
                </a:moveTo>
                <a:cubicBezTo>
                  <a:pt x="163" y="155"/>
                  <a:pt x="164" y="155"/>
                  <a:pt x="164" y="154"/>
                </a:cubicBezTo>
                <a:cubicBezTo>
                  <a:pt x="163" y="154"/>
                  <a:pt x="163" y="154"/>
                  <a:pt x="163" y="154"/>
                </a:cubicBezTo>
                <a:cubicBezTo>
                  <a:pt x="163" y="154"/>
                  <a:pt x="163" y="155"/>
                  <a:pt x="163" y="155"/>
                </a:cubicBezTo>
                <a:close/>
                <a:moveTo>
                  <a:pt x="175" y="145"/>
                </a:moveTo>
                <a:cubicBezTo>
                  <a:pt x="175" y="144"/>
                  <a:pt x="175" y="144"/>
                  <a:pt x="175" y="144"/>
                </a:cubicBezTo>
                <a:cubicBezTo>
                  <a:pt x="175" y="144"/>
                  <a:pt x="175" y="145"/>
                  <a:pt x="175" y="145"/>
                </a:cubicBezTo>
                <a:close/>
                <a:moveTo>
                  <a:pt x="130" y="440"/>
                </a:moveTo>
                <a:cubicBezTo>
                  <a:pt x="130" y="439"/>
                  <a:pt x="129" y="439"/>
                  <a:pt x="130" y="440"/>
                </a:cubicBezTo>
                <a:close/>
                <a:moveTo>
                  <a:pt x="373" y="627"/>
                </a:moveTo>
                <a:cubicBezTo>
                  <a:pt x="373" y="627"/>
                  <a:pt x="373" y="627"/>
                  <a:pt x="373" y="627"/>
                </a:cubicBezTo>
                <a:cubicBezTo>
                  <a:pt x="374" y="626"/>
                  <a:pt x="374" y="626"/>
                  <a:pt x="374" y="625"/>
                </a:cubicBezTo>
                <a:lnTo>
                  <a:pt x="373" y="627"/>
                </a:lnTo>
                <a:close/>
                <a:moveTo>
                  <a:pt x="439" y="631"/>
                </a:moveTo>
                <a:cubicBezTo>
                  <a:pt x="440" y="631"/>
                  <a:pt x="440" y="631"/>
                  <a:pt x="440" y="631"/>
                </a:cubicBezTo>
                <a:cubicBezTo>
                  <a:pt x="440" y="631"/>
                  <a:pt x="440" y="630"/>
                  <a:pt x="439" y="631"/>
                </a:cubicBezTo>
                <a:close/>
                <a:moveTo>
                  <a:pt x="220" y="622"/>
                </a:moveTo>
                <a:cubicBezTo>
                  <a:pt x="221" y="621"/>
                  <a:pt x="221" y="621"/>
                  <a:pt x="222" y="621"/>
                </a:cubicBezTo>
                <a:cubicBezTo>
                  <a:pt x="221" y="621"/>
                  <a:pt x="221" y="621"/>
                  <a:pt x="220" y="622"/>
                </a:cubicBezTo>
                <a:close/>
                <a:moveTo>
                  <a:pt x="123" y="318"/>
                </a:moveTo>
                <a:cubicBezTo>
                  <a:pt x="123" y="319"/>
                  <a:pt x="123" y="319"/>
                  <a:pt x="123" y="319"/>
                </a:cubicBezTo>
                <a:cubicBezTo>
                  <a:pt x="124" y="318"/>
                  <a:pt x="124" y="318"/>
                  <a:pt x="124" y="318"/>
                </a:cubicBezTo>
                <a:lnTo>
                  <a:pt x="123" y="318"/>
                </a:lnTo>
                <a:close/>
                <a:moveTo>
                  <a:pt x="124" y="320"/>
                </a:moveTo>
                <a:cubicBezTo>
                  <a:pt x="124" y="320"/>
                  <a:pt x="124" y="319"/>
                  <a:pt x="123" y="319"/>
                </a:cubicBezTo>
                <a:cubicBezTo>
                  <a:pt x="123" y="320"/>
                  <a:pt x="123" y="322"/>
                  <a:pt x="123" y="323"/>
                </a:cubicBezTo>
                <a:cubicBezTo>
                  <a:pt x="124" y="323"/>
                  <a:pt x="124" y="321"/>
                  <a:pt x="124" y="320"/>
                </a:cubicBezTo>
                <a:close/>
                <a:moveTo>
                  <a:pt x="124" y="320"/>
                </a:moveTo>
                <a:cubicBezTo>
                  <a:pt x="124" y="320"/>
                  <a:pt x="124" y="320"/>
                  <a:pt x="124" y="320"/>
                </a:cubicBezTo>
                <a:cubicBezTo>
                  <a:pt x="124" y="320"/>
                  <a:pt x="124" y="320"/>
                  <a:pt x="124" y="320"/>
                </a:cubicBezTo>
                <a:close/>
                <a:moveTo>
                  <a:pt x="223" y="663"/>
                </a:moveTo>
                <a:cubicBezTo>
                  <a:pt x="222" y="663"/>
                  <a:pt x="222" y="663"/>
                  <a:pt x="222" y="663"/>
                </a:cubicBezTo>
                <a:cubicBezTo>
                  <a:pt x="222" y="663"/>
                  <a:pt x="222" y="663"/>
                  <a:pt x="223" y="663"/>
                </a:cubicBezTo>
                <a:close/>
                <a:moveTo>
                  <a:pt x="123" y="132"/>
                </a:moveTo>
                <a:cubicBezTo>
                  <a:pt x="124" y="132"/>
                  <a:pt x="124" y="132"/>
                  <a:pt x="124" y="132"/>
                </a:cubicBezTo>
                <a:cubicBezTo>
                  <a:pt x="123" y="132"/>
                  <a:pt x="123" y="132"/>
                  <a:pt x="123" y="132"/>
                </a:cubicBezTo>
                <a:close/>
                <a:moveTo>
                  <a:pt x="501" y="631"/>
                </a:moveTo>
                <a:cubicBezTo>
                  <a:pt x="501" y="632"/>
                  <a:pt x="501" y="632"/>
                  <a:pt x="501" y="632"/>
                </a:cubicBezTo>
                <a:cubicBezTo>
                  <a:pt x="501" y="632"/>
                  <a:pt x="501" y="632"/>
                  <a:pt x="501" y="632"/>
                </a:cubicBezTo>
                <a:lnTo>
                  <a:pt x="501" y="631"/>
                </a:lnTo>
                <a:close/>
                <a:moveTo>
                  <a:pt x="752" y="643"/>
                </a:moveTo>
                <a:cubicBezTo>
                  <a:pt x="751" y="644"/>
                  <a:pt x="751" y="644"/>
                  <a:pt x="751" y="644"/>
                </a:cubicBezTo>
                <a:cubicBezTo>
                  <a:pt x="751" y="644"/>
                  <a:pt x="752" y="643"/>
                  <a:pt x="752" y="643"/>
                </a:cubicBezTo>
                <a:close/>
                <a:moveTo>
                  <a:pt x="585" y="635"/>
                </a:moveTo>
                <a:cubicBezTo>
                  <a:pt x="585" y="635"/>
                  <a:pt x="586" y="635"/>
                  <a:pt x="586" y="635"/>
                </a:cubicBezTo>
                <a:cubicBezTo>
                  <a:pt x="584" y="634"/>
                  <a:pt x="580" y="634"/>
                  <a:pt x="575" y="634"/>
                </a:cubicBezTo>
                <a:cubicBezTo>
                  <a:pt x="575" y="636"/>
                  <a:pt x="575" y="636"/>
                  <a:pt x="575" y="636"/>
                </a:cubicBezTo>
                <a:lnTo>
                  <a:pt x="585" y="635"/>
                </a:lnTo>
                <a:close/>
                <a:moveTo>
                  <a:pt x="760" y="655"/>
                </a:moveTo>
                <a:cubicBezTo>
                  <a:pt x="760" y="655"/>
                  <a:pt x="755" y="649"/>
                  <a:pt x="753" y="646"/>
                </a:cubicBezTo>
                <a:cubicBezTo>
                  <a:pt x="755" y="647"/>
                  <a:pt x="754" y="646"/>
                  <a:pt x="753" y="645"/>
                </a:cubicBezTo>
                <a:cubicBezTo>
                  <a:pt x="753" y="645"/>
                  <a:pt x="753" y="645"/>
                  <a:pt x="753" y="645"/>
                </a:cubicBezTo>
                <a:cubicBezTo>
                  <a:pt x="752" y="645"/>
                  <a:pt x="752" y="643"/>
                  <a:pt x="751" y="642"/>
                </a:cubicBezTo>
                <a:cubicBezTo>
                  <a:pt x="752" y="643"/>
                  <a:pt x="752" y="643"/>
                  <a:pt x="752" y="643"/>
                </a:cubicBezTo>
                <a:cubicBezTo>
                  <a:pt x="752" y="642"/>
                  <a:pt x="752" y="642"/>
                  <a:pt x="752" y="642"/>
                </a:cubicBezTo>
                <a:cubicBezTo>
                  <a:pt x="752" y="643"/>
                  <a:pt x="752" y="643"/>
                  <a:pt x="752" y="643"/>
                </a:cubicBezTo>
                <a:cubicBezTo>
                  <a:pt x="752" y="644"/>
                  <a:pt x="752" y="644"/>
                  <a:pt x="751" y="644"/>
                </a:cubicBezTo>
                <a:cubicBezTo>
                  <a:pt x="751" y="644"/>
                  <a:pt x="751" y="644"/>
                  <a:pt x="751" y="644"/>
                </a:cubicBezTo>
                <a:cubicBezTo>
                  <a:pt x="751" y="644"/>
                  <a:pt x="750" y="644"/>
                  <a:pt x="750" y="644"/>
                </a:cubicBezTo>
                <a:cubicBezTo>
                  <a:pt x="750" y="642"/>
                  <a:pt x="750" y="642"/>
                  <a:pt x="750" y="642"/>
                </a:cubicBezTo>
                <a:cubicBezTo>
                  <a:pt x="749" y="645"/>
                  <a:pt x="744" y="638"/>
                  <a:pt x="743" y="638"/>
                </a:cubicBezTo>
                <a:cubicBezTo>
                  <a:pt x="742" y="636"/>
                  <a:pt x="741" y="638"/>
                  <a:pt x="739" y="637"/>
                </a:cubicBezTo>
                <a:cubicBezTo>
                  <a:pt x="737" y="637"/>
                  <a:pt x="738" y="635"/>
                  <a:pt x="737" y="634"/>
                </a:cubicBezTo>
                <a:cubicBezTo>
                  <a:pt x="737" y="634"/>
                  <a:pt x="737" y="633"/>
                  <a:pt x="736" y="633"/>
                </a:cubicBezTo>
                <a:cubicBezTo>
                  <a:pt x="736" y="633"/>
                  <a:pt x="736" y="633"/>
                  <a:pt x="736" y="634"/>
                </a:cubicBezTo>
                <a:cubicBezTo>
                  <a:pt x="736" y="634"/>
                  <a:pt x="736" y="634"/>
                  <a:pt x="736" y="634"/>
                </a:cubicBezTo>
                <a:cubicBezTo>
                  <a:pt x="737" y="635"/>
                  <a:pt x="737" y="636"/>
                  <a:pt x="737" y="636"/>
                </a:cubicBezTo>
                <a:cubicBezTo>
                  <a:pt x="737" y="636"/>
                  <a:pt x="737" y="635"/>
                  <a:pt x="736" y="635"/>
                </a:cubicBezTo>
                <a:cubicBezTo>
                  <a:pt x="735" y="635"/>
                  <a:pt x="735" y="635"/>
                  <a:pt x="735" y="635"/>
                </a:cubicBezTo>
                <a:cubicBezTo>
                  <a:pt x="733" y="635"/>
                  <a:pt x="733" y="635"/>
                  <a:pt x="733" y="635"/>
                </a:cubicBezTo>
                <a:cubicBezTo>
                  <a:pt x="729" y="634"/>
                  <a:pt x="729" y="634"/>
                  <a:pt x="729" y="634"/>
                </a:cubicBezTo>
                <a:cubicBezTo>
                  <a:pt x="734" y="633"/>
                  <a:pt x="731" y="633"/>
                  <a:pt x="730" y="632"/>
                </a:cubicBezTo>
                <a:cubicBezTo>
                  <a:pt x="723" y="632"/>
                  <a:pt x="712" y="630"/>
                  <a:pt x="710" y="633"/>
                </a:cubicBezTo>
                <a:cubicBezTo>
                  <a:pt x="700" y="632"/>
                  <a:pt x="700" y="631"/>
                  <a:pt x="696" y="631"/>
                </a:cubicBezTo>
                <a:cubicBezTo>
                  <a:pt x="697" y="631"/>
                  <a:pt x="700" y="632"/>
                  <a:pt x="700" y="632"/>
                </a:cubicBezTo>
                <a:cubicBezTo>
                  <a:pt x="696" y="631"/>
                  <a:pt x="698" y="633"/>
                  <a:pt x="700" y="633"/>
                </a:cubicBezTo>
                <a:cubicBezTo>
                  <a:pt x="694" y="635"/>
                  <a:pt x="669" y="628"/>
                  <a:pt x="668" y="632"/>
                </a:cubicBezTo>
                <a:cubicBezTo>
                  <a:pt x="668" y="631"/>
                  <a:pt x="668" y="631"/>
                  <a:pt x="668" y="631"/>
                </a:cubicBezTo>
                <a:cubicBezTo>
                  <a:pt x="667" y="634"/>
                  <a:pt x="669" y="636"/>
                  <a:pt x="665" y="638"/>
                </a:cubicBezTo>
                <a:cubicBezTo>
                  <a:pt x="662" y="637"/>
                  <a:pt x="662" y="637"/>
                  <a:pt x="662" y="637"/>
                </a:cubicBezTo>
                <a:cubicBezTo>
                  <a:pt x="658" y="638"/>
                  <a:pt x="658" y="638"/>
                  <a:pt x="658" y="638"/>
                </a:cubicBezTo>
                <a:cubicBezTo>
                  <a:pt x="655" y="638"/>
                  <a:pt x="656" y="637"/>
                  <a:pt x="656" y="637"/>
                </a:cubicBezTo>
                <a:cubicBezTo>
                  <a:pt x="650" y="638"/>
                  <a:pt x="640" y="637"/>
                  <a:pt x="632" y="637"/>
                </a:cubicBezTo>
                <a:cubicBezTo>
                  <a:pt x="641" y="644"/>
                  <a:pt x="641" y="644"/>
                  <a:pt x="641" y="644"/>
                </a:cubicBezTo>
                <a:cubicBezTo>
                  <a:pt x="634" y="642"/>
                  <a:pt x="622" y="639"/>
                  <a:pt x="620" y="642"/>
                </a:cubicBezTo>
                <a:cubicBezTo>
                  <a:pt x="616" y="639"/>
                  <a:pt x="616" y="639"/>
                  <a:pt x="616" y="639"/>
                </a:cubicBezTo>
                <a:cubicBezTo>
                  <a:pt x="602" y="635"/>
                  <a:pt x="607" y="642"/>
                  <a:pt x="601" y="641"/>
                </a:cubicBezTo>
                <a:cubicBezTo>
                  <a:pt x="594" y="638"/>
                  <a:pt x="594" y="638"/>
                  <a:pt x="594" y="638"/>
                </a:cubicBezTo>
                <a:cubicBezTo>
                  <a:pt x="601" y="638"/>
                  <a:pt x="601" y="638"/>
                  <a:pt x="601" y="638"/>
                </a:cubicBezTo>
                <a:cubicBezTo>
                  <a:pt x="594" y="637"/>
                  <a:pt x="591" y="636"/>
                  <a:pt x="586" y="635"/>
                </a:cubicBezTo>
                <a:cubicBezTo>
                  <a:pt x="586" y="635"/>
                  <a:pt x="586" y="635"/>
                  <a:pt x="586" y="635"/>
                </a:cubicBezTo>
                <a:cubicBezTo>
                  <a:pt x="586" y="635"/>
                  <a:pt x="586" y="635"/>
                  <a:pt x="586" y="635"/>
                </a:cubicBezTo>
                <a:cubicBezTo>
                  <a:pt x="585" y="635"/>
                  <a:pt x="585" y="635"/>
                  <a:pt x="585" y="635"/>
                </a:cubicBezTo>
                <a:cubicBezTo>
                  <a:pt x="585" y="636"/>
                  <a:pt x="581" y="637"/>
                  <a:pt x="576" y="637"/>
                </a:cubicBezTo>
                <a:cubicBezTo>
                  <a:pt x="569" y="637"/>
                  <a:pt x="564" y="639"/>
                  <a:pt x="553" y="637"/>
                </a:cubicBezTo>
                <a:cubicBezTo>
                  <a:pt x="550" y="640"/>
                  <a:pt x="550" y="640"/>
                  <a:pt x="550" y="640"/>
                </a:cubicBezTo>
                <a:cubicBezTo>
                  <a:pt x="542" y="638"/>
                  <a:pt x="542" y="638"/>
                  <a:pt x="542" y="638"/>
                </a:cubicBezTo>
                <a:cubicBezTo>
                  <a:pt x="542" y="636"/>
                  <a:pt x="542" y="636"/>
                  <a:pt x="542" y="636"/>
                </a:cubicBezTo>
                <a:cubicBezTo>
                  <a:pt x="550" y="636"/>
                  <a:pt x="565" y="635"/>
                  <a:pt x="575" y="634"/>
                </a:cubicBezTo>
                <a:cubicBezTo>
                  <a:pt x="576" y="633"/>
                  <a:pt x="576" y="633"/>
                  <a:pt x="576" y="633"/>
                </a:cubicBezTo>
                <a:cubicBezTo>
                  <a:pt x="569" y="634"/>
                  <a:pt x="562" y="635"/>
                  <a:pt x="558" y="635"/>
                </a:cubicBezTo>
                <a:cubicBezTo>
                  <a:pt x="556" y="634"/>
                  <a:pt x="551" y="632"/>
                  <a:pt x="555" y="631"/>
                </a:cubicBezTo>
                <a:cubicBezTo>
                  <a:pt x="551" y="633"/>
                  <a:pt x="551" y="633"/>
                  <a:pt x="551" y="633"/>
                </a:cubicBezTo>
                <a:cubicBezTo>
                  <a:pt x="531" y="634"/>
                  <a:pt x="530" y="634"/>
                  <a:pt x="509" y="632"/>
                </a:cubicBezTo>
                <a:cubicBezTo>
                  <a:pt x="511" y="633"/>
                  <a:pt x="511" y="633"/>
                  <a:pt x="511" y="633"/>
                </a:cubicBezTo>
                <a:cubicBezTo>
                  <a:pt x="507" y="633"/>
                  <a:pt x="502" y="634"/>
                  <a:pt x="501" y="632"/>
                </a:cubicBezTo>
                <a:cubicBezTo>
                  <a:pt x="488" y="632"/>
                  <a:pt x="475" y="631"/>
                  <a:pt x="467" y="628"/>
                </a:cubicBezTo>
                <a:cubicBezTo>
                  <a:pt x="465" y="631"/>
                  <a:pt x="465" y="631"/>
                  <a:pt x="465" y="631"/>
                </a:cubicBezTo>
                <a:cubicBezTo>
                  <a:pt x="462" y="631"/>
                  <a:pt x="458" y="627"/>
                  <a:pt x="457" y="630"/>
                </a:cubicBezTo>
                <a:cubicBezTo>
                  <a:pt x="451" y="631"/>
                  <a:pt x="451" y="631"/>
                  <a:pt x="451" y="631"/>
                </a:cubicBezTo>
                <a:cubicBezTo>
                  <a:pt x="447" y="631"/>
                  <a:pt x="445" y="633"/>
                  <a:pt x="441" y="631"/>
                </a:cubicBezTo>
                <a:cubicBezTo>
                  <a:pt x="441" y="631"/>
                  <a:pt x="441" y="631"/>
                  <a:pt x="441" y="631"/>
                </a:cubicBezTo>
                <a:cubicBezTo>
                  <a:pt x="440" y="631"/>
                  <a:pt x="440" y="631"/>
                  <a:pt x="440" y="631"/>
                </a:cubicBezTo>
                <a:cubicBezTo>
                  <a:pt x="440" y="631"/>
                  <a:pt x="440" y="631"/>
                  <a:pt x="440" y="631"/>
                </a:cubicBezTo>
                <a:cubicBezTo>
                  <a:pt x="431" y="630"/>
                  <a:pt x="440" y="633"/>
                  <a:pt x="430" y="632"/>
                </a:cubicBezTo>
                <a:cubicBezTo>
                  <a:pt x="427" y="630"/>
                  <a:pt x="427" y="635"/>
                  <a:pt x="422" y="634"/>
                </a:cubicBezTo>
                <a:cubicBezTo>
                  <a:pt x="417" y="631"/>
                  <a:pt x="417" y="631"/>
                  <a:pt x="417" y="631"/>
                </a:cubicBezTo>
                <a:cubicBezTo>
                  <a:pt x="409" y="629"/>
                  <a:pt x="407" y="632"/>
                  <a:pt x="395" y="632"/>
                </a:cubicBezTo>
                <a:cubicBezTo>
                  <a:pt x="389" y="631"/>
                  <a:pt x="387" y="628"/>
                  <a:pt x="390" y="625"/>
                </a:cubicBezTo>
                <a:cubicBezTo>
                  <a:pt x="385" y="628"/>
                  <a:pt x="388" y="627"/>
                  <a:pt x="381" y="629"/>
                </a:cubicBezTo>
                <a:cubicBezTo>
                  <a:pt x="380" y="627"/>
                  <a:pt x="381" y="627"/>
                  <a:pt x="382" y="626"/>
                </a:cubicBezTo>
                <a:cubicBezTo>
                  <a:pt x="376" y="624"/>
                  <a:pt x="378" y="627"/>
                  <a:pt x="373" y="627"/>
                </a:cubicBezTo>
                <a:cubicBezTo>
                  <a:pt x="372" y="629"/>
                  <a:pt x="370" y="633"/>
                  <a:pt x="369" y="633"/>
                </a:cubicBezTo>
                <a:cubicBezTo>
                  <a:pt x="371" y="634"/>
                  <a:pt x="371" y="634"/>
                  <a:pt x="371" y="634"/>
                </a:cubicBezTo>
                <a:cubicBezTo>
                  <a:pt x="365" y="635"/>
                  <a:pt x="360" y="636"/>
                  <a:pt x="354" y="635"/>
                </a:cubicBezTo>
                <a:cubicBezTo>
                  <a:pt x="354" y="633"/>
                  <a:pt x="354" y="633"/>
                  <a:pt x="354" y="633"/>
                </a:cubicBezTo>
                <a:cubicBezTo>
                  <a:pt x="348" y="634"/>
                  <a:pt x="348" y="634"/>
                  <a:pt x="348" y="634"/>
                </a:cubicBezTo>
                <a:cubicBezTo>
                  <a:pt x="348" y="632"/>
                  <a:pt x="348" y="632"/>
                  <a:pt x="348" y="632"/>
                </a:cubicBezTo>
                <a:cubicBezTo>
                  <a:pt x="339" y="632"/>
                  <a:pt x="339" y="632"/>
                  <a:pt x="339" y="632"/>
                </a:cubicBezTo>
                <a:cubicBezTo>
                  <a:pt x="340" y="633"/>
                  <a:pt x="340" y="633"/>
                  <a:pt x="340" y="633"/>
                </a:cubicBezTo>
                <a:cubicBezTo>
                  <a:pt x="338" y="633"/>
                  <a:pt x="331" y="633"/>
                  <a:pt x="327" y="632"/>
                </a:cubicBezTo>
                <a:cubicBezTo>
                  <a:pt x="327" y="631"/>
                  <a:pt x="327" y="631"/>
                  <a:pt x="327" y="631"/>
                </a:cubicBezTo>
                <a:cubicBezTo>
                  <a:pt x="316" y="628"/>
                  <a:pt x="307" y="631"/>
                  <a:pt x="294" y="631"/>
                </a:cubicBezTo>
                <a:cubicBezTo>
                  <a:pt x="296" y="629"/>
                  <a:pt x="296" y="629"/>
                  <a:pt x="296" y="629"/>
                </a:cubicBezTo>
                <a:cubicBezTo>
                  <a:pt x="292" y="627"/>
                  <a:pt x="295" y="632"/>
                  <a:pt x="289" y="630"/>
                </a:cubicBezTo>
                <a:cubicBezTo>
                  <a:pt x="289" y="628"/>
                  <a:pt x="289" y="628"/>
                  <a:pt x="289" y="628"/>
                </a:cubicBezTo>
                <a:cubicBezTo>
                  <a:pt x="284" y="631"/>
                  <a:pt x="283" y="627"/>
                  <a:pt x="280" y="626"/>
                </a:cubicBezTo>
                <a:cubicBezTo>
                  <a:pt x="282" y="629"/>
                  <a:pt x="282" y="629"/>
                  <a:pt x="282" y="629"/>
                </a:cubicBezTo>
                <a:cubicBezTo>
                  <a:pt x="276" y="628"/>
                  <a:pt x="276" y="628"/>
                  <a:pt x="276" y="628"/>
                </a:cubicBezTo>
                <a:cubicBezTo>
                  <a:pt x="269" y="626"/>
                  <a:pt x="272" y="624"/>
                  <a:pt x="273" y="622"/>
                </a:cubicBezTo>
                <a:cubicBezTo>
                  <a:pt x="268" y="624"/>
                  <a:pt x="268" y="624"/>
                  <a:pt x="268" y="624"/>
                </a:cubicBezTo>
                <a:cubicBezTo>
                  <a:pt x="268" y="621"/>
                  <a:pt x="268" y="621"/>
                  <a:pt x="268" y="621"/>
                </a:cubicBezTo>
                <a:cubicBezTo>
                  <a:pt x="264" y="624"/>
                  <a:pt x="264" y="621"/>
                  <a:pt x="259" y="622"/>
                </a:cubicBezTo>
                <a:cubicBezTo>
                  <a:pt x="258" y="621"/>
                  <a:pt x="260" y="620"/>
                  <a:pt x="258" y="620"/>
                </a:cubicBezTo>
                <a:cubicBezTo>
                  <a:pt x="248" y="622"/>
                  <a:pt x="248" y="622"/>
                  <a:pt x="248" y="622"/>
                </a:cubicBezTo>
                <a:cubicBezTo>
                  <a:pt x="254" y="621"/>
                  <a:pt x="254" y="621"/>
                  <a:pt x="254" y="621"/>
                </a:cubicBezTo>
                <a:cubicBezTo>
                  <a:pt x="253" y="625"/>
                  <a:pt x="253" y="625"/>
                  <a:pt x="253" y="625"/>
                </a:cubicBezTo>
                <a:cubicBezTo>
                  <a:pt x="247" y="628"/>
                  <a:pt x="245" y="624"/>
                  <a:pt x="241" y="625"/>
                </a:cubicBezTo>
                <a:cubicBezTo>
                  <a:pt x="244" y="624"/>
                  <a:pt x="244" y="624"/>
                  <a:pt x="244" y="624"/>
                </a:cubicBezTo>
                <a:cubicBezTo>
                  <a:pt x="237" y="624"/>
                  <a:pt x="237" y="622"/>
                  <a:pt x="233" y="621"/>
                </a:cubicBezTo>
                <a:cubicBezTo>
                  <a:pt x="234" y="622"/>
                  <a:pt x="236" y="623"/>
                  <a:pt x="233" y="623"/>
                </a:cubicBezTo>
                <a:cubicBezTo>
                  <a:pt x="231" y="623"/>
                  <a:pt x="232" y="622"/>
                  <a:pt x="230" y="621"/>
                </a:cubicBezTo>
                <a:cubicBezTo>
                  <a:pt x="229" y="624"/>
                  <a:pt x="224" y="624"/>
                  <a:pt x="220" y="622"/>
                </a:cubicBezTo>
                <a:cubicBezTo>
                  <a:pt x="220" y="622"/>
                  <a:pt x="220" y="622"/>
                  <a:pt x="220" y="622"/>
                </a:cubicBezTo>
                <a:cubicBezTo>
                  <a:pt x="219" y="622"/>
                  <a:pt x="219" y="622"/>
                  <a:pt x="217" y="621"/>
                </a:cubicBezTo>
                <a:cubicBezTo>
                  <a:pt x="218" y="619"/>
                  <a:pt x="218" y="619"/>
                  <a:pt x="218" y="619"/>
                </a:cubicBezTo>
                <a:cubicBezTo>
                  <a:pt x="214" y="621"/>
                  <a:pt x="214" y="621"/>
                  <a:pt x="214" y="621"/>
                </a:cubicBezTo>
                <a:cubicBezTo>
                  <a:pt x="212" y="620"/>
                  <a:pt x="208" y="621"/>
                  <a:pt x="209" y="619"/>
                </a:cubicBezTo>
                <a:cubicBezTo>
                  <a:pt x="210" y="619"/>
                  <a:pt x="210" y="619"/>
                  <a:pt x="210" y="619"/>
                </a:cubicBezTo>
                <a:cubicBezTo>
                  <a:pt x="204" y="618"/>
                  <a:pt x="198" y="616"/>
                  <a:pt x="192" y="615"/>
                </a:cubicBezTo>
                <a:cubicBezTo>
                  <a:pt x="192" y="612"/>
                  <a:pt x="192" y="612"/>
                  <a:pt x="192" y="612"/>
                </a:cubicBezTo>
                <a:cubicBezTo>
                  <a:pt x="189" y="615"/>
                  <a:pt x="183" y="609"/>
                  <a:pt x="182" y="613"/>
                </a:cubicBezTo>
                <a:cubicBezTo>
                  <a:pt x="180" y="610"/>
                  <a:pt x="169" y="611"/>
                  <a:pt x="173" y="607"/>
                </a:cubicBezTo>
                <a:cubicBezTo>
                  <a:pt x="168" y="605"/>
                  <a:pt x="164" y="604"/>
                  <a:pt x="160" y="603"/>
                </a:cubicBezTo>
                <a:cubicBezTo>
                  <a:pt x="159" y="603"/>
                  <a:pt x="157" y="602"/>
                  <a:pt x="156" y="602"/>
                </a:cubicBezTo>
                <a:cubicBezTo>
                  <a:pt x="156" y="601"/>
                  <a:pt x="155" y="601"/>
                  <a:pt x="154" y="598"/>
                </a:cubicBezTo>
                <a:cubicBezTo>
                  <a:pt x="155" y="596"/>
                  <a:pt x="154" y="592"/>
                  <a:pt x="153" y="588"/>
                </a:cubicBezTo>
                <a:cubicBezTo>
                  <a:pt x="151" y="583"/>
                  <a:pt x="150" y="578"/>
                  <a:pt x="149" y="573"/>
                </a:cubicBezTo>
                <a:cubicBezTo>
                  <a:pt x="143" y="556"/>
                  <a:pt x="140" y="544"/>
                  <a:pt x="136" y="525"/>
                </a:cubicBezTo>
                <a:cubicBezTo>
                  <a:pt x="140" y="512"/>
                  <a:pt x="131" y="495"/>
                  <a:pt x="133" y="482"/>
                </a:cubicBezTo>
                <a:cubicBezTo>
                  <a:pt x="131" y="479"/>
                  <a:pt x="131" y="479"/>
                  <a:pt x="131" y="479"/>
                </a:cubicBezTo>
                <a:cubicBezTo>
                  <a:pt x="133" y="470"/>
                  <a:pt x="128" y="457"/>
                  <a:pt x="131" y="445"/>
                </a:cubicBezTo>
                <a:cubicBezTo>
                  <a:pt x="130" y="442"/>
                  <a:pt x="130" y="440"/>
                  <a:pt x="130" y="440"/>
                </a:cubicBezTo>
                <a:cubicBezTo>
                  <a:pt x="129" y="440"/>
                  <a:pt x="129" y="441"/>
                  <a:pt x="128" y="442"/>
                </a:cubicBezTo>
                <a:cubicBezTo>
                  <a:pt x="129" y="438"/>
                  <a:pt x="127" y="431"/>
                  <a:pt x="130" y="431"/>
                </a:cubicBezTo>
                <a:cubicBezTo>
                  <a:pt x="130" y="432"/>
                  <a:pt x="130" y="432"/>
                  <a:pt x="130" y="432"/>
                </a:cubicBezTo>
                <a:cubicBezTo>
                  <a:pt x="133" y="433"/>
                  <a:pt x="128" y="422"/>
                  <a:pt x="130" y="418"/>
                </a:cubicBezTo>
                <a:cubicBezTo>
                  <a:pt x="128" y="420"/>
                  <a:pt x="128" y="420"/>
                  <a:pt x="128" y="420"/>
                </a:cubicBezTo>
                <a:cubicBezTo>
                  <a:pt x="128" y="414"/>
                  <a:pt x="128" y="414"/>
                  <a:pt x="128" y="414"/>
                </a:cubicBezTo>
                <a:cubicBezTo>
                  <a:pt x="129" y="415"/>
                  <a:pt x="129" y="415"/>
                  <a:pt x="129" y="415"/>
                </a:cubicBezTo>
                <a:cubicBezTo>
                  <a:pt x="121" y="387"/>
                  <a:pt x="130" y="374"/>
                  <a:pt x="124" y="347"/>
                </a:cubicBezTo>
                <a:cubicBezTo>
                  <a:pt x="127" y="351"/>
                  <a:pt x="122" y="342"/>
                  <a:pt x="125" y="342"/>
                </a:cubicBezTo>
                <a:cubicBezTo>
                  <a:pt x="130" y="335"/>
                  <a:pt x="124" y="329"/>
                  <a:pt x="123" y="323"/>
                </a:cubicBezTo>
                <a:cubicBezTo>
                  <a:pt x="123" y="323"/>
                  <a:pt x="123" y="323"/>
                  <a:pt x="122" y="323"/>
                </a:cubicBezTo>
                <a:cubicBezTo>
                  <a:pt x="123" y="313"/>
                  <a:pt x="123" y="313"/>
                  <a:pt x="123" y="313"/>
                </a:cubicBezTo>
                <a:cubicBezTo>
                  <a:pt x="127" y="319"/>
                  <a:pt x="119" y="306"/>
                  <a:pt x="123" y="312"/>
                </a:cubicBezTo>
                <a:cubicBezTo>
                  <a:pt x="126" y="286"/>
                  <a:pt x="123" y="253"/>
                  <a:pt x="125" y="224"/>
                </a:cubicBezTo>
                <a:cubicBezTo>
                  <a:pt x="124" y="225"/>
                  <a:pt x="124" y="225"/>
                  <a:pt x="124" y="225"/>
                </a:cubicBezTo>
                <a:cubicBezTo>
                  <a:pt x="124" y="218"/>
                  <a:pt x="123" y="209"/>
                  <a:pt x="124" y="203"/>
                </a:cubicBezTo>
                <a:cubicBezTo>
                  <a:pt x="126" y="197"/>
                  <a:pt x="122" y="190"/>
                  <a:pt x="122" y="188"/>
                </a:cubicBezTo>
                <a:cubicBezTo>
                  <a:pt x="120" y="182"/>
                  <a:pt x="124" y="177"/>
                  <a:pt x="124" y="179"/>
                </a:cubicBezTo>
                <a:cubicBezTo>
                  <a:pt x="123" y="173"/>
                  <a:pt x="119" y="166"/>
                  <a:pt x="121" y="157"/>
                </a:cubicBezTo>
                <a:cubicBezTo>
                  <a:pt x="125" y="154"/>
                  <a:pt x="118" y="132"/>
                  <a:pt x="123" y="132"/>
                </a:cubicBezTo>
                <a:cubicBezTo>
                  <a:pt x="122" y="132"/>
                  <a:pt x="122" y="132"/>
                  <a:pt x="122" y="132"/>
                </a:cubicBezTo>
                <a:cubicBezTo>
                  <a:pt x="125" y="122"/>
                  <a:pt x="122" y="112"/>
                  <a:pt x="123" y="102"/>
                </a:cubicBezTo>
                <a:cubicBezTo>
                  <a:pt x="126" y="105"/>
                  <a:pt x="129" y="109"/>
                  <a:pt x="130" y="114"/>
                </a:cubicBezTo>
                <a:cubicBezTo>
                  <a:pt x="128" y="117"/>
                  <a:pt x="139" y="131"/>
                  <a:pt x="141" y="131"/>
                </a:cubicBezTo>
                <a:cubicBezTo>
                  <a:pt x="143" y="128"/>
                  <a:pt x="143" y="128"/>
                  <a:pt x="143" y="128"/>
                </a:cubicBezTo>
                <a:cubicBezTo>
                  <a:pt x="147" y="133"/>
                  <a:pt x="146" y="137"/>
                  <a:pt x="151" y="140"/>
                </a:cubicBezTo>
                <a:cubicBezTo>
                  <a:pt x="150" y="140"/>
                  <a:pt x="150" y="140"/>
                  <a:pt x="150" y="140"/>
                </a:cubicBezTo>
                <a:cubicBezTo>
                  <a:pt x="150" y="140"/>
                  <a:pt x="151" y="141"/>
                  <a:pt x="151" y="141"/>
                </a:cubicBezTo>
                <a:cubicBezTo>
                  <a:pt x="152" y="141"/>
                  <a:pt x="156" y="140"/>
                  <a:pt x="154" y="149"/>
                </a:cubicBezTo>
                <a:cubicBezTo>
                  <a:pt x="153" y="149"/>
                  <a:pt x="153" y="149"/>
                  <a:pt x="153" y="149"/>
                </a:cubicBezTo>
                <a:cubicBezTo>
                  <a:pt x="153" y="150"/>
                  <a:pt x="154" y="149"/>
                  <a:pt x="154" y="150"/>
                </a:cubicBezTo>
                <a:cubicBezTo>
                  <a:pt x="154" y="148"/>
                  <a:pt x="154" y="148"/>
                  <a:pt x="154" y="148"/>
                </a:cubicBezTo>
                <a:cubicBezTo>
                  <a:pt x="156" y="148"/>
                  <a:pt x="157" y="148"/>
                  <a:pt x="158" y="149"/>
                </a:cubicBezTo>
                <a:cubicBezTo>
                  <a:pt x="158" y="149"/>
                  <a:pt x="157" y="150"/>
                  <a:pt x="157" y="150"/>
                </a:cubicBezTo>
                <a:cubicBezTo>
                  <a:pt x="159" y="152"/>
                  <a:pt x="159" y="152"/>
                  <a:pt x="159" y="152"/>
                </a:cubicBezTo>
                <a:cubicBezTo>
                  <a:pt x="158" y="154"/>
                  <a:pt x="158" y="154"/>
                  <a:pt x="158" y="154"/>
                </a:cubicBezTo>
                <a:cubicBezTo>
                  <a:pt x="159" y="154"/>
                  <a:pt x="163" y="151"/>
                  <a:pt x="162" y="154"/>
                </a:cubicBezTo>
                <a:cubicBezTo>
                  <a:pt x="164" y="152"/>
                  <a:pt x="164" y="154"/>
                  <a:pt x="165" y="153"/>
                </a:cubicBezTo>
                <a:cubicBezTo>
                  <a:pt x="165" y="153"/>
                  <a:pt x="164" y="154"/>
                  <a:pt x="164" y="154"/>
                </a:cubicBezTo>
                <a:cubicBezTo>
                  <a:pt x="165" y="155"/>
                  <a:pt x="167" y="157"/>
                  <a:pt x="169" y="156"/>
                </a:cubicBezTo>
                <a:cubicBezTo>
                  <a:pt x="169" y="156"/>
                  <a:pt x="171" y="148"/>
                  <a:pt x="173" y="146"/>
                </a:cubicBezTo>
                <a:cubicBezTo>
                  <a:pt x="174" y="147"/>
                  <a:pt x="174" y="146"/>
                  <a:pt x="175" y="145"/>
                </a:cubicBezTo>
                <a:cubicBezTo>
                  <a:pt x="174" y="145"/>
                  <a:pt x="174" y="145"/>
                  <a:pt x="174" y="145"/>
                </a:cubicBezTo>
                <a:cubicBezTo>
                  <a:pt x="174" y="144"/>
                  <a:pt x="175" y="143"/>
                  <a:pt x="176" y="142"/>
                </a:cubicBezTo>
                <a:cubicBezTo>
                  <a:pt x="175" y="142"/>
                  <a:pt x="175" y="142"/>
                  <a:pt x="175" y="142"/>
                </a:cubicBezTo>
                <a:cubicBezTo>
                  <a:pt x="175" y="142"/>
                  <a:pt x="175" y="142"/>
                  <a:pt x="175" y="142"/>
                </a:cubicBezTo>
                <a:cubicBezTo>
                  <a:pt x="175" y="142"/>
                  <a:pt x="175" y="143"/>
                  <a:pt x="175" y="143"/>
                </a:cubicBezTo>
                <a:cubicBezTo>
                  <a:pt x="174" y="143"/>
                  <a:pt x="174" y="143"/>
                  <a:pt x="174" y="143"/>
                </a:cubicBezTo>
                <a:cubicBezTo>
                  <a:pt x="174" y="143"/>
                  <a:pt x="174" y="143"/>
                  <a:pt x="174" y="143"/>
                </a:cubicBezTo>
                <a:cubicBezTo>
                  <a:pt x="174" y="142"/>
                  <a:pt x="174" y="142"/>
                  <a:pt x="174" y="141"/>
                </a:cubicBezTo>
                <a:cubicBezTo>
                  <a:pt x="175" y="140"/>
                  <a:pt x="175" y="140"/>
                  <a:pt x="175" y="140"/>
                </a:cubicBezTo>
                <a:cubicBezTo>
                  <a:pt x="172" y="141"/>
                  <a:pt x="176" y="133"/>
                  <a:pt x="175" y="132"/>
                </a:cubicBezTo>
                <a:cubicBezTo>
                  <a:pt x="176" y="130"/>
                  <a:pt x="174" y="131"/>
                  <a:pt x="174" y="129"/>
                </a:cubicBezTo>
                <a:cubicBezTo>
                  <a:pt x="173" y="127"/>
                  <a:pt x="175" y="127"/>
                  <a:pt x="176" y="125"/>
                </a:cubicBezTo>
                <a:cubicBezTo>
                  <a:pt x="176" y="123"/>
                  <a:pt x="174" y="126"/>
                  <a:pt x="174" y="126"/>
                </a:cubicBezTo>
                <a:cubicBezTo>
                  <a:pt x="175" y="123"/>
                  <a:pt x="175" y="123"/>
                  <a:pt x="175" y="123"/>
                </a:cubicBezTo>
                <a:cubicBezTo>
                  <a:pt x="176" y="124"/>
                  <a:pt x="176" y="123"/>
                  <a:pt x="176" y="123"/>
                </a:cubicBezTo>
                <a:cubicBezTo>
                  <a:pt x="176" y="121"/>
                  <a:pt x="177" y="117"/>
                  <a:pt x="174" y="119"/>
                </a:cubicBezTo>
                <a:cubicBezTo>
                  <a:pt x="174" y="116"/>
                  <a:pt x="175" y="116"/>
                  <a:pt x="175" y="115"/>
                </a:cubicBezTo>
                <a:cubicBezTo>
                  <a:pt x="175" y="115"/>
                  <a:pt x="175" y="116"/>
                  <a:pt x="174" y="116"/>
                </a:cubicBezTo>
                <a:cubicBezTo>
                  <a:pt x="175" y="115"/>
                  <a:pt x="174" y="116"/>
                  <a:pt x="173" y="117"/>
                </a:cubicBezTo>
                <a:cubicBezTo>
                  <a:pt x="172" y="116"/>
                  <a:pt x="175" y="108"/>
                  <a:pt x="172" y="110"/>
                </a:cubicBezTo>
                <a:cubicBezTo>
                  <a:pt x="172" y="109"/>
                  <a:pt x="172" y="109"/>
                  <a:pt x="172" y="109"/>
                </a:cubicBezTo>
                <a:cubicBezTo>
                  <a:pt x="170" y="111"/>
                  <a:pt x="168" y="112"/>
                  <a:pt x="166" y="112"/>
                </a:cubicBezTo>
                <a:cubicBezTo>
                  <a:pt x="167" y="111"/>
                  <a:pt x="167" y="111"/>
                  <a:pt x="167" y="111"/>
                </a:cubicBezTo>
                <a:cubicBezTo>
                  <a:pt x="166" y="111"/>
                  <a:pt x="166" y="111"/>
                  <a:pt x="166" y="111"/>
                </a:cubicBezTo>
                <a:cubicBezTo>
                  <a:pt x="166" y="110"/>
                  <a:pt x="167" y="110"/>
                  <a:pt x="167" y="110"/>
                </a:cubicBezTo>
                <a:cubicBezTo>
                  <a:pt x="165" y="109"/>
                  <a:pt x="166" y="107"/>
                  <a:pt x="165" y="105"/>
                </a:cubicBezTo>
                <a:cubicBezTo>
                  <a:pt x="160" y="110"/>
                  <a:pt x="160" y="110"/>
                  <a:pt x="160" y="110"/>
                </a:cubicBezTo>
                <a:cubicBezTo>
                  <a:pt x="160" y="108"/>
                  <a:pt x="162" y="104"/>
                  <a:pt x="160" y="105"/>
                </a:cubicBezTo>
                <a:cubicBezTo>
                  <a:pt x="161" y="103"/>
                  <a:pt x="161" y="103"/>
                  <a:pt x="161" y="103"/>
                </a:cubicBezTo>
                <a:cubicBezTo>
                  <a:pt x="164" y="98"/>
                  <a:pt x="159" y="102"/>
                  <a:pt x="159" y="101"/>
                </a:cubicBezTo>
                <a:cubicBezTo>
                  <a:pt x="161" y="98"/>
                  <a:pt x="161" y="98"/>
                  <a:pt x="161" y="98"/>
                </a:cubicBezTo>
                <a:cubicBezTo>
                  <a:pt x="161" y="99"/>
                  <a:pt x="161" y="99"/>
                  <a:pt x="161" y="99"/>
                </a:cubicBezTo>
                <a:cubicBezTo>
                  <a:pt x="162" y="97"/>
                  <a:pt x="162" y="96"/>
                  <a:pt x="163" y="95"/>
                </a:cubicBezTo>
                <a:cubicBezTo>
                  <a:pt x="163" y="95"/>
                  <a:pt x="163" y="95"/>
                  <a:pt x="163" y="95"/>
                </a:cubicBezTo>
                <a:cubicBezTo>
                  <a:pt x="163" y="95"/>
                  <a:pt x="163" y="95"/>
                  <a:pt x="163" y="95"/>
                </a:cubicBezTo>
                <a:cubicBezTo>
                  <a:pt x="163" y="95"/>
                  <a:pt x="163" y="95"/>
                  <a:pt x="163" y="95"/>
                </a:cubicBezTo>
                <a:cubicBezTo>
                  <a:pt x="161" y="95"/>
                  <a:pt x="160" y="95"/>
                  <a:pt x="160" y="94"/>
                </a:cubicBezTo>
                <a:cubicBezTo>
                  <a:pt x="159" y="93"/>
                  <a:pt x="157" y="93"/>
                  <a:pt x="158" y="89"/>
                </a:cubicBezTo>
                <a:cubicBezTo>
                  <a:pt x="156" y="90"/>
                  <a:pt x="156" y="90"/>
                  <a:pt x="156" y="90"/>
                </a:cubicBezTo>
                <a:cubicBezTo>
                  <a:pt x="156" y="88"/>
                  <a:pt x="156" y="88"/>
                  <a:pt x="156" y="88"/>
                </a:cubicBezTo>
                <a:cubicBezTo>
                  <a:pt x="158" y="87"/>
                  <a:pt x="158" y="87"/>
                  <a:pt x="158" y="87"/>
                </a:cubicBezTo>
                <a:cubicBezTo>
                  <a:pt x="159" y="88"/>
                  <a:pt x="161" y="91"/>
                  <a:pt x="162" y="93"/>
                </a:cubicBezTo>
                <a:cubicBezTo>
                  <a:pt x="163" y="92"/>
                  <a:pt x="163" y="92"/>
                  <a:pt x="163" y="92"/>
                </a:cubicBezTo>
                <a:cubicBezTo>
                  <a:pt x="163" y="91"/>
                  <a:pt x="161" y="90"/>
                  <a:pt x="161" y="89"/>
                </a:cubicBezTo>
                <a:cubicBezTo>
                  <a:pt x="161" y="89"/>
                  <a:pt x="162" y="87"/>
                  <a:pt x="164" y="87"/>
                </a:cubicBezTo>
                <a:cubicBezTo>
                  <a:pt x="162" y="87"/>
                  <a:pt x="162" y="87"/>
                  <a:pt x="162" y="87"/>
                </a:cubicBezTo>
                <a:cubicBezTo>
                  <a:pt x="159" y="83"/>
                  <a:pt x="159" y="83"/>
                  <a:pt x="159" y="78"/>
                </a:cubicBezTo>
                <a:cubicBezTo>
                  <a:pt x="158" y="79"/>
                  <a:pt x="158" y="79"/>
                  <a:pt x="158" y="79"/>
                </a:cubicBezTo>
                <a:cubicBezTo>
                  <a:pt x="157" y="78"/>
                  <a:pt x="156" y="78"/>
                  <a:pt x="158" y="77"/>
                </a:cubicBezTo>
                <a:cubicBezTo>
                  <a:pt x="157" y="74"/>
                  <a:pt x="156" y="71"/>
                  <a:pt x="158" y="68"/>
                </a:cubicBezTo>
                <a:cubicBezTo>
                  <a:pt x="156" y="69"/>
                  <a:pt x="156" y="69"/>
                  <a:pt x="156" y="69"/>
                </a:cubicBezTo>
                <a:cubicBezTo>
                  <a:pt x="155" y="69"/>
                  <a:pt x="158" y="66"/>
                  <a:pt x="155" y="68"/>
                </a:cubicBezTo>
                <a:cubicBezTo>
                  <a:pt x="153" y="67"/>
                  <a:pt x="153" y="67"/>
                  <a:pt x="153" y="67"/>
                </a:cubicBezTo>
                <a:cubicBezTo>
                  <a:pt x="153" y="66"/>
                  <a:pt x="152" y="66"/>
                  <a:pt x="153" y="65"/>
                </a:cubicBezTo>
                <a:cubicBezTo>
                  <a:pt x="153" y="65"/>
                  <a:pt x="153" y="65"/>
                  <a:pt x="153" y="65"/>
                </a:cubicBezTo>
                <a:cubicBezTo>
                  <a:pt x="153" y="65"/>
                  <a:pt x="153" y="65"/>
                  <a:pt x="153" y="65"/>
                </a:cubicBezTo>
                <a:cubicBezTo>
                  <a:pt x="153" y="65"/>
                  <a:pt x="153" y="65"/>
                  <a:pt x="153" y="65"/>
                </a:cubicBezTo>
                <a:cubicBezTo>
                  <a:pt x="153" y="65"/>
                  <a:pt x="153" y="65"/>
                  <a:pt x="153" y="65"/>
                </a:cubicBezTo>
                <a:cubicBezTo>
                  <a:pt x="153" y="64"/>
                  <a:pt x="152" y="64"/>
                  <a:pt x="152" y="64"/>
                </a:cubicBezTo>
                <a:cubicBezTo>
                  <a:pt x="151" y="64"/>
                  <a:pt x="151" y="65"/>
                  <a:pt x="151" y="63"/>
                </a:cubicBezTo>
                <a:cubicBezTo>
                  <a:pt x="151" y="61"/>
                  <a:pt x="147" y="63"/>
                  <a:pt x="147" y="62"/>
                </a:cubicBezTo>
                <a:cubicBezTo>
                  <a:pt x="148" y="60"/>
                  <a:pt x="148" y="59"/>
                  <a:pt x="149" y="58"/>
                </a:cubicBezTo>
                <a:cubicBezTo>
                  <a:pt x="149" y="54"/>
                  <a:pt x="146" y="56"/>
                  <a:pt x="144" y="52"/>
                </a:cubicBezTo>
                <a:cubicBezTo>
                  <a:pt x="144" y="49"/>
                  <a:pt x="145" y="45"/>
                  <a:pt x="148" y="44"/>
                </a:cubicBezTo>
                <a:cubicBezTo>
                  <a:pt x="145" y="45"/>
                  <a:pt x="146" y="45"/>
                  <a:pt x="144" y="44"/>
                </a:cubicBezTo>
                <a:cubicBezTo>
                  <a:pt x="144" y="43"/>
                  <a:pt x="145" y="43"/>
                  <a:pt x="146" y="42"/>
                </a:cubicBezTo>
                <a:cubicBezTo>
                  <a:pt x="146" y="38"/>
                  <a:pt x="144" y="42"/>
                  <a:pt x="143" y="40"/>
                </a:cubicBezTo>
                <a:cubicBezTo>
                  <a:pt x="141" y="42"/>
                  <a:pt x="139" y="45"/>
                  <a:pt x="138" y="45"/>
                </a:cubicBezTo>
                <a:cubicBezTo>
                  <a:pt x="138" y="46"/>
                  <a:pt x="138" y="46"/>
                  <a:pt x="138" y="46"/>
                </a:cubicBezTo>
                <a:cubicBezTo>
                  <a:pt x="136" y="46"/>
                  <a:pt x="135" y="45"/>
                  <a:pt x="135" y="42"/>
                </a:cubicBezTo>
                <a:cubicBezTo>
                  <a:pt x="136" y="40"/>
                  <a:pt x="136" y="40"/>
                  <a:pt x="136" y="40"/>
                </a:cubicBezTo>
                <a:cubicBezTo>
                  <a:pt x="134" y="39"/>
                  <a:pt x="134" y="39"/>
                  <a:pt x="134" y="39"/>
                </a:cubicBezTo>
                <a:cubicBezTo>
                  <a:pt x="135" y="37"/>
                  <a:pt x="135" y="37"/>
                  <a:pt x="135" y="37"/>
                </a:cubicBezTo>
                <a:cubicBezTo>
                  <a:pt x="133" y="35"/>
                  <a:pt x="133" y="35"/>
                  <a:pt x="133" y="35"/>
                </a:cubicBezTo>
                <a:cubicBezTo>
                  <a:pt x="133" y="36"/>
                  <a:pt x="133" y="36"/>
                  <a:pt x="133" y="36"/>
                </a:cubicBezTo>
                <a:cubicBezTo>
                  <a:pt x="133" y="35"/>
                  <a:pt x="132" y="34"/>
                  <a:pt x="131" y="32"/>
                </a:cubicBezTo>
                <a:cubicBezTo>
                  <a:pt x="132" y="31"/>
                  <a:pt x="132" y="31"/>
                  <a:pt x="132" y="31"/>
                </a:cubicBezTo>
                <a:cubicBezTo>
                  <a:pt x="132" y="27"/>
                  <a:pt x="131" y="25"/>
                  <a:pt x="129" y="24"/>
                </a:cubicBezTo>
                <a:cubicBezTo>
                  <a:pt x="128" y="24"/>
                  <a:pt x="127" y="23"/>
                  <a:pt x="126" y="21"/>
                </a:cubicBezTo>
                <a:cubicBezTo>
                  <a:pt x="127" y="19"/>
                  <a:pt x="127" y="19"/>
                  <a:pt x="127" y="19"/>
                </a:cubicBezTo>
                <a:cubicBezTo>
                  <a:pt x="127" y="15"/>
                  <a:pt x="126" y="23"/>
                  <a:pt x="125" y="20"/>
                </a:cubicBezTo>
                <a:cubicBezTo>
                  <a:pt x="126" y="16"/>
                  <a:pt x="126" y="16"/>
                  <a:pt x="126" y="16"/>
                </a:cubicBezTo>
                <a:cubicBezTo>
                  <a:pt x="124" y="20"/>
                  <a:pt x="125" y="13"/>
                  <a:pt x="125" y="10"/>
                </a:cubicBezTo>
                <a:cubicBezTo>
                  <a:pt x="124" y="16"/>
                  <a:pt x="124" y="16"/>
                  <a:pt x="124" y="16"/>
                </a:cubicBezTo>
                <a:cubicBezTo>
                  <a:pt x="123" y="13"/>
                  <a:pt x="123" y="13"/>
                  <a:pt x="123" y="13"/>
                </a:cubicBezTo>
                <a:cubicBezTo>
                  <a:pt x="122" y="9"/>
                  <a:pt x="124" y="5"/>
                  <a:pt x="124" y="3"/>
                </a:cubicBezTo>
                <a:cubicBezTo>
                  <a:pt x="124" y="3"/>
                  <a:pt x="123" y="4"/>
                  <a:pt x="123" y="5"/>
                </a:cubicBezTo>
                <a:cubicBezTo>
                  <a:pt x="123" y="0"/>
                  <a:pt x="123" y="0"/>
                  <a:pt x="123" y="0"/>
                </a:cubicBezTo>
                <a:cubicBezTo>
                  <a:pt x="123" y="1"/>
                  <a:pt x="123" y="1"/>
                  <a:pt x="123" y="1"/>
                </a:cubicBezTo>
                <a:cubicBezTo>
                  <a:pt x="123" y="2"/>
                  <a:pt x="123" y="2"/>
                  <a:pt x="122" y="2"/>
                </a:cubicBezTo>
                <a:cubicBezTo>
                  <a:pt x="122" y="3"/>
                  <a:pt x="122" y="3"/>
                  <a:pt x="122" y="3"/>
                </a:cubicBezTo>
                <a:cubicBezTo>
                  <a:pt x="122" y="2"/>
                  <a:pt x="121" y="2"/>
                  <a:pt x="121" y="4"/>
                </a:cubicBezTo>
                <a:cubicBezTo>
                  <a:pt x="121" y="3"/>
                  <a:pt x="121" y="1"/>
                  <a:pt x="121" y="1"/>
                </a:cubicBezTo>
                <a:cubicBezTo>
                  <a:pt x="117" y="11"/>
                  <a:pt x="117" y="11"/>
                  <a:pt x="117" y="11"/>
                </a:cubicBezTo>
                <a:cubicBezTo>
                  <a:pt x="119" y="6"/>
                  <a:pt x="119" y="6"/>
                  <a:pt x="119" y="6"/>
                </a:cubicBezTo>
                <a:cubicBezTo>
                  <a:pt x="118" y="13"/>
                  <a:pt x="118" y="13"/>
                  <a:pt x="118" y="13"/>
                </a:cubicBezTo>
                <a:cubicBezTo>
                  <a:pt x="116" y="20"/>
                  <a:pt x="116" y="14"/>
                  <a:pt x="115" y="17"/>
                </a:cubicBezTo>
                <a:cubicBezTo>
                  <a:pt x="116" y="15"/>
                  <a:pt x="116" y="15"/>
                  <a:pt x="116" y="15"/>
                </a:cubicBezTo>
                <a:cubicBezTo>
                  <a:pt x="114" y="18"/>
                  <a:pt x="114" y="16"/>
                  <a:pt x="113" y="16"/>
                </a:cubicBezTo>
                <a:cubicBezTo>
                  <a:pt x="113" y="16"/>
                  <a:pt x="114" y="18"/>
                  <a:pt x="113" y="19"/>
                </a:cubicBezTo>
                <a:cubicBezTo>
                  <a:pt x="113" y="20"/>
                  <a:pt x="113" y="17"/>
                  <a:pt x="112" y="17"/>
                </a:cubicBezTo>
                <a:cubicBezTo>
                  <a:pt x="112" y="21"/>
                  <a:pt x="111" y="25"/>
                  <a:pt x="110" y="24"/>
                </a:cubicBezTo>
                <a:cubicBezTo>
                  <a:pt x="110" y="24"/>
                  <a:pt x="110" y="23"/>
                  <a:pt x="110" y="23"/>
                </a:cubicBezTo>
                <a:cubicBezTo>
                  <a:pt x="110" y="24"/>
                  <a:pt x="109" y="25"/>
                  <a:pt x="109" y="25"/>
                </a:cubicBezTo>
                <a:cubicBezTo>
                  <a:pt x="109" y="20"/>
                  <a:pt x="109" y="20"/>
                  <a:pt x="109" y="20"/>
                </a:cubicBezTo>
                <a:cubicBezTo>
                  <a:pt x="108" y="25"/>
                  <a:pt x="108" y="25"/>
                  <a:pt x="108" y="25"/>
                </a:cubicBezTo>
                <a:cubicBezTo>
                  <a:pt x="107" y="25"/>
                  <a:pt x="107" y="29"/>
                  <a:pt x="107" y="26"/>
                </a:cubicBezTo>
                <a:cubicBezTo>
                  <a:pt x="107" y="25"/>
                  <a:pt x="107" y="25"/>
                  <a:pt x="107" y="25"/>
                </a:cubicBezTo>
                <a:cubicBezTo>
                  <a:pt x="102" y="30"/>
                  <a:pt x="102" y="30"/>
                  <a:pt x="102" y="30"/>
                </a:cubicBezTo>
                <a:cubicBezTo>
                  <a:pt x="101" y="27"/>
                  <a:pt x="101" y="27"/>
                  <a:pt x="101" y="27"/>
                </a:cubicBezTo>
                <a:cubicBezTo>
                  <a:pt x="101" y="31"/>
                  <a:pt x="98" y="29"/>
                  <a:pt x="99" y="33"/>
                </a:cubicBezTo>
                <a:cubicBezTo>
                  <a:pt x="97" y="32"/>
                  <a:pt x="96" y="39"/>
                  <a:pt x="95" y="34"/>
                </a:cubicBezTo>
                <a:cubicBezTo>
                  <a:pt x="93" y="35"/>
                  <a:pt x="92" y="38"/>
                  <a:pt x="91" y="40"/>
                </a:cubicBezTo>
                <a:cubicBezTo>
                  <a:pt x="89" y="42"/>
                  <a:pt x="88" y="44"/>
                  <a:pt x="85" y="46"/>
                </a:cubicBezTo>
                <a:cubicBezTo>
                  <a:pt x="84" y="45"/>
                  <a:pt x="82" y="46"/>
                  <a:pt x="80" y="47"/>
                </a:cubicBezTo>
                <a:cubicBezTo>
                  <a:pt x="79" y="48"/>
                  <a:pt x="78" y="49"/>
                  <a:pt x="77" y="49"/>
                </a:cubicBezTo>
                <a:cubicBezTo>
                  <a:pt x="77" y="50"/>
                  <a:pt x="76" y="50"/>
                  <a:pt x="76" y="50"/>
                </a:cubicBezTo>
                <a:cubicBezTo>
                  <a:pt x="74" y="54"/>
                  <a:pt x="73" y="57"/>
                  <a:pt x="71" y="61"/>
                </a:cubicBezTo>
                <a:cubicBezTo>
                  <a:pt x="65" y="58"/>
                  <a:pt x="67" y="66"/>
                  <a:pt x="63" y="66"/>
                </a:cubicBezTo>
                <a:cubicBezTo>
                  <a:pt x="64" y="68"/>
                  <a:pt x="64" y="68"/>
                  <a:pt x="64" y="68"/>
                </a:cubicBezTo>
                <a:cubicBezTo>
                  <a:pt x="60" y="66"/>
                  <a:pt x="61" y="71"/>
                  <a:pt x="57" y="70"/>
                </a:cubicBezTo>
                <a:cubicBezTo>
                  <a:pt x="57" y="71"/>
                  <a:pt x="57" y="72"/>
                  <a:pt x="57" y="72"/>
                </a:cubicBezTo>
                <a:cubicBezTo>
                  <a:pt x="57" y="72"/>
                  <a:pt x="57" y="72"/>
                  <a:pt x="58" y="73"/>
                </a:cubicBezTo>
                <a:cubicBezTo>
                  <a:pt x="57" y="73"/>
                  <a:pt x="56" y="75"/>
                  <a:pt x="55" y="72"/>
                </a:cubicBezTo>
                <a:cubicBezTo>
                  <a:pt x="55" y="72"/>
                  <a:pt x="55" y="72"/>
                  <a:pt x="55" y="72"/>
                </a:cubicBezTo>
                <a:cubicBezTo>
                  <a:pt x="53" y="70"/>
                  <a:pt x="54" y="74"/>
                  <a:pt x="52" y="73"/>
                </a:cubicBezTo>
                <a:cubicBezTo>
                  <a:pt x="54" y="75"/>
                  <a:pt x="54" y="75"/>
                  <a:pt x="54" y="75"/>
                </a:cubicBezTo>
                <a:cubicBezTo>
                  <a:pt x="53" y="76"/>
                  <a:pt x="53" y="76"/>
                  <a:pt x="53" y="76"/>
                </a:cubicBezTo>
                <a:cubicBezTo>
                  <a:pt x="52" y="75"/>
                  <a:pt x="52" y="75"/>
                  <a:pt x="52" y="75"/>
                </a:cubicBezTo>
                <a:cubicBezTo>
                  <a:pt x="52" y="84"/>
                  <a:pt x="44" y="78"/>
                  <a:pt x="43" y="86"/>
                </a:cubicBezTo>
                <a:cubicBezTo>
                  <a:pt x="42" y="83"/>
                  <a:pt x="43" y="88"/>
                  <a:pt x="41" y="85"/>
                </a:cubicBezTo>
                <a:cubicBezTo>
                  <a:pt x="37" y="83"/>
                  <a:pt x="39" y="87"/>
                  <a:pt x="39" y="89"/>
                </a:cubicBezTo>
                <a:cubicBezTo>
                  <a:pt x="39" y="89"/>
                  <a:pt x="39" y="89"/>
                  <a:pt x="39" y="90"/>
                </a:cubicBezTo>
                <a:cubicBezTo>
                  <a:pt x="37" y="91"/>
                  <a:pt x="37" y="91"/>
                  <a:pt x="37" y="91"/>
                </a:cubicBezTo>
                <a:cubicBezTo>
                  <a:pt x="36" y="86"/>
                  <a:pt x="38" y="94"/>
                  <a:pt x="37" y="91"/>
                </a:cubicBezTo>
                <a:cubicBezTo>
                  <a:pt x="31" y="91"/>
                  <a:pt x="27" y="98"/>
                  <a:pt x="21" y="100"/>
                </a:cubicBezTo>
                <a:cubicBezTo>
                  <a:pt x="22" y="101"/>
                  <a:pt x="22" y="101"/>
                  <a:pt x="22" y="101"/>
                </a:cubicBezTo>
                <a:cubicBezTo>
                  <a:pt x="20" y="101"/>
                  <a:pt x="19" y="104"/>
                  <a:pt x="18" y="103"/>
                </a:cubicBezTo>
                <a:cubicBezTo>
                  <a:pt x="16" y="102"/>
                  <a:pt x="17" y="106"/>
                  <a:pt x="17" y="107"/>
                </a:cubicBezTo>
                <a:cubicBezTo>
                  <a:pt x="16" y="109"/>
                  <a:pt x="13" y="107"/>
                  <a:pt x="14" y="106"/>
                </a:cubicBezTo>
                <a:cubicBezTo>
                  <a:pt x="13" y="108"/>
                  <a:pt x="14" y="112"/>
                  <a:pt x="12" y="111"/>
                </a:cubicBezTo>
                <a:cubicBezTo>
                  <a:pt x="9" y="109"/>
                  <a:pt x="9" y="117"/>
                  <a:pt x="7" y="114"/>
                </a:cubicBezTo>
                <a:cubicBezTo>
                  <a:pt x="7" y="114"/>
                  <a:pt x="7" y="114"/>
                  <a:pt x="7" y="114"/>
                </a:cubicBezTo>
                <a:cubicBezTo>
                  <a:pt x="3" y="113"/>
                  <a:pt x="4" y="118"/>
                  <a:pt x="0" y="117"/>
                </a:cubicBezTo>
                <a:cubicBezTo>
                  <a:pt x="0" y="117"/>
                  <a:pt x="0" y="117"/>
                  <a:pt x="0" y="117"/>
                </a:cubicBezTo>
                <a:cubicBezTo>
                  <a:pt x="1" y="121"/>
                  <a:pt x="1" y="126"/>
                  <a:pt x="2" y="130"/>
                </a:cubicBezTo>
                <a:cubicBezTo>
                  <a:pt x="10" y="141"/>
                  <a:pt x="10" y="141"/>
                  <a:pt x="10" y="141"/>
                </a:cubicBezTo>
                <a:cubicBezTo>
                  <a:pt x="20" y="148"/>
                  <a:pt x="20" y="148"/>
                  <a:pt x="20" y="148"/>
                </a:cubicBezTo>
                <a:cubicBezTo>
                  <a:pt x="23" y="145"/>
                  <a:pt x="27" y="142"/>
                  <a:pt x="30" y="139"/>
                </a:cubicBezTo>
                <a:cubicBezTo>
                  <a:pt x="42" y="137"/>
                  <a:pt x="42" y="137"/>
                  <a:pt x="42" y="137"/>
                </a:cubicBezTo>
                <a:cubicBezTo>
                  <a:pt x="49" y="132"/>
                  <a:pt x="56" y="127"/>
                  <a:pt x="63" y="121"/>
                </a:cubicBezTo>
                <a:cubicBezTo>
                  <a:pt x="62" y="117"/>
                  <a:pt x="62" y="117"/>
                  <a:pt x="62" y="117"/>
                </a:cubicBezTo>
                <a:cubicBezTo>
                  <a:pt x="70" y="119"/>
                  <a:pt x="72" y="110"/>
                  <a:pt x="78" y="109"/>
                </a:cubicBezTo>
                <a:cubicBezTo>
                  <a:pt x="77" y="107"/>
                  <a:pt x="77" y="107"/>
                  <a:pt x="77" y="107"/>
                </a:cubicBezTo>
                <a:cubicBezTo>
                  <a:pt x="78" y="106"/>
                  <a:pt x="79" y="108"/>
                  <a:pt x="79" y="108"/>
                </a:cubicBezTo>
                <a:cubicBezTo>
                  <a:pt x="82" y="105"/>
                  <a:pt x="85" y="103"/>
                  <a:pt x="87" y="101"/>
                </a:cubicBezTo>
                <a:cubicBezTo>
                  <a:pt x="87" y="121"/>
                  <a:pt x="87" y="141"/>
                  <a:pt x="88" y="160"/>
                </a:cubicBezTo>
                <a:cubicBezTo>
                  <a:pt x="82" y="209"/>
                  <a:pt x="82" y="209"/>
                  <a:pt x="82" y="209"/>
                </a:cubicBezTo>
                <a:cubicBezTo>
                  <a:pt x="82" y="249"/>
                  <a:pt x="82" y="288"/>
                  <a:pt x="83" y="328"/>
                </a:cubicBezTo>
                <a:cubicBezTo>
                  <a:pt x="87" y="336"/>
                  <a:pt x="87" y="336"/>
                  <a:pt x="87" y="336"/>
                </a:cubicBezTo>
                <a:cubicBezTo>
                  <a:pt x="81" y="359"/>
                  <a:pt x="88" y="389"/>
                  <a:pt x="85" y="415"/>
                </a:cubicBezTo>
                <a:cubicBezTo>
                  <a:pt x="88" y="415"/>
                  <a:pt x="88" y="415"/>
                  <a:pt x="88" y="415"/>
                </a:cubicBezTo>
                <a:cubicBezTo>
                  <a:pt x="89" y="422"/>
                  <a:pt x="87" y="422"/>
                  <a:pt x="86" y="423"/>
                </a:cubicBezTo>
                <a:cubicBezTo>
                  <a:pt x="88" y="456"/>
                  <a:pt x="91" y="490"/>
                  <a:pt x="96" y="523"/>
                </a:cubicBezTo>
                <a:cubicBezTo>
                  <a:pt x="98" y="539"/>
                  <a:pt x="100" y="556"/>
                  <a:pt x="103" y="572"/>
                </a:cubicBezTo>
                <a:cubicBezTo>
                  <a:pt x="105" y="580"/>
                  <a:pt x="107" y="588"/>
                  <a:pt x="109" y="597"/>
                </a:cubicBezTo>
                <a:cubicBezTo>
                  <a:pt x="112" y="605"/>
                  <a:pt x="114" y="613"/>
                  <a:pt x="120" y="623"/>
                </a:cubicBezTo>
                <a:cubicBezTo>
                  <a:pt x="121" y="625"/>
                  <a:pt x="123" y="628"/>
                  <a:pt x="126" y="632"/>
                </a:cubicBezTo>
                <a:cubicBezTo>
                  <a:pt x="129" y="635"/>
                  <a:pt x="133" y="638"/>
                  <a:pt x="136" y="640"/>
                </a:cubicBezTo>
                <a:cubicBezTo>
                  <a:pt x="143" y="644"/>
                  <a:pt x="149" y="647"/>
                  <a:pt x="151" y="649"/>
                </a:cubicBezTo>
                <a:cubicBezTo>
                  <a:pt x="163" y="652"/>
                  <a:pt x="173" y="654"/>
                  <a:pt x="184" y="655"/>
                </a:cubicBezTo>
                <a:cubicBezTo>
                  <a:pt x="194" y="657"/>
                  <a:pt x="204" y="659"/>
                  <a:pt x="214" y="661"/>
                </a:cubicBezTo>
                <a:cubicBezTo>
                  <a:pt x="213" y="661"/>
                  <a:pt x="213" y="661"/>
                  <a:pt x="213" y="661"/>
                </a:cubicBezTo>
                <a:cubicBezTo>
                  <a:pt x="223" y="662"/>
                  <a:pt x="223" y="662"/>
                  <a:pt x="223" y="662"/>
                </a:cubicBezTo>
                <a:cubicBezTo>
                  <a:pt x="223" y="662"/>
                  <a:pt x="223" y="662"/>
                  <a:pt x="223" y="663"/>
                </a:cubicBezTo>
                <a:cubicBezTo>
                  <a:pt x="233" y="662"/>
                  <a:pt x="249" y="666"/>
                  <a:pt x="262" y="668"/>
                </a:cubicBezTo>
                <a:cubicBezTo>
                  <a:pt x="261" y="668"/>
                  <a:pt x="261" y="668"/>
                  <a:pt x="261" y="668"/>
                </a:cubicBezTo>
                <a:cubicBezTo>
                  <a:pt x="298" y="671"/>
                  <a:pt x="334" y="672"/>
                  <a:pt x="369" y="672"/>
                </a:cubicBezTo>
                <a:cubicBezTo>
                  <a:pt x="404" y="672"/>
                  <a:pt x="439" y="672"/>
                  <a:pt x="476" y="673"/>
                </a:cubicBezTo>
                <a:cubicBezTo>
                  <a:pt x="509" y="677"/>
                  <a:pt x="549" y="671"/>
                  <a:pt x="587" y="673"/>
                </a:cubicBezTo>
                <a:cubicBezTo>
                  <a:pt x="594" y="676"/>
                  <a:pt x="672" y="671"/>
                  <a:pt x="679" y="669"/>
                </a:cubicBezTo>
                <a:cubicBezTo>
                  <a:pt x="670" y="666"/>
                  <a:pt x="670" y="666"/>
                  <a:pt x="670" y="666"/>
                </a:cubicBezTo>
                <a:cubicBezTo>
                  <a:pt x="699" y="664"/>
                  <a:pt x="713" y="666"/>
                  <a:pt x="738" y="662"/>
                </a:cubicBezTo>
                <a:cubicBezTo>
                  <a:pt x="736" y="663"/>
                  <a:pt x="736" y="663"/>
                  <a:pt x="736" y="663"/>
                </a:cubicBezTo>
                <a:cubicBezTo>
                  <a:pt x="739" y="663"/>
                  <a:pt x="738" y="662"/>
                  <a:pt x="739" y="661"/>
                </a:cubicBezTo>
                <a:cubicBezTo>
                  <a:pt x="740" y="660"/>
                  <a:pt x="742" y="661"/>
                  <a:pt x="747" y="665"/>
                </a:cubicBezTo>
                <a:cubicBezTo>
                  <a:pt x="747" y="665"/>
                  <a:pt x="747" y="665"/>
                  <a:pt x="747" y="665"/>
                </a:cubicBezTo>
                <a:cubicBezTo>
                  <a:pt x="747" y="665"/>
                  <a:pt x="747" y="665"/>
                  <a:pt x="747" y="665"/>
                </a:cubicBezTo>
                <a:cubicBezTo>
                  <a:pt x="746" y="663"/>
                  <a:pt x="746" y="663"/>
                  <a:pt x="746" y="663"/>
                </a:cubicBezTo>
                <a:cubicBezTo>
                  <a:pt x="747" y="663"/>
                  <a:pt x="747" y="661"/>
                  <a:pt x="748" y="661"/>
                </a:cubicBezTo>
                <a:cubicBezTo>
                  <a:pt x="749" y="661"/>
                  <a:pt x="749" y="662"/>
                  <a:pt x="749" y="662"/>
                </a:cubicBezTo>
                <a:cubicBezTo>
                  <a:pt x="751" y="662"/>
                  <a:pt x="751" y="662"/>
                  <a:pt x="751" y="662"/>
                </a:cubicBezTo>
                <a:cubicBezTo>
                  <a:pt x="752" y="664"/>
                  <a:pt x="752" y="664"/>
                  <a:pt x="752" y="664"/>
                </a:cubicBezTo>
                <a:cubicBezTo>
                  <a:pt x="753" y="662"/>
                  <a:pt x="753" y="658"/>
                  <a:pt x="755" y="660"/>
                </a:cubicBezTo>
                <a:cubicBezTo>
                  <a:pt x="754" y="657"/>
                  <a:pt x="756" y="658"/>
                  <a:pt x="755" y="657"/>
                </a:cubicBezTo>
                <a:cubicBezTo>
                  <a:pt x="756" y="657"/>
                  <a:pt x="756" y="658"/>
                  <a:pt x="756" y="658"/>
                </a:cubicBezTo>
                <a:cubicBezTo>
                  <a:pt x="757" y="658"/>
                  <a:pt x="760" y="657"/>
                  <a:pt x="760" y="655"/>
                </a:cubicBezTo>
                <a:close/>
                <a:moveTo>
                  <a:pt x="749" y="662"/>
                </a:moveTo>
                <a:cubicBezTo>
                  <a:pt x="749" y="662"/>
                  <a:pt x="749" y="662"/>
                  <a:pt x="749" y="662"/>
                </a:cubicBezTo>
                <a:cubicBezTo>
                  <a:pt x="749" y="663"/>
                  <a:pt x="749" y="663"/>
                  <a:pt x="749" y="662"/>
                </a:cubicBezTo>
                <a:close/>
                <a:moveTo>
                  <a:pt x="632" y="637"/>
                </a:moveTo>
                <a:cubicBezTo>
                  <a:pt x="632" y="637"/>
                  <a:pt x="632" y="637"/>
                  <a:pt x="632" y="637"/>
                </a:cubicBezTo>
                <a:cubicBezTo>
                  <a:pt x="630" y="635"/>
                  <a:pt x="630" y="635"/>
                  <a:pt x="630" y="635"/>
                </a:cubicBezTo>
                <a:lnTo>
                  <a:pt x="632" y="637"/>
                </a:lnTo>
                <a:close/>
                <a:moveTo>
                  <a:pt x="730" y="632"/>
                </a:moveTo>
                <a:cubicBezTo>
                  <a:pt x="732" y="632"/>
                  <a:pt x="733" y="632"/>
                  <a:pt x="734" y="631"/>
                </a:cubicBezTo>
                <a:cubicBezTo>
                  <a:pt x="730" y="631"/>
                  <a:pt x="730" y="632"/>
                  <a:pt x="730" y="632"/>
                </a:cubicBezTo>
                <a:close/>
                <a:moveTo>
                  <a:pt x="756" y="660"/>
                </a:moveTo>
                <a:cubicBezTo>
                  <a:pt x="757" y="660"/>
                  <a:pt x="756" y="659"/>
                  <a:pt x="756" y="658"/>
                </a:cubicBezTo>
                <a:cubicBezTo>
                  <a:pt x="755" y="659"/>
                  <a:pt x="755" y="659"/>
                  <a:pt x="755" y="659"/>
                </a:cubicBezTo>
                <a:cubicBezTo>
                  <a:pt x="756" y="659"/>
                  <a:pt x="756" y="659"/>
                  <a:pt x="756" y="660"/>
                </a:cubicBezTo>
                <a:close/>
                <a:moveTo>
                  <a:pt x="753" y="645"/>
                </a:moveTo>
                <a:cubicBezTo>
                  <a:pt x="753" y="644"/>
                  <a:pt x="753" y="644"/>
                  <a:pt x="753" y="644"/>
                </a:cubicBezTo>
                <a:cubicBezTo>
                  <a:pt x="753" y="644"/>
                  <a:pt x="753" y="644"/>
                  <a:pt x="753" y="645"/>
                </a:cubicBezTo>
                <a:close/>
              </a:path>
            </a:pathLst>
          </a:custGeom>
          <a:ln/>
        </p:spPr>
        <p:style>
          <a:lnRef idx="1">
            <a:schemeClr val="dk1"/>
          </a:lnRef>
          <a:fillRef idx="2">
            <a:schemeClr val="dk1"/>
          </a:fillRef>
          <a:effectRef idx="1">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a:p>
        </p:txBody>
      </p:sp>
      <p:grpSp>
        <p:nvGrpSpPr>
          <p:cNvPr id="46" name="Grup 45"/>
          <p:cNvGrpSpPr/>
          <p:nvPr/>
        </p:nvGrpSpPr>
        <p:grpSpPr>
          <a:xfrm>
            <a:off x="4329123" y="2279506"/>
            <a:ext cx="3301365" cy="727500"/>
            <a:chOff x="4229737" y="1933864"/>
            <a:chExt cx="3301365" cy="857571"/>
          </a:xfrm>
        </p:grpSpPr>
        <p:sp>
          <p:nvSpPr>
            <p:cNvPr id="47"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48"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Arial" panose="020B0604020202020204" pitchFamily="34" charset="0"/>
                  <a:cs typeface="Arial" panose="020B0604020202020204" pitchFamily="34" charset="0"/>
                </a:rPr>
                <a:t>Sözsüz İletişim</a:t>
              </a:r>
            </a:p>
          </p:txBody>
        </p:sp>
      </p:grpSp>
      <p:sp>
        <p:nvSpPr>
          <p:cNvPr id="64" name="Google Shape;835;p38"/>
          <p:cNvSpPr/>
          <p:nvPr/>
        </p:nvSpPr>
        <p:spPr>
          <a:xfrm rot="10800000" flipV="1">
            <a:off x="65545" y="3098217"/>
            <a:ext cx="3301366" cy="1939699"/>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lvl="0" algn="ctr"/>
            <a:r>
              <a:rPr lang="tr-TR" dirty="0"/>
              <a:t>İletinin dile özgü sesler</a:t>
            </a:r>
            <a:br>
              <a:rPr lang="tr-TR" dirty="0"/>
            </a:br>
            <a:r>
              <a:rPr lang="tr-TR" dirty="0"/>
              <a:t>ve sözcükler kullanılarak</a:t>
            </a:r>
            <a:br>
              <a:rPr lang="tr-TR" dirty="0"/>
            </a:br>
            <a:r>
              <a:rPr lang="tr-TR" dirty="0"/>
              <a:t>konuşma yoluyla karşı</a:t>
            </a:r>
            <a:br>
              <a:rPr lang="tr-TR" dirty="0"/>
            </a:br>
            <a:r>
              <a:rPr lang="tr-TR" dirty="0"/>
              <a:t>tarafa aktarılmasıdır</a:t>
            </a:r>
            <a:r>
              <a:rPr lang="tr-TR" dirty="0" smtClean="0"/>
              <a:t>.</a:t>
            </a:r>
            <a:endParaRPr sz="1800" b="0" i="0" u="none" strike="noStrike" cap="none" dirty="0">
              <a:latin typeface="Calibri"/>
              <a:ea typeface="Calibri"/>
              <a:cs typeface="Calibri"/>
              <a:sym typeface="Calibri"/>
            </a:endParaRPr>
          </a:p>
        </p:txBody>
      </p:sp>
      <p:sp>
        <p:nvSpPr>
          <p:cNvPr id="65" name="Google Shape;835;p38"/>
          <p:cNvSpPr/>
          <p:nvPr/>
        </p:nvSpPr>
        <p:spPr>
          <a:xfrm rot="10800000" flipV="1">
            <a:off x="8592700" y="3150842"/>
            <a:ext cx="3301366" cy="1939699"/>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lvl="0" algn="ctr"/>
            <a:r>
              <a:rPr lang="tr-TR" dirty="0"/>
              <a:t>İletinin yazı aracılığıyla karşı</a:t>
            </a:r>
            <a:br>
              <a:rPr lang="tr-TR" dirty="0"/>
            </a:br>
            <a:r>
              <a:rPr lang="tr-TR" dirty="0"/>
              <a:t>tarafa aktarılmasıdır.</a:t>
            </a:r>
            <a:endParaRPr sz="1800" b="0" i="0" u="none" strike="noStrike" cap="none" dirty="0">
              <a:latin typeface="Calibri"/>
              <a:ea typeface="Calibri"/>
              <a:cs typeface="Calibri"/>
              <a:sym typeface="Calibri"/>
            </a:endParaRPr>
          </a:p>
        </p:txBody>
      </p:sp>
      <p:sp>
        <p:nvSpPr>
          <p:cNvPr id="66" name="Google Shape;835;p38"/>
          <p:cNvSpPr/>
          <p:nvPr/>
        </p:nvSpPr>
        <p:spPr>
          <a:xfrm rot="10800000" flipV="1">
            <a:off x="4329122" y="3107795"/>
            <a:ext cx="3301366" cy="1939699"/>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algn="ctr"/>
            <a:r>
              <a:rPr lang="tr-TR" dirty="0" smtClean="0"/>
              <a:t>İletinin </a:t>
            </a:r>
            <a:r>
              <a:rPr lang="tr-TR" dirty="0"/>
              <a:t>beden hareketleri,</a:t>
            </a:r>
            <a:br>
              <a:rPr lang="tr-TR" dirty="0"/>
            </a:br>
            <a:r>
              <a:rPr lang="tr-TR" dirty="0"/>
              <a:t>jestler, mimikler, fiziksel</a:t>
            </a:r>
            <a:br>
              <a:rPr lang="tr-TR" dirty="0"/>
            </a:br>
            <a:r>
              <a:rPr lang="tr-TR" dirty="0"/>
              <a:t>görüntü, kıyafetler gibi</a:t>
            </a:r>
            <a:br>
              <a:rPr lang="tr-TR" dirty="0"/>
            </a:br>
            <a:r>
              <a:rPr lang="tr-TR" dirty="0"/>
              <a:t>sözel olmayan birçok</a:t>
            </a:r>
            <a:br>
              <a:rPr lang="tr-TR" dirty="0"/>
            </a:br>
            <a:r>
              <a:rPr lang="tr-TR" dirty="0"/>
              <a:t>unsurla karşı tarafa</a:t>
            </a:r>
            <a:br>
              <a:rPr lang="tr-TR" dirty="0"/>
            </a:br>
            <a:r>
              <a:rPr lang="tr-TR" dirty="0"/>
              <a:t>aktarılmasıdır</a:t>
            </a:r>
            <a:r>
              <a:rPr lang="tr-TR" dirty="0" smtClean="0"/>
              <a:t>.</a:t>
            </a:r>
            <a:endParaRPr sz="1800" b="0" i="0" u="none" strike="noStrike" cap="none" dirty="0">
              <a:latin typeface="Calibri"/>
              <a:ea typeface="Calibri"/>
              <a:cs typeface="Calibri"/>
              <a:sym typeface="Calibri"/>
            </a:endParaRPr>
          </a:p>
        </p:txBody>
      </p:sp>
      <p:grpSp>
        <p:nvGrpSpPr>
          <p:cNvPr id="68" name="Grup 67"/>
          <p:cNvGrpSpPr/>
          <p:nvPr/>
        </p:nvGrpSpPr>
        <p:grpSpPr>
          <a:xfrm>
            <a:off x="8503799" y="2325264"/>
            <a:ext cx="3301365" cy="727500"/>
            <a:chOff x="4229737" y="1933864"/>
            <a:chExt cx="3301365" cy="857571"/>
          </a:xfrm>
        </p:grpSpPr>
        <p:sp>
          <p:nvSpPr>
            <p:cNvPr id="69"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70"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Arial" panose="020B0604020202020204" pitchFamily="34" charset="0"/>
                  <a:cs typeface="Arial" panose="020B0604020202020204" pitchFamily="34" charset="0"/>
                </a:rPr>
                <a:t>Yazılı İletişim</a:t>
              </a:r>
            </a:p>
          </p:txBody>
        </p:sp>
      </p:grpSp>
      <p:pic>
        <p:nvPicPr>
          <p:cNvPr id="71" name="Resim 70"/>
          <p:cNvPicPr>
            <a:picLocks noChangeAspect="1"/>
          </p:cNvPicPr>
          <p:nvPr/>
        </p:nvPicPr>
        <p:blipFill rotWithShape="1">
          <a:blip r:embed="rId5">
            <a:extLst>
              <a:ext uri="{28A0092B-C50C-407E-A947-70E740481C1C}">
                <a14:useLocalDpi xmlns:a14="http://schemas.microsoft.com/office/drawing/2010/main" val="0"/>
              </a:ext>
            </a:extLst>
          </a:blip>
          <a:srcRect l="-1" r="66619"/>
          <a:stretch/>
        </p:blipFill>
        <p:spPr>
          <a:xfrm>
            <a:off x="-3" y="677360"/>
            <a:ext cx="4074853" cy="6180640"/>
          </a:xfrm>
          <a:prstGeom prst="rect">
            <a:avLst/>
          </a:prstGeom>
        </p:spPr>
      </p:pic>
      <p:sp>
        <p:nvSpPr>
          <p:cNvPr id="72" name="Köşeli Çift Ayraç 71"/>
          <p:cNvSpPr/>
          <p:nvPr/>
        </p:nvSpPr>
        <p:spPr>
          <a:xfrm>
            <a:off x="1099959" y="5859885"/>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Sözsüz iletişime bir örnek veriniz.</a:t>
            </a:r>
            <a:endParaRPr lang="tr-TR" sz="2400" dirty="0">
              <a:solidFill>
                <a:schemeClr val="tx1"/>
              </a:solidFill>
            </a:endParaRPr>
          </a:p>
        </p:txBody>
      </p:sp>
      <p:grpSp>
        <p:nvGrpSpPr>
          <p:cNvPr id="73" name="Grup 72"/>
          <p:cNvGrpSpPr/>
          <p:nvPr/>
        </p:nvGrpSpPr>
        <p:grpSpPr>
          <a:xfrm>
            <a:off x="313837" y="5865512"/>
            <a:ext cx="914437" cy="819703"/>
            <a:chOff x="313837" y="4957280"/>
            <a:chExt cx="914437" cy="819703"/>
          </a:xfrm>
        </p:grpSpPr>
        <p:grpSp>
          <p:nvGrpSpPr>
            <p:cNvPr id="74" name="Grup 73"/>
            <p:cNvGrpSpPr/>
            <p:nvPr/>
          </p:nvGrpSpPr>
          <p:grpSpPr>
            <a:xfrm>
              <a:off x="313837" y="4957280"/>
              <a:ext cx="914437" cy="819703"/>
              <a:chOff x="6709431" y="3270742"/>
              <a:chExt cx="1544353" cy="1384361"/>
            </a:xfrm>
            <a:solidFill>
              <a:schemeClr val="tx1">
                <a:lumMod val="65000"/>
                <a:lumOff val="35000"/>
              </a:schemeClr>
            </a:solidFill>
          </p:grpSpPr>
          <p:sp>
            <p:nvSpPr>
              <p:cNvPr id="7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78" name="Resim 77"/>
          <p:cNvPicPr>
            <a:picLocks noChangeAspect="1"/>
          </p:cNvPicPr>
          <p:nvPr/>
        </p:nvPicPr>
        <p:blipFill rotWithShape="1">
          <a:blip r:embed="rId5">
            <a:extLst>
              <a:ext uri="{28A0092B-C50C-407E-A947-70E740481C1C}">
                <a14:useLocalDpi xmlns:a14="http://schemas.microsoft.com/office/drawing/2010/main" val="0"/>
              </a:ext>
            </a:extLst>
          </a:blip>
          <a:srcRect l="33349" r="33082"/>
          <a:stretch/>
        </p:blipFill>
        <p:spPr>
          <a:xfrm>
            <a:off x="3990460" y="677360"/>
            <a:ext cx="4092606" cy="6180640"/>
          </a:xfrm>
          <a:prstGeom prst="rect">
            <a:avLst/>
          </a:prstGeom>
        </p:spPr>
      </p:pic>
      <p:sp>
        <p:nvSpPr>
          <p:cNvPr id="79" name="Köşeli Çift Ayraç 78"/>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Yazılı iletişime bir örnek veriniz.</a:t>
            </a:r>
            <a:endParaRPr lang="tr-TR" sz="2400" dirty="0">
              <a:solidFill>
                <a:schemeClr val="tx1"/>
              </a:solidFill>
            </a:endParaRPr>
          </a:p>
        </p:txBody>
      </p:sp>
      <p:grpSp>
        <p:nvGrpSpPr>
          <p:cNvPr id="80" name="Grup 79"/>
          <p:cNvGrpSpPr/>
          <p:nvPr/>
        </p:nvGrpSpPr>
        <p:grpSpPr>
          <a:xfrm>
            <a:off x="323875" y="5827584"/>
            <a:ext cx="914437" cy="819703"/>
            <a:chOff x="313837" y="4957280"/>
            <a:chExt cx="914437" cy="819703"/>
          </a:xfrm>
        </p:grpSpPr>
        <p:grpSp>
          <p:nvGrpSpPr>
            <p:cNvPr id="81" name="Grup 80"/>
            <p:cNvGrpSpPr/>
            <p:nvPr/>
          </p:nvGrpSpPr>
          <p:grpSpPr>
            <a:xfrm>
              <a:off x="313837" y="4957280"/>
              <a:ext cx="914437" cy="819703"/>
              <a:chOff x="6709431" y="3270742"/>
              <a:chExt cx="1544353" cy="1384361"/>
            </a:xfrm>
            <a:solidFill>
              <a:schemeClr val="tx1">
                <a:lumMod val="65000"/>
                <a:lumOff val="35000"/>
              </a:schemeClr>
            </a:solidFill>
          </p:grpSpPr>
          <p:sp>
            <p:nvSpPr>
              <p:cNvPr id="8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8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85" name="Resim 84"/>
          <p:cNvPicPr>
            <a:picLocks noChangeAspect="1"/>
          </p:cNvPicPr>
          <p:nvPr/>
        </p:nvPicPr>
        <p:blipFill rotWithShape="1">
          <a:blip r:embed="rId5">
            <a:extLst>
              <a:ext uri="{28A0092B-C50C-407E-A947-70E740481C1C}">
                <a14:useLocalDpi xmlns:a14="http://schemas.microsoft.com/office/drawing/2010/main" val="0"/>
              </a:ext>
            </a:extLst>
          </a:blip>
          <a:srcRect l="66917"/>
          <a:stretch/>
        </p:blipFill>
        <p:spPr>
          <a:xfrm>
            <a:off x="8083065" y="677360"/>
            <a:ext cx="4033418" cy="6180640"/>
          </a:xfrm>
          <a:prstGeom prst="rect">
            <a:avLst/>
          </a:prstGeom>
        </p:spPr>
      </p:pic>
    </p:spTree>
    <p:custDataLst>
      <p:tags r:id="rId1"/>
    </p:custDataLst>
    <p:extLst>
      <p:ext uri="{BB962C8B-B14F-4D97-AF65-F5344CB8AC3E}">
        <p14:creationId xmlns:p14="http://schemas.microsoft.com/office/powerpoint/2010/main" val="5152703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right)">
                                      <p:cBhvr>
                                        <p:cTn id="14" dur="500"/>
                                        <p:tgtEl>
                                          <p:spTgt spid="30"/>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fltVal val="0"/>
                                          </p:val>
                                        </p:tav>
                                        <p:tav tm="100000">
                                          <p:val>
                                            <p:strVal val="#ppt_w"/>
                                          </p:val>
                                        </p:tav>
                                      </p:tavLst>
                                    </p:anim>
                                    <p:anim calcmode="lin" valueType="num">
                                      <p:cBhvr>
                                        <p:cTn id="19" dur="500" fill="hold"/>
                                        <p:tgtEl>
                                          <p:spTgt spid="31"/>
                                        </p:tgtEl>
                                        <p:attrNameLst>
                                          <p:attrName>ppt_h</p:attrName>
                                        </p:attrNameLst>
                                      </p:cBhvr>
                                      <p:tavLst>
                                        <p:tav tm="0">
                                          <p:val>
                                            <p:fltVal val="0"/>
                                          </p:val>
                                        </p:tav>
                                        <p:tav tm="100000">
                                          <p:val>
                                            <p:strVal val="#ppt_h"/>
                                          </p:val>
                                        </p:tav>
                                      </p:tavLst>
                                    </p:anim>
                                    <p:animEffect transition="in" filter="fade">
                                      <p:cBhvr>
                                        <p:cTn id="20" dur="500"/>
                                        <p:tgtEl>
                                          <p:spTgt spid="31"/>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wipe(up)">
                                      <p:cBhvr>
                                        <p:cTn id="24" dur="500"/>
                                        <p:tgtEl>
                                          <p:spTgt spid="64"/>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wipe(left)">
                                      <p:cBhvr>
                                        <p:cTn id="35" dur="500"/>
                                        <p:tgtEl>
                                          <p:spTgt spid="39"/>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xit" presetSubtype="2" fill="hold" grpId="1" nodeType="clickEffect">
                                  <p:stCondLst>
                                    <p:cond delay="0"/>
                                  </p:stCondLst>
                                  <p:childTnLst>
                                    <p:animEffect transition="out" filter="wipe(right)">
                                      <p:cBhvr>
                                        <p:cTn id="39" dur="500"/>
                                        <p:tgtEl>
                                          <p:spTgt spid="39"/>
                                        </p:tgtEl>
                                      </p:cBhvr>
                                    </p:animEffect>
                                    <p:set>
                                      <p:cBhvr>
                                        <p:cTn id="40" dur="1" fill="hold">
                                          <p:stCondLst>
                                            <p:cond delay="499"/>
                                          </p:stCondLst>
                                        </p:cTn>
                                        <p:tgtEl>
                                          <p:spTgt spid="39"/>
                                        </p:tgtEl>
                                        <p:attrNameLst>
                                          <p:attrName>style.visibility</p:attrName>
                                        </p:attrNameLst>
                                      </p:cBhvr>
                                      <p:to>
                                        <p:strVal val="hidden"/>
                                      </p:to>
                                    </p:set>
                                  </p:childTnLst>
                                </p:cTn>
                              </p:par>
                            </p:childTnLst>
                          </p:cTn>
                        </p:par>
                        <p:par>
                          <p:cTn id="41" fill="hold">
                            <p:stCondLst>
                              <p:cond delay="500"/>
                            </p:stCondLst>
                            <p:childTnLst>
                              <p:par>
                                <p:cTn id="42" presetID="53" presetClass="exit" presetSubtype="32" fill="hold" nodeType="afterEffect">
                                  <p:stCondLst>
                                    <p:cond delay="0"/>
                                  </p:stCondLst>
                                  <p:childTnLst>
                                    <p:anim calcmode="lin" valueType="num">
                                      <p:cBhvr>
                                        <p:cTn id="43" dur="500"/>
                                        <p:tgtEl>
                                          <p:spTgt spid="40"/>
                                        </p:tgtEl>
                                        <p:attrNameLst>
                                          <p:attrName>ppt_w</p:attrName>
                                        </p:attrNameLst>
                                      </p:cBhvr>
                                      <p:tavLst>
                                        <p:tav tm="0">
                                          <p:val>
                                            <p:strVal val="ppt_w"/>
                                          </p:val>
                                        </p:tav>
                                        <p:tav tm="100000">
                                          <p:val>
                                            <p:fltVal val="0"/>
                                          </p:val>
                                        </p:tav>
                                      </p:tavLst>
                                    </p:anim>
                                    <p:anim calcmode="lin" valueType="num">
                                      <p:cBhvr>
                                        <p:cTn id="44" dur="500"/>
                                        <p:tgtEl>
                                          <p:spTgt spid="40"/>
                                        </p:tgtEl>
                                        <p:attrNameLst>
                                          <p:attrName>ppt_h</p:attrName>
                                        </p:attrNameLst>
                                      </p:cBhvr>
                                      <p:tavLst>
                                        <p:tav tm="0">
                                          <p:val>
                                            <p:strVal val="ppt_h"/>
                                          </p:val>
                                        </p:tav>
                                        <p:tav tm="100000">
                                          <p:val>
                                            <p:fltVal val="0"/>
                                          </p:val>
                                        </p:tav>
                                      </p:tavLst>
                                    </p:anim>
                                    <p:animEffect transition="out" filter="fade">
                                      <p:cBhvr>
                                        <p:cTn id="45" dur="500"/>
                                        <p:tgtEl>
                                          <p:spTgt spid="40"/>
                                        </p:tgtEl>
                                      </p:cBhvr>
                                    </p:animEffect>
                                    <p:set>
                                      <p:cBhvr>
                                        <p:cTn id="46" dur="1" fill="hold">
                                          <p:stCondLst>
                                            <p:cond delay="499"/>
                                          </p:stCondLst>
                                        </p:cTn>
                                        <p:tgtEl>
                                          <p:spTgt spid="40"/>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71"/>
                                        </p:tgtEl>
                                        <p:attrNameLst>
                                          <p:attrName>style.visibility</p:attrName>
                                        </p:attrNameLst>
                                      </p:cBhvr>
                                      <p:to>
                                        <p:strVal val="visible"/>
                                      </p:to>
                                    </p:set>
                                    <p:anim calcmode="lin" valueType="num">
                                      <p:cBhvr>
                                        <p:cTn id="51" dur="500" fill="hold"/>
                                        <p:tgtEl>
                                          <p:spTgt spid="71"/>
                                        </p:tgtEl>
                                        <p:attrNameLst>
                                          <p:attrName>ppt_w</p:attrName>
                                        </p:attrNameLst>
                                      </p:cBhvr>
                                      <p:tavLst>
                                        <p:tav tm="0">
                                          <p:val>
                                            <p:fltVal val="0"/>
                                          </p:val>
                                        </p:tav>
                                        <p:tav tm="100000">
                                          <p:val>
                                            <p:strVal val="#ppt_w"/>
                                          </p:val>
                                        </p:tav>
                                      </p:tavLst>
                                    </p:anim>
                                    <p:anim calcmode="lin" valueType="num">
                                      <p:cBhvr>
                                        <p:cTn id="52" dur="500" fill="hold"/>
                                        <p:tgtEl>
                                          <p:spTgt spid="71"/>
                                        </p:tgtEl>
                                        <p:attrNameLst>
                                          <p:attrName>ppt_h</p:attrName>
                                        </p:attrNameLst>
                                      </p:cBhvr>
                                      <p:tavLst>
                                        <p:tav tm="0">
                                          <p:val>
                                            <p:fltVal val="0"/>
                                          </p:val>
                                        </p:tav>
                                        <p:tav tm="100000">
                                          <p:val>
                                            <p:strVal val="#ppt_h"/>
                                          </p:val>
                                        </p:tav>
                                      </p:tavLst>
                                    </p:anim>
                                    <p:animEffect transition="in" filter="fade">
                                      <p:cBhvr>
                                        <p:cTn id="53" dur="500"/>
                                        <p:tgtEl>
                                          <p:spTgt spid="7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nodeType="click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up)">
                                      <p:cBhvr>
                                        <p:cTn id="58" dur="500"/>
                                        <p:tgtEl>
                                          <p:spTgt spid="4"/>
                                        </p:tgtEl>
                                      </p:cBhvr>
                                    </p:animEffect>
                                  </p:childTnLst>
                                </p:cTn>
                              </p:par>
                            </p:childTnLst>
                          </p:cTn>
                        </p:par>
                        <p:par>
                          <p:cTn id="59" fill="hold">
                            <p:stCondLst>
                              <p:cond delay="500"/>
                            </p:stCondLst>
                            <p:childTnLst>
                              <p:par>
                                <p:cTn id="60" presetID="53" presetClass="entr" presetSubtype="16" fill="hold" nodeType="after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p:cTn id="62" dur="500" fill="hold"/>
                                        <p:tgtEl>
                                          <p:spTgt spid="46"/>
                                        </p:tgtEl>
                                        <p:attrNameLst>
                                          <p:attrName>ppt_w</p:attrName>
                                        </p:attrNameLst>
                                      </p:cBhvr>
                                      <p:tavLst>
                                        <p:tav tm="0">
                                          <p:val>
                                            <p:fltVal val="0"/>
                                          </p:val>
                                        </p:tav>
                                        <p:tav tm="100000">
                                          <p:val>
                                            <p:strVal val="#ppt_w"/>
                                          </p:val>
                                        </p:tav>
                                      </p:tavLst>
                                    </p:anim>
                                    <p:anim calcmode="lin" valueType="num">
                                      <p:cBhvr>
                                        <p:cTn id="63" dur="500" fill="hold"/>
                                        <p:tgtEl>
                                          <p:spTgt spid="46"/>
                                        </p:tgtEl>
                                        <p:attrNameLst>
                                          <p:attrName>ppt_h</p:attrName>
                                        </p:attrNameLst>
                                      </p:cBhvr>
                                      <p:tavLst>
                                        <p:tav tm="0">
                                          <p:val>
                                            <p:fltVal val="0"/>
                                          </p:val>
                                        </p:tav>
                                        <p:tav tm="100000">
                                          <p:val>
                                            <p:strVal val="#ppt_h"/>
                                          </p:val>
                                        </p:tav>
                                      </p:tavLst>
                                    </p:anim>
                                    <p:animEffect transition="in" filter="fade">
                                      <p:cBhvr>
                                        <p:cTn id="64" dur="500"/>
                                        <p:tgtEl>
                                          <p:spTgt spid="46"/>
                                        </p:tgtEl>
                                      </p:cBhvr>
                                    </p:animEffect>
                                  </p:childTnLst>
                                </p:cTn>
                              </p:par>
                            </p:childTnLst>
                          </p:cTn>
                        </p:par>
                        <p:par>
                          <p:cTn id="65" fill="hold">
                            <p:stCondLst>
                              <p:cond delay="1000"/>
                            </p:stCondLst>
                            <p:childTnLst>
                              <p:par>
                                <p:cTn id="66" presetID="22" presetClass="entr" presetSubtype="1"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wipe(up)">
                                      <p:cBhvr>
                                        <p:cTn id="68" dur="500"/>
                                        <p:tgtEl>
                                          <p:spTgt spid="66"/>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73"/>
                                        </p:tgtEl>
                                        <p:attrNameLst>
                                          <p:attrName>style.visibility</p:attrName>
                                        </p:attrNameLst>
                                      </p:cBhvr>
                                      <p:to>
                                        <p:strVal val="visible"/>
                                      </p:to>
                                    </p:set>
                                    <p:anim calcmode="lin" valueType="num">
                                      <p:cBhvr>
                                        <p:cTn id="73" dur="500" fill="hold"/>
                                        <p:tgtEl>
                                          <p:spTgt spid="73"/>
                                        </p:tgtEl>
                                        <p:attrNameLst>
                                          <p:attrName>ppt_w</p:attrName>
                                        </p:attrNameLst>
                                      </p:cBhvr>
                                      <p:tavLst>
                                        <p:tav tm="0">
                                          <p:val>
                                            <p:fltVal val="0"/>
                                          </p:val>
                                        </p:tav>
                                        <p:tav tm="100000">
                                          <p:val>
                                            <p:strVal val="#ppt_w"/>
                                          </p:val>
                                        </p:tav>
                                      </p:tavLst>
                                    </p:anim>
                                    <p:anim calcmode="lin" valueType="num">
                                      <p:cBhvr>
                                        <p:cTn id="74" dur="500" fill="hold"/>
                                        <p:tgtEl>
                                          <p:spTgt spid="73"/>
                                        </p:tgtEl>
                                        <p:attrNameLst>
                                          <p:attrName>ppt_h</p:attrName>
                                        </p:attrNameLst>
                                      </p:cBhvr>
                                      <p:tavLst>
                                        <p:tav tm="0">
                                          <p:val>
                                            <p:fltVal val="0"/>
                                          </p:val>
                                        </p:tav>
                                        <p:tav tm="100000">
                                          <p:val>
                                            <p:strVal val="#ppt_h"/>
                                          </p:val>
                                        </p:tav>
                                      </p:tavLst>
                                    </p:anim>
                                    <p:animEffect transition="in" filter="fade">
                                      <p:cBhvr>
                                        <p:cTn id="75" dur="500"/>
                                        <p:tgtEl>
                                          <p:spTgt spid="73"/>
                                        </p:tgtEl>
                                      </p:cBhvr>
                                    </p:animEffect>
                                  </p:childTnLst>
                                </p:cTn>
                              </p:par>
                            </p:childTnLst>
                          </p:cTn>
                        </p:par>
                        <p:par>
                          <p:cTn id="76" fill="hold">
                            <p:stCondLst>
                              <p:cond delay="500"/>
                            </p:stCondLst>
                            <p:childTnLst>
                              <p:par>
                                <p:cTn id="77" presetID="22" presetClass="entr" presetSubtype="8" fill="hold" grpId="0" nodeType="afterEffect">
                                  <p:stCondLst>
                                    <p:cond delay="0"/>
                                  </p:stCondLst>
                                  <p:childTnLst>
                                    <p:set>
                                      <p:cBhvr>
                                        <p:cTn id="78" dur="1" fill="hold">
                                          <p:stCondLst>
                                            <p:cond delay="0"/>
                                          </p:stCondLst>
                                        </p:cTn>
                                        <p:tgtEl>
                                          <p:spTgt spid="72"/>
                                        </p:tgtEl>
                                        <p:attrNameLst>
                                          <p:attrName>style.visibility</p:attrName>
                                        </p:attrNameLst>
                                      </p:cBhvr>
                                      <p:to>
                                        <p:strVal val="visible"/>
                                      </p:to>
                                    </p:set>
                                    <p:animEffect transition="in" filter="wipe(left)">
                                      <p:cBhvr>
                                        <p:cTn id="79" dur="500"/>
                                        <p:tgtEl>
                                          <p:spTgt spid="72"/>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xit" presetSubtype="2" fill="hold" grpId="1" nodeType="clickEffect">
                                  <p:stCondLst>
                                    <p:cond delay="0"/>
                                  </p:stCondLst>
                                  <p:childTnLst>
                                    <p:animEffect transition="out" filter="wipe(right)">
                                      <p:cBhvr>
                                        <p:cTn id="83" dur="500"/>
                                        <p:tgtEl>
                                          <p:spTgt spid="72"/>
                                        </p:tgtEl>
                                      </p:cBhvr>
                                    </p:animEffect>
                                    <p:set>
                                      <p:cBhvr>
                                        <p:cTn id="84" dur="1" fill="hold">
                                          <p:stCondLst>
                                            <p:cond delay="499"/>
                                          </p:stCondLst>
                                        </p:cTn>
                                        <p:tgtEl>
                                          <p:spTgt spid="72"/>
                                        </p:tgtEl>
                                        <p:attrNameLst>
                                          <p:attrName>style.visibility</p:attrName>
                                        </p:attrNameLst>
                                      </p:cBhvr>
                                      <p:to>
                                        <p:strVal val="hidden"/>
                                      </p:to>
                                    </p:set>
                                  </p:childTnLst>
                                </p:cTn>
                              </p:par>
                            </p:childTnLst>
                          </p:cTn>
                        </p:par>
                        <p:par>
                          <p:cTn id="85" fill="hold">
                            <p:stCondLst>
                              <p:cond delay="500"/>
                            </p:stCondLst>
                            <p:childTnLst>
                              <p:par>
                                <p:cTn id="86" presetID="53" presetClass="exit" presetSubtype="32" fill="hold" nodeType="afterEffect">
                                  <p:stCondLst>
                                    <p:cond delay="0"/>
                                  </p:stCondLst>
                                  <p:childTnLst>
                                    <p:anim calcmode="lin" valueType="num">
                                      <p:cBhvr>
                                        <p:cTn id="87" dur="500"/>
                                        <p:tgtEl>
                                          <p:spTgt spid="73"/>
                                        </p:tgtEl>
                                        <p:attrNameLst>
                                          <p:attrName>ppt_w</p:attrName>
                                        </p:attrNameLst>
                                      </p:cBhvr>
                                      <p:tavLst>
                                        <p:tav tm="0">
                                          <p:val>
                                            <p:strVal val="ppt_w"/>
                                          </p:val>
                                        </p:tav>
                                        <p:tav tm="100000">
                                          <p:val>
                                            <p:fltVal val="0"/>
                                          </p:val>
                                        </p:tav>
                                      </p:tavLst>
                                    </p:anim>
                                    <p:anim calcmode="lin" valueType="num">
                                      <p:cBhvr>
                                        <p:cTn id="88" dur="500"/>
                                        <p:tgtEl>
                                          <p:spTgt spid="73"/>
                                        </p:tgtEl>
                                        <p:attrNameLst>
                                          <p:attrName>ppt_h</p:attrName>
                                        </p:attrNameLst>
                                      </p:cBhvr>
                                      <p:tavLst>
                                        <p:tav tm="0">
                                          <p:val>
                                            <p:strVal val="ppt_h"/>
                                          </p:val>
                                        </p:tav>
                                        <p:tav tm="100000">
                                          <p:val>
                                            <p:fltVal val="0"/>
                                          </p:val>
                                        </p:tav>
                                      </p:tavLst>
                                    </p:anim>
                                    <p:animEffect transition="out" filter="fade">
                                      <p:cBhvr>
                                        <p:cTn id="89" dur="500"/>
                                        <p:tgtEl>
                                          <p:spTgt spid="73"/>
                                        </p:tgtEl>
                                      </p:cBhvr>
                                    </p:animEffect>
                                    <p:set>
                                      <p:cBhvr>
                                        <p:cTn id="90" dur="1" fill="hold">
                                          <p:stCondLst>
                                            <p:cond delay="499"/>
                                          </p:stCondLst>
                                        </p:cTn>
                                        <p:tgtEl>
                                          <p:spTgt spid="73"/>
                                        </p:tgtEl>
                                        <p:attrNameLst>
                                          <p:attrName>style.visibility</p:attrName>
                                        </p:attrNameLst>
                                      </p:cBhvr>
                                      <p:to>
                                        <p:strVal val="hidden"/>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8" fill="hold" nodeType="clickEffect">
                                  <p:stCondLst>
                                    <p:cond delay="0"/>
                                  </p:stCondLst>
                                  <p:childTnLst>
                                    <p:set>
                                      <p:cBhvr>
                                        <p:cTn id="94" dur="1" fill="hold">
                                          <p:stCondLst>
                                            <p:cond delay="0"/>
                                          </p:stCondLst>
                                        </p:cTn>
                                        <p:tgtEl>
                                          <p:spTgt spid="78"/>
                                        </p:tgtEl>
                                        <p:attrNameLst>
                                          <p:attrName>style.visibility</p:attrName>
                                        </p:attrNameLst>
                                      </p:cBhvr>
                                      <p:to>
                                        <p:strVal val="visible"/>
                                      </p:to>
                                    </p:set>
                                    <p:animEffect transition="in" filter="wipe(left)">
                                      <p:cBhvr>
                                        <p:cTn id="95" dur="500"/>
                                        <p:tgtEl>
                                          <p:spTgt spid="7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wipe(left)">
                                      <p:cBhvr>
                                        <p:cTn id="100" dur="500"/>
                                        <p:tgtEl>
                                          <p:spTgt spid="35"/>
                                        </p:tgtEl>
                                      </p:cBhvr>
                                    </p:animEffect>
                                  </p:childTnLst>
                                </p:cTn>
                              </p:par>
                            </p:childTnLst>
                          </p:cTn>
                        </p:par>
                        <p:par>
                          <p:cTn id="101" fill="hold">
                            <p:stCondLst>
                              <p:cond delay="500"/>
                            </p:stCondLst>
                            <p:childTnLst>
                              <p:par>
                                <p:cTn id="102" presetID="53" presetClass="entr" presetSubtype="16" fill="hold" nodeType="afterEffect">
                                  <p:stCondLst>
                                    <p:cond delay="0"/>
                                  </p:stCondLst>
                                  <p:childTnLst>
                                    <p:set>
                                      <p:cBhvr>
                                        <p:cTn id="103" dur="1" fill="hold">
                                          <p:stCondLst>
                                            <p:cond delay="0"/>
                                          </p:stCondLst>
                                        </p:cTn>
                                        <p:tgtEl>
                                          <p:spTgt spid="68"/>
                                        </p:tgtEl>
                                        <p:attrNameLst>
                                          <p:attrName>style.visibility</p:attrName>
                                        </p:attrNameLst>
                                      </p:cBhvr>
                                      <p:to>
                                        <p:strVal val="visible"/>
                                      </p:to>
                                    </p:set>
                                    <p:anim calcmode="lin" valueType="num">
                                      <p:cBhvr>
                                        <p:cTn id="104" dur="500" fill="hold"/>
                                        <p:tgtEl>
                                          <p:spTgt spid="68"/>
                                        </p:tgtEl>
                                        <p:attrNameLst>
                                          <p:attrName>ppt_w</p:attrName>
                                        </p:attrNameLst>
                                      </p:cBhvr>
                                      <p:tavLst>
                                        <p:tav tm="0">
                                          <p:val>
                                            <p:fltVal val="0"/>
                                          </p:val>
                                        </p:tav>
                                        <p:tav tm="100000">
                                          <p:val>
                                            <p:strVal val="#ppt_w"/>
                                          </p:val>
                                        </p:tav>
                                      </p:tavLst>
                                    </p:anim>
                                    <p:anim calcmode="lin" valueType="num">
                                      <p:cBhvr>
                                        <p:cTn id="105" dur="500" fill="hold"/>
                                        <p:tgtEl>
                                          <p:spTgt spid="68"/>
                                        </p:tgtEl>
                                        <p:attrNameLst>
                                          <p:attrName>ppt_h</p:attrName>
                                        </p:attrNameLst>
                                      </p:cBhvr>
                                      <p:tavLst>
                                        <p:tav tm="0">
                                          <p:val>
                                            <p:fltVal val="0"/>
                                          </p:val>
                                        </p:tav>
                                        <p:tav tm="100000">
                                          <p:val>
                                            <p:strVal val="#ppt_h"/>
                                          </p:val>
                                        </p:tav>
                                      </p:tavLst>
                                    </p:anim>
                                    <p:animEffect transition="in" filter="fade">
                                      <p:cBhvr>
                                        <p:cTn id="106" dur="500"/>
                                        <p:tgtEl>
                                          <p:spTgt spid="68"/>
                                        </p:tgtEl>
                                      </p:cBhvr>
                                    </p:animEffect>
                                  </p:childTnLst>
                                </p:cTn>
                              </p:par>
                            </p:childTnLst>
                          </p:cTn>
                        </p:par>
                        <p:par>
                          <p:cTn id="107" fill="hold">
                            <p:stCondLst>
                              <p:cond delay="1000"/>
                            </p:stCondLst>
                            <p:childTnLst>
                              <p:par>
                                <p:cTn id="108" presetID="22" presetClass="entr" presetSubtype="1" fill="hold" grpId="0" nodeType="afterEffect">
                                  <p:stCondLst>
                                    <p:cond delay="0"/>
                                  </p:stCondLst>
                                  <p:childTnLst>
                                    <p:set>
                                      <p:cBhvr>
                                        <p:cTn id="109" dur="1" fill="hold">
                                          <p:stCondLst>
                                            <p:cond delay="0"/>
                                          </p:stCondLst>
                                        </p:cTn>
                                        <p:tgtEl>
                                          <p:spTgt spid="65"/>
                                        </p:tgtEl>
                                        <p:attrNameLst>
                                          <p:attrName>style.visibility</p:attrName>
                                        </p:attrNameLst>
                                      </p:cBhvr>
                                      <p:to>
                                        <p:strVal val="visible"/>
                                      </p:to>
                                    </p:set>
                                    <p:animEffect transition="in" filter="wipe(up)">
                                      <p:cBhvr>
                                        <p:cTn id="110" dur="500"/>
                                        <p:tgtEl>
                                          <p:spTgt spid="65"/>
                                        </p:tgtEl>
                                      </p:cBhvr>
                                    </p:animEffect>
                                  </p:childTnLst>
                                </p:cTn>
                              </p:par>
                            </p:childTnLst>
                          </p:cTn>
                        </p:par>
                      </p:childTnLst>
                    </p:cTn>
                  </p:par>
                  <p:par>
                    <p:cTn id="111" fill="hold">
                      <p:stCondLst>
                        <p:cond delay="indefinite"/>
                      </p:stCondLst>
                      <p:childTnLst>
                        <p:par>
                          <p:cTn id="112" fill="hold">
                            <p:stCondLst>
                              <p:cond delay="0"/>
                            </p:stCondLst>
                            <p:childTnLst>
                              <p:par>
                                <p:cTn id="113" presetID="53" presetClass="entr" presetSubtype="16" fill="hold" nodeType="clickEffect">
                                  <p:stCondLst>
                                    <p:cond delay="0"/>
                                  </p:stCondLst>
                                  <p:childTnLst>
                                    <p:set>
                                      <p:cBhvr>
                                        <p:cTn id="114" dur="1" fill="hold">
                                          <p:stCondLst>
                                            <p:cond delay="0"/>
                                          </p:stCondLst>
                                        </p:cTn>
                                        <p:tgtEl>
                                          <p:spTgt spid="80"/>
                                        </p:tgtEl>
                                        <p:attrNameLst>
                                          <p:attrName>style.visibility</p:attrName>
                                        </p:attrNameLst>
                                      </p:cBhvr>
                                      <p:to>
                                        <p:strVal val="visible"/>
                                      </p:to>
                                    </p:set>
                                    <p:anim calcmode="lin" valueType="num">
                                      <p:cBhvr>
                                        <p:cTn id="115" dur="500" fill="hold"/>
                                        <p:tgtEl>
                                          <p:spTgt spid="80"/>
                                        </p:tgtEl>
                                        <p:attrNameLst>
                                          <p:attrName>ppt_w</p:attrName>
                                        </p:attrNameLst>
                                      </p:cBhvr>
                                      <p:tavLst>
                                        <p:tav tm="0">
                                          <p:val>
                                            <p:fltVal val="0"/>
                                          </p:val>
                                        </p:tav>
                                        <p:tav tm="100000">
                                          <p:val>
                                            <p:strVal val="#ppt_w"/>
                                          </p:val>
                                        </p:tav>
                                      </p:tavLst>
                                    </p:anim>
                                    <p:anim calcmode="lin" valueType="num">
                                      <p:cBhvr>
                                        <p:cTn id="116" dur="500" fill="hold"/>
                                        <p:tgtEl>
                                          <p:spTgt spid="80"/>
                                        </p:tgtEl>
                                        <p:attrNameLst>
                                          <p:attrName>ppt_h</p:attrName>
                                        </p:attrNameLst>
                                      </p:cBhvr>
                                      <p:tavLst>
                                        <p:tav tm="0">
                                          <p:val>
                                            <p:fltVal val="0"/>
                                          </p:val>
                                        </p:tav>
                                        <p:tav tm="100000">
                                          <p:val>
                                            <p:strVal val="#ppt_h"/>
                                          </p:val>
                                        </p:tav>
                                      </p:tavLst>
                                    </p:anim>
                                    <p:animEffect transition="in" filter="fade">
                                      <p:cBhvr>
                                        <p:cTn id="117" dur="500"/>
                                        <p:tgtEl>
                                          <p:spTgt spid="80"/>
                                        </p:tgtEl>
                                      </p:cBhvr>
                                    </p:animEffect>
                                  </p:childTnLst>
                                </p:cTn>
                              </p:par>
                            </p:childTnLst>
                          </p:cTn>
                        </p:par>
                        <p:par>
                          <p:cTn id="118" fill="hold">
                            <p:stCondLst>
                              <p:cond delay="500"/>
                            </p:stCondLst>
                            <p:childTnLst>
                              <p:par>
                                <p:cTn id="119" presetID="22" presetClass="entr" presetSubtype="8" fill="hold" grpId="0" nodeType="afterEffect">
                                  <p:stCondLst>
                                    <p:cond delay="0"/>
                                  </p:stCondLst>
                                  <p:childTnLst>
                                    <p:set>
                                      <p:cBhvr>
                                        <p:cTn id="120" dur="1" fill="hold">
                                          <p:stCondLst>
                                            <p:cond delay="0"/>
                                          </p:stCondLst>
                                        </p:cTn>
                                        <p:tgtEl>
                                          <p:spTgt spid="79"/>
                                        </p:tgtEl>
                                        <p:attrNameLst>
                                          <p:attrName>style.visibility</p:attrName>
                                        </p:attrNameLst>
                                      </p:cBhvr>
                                      <p:to>
                                        <p:strVal val="visible"/>
                                      </p:to>
                                    </p:set>
                                    <p:animEffect transition="in" filter="wipe(left)">
                                      <p:cBhvr>
                                        <p:cTn id="121" dur="500"/>
                                        <p:tgtEl>
                                          <p:spTgt spid="79"/>
                                        </p:tgtEl>
                                      </p:cBhvr>
                                    </p:animEffect>
                                  </p:childTnLst>
                                </p:cTn>
                              </p:par>
                            </p:childTnLst>
                          </p:cTn>
                        </p:par>
                      </p:childTnLst>
                    </p:cTn>
                  </p:par>
                  <p:par>
                    <p:cTn id="122" fill="hold">
                      <p:stCondLst>
                        <p:cond delay="indefinite"/>
                      </p:stCondLst>
                      <p:childTnLst>
                        <p:par>
                          <p:cTn id="123" fill="hold">
                            <p:stCondLst>
                              <p:cond delay="0"/>
                            </p:stCondLst>
                            <p:childTnLst>
                              <p:par>
                                <p:cTn id="124" presetID="22" presetClass="exit" presetSubtype="2" fill="hold" grpId="1" nodeType="clickEffect">
                                  <p:stCondLst>
                                    <p:cond delay="0"/>
                                  </p:stCondLst>
                                  <p:childTnLst>
                                    <p:animEffect transition="out" filter="wipe(right)">
                                      <p:cBhvr>
                                        <p:cTn id="125" dur="500"/>
                                        <p:tgtEl>
                                          <p:spTgt spid="79"/>
                                        </p:tgtEl>
                                      </p:cBhvr>
                                    </p:animEffect>
                                    <p:set>
                                      <p:cBhvr>
                                        <p:cTn id="126" dur="1" fill="hold">
                                          <p:stCondLst>
                                            <p:cond delay="499"/>
                                          </p:stCondLst>
                                        </p:cTn>
                                        <p:tgtEl>
                                          <p:spTgt spid="79"/>
                                        </p:tgtEl>
                                        <p:attrNameLst>
                                          <p:attrName>style.visibility</p:attrName>
                                        </p:attrNameLst>
                                      </p:cBhvr>
                                      <p:to>
                                        <p:strVal val="hidden"/>
                                      </p:to>
                                    </p:set>
                                  </p:childTnLst>
                                </p:cTn>
                              </p:par>
                            </p:childTnLst>
                          </p:cTn>
                        </p:par>
                        <p:par>
                          <p:cTn id="127" fill="hold">
                            <p:stCondLst>
                              <p:cond delay="500"/>
                            </p:stCondLst>
                            <p:childTnLst>
                              <p:par>
                                <p:cTn id="128" presetID="53" presetClass="exit" presetSubtype="32" fill="hold" nodeType="afterEffect">
                                  <p:stCondLst>
                                    <p:cond delay="0"/>
                                  </p:stCondLst>
                                  <p:childTnLst>
                                    <p:anim calcmode="lin" valueType="num">
                                      <p:cBhvr>
                                        <p:cTn id="129" dur="500"/>
                                        <p:tgtEl>
                                          <p:spTgt spid="80"/>
                                        </p:tgtEl>
                                        <p:attrNameLst>
                                          <p:attrName>ppt_w</p:attrName>
                                        </p:attrNameLst>
                                      </p:cBhvr>
                                      <p:tavLst>
                                        <p:tav tm="0">
                                          <p:val>
                                            <p:strVal val="ppt_w"/>
                                          </p:val>
                                        </p:tav>
                                        <p:tav tm="100000">
                                          <p:val>
                                            <p:fltVal val="0"/>
                                          </p:val>
                                        </p:tav>
                                      </p:tavLst>
                                    </p:anim>
                                    <p:anim calcmode="lin" valueType="num">
                                      <p:cBhvr>
                                        <p:cTn id="130" dur="500"/>
                                        <p:tgtEl>
                                          <p:spTgt spid="80"/>
                                        </p:tgtEl>
                                        <p:attrNameLst>
                                          <p:attrName>ppt_h</p:attrName>
                                        </p:attrNameLst>
                                      </p:cBhvr>
                                      <p:tavLst>
                                        <p:tav tm="0">
                                          <p:val>
                                            <p:strVal val="ppt_h"/>
                                          </p:val>
                                        </p:tav>
                                        <p:tav tm="100000">
                                          <p:val>
                                            <p:fltVal val="0"/>
                                          </p:val>
                                        </p:tav>
                                      </p:tavLst>
                                    </p:anim>
                                    <p:animEffect transition="out" filter="fade">
                                      <p:cBhvr>
                                        <p:cTn id="131" dur="500"/>
                                        <p:tgtEl>
                                          <p:spTgt spid="80"/>
                                        </p:tgtEl>
                                      </p:cBhvr>
                                    </p:animEffect>
                                    <p:set>
                                      <p:cBhvr>
                                        <p:cTn id="132" dur="1" fill="hold">
                                          <p:stCondLst>
                                            <p:cond delay="499"/>
                                          </p:stCondLst>
                                        </p:cTn>
                                        <p:tgtEl>
                                          <p:spTgt spid="80"/>
                                        </p:tgtEl>
                                        <p:attrNameLst>
                                          <p:attrName>style.visibility</p:attrName>
                                        </p:attrNameLst>
                                      </p:cBhvr>
                                      <p:to>
                                        <p:strVal val="hidden"/>
                                      </p:to>
                                    </p:set>
                                  </p:childTnLst>
                                </p:cTn>
                              </p:par>
                            </p:childTnLst>
                          </p:cTn>
                        </p:par>
                      </p:childTnLst>
                    </p:cTn>
                  </p:par>
                  <p:par>
                    <p:cTn id="133" fill="hold">
                      <p:stCondLst>
                        <p:cond delay="indefinite"/>
                      </p:stCondLst>
                      <p:childTnLst>
                        <p:par>
                          <p:cTn id="134" fill="hold">
                            <p:stCondLst>
                              <p:cond delay="0"/>
                            </p:stCondLst>
                            <p:childTnLst>
                              <p:par>
                                <p:cTn id="135" presetID="22" presetClass="entr" presetSubtype="8" fill="hold" nodeType="clickEffect">
                                  <p:stCondLst>
                                    <p:cond delay="0"/>
                                  </p:stCondLst>
                                  <p:childTnLst>
                                    <p:set>
                                      <p:cBhvr>
                                        <p:cTn id="136" dur="1" fill="hold">
                                          <p:stCondLst>
                                            <p:cond delay="0"/>
                                          </p:stCondLst>
                                        </p:cTn>
                                        <p:tgtEl>
                                          <p:spTgt spid="85"/>
                                        </p:tgtEl>
                                        <p:attrNameLst>
                                          <p:attrName>style.visibility</p:attrName>
                                        </p:attrNameLst>
                                      </p:cBhvr>
                                      <p:to>
                                        <p:strVal val="visible"/>
                                      </p:to>
                                    </p:set>
                                    <p:animEffect transition="in" filter="wipe(left)">
                                      <p:cBhvr>
                                        <p:cTn id="137"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30" grpId="0" animBg="1"/>
      <p:bldP spid="35" grpId="0" animBg="1"/>
      <p:bldP spid="64" grpId="0" animBg="1"/>
      <p:bldP spid="65" grpId="0" animBg="1"/>
      <p:bldP spid="66" grpId="0" animBg="1"/>
      <p:bldP spid="72" grpId="0" animBg="1"/>
      <p:bldP spid="72" grpId="1" animBg="1"/>
      <p:bldP spid="79" grpId="0" animBg="1"/>
      <p:bldP spid="79"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Kitle İletişim Araçları- Medya</a:t>
            </a:r>
            <a:endParaRPr lang="en-US" sz="2800" dirty="0">
              <a:solidFill>
                <a:schemeClr val="bg1"/>
              </a:solidFill>
            </a:endParaRPr>
          </a:p>
        </p:txBody>
      </p:sp>
      <p:sp>
        <p:nvSpPr>
          <p:cNvPr id="14" name="Google Shape;1446;p25"/>
          <p:cNvSpPr/>
          <p:nvPr/>
        </p:nvSpPr>
        <p:spPr>
          <a:xfrm>
            <a:off x="652721" y="945883"/>
            <a:ext cx="10848482" cy="1125123"/>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19342 w 597075"/>
              <a:gd name="connsiteY27" fmla="*/ 102121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25769 w 597075"/>
              <a:gd name="connsiteY26" fmla="*/ 124566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51163 w 597075"/>
              <a:gd name="connsiteY32" fmla="*/ 61285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52459 w 597075"/>
              <a:gd name="connsiteY27" fmla="*/ 123378 h 158308"/>
              <a:gd name="connsiteX28" fmla="*/ 546200 w 597075"/>
              <a:gd name="connsiteY28" fmla="*/ 105587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52459 w 597075"/>
              <a:gd name="connsiteY27" fmla="*/ 123378 h 158308"/>
              <a:gd name="connsiteX28" fmla="*/ 552439 w 597075"/>
              <a:gd name="connsiteY28" fmla="*/ 113089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88763"/>
              <a:gd name="connsiteY0" fmla="*/ 6776 h 158308"/>
              <a:gd name="connsiteX1" fmla="*/ 523514 w 588763"/>
              <a:gd name="connsiteY1" fmla="*/ 5442 h 158308"/>
              <a:gd name="connsiteX2" fmla="*/ 453505 w 588763"/>
              <a:gd name="connsiteY2" fmla="*/ 5442 h 158308"/>
              <a:gd name="connsiteX3" fmla="*/ 315488 w 588763"/>
              <a:gd name="connsiteY3" fmla="*/ 204 h 158308"/>
              <a:gd name="connsiteX4" fmla="*/ 36120 w 588763"/>
              <a:gd name="connsiteY4" fmla="*/ 9062 h 158308"/>
              <a:gd name="connsiteX5" fmla="*/ 22223 w 588763"/>
              <a:gd name="connsiteY5" fmla="*/ 24492 h 158308"/>
              <a:gd name="connsiteX6" fmla="*/ 22880 w 588763"/>
              <a:gd name="connsiteY6" fmla="*/ 28112 h 158308"/>
              <a:gd name="connsiteX7" fmla="*/ 15641 w 588763"/>
              <a:gd name="connsiteY7" fmla="*/ 47638 h 158308"/>
              <a:gd name="connsiteX8" fmla="*/ 10117 w 588763"/>
              <a:gd name="connsiteY8" fmla="*/ 48781 h 158308"/>
              <a:gd name="connsiteX9" fmla="*/ 13927 w 588763"/>
              <a:gd name="connsiteY9" fmla="*/ 77356 h 158308"/>
              <a:gd name="connsiteX10" fmla="*/ 35358 w 588763"/>
              <a:gd name="connsiteY10" fmla="*/ 76213 h 158308"/>
              <a:gd name="connsiteX11" fmla="*/ 27357 w 588763"/>
              <a:gd name="connsiteY11" fmla="*/ 88692 h 158308"/>
              <a:gd name="connsiteX12" fmla="*/ 38406 w 588763"/>
              <a:gd name="connsiteY12" fmla="*/ 102789 h 158308"/>
              <a:gd name="connsiteX13" fmla="*/ 42444 w 588763"/>
              <a:gd name="connsiteY13" fmla="*/ 122314 h 158308"/>
              <a:gd name="connsiteX14" fmla="*/ 44787 w 588763"/>
              <a:gd name="connsiteY14" fmla="*/ 123552 h 158308"/>
              <a:gd name="connsiteX15" fmla="*/ 36977 w 588763"/>
              <a:gd name="connsiteY15" fmla="*/ 124981 h 158308"/>
              <a:gd name="connsiteX16" fmla="*/ 40692 w 588763"/>
              <a:gd name="connsiteY16" fmla="*/ 153556 h 158308"/>
              <a:gd name="connsiteX17" fmla="*/ 68600 w 588763"/>
              <a:gd name="connsiteY17" fmla="*/ 151270 h 158308"/>
              <a:gd name="connsiteX18" fmla="*/ 81173 w 588763"/>
              <a:gd name="connsiteY18" fmla="*/ 147842 h 158308"/>
              <a:gd name="connsiteX19" fmla="*/ 149848 w 588763"/>
              <a:gd name="connsiteY19" fmla="*/ 145079 h 158308"/>
              <a:gd name="connsiteX20" fmla="*/ 261100 w 588763"/>
              <a:gd name="connsiteY20" fmla="*/ 145746 h 158308"/>
              <a:gd name="connsiteX21" fmla="*/ 480747 w 588763"/>
              <a:gd name="connsiteY21" fmla="*/ 158224 h 158308"/>
              <a:gd name="connsiteX22" fmla="*/ 494082 w 588763"/>
              <a:gd name="connsiteY22" fmla="*/ 148128 h 158308"/>
              <a:gd name="connsiteX23" fmla="*/ 527134 w 588763"/>
              <a:gd name="connsiteY23" fmla="*/ 151652 h 158308"/>
              <a:gd name="connsiteX24" fmla="*/ 530848 w 588763"/>
              <a:gd name="connsiteY24" fmla="*/ 123648 h 158308"/>
              <a:gd name="connsiteX25" fmla="*/ 528752 w 588763"/>
              <a:gd name="connsiteY25" fmla="*/ 148323 h 158308"/>
              <a:gd name="connsiteX26" fmla="*/ 532008 w 588763"/>
              <a:gd name="connsiteY26" fmla="*/ 139571 h 158308"/>
              <a:gd name="connsiteX27" fmla="*/ 552459 w 588763"/>
              <a:gd name="connsiteY27" fmla="*/ 123378 h 158308"/>
              <a:gd name="connsiteX28" fmla="*/ 552439 w 588763"/>
              <a:gd name="connsiteY28" fmla="*/ 113089 h 158308"/>
              <a:gd name="connsiteX29" fmla="*/ 557120 w 588763"/>
              <a:gd name="connsiteY29" fmla="*/ 106528 h 158308"/>
              <a:gd name="connsiteX30" fmla="*/ 550756 w 588763"/>
              <a:gd name="connsiteY30" fmla="*/ 75452 h 158308"/>
              <a:gd name="connsiteX31" fmla="*/ 552756 w 588763"/>
              <a:gd name="connsiteY31" fmla="*/ 71617 h 158308"/>
              <a:gd name="connsiteX32" fmla="*/ 551163 w 588763"/>
              <a:gd name="connsiteY32" fmla="*/ 61285 h 158308"/>
              <a:gd name="connsiteX33" fmla="*/ 564393 w 588763"/>
              <a:gd name="connsiteY33" fmla="*/ 55642 h 158308"/>
              <a:gd name="connsiteX34" fmla="*/ 561900 w 588763"/>
              <a:gd name="connsiteY34" fmla="*/ 44114 h 158308"/>
              <a:gd name="connsiteX35" fmla="*/ 574854 w 588763"/>
              <a:gd name="connsiteY35" fmla="*/ 34589 h 158308"/>
              <a:gd name="connsiteX36" fmla="*/ 583522 w 588763"/>
              <a:gd name="connsiteY36" fmla="*/ 34589 h 158308"/>
              <a:gd name="connsiteX37" fmla="*/ 580739 w 588763"/>
              <a:gd name="connsiteY37" fmla="*/ 15789 h 158308"/>
              <a:gd name="connsiteX38" fmla="*/ 587332 w 588763"/>
              <a:gd name="connsiteY38" fmla="*/ 6776 h 158308"/>
              <a:gd name="connsiteX39" fmla="*/ 152896 w 588763"/>
              <a:gd name="connsiteY39" fmla="*/ 90406 h 158308"/>
              <a:gd name="connsiteX40" fmla="*/ 160897 w 588763"/>
              <a:gd name="connsiteY40" fmla="*/ 90406 h 158308"/>
              <a:gd name="connsiteX41" fmla="*/ 153754 w 588763"/>
              <a:gd name="connsiteY41" fmla="*/ 90406 h 158308"/>
              <a:gd name="connsiteX42" fmla="*/ 152896 w 588763"/>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57120 w 586487"/>
              <a:gd name="connsiteY29" fmla="*/ 106528 h 158308"/>
              <a:gd name="connsiteX30" fmla="*/ 550756 w 586487"/>
              <a:gd name="connsiteY30" fmla="*/ 75452 h 158308"/>
              <a:gd name="connsiteX31" fmla="*/ 552756 w 586487"/>
              <a:gd name="connsiteY31" fmla="*/ 71617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52756 w 586487"/>
              <a:gd name="connsiteY31" fmla="*/ 71617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73873 w 586487"/>
              <a:gd name="connsiteY31" fmla="*/ 69116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52439 w 586487"/>
              <a:gd name="connsiteY28" fmla="*/ 113089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69237 w 586487"/>
              <a:gd name="connsiteY28" fmla="*/ 118091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69237 w 586487"/>
              <a:gd name="connsiteY28" fmla="*/ 118091 h 158308"/>
              <a:gd name="connsiteX29" fmla="*/ 575358 w 586487"/>
              <a:gd name="connsiteY29" fmla="*/ 96525 h 158308"/>
              <a:gd name="connsiteX30" fmla="*/ 566594 w 586487"/>
              <a:gd name="connsiteY30" fmla="*/ 80454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30848 w 586487"/>
              <a:gd name="connsiteY24" fmla="*/ 123648 h 158469"/>
              <a:gd name="connsiteX25" fmla="*/ 528752 w 586487"/>
              <a:gd name="connsiteY25" fmla="*/ 148323 h 158469"/>
              <a:gd name="connsiteX26" fmla="*/ 532008 w 586487"/>
              <a:gd name="connsiteY26" fmla="*/ 139571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42847 w 586487"/>
              <a:gd name="connsiteY24" fmla="*/ 149906 h 158469"/>
              <a:gd name="connsiteX25" fmla="*/ 528752 w 586487"/>
              <a:gd name="connsiteY25" fmla="*/ 148323 h 158469"/>
              <a:gd name="connsiteX26" fmla="*/ 532008 w 586487"/>
              <a:gd name="connsiteY26" fmla="*/ 139571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42847 w 586487"/>
              <a:gd name="connsiteY24" fmla="*/ 149906 h 158469"/>
              <a:gd name="connsiteX25" fmla="*/ 528752 w 586487"/>
              <a:gd name="connsiteY25" fmla="*/ 148323 h 158469"/>
              <a:gd name="connsiteX26" fmla="*/ 542567 w 586487"/>
              <a:gd name="connsiteY26" fmla="*/ 150824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6487" h="158469" extrusionOk="0">
                <a:moveTo>
                  <a:pt x="566694" y="4275"/>
                </a:moveTo>
                <a:lnTo>
                  <a:pt x="523514" y="5442"/>
                </a:lnTo>
                <a:cubicBezTo>
                  <a:pt x="500178" y="6396"/>
                  <a:pt x="476842" y="6205"/>
                  <a:pt x="453505" y="5442"/>
                </a:cubicBezTo>
                <a:cubicBezTo>
                  <a:pt x="407500" y="4110"/>
                  <a:pt x="361494" y="870"/>
                  <a:pt x="315488" y="204"/>
                </a:cubicBezTo>
                <a:cubicBezTo>
                  <a:pt x="222334" y="-1225"/>
                  <a:pt x="129084" y="5157"/>
                  <a:pt x="36120" y="9062"/>
                </a:cubicBezTo>
                <a:cubicBezTo>
                  <a:pt x="28033" y="9443"/>
                  <a:pt x="21804" y="16396"/>
                  <a:pt x="22223" y="24492"/>
                </a:cubicBezTo>
                <a:cubicBezTo>
                  <a:pt x="22289" y="25730"/>
                  <a:pt x="22509" y="26969"/>
                  <a:pt x="22880" y="28112"/>
                </a:cubicBezTo>
                <a:cubicBezTo>
                  <a:pt x="15917" y="31922"/>
                  <a:pt x="12822" y="40209"/>
                  <a:pt x="15641" y="47638"/>
                </a:cubicBezTo>
                <a:lnTo>
                  <a:pt x="10117" y="48781"/>
                </a:lnTo>
                <a:cubicBezTo>
                  <a:pt x="-5219" y="52687"/>
                  <a:pt x="-2456" y="77356"/>
                  <a:pt x="13927" y="77356"/>
                </a:cubicBezTo>
                <a:lnTo>
                  <a:pt x="35358" y="76213"/>
                </a:lnTo>
                <a:cubicBezTo>
                  <a:pt x="30462" y="78404"/>
                  <a:pt x="27328" y="83357"/>
                  <a:pt x="27357" y="88692"/>
                </a:cubicBezTo>
                <a:cubicBezTo>
                  <a:pt x="27509" y="95359"/>
                  <a:pt x="32005" y="101074"/>
                  <a:pt x="38406" y="102789"/>
                </a:cubicBezTo>
                <a:cubicBezTo>
                  <a:pt x="34129" y="109265"/>
                  <a:pt x="35939" y="118028"/>
                  <a:pt x="42444" y="122314"/>
                </a:cubicBezTo>
                <a:cubicBezTo>
                  <a:pt x="43187" y="122791"/>
                  <a:pt x="43968" y="123172"/>
                  <a:pt x="44787" y="123552"/>
                </a:cubicBezTo>
                <a:cubicBezTo>
                  <a:pt x="42216" y="123552"/>
                  <a:pt x="39549" y="124410"/>
                  <a:pt x="36977" y="124981"/>
                </a:cubicBezTo>
                <a:cubicBezTo>
                  <a:pt x="20785" y="128220"/>
                  <a:pt x="24976" y="152795"/>
                  <a:pt x="40692" y="153556"/>
                </a:cubicBezTo>
                <a:cubicBezTo>
                  <a:pt x="50045" y="153747"/>
                  <a:pt x="59390" y="152986"/>
                  <a:pt x="68600" y="151270"/>
                </a:cubicBezTo>
                <a:cubicBezTo>
                  <a:pt x="72867" y="150414"/>
                  <a:pt x="77068" y="149271"/>
                  <a:pt x="81173" y="147842"/>
                </a:cubicBezTo>
                <a:cubicBezTo>
                  <a:pt x="104033" y="145842"/>
                  <a:pt x="127084" y="145556"/>
                  <a:pt x="149848" y="145079"/>
                </a:cubicBezTo>
                <a:cubicBezTo>
                  <a:pt x="186901" y="144317"/>
                  <a:pt x="224048" y="145079"/>
                  <a:pt x="261100" y="145746"/>
                </a:cubicBezTo>
                <a:cubicBezTo>
                  <a:pt x="334348" y="147937"/>
                  <a:pt x="407595" y="153080"/>
                  <a:pt x="480747" y="158224"/>
                </a:cubicBezTo>
                <a:cubicBezTo>
                  <a:pt x="487195" y="158986"/>
                  <a:pt x="508939" y="158260"/>
                  <a:pt x="509920" y="151879"/>
                </a:cubicBezTo>
                <a:cubicBezTo>
                  <a:pt x="520969" y="152831"/>
                  <a:pt x="521646" y="151981"/>
                  <a:pt x="527134" y="151652"/>
                </a:cubicBezTo>
                <a:cubicBezTo>
                  <a:pt x="532622" y="151323"/>
                  <a:pt x="542577" y="150461"/>
                  <a:pt x="542847" y="149906"/>
                </a:cubicBezTo>
                <a:cubicBezTo>
                  <a:pt x="543117" y="149351"/>
                  <a:pt x="541801" y="150037"/>
                  <a:pt x="528752" y="148323"/>
                </a:cubicBezTo>
                <a:lnTo>
                  <a:pt x="542567" y="150824"/>
                </a:lnTo>
                <a:cubicBezTo>
                  <a:pt x="550968" y="150252"/>
                  <a:pt x="555412" y="140513"/>
                  <a:pt x="554859" y="132131"/>
                </a:cubicBezTo>
                <a:cubicBezTo>
                  <a:pt x="554859" y="132036"/>
                  <a:pt x="565821" y="124025"/>
                  <a:pt x="569237" y="118091"/>
                </a:cubicBezTo>
                <a:cubicBezTo>
                  <a:pt x="572654" y="112157"/>
                  <a:pt x="575798" y="102798"/>
                  <a:pt x="575358" y="96525"/>
                </a:cubicBezTo>
                <a:cubicBezTo>
                  <a:pt x="574918" y="90252"/>
                  <a:pt x="582596" y="83406"/>
                  <a:pt x="566594" y="80454"/>
                </a:cubicBezTo>
                <a:lnTo>
                  <a:pt x="573873" y="69116"/>
                </a:lnTo>
                <a:cubicBezTo>
                  <a:pt x="581684" y="62353"/>
                  <a:pt x="570501" y="62281"/>
                  <a:pt x="568921" y="60035"/>
                </a:cubicBezTo>
                <a:cubicBezTo>
                  <a:pt x="567341" y="57789"/>
                  <a:pt x="572013" y="56594"/>
                  <a:pt x="564393" y="55642"/>
                </a:cubicBezTo>
                <a:cubicBezTo>
                  <a:pt x="580840" y="55134"/>
                  <a:pt x="545453" y="44622"/>
                  <a:pt x="561900" y="44114"/>
                </a:cubicBezTo>
                <a:cubicBezTo>
                  <a:pt x="567853" y="44114"/>
                  <a:pt x="573120" y="40304"/>
                  <a:pt x="574854" y="34589"/>
                </a:cubicBezTo>
                <a:lnTo>
                  <a:pt x="583522" y="34589"/>
                </a:lnTo>
                <a:cubicBezTo>
                  <a:pt x="591399" y="34208"/>
                  <a:pt x="581139" y="23694"/>
                  <a:pt x="580739" y="15789"/>
                </a:cubicBezTo>
                <a:cubicBezTo>
                  <a:pt x="580434" y="9979"/>
                  <a:pt x="572256" y="6181"/>
                  <a:pt x="566694" y="4275"/>
                </a:cubicBezTo>
                <a:close/>
                <a:moveTo>
                  <a:pt x="152896" y="90406"/>
                </a:moveTo>
                <a:lnTo>
                  <a:pt x="160897" y="90406"/>
                </a:lnTo>
                <a:lnTo>
                  <a:pt x="153754" y="90406"/>
                </a:lnTo>
                <a:lnTo>
                  <a:pt x="152896" y="90406"/>
                </a:lnTo>
                <a:close/>
              </a:path>
            </a:pathLst>
          </a:custGeom>
          <a:solidFill>
            <a:schemeClr val="accent4"/>
          </a:solidFill>
          <a:ln>
            <a:noFill/>
          </a:ln>
        </p:spPr>
        <p:txBody>
          <a:bodyPr spcFirstLastPara="1" wrap="square" lIns="91425" tIns="45700" rIns="91425" bIns="45700" anchor="ctr" anchorCtr="0">
            <a:noAutofit/>
          </a:bodyPr>
          <a:lstStyle/>
          <a:p>
            <a:pPr lvl="0" algn="ctr"/>
            <a:r>
              <a:rPr lang="tr-TR" sz="2400" dirty="0" smtClean="0"/>
              <a:t>Bilgi ve haberleri çok sayıda insana kişiye kısa sürede ulaştırmasını </a:t>
            </a:r>
          </a:p>
          <a:p>
            <a:pPr lvl="0" algn="ctr"/>
            <a:r>
              <a:rPr lang="tr-TR" sz="2400" dirty="0" smtClean="0"/>
              <a:t>sağlayan araçlara </a:t>
            </a:r>
            <a:r>
              <a:rPr lang="tr-TR" sz="2400" b="1" dirty="0" smtClean="0"/>
              <a:t>kitle iletişim araçları </a:t>
            </a:r>
            <a:r>
              <a:rPr lang="tr-TR" sz="2400" dirty="0" smtClean="0"/>
              <a:t>denir.</a:t>
            </a:r>
            <a:endParaRPr sz="2400" dirty="0">
              <a:solidFill>
                <a:srgbClr val="000000"/>
              </a:solidFill>
              <a:latin typeface="Arial"/>
              <a:ea typeface="Arial"/>
              <a:cs typeface="Arial"/>
              <a:sym typeface="Arial"/>
            </a:endParaRPr>
          </a:p>
        </p:txBody>
      </p:sp>
      <p:grpSp>
        <p:nvGrpSpPr>
          <p:cNvPr id="5" name="Grup 4"/>
          <p:cNvGrpSpPr/>
          <p:nvPr/>
        </p:nvGrpSpPr>
        <p:grpSpPr>
          <a:xfrm>
            <a:off x="9525" y="2265123"/>
            <a:ext cx="12192000" cy="4518504"/>
            <a:chOff x="9525" y="2265123"/>
            <a:chExt cx="12192000" cy="4518504"/>
          </a:xfrm>
        </p:grpSpPr>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5" y="2265123"/>
              <a:ext cx="12192000" cy="4518504"/>
            </a:xfrm>
            <a:prstGeom prst="rect">
              <a:avLst/>
            </a:prstGeom>
          </p:spPr>
        </p:pic>
        <p:sp>
          <p:nvSpPr>
            <p:cNvPr id="9" name="Rectangle 9"/>
            <p:cNvSpPr>
              <a:spLocks noChangeArrowheads="1"/>
            </p:cNvSpPr>
            <p:nvPr/>
          </p:nvSpPr>
          <p:spPr bwMode="auto">
            <a:xfrm>
              <a:off x="866776" y="2769238"/>
              <a:ext cx="1905000" cy="440687"/>
            </a:xfrm>
            <a:prstGeom prst="rect">
              <a:avLst/>
            </a:prstGeom>
            <a:noFill/>
            <a:ln w="9525">
              <a:noFill/>
              <a:miter lim="800000"/>
              <a:headEnd/>
              <a:tailEnd/>
            </a:ln>
          </p:spPr>
          <p:txBody>
            <a:bodyPr/>
            <a:lstStyle/>
            <a:p>
              <a:pPr algn="ctr"/>
              <a:r>
                <a:rPr lang="tr-TR" sz="2000" dirty="0" smtClean="0">
                  <a:solidFill>
                    <a:schemeClr val="bg1"/>
                  </a:solidFill>
                </a:rPr>
                <a:t>Televizyon</a:t>
              </a:r>
              <a:endParaRPr lang="en-US" sz="2800" dirty="0">
                <a:solidFill>
                  <a:schemeClr val="bg1"/>
                </a:solidFill>
              </a:endParaRPr>
            </a:p>
          </p:txBody>
        </p:sp>
        <p:sp>
          <p:nvSpPr>
            <p:cNvPr id="10" name="Rectangle 9"/>
            <p:cNvSpPr>
              <a:spLocks noChangeArrowheads="1"/>
            </p:cNvSpPr>
            <p:nvPr/>
          </p:nvSpPr>
          <p:spPr bwMode="auto">
            <a:xfrm>
              <a:off x="9763126" y="4304031"/>
              <a:ext cx="2181224" cy="440687"/>
            </a:xfrm>
            <a:prstGeom prst="rect">
              <a:avLst/>
            </a:prstGeom>
            <a:noFill/>
            <a:ln w="9525">
              <a:noFill/>
              <a:miter lim="800000"/>
              <a:headEnd/>
              <a:tailEnd/>
            </a:ln>
          </p:spPr>
          <p:txBody>
            <a:bodyPr/>
            <a:lstStyle/>
            <a:p>
              <a:pPr algn="ctr"/>
              <a:r>
                <a:rPr lang="tr-TR" sz="2000" dirty="0" smtClean="0">
                  <a:solidFill>
                    <a:schemeClr val="bg1"/>
                  </a:solidFill>
                </a:rPr>
                <a:t>Gazete ve Dergi</a:t>
              </a:r>
              <a:endParaRPr lang="en-US" sz="2800" dirty="0">
                <a:solidFill>
                  <a:schemeClr val="bg1"/>
                </a:solidFill>
              </a:endParaRPr>
            </a:p>
          </p:txBody>
        </p:sp>
        <p:sp>
          <p:nvSpPr>
            <p:cNvPr id="12" name="Rectangle 9"/>
            <p:cNvSpPr>
              <a:spLocks noChangeArrowheads="1"/>
            </p:cNvSpPr>
            <p:nvPr/>
          </p:nvSpPr>
          <p:spPr bwMode="auto">
            <a:xfrm>
              <a:off x="133351" y="4294505"/>
              <a:ext cx="1905000" cy="440687"/>
            </a:xfrm>
            <a:prstGeom prst="rect">
              <a:avLst/>
            </a:prstGeom>
            <a:noFill/>
            <a:ln w="9525">
              <a:noFill/>
              <a:miter lim="800000"/>
              <a:headEnd/>
              <a:tailEnd/>
            </a:ln>
          </p:spPr>
          <p:txBody>
            <a:bodyPr/>
            <a:lstStyle/>
            <a:p>
              <a:pPr algn="ctr"/>
              <a:r>
                <a:rPr lang="tr-TR" sz="2000" dirty="0" smtClean="0">
                  <a:solidFill>
                    <a:schemeClr val="bg1"/>
                  </a:solidFill>
                </a:rPr>
                <a:t>Akıllı Telefon</a:t>
              </a:r>
              <a:endParaRPr lang="en-US" sz="2800" dirty="0">
                <a:solidFill>
                  <a:schemeClr val="bg1"/>
                </a:solidFill>
              </a:endParaRPr>
            </a:p>
          </p:txBody>
        </p:sp>
        <p:sp>
          <p:nvSpPr>
            <p:cNvPr id="15" name="Rectangle 9"/>
            <p:cNvSpPr>
              <a:spLocks noChangeArrowheads="1"/>
            </p:cNvSpPr>
            <p:nvPr/>
          </p:nvSpPr>
          <p:spPr bwMode="auto">
            <a:xfrm>
              <a:off x="1419225" y="5800722"/>
              <a:ext cx="1438276" cy="440687"/>
            </a:xfrm>
            <a:prstGeom prst="rect">
              <a:avLst/>
            </a:prstGeom>
            <a:noFill/>
            <a:ln w="9525">
              <a:noFill/>
              <a:miter lim="800000"/>
              <a:headEnd/>
              <a:tailEnd/>
            </a:ln>
          </p:spPr>
          <p:txBody>
            <a:bodyPr/>
            <a:lstStyle/>
            <a:p>
              <a:pPr algn="ctr"/>
              <a:r>
                <a:rPr lang="tr-TR" sz="2000" dirty="0" smtClean="0">
                  <a:solidFill>
                    <a:schemeClr val="bg1"/>
                  </a:solidFill>
                </a:rPr>
                <a:t>Radyo</a:t>
              </a:r>
              <a:endParaRPr lang="en-US" sz="2800" dirty="0">
                <a:solidFill>
                  <a:schemeClr val="bg1"/>
                </a:solidFill>
              </a:endParaRPr>
            </a:p>
          </p:txBody>
        </p:sp>
        <p:sp>
          <p:nvSpPr>
            <p:cNvPr id="16" name="Rectangle 9"/>
            <p:cNvSpPr>
              <a:spLocks noChangeArrowheads="1"/>
            </p:cNvSpPr>
            <p:nvPr/>
          </p:nvSpPr>
          <p:spPr bwMode="auto">
            <a:xfrm>
              <a:off x="9134476" y="2769237"/>
              <a:ext cx="1905000" cy="440687"/>
            </a:xfrm>
            <a:prstGeom prst="rect">
              <a:avLst/>
            </a:prstGeom>
            <a:noFill/>
            <a:ln w="9525">
              <a:noFill/>
              <a:miter lim="800000"/>
              <a:headEnd/>
              <a:tailEnd/>
            </a:ln>
          </p:spPr>
          <p:txBody>
            <a:bodyPr/>
            <a:lstStyle/>
            <a:p>
              <a:pPr algn="ctr"/>
              <a:r>
                <a:rPr lang="tr-TR" sz="2000" dirty="0" smtClean="0">
                  <a:solidFill>
                    <a:schemeClr val="bg1"/>
                  </a:solidFill>
                </a:rPr>
                <a:t>Genel Ağ</a:t>
              </a:r>
              <a:endParaRPr lang="en-US" sz="2800" dirty="0">
                <a:solidFill>
                  <a:schemeClr val="bg1"/>
                </a:solidFill>
              </a:endParaRPr>
            </a:p>
          </p:txBody>
        </p:sp>
        <p:sp>
          <p:nvSpPr>
            <p:cNvPr id="17" name="Rectangle 9"/>
            <p:cNvSpPr>
              <a:spLocks noChangeArrowheads="1"/>
            </p:cNvSpPr>
            <p:nvPr/>
          </p:nvSpPr>
          <p:spPr bwMode="auto">
            <a:xfrm>
              <a:off x="8810626" y="5800721"/>
              <a:ext cx="1743074" cy="440687"/>
            </a:xfrm>
            <a:prstGeom prst="rect">
              <a:avLst/>
            </a:prstGeom>
            <a:noFill/>
            <a:ln w="9525">
              <a:noFill/>
              <a:miter lim="800000"/>
              <a:headEnd/>
              <a:tailEnd/>
            </a:ln>
          </p:spPr>
          <p:txBody>
            <a:bodyPr/>
            <a:lstStyle/>
            <a:p>
              <a:pPr algn="ctr"/>
              <a:r>
                <a:rPr lang="tr-TR" sz="2000" dirty="0" smtClean="0">
                  <a:solidFill>
                    <a:schemeClr val="bg1"/>
                  </a:solidFill>
                </a:rPr>
                <a:t>Kitap</a:t>
              </a:r>
              <a:endParaRPr lang="en-US" sz="2800" dirty="0">
                <a:solidFill>
                  <a:schemeClr val="bg1"/>
                </a:solidFill>
              </a:endParaRPr>
            </a:p>
          </p:txBody>
        </p:sp>
      </p:grpSp>
      <p:sp>
        <p:nvSpPr>
          <p:cNvPr id="19" name="Köşeli Çift Ayraç 18"/>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Kitle iletişim araçlarına örnekler veriniz.</a:t>
            </a:r>
            <a:endParaRPr lang="tr-TR" sz="2400" dirty="0">
              <a:solidFill>
                <a:schemeClr val="tx1"/>
              </a:solidFill>
            </a:endParaRPr>
          </a:p>
        </p:txBody>
      </p:sp>
      <p:grpSp>
        <p:nvGrpSpPr>
          <p:cNvPr id="20" name="Grup 19"/>
          <p:cNvGrpSpPr/>
          <p:nvPr/>
        </p:nvGrpSpPr>
        <p:grpSpPr>
          <a:xfrm>
            <a:off x="323875" y="5827584"/>
            <a:ext cx="914437" cy="819703"/>
            <a:chOff x="313837" y="4957280"/>
            <a:chExt cx="914437" cy="819703"/>
          </a:xfrm>
        </p:grpSpPr>
        <p:grpSp>
          <p:nvGrpSpPr>
            <p:cNvPr id="21" name="Grup 20"/>
            <p:cNvGrpSpPr/>
            <p:nvPr/>
          </p:nvGrpSpPr>
          <p:grpSpPr>
            <a:xfrm>
              <a:off x="313837" y="4957280"/>
              <a:ext cx="914437" cy="819703"/>
              <a:chOff x="6709431" y="3270742"/>
              <a:chExt cx="1544353" cy="1384361"/>
            </a:xfrm>
            <a:solidFill>
              <a:schemeClr val="tx1">
                <a:lumMod val="65000"/>
                <a:lumOff val="35000"/>
              </a:schemeClr>
            </a:solidFill>
          </p:grpSpPr>
          <p:sp>
            <p:nvSpPr>
              <p:cNvPr id="2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25" name="Grup 24"/>
          <p:cNvGrpSpPr/>
          <p:nvPr/>
        </p:nvGrpSpPr>
        <p:grpSpPr>
          <a:xfrm>
            <a:off x="4390001" y="2611804"/>
            <a:ext cx="3126250" cy="2826662"/>
            <a:chOff x="118753" y="872687"/>
            <a:chExt cx="2688835" cy="2467492"/>
          </a:xfrm>
        </p:grpSpPr>
        <p:grpSp>
          <p:nvGrpSpPr>
            <p:cNvPr id="26" name="Grup 25"/>
            <p:cNvGrpSpPr/>
            <p:nvPr/>
          </p:nvGrpSpPr>
          <p:grpSpPr>
            <a:xfrm>
              <a:off x="118753" y="872687"/>
              <a:ext cx="2688835" cy="2464845"/>
              <a:chOff x="9828290" y="1640405"/>
              <a:chExt cx="2181623" cy="1976466"/>
            </a:xfrm>
          </p:grpSpPr>
          <p:grpSp>
            <p:nvGrpSpPr>
              <p:cNvPr id="28" name="Grup 27"/>
              <p:cNvGrpSpPr/>
              <p:nvPr/>
            </p:nvGrpSpPr>
            <p:grpSpPr>
              <a:xfrm>
                <a:off x="9828290" y="1729161"/>
                <a:ext cx="2181623" cy="1887710"/>
                <a:chOff x="7752553" y="4870763"/>
                <a:chExt cx="2181623" cy="2352246"/>
              </a:xfrm>
            </p:grpSpPr>
            <p:sp>
              <p:nvSpPr>
                <p:cNvPr id="30" name="Dik Üçgen 29"/>
                <p:cNvSpPr/>
                <p:nvPr/>
              </p:nvSpPr>
              <p:spPr>
                <a:xfrm flipH="1" flipV="1">
                  <a:off x="7752553" y="5288283"/>
                  <a:ext cx="138910" cy="338610"/>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1" name="Dik Üçgen 30"/>
                <p:cNvSpPr/>
                <p:nvPr/>
              </p:nvSpPr>
              <p:spPr>
                <a:xfrm rot="17442050" flipH="1">
                  <a:off x="9616951" y="5274653"/>
                  <a:ext cx="304885" cy="236671"/>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2" name="Dikdörtgen 31"/>
                <p:cNvSpPr/>
                <p:nvPr/>
              </p:nvSpPr>
              <p:spPr>
                <a:xfrm>
                  <a:off x="7843479" y="5084278"/>
                  <a:ext cx="2000250" cy="2138731"/>
                </a:xfrm>
                <a:prstGeom prst="rect">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3" name="Dikdörtgen 32"/>
                <p:cNvSpPr/>
                <p:nvPr/>
              </p:nvSpPr>
              <p:spPr>
                <a:xfrm>
                  <a:off x="7753033" y="4870763"/>
                  <a:ext cx="2181143" cy="427032"/>
                </a:xfrm>
                <a:prstGeom prst="rect">
                  <a:avLst/>
                </a:prstGeom>
                <a:solidFill>
                  <a:srgbClr val="E4A33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smtClean="0"/>
                    <a:t>Medya</a:t>
                  </a:r>
                  <a:endParaRPr lang="tr-TR" b="1" dirty="0"/>
                </a:p>
              </p:txBody>
            </p:sp>
          </p:grpSp>
          <p:pic>
            <p:nvPicPr>
              <p:cNvPr id="29" name="Resim 2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8290" y="1640405"/>
                <a:ext cx="651713" cy="530211"/>
              </a:xfrm>
              <a:prstGeom prst="rect">
                <a:avLst/>
              </a:prstGeom>
            </p:spPr>
          </p:pic>
        </p:grpSp>
        <p:sp>
          <p:nvSpPr>
            <p:cNvPr id="27" name="Dikdörtgen 26"/>
            <p:cNvSpPr/>
            <p:nvPr/>
          </p:nvSpPr>
          <p:spPr>
            <a:xfrm>
              <a:off x="230819" y="1647565"/>
              <a:ext cx="2465294" cy="1692614"/>
            </a:xfrm>
            <a:prstGeom prst="rect">
              <a:avLst/>
            </a:prstGeom>
          </p:spPr>
          <p:txBody>
            <a:bodyPr wrap="square">
              <a:spAutoFit/>
            </a:bodyPr>
            <a:lstStyle/>
            <a:p>
              <a:pPr algn="ctr"/>
              <a:r>
                <a:rPr lang="tr-TR" sz="2400" dirty="0" smtClean="0"/>
                <a:t>Bu içerikleri üreten, yayınlayan yöneten kurumlar veya platformlara da </a:t>
              </a:r>
              <a:r>
                <a:rPr lang="tr-TR" sz="2400" b="1" dirty="0" smtClean="0"/>
                <a:t>medya</a:t>
              </a:r>
              <a:r>
                <a:rPr lang="tr-TR" sz="2400" dirty="0" smtClean="0"/>
                <a:t> denir. </a:t>
              </a:r>
              <a:endParaRPr lang="tr-TR" sz="2800" dirty="0"/>
            </a:p>
          </p:txBody>
        </p:sp>
      </p:grpSp>
    </p:spTree>
    <p:custDataLst>
      <p:tags r:id="rId1"/>
    </p:custDataLst>
    <p:extLst>
      <p:ext uri="{BB962C8B-B14F-4D97-AF65-F5344CB8AC3E}">
        <p14:creationId xmlns:p14="http://schemas.microsoft.com/office/powerpoint/2010/main" val="27560209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19"/>
                                        </p:tgtEl>
                                      </p:cBhvr>
                                    </p:animEffect>
                                    <p:set>
                                      <p:cBhvr>
                                        <p:cTn id="18" dur="1" fill="hold">
                                          <p:stCondLst>
                                            <p:cond delay="499"/>
                                          </p:stCondLst>
                                        </p:cTn>
                                        <p:tgtEl>
                                          <p:spTgt spid="19"/>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0"/>
                                        </p:tgtEl>
                                        <p:attrNameLst>
                                          <p:attrName>ppt_w</p:attrName>
                                        </p:attrNameLst>
                                      </p:cBhvr>
                                      <p:tavLst>
                                        <p:tav tm="0">
                                          <p:val>
                                            <p:strVal val="ppt_w"/>
                                          </p:val>
                                        </p:tav>
                                        <p:tav tm="100000">
                                          <p:val>
                                            <p:fltVal val="0"/>
                                          </p:val>
                                        </p:tav>
                                      </p:tavLst>
                                    </p:anim>
                                    <p:anim calcmode="lin" valueType="num">
                                      <p:cBhvr>
                                        <p:cTn id="22" dur="500"/>
                                        <p:tgtEl>
                                          <p:spTgt spid="20"/>
                                        </p:tgtEl>
                                        <p:attrNameLst>
                                          <p:attrName>ppt_h</p:attrName>
                                        </p:attrNameLst>
                                      </p:cBhvr>
                                      <p:tavLst>
                                        <p:tav tm="0">
                                          <p:val>
                                            <p:strVal val="ppt_h"/>
                                          </p:val>
                                        </p:tav>
                                        <p:tav tm="100000">
                                          <p:val>
                                            <p:fltVal val="0"/>
                                          </p:val>
                                        </p:tav>
                                      </p:tavLst>
                                    </p:anim>
                                    <p:animEffect transition="out" filter="fade">
                                      <p:cBhvr>
                                        <p:cTn id="23" dur="500"/>
                                        <p:tgtEl>
                                          <p:spTgt spid="20"/>
                                        </p:tgtEl>
                                      </p:cBhvr>
                                    </p:animEffect>
                                    <p:set>
                                      <p:cBhvr>
                                        <p:cTn id="24" dur="1" fill="hold">
                                          <p:stCondLst>
                                            <p:cond delay="499"/>
                                          </p:stCondLst>
                                        </p:cTn>
                                        <p:tgtEl>
                                          <p:spTgt spid="20"/>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1000" fill="hold"/>
                                        <p:tgtEl>
                                          <p:spTgt spid="25"/>
                                        </p:tgtEl>
                                        <p:attrNameLst>
                                          <p:attrName>ppt_w</p:attrName>
                                        </p:attrNameLst>
                                      </p:cBhvr>
                                      <p:tavLst>
                                        <p:tav tm="0">
                                          <p:val>
                                            <p:fltVal val="0"/>
                                          </p:val>
                                        </p:tav>
                                        <p:tav tm="100000">
                                          <p:val>
                                            <p:strVal val="#ppt_w"/>
                                          </p:val>
                                        </p:tav>
                                      </p:tavLst>
                                    </p:anim>
                                    <p:anim calcmode="lin" valueType="num">
                                      <p:cBhvr>
                                        <p:cTn id="37" dur="1000" fill="hold"/>
                                        <p:tgtEl>
                                          <p:spTgt spid="25"/>
                                        </p:tgtEl>
                                        <p:attrNameLst>
                                          <p:attrName>ppt_h</p:attrName>
                                        </p:attrNameLst>
                                      </p:cBhvr>
                                      <p:tavLst>
                                        <p:tav tm="0">
                                          <p:val>
                                            <p:fltVal val="0"/>
                                          </p:val>
                                        </p:tav>
                                        <p:tav tm="100000">
                                          <p:val>
                                            <p:strVal val="#ppt_h"/>
                                          </p:val>
                                        </p:tav>
                                      </p:tavLst>
                                    </p:anim>
                                    <p:anim calcmode="lin" valueType="num">
                                      <p:cBhvr>
                                        <p:cTn id="38" dur="1000" fill="hold"/>
                                        <p:tgtEl>
                                          <p:spTgt spid="25"/>
                                        </p:tgtEl>
                                        <p:attrNameLst>
                                          <p:attrName>style.rotation</p:attrName>
                                        </p:attrNameLst>
                                      </p:cBhvr>
                                      <p:tavLst>
                                        <p:tav tm="0">
                                          <p:val>
                                            <p:fltVal val="90"/>
                                          </p:val>
                                        </p:tav>
                                        <p:tav tm="100000">
                                          <p:val>
                                            <p:fltVal val="0"/>
                                          </p:val>
                                        </p:tav>
                                      </p:tavLst>
                                    </p:anim>
                                    <p:animEffect transition="in" filter="fade">
                                      <p:cBhvr>
                                        <p:cTn id="39" dur="1000"/>
                                        <p:tgtEl>
                                          <p:spTgt spid="25"/>
                                        </p:tgtEl>
                                      </p:cBhvr>
                                    </p:animEffect>
                                  </p:childTnLst>
                                  <p:subTnLst>
                                    <p:audio>
                                      <p:cMediaNode>
                                        <p:cTn display="0" masterRel="sameClick">
                                          <p:stCondLst>
                                            <p:cond evt="begin" delay="0">
                                              <p:tn val="34"/>
                                            </p:cond>
                                          </p:stCondLst>
                                          <p:endCondLst>
                                            <p:cond evt="onStopAudio" delay="0">
                                              <p:tgtEl>
                                                <p:sldTgt/>
                                              </p:tgtEl>
                                            </p:cond>
                                          </p:endCondLst>
                                        </p:cTn>
                                        <p:tgtEl>
                                          <p:sndTgt r:embed="rId4"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Örnek Olay</a:t>
            </a:r>
            <a:endParaRPr lang="en-US" sz="2800" dirty="0">
              <a:solidFill>
                <a:schemeClr val="bg1"/>
              </a:solidFill>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741530"/>
            <a:ext cx="4483510" cy="6116470"/>
          </a:xfrm>
          <a:prstGeom prst="rect">
            <a:avLst/>
          </a:prstGeom>
        </p:spPr>
      </p:pic>
      <p:pic>
        <p:nvPicPr>
          <p:cNvPr id="15" name="Resim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921" y="2064774"/>
            <a:ext cx="3105492" cy="783540"/>
          </a:xfrm>
          <a:prstGeom prst="rect">
            <a:avLst/>
          </a:prstGeom>
        </p:spPr>
      </p:pic>
      <p:pic>
        <p:nvPicPr>
          <p:cNvPr id="16" name="Resim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58301">
            <a:off x="339527" y="2863602"/>
            <a:ext cx="3697069" cy="553670"/>
          </a:xfrm>
          <a:prstGeom prst="rect">
            <a:avLst/>
          </a:prstGeom>
        </p:spPr>
      </p:pic>
      <p:pic>
        <p:nvPicPr>
          <p:cNvPr id="17" name="Resim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76347">
            <a:off x="320106" y="3595529"/>
            <a:ext cx="3657254" cy="461983"/>
          </a:xfrm>
          <a:prstGeom prst="rect">
            <a:avLst/>
          </a:prstGeom>
        </p:spPr>
      </p:pic>
      <p:pic>
        <p:nvPicPr>
          <p:cNvPr id="18" name="Resim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2785">
            <a:off x="234334" y="4213510"/>
            <a:ext cx="3644309" cy="1371645"/>
          </a:xfrm>
          <a:prstGeom prst="rect">
            <a:avLst/>
          </a:prstGeom>
        </p:spPr>
      </p:pic>
      <p:pic>
        <p:nvPicPr>
          <p:cNvPr id="19" name="Resim 18"/>
          <p:cNvPicPr>
            <a:picLocks noChangeAspect="1"/>
          </p:cNvPicPr>
          <p:nvPr/>
        </p:nvPicPr>
        <p:blipFill rotWithShape="1">
          <a:blip r:embed="rId8" cstate="print">
            <a:extLst>
              <a:ext uri="{28A0092B-C50C-407E-A947-70E740481C1C}">
                <a14:useLocalDpi xmlns:a14="http://schemas.microsoft.com/office/drawing/2010/main" val="0"/>
              </a:ext>
            </a:extLst>
          </a:blip>
          <a:srcRect l="2966"/>
          <a:stretch/>
        </p:blipFill>
        <p:spPr>
          <a:xfrm rot="154237">
            <a:off x="196537" y="5683809"/>
            <a:ext cx="3640904" cy="910234"/>
          </a:xfrm>
          <a:prstGeom prst="rect">
            <a:avLst/>
          </a:prstGeom>
        </p:spPr>
      </p:pic>
      <p:sp>
        <p:nvSpPr>
          <p:cNvPr id="20" name="Köşeli Çift Ayraç 19"/>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Arda’nın birinci mesajındaki hata nedir?</a:t>
            </a:r>
            <a:endParaRPr lang="tr-TR" sz="2400" dirty="0">
              <a:solidFill>
                <a:schemeClr val="tx1"/>
              </a:solidFill>
            </a:endParaRPr>
          </a:p>
        </p:txBody>
      </p:sp>
      <p:grpSp>
        <p:nvGrpSpPr>
          <p:cNvPr id="21" name="Grup 20"/>
          <p:cNvGrpSpPr/>
          <p:nvPr/>
        </p:nvGrpSpPr>
        <p:grpSpPr>
          <a:xfrm>
            <a:off x="323875" y="5827584"/>
            <a:ext cx="914437" cy="819703"/>
            <a:chOff x="313837" y="4957280"/>
            <a:chExt cx="914437" cy="819703"/>
          </a:xfrm>
        </p:grpSpPr>
        <p:grpSp>
          <p:nvGrpSpPr>
            <p:cNvPr id="22" name="Grup 21"/>
            <p:cNvGrpSpPr/>
            <p:nvPr/>
          </p:nvGrpSpPr>
          <p:grpSpPr>
            <a:xfrm>
              <a:off x="313837" y="4957280"/>
              <a:ext cx="914437" cy="819703"/>
              <a:chOff x="6709431" y="3270742"/>
              <a:chExt cx="1544353" cy="1384361"/>
            </a:xfrm>
            <a:solidFill>
              <a:schemeClr val="tx1">
                <a:lumMod val="65000"/>
                <a:lumOff val="35000"/>
              </a:schemeClr>
            </a:solidFill>
          </p:grpSpPr>
          <p:sp>
            <p:nvSpPr>
              <p:cNvPr id="2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2" name="Freeform 298">
            <a:extLst>
              <a:ext uri="{FF2B5EF4-FFF2-40B4-BE49-F238E27FC236}">
                <a16:creationId xmlns:a16="http://schemas.microsoft.com/office/drawing/2014/main" id="{C0673D98-F0AA-4629-BEDD-2DC0A3AED5A5}"/>
              </a:ext>
            </a:extLst>
          </p:cNvPr>
          <p:cNvSpPr>
            <a:spLocks/>
          </p:cNvSpPr>
          <p:nvPr/>
        </p:nvSpPr>
        <p:spPr bwMode="auto">
          <a:xfrm rot="17582056">
            <a:off x="4357383" y="1841336"/>
            <a:ext cx="731391" cy="1197859"/>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39" name="Freeform 298">
            <a:extLst>
              <a:ext uri="{FF2B5EF4-FFF2-40B4-BE49-F238E27FC236}">
                <a16:creationId xmlns:a16="http://schemas.microsoft.com/office/drawing/2014/main" id="{C0673D98-F0AA-4629-BEDD-2DC0A3AED5A5}"/>
              </a:ext>
            </a:extLst>
          </p:cNvPr>
          <p:cNvSpPr>
            <a:spLocks/>
          </p:cNvSpPr>
          <p:nvPr/>
        </p:nvSpPr>
        <p:spPr bwMode="auto">
          <a:xfrm rot="17582056">
            <a:off x="4315256" y="2604857"/>
            <a:ext cx="731391" cy="1197859"/>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42" name="Google Shape;203;p16"/>
          <p:cNvSpPr/>
          <p:nvPr/>
        </p:nvSpPr>
        <p:spPr>
          <a:xfrm>
            <a:off x="5562600" y="1925586"/>
            <a:ext cx="6324600" cy="766275"/>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İfade eksikliği ve genelleme yapmış olması</a:t>
            </a:r>
            <a:endParaRPr sz="2400" dirty="0">
              <a:latin typeface="Fira Sans Extra Condensed"/>
              <a:ea typeface="Fira Sans Extra Condensed"/>
              <a:cs typeface="Fira Sans Extra Condensed"/>
              <a:sym typeface="Fira Sans Extra Condensed"/>
            </a:endParaRPr>
          </a:p>
        </p:txBody>
      </p:sp>
      <p:sp>
        <p:nvSpPr>
          <p:cNvPr id="43" name="Köşeli Çift Ayraç 42"/>
          <p:cNvSpPr/>
          <p:nvPr/>
        </p:nvSpPr>
        <p:spPr>
          <a:xfrm>
            <a:off x="1128555" y="5818836"/>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Aslı’nın birinci mesajındaki hata nedir?</a:t>
            </a:r>
            <a:endParaRPr lang="tr-TR" sz="2400" dirty="0">
              <a:solidFill>
                <a:schemeClr val="tx1"/>
              </a:solidFill>
            </a:endParaRPr>
          </a:p>
        </p:txBody>
      </p:sp>
      <p:grpSp>
        <p:nvGrpSpPr>
          <p:cNvPr id="44" name="Grup 43"/>
          <p:cNvGrpSpPr/>
          <p:nvPr/>
        </p:nvGrpSpPr>
        <p:grpSpPr>
          <a:xfrm>
            <a:off x="342433" y="5824463"/>
            <a:ext cx="914437" cy="819703"/>
            <a:chOff x="313837" y="4957280"/>
            <a:chExt cx="914437" cy="819703"/>
          </a:xfrm>
        </p:grpSpPr>
        <p:grpSp>
          <p:nvGrpSpPr>
            <p:cNvPr id="45" name="Grup 44"/>
            <p:cNvGrpSpPr/>
            <p:nvPr/>
          </p:nvGrpSpPr>
          <p:grpSpPr>
            <a:xfrm>
              <a:off x="313837" y="4957280"/>
              <a:ext cx="914437" cy="819703"/>
              <a:chOff x="6709431" y="3270742"/>
              <a:chExt cx="1544353" cy="1384361"/>
            </a:xfrm>
            <a:solidFill>
              <a:schemeClr val="tx1">
                <a:lumMod val="65000"/>
                <a:lumOff val="35000"/>
              </a:schemeClr>
            </a:solidFill>
          </p:grpSpPr>
          <p:sp>
            <p:nvSpPr>
              <p:cNvPr id="4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49" name="Google Shape;203;p16"/>
          <p:cNvSpPr/>
          <p:nvPr/>
        </p:nvSpPr>
        <p:spPr>
          <a:xfrm>
            <a:off x="5562600" y="2760082"/>
            <a:ext cx="6324600" cy="785576"/>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Sen dili kullanarak savunmaya geçmesi</a:t>
            </a:r>
            <a:endParaRPr sz="2400" dirty="0">
              <a:latin typeface="Fira Sans Extra Condensed"/>
              <a:ea typeface="Fira Sans Extra Condensed"/>
              <a:cs typeface="Fira Sans Extra Condensed"/>
              <a:sym typeface="Fira Sans Extra Condensed"/>
            </a:endParaRPr>
          </a:p>
        </p:txBody>
      </p:sp>
      <p:sp>
        <p:nvSpPr>
          <p:cNvPr id="50" name="Freeform 298">
            <a:extLst>
              <a:ext uri="{FF2B5EF4-FFF2-40B4-BE49-F238E27FC236}">
                <a16:creationId xmlns:a16="http://schemas.microsoft.com/office/drawing/2014/main" id="{C0673D98-F0AA-4629-BEDD-2DC0A3AED5A5}"/>
              </a:ext>
            </a:extLst>
          </p:cNvPr>
          <p:cNvSpPr>
            <a:spLocks/>
          </p:cNvSpPr>
          <p:nvPr/>
        </p:nvSpPr>
        <p:spPr bwMode="auto">
          <a:xfrm rot="17582056">
            <a:off x="4184594" y="4334792"/>
            <a:ext cx="731391" cy="1197859"/>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58" name="Köşeli Çift Ayraç 57"/>
          <p:cNvSpPr/>
          <p:nvPr/>
        </p:nvSpPr>
        <p:spPr>
          <a:xfrm>
            <a:off x="1109997" y="5864925"/>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Arda’nın ikinci mesajı iletişimi nasıl etkiler?</a:t>
            </a:r>
            <a:endParaRPr lang="tr-TR" sz="2400" dirty="0">
              <a:solidFill>
                <a:schemeClr val="tx1"/>
              </a:solidFill>
            </a:endParaRPr>
          </a:p>
        </p:txBody>
      </p:sp>
      <p:grpSp>
        <p:nvGrpSpPr>
          <p:cNvPr id="59" name="Grup 58"/>
          <p:cNvGrpSpPr/>
          <p:nvPr/>
        </p:nvGrpSpPr>
        <p:grpSpPr>
          <a:xfrm>
            <a:off x="323875" y="5870552"/>
            <a:ext cx="914437" cy="819703"/>
            <a:chOff x="313837" y="4957280"/>
            <a:chExt cx="914437" cy="819703"/>
          </a:xfrm>
        </p:grpSpPr>
        <p:grpSp>
          <p:nvGrpSpPr>
            <p:cNvPr id="60" name="Grup 59"/>
            <p:cNvGrpSpPr/>
            <p:nvPr/>
          </p:nvGrpSpPr>
          <p:grpSpPr>
            <a:xfrm>
              <a:off x="313837" y="4957280"/>
              <a:ext cx="914437" cy="819703"/>
              <a:chOff x="6709431" y="3270742"/>
              <a:chExt cx="1544353" cy="1384361"/>
            </a:xfrm>
            <a:solidFill>
              <a:schemeClr val="tx1">
                <a:lumMod val="65000"/>
                <a:lumOff val="35000"/>
              </a:schemeClr>
            </a:solidFill>
          </p:grpSpPr>
          <p:sp>
            <p:nvSpPr>
              <p:cNvPr id="6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61"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64" name="Google Shape;203;p16"/>
          <p:cNvSpPr/>
          <p:nvPr/>
        </p:nvSpPr>
        <p:spPr>
          <a:xfrm>
            <a:off x="5562600" y="4475947"/>
            <a:ext cx="6324600" cy="785576"/>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lvl="0" algn="ctr"/>
            <a:r>
              <a:rPr lang="tr-TR" sz="2400" dirty="0"/>
              <a:t>İletişim çatışmasını çözüme </a:t>
            </a:r>
            <a:r>
              <a:rPr lang="tr-TR" sz="2400" dirty="0" smtClean="0"/>
              <a:t>kavuşturur.</a:t>
            </a:r>
            <a:endParaRPr sz="2400" dirty="0">
              <a:latin typeface="Fira Sans Extra Condensed"/>
              <a:ea typeface="Fira Sans Extra Condensed"/>
              <a:cs typeface="Fira Sans Extra Condensed"/>
              <a:sym typeface="Fira Sans Extra Condensed"/>
            </a:endParaRPr>
          </a:p>
        </p:txBody>
      </p:sp>
    </p:spTree>
    <p:extLst>
      <p:ext uri="{BB962C8B-B14F-4D97-AF65-F5344CB8AC3E}">
        <p14:creationId xmlns:p14="http://schemas.microsoft.com/office/powerpoint/2010/main" val="268322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subTnLst>
                                    <p:audio>
                                      <p:cMediaNode>
                                        <p:cTn display="0" masterRel="sameClick">
                                          <p:stCondLst>
                                            <p:cond evt="begin" delay="0">
                                              <p:tn val="5"/>
                                            </p:cond>
                                          </p:stCondLst>
                                          <p:endCondLst>
                                            <p:cond evt="onStopAudio" delay="0">
                                              <p:tgtEl>
                                                <p:sldTgt/>
                                              </p:tgtEl>
                                            </p:cond>
                                          </p:endCondLst>
                                        </p:cTn>
                                        <p:tgtEl>
                                          <p:sndTgt r:embed="rId2" name="click.wav"/>
                                        </p:tgtEl>
                                      </p:cMediaNode>
                                    </p:audio>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subTnLst>
                                    <p:audio>
                                      <p:cMediaNode>
                                        <p:cTn display="0" masterRel="sameClick">
                                          <p:stCondLst>
                                            <p:cond evt="begin" delay="0">
                                              <p:tn val="10"/>
                                            </p:cond>
                                          </p:stCondLst>
                                          <p:endCondLst>
                                            <p:cond evt="onStopAudio" delay="0">
                                              <p:tgtEl>
                                                <p:sldTgt/>
                                              </p:tgtEl>
                                            </p:cond>
                                          </p:endCondLst>
                                        </p:cTn>
                                        <p:tgtEl>
                                          <p:sndTgt r:embed="rId2" name="click.wav"/>
                                        </p:tgtEl>
                                      </p:cMediaNode>
                                    </p:audio>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subTnLst>
                                    <p:audio>
                                      <p:cMediaNode>
                                        <p:cTn display="0" masterRel="sameClick">
                                          <p:stCondLst>
                                            <p:cond evt="begin" delay="0">
                                              <p:tn val="15"/>
                                            </p:cond>
                                          </p:stCondLst>
                                          <p:endCondLst>
                                            <p:cond evt="onStopAudio" delay="0">
                                              <p:tgtEl>
                                                <p:sldTgt/>
                                              </p:tgtEl>
                                            </p:cond>
                                          </p:endCondLst>
                                        </p:cTn>
                                        <p:tgtEl>
                                          <p:sndTgt r:embed="rId2" name="click.wav"/>
                                        </p:tgtEl>
                                      </p:cMediaNode>
                                    </p:audio>
                                  </p:sub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subTnLst>
                                    <p:audio>
                                      <p:cMediaNode>
                                        <p:cTn display="0" masterRel="sameClick">
                                          <p:stCondLst>
                                            <p:cond evt="begin" delay="0">
                                              <p:tn val="20"/>
                                            </p:cond>
                                          </p:stCondLst>
                                          <p:endCondLst>
                                            <p:cond evt="onStopAudio" delay="0">
                                              <p:tgtEl>
                                                <p:sldTgt/>
                                              </p:tgtEl>
                                            </p:cond>
                                          </p:endCondLst>
                                        </p:cTn>
                                        <p:tgtEl>
                                          <p:sndTgt r:embed="rId2" name="click.wav"/>
                                        </p:tgtEl>
                                      </p:cMediaNode>
                                    </p:audio>
                                  </p:sub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subTnLst>
                                    <p:audio>
                                      <p:cMediaNode>
                                        <p:cTn display="0" masterRel="sameClick">
                                          <p:stCondLst>
                                            <p:cond evt="begin" delay="0">
                                              <p:tn val="25"/>
                                            </p:cond>
                                          </p:stCondLst>
                                          <p:endCondLst>
                                            <p:cond evt="onStopAudio" delay="0">
                                              <p:tgtEl>
                                                <p:sldTgt/>
                                              </p:tgtEl>
                                            </p:cond>
                                          </p:endCondLst>
                                        </p:cTn>
                                        <p:tgtEl>
                                          <p:sndTgt r:embed="rId2" name="click.wav"/>
                                        </p:tgtEl>
                                      </p:cMediaNode>
                                    </p:audio>
                                  </p:sub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xit" presetSubtype="2" fill="hold" grpId="1" nodeType="clickEffect">
                                  <p:stCondLst>
                                    <p:cond delay="0"/>
                                  </p:stCondLst>
                                  <p:childTnLst>
                                    <p:animEffect transition="out" filter="wipe(right)">
                                      <p:cBhvr>
                                        <p:cTn id="42" dur="500"/>
                                        <p:tgtEl>
                                          <p:spTgt spid="20"/>
                                        </p:tgtEl>
                                      </p:cBhvr>
                                    </p:animEffect>
                                    <p:set>
                                      <p:cBhvr>
                                        <p:cTn id="43" dur="1" fill="hold">
                                          <p:stCondLst>
                                            <p:cond delay="499"/>
                                          </p:stCondLst>
                                        </p:cTn>
                                        <p:tgtEl>
                                          <p:spTgt spid="20"/>
                                        </p:tgtEl>
                                        <p:attrNameLst>
                                          <p:attrName>style.visibility</p:attrName>
                                        </p:attrNameLst>
                                      </p:cBhvr>
                                      <p:to>
                                        <p:strVal val="hidden"/>
                                      </p:to>
                                    </p:set>
                                  </p:childTnLst>
                                </p:cTn>
                              </p:par>
                            </p:childTnLst>
                          </p:cTn>
                        </p:par>
                        <p:par>
                          <p:cTn id="44" fill="hold">
                            <p:stCondLst>
                              <p:cond delay="500"/>
                            </p:stCondLst>
                            <p:childTnLst>
                              <p:par>
                                <p:cTn id="45" presetID="53" presetClass="exit" presetSubtype="32" fill="hold" nodeType="afterEffect">
                                  <p:stCondLst>
                                    <p:cond delay="0"/>
                                  </p:stCondLst>
                                  <p:childTnLst>
                                    <p:anim calcmode="lin" valueType="num">
                                      <p:cBhvr>
                                        <p:cTn id="46" dur="500"/>
                                        <p:tgtEl>
                                          <p:spTgt spid="21"/>
                                        </p:tgtEl>
                                        <p:attrNameLst>
                                          <p:attrName>ppt_w</p:attrName>
                                        </p:attrNameLst>
                                      </p:cBhvr>
                                      <p:tavLst>
                                        <p:tav tm="0">
                                          <p:val>
                                            <p:strVal val="ppt_w"/>
                                          </p:val>
                                        </p:tav>
                                        <p:tav tm="100000">
                                          <p:val>
                                            <p:fltVal val="0"/>
                                          </p:val>
                                        </p:tav>
                                      </p:tavLst>
                                    </p:anim>
                                    <p:anim calcmode="lin" valueType="num">
                                      <p:cBhvr>
                                        <p:cTn id="47" dur="500"/>
                                        <p:tgtEl>
                                          <p:spTgt spid="21"/>
                                        </p:tgtEl>
                                        <p:attrNameLst>
                                          <p:attrName>ppt_h</p:attrName>
                                        </p:attrNameLst>
                                      </p:cBhvr>
                                      <p:tavLst>
                                        <p:tav tm="0">
                                          <p:val>
                                            <p:strVal val="ppt_h"/>
                                          </p:val>
                                        </p:tav>
                                        <p:tav tm="100000">
                                          <p:val>
                                            <p:fltVal val="0"/>
                                          </p:val>
                                        </p:tav>
                                      </p:tavLst>
                                    </p:anim>
                                    <p:animEffect transition="out" filter="fade">
                                      <p:cBhvr>
                                        <p:cTn id="48" dur="500"/>
                                        <p:tgtEl>
                                          <p:spTgt spid="21"/>
                                        </p:tgtEl>
                                      </p:cBhvr>
                                    </p:animEffect>
                                    <p:set>
                                      <p:cBhvr>
                                        <p:cTn id="49" dur="1" fill="hold">
                                          <p:stCondLst>
                                            <p:cond delay="499"/>
                                          </p:stCondLst>
                                        </p:cTn>
                                        <p:tgtEl>
                                          <p:spTgt spid="21"/>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childTnLst>
                          </p:cTn>
                        </p:par>
                        <p:par>
                          <p:cTn id="55" fill="hold">
                            <p:stCondLst>
                              <p:cond delay="500"/>
                            </p:stCondLst>
                            <p:childTnLst>
                              <p:par>
                                <p:cTn id="56" presetID="53" presetClass="entr" presetSubtype="16"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 calcmode="lin" valueType="num">
                                      <p:cBhvr>
                                        <p:cTn id="58" dur="500" fill="hold"/>
                                        <p:tgtEl>
                                          <p:spTgt spid="42"/>
                                        </p:tgtEl>
                                        <p:attrNameLst>
                                          <p:attrName>ppt_w</p:attrName>
                                        </p:attrNameLst>
                                      </p:cBhvr>
                                      <p:tavLst>
                                        <p:tav tm="0">
                                          <p:val>
                                            <p:fltVal val="0"/>
                                          </p:val>
                                        </p:tav>
                                        <p:tav tm="100000">
                                          <p:val>
                                            <p:strVal val="#ppt_w"/>
                                          </p:val>
                                        </p:tav>
                                      </p:tavLst>
                                    </p:anim>
                                    <p:anim calcmode="lin" valueType="num">
                                      <p:cBhvr>
                                        <p:cTn id="59" dur="500" fill="hold"/>
                                        <p:tgtEl>
                                          <p:spTgt spid="42"/>
                                        </p:tgtEl>
                                        <p:attrNameLst>
                                          <p:attrName>ppt_h</p:attrName>
                                        </p:attrNameLst>
                                      </p:cBhvr>
                                      <p:tavLst>
                                        <p:tav tm="0">
                                          <p:val>
                                            <p:fltVal val="0"/>
                                          </p:val>
                                        </p:tav>
                                        <p:tav tm="100000">
                                          <p:val>
                                            <p:strVal val="#ppt_h"/>
                                          </p:val>
                                        </p:tav>
                                      </p:tavLst>
                                    </p:anim>
                                    <p:animEffect transition="in" filter="fade">
                                      <p:cBhvr>
                                        <p:cTn id="60" dur="500"/>
                                        <p:tgtEl>
                                          <p:spTgt spid="42"/>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nodeType="clickEffect">
                                  <p:stCondLst>
                                    <p:cond delay="0"/>
                                  </p:stCondLst>
                                  <p:childTnLst>
                                    <p:set>
                                      <p:cBhvr>
                                        <p:cTn id="64" dur="1" fill="hold">
                                          <p:stCondLst>
                                            <p:cond delay="0"/>
                                          </p:stCondLst>
                                        </p:cTn>
                                        <p:tgtEl>
                                          <p:spTgt spid="44"/>
                                        </p:tgtEl>
                                        <p:attrNameLst>
                                          <p:attrName>style.visibility</p:attrName>
                                        </p:attrNameLst>
                                      </p:cBhvr>
                                      <p:to>
                                        <p:strVal val="visible"/>
                                      </p:to>
                                    </p:set>
                                    <p:anim calcmode="lin" valueType="num">
                                      <p:cBhvr>
                                        <p:cTn id="65" dur="500" fill="hold"/>
                                        <p:tgtEl>
                                          <p:spTgt spid="44"/>
                                        </p:tgtEl>
                                        <p:attrNameLst>
                                          <p:attrName>ppt_w</p:attrName>
                                        </p:attrNameLst>
                                      </p:cBhvr>
                                      <p:tavLst>
                                        <p:tav tm="0">
                                          <p:val>
                                            <p:fltVal val="0"/>
                                          </p:val>
                                        </p:tav>
                                        <p:tav tm="100000">
                                          <p:val>
                                            <p:strVal val="#ppt_w"/>
                                          </p:val>
                                        </p:tav>
                                      </p:tavLst>
                                    </p:anim>
                                    <p:anim calcmode="lin" valueType="num">
                                      <p:cBhvr>
                                        <p:cTn id="66" dur="500" fill="hold"/>
                                        <p:tgtEl>
                                          <p:spTgt spid="44"/>
                                        </p:tgtEl>
                                        <p:attrNameLst>
                                          <p:attrName>ppt_h</p:attrName>
                                        </p:attrNameLst>
                                      </p:cBhvr>
                                      <p:tavLst>
                                        <p:tav tm="0">
                                          <p:val>
                                            <p:fltVal val="0"/>
                                          </p:val>
                                        </p:tav>
                                        <p:tav tm="100000">
                                          <p:val>
                                            <p:strVal val="#ppt_h"/>
                                          </p:val>
                                        </p:tav>
                                      </p:tavLst>
                                    </p:anim>
                                    <p:animEffect transition="in" filter="fade">
                                      <p:cBhvr>
                                        <p:cTn id="67" dur="500"/>
                                        <p:tgtEl>
                                          <p:spTgt spid="44"/>
                                        </p:tgtEl>
                                      </p:cBhvr>
                                    </p:animEffect>
                                  </p:childTnLst>
                                </p:cTn>
                              </p:par>
                            </p:childTnLst>
                          </p:cTn>
                        </p:par>
                        <p:par>
                          <p:cTn id="68" fill="hold">
                            <p:stCondLst>
                              <p:cond delay="500"/>
                            </p:stCondLst>
                            <p:childTnLst>
                              <p:par>
                                <p:cTn id="69" presetID="22" presetClass="entr" presetSubtype="8" fill="hold" grpId="0" nodeType="after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wipe(left)">
                                      <p:cBhvr>
                                        <p:cTn id="71" dur="500"/>
                                        <p:tgtEl>
                                          <p:spTgt spid="43"/>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xit" presetSubtype="2" fill="hold" grpId="1" nodeType="clickEffect">
                                  <p:stCondLst>
                                    <p:cond delay="0"/>
                                  </p:stCondLst>
                                  <p:childTnLst>
                                    <p:animEffect transition="out" filter="wipe(right)">
                                      <p:cBhvr>
                                        <p:cTn id="75" dur="500"/>
                                        <p:tgtEl>
                                          <p:spTgt spid="43"/>
                                        </p:tgtEl>
                                      </p:cBhvr>
                                    </p:animEffect>
                                    <p:set>
                                      <p:cBhvr>
                                        <p:cTn id="76" dur="1" fill="hold">
                                          <p:stCondLst>
                                            <p:cond delay="499"/>
                                          </p:stCondLst>
                                        </p:cTn>
                                        <p:tgtEl>
                                          <p:spTgt spid="43"/>
                                        </p:tgtEl>
                                        <p:attrNameLst>
                                          <p:attrName>style.visibility</p:attrName>
                                        </p:attrNameLst>
                                      </p:cBhvr>
                                      <p:to>
                                        <p:strVal val="hidden"/>
                                      </p:to>
                                    </p:set>
                                  </p:childTnLst>
                                </p:cTn>
                              </p:par>
                            </p:childTnLst>
                          </p:cTn>
                        </p:par>
                        <p:par>
                          <p:cTn id="77" fill="hold">
                            <p:stCondLst>
                              <p:cond delay="500"/>
                            </p:stCondLst>
                            <p:childTnLst>
                              <p:par>
                                <p:cTn id="78" presetID="53" presetClass="exit" presetSubtype="32" fill="hold" nodeType="afterEffect">
                                  <p:stCondLst>
                                    <p:cond delay="0"/>
                                  </p:stCondLst>
                                  <p:childTnLst>
                                    <p:anim calcmode="lin" valueType="num">
                                      <p:cBhvr>
                                        <p:cTn id="79" dur="500"/>
                                        <p:tgtEl>
                                          <p:spTgt spid="44"/>
                                        </p:tgtEl>
                                        <p:attrNameLst>
                                          <p:attrName>ppt_w</p:attrName>
                                        </p:attrNameLst>
                                      </p:cBhvr>
                                      <p:tavLst>
                                        <p:tav tm="0">
                                          <p:val>
                                            <p:strVal val="ppt_w"/>
                                          </p:val>
                                        </p:tav>
                                        <p:tav tm="100000">
                                          <p:val>
                                            <p:fltVal val="0"/>
                                          </p:val>
                                        </p:tav>
                                      </p:tavLst>
                                    </p:anim>
                                    <p:anim calcmode="lin" valueType="num">
                                      <p:cBhvr>
                                        <p:cTn id="80" dur="500"/>
                                        <p:tgtEl>
                                          <p:spTgt spid="44"/>
                                        </p:tgtEl>
                                        <p:attrNameLst>
                                          <p:attrName>ppt_h</p:attrName>
                                        </p:attrNameLst>
                                      </p:cBhvr>
                                      <p:tavLst>
                                        <p:tav tm="0">
                                          <p:val>
                                            <p:strVal val="ppt_h"/>
                                          </p:val>
                                        </p:tav>
                                        <p:tav tm="100000">
                                          <p:val>
                                            <p:fltVal val="0"/>
                                          </p:val>
                                        </p:tav>
                                      </p:tavLst>
                                    </p:anim>
                                    <p:animEffect transition="out" filter="fade">
                                      <p:cBhvr>
                                        <p:cTn id="81" dur="500"/>
                                        <p:tgtEl>
                                          <p:spTgt spid="44"/>
                                        </p:tgtEl>
                                      </p:cBhvr>
                                    </p:animEffect>
                                    <p:set>
                                      <p:cBhvr>
                                        <p:cTn id="82" dur="1" fill="hold">
                                          <p:stCondLst>
                                            <p:cond delay="499"/>
                                          </p:stCondLst>
                                        </p:cTn>
                                        <p:tgtEl>
                                          <p:spTgt spid="44"/>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grpId="0" nodeType="click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wipe(left)">
                                      <p:cBhvr>
                                        <p:cTn id="87" dur="500"/>
                                        <p:tgtEl>
                                          <p:spTgt spid="39"/>
                                        </p:tgtEl>
                                      </p:cBhvr>
                                    </p:animEffect>
                                  </p:childTnLst>
                                </p:cTn>
                              </p:par>
                            </p:childTnLst>
                          </p:cTn>
                        </p:par>
                        <p:par>
                          <p:cTn id="88" fill="hold">
                            <p:stCondLst>
                              <p:cond delay="500"/>
                            </p:stCondLst>
                            <p:childTnLst>
                              <p:par>
                                <p:cTn id="89" presetID="53" presetClass="entr" presetSubtype="16" fill="hold" grpId="0" nodeType="afterEffect">
                                  <p:stCondLst>
                                    <p:cond delay="0"/>
                                  </p:stCondLst>
                                  <p:childTnLst>
                                    <p:set>
                                      <p:cBhvr>
                                        <p:cTn id="90" dur="1" fill="hold">
                                          <p:stCondLst>
                                            <p:cond delay="0"/>
                                          </p:stCondLst>
                                        </p:cTn>
                                        <p:tgtEl>
                                          <p:spTgt spid="49"/>
                                        </p:tgtEl>
                                        <p:attrNameLst>
                                          <p:attrName>style.visibility</p:attrName>
                                        </p:attrNameLst>
                                      </p:cBhvr>
                                      <p:to>
                                        <p:strVal val="visible"/>
                                      </p:to>
                                    </p:set>
                                    <p:anim calcmode="lin" valueType="num">
                                      <p:cBhvr>
                                        <p:cTn id="91" dur="500" fill="hold"/>
                                        <p:tgtEl>
                                          <p:spTgt spid="49"/>
                                        </p:tgtEl>
                                        <p:attrNameLst>
                                          <p:attrName>ppt_w</p:attrName>
                                        </p:attrNameLst>
                                      </p:cBhvr>
                                      <p:tavLst>
                                        <p:tav tm="0">
                                          <p:val>
                                            <p:fltVal val="0"/>
                                          </p:val>
                                        </p:tav>
                                        <p:tav tm="100000">
                                          <p:val>
                                            <p:strVal val="#ppt_w"/>
                                          </p:val>
                                        </p:tav>
                                      </p:tavLst>
                                    </p:anim>
                                    <p:anim calcmode="lin" valueType="num">
                                      <p:cBhvr>
                                        <p:cTn id="92" dur="500" fill="hold"/>
                                        <p:tgtEl>
                                          <p:spTgt spid="49"/>
                                        </p:tgtEl>
                                        <p:attrNameLst>
                                          <p:attrName>ppt_h</p:attrName>
                                        </p:attrNameLst>
                                      </p:cBhvr>
                                      <p:tavLst>
                                        <p:tav tm="0">
                                          <p:val>
                                            <p:fltVal val="0"/>
                                          </p:val>
                                        </p:tav>
                                        <p:tav tm="100000">
                                          <p:val>
                                            <p:strVal val="#ppt_h"/>
                                          </p:val>
                                        </p:tav>
                                      </p:tavLst>
                                    </p:anim>
                                    <p:animEffect transition="in" filter="fade">
                                      <p:cBhvr>
                                        <p:cTn id="93" dur="500"/>
                                        <p:tgtEl>
                                          <p:spTgt spid="49"/>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nodeType="clickEffect">
                                  <p:stCondLst>
                                    <p:cond delay="0"/>
                                  </p:stCondLst>
                                  <p:childTnLst>
                                    <p:set>
                                      <p:cBhvr>
                                        <p:cTn id="97" dur="1" fill="hold">
                                          <p:stCondLst>
                                            <p:cond delay="0"/>
                                          </p:stCondLst>
                                        </p:cTn>
                                        <p:tgtEl>
                                          <p:spTgt spid="59"/>
                                        </p:tgtEl>
                                        <p:attrNameLst>
                                          <p:attrName>style.visibility</p:attrName>
                                        </p:attrNameLst>
                                      </p:cBhvr>
                                      <p:to>
                                        <p:strVal val="visible"/>
                                      </p:to>
                                    </p:set>
                                    <p:anim calcmode="lin" valueType="num">
                                      <p:cBhvr>
                                        <p:cTn id="98" dur="500" fill="hold"/>
                                        <p:tgtEl>
                                          <p:spTgt spid="59"/>
                                        </p:tgtEl>
                                        <p:attrNameLst>
                                          <p:attrName>ppt_w</p:attrName>
                                        </p:attrNameLst>
                                      </p:cBhvr>
                                      <p:tavLst>
                                        <p:tav tm="0">
                                          <p:val>
                                            <p:fltVal val="0"/>
                                          </p:val>
                                        </p:tav>
                                        <p:tav tm="100000">
                                          <p:val>
                                            <p:strVal val="#ppt_w"/>
                                          </p:val>
                                        </p:tav>
                                      </p:tavLst>
                                    </p:anim>
                                    <p:anim calcmode="lin" valueType="num">
                                      <p:cBhvr>
                                        <p:cTn id="99" dur="500" fill="hold"/>
                                        <p:tgtEl>
                                          <p:spTgt spid="59"/>
                                        </p:tgtEl>
                                        <p:attrNameLst>
                                          <p:attrName>ppt_h</p:attrName>
                                        </p:attrNameLst>
                                      </p:cBhvr>
                                      <p:tavLst>
                                        <p:tav tm="0">
                                          <p:val>
                                            <p:fltVal val="0"/>
                                          </p:val>
                                        </p:tav>
                                        <p:tav tm="100000">
                                          <p:val>
                                            <p:strVal val="#ppt_h"/>
                                          </p:val>
                                        </p:tav>
                                      </p:tavLst>
                                    </p:anim>
                                    <p:animEffect transition="in" filter="fade">
                                      <p:cBhvr>
                                        <p:cTn id="100" dur="500"/>
                                        <p:tgtEl>
                                          <p:spTgt spid="59"/>
                                        </p:tgtEl>
                                      </p:cBhvr>
                                    </p:animEffect>
                                  </p:childTnLst>
                                </p:cTn>
                              </p:par>
                            </p:childTnLst>
                          </p:cTn>
                        </p:par>
                        <p:par>
                          <p:cTn id="101" fill="hold">
                            <p:stCondLst>
                              <p:cond delay="500"/>
                            </p:stCondLst>
                            <p:childTnLst>
                              <p:par>
                                <p:cTn id="102" presetID="22" presetClass="entr" presetSubtype="8" fill="hold" grpId="0" nodeType="after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wipe(left)">
                                      <p:cBhvr>
                                        <p:cTn id="104" dur="500"/>
                                        <p:tgtEl>
                                          <p:spTgt spid="58"/>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xit" presetSubtype="2" fill="hold" grpId="1" nodeType="clickEffect">
                                  <p:stCondLst>
                                    <p:cond delay="0"/>
                                  </p:stCondLst>
                                  <p:childTnLst>
                                    <p:animEffect transition="out" filter="wipe(right)">
                                      <p:cBhvr>
                                        <p:cTn id="108" dur="500"/>
                                        <p:tgtEl>
                                          <p:spTgt spid="58"/>
                                        </p:tgtEl>
                                      </p:cBhvr>
                                    </p:animEffect>
                                    <p:set>
                                      <p:cBhvr>
                                        <p:cTn id="109" dur="1" fill="hold">
                                          <p:stCondLst>
                                            <p:cond delay="499"/>
                                          </p:stCondLst>
                                        </p:cTn>
                                        <p:tgtEl>
                                          <p:spTgt spid="58"/>
                                        </p:tgtEl>
                                        <p:attrNameLst>
                                          <p:attrName>style.visibility</p:attrName>
                                        </p:attrNameLst>
                                      </p:cBhvr>
                                      <p:to>
                                        <p:strVal val="hidden"/>
                                      </p:to>
                                    </p:set>
                                  </p:childTnLst>
                                </p:cTn>
                              </p:par>
                            </p:childTnLst>
                          </p:cTn>
                        </p:par>
                        <p:par>
                          <p:cTn id="110" fill="hold">
                            <p:stCondLst>
                              <p:cond delay="500"/>
                            </p:stCondLst>
                            <p:childTnLst>
                              <p:par>
                                <p:cTn id="111" presetID="53" presetClass="exit" presetSubtype="32" fill="hold" nodeType="afterEffect">
                                  <p:stCondLst>
                                    <p:cond delay="0"/>
                                  </p:stCondLst>
                                  <p:childTnLst>
                                    <p:anim calcmode="lin" valueType="num">
                                      <p:cBhvr>
                                        <p:cTn id="112" dur="500"/>
                                        <p:tgtEl>
                                          <p:spTgt spid="59"/>
                                        </p:tgtEl>
                                        <p:attrNameLst>
                                          <p:attrName>ppt_w</p:attrName>
                                        </p:attrNameLst>
                                      </p:cBhvr>
                                      <p:tavLst>
                                        <p:tav tm="0">
                                          <p:val>
                                            <p:strVal val="ppt_w"/>
                                          </p:val>
                                        </p:tav>
                                        <p:tav tm="100000">
                                          <p:val>
                                            <p:fltVal val="0"/>
                                          </p:val>
                                        </p:tav>
                                      </p:tavLst>
                                    </p:anim>
                                    <p:anim calcmode="lin" valueType="num">
                                      <p:cBhvr>
                                        <p:cTn id="113" dur="500"/>
                                        <p:tgtEl>
                                          <p:spTgt spid="59"/>
                                        </p:tgtEl>
                                        <p:attrNameLst>
                                          <p:attrName>ppt_h</p:attrName>
                                        </p:attrNameLst>
                                      </p:cBhvr>
                                      <p:tavLst>
                                        <p:tav tm="0">
                                          <p:val>
                                            <p:strVal val="ppt_h"/>
                                          </p:val>
                                        </p:tav>
                                        <p:tav tm="100000">
                                          <p:val>
                                            <p:fltVal val="0"/>
                                          </p:val>
                                        </p:tav>
                                      </p:tavLst>
                                    </p:anim>
                                    <p:animEffect transition="out" filter="fade">
                                      <p:cBhvr>
                                        <p:cTn id="114" dur="500"/>
                                        <p:tgtEl>
                                          <p:spTgt spid="59"/>
                                        </p:tgtEl>
                                      </p:cBhvr>
                                    </p:animEffect>
                                    <p:set>
                                      <p:cBhvr>
                                        <p:cTn id="115" dur="1" fill="hold">
                                          <p:stCondLst>
                                            <p:cond delay="499"/>
                                          </p:stCondLst>
                                        </p:cTn>
                                        <p:tgtEl>
                                          <p:spTgt spid="59"/>
                                        </p:tgtEl>
                                        <p:attrNameLst>
                                          <p:attrName>style.visibility</p:attrName>
                                        </p:attrNameLst>
                                      </p:cBhvr>
                                      <p:to>
                                        <p:strVal val="hidden"/>
                                      </p:to>
                                    </p:se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50"/>
                                        </p:tgtEl>
                                        <p:attrNameLst>
                                          <p:attrName>style.visibility</p:attrName>
                                        </p:attrNameLst>
                                      </p:cBhvr>
                                      <p:to>
                                        <p:strVal val="visible"/>
                                      </p:to>
                                    </p:set>
                                    <p:animEffect transition="in" filter="wipe(left)">
                                      <p:cBhvr>
                                        <p:cTn id="120" dur="500"/>
                                        <p:tgtEl>
                                          <p:spTgt spid="50"/>
                                        </p:tgtEl>
                                      </p:cBhvr>
                                    </p:animEffect>
                                  </p:childTnLst>
                                </p:cTn>
                              </p:par>
                            </p:childTnLst>
                          </p:cTn>
                        </p:par>
                        <p:par>
                          <p:cTn id="121" fill="hold">
                            <p:stCondLst>
                              <p:cond delay="500"/>
                            </p:stCondLst>
                            <p:childTnLst>
                              <p:par>
                                <p:cTn id="122" presetID="53" presetClass="entr" presetSubtype="16" fill="hold" grpId="0" nodeType="afterEffect">
                                  <p:stCondLst>
                                    <p:cond delay="0"/>
                                  </p:stCondLst>
                                  <p:childTnLst>
                                    <p:set>
                                      <p:cBhvr>
                                        <p:cTn id="123" dur="1" fill="hold">
                                          <p:stCondLst>
                                            <p:cond delay="0"/>
                                          </p:stCondLst>
                                        </p:cTn>
                                        <p:tgtEl>
                                          <p:spTgt spid="64"/>
                                        </p:tgtEl>
                                        <p:attrNameLst>
                                          <p:attrName>style.visibility</p:attrName>
                                        </p:attrNameLst>
                                      </p:cBhvr>
                                      <p:to>
                                        <p:strVal val="visible"/>
                                      </p:to>
                                    </p:set>
                                    <p:anim calcmode="lin" valueType="num">
                                      <p:cBhvr>
                                        <p:cTn id="124" dur="500" fill="hold"/>
                                        <p:tgtEl>
                                          <p:spTgt spid="64"/>
                                        </p:tgtEl>
                                        <p:attrNameLst>
                                          <p:attrName>ppt_w</p:attrName>
                                        </p:attrNameLst>
                                      </p:cBhvr>
                                      <p:tavLst>
                                        <p:tav tm="0">
                                          <p:val>
                                            <p:fltVal val="0"/>
                                          </p:val>
                                        </p:tav>
                                        <p:tav tm="100000">
                                          <p:val>
                                            <p:strVal val="#ppt_w"/>
                                          </p:val>
                                        </p:tav>
                                      </p:tavLst>
                                    </p:anim>
                                    <p:anim calcmode="lin" valueType="num">
                                      <p:cBhvr>
                                        <p:cTn id="125" dur="500" fill="hold"/>
                                        <p:tgtEl>
                                          <p:spTgt spid="64"/>
                                        </p:tgtEl>
                                        <p:attrNameLst>
                                          <p:attrName>ppt_h</p:attrName>
                                        </p:attrNameLst>
                                      </p:cBhvr>
                                      <p:tavLst>
                                        <p:tav tm="0">
                                          <p:val>
                                            <p:fltVal val="0"/>
                                          </p:val>
                                        </p:tav>
                                        <p:tav tm="100000">
                                          <p:val>
                                            <p:strVal val="#ppt_h"/>
                                          </p:val>
                                        </p:tav>
                                      </p:tavLst>
                                    </p:anim>
                                    <p:animEffect transition="in" filter="fade">
                                      <p:cBhvr>
                                        <p:cTn id="126"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32" grpId="0" animBg="1"/>
      <p:bldP spid="39" grpId="0" animBg="1"/>
      <p:bldP spid="42" grpId="0" animBg="1"/>
      <p:bldP spid="43" grpId="0" animBg="1"/>
      <p:bldP spid="43" grpId="1" animBg="1"/>
      <p:bldP spid="49" grpId="0" animBg="1"/>
      <p:bldP spid="50" grpId="0" animBg="1"/>
      <p:bldP spid="58" grpId="0" animBg="1"/>
      <p:bldP spid="58" grpId="1" animBg="1"/>
      <p:bldP spid="6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Örnek Olay</a:t>
            </a:r>
            <a:endParaRPr lang="en-US" sz="2800" dirty="0">
              <a:solidFill>
                <a:schemeClr val="bg1"/>
              </a:solidFill>
            </a:endParaRPr>
          </a:p>
        </p:txBody>
      </p:sp>
      <p:sp>
        <p:nvSpPr>
          <p:cNvPr id="14" name="Dikdörtgen 13"/>
          <p:cNvSpPr/>
          <p:nvPr/>
        </p:nvSpPr>
        <p:spPr>
          <a:xfrm>
            <a:off x="7389412" y="5969512"/>
            <a:ext cx="4726653" cy="830997"/>
          </a:xfrm>
          <a:prstGeom prst="rect">
            <a:avLst/>
          </a:prstGeom>
        </p:spPr>
        <p:txBody>
          <a:bodyPr wrap="square">
            <a:spAutoFit/>
          </a:bodyPr>
          <a:lstStyle/>
          <a:p>
            <a:r>
              <a:rPr lang="tr-TR" sz="2400" dirty="0" smtClean="0"/>
              <a:t>Ardından </a:t>
            </a:r>
            <a:r>
              <a:rPr lang="tr-TR" sz="2400" dirty="0"/>
              <a:t>konuyu farklı ve daha anlaşılır bir örnekle tekrar anlatır. </a:t>
            </a:r>
            <a:endParaRPr lang="tr-TR" sz="2400" dirty="0" smtClean="0"/>
          </a:p>
        </p:txBody>
      </p:sp>
      <p:pic>
        <p:nvPicPr>
          <p:cNvPr id="16" name="Resim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964" y="778857"/>
            <a:ext cx="5340636" cy="2968789"/>
          </a:xfrm>
          <a:prstGeom prst="rect">
            <a:avLst/>
          </a:prstGeom>
        </p:spPr>
      </p:pic>
      <p:sp>
        <p:nvSpPr>
          <p:cNvPr id="72" name="Dikdörtgen 71"/>
          <p:cNvSpPr/>
          <p:nvPr/>
        </p:nvSpPr>
        <p:spPr>
          <a:xfrm>
            <a:off x="7324934" y="1014800"/>
            <a:ext cx="4498690" cy="830997"/>
          </a:xfrm>
          <a:prstGeom prst="rect">
            <a:avLst/>
          </a:prstGeom>
        </p:spPr>
        <p:txBody>
          <a:bodyPr wrap="square">
            <a:spAutoFit/>
          </a:bodyPr>
          <a:lstStyle/>
          <a:p>
            <a:r>
              <a:rPr lang="tr-TR" sz="2400" dirty="0" smtClean="0"/>
              <a:t>Öğretmen</a:t>
            </a:r>
            <a:r>
              <a:rPr lang="tr-TR" sz="2400" dirty="0"/>
              <a:t>, İsmail’in sorusunu dikkatle dinler ve </a:t>
            </a:r>
            <a:r>
              <a:rPr lang="tr-TR" sz="2400" dirty="0" smtClean="0"/>
              <a:t>gülümseyerek</a:t>
            </a:r>
            <a:endParaRPr lang="tr-TR" sz="2400" dirty="0"/>
          </a:p>
        </p:txBody>
      </p:sp>
      <p:pic>
        <p:nvPicPr>
          <p:cNvPr id="17" name="Resim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5682" y="2491658"/>
            <a:ext cx="4975123" cy="2932863"/>
          </a:xfrm>
          <a:prstGeom prst="rect">
            <a:avLst/>
          </a:prstGeom>
        </p:spPr>
      </p:pic>
      <p:pic>
        <p:nvPicPr>
          <p:cNvPr id="18" name="Resim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874" y="3906144"/>
            <a:ext cx="5423842" cy="2947167"/>
          </a:xfrm>
          <a:prstGeom prst="rect">
            <a:avLst/>
          </a:prstGeom>
        </p:spPr>
      </p:pic>
      <p:sp>
        <p:nvSpPr>
          <p:cNvPr id="9" name="Google Shape;5390;p24"/>
          <p:cNvSpPr/>
          <p:nvPr/>
        </p:nvSpPr>
        <p:spPr>
          <a:xfrm rot="17395898">
            <a:off x="6131265" y="1012502"/>
            <a:ext cx="625004" cy="1167750"/>
          </a:xfrm>
          <a:custGeom>
            <a:avLst/>
            <a:gdLst/>
            <a:ahLst/>
            <a:cxnLst/>
            <a:rect l="l" t="t" r="r" b="b"/>
            <a:pathLst>
              <a:path w="11261" h="14856" extrusionOk="0">
                <a:moveTo>
                  <a:pt x="53" y="152"/>
                </a:moveTo>
                <a:lnTo>
                  <a:pt x="44" y="160"/>
                </a:lnTo>
                <a:cubicBezTo>
                  <a:pt x="49" y="157"/>
                  <a:pt x="52" y="154"/>
                  <a:pt x="53" y="152"/>
                </a:cubicBezTo>
                <a:close/>
                <a:moveTo>
                  <a:pt x="3128" y="2006"/>
                </a:moveTo>
                <a:lnTo>
                  <a:pt x="3128" y="2006"/>
                </a:lnTo>
                <a:cubicBezTo>
                  <a:pt x="3125" y="2008"/>
                  <a:pt x="3123" y="2010"/>
                  <a:pt x="3121" y="2012"/>
                </a:cubicBezTo>
                <a:lnTo>
                  <a:pt x="3121" y="2012"/>
                </a:lnTo>
                <a:cubicBezTo>
                  <a:pt x="3123" y="2010"/>
                  <a:pt x="3126" y="2008"/>
                  <a:pt x="3128" y="2006"/>
                </a:cubicBezTo>
                <a:close/>
                <a:moveTo>
                  <a:pt x="8483" y="8451"/>
                </a:moveTo>
                <a:lnTo>
                  <a:pt x="8486" y="8459"/>
                </a:lnTo>
                <a:cubicBezTo>
                  <a:pt x="8486" y="8455"/>
                  <a:pt x="8485" y="8452"/>
                  <a:pt x="8483" y="8451"/>
                </a:cubicBezTo>
                <a:close/>
                <a:moveTo>
                  <a:pt x="8093" y="9078"/>
                </a:moveTo>
                <a:cubicBezTo>
                  <a:pt x="8093" y="9081"/>
                  <a:pt x="8094" y="9083"/>
                  <a:pt x="8095" y="9085"/>
                </a:cubicBezTo>
                <a:lnTo>
                  <a:pt x="8095" y="9085"/>
                </a:lnTo>
                <a:cubicBezTo>
                  <a:pt x="8094" y="9083"/>
                  <a:pt x="8094" y="9081"/>
                  <a:pt x="8093" y="9078"/>
                </a:cubicBezTo>
                <a:close/>
                <a:moveTo>
                  <a:pt x="10689" y="9209"/>
                </a:moveTo>
                <a:cubicBezTo>
                  <a:pt x="10685" y="9215"/>
                  <a:pt x="10682" y="9221"/>
                  <a:pt x="10679" y="9225"/>
                </a:cubicBezTo>
                <a:lnTo>
                  <a:pt x="10679" y="9225"/>
                </a:lnTo>
                <a:cubicBezTo>
                  <a:pt x="10685" y="9223"/>
                  <a:pt x="10689" y="9216"/>
                  <a:pt x="10689" y="9209"/>
                </a:cubicBezTo>
                <a:close/>
                <a:moveTo>
                  <a:pt x="10331" y="9245"/>
                </a:moveTo>
                <a:cubicBezTo>
                  <a:pt x="10333" y="9247"/>
                  <a:pt x="10336" y="9248"/>
                  <a:pt x="10339" y="9249"/>
                </a:cubicBezTo>
                <a:lnTo>
                  <a:pt x="10339" y="9249"/>
                </a:lnTo>
                <a:lnTo>
                  <a:pt x="10331" y="9245"/>
                </a:lnTo>
                <a:close/>
                <a:moveTo>
                  <a:pt x="8079" y="9252"/>
                </a:moveTo>
                <a:cubicBezTo>
                  <a:pt x="8076" y="9252"/>
                  <a:pt x="8073" y="9253"/>
                  <a:pt x="8069" y="9257"/>
                </a:cubicBezTo>
                <a:cubicBezTo>
                  <a:pt x="8074" y="9256"/>
                  <a:pt x="8077" y="9254"/>
                  <a:pt x="8079" y="9252"/>
                </a:cubicBezTo>
                <a:lnTo>
                  <a:pt x="8079" y="9252"/>
                </a:lnTo>
                <a:cubicBezTo>
                  <a:pt x="8079" y="9252"/>
                  <a:pt x="8079" y="9252"/>
                  <a:pt x="8079" y="9252"/>
                </a:cubicBezTo>
                <a:close/>
                <a:moveTo>
                  <a:pt x="10736" y="9257"/>
                </a:moveTo>
                <a:lnTo>
                  <a:pt x="10736" y="9257"/>
                </a:lnTo>
                <a:cubicBezTo>
                  <a:pt x="10735" y="9258"/>
                  <a:pt x="10733" y="9258"/>
                  <a:pt x="10732" y="9259"/>
                </a:cubicBezTo>
                <a:lnTo>
                  <a:pt x="10732" y="9259"/>
                </a:lnTo>
                <a:cubicBezTo>
                  <a:pt x="10734" y="9258"/>
                  <a:pt x="10735" y="9258"/>
                  <a:pt x="10736" y="9257"/>
                </a:cubicBezTo>
                <a:close/>
                <a:moveTo>
                  <a:pt x="8974" y="9376"/>
                </a:moveTo>
                <a:cubicBezTo>
                  <a:pt x="8973" y="9378"/>
                  <a:pt x="8972" y="9380"/>
                  <a:pt x="8971" y="9382"/>
                </a:cubicBezTo>
                <a:lnTo>
                  <a:pt x="8971" y="9382"/>
                </a:lnTo>
                <a:cubicBezTo>
                  <a:pt x="8973" y="9380"/>
                  <a:pt x="8974" y="9378"/>
                  <a:pt x="8974" y="9376"/>
                </a:cubicBezTo>
                <a:close/>
                <a:moveTo>
                  <a:pt x="10375" y="9635"/>
                </a:moveTo>
                <a:lnTo>
                  <a:pt x="10375" y="9635"/>
                </a:lnTo>
                <a:cubicBezTo>
                  <a:pt x="10374" y="9635"/>
                  <a:pt x="10371" y="9636"/>
                  <a:pt x="10367" y="9638"/>
                </a:cubicBezTo>
                <a:cubicBezTo>
                  <a:pt x="10370" y="9637"/>
                  <a:pt x="10373" y="9636"/>
                  <a:pt x="10375" y="9635"/>
                </a:cubicBezTo>
                <a:close/>
                <a:moveTo>
                  <a:pt x="7188" y="9924"/>
                </a:moveTo>
                <a:cubicBezTo>
                  <a:pt x="7188" y="9925"/>
                  <a:pt x="7188" y="9926"/>
                  <a:pt x="7189" y="9926"/>
                </a:cubicBezTo>
                <a:lnTo>
                  <a:pt x="7189" y="9926"/>
                </a:lnTo>
                <a:cubicBezTo>
                  <a:pt x="7189" y="9925"/>
                  <a:pt x="7188" y="9924"/>
                  <a:pt x="7188" y="9924"/>
                </a:cubicBezTo>
                <a:close/>
                <a:moveTo>
                  <a:pt x="8473" y="9970"/>
                </a:moveTo>
                <a:lnTo>
                  <a:pt x="8473" y="9970"/>
                </a:lnTo>
                <a:cubicBezTo>
                  <a:pt x="8470" y="9970"/>
                  <a:pt x="8466" y="9970"/>
                  <a:pt x="8462" y="9971"/>
                </a:cubicBezTo>
                <a:lnTo>
                  <a:pt x="8474" y="9971"/>
                </a:lnTo>
                <a:lnTo>
                  <a:pt x="8473" y="9970"/>
                </a:lnTo>
                <a:close/>
                <a:moveTo>
                  <a:pt x="10343" y="10066"/>
                </a:moveTo>
                <a:cubicBezTo>
                  <a:pt x="10343" y="10078"/>
                  <a:pt x="10355" y="10078"/>
                  <a:pt x="10355" y="10078"/>
                </a:cubicBezTo>
                <a:cubicBezTo>
                  <a:pt x="10350" y="10075"/>
                  <a:pt x="10346" y="10071"/>
                  <a:pt x="10345" y="10067"/>
                </a:cubicBezTo>
                <a:lnTo>
                  <a:pt x="10345" y="10067"/>
                </a:lnTo>
                <a:cubicBezTo>
                  <a:pt x="10344" y="10067"/>
                  <a:pt x="10344" y="10067"/>
                  <a:pt x="10343" y="10066"/>
                </a:cubicBezTo>
                <a:close/>
                <a:moveTo>
                  <a:pt x="10951" y="10257"/>
                </a:moveTo>
                <a:cubicBezTo>
                  <a:pt x="10951" y="10257"/>
                  <a:pt x="10951" y="10257"/>
                  <a:pt x="10951" y="10257"/>
                </a:cubicBezTo>
                <a:lnTo>
                  <a:pt x="10951" y="10257"/>
                </a:lnTo>
                <a:cubicBezTo>
                  <a:pt x="10951" y="10257"/>
                  <a:pt x="10951" y="10257"/>
                  <a:pt x="10951" y="10257"/>
                </a:cubicBezTo>
                <a:close/>
                <a:moveTo>
                  <a:pt x="8673" y="10290"/>
                </a:moveTo>
                <a:lnTo>
                  <a:pt x="8673" y="10290"/>
                </a:lnTo>
                <a:cubicBezTo>
                  <a:pt x="8673" y="10291"/>
                  <a:pt x="8673" y="10291"/>
                  <a:pt x="8672" y="10292"/>
                </a:cubicBezTo>
                <a:lnTo>
                  <a:pt x="8672" y="10292"/>
                </a:lnTo>
                <a:cubicBezTo>
                  <a:pt x="8673" y="10291"/>
                  <a:pt x="8673" y="10291"/>
                  <a:pt x="8673" y="10290"/>
                </a:cubicBezTo>
                <a:close/>
                <a:moveTo>
                  <a:pt x="8672" y="10292"/>
                </a:moveTo>
                <a:lnTo>
                  <a:pt x="8672" y="10292"/>
                </a:lnTo>
                <a:cubicBezTo>
                  <a:pt x="8666" y="10300"/>
                  <a:pt x="8658" y="10306"/>
                  <a:pt x="8649" y="10306"/>
                </a:cubicBezTo>
                <a:cubicBezTo>
                  <a:pt x="8646" y="10306"/>
                  <a:pt x="8643" y="10305"/>
                  <a:pt x="8641" y="10305"/>
                </a:cubicBezTo>
                <a:lnTo>
                  <a:pt x="8641" y="10305"/>
                </a:lnTo>
                <a:cubicBezTo>
                  <a:pt x="8652" y="10316"/>
                  <a:pt x="8658" y="10320"/>
                  <a:pt x="8662" y="10320"/>
                </a:cubicBezTo>
                <a:cubicBezTo>
                  <a:pt x="8671" y="10320"/>
                  <a:pt x="8668" y="10300"/>
                  <a:pt x="8672" y="10292"/>
                </a:cubicBezTo>
                <a:close/>
                <a:moveTo>
                  <a:pt x="10994" y="10320"/>
                </a:moveTo>
                <a:cubicBezTo>
                  <a:pt x="10987" y="10320"/>
                  <a:pt x="10981" y="10324"/>
                  <a:pt x="10976" y="10327"/>
                </a:cubicBezTo>
                <a:lnTo>
                  <a:pt x="10976" y="10327"/>
                </a:lnTo>
                <a:cubicBezTo>
                  <a:pt x="10982" y="10326"/>
                  <a:pt x="10988" y="10325"/>
                  <a:pt x="10994" y="10325"/>
                </a:cubicBezTo>
                <a:cubicBezTo>
                  <a:pt x="11000" y="10325"/>
                  <a:pt x="11006" y="10326"/>
                  <a:pt x="11010" y="10328"/>
                </a:cubicBezTo>
                <a:cubicBezTo>
                  <a:pt x="11004" y="10322"/>
                  <a:pt x="10998" y="10320"/>
                  <a:pt x="10994" y="10320"/>
                </a:cubicBezTo>
                <a:close/>
                <a:moveTo>
                  <a:pt x="11010" y="10555"/>
                </a:moveTo>
                <a:cubicBezTo>
                  <a:pt x="11009" y="10557"/>
                  <a:pt x="11008" y="10560"/>
                  <a:pt x="11007" y="10562"/>
                </a:cubicBezTo>
                <a:lnTo>
                  <a:pt x="11007" y="10562"/>
                </a:lnTo>
                <a:cubicBezTo>
                  <a:pt x="11009" y="10560"/>
                  <a:pt x="11010" y="10558"/>
                  <a:pt x="11010" y="10555"/>
                </a:cubicBezTo>
                <a:close/>
                <a:moveTo>
                  <a:pt x="8784" y="10721"/>
                </a:moveTo>
                <a:lnTo>
                  <a:pt x="8784" y="10769"/>
                </a:lnTo>
                <a:lnTo>
                  <a:pt x="8796" y="10769"/>
                </a:lnTo>
                <a:lnTo>
                  <a:pt x="8784" y="10721"/>
                </a:lnTo>
                <a:close/>
                <a:moveTo>
                  <a:pt x="11017" y="10767"/>
                </a:moveTo>
                <a:lnTo>
                  <a:pt x="11017" y="10767"/>
                </a:lnTo>
                <a:cubicBezTo>
                  <a:pt x="11021" y="10768"/>
                  <a:pt x="11027" y="10769"/>
                  <a:pt x="11034" y="10769"/>
                </a:cubicBezTo>
                <a:cubicBezTo>
                  <a:pt x="11027" y="10767"/>
                  <a:pt x="11021" y="10767"/>
                  <a:pt x="11017" y="10767"/>
                </a:cubicBezTo>
                <a:close/>
                <a:moveTo>
                  <a:pt x="10918" y="10815"/>
                </a:moveTo>
                <a:cubicBezTo>
                  <a:pt x="10917" y="10815"/>
                  <a:pt x="10916" y="10816"/>
                  <a:pt x="10915" y="10817"/>
                </a:cubicBezTo>
                <a:cubicBezTo>
                  <a:pt x="10921" y="10817"/>
                  <a:pt x="10921" y="10817"/>
                  <a:pt x="10918" y="10815"/>
                </a:cubicBezTo>
                <a:close/>
                <a:moveTo>
                  <a:pt x="10998" y="10984"/>
                </a:moveTo>
                <a:cubicBezTo>
                  <a:pt x="10999" y="10995"/>
                  <a:pt x="11010" y="10995"/>
                  <a:pt x="11010" y="10995"/>
                </a:cubicBezTo>
                <a:cubicBezTo>
                  <a:pt x="11005" y="10991"/>
                  <a:pt x="11001" y="10988"/>
                  <a:pt x="10998" y="10984"/>
                </a:cubicBezTo>
                <a:close/>
                <a:moveTo>
                  <a:pt x="11076" y="11065"/>
                </a:moveTo>
                <a:cubicBezTo>
                  <a:pt x="11074" y="11065"/>
                  <a:pt x="11072" y="11066"/>
                  <a:pt x="11070" y="11067"/>
                </a:cubicBezTo>
                <a:cubicBezTo>
                  <a:pt x="11073" y="11067"/>
                  <a:pt x="11075" y="11066"/>
                  <a:pt x="11076" y="11065"/>
                </a:cubicBezTo>
                <a:close/>
                <a:moveTo>
                  <a:pt x="9034" y="11067"/>
                </a:moveTo>
                <a:cubicBezTo>
                  <a:pt x="9034" y="11078"/>
                  <a:pt x="9034" y="11078"/>
                  <a:pt x="9046" y="11078"/>
                </a:cubicBezTo>
                <a:cubicBezTo>
                  <a:pt x="9034" y="11090"/>
                  <a:pt x="9022" y="11090"/>
                  <a:pt x="9022" y="11090"/>
                </a:cubicBezTo>
                <a:cubicBezTo>
                  <a:pt x="9022" y="11078"/>
                  <a:pt x="9022" y="11067"/>
                  <a:pt x="9034" y="11067"/>
                </a:cubicBezTo>
                <a:close/>
                <a:moveTo>
                  <a:pt x="9057" y="11090"/>
                </a:moveTo>
                <a:cubicBezTo>
                  <a:pt x="9057" y="11102"/>
                  <a:pt x="9057" y="11102"/>
                  <a:pt x="9046" y="11102"/>
                </a:cubicBezTo>
                <a:lnTo>
                  <a:pt x="9057" y="11090"/>
                </a:lnTo>
                <a:close/>
                <a:moveTo>
                  <a:pt x="10236" y="11138"/>
                </a:moveTo>
                <a:lnTo>
                  <a:pt x="10243" y="11145"/>
                </a:lnTo>
                <a:lnTo>
                  <a:pt x="10243" y="11145"/>
                </a:lnTo>
                <a:cubicBezTo>
                  <a:pt x="10242" y="11143"/>
                  <a:pt x="10240" y="11140"/>
                  <a:pt x="10236" y="11138"/>
                </a:cubicBezTo>
                <a:close/>
                <a:moveTo>
                  <a:pt x="9105" y="11138"/>
                </a:moveTo>
                <a:cubicBezTo>
                  <a:pt x="9153" y="11162"/>
                  <a:pt x="9188" y="11186"/>
                  <a:pt x="9212" y="11233"/>
                </a:cubicBezTo>
                <a:lnTo>
                  <a:pt x="9212" y="11209"/>
                </a:lnTo>
                <a:cubicBezTo>
                  <a:pt x="9260" y="11257"/>
                  <a:pt x="9248" y="11257"/>
                  <a:pt x="9296" y="11269"/>
                </a:cubicBezTo>
                <a:cubicBezTo>
                  <a:pt x="9272" y="11281"/>
                  <a:pt x="9248" y="11305"/>
                  <a:pt x="9248" y="11340"/>
                </a:cubicBezTo>
                <a:lnTo>
                  <a:pt x="9224" y="11340"/>
                </a:lnTo>
                <a:cubicBezTo>
                  <a:pt x="9236" y="11329"/>
                  <a:pt x="9236" y="11317"/>
                  <a:pt x="9248" y="11317"/>
                </a:cubicBezTo>
                <a:lnTo>
                  <a:pt x="9212" y="11257"/>
                </a:lnTo>
                <a:lnTo>
                  <a:pt x="9212" y="11269"/>
                </a:lnTo>
                <a:cubicBezTo>
                  <a:pt x="9198" y="11283"/>
                  <a:pt x="9180" y="11289"/>
                  <a:pt x="9170" y="11289"/>
                </a:cubicBezTo>
                <a:cubicBezTo>
                  <a:pt x="9163" y="11289"/>
                  <a:pt x="9160" y="11286"/>
                  <a:pt x="9165" y="11281"/>
                </a:cubicBezTo>
                <a:cubicBezTo>
                  <a:pt x="9188" y="11269"/>
                  <a:pt x="9200" y="11245"/>
                  <a:pt x="9212" y="11233"/>
                </a:cubicBezTo>
                <a:cubicBezTo>
                  <a:pt x="9200" y="11233"/>
                  <a:pt x="9200" y="11257"/>
                  <a:pt x="9177" y="11257"/>
                </a:cubicBezTo>
                <a:cubicBezTo>
                  <a:pt x="9170" y="11261"/>
                  <a:pt x="9163" y="11262"/>
                  <a:pt x="9156" y="11262"/>
                </a:cubicBezTo>
                <a:cubicBezTo>
                  <a:pt x="9142" y="11262"/>
                  <a:pt x="9132" y="11254"/>
                  <a:pt x="9141" y="11245"/>
                </a:cubicBezTo>
                <a:lnTo>
                  <a:pt x="9153" y="11233"/>
                </a:lnTo>
                <a:cubicBezTo>
                  <a:pt x="9129" y="11233"/>
                  <a:pt x="9177" y="11186"/>
                  <a:pt x="9165" y="11186"/>
                </a:cubicBezTo>
                <a:cubicBezTo>
                  <a:pt x="9144" y="11186"/>
                  <a:pt x="9139" y="11178"/>
                  <a:pt x="9132" y="11178"/>
                </a:cubicBezTo>
                <a:cubicBezTo>
                  <a:pt x="9127" y="11178"/>
                  <a:pt x="9120" y="11182"/>
                  <a:pt x="9105" y="11198"/>
                </a:cubicBezTo>
                <a:cubicBezTo>
                  <a:pt x="9081" y="11198"/>
                  <a:pt x="9129" y="11174"/>
                  <a:pt x="9129" y="11162"/>
                </a:cubicBezTo>
                <a:lnTo>
                  <a:pt x="9129" y="11162"/>
                </a:lnTo>
                <a:cubicBezTo>
                  <a:pt x="9122" y="11165"/>
                  <a:pt x="9118" y="11166"/>
                  <a:pt x="9114" y="11166"/>
                </a:cubicBezTo>
                <a:cubicBezTo>
                  <a:pt x="9105" y="11166"/>
                  <a:pt x="9105" y="11155"/>
                  <a:pt x="9105" y="11138"/>
                </a:cubicBezTo>
                <a:close/>
                <a:moveTo>
                  <a:pt x="9331" y="11424"/>
                </a:moveTo>
                <a:lnTo>
                  <a:pt x="9355" y="11459"/>
                </a:lnTo>
                <a:lnTo>
                  <a:pt x="9343" y="11459"/>
                </a:lnTo>
                <a:cubicBezTo>
                  <a:pt x="9343" y="11448"/>
                  <a:pt x="9331" y="11436"/>
                  <a:pt x="9319" y="11424"/>
                </a:cubicBezTo>
                <a:close/>
                <a:moveTo>
                  <a:pt x="8315" y="11635"/>
                </a:moveTo>
                <a:cubicBezTo>
                  <a:pt x="8312" y="11635"/>
                  <a:pt x="8306" y="11637"/>
                  <a:pt x="8301" y="11638"/>
                </a:cubicBezTo>
                <a:lnTo>
                  <a:pt x="8301" y="11638"/>
                </a:lnTo>
                <a:cubicBezTo>
                  <a:pt x="8299" y="11637"/>
                  <a:pt x="8298" y="11637"/>
                  <a:pt x="8296" y="11636"/>
                </a:cubicBezTo>
                <a:lnTo>
                  <a:pt x="8296" y="11636"/>
                </a:lnTo>
                <a:cubicBezTo>
                  <a:pt x="8296" y="11637"/>
                  <a:pt x="8296" y="11638"/>
                  <a:pt x="8295" y="11638"/>
                </a:cubicBezTo>
                <a:cubicBezTo>
                  <a:pt x="8297" y="11638"/>
                  <a:pt x="8299" y="11638"/>
                  <a:pt x="8301" y="11638"/>
                </a:cubicBezTo>
                <a:lnTo>
                  <a:pt x="8301" y="11638"/>
                </a:lnTo>
                <a:cubicBezTo>
                  <a:pt x="8307" y="11639"/>
                  <a:pt x="8311" y="11642"/>
                  <a:pt x="8307" y="11650"/>
                </a:cubicBezTo>
                <a:cubicBezTo>
                  <a:pt x="8319" y="11638"/>
                  <a:pt x="8319" y="11635"/>
                  <a:pt x="8315" y="11635"/>
                </a:cubicBezTo>
                <a:close/>
                <a:moveTo>
                  <a:pt x="9903" y="11876"/>
                </a:moveTo>
                <a:lnTo>
                  <a:pt x="9915" y="11888"/>
                </a:lnTo>
                <a:lnTo>
                  <a:pt x="9903" y="11876"/>
                </a:lnTo>
                <a:close/>
                <a:moveTo>
                  <a:pt x="10153" y="11948"/>
                </a:moveTo>
                <a:cubicBezTo>
                  <a:pt x="10161" y="11956"/>
                  <a:pt x="10164" y="11958"/>
                  <a:pt x="10168" y="11959"/>
                </a:cubicBezTo>
                <a:lnTo>
                  <a:pt x="10168" y="11959"/>
                </a:lnTo>
                <a:cubicBezTo>
                  <a:pt x="10168" y="11955"/>
                  <a:pt x="10164" y="11951"/>
                  <a:pt x="10153" y="11948"/>
                </a:cubicBezTo>
                <a:close/>
                <a:moveTo>
                  <a:pt x="8574" y="11993"/>
                </a:moveTo>
                <a:cubicBezTo>
                  <a:pt x="8571" y="11998"/>
                  <a:pt x="8569" y="12002"/>
                  <a:pt x="8569" y="12007"/>
                </a:cubicBezTo>
                <a:cubicBezTo>
                  <a:pt x="8569" y="12003"/>
                  <a:pt x="8572" y="11998"/>
                  <a:pt x="8574" y="11993"/>
                </a:cubicBezTo>
                <a:close/>
                <a:moveTo>
                  <a:pt x="9974" y="12079"/>
                </a:moveTo>
                <a:cubicBezTo>
                  <a:pt x="9976" y="12080"/>
                  <a:pt x="9978" y="12081"/>
                  <a:pt x="9979" y="12082"/>
                </a:cubicBezTo>
                <a:lnTo>
                  <a:pt x="9979" y="12082"/>
                </a:lnTo>
                <a:lnTo>
                  <a:pt x="9986" y="12079"/>
                </a:lnTo>
                <a:close/>
                <a:moveTo>
                  <a:pt x="11034" y="12591"/>
                </a:moveTo>
                <a:cubicBezTo>
                  <a:pt x="10988" y="12591"/>
                  <a:pt x="11019" y="12602"/>
                  <a:pt x="11022" y="12602"/>
                </a:cubicBezTo>
                <a:lnTo>
                  <a:pt x="11022" y="12602"/>
                </a:lnTo>
                <a:cubicBezTo>
                  <a:pt x="11022" y="12598"/>
                  <a:pt x="11025" y="12593"/>
                  <a:pt x="11034" y="12591"/>
                </a:cubicBezTo>
                <a:close/>
                <a:moveTo>
                  <a:pt x="11022" y="12602"/>
                </a:moveTo>
                <a:lnTo>
                  <a:pt x="11022" y="12602"/>
                </a:lnTo>
                <a:cubicBezTo>
                  <a:pt x="11022" y="12602"/>
                  <a:pt x="11022" y="12603"/>
                  <a:pt x="11022" y="12603"/>
                </a:cubicBezTo>
                <a:lnTo>
                  <a:pt x="11022" y="12603"/>
                </a:lnTo>
                <a:cubicBezTo>
                  <a:pt x="11022" y="12603"/>
                  <a:pt x="11022" y="12602"/>
                  <a:pt x="11022" y="12602"/>
                </a:cubicBezTo>
                <a:cubicBezTo>
                  <a:pt x="11022" y="12602"/>
                  <a:pt x="11022" y="12602"/>
                  <a:pt x="11022" y="12602"/>
                </a:cubicBezTo>
                <a:close/>
                <a:moveTo>
                  <a:pt x="9296" y="12648"/>
                </a:moveTo>
                <a:cubicBezTo>
                  <a:pt x="9292" y="12648"/>
                  <a:pt x="9288" y="12649"/>
                  <a:pt x="9284" y="12650"/>
                </a:cubicBezTo>
                <a:lnTo>
                  <a:pt x="9296" y="12650"/>
                </a:lnTo>
                <a:cubicBezTo>
                  <a:pt x="9296" y="12649"/>
                  <a:pt x="9296" y="12649"/>
                  <a:pt x="9296" y="12648"/>
                </a:cubicBezTo>
                <a:close/>
                <a:moveTo>
                  <a:pt x="9319" y="12739"/>
                </a:moveTo>
                <a:lnTo>
                  <a:pt x="9307" y="12745"/>
                </a:lnTo>
                <a:cubicBezTo>
                  <a:pt x="9319" y="12745"/>
                  <a:pt x="9322" y="12742"/>
                  <a:pt x="9319" y="12739"/>
                </a:cubicBezTo>
                <a:close/>
                <a:moveTo>
                  <a:pt x="9386" y="12819"/>
                </a:moveTo>
                <a:lnTo>
                  <a:pt x="9386" y="12819"/>
                </a:lnTo>
                <a:cubicBezTo>
                  <a:pt x="9381" y="12820"/>
                  <a:pt x="9375" y="12823"/>
                  <a:pt x="9367" y="12829"/>
                </a:cubicBezTo>
                <a:cubicBezTo>
                  <a:pt x="9376" y="12825"/>
                  <a:pt x="9382" y="12822"/>
                  <a:pt x="9386" y="12819"/>
                </a:cubicBezTo>
                <a:close/>
                <a:moveTo>
                  <a:pt x="9410" y="12946"/>
                </a:moveTo>
                <a:lnTo>
                  <a:pt x="9403" y="12948"/>
                </a:lnTo>
                <a:cubicBezTo>
                  <a:pt x="9401" y="12951"/>
                  <a:pt x="9400" y="12954"/>
                  <a:pt x="9399" y="12956"/>
                </a:cubicBezTo>
                <a:lnTo>
                  <a:pt x="9399" y="12956"/>
                </a:lnTo>
                <a:cubicBezTo>
                  <a:pt x="9403" y="12953"/>
                  <a:pt x="9407" y="12949"/>
                  <a:pt x="9410" y="12946"/>
                </a:cubicBezTo>
                <a:close/>
                <a:moveTo>
                  <a:pt x="9399" y="12956"/>
                </a:moveTo>
                <a:lnTo>
                  <a:pt x="9399" y="12956"/>
                </a:lnTo>
                <a:cubicBezTo>
                  <a:pt x="9393" y="12961"/>
                  <a:pt x="9387" y="12966"/>
                  <a:pt x="9379" y="12972"/>
                </a:cubicBezTo>
                <a:cubicBezTo>
                  <a:pt x="9399" y="12972"/>
                  <a:pt x="9385" y="12998"/>
                  <a:pt x="9410" y="12998"/>
                </a:cubicBezTo>
                <a:cubicBezTo>
                  <a:pt x="9414" y="12998"/>
                  <a:pt x="9420" y="12997"/>
                  <a:pt x="9427" y="12995"/>
                </a:cubicBezTo>
                <a:cubicBezTo>
                  <a:pt x="9438" y="12962"/>
                  <a:pt x="9387" y="12991"/>
                  <a:pt x="9399" y="12956"/>
                </a:cubicBezTo>
                <a:close/>
                <a:moveTo>
                  <a:pt x="9519" y="13040"/>
                </a:moveTo>
                <a:cubicBezTo>
                  <a:pt x="9516" y="13041"/>
                  <a:pt x="9513" y="13042"/>
                  <a:pt x="9510" y="13043"/>
                </a:cubicBezTo>
                <a:lnTo>
                  <a:pt x="9522" y="13043"/>
                </a:lnTo>
                <a:lnTo>
                  <a:pt x="9519" y="13040"/>
                </a:lnTo>
                <a:close/>
                <a:moveTo>
                  <a:pt x="10820" y="13543"/>
                </a:moveTo>
                <a:lnTo>
                  <a:pt x="10820" y="13543"/>
                </a:lnTo>
                <a:cubicBezTo>
                  <a:pt x="10819" y="13544"/>
                  <a:pt x="10819" y="13545"/>
                  <a:pt x="10819" y="13546"/>
                </a:cubicBezTo>
                <a:lnTo>
                  <a:pt x="10819" y="13546"/>
                </a:lnTo>
                <a:cubicBezTo>
                  <a:pt x="10819" y="13545"/>
                  <a:pt x="10820" y="13544"/>
                  <a:pt x="10820" y="13543"/>
                </a:cubicBezTo>
                <a:close/>
                <a:moveTo>
                  <a:pt x="10501" y="14221"/>
                </a:moveTo>
                <a:cubicBezTo>
                  <a:pt x="10500" y="14221"/>
                  <a:pt x="10499" y="14221"/>
                  <a:pt x="10498" y="14222"/>
                </a:cubicBezTo>
                <a:lnTo>
                  <a:pt x="10503" y="14222"/>
                </a:lnTo>
                <a:cubicBezTo>
                  <a:pt x="10503" y="14221"/>
                  <a:pt x="10502" y="14221"/>
                  <a:pt x="10501" y="14221"/>
                </a:cubicBezTo>
                <a:close/>
                <a:moveTo>
                  <a:pt x="10503" y="14222"/>
                </a:moveTo>
                <a:cubicBezTo>
                  <a:pt x="10513" y="14227"/>
                  <a:pt x="10524" y="14232"/>
                  <a:pt x="10531" y="14232"/>
                </a:cubicBezTo>
                <a:cubicBezTo>
                  <a:pt x="10535" y="14232"/>
                  <a:pt x="10538" y="14229"/>
                  <a:pt x="10534" y="14222"/>
                </a:cubicBezTo>
                <a:close/>
                <a:moveTo>
                  <a:pt x="10060" y="14637"/>
                </a:moveTo>
                <a:cubicBezTo>
                  <a:pt x="10059" y="14637"/>
                  <a:pt x="10058" y="14638"/>
                  <a:pt x="10058" y="14638"/>
                </a:cubicBezTo>
                <a:cubicBezTo>
                  <a:pt x="10060" y="14638"/>
                  <a:pt x="10060" y="14638"/>
                  <a:pt x="10060" y="14637"/>
                </a:cubicBezTo>
                <a:close/>
                <a:moveTo>
                  <a:pt x="100" y="1"/>
                </a:moveTo>
                <a:cubicBezTo>
                  <a:pt x="98" y="1"/>
                  <a:pt x="95" y="2"/>
                  <a:pt x="92" y="6"/>
                </a:cubicBezTo>
                <a:cubicBezTo>
                  <a:pt x="128" y="65"/>
                  <a:pt x="33" y="65"/>
                  <a:pt x="56" y="137"/>
                </a:cubicBezTo>
                <a:lnTo>
                  <a:pt x="21" y="125"/>
                </a:lnTo>
                <a:lnTo>
                  <a:pt x="21" y="125"/>
                </a:lnTo>
                <a:cubicBezTo>
                  <a:pt x="0" y="135"/>
                  <a:pt x="59" y="136"/>
                  <a:pt x="53" y="152"/>
                </a:cubicBezTo>
                <a:lnTo>
                  <a:pt x="53" y="152"/>
                </a:lnTo>
                <a:lnTo>
                  <a:pt x="92" y="113"/>
                </a:lnTo>
                <a:cubicBezTo>
                  <a:pt x="116" y="149"/>
                  <a:pt x="116" y="160"/>
                  <a:pt x="116" y="184"/>
                </a:cubicBezTo>
                <a:cubicBezTo>
                  <a:pt x="138" y="184"/>
                  <a:pt x="174" y="161"/>
                  <a:pt x="207" y="161"/>
                </a:cubicBezTo>
                <a:cubicBezTo>
                  <a:pt x="227" y="161"/>
                  <a:pt x="245" y="169"/>
                  <a:pt x="259" y="196"/>
                </a:cubicBezTo>
                <a:lnTo>
                  <a:pt x="235" y="196"/>
                </a:lnTo>
                <a:cubicBezTo>
                  <a:pt x="294" y="220"/>
                  <a:pt x="247" y="244"/>
                  <a:pt x="259" y="256"/>
                </a:cubicBezTo>
                <a:lnTo>
                  <a:pt x="247" y="256"/>
                </a:lnTo>
                <a:lnTo>
                  <a:pt x="271" y="303"/>
                </a:lnTo>
                <a:cubicBezTo>
                  <a:pt x="258" y="284"/>
                  <a:pt x="226" y="275"/>
                  <a:pt x="207" y="275"/>
                </a:cubicBezTo>
                <a:cubicBezTo>
                  <a:pt x="191" y="275"/>
                  <a:pt x="183" y="281"/>
                  <a:pt x="199" y="291"/>
                </a:cubicBezTo>
                <a:cubicBezTo>
                  <a:pt x="212" y="304"/>
                  <a:pt x="217" y="308"/>
                  <a:pt x="218" y="308"/>
                </a:cubicBezTo>
                <a:cubicBezTo>
                  <a:pt x="222" y="308"/>
                  <a:pt x="208" y="286"/>
                  <a:pt x="220" y="286"/>
                </a:cubicBezTo>
                <a:cubicBezTo>
                  <a:pt x="223" y="286"/>
                  <a:pt x="228" y="288"/>
                  <a:pt x="235" y="291"/>
                </a:cubicBezTo>
                <a:cubicBezTo>
                  <a:pt x="271" y="303"/>
                  <a:pt x="247" y="327"/>
                  <a:pt x="235" y="339"/>
                </a:cubicBezTo>
                <a:lnTo>
                  <a:pt x="283" y="375"/>
                </a:lnTo>
                <a:cubicBezTo>
                  <a:pt x="277" y="380"/>
                  <a:pt x="273" y="382"/>
                  <a:pt x="269" y="382"/>
                </a:cubicBezTo>
                <a:cubicBezTo>
                  <a:pt x="260" y="382"/>
                  <a:pt x="253" y="373"/>
                  <a:pt x="250" y="373"/>
                </a:cubicBezTo>
                <a:cubicBezTo>
                  <a:pt x="248" y="373"/>
                  <a:pt x="247" y="376"/>
                  <a:pt x="247" y="387"/>
                </a:cubicBezTo>
                <a:lnTo>
                  <a:pt x="330" y="410"/>
                </a:lnTo>
                <a:cubicBezTo>
                  <a:pt x="306" y="470"/>
                  <a:pt x="414" y="422"/>
                  <a:pt x="402" y="494"/>
                </a:cubicBezTo>
                <a:cubicBezTo>
                  <a:pt x="395" y="492"/>
                  <a:pt x="390" y="491"/>
                  <a:pt x="387" y="491"/>
                </a:cubicBezTo>
                <a:cubicBezTo>
                  <a:pt x="366" y="491"/>
                  <a:pt x="398" y="519"/>
                  <a:pt x="378" y="530"/>
                </a:cubicBezTo>
                <a:lnTo>
                  <a:pt x="485" y="601"/>
                </a:lnTo>
                <a:cubicBezTo>
                  <a:pt x="489" y="610"/>
                  <a:pt x="486" y="612"/>
                  <a:pt x="480" y="612"/>
                </a:cubicBezTo>
                <a:cubicBezTo>
                  <a:pt x="473" y="612"/>
                  <a:pt x="464" y="609"/>
                  <a:pt x="461" y="609"/>
                </a:cubicBezTo>
                <a:cubicBezTo>
                  <a:pt x="459" y="609"/>
                  <a:pt x="458" y="610"/>
                  <a:pt x="461" y="613"/>
                </a:cubicBezTo>
                <a:cubicBezTo>
                  <a:pt x="467" y="625"/>
                  <a:pt x="479" y="628"/>
                  <a:pt x="491" y="628"/>
                </a:cubicBezTo>
                <a:cubicBezTo>
                  <a:pt x="503" y="628"/>
                  <a:pt x="515" y="625"/>
                  <a:pt x="521" y="625"/>
                </a:cubicBezTo>
                <a:cubicBezTo>
                  <a:pt x="521" y="649"/>
                  <a:pt x="604" y="684"/>
                  <a:pt x="568" y="720"/>
                </a:cubicBezTo>
                <a:cubicBezTo>
                  <a:pt x="587" y="742"/>
                  <a:pt x="601" y="748"/>
                  <a:pt x="613" y="748"/>
                </a:cubicBezTo>
                <a:cubicBezTo>
                  <a:pt x="627" y="748"/>
                  <a:pt x="638" y="739"/>
                  <a:pt x="651" y="739"/>
                </a:cubicBezTo>
                <a:cubicBezTo>
                  <a:pt x="661" y="739"/>
                  <a:pt x="673" y="745"/>
                  <a:pt x="687" y="768"/>
                </a:cubicBezTo>
                <a:cubicBezTo>
                  <a:pt x="685" y="772"/>
                  <a:pt x="682" y="774"/>
                  <a:pt x="678" y="774"/>
                </a:cubicBezTo>
                <a:cubicBezTo>
                  <a:pt x="667" y="774"/>
                  <a:pt x="651" y="761"/>
                  <a:pt x="643" y="761"/>
                </a:cubicBezTo>
                <a:cubicBezTo>
                  <a:pt x="638" y="761"/>
                  <a:pt x="636" y="765"/>
                  <a:pt x="640" y="780"/>
                </a:cubicBezTo>
                <a:lnTo>
                  <a:pt x="723" y="815"/>
                </a:lnTo>
                <a:cubicBezTo>
                  <a:pt x="709" y="822"/>
                  <a:pt x="696" y="829"/>
                  <a:pt x="682" y="829"/>
                </a:cubicBezTo>
                <a:cubicBezTo>
                  <a:pt x="672" y="829"/>
                  <a:pt x="662" y="825"/>
                  <a:pt x="652" y="815"/>
                </a:cubicBezTo>
                <a:lnTo>
                  <a:pt x="652" y="815"/>
                </a:lnTo>
                <a:cubicBezTo>
                  <a:pt x="818" y="982"/>
                  <a:pt x="830" y="1184"/>
                  <a:pt x="1021" y="1280"/>
                </a:cubicBezTo>
                <a:cubicBezTo>
                  <a:pt x="1021" y="1296"/>
                  <a:pt x="1016" y="1301"/>
                  <a:pt x="1010" y="1301"/>
                </a:cubicBezTo>
                <a:cubicBezTo>
                  <a:pt x="1000" y="1301"/>
                  <a:pt x="984" y="1290"/>
                  <a:pt x="970" y="1290"/>
                </a:cubicBezTo>
                <a:cubicBezTo>
                  <a:pt x="967" y="1290"/>
                  <a:pt x="964" y="1290"/>
                  <a:pt x="961" y="1292"/>
                </a:cubicBezTo>
                <a:cubicBezTo>
                  <a:pt x="1104" y="1351"/>
                  <a:pt x="1080" y="1482"/>
                  <a:pt x="1187" y="1553"/>
                </a:cubicBezTo>
                <a:lnTo>
                  <a:pt x="1211" y="1530"/>
                </a:lnTo>
                <a:cubicBezTo>
                  <a:pt x="1295" y="1708"/>
                  <a:pt x="1497" y="1804"/>
                  <a:pt x="1628" y="1958"/>
                </a:cubicBezTo>
                <a:lnTo>
                  <a:pt x="1628" y="1934"/>
                </a:lnTo>
                <a:cubicBezTo>
                  <a:pt x="1633" y="1933"/>
                  <a:pt x="1638" y="1932"/>
                  <a:pt x="1643" y="1932"/>
                </a:cubicBezTo>
                <a:cubicBezTo>
                  <a:pt x="1674" y="1932"/>
                  <a:pt x="1704" y="1960"/>
                  <a:pt x="1735" y="1970"/>
                </a:cubicBezTo>
                <a:cubicBezTo>
                  <a:pt x="1735" y="1982"/>
                  <a:pt x="1676" y="1994"/>
                  <a:pt x="1735" y="2030"/>
                </a:cubicBezTo>
                <a:cubicBezTo>
                  <a:pt x="1723" y="2006"/>
                  <a:pt x="1711" y="1982"/>
                  <a:pt x="1735" y="1982"/>
                </a:cubicBezTo>
                <a:cubicBezTo>
                  <a:pt x="1818" y="2149"/>
                  <a:pt x="2116" y="2363"/>
                  <a:pt x="2307" y="2577"/>
                </a:cubicBezTo>
                <a:cubicBezTo>
                  <a:pt x="2616" y="2827"/>
                  <a:pt x="2890" y="3137"/>
                  <a:pt x="3176" y="3387"/>
                </a:cubicBezTo>
                <a:cubicBezTo>
                  <a:pt x="3152" y="3364"/>
                  <a:pt x="3170" y="3340"/>
                  <a:pt x="3191" y="3340"/>
                </a:cubicBezTo>
                <a:cubicBezTo>
                  <a:pt x="3203" y="3340"/>
                  <a:pt x="3215" y="3347"/>
                  <a:pt x="3223" y="3363"/>
                </a:cubicBezTo>
                <a:cubicBezTo>
                  <a:pt x="3223" y="3530"/>
                  <a:pt x="3390" y="3494"/>
                  <a:pt x="3414" y="3637"/>
                </a:cubicBezTo>
                <a:cubicBezTo>
                  <a:pt x="3604" y="3756"/>
                  <a:pt x="3676" y="3970"/>
                  <a:pt x="3878" y="4054"/>
                </a:cubicBezTo>
                <a:lnTo>
                  <a:pt x="3866" y="4078"/>
                </a:lnTo>
                <a:cubicBezTo>
                  <a:pt x="3878" y="4113"/>
                  <a:pt x="3890" y="4101"/>
                  <a:pt x="3914" y="4125"/>
                </a:cubicBezTo>
                <a:cubicBezTo>
                  <a:pt x="3962" y="4197"/>
                  <a:pt x="4045" y="4232"/>
                  <a:pt x="4069" y="4280"/>
                </a:cubicBezTo>
                <a:lnTo>
                  <a:pt x="4093" y="4256"/>
                </a:lnTo>
                <a:cubicBezTo>
                  <a:pt x="4128" y="4280"/>
                  <a:pt x="4093" y="4292"/>
                  <a:pt x="4140" y="4304"/>
                </a:cubicBezTo>
                <a:lnTo>
                  <a:pt x="4116" y="4328"/>
                </a:lnTo>
                <a:lnTo>
                  <a:pt x="4188" y="4340"/>
                </a:lnTo>
                <a:cubicBezTo>
                  <a:pt x="4128" y="4375"/>
                  <a:pt x="4271" y="4435"/>
                  <a:pt x="4271" y="4482"/>
                </a:cubicBezTo>
                <a:cubicBezTo>
                  <a:pt x="4319" y="4518"/>
                  <a:pt x="4414" y="4578"/>
                  <a:pt x="4474" y="4649"/>
                </a:cubicBezTo>
                <a:cubicBezTo>
                  <a:pt x="4462" y="4685"/>
                  <a:pt x="4533" y="4768"/>
                  <a:pt x="4569" y="4828"/>
                </a:cubicBezTo>
                <a:cubicBezTo>
                  <a:pt x="4664" y="4911"/>
                  <a:pt x="4807" y="5054"/>
                  <a:pt x="4902" y="5197"/>
                </a:cubicBezTo>
                <a:lnTo>
                  <a:pt x="4938" y="5161"/>
                </a:lnTo>
                <a:lnTo>
                  <a:pt x="4974" y="5197"/>
                </a:lnTo>
                <a:cubicBezTo>
                  <a:pt x="4962" y="5197"/>
                  <a:pt x="4962" y="5209"/>
                  <a:pt x="4950" y="5209"/>
                </a:cubicBezTo>
                <a:cubicBezTo>
                  <a:pt x="4938" y="5268"/>
                  <a:pt x="5033" y="5280"/>
                  <a:pt x="5033" y="5328"/>
                </a:cubicBezTo>
                <a:cubicBezTo>
                  <a:pt x="5045" y="5280"/>
                  <a:pt x="5021" y="5292"/>
                  <a:pt x="4997" y="5280"/>
                </a:cubicBezTo>
                <a:cubicBezTo>
                  <a:pt x="4997" y="5256"/>
                  <a:pt x="5009" y="5244"/>
                  <a:pt x="5024" y="5244"/>
                </a:cubicBezTo>
                <a:cubicBezTo>
                  <a:pt x="5039" y="5244"/>
                  <a:pt x="5057" y="5256"/>
                  <a:pt x="5069" y="5280"/>
                </a:cubicBezTo>
                <a:lnTo>
                  <a:pt x="5057" y="5292"/>
                </a:lnTo>
                <a:lnTo>
                  <a:pt x="5093" y="5304"/>
                </a:lnTo>
                <a:cubicBezTo>
                  <a:pt x="5069" y="5328"/>
                  <a:pt x="5081" y="5363"/>
                  <a:pt x="5057" y="5387"/>
                </a:cubicBezTo>
                <a:cubicBezTo>
                  <a:pt x="5164" y="5494"/>
                  <a:pt x="5271" y="5530"/>
                  <a:pt x="5367" y="5649"/>
                </a:cubicBezTo>
                <a:cubicBezTo>
                  <a:pt x="5319" y="5661"/>
                  <a:pt x="5438" y="5733"/>
                  <a:pt x="5378" y="5744"/>
                </a:cubicBezTo>
                <a:cubicBezTo>
                  <a:pt x="5395" y="5759"/>
                  <a:pt x="5406" y="5764"/>
                  <a:pt x="5412" y="5764"/>
                </a:cubicBezTo>
                <a:cubicBezTo>
                  <a:pt x="5433" y="5764"/>
                  <a:pt x="5416" y="5709"/>
                  <a:pt x="5462" y="5709"/>
                </a:cubicBezTo>
                <a:cubicBezTo>
                  <a:pt x="5486" y="5721"/>
                  <a:pt x="5509" y="5733"/>
                  <a:pt x="5497" y="5756"/>
                </a:cubicBezTo>
                <a:cubicBezTo>
                  <a:pt x="5477" y="5756"/>
                  <a:pt x="5483" y="5783"/>
                  <a:pt x="5470" y="5783"/>
                </a:cubicBezTo>
                <a:cubicBezTo>
                  <a:pt x="5468" y="5783"/>
                  <a:pt x="5465" y="5782"/>
                  <a:pt x="5462" y="5780"/>
                </a:cubicBezTo>
                <a:lnTo>
                  <a:pt x="5462" y="5780"/>
                </a:lnTo>
                <a:lnTo>
                  <a:pt x="5509" y="5828"/>
                </a:lnTo>
                <a:cubicBezTo>
                  <a:pt x="5509" y="5832"/>
                  <a:pt x="5507" y="5833"/>
                  <a:pt x="5503" y="5833"/>
                </a:cubicBezTo>
                <a:cubicBezTo>
                  <a:pt x="5496" y="5833"/>
                  <a:pt x="5486" y="5828"/>
                  <a:pt x="5486" y="5828"/>
                </a:cubicBezTo>
                <a:lnTo>
                  <a:pt x="5486" y="5828"/>
                </a:lnTo>
                <a:cubicBezTo>
                  <a:pt x="5593" y="5899"/>
                  <a:pt x="5593" y="6030"/>
                  <a:pt x="5688" y="6090"/>
                </a:cubicBezTo>
                <a:cubicBezTo>
                  <a:pt x="5712" y="6078"/>
                  <a:pt x="5664" y="6054"/>
                  <a:pt x="5688" y="6042"/>
                </a:cubicBezTo>
                <a:lnTo>
                  <a:pt x="5688" y="6042"/>
                </a:lnTo>
                <a:cubicBezTo>
                  <a:pt x="5795" y="6102"/>
                  <a:pt x="5724" y="6149"/>
                  <a:pt x="5807" y="6209"/>
                </a:cubicBezTo>
                <a:lnTo>
                  <a:pt x="5771" y="6209"/>
                </a:lnTo>
                <a:cubicBezTo>
                  <a:pt x="5807" y="6221"/>
                  <a:pt x="5843" y="6221"/>
                  <a:pt x="5855" y="6280"/>
                </a:cubicBezTo>
                <a:cubicBezTo>
                  <a:pt x="5850" y="6285"/>
                  <a:pt x="5845" y="6287"/>
                  <a:pt x="5840" y="6287"/>
                </a:cubicBezTo>
                <a:cubicBezTo>
                  <a:pt x="5821" y="6287"/>
                  <a:pt x="5800" y="6256"/>
                  <a:pt x="5771" y="6256"/>
                </a:cubicBezTo>
                <a:cubicBezTo>
                  <a:pt x="5789" y="6275"/>
                  <a:pt x="5835" y="6320"/>
                  <a:pt x="5856" y="6320"/>
                </a:cubicBezTo>
                <a:cubicBezTo>
                  <a:pt x="5862" y="6320"/>
                  <a:pt x="5867" y="6316"/>
                  <a:pt x="5867" y="6304"/>
                </a:cubicBezTo>
                <a:cubicBezTo>
                  <a:pt x="5914" y="6340"/>
                  <a:pt x="5890" y="6364"/>
                  <a:pt x="5902" y="6399"/>
                </a:cubicBezTo>
                <a:cubicBezTo>
                  <a:pt x="5913" y="6389"/>
                  <a:pt x="5895" y="6350"/>
                  <a:pt x="5916" y="6350"/>
                </a:cubicBezTo>
                <a:cubicBezTo>
                  <a:pt x="5919" y="6350"/>
                  <a:pt x="5922" y="6350"/>
                  <a:pt x="5926" y="6352"/>
                </a:cubicBezTo>
                <a:cubicBezTo>
                  <a:pt x="5950" y="6423"/>
                  <a:pt x="6009" y="6495"/>
                  <a:pt x="6057" y="6554"/>
                </a:cubicBezTo>
                <a:cubicBezTo>
                  <a:pt x="6045" y="6554"/>
                  <a:pt x="6045" y="6566"/>
                  <a:pt x="6033" y="6566"/>
                </a:cubicBezTo>
                <a:cubicBezTo>
                  <a:pt x="6105" y="6590"/>
                  <a:pt x="6033" y="6637"/>
                  <a:pt x="6105" y="6697"/>
                </a:cubicBezTo>
                <a:cubicBezTo>
                  <a:pt x="6248" y="6864"/>
                  <a:pt x="6462" y="7066"/>
                  <a:pt x="6581" y="7257"/>
                </a:cubicBezTo>
                <a:cubicBezTo>
                  <a:pt x="6652" y="7268"/>
                  <a:pt x="6688" y="7328"/>
                  <a:pt x="6748" y="7376"/>
                </a:cubicBezTo>
                <a:lnTo>
                  <a:pt x="6700" y="7423"/>
                </a:lnTo>
                <a:lnTo>
                  <a:pt x="6748" y="7459"/>
                </a:lnTo>
                <a:cubicBezTo>
                  <a:pt x="6748" y="7463"/>
                  <a:pt x="6746" y="7465"/>
                  <a:pt x="6745" y="7465"/>
                </a:cubicBezTo>
                <a:cubicBezTo>
                  <a:pt x="6739" y="7465"/>
                  <a:pt x="6728" y="7452"/>
                  <a:pt x="6720" y="7452"/>
                </a:cubicBezTo>
                <a:cubicBezTo>
                  <a:pt x="6715" y="7452"/>
                  <a:pt x="6712" y="7456"/>
                  <a:pt x="6712" y="7471"/>
                </a:cubicBezTo>
                <a:lnTo>
                  <a:pt x="6760" y="7471"/>
                </a:lnTo>
                <a:cubicBezTo>
                  <a:pt x="6750" y="7481"/>
                  <a:pt x="6814" y="7565"/>
                  <a:pt x="6774" y="7565"/>
                </a:cubicBezTo>
                <a:cubicBezTo>
                  <a:pt x="6766" y="7565"/>
                  <a:pt x="6753" y="7562"/>
                  <a:pt x="6736" y="7554"/>
                </a:cubicBezTo>
                <a:lnTo>
                  <a:pt x="6736" y="7554"/>
                </a:lnTo>
                <a:cubicBezTo>
                  <a:pt x="6736" y="7554"/>
                  <a:pt x="6771" y="7590"/>
                  <a:pt x="6807" y="7638"/>
                </a:cubicBezTo>
                <a:cubicBezTo>
                  <a:pt x="6843" y="7685"/>
                  <a:pt x="6879" y="7733"/>
                  <a:pt x="6879" y="7733"/>
                </a:cubicBezTo>
                <a:cubicBezTo>
                  <a:pt x="6891" y="7757"/>
                  <a:pt x="6905" y="7757"/>
                  <a:pt x="6919" y="7757"/>
                </a:cubicBezTo>
                <a:cubicBezTo>
                  <a:pt x="6932" y="7757"/>
                  <a:pt x="6944" y="7757"/>
                  <a:pt x="6950" y="7780"/>
                </a:cubicBezTo>
                <a:cubicBezTo>
                  <a:pt x="6950" y="7789"/>
                  <a:pt x="6948" y="7792"/>
                  <a:pt x="6945" y="7792"/>
                </a:cubicBezTo>
                <a:cubicBezTo>
                  <a:pt x="6942" y="7792"/>
                  <a:pt x="6936" y="7789"/>
                  <a:pt x="6929" y="7789"/>
                </a:cubicBezTo>
                <a:cubicBezTo>
                  <a:pt x="6924" y="7789"/>
                  <a:pt x="6920" y="7790"/>
                  <a:pt x="6914" y="7792"/>
                </a:cubicBezTo>
                <a:cubicBezTo>
                  <a:pt x="6974" y="7959"/>
                  <a:pt x="7129" y="7888"/>
                  <a:pt x="7188" y="8030"/>
                </a:cubicBezTo>
                <a:lnTo>
                  <a:pt x="7176" y="8030"/>
                </a:lnTo>
                <a:cubicBezTo>
                  <a:pt x="7212" y="8042"/>
                  <a:pt x="7236" y="8078"/>
                  <a:pt x="7248" y="8078"/>
                </a:cubicBezTo>
                <a:cubicBezTo>
                  <a:pt x="7283" y="8030"/>
                  <a:pt x="7200" y="8078"/>
                  <a:pt x="7200" y="8019"/>
                </a:cubicBezTo>
                <a:cubicBezTo>
                  <a:pt x="7212" y="8010"/>
                  <a:pt x="7221" y="8007"/>
                  <a:pt x="7229" y="8007"/>
                </a:cubicBezTo>
                <a:cubicBezTo>
                  <a:pt x="7249" y="8007"/>
                  <a:pt x="7261" y="8024"/>
                  <a:pt x="7278" y="8024"/>
                </a:cubicBezTo>
                <a:cubicBezTo>
                  <a:pt x="7283" y="8024"/>
                  <a:pt x="7289" y="8023"/>
                  <a:pt x="7295" y="8019"/>
                </a:cubicBezTo>
                <a:cubicBezTo>
                  <a:pt x="7295" y="8066"/>
                  <a:pt x="7343" y="8066"/>
                  <a:pt x="7355" y="8090"/>
                </a:cubicBezTo>
                <a:cubicBezTo>
                  <a:pt x="7355" y="8150"/>
                  <a:pt x="7426" y="8209"/>
                  <a:pt x="7414" y="8269"/>
                </a:cubicBezTo>
                <a:cubicBezTo>
                  <a:pt x="7438" y="8281"/>
                  <a:pt x="7510" y="8269"/>
                  <a:pt x="7533" y="8316"/>
                </a:cubicBezTo>
                <a:cubicBezTo>
                  <a:pt x="7522" y="8376"/>
                  <a:pt x="7498" y="8328"/>
                  <a:pt x="7510" y="8388"/>
                </a:cubicBezTo>
                <a:lnTo>
                  <a:pt x="7545" y="8376"/>
                </a:lnTo>
                <a:cubicBezTo>
                  <a:pt x="7569" y="8423"/>
                  <a:pt x="7557" y="8423"/>
                  <a:pt x="7545" y="8423"/>
                </a:cubicBezTo>
                <a:cubicBezTo>
                  <a:pt x="7569" y="8471"/>
                  <a:pt x="7605" y="8435"/>
                  <a:pt x="7617" y="8495"/>
                </a:cubicBezTo>
                <a:lnTo>
                  <a:pt x="7569" y="8483"/>
                </a:lnTo>
                <a:lnTo>
                  <a:pt x="7569" y="8483"/>
                </a:lnTo>
                <a:cubicBezTo>
                  <a:pt x="7605" y="8519"/>
                  <a:pt x="7617" y="8542"/>
                  <a:pt x="7653" y="8590"/>
                </a:cubicBezTo>
                <a:cubicBezTo>
                  <a:pt x="7648" y="8592"/>
                  <a:pt x="7644" y="8593"/>
                  <a:pt x="7640" y="8593"/>
                </a:cubicBezTo>
                <a:cubicBezTo>
                  <a:pt x="7625" y="8593"/>
                  <a:pt x="7617" y="8576"/>
                  <a:pt x="7617" y="8566"/>
                </a:cubicBezTo>
                <a:lnTo>
                  <a:pt x="7617" y="8566"/>
                </a:lnTo>
                <a:cubicBezTo>
                  <a:pt x="7593" y="8614"/>
                  <a:pt x="7664" y="8602"/>
                  <a:pt x="7664" y="8626"/>
                </a:cubicBezTo>
                <a:cubicBezTo>
                  <a:pt x="7676" y="8614"/>
                  <a:pt x="7664" y="8566"/>
                  <a:pt x="7700" y="8566"/>
                </a:cubicBezTo>
                <a:cubicBezTo>
                  <a:pt x="7712" y="8602"/>
                  <a:pt x="7772" y="8602"/>
                  <a:pt x="7748" y="8650"/>
                </a:cubicBezTo>
                <a:lnTo>
                  <a:pt x="7700" y="8626"/>
                </a:lnTo>
                <a:lnTo>
                  <a:pt x="7700" y="8626"/>
                </a:lnTo>
                <a:cubicBezTo>
                  <a:pt x="7760" y="8673"/>
                  <a:pt x="7760" y="8638"/>
                  <a:pt x="7783" y="8709"/>
                </a:cubicBezTo>
                <a:cubicBezTo>
                  <a:pt x="7783" y="8709"/>
                  <a:pt x="7772" y="8721"/>
                  <a:pt x="7772" y="8721"/>
                </a:cubicBezTo>
                <a:cubicBezTo>
                  <a:pt x="7831" y="8733"/>
                  <a:pt x="7831" y="8816"/>
                  <a:pt x="7867" y="8876"/>
                </a:cubicBezTo>
                <a:cubicBezTo>
                  <a:pt x="7891" y="8888"/>
                  <a:pt x="7903" y="8888"/>
                  <a:pt x="7914" y="8900"/>
                </a:cubicBezTo>
                <a:cubicBezTo>
                  <a:pt x="7903" y="8852"/>
                  <a:pt x="7926" y="8864"/>
                  <a:pt x="7950" y="8840"/>
                </a:cubicBezTo>
                <a:lnTo>
                  <a:pt x="7950" y="8840"/>
                </a:lnTo>
                <a:cubicBezTo>
                  <a:pt x="7926" y="8912"/>
                  <a:pt x="8045" y="8876"/>
                  <a:pt x="8057" y="8971"/>
                </a:cubicBezTo>
                <a:cubicBezTo>
                  <a:pt x="8054" y="8974"/>
                  <a:pt x="8050" y="8976"/>
                  <a:pt x="8045" y="8976"/>
                </a:cubicBezTo>
                <a:cubicBezTo>
                  <a:pt x="8031" y="8976"/>
                  <a:pt x="8013" y="8962"/>
                  <a:pt x="8022" y="8935"/>
                </a:cubicBezTo>
                <a:lnTo>
                  <a:pt x="8022" y="8935"/>
                </a:lnTo>
                <a:cubicBezTo>
                  <a:pt x="7978" y="8943"/>
                  <a:pt x="7948" y="8954"/>
                  <a:pt x="7920" y="8954"/>
                </a:cubicBezTo>
                <a:cubicBezTo>
                  <a:pt x="7902" y="8954"/>
                  <a:pt x="7886" y="8949"/>
                  <a:pt x="7867" y="8935"/>
                </a:cubicBezTo>
                <a:lnTo>
                  <a:pt x="7867" y="8935"/>
                </a:lnTo>
                <a:cubicBezTo>
                  <a:pt x="7891" y="8959"/>
                  <a:pt x="7914" y="8983"/>
                  <a:pt x="7891" y="8995"/>
                </a:cubicBezTo>
                <a:lnTo>
                  <a:pt x="7938" y="8971"/>
                </a:lnTo>
                <a:cubicBezTo>
                  <a:pt x="7950" y="8983"/>
                  <a:pt x="7962" y="9007"/>
                  <a:pt x="7962" y="9019"/>
                </a:cubicBezTo>
                <a:cubicBezTo>
                  <a:pt x="7991" y="9009"/>
                  <a:pt x="7996" y="8976"/>
                  <a:pt x="8016" y="8976"/>
                </a:cubicBezTo>
                <a:cubicBezTo>
                  <a:pt x="8021" y="8976"/>
                  <a:pt x="8027" y="8978"/>
                  <a:pt x="8034" y="8983"/>
                </a:cubicBezTo>
                <a:cubicBezTo>
                  <a:pt x="8081" y="9019"/>
                  <a:pt x="8010" y="9031"/>
                  <a:pt x="8034" y="9031"/>
                </a:cubicBezTo>
                <a:cubicBezTo>
                  <a:pt x="8081" y="9078"/>
                  <a:pt x="8093" y="9031"/>
                  <a:pt x="8117" y="9090"/>
                </a:cubicBezTo>
                <a:cubicBezTo>
                  <a:pt x="8108" y="9090"/>
                  <a:pt x="8099" y="9090"/>
                  <a:pt x="8095" y="9085"/>
                </a:cubicBezTo>
                <a:lnTo>
                  <a:pt x="8095" y="9085"/>
                </a:lnTo>
                <a:cubicBezTo>
                  <a:pt x="8110" y="9130"/>
                  <a:pt x="8162" y="9176"/>
                  <a:pt x="8117" y="9221"/>
                </a:cubicBezTo>
                <a:cubicBezTo>
                  <a:pt x="8111" y="9221"/>
                  <a:pt x="8102" y="9224"/>
                  <a:pt x="8095" y="9224"/>
                </a:cubicBezTo>
                <a:cubicBezTo>
                  <a:pt x="8087" y="9224"/>
                  <a:pt x="8081" y="9221"/>
                  <a:pt x="8081" y="9209"/>
                </a:cubicBezTo>
                <a:lnTo>
                  <a:pt x="8093" y="9209"/>
                </a:lnTo>
                <a:cubicBezTo>
                  <a:pt x="8081" y="9205"/>
                  <a:pt x="8074" y="9204"/>
                  <a:pt x="8070" y="9204"/>
                </a:cubicBezTo>
                <a:cubicBezTo>
                  <a:pt x="8051" y="9204"/>
                  <a:pt x="8096" y="9237"/>
                  <a:pt x="8079" y="9252"/>
                </a:cubicBezTo>
                <a:lnTo>
                  <a:pt x="8079" y="9252"/>
                </a:lnTo>
                <a:cubicBezTo>
                  <a:pt x="8100" y="9253"/>
                  <a:pt x="8119" y="9308"/>
                  <a:pt x="8129" y="9328"/>
                </a:cubicBezTo>
                <a:lnTo>
                  <a:pt x="8164" y="9304"/>
                </a:lnTo>
                <a:lnTo>
                  <a:pt x="8164" y="9304"/>
                </a:lnTo>
                <a:cubicBezTo>
                  <a:pt x="8307" y="9340"/>
                  <a:pt x="8093" y="9340"/>
                  <a:pt x="8153" y="9412"/>
                </a:cubicBezTo>
                <a:cubicBezTo>
                  <a:pt x="8168" y="9424"/>
                  <a:pt x="8176" y="9428"/>
                  <a:pt x="8179" y="9428"/>
                </a:cubicBezTo>
                <a:cubicBezTo>
                  <a:pt x="8186" y="9428"/>
                  <a:pt x="8173" y="9407"/>
                  <a:pt x="8185" y="9407"/>
                </a:cubicBezTo>
                <a:cubicBezTo>
                  <a:pt x="8188" y="9407"/>
                  <a:pt x="8193" y="9408"/>
                  <a:pt x="8200" y="9412"/>
                </a:cubicBezTo>
                <a:cubicBezTo>
                  <a:pt x="8212" y="9459"/>
                  <a:pt x="8188" y="9483"/>
                  <a:pt x="8236" y="9531"/>
                </a:cubicBezTo>
                <a:cubicBezTo>
                  <a:pt x="8236" y="9554"/>
                  <a:pt x="8236" y="9602"/>
                  <a:pt x="8200" y="9626"/>
                </a:cubicBezTo>
                <a:cubicBezTo>
                  <a:pt x="8236" y="9650"/>
                  <a:pt x="8236" y="9733"/>
                  <a:pt x="8284" y="9733"/>
                </a:cubicBezTo>
                <a:cubicBezTo>
                  <a:pt x="8284" y="9662"/>
                  <a:pt x="8212" y="9697"/>
                  <a:pt x="8224" y="9602"/>
                </a:cubicBezTo>
                <a:lnTo>
                  <a:pt x="8272" y="9602"/>
                </a:lnTo>
                <a:cubicBezTo>
                  <a:pt x="8295" y="9650"/>
                  <a:pt x="8343" y="9709"/>
                  <a:pt x="8355" y="9745"/>
                </a:cubicBezTo>
                <a:cubicBezTo>
                  <a:pt x="8355" y="9733"/>
                  <a:pt x="8367" y="9721"/>
                  <a:pt x="8379" y="9721"/>
                </a:cubicBezTo>
                <a:cubicBezTo>
                  <a:pt x="8426" y="9793"/>
                  <a:pt x="8474" y="9793"/>
                  <a:pt x="8498" y="9864"/>
                </a:cubicBezTo>
                <a:cubicBezTo>
                  <a:pt x="8490" y="9869"/>
                  <a:pt x="8483" y="9872"/>
                  <a:pt x="8477" y="9872"/>
                </a:cubicBezTo>
                <a:cubicBezTo>
                  <a:pt x="8457" y="9872"/>
                  <a:pt x="8448" y="9844"/>
                  <a:pt x="8438" y="9816"/>
                </a:cubicBezTo>
                <a:lnTo>
                  <a:pt x="8438" y="9816"/>
                </a:lnTo>
                <a:cubicBezTo>
                  <a:pt x="8426" y="9876"/>
                  <a:pt x="8450" y="9864"/>
                  <a:pt x="8474" y="9935"/>
                </a:cubicBezTo>
                <a:cubicBezTo>
                  <a:pt x="8471" y="9939"/>
                  <a:pt x="8468" y="9940"/>
                  <a:pt x="8466" y="9940"/>
                </a:cubicBezTo>
                <a:cubicBezTo>
                  <a:pt x="8454" y="9940"/>
                  <a:pt x="8456" y="9898"/>
                  <a:pt x="8434" y="9898"/>
                </a:cubicBezTo>
                <a:cubicBezTo>
                  <a:pt x="8432" y="9898"/>
                  <a:pt x="8429" y="9899"/>
                  <a:pt x="8426" y="9900"/>
                </a:cubicBezTo>
                <a:lnTo>
                  <a:pt x="8473" y="9970"/>
                </a:lnTo>
                <a:lnTo>
                  <a:pt x="8473" y="9970"/>
                </a:lnTo>
                <a:cubicBezTo>
                  <a:pt x="8474" y="9970"/>
                  <a:pt x="8474" y="9970"/>
                  <a:pt x="8474" y="9970"/>
                </a:cubicBezTo>
                <a:cubicBezTo>
                  <a:pt x="8518" y="9970"/>
                  <a:pt x="8501" y="10033"/>
                  <a:pt x="8534" y="10066"/>
                </a:cubicBezTo>
                <a:cubicBezTo>
                  <a:pt x="8593" y="10174"/>
                  <a:pt x="8665" y="10162"/>
                  <a:pt x="8736" y="10197"/>
                </a:cubicBezTo>
                <a:cubicBezTo>
                  <a:pt x="8724" y="10221"/>
                  <a:pt x="8724" y="10233"/>
                  <a:pt x="8700" y="10233"/>
                </a:cubicBezTo>
                <a:cubicBezTo>
                  <a:pt x="8707" y="10212"/>
                  <a:pt x="8706" y="10207"/>
                  <a:pt x="8699" y="10207"/>
                </a:cubicBezTo>
                <a:cubicBezTo>
                  <a:pt x="8694" y="10207"/>
                  <a:pt x="8686" y="10209"/>
                  <a:pt x="8676" y="10209"/>
                </a:cubicBezTo>
                <a:cubicBezTo>
                  <a:pt x="8692" y="10232"/>
                  <a:pt x="8687" y="10269"/>
                  <a:pt x="8673" y="10290"/>
                </a:cubicBezTo>
                <a:lnTo>
                  <a:pt x="8673" y="10290"/>
                </a:lnTo>
                <a:cubicBezTo>
                  <a:pt x="8674" y="10289"/>
                  <a:pt x="8676" y="10288"/>
                  <a:pt x="8678" y="10288"/>
                </a:cubicBezTo>
                <a:cubicBezTo>
                  <a:pt x="8680" y="10288"/>
                  <a:pt x="8684" y="10290"/>
                  <a:pt x="8688" y="10293"/>
                </a:cubicBezTo>
                <a:lnTo>
                  <a:pt x="8724" y="10376"/>
                </a:lnTo>
                <a:cubicBezTo>
                  <a:pt x="8741" y="10359"/>
                  <a:pt x="8740" y="10342"/>
                  <a:pt x="8755" y="10342"/>
                </a:cubicBezTo>
                <a:cubicBezTo>
                  <a:pt x="8761" y="10342"/>
                  <a:pt x="8770" y="10345"/>
                  <a:pt x="8784" y="10352"/>
                </a:cubicBezTo>
                <a:cubicBezTo>
                  <a:pt x="8807" y="10388"/>
                  <a:pt x="8807" y="10412"/>
                  <a:pt x="8831" y="10459"/>
                </a:cubicBezTo>
                <a:cubicBezTo>
                  <a:pt x="8829" y="10458"/>
                  <a:pt x="8827" y="10457"/>
                  <a:pt x="8825" y="10457"/>
                </a:cubicBezTo>
                <a:cubicBezTo>
                  <a:pt x="8818" y="10457"/>
                  <a:pt x="8808" y="10464"/>
                  <a:pt x="8800" y="10464"/>
                </a:cubicBezTo>
                <a:cubicBezTo>
                  <a:pt x="8794" y="10464"/>
                  <a:pt x="8788" y="10460"/>
                  <a:pt x="8784" y="10447"/>
                </a:cubicBezTo>
                <a:lnTo>
                  <a:pt x="8784" y="10447"/>
                </a:lnTo>
                <a:cubicBezTo>
                  <a:pt x="8784" y="10483"/>
                  <a:pt x="8807" y="10519"/>
                  <a:pt x="8831" y="10519"/>
                </a:cubicBezTo>
                <a:cubicBezTo>
                  <a:pt x="8831" y="10504"/>
                  <a:pt x="8834" y="10498"/>
                  <a:pt x="8838" y="10498"/>
                </a:cubicBezTo>
                <a:cubicBezTo>
                  <a:pt x="8851" y="10498"/>
                  <a:pt x="8878" y="10546"/>
                  <a:pt x="8899" y="10546"/>
                </a:cubicBezTo>
                <a:cubicBezTo>
                  <a:pt x="8905" y="10546"/>
                  <a:pt x="8910" y="10542"/>
                  <a:pt x="8915" y="10531"/>
                </a:cubicBezTo>
                <a:lnTo>
                  <a:pt x="8915" y="10590"/>
                </a:lnTo>
                <a:cubicBezTo>
                  <a:pt x="8915" y="10578"/>
                  <a:pt x="8891" y="10590"/>
                  <a:pt x="8891" y="10567"/>
                </a:cubicBezTo>
                <a:lnTo>
                  <a:pt x="8891" y="10567"/>
                </a:lnTo>
                <a:cubicBezTo>
                  <a:pt x="8855" y="10602"/>
                  <a:pt x="8926" y="10602"/>
                  <a:pt x="8938" y="10626"/>
                </a:cubicBezTo>
                <a:cubicBezTo>
                  <a:pt x="8938" y="10638"/>
                  <a:pt x="8950" y="10686"/>
                  <a:pt x="8938" y="10697"/>
                </a:cubicBezTo>
                <a:cubicBezTo>
                  <a:pt x="8950" y="10709"/>
                  <a:pt x="8962" y="10757"/>
                  <a:pt x="8950" y="10769"/>
                </a:cubicBezTo>
                <a:cubicBezTo>
                  <a:pt x="8954" y="10777"/>
                  <a:pt x="8958" y="10779"/>
                  <a:pt x="8962" y="10779"/>
                </a:cubicBezTo>
                <a:cubicBezTo>
                  <a:pt x="8970" y="10779"/>
                  <a:pt x="8978" y="10769"/>
                  <a:pt x="8986" y="10769"/>
                </a:cubicBezTo>
                <a:lnTo>
                  <a:pt x="9022" y="10852"/>
                </a:lnTo>
                <a:cubicBezTo>
                  <a:pt x="9011" y="10862"/>
                  <a:pt x="8966" y="10890"/>
                  <a:pt x="8946" y="10890"/>
                </a:cubicBezTo>
                <a:cubicBezTo>
                  <a:pt x="8943" y="10890"/>
                  <a:pt x="8940" y="10890"/>
                  <a:pt x="8938" y="10888"/>
                </a:cubicBezTo>
                <a:lnTo>
                  <a:pt x="8938" y="10888"/>
                </a:lnTo>
                <a:cubicBezTo>
                  <a:pt x="8946" y="10896"/>
                  <a:pt x="8956" y="10897"/>
                  <a:pt x="8965" y="10897"/>
                </a:cubicBezTo>
                <a:cubicBezTo>
                  <a:pt x="8970" y="10897"/>
                  <a:pt x="8975" y="10897"/>
                  <a:pt x="8980" y="10897"/>
                </a:cubicBezTo>
                <a:cubicBezTo>
                  <a:pt x="8995" y="10897"/>
                  <a:pt x="9010" y="10900"/>
                  <a:pt x="9022" y="10924"/>
                </a:cubicBezTo>
                <a:cubicBezTo>
                  <a:pt x="9017" y="10923"/>
                  <a:pt x="9014" y="10922"/>
                  <a:pt x="9010" y="10922"/>
                </a:cubicBezTo>
                <a:cubicBezTo>
                  <a:pt x="8978" y="10922"/>
                  <a:pt x="8995" y="10971"/>
                  <a:pt x="8962" y="10971"/>
                </a:cubicBezTo>
                <a:cubicBezTo>
                  <a:pt x="8938" y="10936"/>
                  <a:pt x="8903" y="10888"/>
                  <a:pt x="8903" y="10828"/>
                </a:cubicBezTo>
                <a:cubicBezTo>
                  <a:pt x="8867" y="10817"/>
                  <a:pt x="8807" y="10805"/>
                  <a:pt x="8784" y="10769"/>
                </a:cubicBezTo>
                <a:cubicBezTo>
                  <a:pt x="8772" y="10769"/>
                  <a:pt x="8760" y="10769"/>
                  <a:pt x="8748" y="10757"/>
                </a:cubicBezTo>
                <a:cubicBezTo>
                  <a:pt x="8748" y="10709"/>
                  <a:pt x="8724" y="10638"/>
                  <a:pt x="8665" y="10626"/>
                </a:cubicBezTo>
                <a:cubicBezTo>
                  <a:pt x="8655" y="10629"/>
                  <a:pt x="8648" y="10630"/>
                  <a:pt x="8644" y="10630"/>
                </a:cubicBezTo>
                <a:cubicBezTo>
                  <a:pt x="8608" y="10630"/>
                  <a:pt x="8682" y="10565"/>
                  <a:pt x="8650" y="10565"/>
                </a:cubicBezTo>
                <a:cubicBezTo>
                  <a:pt x="8648" y="10565"/>
                  <a:pt x="8647" y="10566"/>
                  <a:pt x="8646" y="10566"/>
                </a:cubicBezTo>
                <a:lnTo>
                  <a:pt x="8646" y="10566"/>
                </a:lnTo>
                <a:cubicBezTo>
                  <a:pt x="8650" y="10564"/>
                  <a:pt x="8658" y="10562"/>
                  <a:pt x="8665" y="10555"/>
                </a:cubicBezTo>
                <a:cubicBezTo>
                  <a:pt x="8617" y="10543"/>
                  <a:pt x="8593" y="10543"/>
                  <a:pt x="8534" y="10543"/>
                </a:cubicBezTo>
                <a:cubicBezTo>
                  <a:pt x="8563" y="10519"/>
                  <a:pt x="8557" y="10516"/>
                  <a:pt x="8548" y="10516"/>
                </a:cubicBezTo>
                <a:cubicBezTo>
                  <a:pt x="8545" y="10516"/>
                  <a:pt x="8542" y="10516"/>
                  <a:pt x="8540" y="10516"/>
                </a:cubicBezTo>
                <a:cubicBezTo>
                  <a:pt x="8535" y="10516"/>
                  <a:pt x="8534" y="10515"/>
                  <a:pt x="8545" y="10507"/>
                </a:cubicBezTo>
                <a:lnTo>
                  <a:pt x="8545" y="10507"/>
                </a:lnTo>
                <a:lnTo>
                  <a:pt x="8522" y="10519"/>
                </a:lnTo>
                <a:cubicBezTo>
                  <a:pt x="8534" y="10507"/>
                  <a:pt x="8522" y="10483"/>
                  <a:pt x="8545" y="10471"/>
                </a:cubicBezTo>
                <a:lnTo>
                  <a:pt x="8545" y="10471"/>
                </a:lnTo>
                <a:lnTo>
                  <a:pt x="8498" y="10483"/>
                </a:lnTo>
                <a:lnTo>
                  <a:pt x="8522" y="10459"/>
                </a:lnTo>
                <a:cubicBezTo>
                  <a:pt x="8510" y="10447"/>
                  <a:pt x="8462" y="10436"/>
                  <a:pt x="8510" y="10376"/>
                </a:cubicBezTo>
                <a:cubicBezTo>
                  <a:pt x="8426" y="10376"/>
                  <a:pt x="8391" y="10305"/>
                  <a:pt x="8343" y="10245"/>
                </a:cubicBezTo>
                <a:cubicBezTo>
                  <a:pt x="8336" y="10249"/>
                  <a:pt x="8330" y="10250"/>
                  <a:pt x="8325" y="10250"/>
                </a:cubicBezTo>
                <a:cubicBezTo>
                  <a:pt x="8312" y="10250"/>
                  <a:pt x="8304" y="10242"/>
                  <a:pt x="8295" y="10233"/>
                </a:cubicBezTo>
                <a:lnTo>
                  <a:pt x="8307" y="10197"/>
                </a:lnTo>
                <a:cubicBezTo>
                  <a:pt x="8305" y="10195"/>
                  <a:pt x="8300" y="10194"/>
                  <a:pt x="8295" y="10194"/>
                </a:cubicBezTo>
                <a:cubicBezTo>
                  <a:pt x="8285" y="10194"/>
                  <a:pt x="8274" y="10197"/>
                  <a:pt x="8266" y="10197"/>
                </a:cubicBezTo>
                <a:cubicBezTo>
                  <a:pt x="8259" y="10197"/>
                  <a:pt x="8255" y="10194"/>
                  <a:pt x="8260" y="10186"/>
                </a:cubicBezTo>
                <a:cubicBezTo>
                  <a:pt x="8250" y="10176"/>
                  <a:pt x="8248" y="10158"/>
                  <a:pt x="8229" y="10158"/>
                </a:cubicBezTo>
                <a:cubicBezTo>
                  <a:pt x="8224" y="10158"/>
                  <a:pt x="8219" y="10159"/>
                  <a:pt x="8212" y="10162"/>
                </a:cubicBezTo>
                <a:cubicBezTo>
                  <a:pt x="8200" y="10150"/>
                  <a:pt x="8212" y="10126"/>
                  <a:pt x="8236" y="10102"/>
                </a:cubicBezTo>
                <a:lnTo>
                  <a:pt x="8236" y="10102"/>
                </a:lnTo>
                <a:cubicBezTo>
                  <a:pt x="8225" y="10113"/>
                  <a:pt x="8219" y="10117"/>
                  <a:pt x="8215" y="10117"/>
                </a:cubicBezTo>
                <a:cubicBezTo>
                  <a:pt x="8202" y="10117"/>
                  <a:pt x="8224" y="10066"/>
                  <a:pt x="8224" y="10066"/>
                </a:cubicBezTo>
                <a:cubicBezTo>
                  <a:pt x="8224" y="10066"/>
                  <a:pt x="8093" y="9876"/>
                  <a:pt x="7914" y="9709"/>
                </a:cubicBezTo>
                <a:cubicBezTo>
                  <a:pt x="7762" y="9557"/>
                  <a:pt x="7559" y="9422"/>
                  <a:pt x="7376" y="9422"/>
                </a:cubicBezTo>
                <a:cubicBezTo>
                  <a:pt x="7345" y="9422"/>
                  <a:pt x="7314" y="9427"/>
                  <a:pt x="7283" y="9435"/>
                </a:cubicBezTo>
                <a:cubicBezTo>
                  <a:pt x="7260" y="9459"/>
                  <a:pt x="7236" y="9459"/>
                  <a:pt x="7212" y="9495"/>
                </a:cubicBezTo>
                <a:cubicBezTo>
                  <a:pt x="7193" y="9495"/>
                  <a:pt x="7212" y="9464"/>
                  <a:pt x="7208" y="9464"/>
                </a:cubicBezTo>
                <a:lnTo>
                  <a:pt x="7208" y="9464"/>
                </a:lnTo>
                <a:cubicBezTo>
                  <a:pt x="7207" y="9464"/>
                  <a:pt x="7205" y="9466"/>
                  <a:pt x="7200" y="9471"/>
                </a:cubicBezTo>
                <a:cubicBezTo>
                  <a:pt x="7200" y="9495"/>
                  <a:pt x="7141" y="9531"/>
                  <a:pt x="7129" y="9566"/>
                </a:cubicBezTo>
                <a:lnTo>
                  <a:pt x="7117" y="9566"/>
                </a:lnTo>
                <a:cubicBezTo>
                  <a:pt x="7111" y="9569"/>
                  <a:pt x="7109" y="9570"/>
                  <a:pt x="7110" y="9570"/>
                </a:cubicBezTo>
                <a:cubicBezTo>
                  <a:pt x="7111" y="9570"/>
                  <a:pt x="7114" y="9569"/>
                  <a:pt x="7117" y="9569"/>
                </a:cubicBezTo>
                <a:cubicBezTo>
                  <a:pt x="7123" y="9569"/>
                  <a:pt x="7129" y="9572"/>
                  <a:pt x="7117" y="9590"/>
                </a:cubicBezTo>
                <a:lnTo>
                  <a:pt x="7152" y="9543"/>
                </a:lnTo>
                <a:lnTo>
                  <a:pt x="7152" y="9543"/>
                </a:lnTo>
                <a:cubicBezTo>
                  <a:pt x="7152" y="9554"/>
                  <a:pt x="7152" y="9578"/>
                  <a:pt x="7141" y="9590"/>
                </a:cubicBezTo>
                <a:cubicBezTo>
                  <a:pt x="7158" y="9582"/>
                  <a:pt x="7194" y="9548"/>
                  <a:pt x="7212" y="9548"/>
                </a:cubicBezTo>
                <a:cubicBezTo>
                  <a:pt x="7219" y="9548"/>
                  <a:pt x="7224" y="9553"/>
                  <a:pt x="7224" y="9566"/>
                </a:cubicBezTo>
                <a:lnTo>
                  <a:pt x="7212" y="9566"/>
                </a:lnTo>
                <a:cubicBezTo>
                  <a:pt x="7224" y="9578"/>
                  <a:pt x="7200" y="9602"/>
                  <a:pt x="7188" y="9614"/>
                </a:cubicBezTo>
                <a:lnTo>
                  <a:pt x="7188" y="9602"/>
                </a:lnTo>
                <a:lnTo>
                  <a:pt x="7178" y="9632"/>
                </a:lnTo>
                <a:lnTo>
                  <a:pt x="7178" y="9632"/>
                </a:lnTo>
                <a:cubicBezTo>
                  <a:pt x="7178" y="9629"/>
                  <a:pt x="7177" y="9628"/>
                  <a:pt x="7174" y="9628"/>
                </a:cubicBezTo>
                <a:cubicBezTo>
                  <a:pt x="7164" y="9628"/>
                  <a:pt x="7144" y="9642"/>
                  <a:pt x="7152" y="9650"/>
                </a:cubicBezTo>
                <a:cubicBezTo>
                  <a:pt x="7152" y="9655"/>
                  <a:pt x="7152" y="9656"/>
                  <a:pt x="7153" y="9656"/>
                </a:cubicBezTo>
                <a:cubicBezTo>
                  <a:pt x="7153" y="9656"/>
                  <a:pt x="7156" y="9636"/>
                  <a:pt x="7169" y="9636"/>
                </a:cubicBezTo>
                <a:cubicBezTo>
                  <a:pt x="7171" y="9636"/>
                  <a:pt x="7174" y="9636"/>
                  <a:pt x="7176" y="9638"/>
                </a:cubicBezTo>
                <a:cubicBezTo>
                  <a:pt x="7176" y="9638"/>
                  <a:pt x="7152" y="9662"/>
                  <a:pt x="7141" y="9674"/>
                </a:cubicBezTo>
                <a:lnTo>
                  <a:pt x="7164" y="9685"/>
                </a:lnTo>
                <a:cubicBezTo>
                  <a:pt x="7157" y="9693"/>
                  <a:pt x="7153" y="9694"/>
                  <a:pt x="7151" y="9694"/>
                </a:cubicBezTo>
                <a:cubicBezTo>
                  <a:pt x="7149" y="9694"/>
                  <a:pt x="7148" y="9692"/>
                  <a:pt x="7147" y="9692"/>
                </a:cubicBezTo>
                <a:cubicBezTo>
                  <a:pt x="7146" y="9692"/>
                  <a:pt x="7145" y="9695"/>
                  <a:pt x="7141" y="9709"/>
                </a:cubicBezTo>
                <a:lnTo>
                  <a:pt x="7176" y="9697"/>
                </a:lnTo>
                <a:lnTo>
                  <a:pt x="7176" y="9697"/>
                </a:lnTo>
                <a:cubicBezTo>
                  <a:pt x="7157" y="9722"/>
                  <a:pt x="7159" y="9726"/>
                  <a:pt x="7166" y="9726"/>
                </a:cubicBezTo>
                <a:cubicBezTo>
                  <a:pt x="7171" y="9726"/>
                  <a:pt x="7176" y="9725"/>
                  <a:pt x="7180" y="9725"/>
                </a:cubicBezTo>
                <a:cubicBezTo>
                  <a:pt x="7187" y="9725"/>
                  <a:pt x="7189" y="9728"/>
                  <a:pt x="7176" y="9745"/>
                </a:cubicBezTo>
                <a:cubicBezTo>
                  <a:pt x="7152" y="9745"/>
                  <a:pt x="7164" y="9769"/>
                  <a:pt x="7152" y="9781"/>
                </a:cubicBezTo>
                <a:lnTo>
                  <a:pt x="7176" y="9805"/>
                </a:lnTo>
                <a:cubicBezTo>
                  <a:pt x="7176" y="9816"/>
                  <a:pt x="7152" y="9816"/>
                  <a:pt x="7164" y="9816"/>
                </a:cubicBezTo>
                <a:cubicBezTo>
                  <a:pt x="7160" y="9824"/>
                  <a:pt x="7162" y="9827"/>
                  <a:pt x="7165" y="9827"/>
                </a:cubicBezTo>
                <a:cubicBezTo>
                  <a:pt x="7172" y="9827"/>
                  <a:pt x="7188" y="9816"/>
                  <a:pt x="7188" y="9816"/>
                </a:cubicBezTo>
                <a:lnTo>
                  <a:pt x="7188" y="9816"/>
                </a:lnTo>
                <a:cubicBezTo>
                  <a:pt x="7176" y="9840"/>
                  <a:pt x="7212" y="9840"/>
                  <a:pt x="7176" y="9876"/>
                </a:cubicBezTo>
                <a:cubicBezTo>
                  <a:pt x="7176" y="9883"/>
                  <a:pt x="7179" y="9886"/>
                  <a:pt x="7183" y="9886"/>
                </a:cubicBezTo>
                <a:cubicBezTo>
                  <a:pt x="7195" y="9886"/>
                  <a:pt x="7217" y="9866"/>
                  <a:pt x="7229" y="9866"/>
                </a:cubicBezTo>
                <a:cubicBezTo>
                  <a:pt x="7233" y="9866"/>
                  <a:pt x="7236" y="9868"/>
                  <a:pt x="7236" y="9876"/>
                </a:cubicBezTo>
                <a:cubicBezTo>
                  <a:pt x="7229" y="9883"/>
                  <a:pt x="7224" y="9885"/>
                  <a:pt x="7220" y="9885"/>
                </a:cubicBezTo>
                <a:cubicBezTo>
                  <a:pt x="7216" y="9885"/>
                  <a:pt x="7213" y="9883"/>
                  <a:pt x="7211" y="9883"/>
                </a:cubicBezTo>
                <a:cubicBezTo>
                  <a:pt x="7208" y="9883"/>
                  <a:pt x="7205" y="9886"/>
                  <a:pt x="7200" y="9900"/>
                </a:cubicBezTo>
                <a:lnTo>
                  <a:pt x="7224" y="9912"/>
                </a:lnTo>
                <a:cubicBezTo>
                  <a:pt x="7214" y="9912"/>
                  <a:pt x="7197" y="9927"/>
                  <a:pt x="7191" y="9927"/>
                </a:cubicBezTo>
                <a:cubicBezTo>
                  <a:pt x="7190" y="9927"/>
                  <a:pt x="7189" y="9927"/>
                  <a:pt x="7189" y="9926"/>
                </a:cubicBezTo>
                <a:lnTo>
                  <a:pt x="7189" y="9926"/>
                </a:lnTo>
                <a:cubicBezTo>
                  <a:pt x="7211" y="10010"/>
                  <a:pt x="7141" y="10138"/>
                  <a:pt x="7212" y="10162"/>
                </a:cubicBezTo>
                <a:cubicBezTo>
                  <a:pt x="7206" y="10180"/>
                  <a:pt x="7200" y="10183"/>
                  <a:pt x="7194" y="10183"/>
                </a:cubicBezTo>
                <a:cubicBezTo>
                  <a:pt x="7191" y="10183"/>
                  <a:pt x="7188" y="10182"/>
                  <a:pt x="7185" y="10182"/>
                </a:cubicBezTo>
                <a:cubicBezTo>
                  <a:pt x="7182" y="10182"/>
                  <a:pt x="7179" y="10183"/>
                  <a:pt x="7176" y="10186"/>
                </a:cubicBezTo>
                <a:cubicBezTo>
                  <a:pt x="7236" y="10186"/>
                  <a:pt x="7164" y="10293"/>
                  <a:pt x="7200" y="10316"/>
                </a:cubicBezTo>
                <a:lnTo>
                  <a:pt x="7224" y="10293"/>
                </a:lnTo>
                <a:lnTo>
                  <a:pt x="7224" y="10293"/>
                </a:lnTo>
                <a:cubicBezTo>
                  <a:pt x="7200" y="10400"/>
                  <a:pt x="7283" y="10412"/>
                  <a:pt x="7307" y="10483"/>
                </a:cubicBezTo>
                <a:lnTo>
                  <a:pt x="7319" y="10459"/>
                </a:lnTo>
                <a:cubicBezTo>
                  <a:pt x="7327" y="10455"/>
                  <a:pt x="7334" y="10454"/>
                  <a:pt x="7339" y="10454"/>
                </a:cubicBezTo>
                <a:cubicBezTo>
                  <a:pt x="7351" y="10454"/>
                  <a:pt x="7359" y="10459"/>
                  <a:pt x="7367" y="10459"/>
                </a:cubicBezTo>
                <a:cubicBezTo>
                  <a:pt x="7367" y="10471"/>
                  <a:pt x="7319" y="10495"/>
                  <a:pt x="7343" y="10495"/>
                </a:cubicBezTo>
                <a:cubicBezTo>
                  <a:pt x="7355" y="10483"/>
                  <a:pt x="7355" y="10471"/>
                  <a:pt x="7367" y="10471"/>
                </a:cubicBezTo>
                <a:cubicBezTo>
                  <a:pt x="7355" y="10555"/>
                  <a:pt x="7450" y="10626"/>
                  <a:pt x="7486" y="10721"/>
                </a:cubicBezTo>
                <a:cubicBezTo>
                  <a:pt x="7581" y="10793"/>
                  <a:pt x="7641" y="10936"/>
                  <a:pt x="7736" y="11007"/>
                </a:cubicBezTo>
                <a:cubicBezTo>
                  <a:pt x="7726" y="10997"/>
                  <a:pt x="7768" y="10969"/>
                  <a:pt x="7773" y="10969"/>
                </a:cubicBezTo>
                <a:lnTo>
                  <a:pt x="7773" y="10969"/>
                </a:lnTo>
                <a:cubicBezTo>
                  <a:pt x="7773" y="10969"/>
                  <a:pt x="7773" y="10970"/>
                  <a:pt x="7772" y="10971"/>
                </a:cubicBezTo>
                <a:cubicBezTo>
                  <a:pt x="7712" y="11078"/>
                  <a:pt x="7831" y="11007"/>
                  <a:pt x="7807" y="11090"/>
                </a:cubicBezTo>
                <a:cubicBezTo>
                  <a:pt x="7875" y="11124"/>
                  <a:pt x="7846" y="11222"/>
                  <a:pt x="7945" y="11222"/>
                </a:cubicBezTo>
                <a:cubicBezTo>
                  <a:pt x="7950" y="11222"/>
                  <a:pt x="7956" y="11222"/>
                  <a:pt x="7962" y="11221"/>
                </a:cubicBezTo>
                <a:lnTo>
                  <a:pt x="7962" y="11221"/>
                </a:lnTo>
                <a:lnTo>
                  <a:pt x="7938" y="11245"/>
                </a:lnTo>
                <a:cubicBezTo>
                  <a:pt x="7932" y="11257"/>
                  <a:pt x="7935" y="11260"/>
                  <a:pt x="7941" y="11260"/>
                </a:cubicBezTo>
                <a:cubicBezTo>
                  <a:pt x="7947" y="11260"/>
                  <a:pt x="7956" y="11257"/>
                  <a:pt x="7962" y="11257"/>
                </a:cubicBezTo>
                <a:lnTo>
                  <a:pt x="7950" y="11269"/>
                </a:lnTo>
                <a:cubicBezTo>
                  <a:pt x="7962" y="11293"/>
                  <a:pt x="7998" y="11293"/>
                  <a:pt x="7998" y="11317"/>
                </a:cubicBezTo>
                <a:lnTo>
                  <a:pt x="8034" y="11293"/>
                </a:lnTo>
                <a:cubicBezTo>
                  <a:pt x="8043" y="11293"/>
                  <a:pt x="8022" y="11308"/>
                  <a:pt x="8026" y="11308"/>
                </a:cubicBezTo>
                <a:cubicBezTo>
                  <a:pt x="8026" y="11308"/>
                  <a:pt x="8029" y="11307"/>
                  <a:pt x="8034" y="11305"/>
                </a:cubicBezTo>
                <a:lnTo>
                  <a:pt x="8034" y="11305"/>
                </a:lnTo>
                <a:lnTo>
                  <a:pt x="8022" y="11317"/>
                </a:lnTo>
                <a:lnTo>
                  <a:pt x="8022" y="11317"/>
                </a:lnTo>
                <a:lnTo>
                  <a:pt x="8057" y="11305"/>
                </a:lnTo>
                <a:lnTo>
                  <a:pt x="8057" y="11305"/>
                </a:lnTo>
                <a:cubicBezTo>
                  <a:pt x="8010" y="11352"/>
                  <a:pt x="8081" y="11340"/>
                  <a:pt x="8069" y="11376"/>
                </a:cubicBezTo>
                <a:cubicBezTo>
                  <a:pt x="8093" y="11376"/>
                  <a:pt x="8141" y="11388"/>
                  <a:pt x="8141" y="11424"/>
                </a:cubicBezTo>
                <a:cubicBezTo>
                  <a:pt x="8129" y="11448"/>
                  <a:pt x="8153" y="11471"/>
                  <a:pt x="8153" y="11495"/>
                </a:cubicBezTo>
                <a:cubicBezTo>
                  <a:pt x="8188" y="11531"/>
                  <a:pt x="8236" y="11567"/>
                  <a:pt x="8260" y="11614"/>
                </a:cubicBezTo>
                <a:lnTo>
                  <a:pt x="8295" y="11590"/>
                </a:lnTo>
                <a:lnTo>
                  <a:pt x="8307" y="11590"/>
                </a:lnTo>
                <a:cubicBezTo>
                  <a:pt x="8295" y="11602"/>
                  <a:pt x="8295" y="11602"/>
                  <a:pt x="8284" y="11602"/>
                </a:cubicBezTo>
                <a:cubicBezTo>
                  <a:pt x="8270" y="11630"/>
                  <a:pt x="8284" y="11634"/>
                  <a:pt x="8296" y="11636"/>
                </a:cubicBezTo>
                <a:lnTo>
                  <a:pt x="8296" y="11636"/>
                </a:lnTo>
                <a:cubicBezTo>
                  <a:pt x="8305" y="11620"/>
                  <a:pt x="8325" y="11604"/>
                  <a:pt x="8335" y="11604"/>
                </a:cubicBezTo>
                <a:cubicBezTo>
                  <a:pt x="8340" y="11604"/>
                  <a:pt x="8343" y="11607"/>
                  <a:pt x="8343" y="11614"/>
                </a:cubicBezTo>
                <a:lnTo>
                  <a:pt x="8331" y="11626"/>
                </a:lnTo>
                <a:lnTo>
                  <a:pt x="8355" y="11614"/>
                </a:lnTo>
                <a:lnTo>
                  <a:pt x="8355" y="11614"/>
                </a:lnTo>
                <a:cubicBezTo>
                  <a:pt x="8331" y="11638"/>
                  <a:pt x="8331" y="11662"/>
                  <a:pt x="8307" y="11686"/>
                </a:cubicBezTo>
                <a:cubicBezTo>
                  <a:pt x="8343" y="11710"/>
                  <a:pt x="8403" y="11698"/>
                  <a:pt x="8426" y="11745"/>
                </a:cubicBezTo>
                <a:cubicBezTo>
                  <a:pt x="8391" y="11769"/>
                  <a:pt x="8450" y="11769"/>
                  <a:pt x="8403" y="11805"/>
                </a:cubicBezTo>
                <a:cubicBezTo>
                  <a:pt x="8438" y="11805"/>
                  <a:pt x="8438" y="11769"/>
                  <a:pt x="8474" y="11745"/>
                </a:cubicBezTo>
                <a:cubicBezTo>
                  <a:pt x="8486" y="11757"/>
                  <a:pt x="8498" y="11745"/>
                  <a:pt x="8486" y="11769"/>
                </a:cubicBezTo>
                <a:cubicBezTo>
                  <a:pt x="8474" y="11769"/>
                  <a:pt x="8462" y="11793"/>
                  <a:pt x="8450" y="11793"/>
                </a:cubicBezTo>
                <a:lnTo>
                  <a:pt x="8462" y="11805"/>
                </a:lnTo>
                <a:cubicBezTo>
                  <a:pt x="8462" y="11805"/>
                  <a:pt x="8450" y="11817"/>
                  <a:pt x="8450" y="11817"/>
                </a:cubicBezTo>
                <a:cubicBezTo>
                  <a:pt x="8498" y="11817"/>
                  <a:pt x="8462" y="11900"/>
                  <a:pt x="8510" y="11900"/>
                </a:cubicBezTo>
                <a:cubicBezTo>
                  <a:pt x="8534" y="11888"/>
                  <a:pt x="8510" y="11888"/>
                  <a:pt x="8534" y="11876"/>
                </a:cubicBezTo>
                <a:cubicBezTo>
                  <a:pt x="8539" y="11875"/>
                  <a:pt x="8543" y="11875"/>
                  <a:pt x="8547" y="11875"/>
                </a:cubicBezTo>
                <a:cubicBezTo>
                  <a:pt x="8581" y="11875"/>
                  <a:pt x="8526" y="11924"/>
                  <a:pt x="8569" y="11924"/>
                </a:cubicBezTo>
                <a:lnTo>
                  <a:pt x="8534" y="11948"/>
                </a:lnTo>
                <a:cubicBezTo>
                  <a:pt x="8547" y="11941"/>
                  <a:pt x="8561" y="11934"/>
                  <a:pt x="8568" y="11934"/>
                </a:cubicBezTo>
                <a:cubicBezTo>
                  <a:pt x="8573" y="11934"/>
                  <a:pt x="8574" y="11938"/>
                  <a:pt x="8569" y="11948"/>
                </a:cubicBezTo>
                <a:cubicBezTo>
                  <a:pt x="8557" y="11965"/>
                  <a:pt x="8551" y="11968"/>
                  <a:pt x="8545" y="11968"/>
                </a:cubicBezTo>
                <a:cubicBezTo>
                  <a:pt x="8542" y="11968"/>
                  <a:pt x="8540" y="11968"/>
                  <a:pt x="8536" y="11968"/>
                </a:cubicBezTo>
                <a:cubicBezTo>
                  <a:pt x="8532" y="11968"/>
                  <a:pt x="8528" y="11968"/>
                  <a:pt x="8522" y="11971"/>
                </a:cubicBezTo>
                <a:cubicBezTo>
                  <a:pt x="8522" y="11971"/>
                  <a:pt x="8533" y="11979"/>
                  <a:pt x="8546" y="11979"/>
                </a:cubicBezTo>
                <a:cubicBezTo>
                  <a:pt x="8555" y="11979"/>
                  <a:pt x="8564" y="11975"/>
                  <a:pt x="8569" y="11960"/>
                </a:cubicBezTo>
                <a:cubicBezTo>
                  <a:pt x="8585" y="11968"/>
                  <a:pt x="8580" y="11981"/>
                  <a:pt x="8574" y="11993"/>
                </a:cubicBezTo>
                <a:lnTo>
                  <a:pt x="8574" y="11993"/>
                </a:lnTo>
                <a:cubicBezTo>
                  <a:pt x="8579" y="11986"/>
                  <a:pt x="8586" y="11979"/>
                  <a:pt x="8593" y="11971"/>
                </a:cubicBezTo>
                <a:cubicBezTo>
                  <a:pt x="8593" y="12007"/>
                  <a:pt x="8617" y="12031"/>
                  <a:pt x="8629" y="12055"/>
                </a:cubicBezTo>
                <a:cubicBezTo>
                  <a:pt x="8617" y="12055"/>
                  <a:pt x="8605" y="12067"/>
                  <a:pt x="8605" y="12067"/>
                </a:cubicBezTo>
                <a:cubicBezTo>
                  <a:pt x="8610" y="12065"/>
                  <a:pt x="8614" y="12065"/>
                  <a:pt x="8617" y="12065"/>
                </a:cubicBezTo>
                <a:cubicBezTo>
                  <a:pt x="8641" y="12065"/>
                  <a:pt x="8596" y="12104"/>
                  <a:pt x="8617" y="12114"/>
                </a:cubicBezTo>
                <a:cubicBezTo>
                  <a:pt x="8665" y="12162"/>
                  <a:pt x="8760" y="12210"/>
                  <a:pt x="8796" y="12269"/>
                </a:cubicBezTo>
                <a:cubicBezTo>
                  <a:pt x="8809" y="12266"/>
                  <a:pt x="8820" y="12264"/>
                  <a:pt x="8829" y="12264"/>
                </a:cubicBezTo>
                <a:cubicBezTo>
                  <a:pt x="8851" y="12264"/>
                  <a:pt x="8862" y="12273"/>
                  <a:pt x="8879" y="12281"/>
                </a:cubicBezTo>
                <a:lnTo>
                  <a:pt x="8831" y="12329"/>
                </a:lnTo>
                <a:lnTo>
                  <a:pt x="8855" y="12329"/>
                </a:lnTo>
                <a:cubicBezTo>
                  <a:pt x="8843" y="12341"/>
                  <a:pt x="8843" y="12329"/>
                  <a:pt x="8831" y="12352"/>
                </a:cubicBezTo>
                <a:lnTo>
                  <a:pt x="8863" y="12331"/>
                </a:lnTo>
                <a:lnTo>
                  <a:pt x="8863" y="12331"/>
                </a:lnTo>
                <a:cubicBezTo>
                  <a:pt x="8847" y="12345"/>
                  <a:pt x="8875" y="12376"/>
                  <a:pt x="8819" y="12376"/>
                </a:cubicBezTo>
                <a:lnTo>
                  <a:pt x="8867" y="12436"/>
                </a:lnTo>
                <a:cubicBezTo>
                  <a:pt x="8869" y="12441"/>
                  <a:pt x="8873" y="12443"/>
                  <a:pt x="8877" y="12443"/>
                </a:cubicBezTo>
                <a:cubicBezTo>
                  <a:pt x="8888" y="12443"/>
                  <a:pt x="8903" y="12429"/>
                  <a:pt x="8910" y="12429"/>
                </a:cubicBezTo>
                <a:cubicBezTo>
                  <a:pt x="8913" y="12429"/>
                  <a:pt x="8915" y="12431"/>
                  <a:pt x="8915" y="12436"/>
                </a:cubicBezTo>
                <a:cubicBezTo>
                  <a:pt x="8903" y="12448"/>
                  <a:pt x="8903" y="12436"/>
                  <a:pt x="8879" y="12460"/>
                </a:cubicBezTo>
                <a:cubicBezTo>
                  <a:pt x="8879" y="12481"/>
                  <a:pt x="8891" y="12487"/>
                  <a:pt x="8909" y="12487"/>
                </a:cubicBezTo>
                <a:cubicBezTo>
                  <a:pt x="8939" y="12487"/>
                  <a:pt x="8983" y="12469"/>
                  <a:pt x="9010" y="12469"/>
                </a:cubicBezTo>
                <a:cubicBezTo>
                  <a:pt x="9022" y="12469"/>
                  <a:pt x="9031" y="12473"/>
                  <a:pt x="9034" y="12483"/>
                </a:cubicBezTo>
                <a:lnTo>
                  <a:pt x="9022" y="12495"/>
                </a:lnTo>
                <a:cubicBezTo>
                  <a:pt x="9024" y="12493"/>
                  <a:pt x="9027" y="12492"/>
                  <a:pt x="9029" y="12492"/>
                </a:cubicBezTo>
                <a:cubicBezTo>
                  <a:pt x="9036" y="12492"/>
                  <a:pt x="9043" y="12499"/>
                  <a:pt x="9050" y="12499"/>
                </a:cubicBezTo>
                <a:cubicBezTo>
                  <a:pt x="9052" y="12499"/>
                  <a:pt x="9055" y="12498"/>
                  <a:pt x="9057" y="12495"/>
                </a:cubicBezTo>
                <a:cubicBezTo>
                  <a:pt x="9073" y="12480"/>
                  <a:pt x="9074" y="12476"/>
                  <a:pt x="9071" y="12476"/>
                </a:cubicBezTo>
                <a:cubicBezTo>
                  <a:pt x="9066" y="12476"/>
                  <a:pt x="9051" y="12484"/>
                  <a:pt x="9044" y="12484"/>
                </a:cubicBezTo>
                <a:cubicBezTo>
                  <a:pt x="9040" y="12484"/>
                  <a:pt x="9039" y="12481"/>
                  <a:pt x="9046" y="12471"/>
                </a:cubicBezTo>
                <a:cubicBezTo>
                  <a:pt x="9069" y="12460"/>
                  <a:pt x="9078" y="12460"/>
                  <a:pt x="9086" y="12460"/>
                </a:cubicBezTo>
                <a:cubicBezTo>
                  <a:pt x="9093" y="12460"/>
                  <a:pt x="9099" y="12460"/>
                  <a:pt x="9117" y="12448"/>
                </a:cubicBezTo>
                <a:lnTo>
                  <a:pt x="9117" y="12448"/>
                </a:lnTo>
                <a:cubicBezTo>
                  <a:pt x="9111" y="12460"/>
                  <a:pt x="9114" y="12463"/>
                  <a:pt x="9120" y="12463"/>
                </a:cubicBezTo>
                <a:cubicBezTo>
                  <a:pt x="9126" y="12463"/>
                  <a:pt x="9135" y="12460"/>
                  <a:pt x="9141" y="12460"/>
                </a:cubicBezTo>
                <a:cubicBezTo>
                  <a:pt x="9129" y="12495"/>
                  <a:pt x="9165" y="12507"/>
                  <a:pt x="9129" y="12543"/>
                </a:cubicBezTo>
                <a:cubicBezTo>
                  <a:pt x="9148" y="12533"/>
                  <a:pt x="9183" y="12516"/>
                  <a:pt x="9202" y="12516"/>
                </a:cubicBezTo>
                <a:cubicBezTo>
                  <a:pt x="9206" y="12516"/>
                  <a:pt x="9210" y="12517"/>
                  <a:pt x="9212" y="12519"/>
                </a:cubicBezTo>
                <a:cubicBezTo>
                  <a:pt x="9188" y="12555"/>
                  <a:pt x="9177" y="12543"/>
                  <a:pt x="9177" y="12567"/>
                </a:cubicBezTo>
                <a:lnTo>
                  <a:pt x="9200" y="12555"/>
                </a:lnTo>
                <a:lnTo>
                  <a:pt x="9200" y="12555"/>
                </a:lnTo>
                <a:cubicBezTo>
                  <a:pt x="9212" y="12567"/>
                  <a:pt x="9200" y="12567"/>
                  <a:pt x="9188" y="12579"/>
                </a:cubicBezTo>
                <a:cubicBezTo>
                  <a:pt x="9188" y="12581"/>
                  <a:pt x="9191" y="12582"/>
                  <a:pt x="9194" y="12582"/>
                </a:cubicBezTo>
                <a:cubicBezTo>
                  <a:pt x="9201" y="12582"/>
                  <a:pt x="9211" y="12579"/>
                  <a:pt x="9218" y="12579"/>
                </a:cubicBezTo>
                <a:cubicBezTo>
                  <a:pt x="9225" y="12579"/>
                  <a:pt x="9229" y="12582"/>
                  <a:pt x="9224" y="12591"/>
                </a:cubicBezTo>
                <a:lnTo>
                  <a:pt x="9188" y="12602"/>
                </a:lnTo>
                <a:cubicBezTo>
                  <a:pt x="9212" y="12602"/>
                  <a:pt x="9212" y="12614"/>
                  <a:pt x="9212" y="12638"/>
                </a:cubicBezTo>
                <a:cubicBezTo>
                  <a:pt x="9209" y="12642"/>
                  <a:pt x="9206" y="12643"/>
                  <a:pt x="9205" y="12643"/>
                </a:cubicBezTo>
                <a:cubicBezTo>
                  <a:pt x="9200" y="12643"/>
                  <a:pt x="9200" y="12635"/>
                  <a:pt x="9200" y="12626"/>
                </a:cubicBezTo>
                <a:cubicBezTo>
                  <a:pt x="9185" y="12642"/>
                  <a:pt x="9187" y="12646"/>
                  <a:pt x="9195" y="12646"/>
                </a:cubicBezTo>
                <a:cubicBezTo>
                  <a:pt x="9205" y="12646"/>
                  <a:pt x="9224" y="12638"/>
                  <a:pt x="9224" y="12638"/>
                </a:cubicBezTo>
                <a:cubicBezTo>
                  <a:pt x="9236" y="12626"/>
                  <a:pt x="9236" y="12614"/>
                  <a:pt x="9260" y="12602"/>
                </a:cubicBezTo>
                <a:cubicBezTo>
                  <a:pt x="9263" y="12605"/>
                  <a:pt x="9268" y="12606"/>
                  <a:pt x="9274" y="12606"/>
                </a:cubicBezTo>
                <a:cubicBezTo>
                  <a:pt x="9279" y="12606"/>
                  <a:pt x="9285" y="12605"/>
                  <a:pt x="9290" y="12605"/>
                </a:cubicBezTo>
                <a:cubicBezTo>
                  <a:pt x="9299" y="12605"/>
                  <a:pt x="9302" y="12608"/>
                  <a:pt x="9284" y="12626"/>
                </a:cubicBezTo>
                <a:lnTo>
                  <a:pt x="9260" y="12626"/>
                </a:lnTo>
                <a:cubicBezTo>
                  <a:pt x="9266" y="12629"/>
                  <a:pt x="9271" y="12630"/>
                  <a:pt x="9275" y="12630"/>
                </a:cubicBezTo>
                <a:cubicBezTo>
                  <a:pt x="9280" y="12630"/>
                  <a:pt x="9284" y="12629"/>
                  <a:pt x="9287" y="12629"/>
                </a:cubicBezTo>
                <a:cubicBezTo>
                  <a:pt x="9292" y="12629"/>
                  <a:pt x="9295" y="12632"/>
                  <a:pt x="9296" y="12648"/>
                </a:cubicBezTo>
                <a:lnTo>
                  <a:pt x="9296" y="12648"/>
                </a:lnTo>
                <a:cubicBezTo>
                  <a:pt x="9296" y="12648"/>
                  <a:pt x="9296" y="12648"/>
                  <a:pt x="9297" y="12648"/>
                </a:cubicBezTo>
                <a:cubicBezTo>
                  <a:pt x="9326" y="12648"/>
                  <a:pt x="9309" y="12687"/>
                  <a:pt x="9319" y="12698"/>
                </a:cubicBezTo>
                <a:lnTo>
                  <a:pt x="9343" y="12698"/>
                </a:lnTo>
                <a:cubicBezTo>
                  <a:pt x="9355" y="12674"/>
                  <a:pt x="9367" y="12674"/>
                  <a:pt x="9391" y="12650"/>
                </a:cubicBezTo>
                <a:lnTo>
                  <a:pt x="9391" y="12650"/>
                </a:lnTo>
                <a:cubicBezTo>
                  <a:pt x="9379" y="12666"/>
                  <a:pt x="9383" y="12670"/>
                  <a:pt x="9393" y="12670"/>
                </a:cubicBezTo>
                <a:cubicBezTo>
                  <a:pt x="9403" y="12670"/>
                  <a:pt x="9419" y="12666"/>
                  <a:pt x="9432" y="12666"/>
                </a:cubicBezTo>
                <a:cubicBezTo>
                  <a:pt x="9445" y="12666"/>
                  <a:pt x="9454" y="12670"/>
                  <a:pt x="9450" y="12686"/>
                </a:cubicBezTo>
                <a:cubicBezTo>
                  <a:pt x="9438" y="12692"/>
                  <a:pt x="9430" y="12695"/>
                  <a:pt x="9425" y="12695"/>
                </a:cubicBezTo>
                <a:cubicBezTo>
                  <a:pt x="9421" y="12695"/>
                  <a:pt x="9421" y="12692"/>
                  <a:pt x="9427" y="12686"/>
                </a:cubicBezTo>
                <a:lnTo>
                  <a:pt x="9427" y="12686"/>
                </a:lnTo>
                <a:cubicBezTo>
                  <a:pt x="9367" y="12710"/>
                  <a:pt x="9331" y="12733"/>
                  <a:pt x="9296" y="12733"/>
                </a:cubicBezTo>
                <a:cubicBezTo>
                  <a:pt x="9307" y="12733"/>
                  <a:pt x="9316" y="12736"/>
                  <a:pt x="9319" y="12739"/>
                </a:cubicBezTo>
                <a:lnTo>
                  <a:pt x="9319" y="12739"/>
                </a:lnTo>
                <a:lnTo>
                  <a:pt x="9355" y="12722"/>
                </a:lnTo>
                <a:cubicBezTo>
                  <a:pt x="9355" y="12733"/>
                  <a:pt x="9355" y="12733"/>
                  <a:pt x="9355" y="12733"/>
                </a:cubicBezTo>
                <a:cubicBezTo>
                  <a:pt x="9391" y="12722"/>
                  <a:pt x="9403" y="12698"/>
                  <a:pt x="9427" y="12698"/>
                </a:cubicBezTo>
                <a:cubicBezTo>
                  <a:pt x="9444" y="12698"/>
                  <a:pt x="9417" y="12717"/>
                  <a:pt x="9406" y="12722"/>
                </a:cubicBezTo>
                <a:lnTo>
                  <a:pt x="9406" y="12722"/>
                </a:lnTo>
                <a:cubicBezTo>
                  <a:pt x="9405" y="12722"/>
                  <a:pt x="9404" y="12722"/>
                  <a:pt x="9403" y="12722"/>
                </a:cubicBezTo>
                <a:cubicBezTo>
                  <a:pt x="9401" y="12723"/>
                  <a:pt x="9401" y="12724"/>
                  <a:pt x="9402" y="12724"/>
                </a:cubicBezTo>
                <a:cubicBezTo>
                  <a:pt x="9402" y="12724"/>
                  <a:pt x="9404" y="12723"/>
                  <a:pt x="9406" y="12722"/>
                </a:cubicBezTo>
                <a:lnTo>
                  <a:pt x="9406" y="12722"/>
                </a:lnTo>
                <a:cubicBezTo>
                  <a:pt x="9410" y="12724"/>
                  <a:pt x="9414" y="12724"/>
                  <a:pt x="9418" y="12724"/>
                </a:cubicBezTo>
                <a:cubicBezTo>
                  <a:pt x="9434" y="12724"/>
                  <a:pt x="9445" y="12717"/>
                  <a:pt x="9451" y="12717"/>
                </a:cubicBezTo>
                <a:cubicBezTo>
                  <a:pt x="9454" y="12717"/>
                  <a:pt x="9455" y="12721"/>
                  <a:pt x="9450" y="12733"/>
                </a:cubicBezTo>
                <a:cubicBezTo>
                  <a:pt x="9450" y="12733"/>
                  <a:pt x="9438" y="12733"/>
                  <a:pt x="9438" y="12722"/>
                </a:cubicBezTo>
                <a:lnTo>
                  <a:pt x="9438" y="12722"/>
                </a:lnTo>
                <a:cubicBezTo>
                  <a:pt x="9438" y="12757"/>
                  <a:pt x="9474" y="12757"/>
                  <a:pt x="9427" y="12793"/>
                </a:cubicBezTo>
                <a:cubicBezTo>
                  <a:pt x="9415" y="12805"/>
                  <a:pt x="9391" y="12805"/>
                  <a:pt x="9391" y="12805"/>
                </a:cubicBezTo>
                <a:lnTo>
                  <a:pt x="9403" y="12793"/>
                </a:lnTo>
                <a:lnTo>
                  <a:pt x="9403" y="12793"/>
                </a:lnTo>
                <a:cubicBezTo>
                  <a:pt x="9363" y="12803"/>
                  <a:pt x="9407" y="12805"/>
                  <a:pt x="9386" y="12819"/>
                </a:cubicBezTo>
                <a:lnTo>
                  <a:pt x="9386" y="12819"/>
                </a:lnTo>
                <a:cubicBezTo>
                  <a:pt x="9388" y="12819"/>
                  <a:pt x="9390" y="12818"/>
                  <a:pt x="9391" y="12818"/>
                </a:cubicBezTo>
                <a:cubicBezTo>
                  <a:pt x="9403" y="12818"/>
                  <a:pt x="9403" y="12832"/>
                  <a:pt x="9403" y="12841"/>
                </a:cubicBezTo>
                <a:lnTo>
                  <a:pt x="9438" y="12817"/>
                </a:lnTo>
                <a:cubicBezTo>
                  <a:pt x="9457" y="12811"/>
                  <a:pt x="9467" y="12808"/>
                  <a:pt x="9471" y="12808"/>
                </a:cubicBezTo>
                <a:cubicBezTo>
                  <a:pt x="9490" y="12808"/>
                  <a:pt x="9373" y="12866"/>
                  <a:pt x="9403" y="12876"/>
                </a:cubicBezTo>
                <a:cubicBezTo>
                  <a:pt x="9438" y="12876"/>
                  <a:pt x="9403" y="12864"/>
                  <a:pt x="9438" y="12864"/>
                </a:cubicBezTo>
                <a:cubicBezTo>
                  <a:pt x="9438" y="12876"/>
                  <a:pt x="9415" y="12900"/>
                  <a:pt x="9438" y="12912"/>
                </a:cubicBezTo>
                <a:cubicBezTo>
                  <a:pt x="9431" y="12920"/>
                  <a:pt x="9423" y="12932"/>
                  <a:pt x="9410" y="12946"/>
                </a:cubicBezTo>
                <a:lnTo>
                  <a:pt x="9410" y="12946"/>
                </a:lnTo>
                <a:lnTo>
                  <a:pt x="9450" y="12936"/>
                </a:lnTo>
                <a:cubicBezTo>
                  <a:pt x="9450" y="12948"/>
                  <a:pt x="9486" y="12960"/>
                  <a:pt x="9474" y="12972"/>
                </a:cubicBezTo>
                <a:cubicBezTo>
                  <a:pt x="9486" y="12972"/>
                  <a:pt x="9486" y="12960"/>
                  <a:pt x="9498" y="12960"/>
                </a:cubicBezTo>
                <a:cubicBezTo>
                  <a:pt x="9504" y="12963"/>
                  <a:pt x="9511" y="12963"/>
                  <a:pt x="9519" y="12963"/>
                </a:cubicBezTo>
                <a:cubicBezTo>
                  <a:pt x="9527" y="12963"/>
                  <a:pt x="9535" y="12963"/>
                  <a:pt x="9543" y="12963"/>
                </a:cubicBezTo>
                <a:cubicBezTo>
                  <a:pt x="9558" y="12963"/>
                  <a:pt x="9569" y="12966"/>
                  <a:pt x="9569" y="12983"/>
                </a:cubicBezTo>
                <a:cubicBezTo>
                  <a:pt x="9558" y="12991"/>
                  <a:pt x="9550" y="12994"/>
                  <a:pt x="9544" y="12994"/>
                </a:cubicBezTo>
                <a:cubicBezTo>
                  <a:pt x="9532" y="12994"/>
                  <a:pt x="9530" y="12983"/>
                  <a:pt x="9522" y="12983"/>
                </a:cubicBezTo>
                <a:cubicBezTo>
                  <a:pt x="9510" y="13007"/>
                  <a:pt x="9534" y="12995"/>
                  <a:pt x="9534" y="13019"/>
                </a:cubicBezTo>
                <a:cubicBezTo>
                  <a:pt x="9527" y="13025"/>
                  <a:pt x="9524" y="13028"/>
                  <a:pt x="9523" y="13028"/>
                </a:cubicBezTo>
                <a:cubicBezTo>
                  <a:pt x="9519" y="13028"/>
                  <a:pt x="9522" y="13017"/>
                  <a:pt x="9510" y="13017"/>
                </a:cubicBezTo>
                <a:cubicBezTo>
                  <a:pt x="9507" y="13017"/>
                  <a:pt x="9503" y="13017"/>
                  <a:pt x="9498" y="13019"/>
                </a:cubicBezTo>
                <a:lnTo>
                  <a:pt x="9519" y="13040"/>
                </a:lnTo>
                <a:lnTo>
                  <a:pt x="9519" y="13040"/>
                </a:lnTo>
                <a:cubicBezTo>
                  <a:pt x="9526" y="13037"/>
                  <a:pt x="9531" y="13036"/>
                  <a:pt x="9534" y="13036"/>
                </a:cubicBezTo>
                <a:cubicBezTo>
                  <a:pt x="9553" y="13036"/>
                  <a:pt x="9527" y="13067"/>
                  <a:pt x="9546" y="13067"/>
                </a:cubicBezTo>
                <a:cubicBezTo>
                  <a:pt x="9550" y="13079"/>
                  <a:pt x="9560" y="13083"/>
                  <a:pt x="9574" y="13083"/>
                </a:cubicBezTo>
                <a:cubicBezTo>
                  <a:pt x="9602" y="13083"/>
                  <a:pt x="9645" y="13067"/>
                  <a:pt x="9677" y="13067"/>
                </a:cubicBezTo>
                <a:cubicBezTo>
                  <a:pt x="9665" y="13079"/>
                  <a:pt x="9653" y="13091"/>
                  <a:pt x="9641" y="13091"/>
                </a:cubicBezTo>
                <a:cubicBezTo>
                  <a:pt x="9651" y="13081"/>
                  <a:pt x="9652" y="13077"/>
                  <a:pt x="9650" y="13077"/>
                </a:cubicBezTo>
                <a:cubicBezTo>
                  <a:pt x="9647" y="13077"/>
                  <a:pt x="9636" y="13084"/>
                  <a:pt x="9629" y="13091"/>
                </a:cubicBezTo>
                <a:cubicBezTo>
                  <a:pt x="9641" y="13091"/>
                  <a:pt x="9593" y="13138"/>
                  <a:pt x="9569" y="13138"/>
                </a:cubicBezTo>
                <a:cubicBezTo>
                  <a:pt x="9574" y="13141"/>
                  <a:pt x="9578" y="13142"/>
                  <a:pt x="9581" y="13142"/>
                </a:cubicBezTo>
                <a:cubicBezTo>
                  <a:pt x="9594" y="13142"/>
                  <a:pt x="9598" y="13126"/>
                  <a:pt x="9617" y="13126"/>
                </a:cubicBezTo>
                <a:lnTo>
                  <a:pt x="9629" y="13150"/>
                </a:lnTo>
                <a:cubicBezTo>
                  <a:pt x="9653" y="13138"/>
                  <a:pt x="9653" y="13126"/>
                  <a:pt x="9677" y="13126"/>
                </a:cubicBezTo>
                <a:cubicBezTo>
                  <a:pt x="9688" y="13126"/>
                  <a:pt x="9688" y="13138"/>
                  <a:pt x="9700" y="13150"/>
                </a:cubicBezTo>
                <a:cubicBezTo>
                  <a:pt x="9692" y="13159"/>
                  <a:pt x="9678" y="13167"/>
                  <a:pt x="9666" y="13167"/>
                </a:cubicBezTo>
                <a:cubicBezTo>
                  <a:pt x="9661" y="13167"/>
                  <a:pt x="9656" y="13166"/>
                  <a:pt x="9653" y="13162"/>
                </a:cubicBezTo>
                <a:lnTo>
                  <a:pt x="9653" y="13162"/>
                </a:lnTo>
                <a:cubicBezTo>
                  <a:pt x="9653" y="13174"/>
                  <a:pt x="9653" y="13186"/>
                  <a:pt x="9677" y="13186"/>
                </a:cubicBezTo>
                <a:cubicBezTo>
                  <a:pt x="9684" y="13175"/>
                  <a:pt x="9690" y="13172"/>
                  <a:pt x="9696" y="13172"/>
                </a:cubicBezTo>
                <a:cubicBezTo>
                  <a:pt x="9704" y="13172"/>
                  <a:pt x="9711" y="13176"/>
                  <a:pt x="9721" y="13176"/>
                </a:cubicBezTo>
                <a:cubicBezTo>
                  <a:pt x="9728" y="13176"/>
                  <a:pt x="9737" y="13173"/>
                  <a:pt x="9748" y="13162"/>
                </a:cubicBezTo>
                <a:lnTo>
                  <a:pt x="9748" y="13162"/>
                </a:lnTo>
                <a:lnTo>
                  <a:pt x="9736" y="13186"/>
                </a:lnTo>
                <a:cubicBezTo>
                  <a:pt x="9736" y="13186"/>
                  <a:pt x="9726" y="13191"/>
                  <a:pt x="9722" y="13191"/>
                </a:cubicBezTo>
                <a:cubicBezTo>
                  <a:pt x="9720" y="13191"/>
                  <a:pt x="9720" y="13190"/>
                  <a:pt x="9724" y="13186"/>
                </a:cubicBezTo>
                <a:lnTo>
                  <a:pt x="9724" y="13186"/>
                </a:lnTo>
                <a:cubicBezTo>
                  <a:pt x="9706" y="13198"/>
                  <a:pt x="9709" y="13201"/>
                  <a:pt x="9718" y="13201"/>
                </a:cubicBezTo>
                <a:cubicBezTo>
                  <a:pt x="9727" y="13201"/>
                  <a:pt x="9742" y="13198"/>
                  <a:pt x="9748" y="13198"/>
                </a:cubicBezTo>
                <a:cubicBezTo>
                  <a:pt x="9736" y="13210"/>
                  <a:pt x="9748" y="13222"/>
                  <a:pt x="9724" y="13233"/>
                </a:cubicBezTo>
                <a:cubicBezTo>
                  <a:pt x="9748" y="13233"/>
                  <a:pt x="9736" y="13245"/>
                  <a:pt x="9724" y="13257"/>
                </a:cubicBezTo>
                <a:cubicBezTo>
                  <a:pt x="9736" y="13257"/>
                  <a:pt x="9748" y="13245"/>
                  <a:pt x="9760" y="13245"/>
                </a:cubicBezTo>
                <a:lnTo>
                  <a:pt x="9772" y="13269"/>
                </a:lnTo>
                <a:cubicBezTo>
                  <a:pt x="9748" y="13281"/>
                  <a:pt x="9688" y="13317"/>
                  <a:pt x="9688" y="13317"/>
                </a:cubicBezTo>
                <a:cubicBezTo>
                  <a:pt x="9706" y="13317"/>
                  <a:pt x="9731" y="13297"/>
                  <a:pt x="9742" y="13297"/>
                </a:cubicBezTo>
                <a:cubicBezTo>
                  <a:pt x="9746" y="13297"/>
                  <a:pt x="9748" y="13299"/>
                  <a:pt x="9748" y="13305"/>
                </a:cubicBezTo>
                <a:cubicBezTo>
                  <a:pt x="9712" y="13317"/>
                  <a:pt x="9736" y="13341"/>
                  <a:pt x="9677" y="13353"/>
                </a:cubicBezTo>
                <a:cubicBezTo>
                  <a:pt x="9653" y="13376"/>
                  <a:pt x="9665" y="13400"/>
                  <a:pt x="9677" y="13400"/>
                </a:cubicBezTo>
                <a:cubicBezTo>
                  <a:pt x="9712" y="13388"/>
                  <a:pt x="9688" y="13376"/>
                  <a:pt x="9724" y="13364"/>
                </a:cubicBezTo>
                <a:cubicBezTo>
                  <a:pt x="9735" y="13372"/>
                  <a:pt x="9750" y="13373"/>
                  <a:pt x="9765" y="13373"/>
                </a:cubicBezTo>
                <a:cubicBezTo>
                  <a:pt x="9782" y="13373"/>
                  <a:pt x="9799" y="13371"/>
                  <a:pt x="9813" y="13371"/>
                </a:cubicBezTo>
                <a:cubicBezTo>
                  <a:pt x="9831" y="13371"/>
                  <a:pt x="9843" y="13374"/>
                  <a:pt x="9843" y="13388"/>
                </a:cubicBezTo>
                <a:lnTo>
                  <a:pt x="9855" y="13376"/>
                </a:lnTo>
                <a:lnTo>
                  <a:pt x="9867" y="13376"/>
                </a:lnTo>
                <a:cubicBezTo>
                  <a:pt x="9855" y="13388"/>
                  <a:pt x="9855" y="13400"/>
                  <a:pt x="9843" y="13412"/>
                </a:cubicBezTo>
                <a:cubicBezTo>
                  <a:pt x="9819" y="13436"/>
                  <a:pt x="9808" y="13460"/>
                  <a:pt x="9819" y="13472"/>
                </a:cubicBezTo>
                <a:cubicBezTo>
                  <a:pt x="9831" y="13472"/>
                  <a:pt x="9843" y="13460"/>
                  <a:pt x="9855" y="13448"/>
                </a:cubicBezTo>
                <a:cubicBezTo>
                  <a:pt x="9855" y="13460"/>
                  <a:pt x="9855" y="13472"/>
                  <a:pt x="9855" y="13484"/>
                </a:cubicBezTo>
                <a:lnTo>
                  <a:pt x="9819" y="13484"/>
                </a:lnTo>
                <a:cubicBezTo>
                  <a:pt x="9819" y="13495"/>
                  <a:pt x="9867" y="13531"/>
                  <a:pt x="9831" y="13543"/>
                </a:cubicBezTo>
                <a:cubicBezTo>
                  <a:pt x="9831" y="13531"/>
                  <a:pt x="9831" y="13531"/>
                  <a:pt x="9831" y="13531"/>
                </a:cubicBezTo>
                <a:cubicBezTo>
                  <a:pt x="9831" y="13555"/>
                  <a:pt x="9808" y="13555"/>
                  <a:pt x="9831" y="13579"/>
                </a:cubicBezTo>
                <a:cubicBezTo>
                  <a:pt x="9831" y="13593"/>
                  <a:pt x="9823" y="13599"/>
                  <a:pt x="9809" y="13599"/>
                </a:cubicBezTo>
                <a:cubicBezTo>
                  <a:pt x="9799" y="13599"/>
                  <a:pt x="9787" y="13596"/>
                  <a:pt x="9772" y="13591"/>
                </a:cubicBezTo>
                <a:lnTo>
                  <a:pt x="9772" y="13591"/>
                </a:lnTo>
                <a:cubicBezTo>
                  <a:pt x="9831" y="13614"/>
                  <a:pt x="9748" y="13626"/>
                  <a:pt x="9748" y="13626"/>
                </a:cubicBezTo>
                <a:cubicBezTo>
                  <a:pt x="9748" y="13626"/>
                  <a:pt x="9653" y="13829"/>
                  <a:pt x="9581" y="14055"/>
                </a:cubicBezTo>
                <a:cubicBezTo>
                  <a:pt x="9486" y="14293"/>
                  <a:pt x="9438" y="14555"/>
                  <a:pt x="9569" y="14734"/>
                </a:cubicBezTo>
                <a:cubicBezTo>
                  <a:pt x="9593" y="14746"/>
                  <a:pt x="9605" y="14781"/>
                  <a:pt x="9641" y="14781"/>
                </a:cubicBezTo>
                <a:cubicBezTo>
                  <a:pt x="9653" y="14805"/>
                  <a:pt x="9593" y="14793"/>
                  <a:pt x="9617" y="14805"/>
                </a:cubicBezTo>
                <a:cubicBezTo>
                  <a:pt x="9621" y="14804"/>
                  <a:pt x="9625" y="14803"/>
                  <a:pt x="9629" y="14803"/>
                </a:cubicBezTo>
                <a:cubicBezTo>
                  <a:pt x="9663" y="14803"/>
                  <a:pt x="9706" y="14841"/>
                  <a:pt x="9748" y="14841"/>
                </a:cubicBezTo>
                <a:lnTo>
                  <a:pt x="9748" y="14853"/>
                </a:lnTo>
                <a:cubicBezTo>
                  <a:pt x="9752" y="14855"/>
                  <a:pt x="9754" y="14855"/>
                  <a:pt x="9754" y="14855"/>
                </a:cubicBezTo>
                <a:cubicBezTo>
                  <a:pt x="9758" y="14855"/>
                  <a:pt x="9746" y="14844"/>
                  <a:pt x="9751" y="14844"/>
                </a:cubicBezTo>
                <a:cubicBezTo>
                  <a:pt x="9753" y="14844"/>
                  <a:pt x="9759" y="14847"/>
                  <a:pt x="9772" y="14853"/>
                </a:cubicBezTo>
                <a:lnTo>
                  <a:pt x="9712" y="14817"/>
                </a:lnTo>
                <a:lnTo>
                  <a:pt x="9760" y="14817"/>
                </a:lnTo>
                <a:cubicBezTo>
                  <a:pt x="9736" y="14793"/>
                  <a:pt x="9665" y="14757"/>
                  <a:pt x="9712" y="14757"/>
                </a:cubicBezTo>
                <a:cubicBezTo>
                  <a:pt x="9712" y="14754"/>
                  <a:pt x="9716" y="14752"/>
                  <a:pt x="9722" y="14752"/>
                </a:cubicBezTo>
                <a:cubicBezTo>
                  <a:pt x="9733" y="14752"/>
                  <a:pt x="9752" y="14757"/>
                  <a:pt x="9760" y="14757"/>
                </a:cubicBezTo>
                <a:lnTo>
                  <a:pt x="9760" y="14769"/>
                </a:lnTo>
                <a:lnTo>
                  <a:pt x="9796" y="14757"/>
                </a:lnTo>
                <a:lnTo>
                  <a:pt x="9796" y="14757"/>
                </a:lnTo>
                <a:cubicBezTo>
                  <a:pt x="9775" y="14768"/>
                  <a:pt x="9799" y="14796"/>
                  <a:pt x="9806" y="14796"/>
                </a:cubicBezTo>
                <a:cubicBezTo>
                  <a:pt x="9807" y="14796"/>
                  <a:pt x="9808" y="14795"/>
                  <a:pt x="9808" y="14793"/>
                </a:cubicBezTo>
                <a:cubicBezTo>
                  <a:pt x="9831" y="14781"/>
                  <a:pt x="9796" y="14793"/>
                  <a:pt x="9796" y="14769"/>
                </a:cubicBezTo>
                <a:cubicBezTo>
                  <a:pt x="9796" y="14767"/>
                  <a:pt x="9797" y="14766"/>
                  <a:pt x="9798" y="14766"/>
                </a:cubicBezTo>
                <a:cubicBezTo>
                  <a:pt x="9805" y="14766"/>
                  <a:pt x="9824" y="14781"/>
                  <a:pt x="9843" y="14781"/>
                </a:cubicBezTo>
                <a:lnTo>
                  <a:pt x="9843" y="14769"/>
                </a:lnTo>
                <a:cubicBezTo>
                  <a:pt x="9867" y="14781"/>
                  <a:pt x="9843" y="14781"/>
                  <a:pt x="9867" y="14781"/>
                </a:cubicBezTo>
                <a:lnTo>
                  <a:pt x="9855" y="14746"/>
                </a:lnTo>
                <a:lnTo>
                  <a:pt x="9855" y="14746"/>
                </a:lnTo>
                <a:cubicBezTo>
                  <a:pt x="9865" y="14750"/>
                  <a:pt x="9871" y="14751"/>
                  <a:pt x="9875" y="14751"/>
                </a:cubicBezTo>
                <a:cubicBezTo>
                  <a:pt x="9889" y="14751"/>
                  <a:pt x="9852" y="14720"/>
                  <a:pt x="9878" y="14720"/>
                </a:cubicBezTo>
                <a:cubicBezTo>
                  <a:pt x="9881" y="14720"/>
                  <a:pt x="9885" y="14721"/>
                  <a:pt x="9891" y="14722"/>
                </a:cubicBezTo>
                <a:cubicBezTo>
                  <a:pt x="9903" y="14746"/>
                  <a:pt x="9915" y="14734"/>
                  <a:pt x="9939" y="14746"/>
                </a:cubicBezTo>
                <a:lnTo>
                  <a:pt x="9950" y="14698"/>
                </a:lnTo>
                <a:cubicBezTo>
                  <a:pt x="9960" y="14698"/>
                  <a:pt x="9962" y="14713"/>
                  <a:pt x="9962" y="14713"/>
                </a:cubicBezTo>
                <a:cubicBezTo>
                  <a:pt x="9962" y="14713"/>
                  <a:pt x="9962" y="14712"/>
                  <a:pt x="9962" y="14710"/>
                </a:cubicBezTo>
                <a:cubicBezTo>
                  <a:pt x="9986" y="14710"/>
                  <a:pt x="9950" y="14686"/>
                  <a:pt x="9950" y="14686"/>
                </a:cubicBezTo>
                <a:cubicBezTo>
                  <a:pt x="9968" y="14686"/>
                  <a:pt x="9966" y="14666"/>
                  <a:pt x="9984" y="14666"/>
                </a:cubicBezTo>
                <a:cubicBezTo>
                  <a:pt x="9990" y="14666"/>
                  <a:pt x="9998" y="14668"/>
                  <a:pt x="10010" y="14674"/>
                </a:cubicBezTo>
                <a:cubicBezTo>
                  <a:pt x="10058" y="14650"/>
                  <a:pt x="9962" y="14638"/>
                  <a:pt x="9998" y="14627"/>
                </a:cubicBezTo>
                <a:cubicBezTo>
                  <a:pt x="10017" y="14627"/>
                  <a:pt x="10006" y="14642"/>
                  <a:pt x="10013" y="14642"/>
                </a:cubicBezTo>
                <a:cubicBezTo>
                  <a:pt x="10014" y="14642"/>
                  <a:pt x="10017" y="14641"/>
                  <a:pt x="10022" y="14638"/>
                </a:cubicBezTo>
                <a:lnTo>
                  <a:pt x="10022" y="14615"/>
                </a:lnTo>
                <a:cubicBezTo>
                  <a:pt x="10032" y="14615"/>
                  <a:pt x="10058" y="14631"/>
                  <a:pt x="10060" y="14637"/>
                </a:cubicBezTo>
                <a:lnTo>
                  <a:pt x="10060" y="14637"/>
                </a:lnTo>
                <a:cubicBezTo>
                  <a:pt x="10108" y="14602"/>
                  <a:pt x="10189" y="14590"/>
                  <a:pt x="10236" y="14567"/>
                </a:cubicBezTo>
                <a:cubicBezTo>
                  <a:pt x="10248" y="14591"/>
                  <a:pt x="10260" y="14603"/>
                  <a:pt x="10272" y="14615"/>
                </a:cubicBezTo>
                <a:cubicBezTo>
                  <a:pt x="10296" y="14555"/>
                  <a:pt x="10296" y="14531"/>
                  <a:pt x="10296" y="14519"/>
                </a:cubicBezTo>
                <a:cubicBezTo>
                  <a:pt x="10308" y="14519"/>
                  <a:pt x="10296" y="14531"/>
                  <a:pt x="10308" y="14543"/>
                </a:cubicBezTo>
                <a:cubicBezTo>
                  <a:pt x="10284" y="14472"/>
                  <a:pt x="10403" y="14496"/>
                  <a:pt x="10427" y="14448"/>
                </a:cubicBezTo>
                <a:lnTo>
                  <a:pt x="10391" y="14436"/>
                </a:lnTo>
                <a:cubicBezTo>
                  <a:pt x="10498" y="14412"/>
                  <a:pt x="10486" y="14317"/>
                  <a:pt x="10534" y="14257"/>
                </a:cubicBezTo>
                <a:lnTo>
                  <a:pt x="10534" y="14257"/>
                </a:lnTo>
                <a:lnTo>
                  <a:pt x="10522" y="14269"/>
                </a:lnTo>
                <a:cubicBezTo>
                  <a:pt x="10498" y="14246"/>
                  <a:pt x="10498" y="14234"/>
                  <a:pt x="10486" y="14210"/>
                </a:cubicBezTo>
                <a:lnTo>
                  <a:pt x="10486" y="14210"/>
                </a:lnTo>
                <a:cubicBezTo>
                  <a:pt x="10489" y="14213"/>
                  <a:pt x="10495" y="14217"/>
                  <a:pt x="10501" y="14221"/>
                </a:cubicBezTo>
                <a:lnTo>
                  <a:pt x="10501" y="14221"/>
                </a:lnTo>
                <a:cubicBezTo>
                  <a:pt x="10594" y="14183"/>
                  <a:pt x="10618" y="14042"/>
                  <a:pt x="10677" y="13960"/>
                </a:cubicBezTo>
                <a:cubicBezTo>
                  <a:pt x="10700" y="13818"/>
                  <a:pt x="10794" y="13688"/>
                  <a:pt x="10819" y="13546"/>
                </a:cubicBezTo>
                <a:lnTo>
                  <a:pt x="10819" y="13546"/>
                </a:lnTo>
                <a:cubicBezTo>
                  <a:pt x="10817" y="13551"/>
                  <a:pt x="10811" y="13553"/>
                  <a:pt x="10804" y="13553"/>
                </a:cubicBezTo>
                <a:cubicBezTo>
                  <a:pt x="10784" y="13553"/>
                  <a:pt x="10756" y="13539"/>
                  <a:pt x="10772" y="13531"/>
                </a:cubicBezTo>
                <a:cubicBezTo>
                  <a:pt x="10891" y="13519"/>
                  <a:pt x="10772" y="13448"/>
                  <a:pt x="10855" y="13424"/>
                </a:cubicBezTo>
                <a:cubicBezTo>
                  <a:pt x="10843" y="13341"/>
                  <a:pt x="10951" y="13293"/>
                  <a:pt x="10879" y="13198"/>
                </a:cubicBezTo>
                <a:lnTo>
                  <a:pt x="10879" y="13198"/>
                </a:lnTo>
                <a:lnTo>
                  <a:pt x="10915" y="13210"/>
                </a:lnTo>
                <a:cubicBezTo>
                  <a:pt x="10934" y="13200"/>
                  <a:pt x="10923" y="13191"/>
                  <a:pt x="10917" y="13182"/>
                </a:cubicBezTo>
                <a:lnTo>
                  <a:pt x="10917" y="13182"/>
                </a:lnTo>
                <a:cubicBezTo>
                  <a:pt x="10937" y="13147"/>
                  <a:pt x="10916" y="13114"/>
                  <a:pt x="10939" y="13103"/>
                </a:cubicBezTo>
                <a:lnTo>
                  <a:pt x="10891" y="13091"/>
                </a:lnTo>
                <a:cubicBezTo>
                  <a:pt x="10891" y="13079"/>
                  <a:pt x="10927" y="13091"/>
                  <a:pt x="10915" y="13067"/>
                </a:cubicBezTo>
                <a:lnTo>
                  <a:pt x="10915" y="13067"/>
                </a:lnTo>
                <a:lnTo>
                  <a:pt x="10927" y="13079"/>
                </a:lnTo>
                <a:lnTo>
                  <a:pt x="10903" y="13043"/>
                </a:lnTo>
                <a:lnTo>
                  <a:pt x="10903" y="13043"/>
                </a:lnTo>
                <a:cubicBezTo>
                  <a:pt x="10913" y="13047"/>
                  <a:pt x="10920" y="13049"/>
                  <a:pt x="10924" y="13049"/>
                </a:cubicBezTo>
                <a:cubicBezTo>
                  <a:pt x="10949" y="13049"/>
                  <a:pt x="10921" y="13005"/>
                  <a:pt x="10951" y="12995"/>
                </a:cubicBezTo>
                <a:cubicBezTo>
                  <a:pt x="10939" y="12972"/>
                  <a:pt x="10915" y="12924"/>
                  <a:pt x="10939" y="12900"/>
                </a:cubicBezTo>
                <a:cubicBezTo>
                  <a:pt x="10974" y="12900"/>
                  <a:pt x="10986" y="12864"/>
                  <a:pt x="11010" y="12841"/>
                </a:cubicBezTo>
                <a:cubicBezTo>
                  <a:pt x="11010" y="12793"/>
                  <a:pt x="11010" y="12722"/>
                  <a:pt x="11034" y="12662"/>
                </a:cubicBezTo>
                <a:lnTo>
                  <a:pt x="10986" y="12650"/>
                </a:lnTo>
                <a:lnTo>
                  <a:pt x="10986" y="12638"/>
                </a:lnTo>
                <a:lnTo>
                  <a:pt x="11010" y="12638"/>
                </a:lnTo>
                <a:cubicBezTo>
                  <a:pt x="11046" y="12638"/>
                  <a:pt x="11021" y="12618"/>
                  <a:pt x="11022" y="12603"/>
                </a:cubicBezTo>
                <a:lnTo>
                  <a:pt x="11022" y="12603"/>
                </a:lnTo>
                <a:cubicBezTo>
                  <a:pt x="11015" y="12606"/>
                  <a:pt x="11008" y="12607"/>
                  <a:pt x="11002" y="12607"/>
                </a:cubicBezTo>
                <a:cubicBezTo>
                  <a:pt x="10983" y="12607"/>
                  <a:pt x="10969" y="12596"/>
                  <a:pt x="10986" y="12579"/>
                </a:cubicBezTo>
                <a:lnTo>
                  <a:pt x="10986" y="12579"/>
                </a:lnTo>
                <a:lnTo>
                  <a:pt x="10974" y="12567"/>
                </a:lnTo>
                <a:lnTo>
                  <a:pt x="10974" y="12567"/>
                </a:lnTo>
                <a:cubicBezTo>
                  <a:pt x="10986" y="12571"/>
                  <a:pt x="10996" y="12572"/>
                  <a:pt x="11004" y="12572"/>
                </a:cubicBezTo>
                <a:cubicBezTo>
                  <a:pt x="11021" y="12572"/>
                  <a:pt x="11034" y="12567"/>
                  <a:pt x="11058" y="12567"/>
                </a:cubicBezTo>
                <a:cubicBezTo>
                  <a:pt x="11058" y="12519"/>
                  <a:pt x="10998" y="12471"/>
                  <a:pt x="11034" y="12412"/>
                </a:cubicBezTo>
                <a:lnTo>
                  <a:pt x="11034" y="12412"/>
                </a:lnTo>
                <a:cubicBezTo>
                  <a:pt x="11038" y="12413"/>
                  <a:pt x="11041" y="12414"/>
                  <a:pt x="11043" y="12414"/>
                </a:cubicBezTo>
                <a:cubicBezTo>
                  <a:pt x="11056" y="12414"/>
                  <a:pt x="11041" y="12393"/>
                  <a:pt x="11057" y="12393"/>
                </a:cubicBezTo>
                <a:cubicBezTo>
                  <a:pt x="11062" y="12393"/>
                  <a:pt x="11069" y="12395"/>
                  <a:pt x="11082" y="12400"/>
                </a:cubicBezTo>
                <a:cubicBezTo>
                  <a:pt x="11076" y="12376"/>
                  <a:pt x="11064" y="12373"/>
                  <a:pt x="11047" y="12373"/>
                </a:cubicBezTo>
                <a:cubicBezTo>
                  <a:pt x="11042" y="12373"/>
                  <a:pt x="11036" y="12374"/>
                  <a:pt x="11029" y="12374"/>
                </a:cubicBezTo>
                <a:cubicBezTo>
                  <a:pt x="11017" y="12374"/>
                  <a:pt x="11002" y="12372"/>
                  <a:pt x="10986" y="12364"/>
                </a:cubicBezTo>
                <a:cubicBezTo>
                  <a:pt x="10998" y="12364"/>
                  <a:pt x="10974" y="12352"/>
                  <a:pt x="10998" y="12352"/>
                </a:cubicBezTo>
                <a:lnTo>
                  <a:pt x="11046" y="12352"/>
                </a:lnTo>
                <a:lnTo>
                  <a:pt x="11046" y="12329"/>
                </a:lnTo>
                <a:cubicBezTo>
                  <a:pt x="11046" y="12329"/>
                  <a:pt x="11058" y="12341"/>
                  <a:pt x="11058" y="12341"/>
                </a:cubicBezTo>
                <a:cubicBezTo>
                  <a:pt x="11034" y="12293"/>
                  <a:pt x="11117" y="12269"/>
                  <a:pt x="11082" y="12221"/>
                </a:cubicBezTo>
                <a:cubicBezTo>
                  <a:pt x="11077" y="12219"/>
                  <a:pt x="11074" y="12218"/>
                  <a:pt x="11072" y="12218"/>
                </a:cubicBezTo>
                <a:cubicBezTo>
                  <a:pt x="11065" y="12218"/>
                  <a:pt x="11077" y="12233"/>
                  <a:pt x="11058" y="12233"/>
                </a:cubicBezTo>
                <a:cubicBezTo>
                  <a:pt x="11010" y="12186"/>
                  <a:pt x="11105" y="12198"/>
                  <a:pt x="11070" y="12162"/>
                </a:cubicBezTo>
                <a:lnTo>
                  <a:pt x="11070" y="12162"/>
                </a:lnTo>
                <a:lnTo>
                  <a:pt x="11105" y="12174"/>
                </a:lnTo>
                <a:cubicBezTo>
                  <a:pt x="11082" y="12150"/>
                  <a:pt x="11058" y="12150"/>
                  <a:pt x="11082" y="12126"/>
                </a:cubicBezTo>
                <a:cubicBezTo>
                  <a:pt x="11129" y="12126"/>
                  <a:pt x="11117" y="12150"/>
                  <a:pt x="11129" y="12162"/>
                </a:cubicBezTo>
                <a:cubicBezTo>
                  <a:pt x="11129" y="12150"/>
                  <a:pt x="11129" y="12114"/>
                  <a:pt x="11093" y="12114"/>
                </a:cubicBezTo>
                <a:cubicBezTo>
                  <a:pt x="11082" y="12102"/>
                  <a:pt x="11117" y="12102"/>
                  <a:pt x="11129" y="12090"/>
                </a:cubicBezTo>
                <a:cubicBezTo>
                  <a:pt x="11121" y="12090"/>
                  <a:pt x="11113" y="12096"/>
                  <a:pt x="11102" y="12096"/>
                </a:cubicBezTo>
                <a:cubicBezTo>
                  <a:pt x="11096" y="12096"/>
                  <a:pt x="11089" y="12094"/>
                  <a:pt x="11082" y="12090"/>
                </a:cubicBezTo>
                <a:cubicBezTo>
                  <a:pt x="11117" y="12067"/>
                  <a:pt x="11117" y="12031"/>
                  <a:pt x="11117" y="12007"/>
                </a:cubicBezTo>
                <a:lnTo>
                  <a:pt x="11153" y="12007"/>
                </a:lnTo>
                <a:cubicBezTo>
                  <a:pt x="11105" y="11983"/>
                  <a:pt x="11189" y="11995"/>
                  <a:pt x="11189" y="11960"/>
                </a:cubicBezTo>
                <a:cubicBezTo>
                  <a:pt x="11177" y="11876"/>
                  <a:pt x="11129" y="11769"/>
                  <a:pt x="11153" y="11686"/>
                </a:cubicBezTo>
                <a:cubicBezTo>
                  <a:pt x="11105" y="11662"/>
                  <a:pt x="11105" y="11638"/>
                  <a:pt x="11093" y="11614"/>
                </a:cubicBezTo>
                <a:lnTo>
                  <a:pt x="11165" y="11614"/>
                </a:lnTo>
                <a:lnTo>
                  <a:pt x="11141" y="11590"/>
                </a:lnTo>
                <a:cubicBezTo>
                  <a:pt x="11146" y="11588"/>
                  <a:pt x="11150" y="11587"/>
                  <a:pt x="11152" y="11587"/>
                </a:cubicBezTo>
                <a:cubicBezTo>
                  <a:pt x="11159" y="11587"/>
                  <a:pt x="11159" y="11594"/>
                  <a:pt x="11166" y="11594"/>
                </a:cubicBezTo>
                <a:cubicBezTo>
                  <a:pt x="11168" y="11594"/>
                  <a:pt x="11172" y="11593"/>
                  <a:pt x="11177" y="11590"/>
                </a:cubicBezTo>
                <a:lnTo>
                  <a:pt x="11141" y="11579"/>
                </a:lnTo>
                <a:cubicBezTo>
                  <a:pt x="11158" y="11579"/>
                  <a:pt x="11157" y="11548"/>
                  <a:pt x="11172" y="11548"/>
                </a:cubicBezTo>
                <a:cubicBezTo>
                  <a:pt x="11178" y="11548"/>
                  <a:pt x="11187" y="11553"/>
                  <a:pt x="11201" y="11567"/>
                </a:cubicBezTo>
                <a:lnTo>
                  <a:pt x="11212" y="11483"/>
                </a:lnTo>
                <a:cubicBezTo>
                  <a:pt x="11212" y="11459"/>
                  <a:pt x="11153" y="11459"/>
                  <a:pt x="11177" y="11448"/>
                </a:cubicBezTo>
                <a:cubicBezTo>
                  <a:pt x="11181" y="11444"/>
                  <a:pt x="11183" y="11442"/>
                  <a:pt x="11186" y="11442"/>
                </a:cubicBezTo>
                <a:cubicBezTo>
                  <a:pt x="11191" y="11442"/>
                  <a:pt x="11197" y="11448"/>
                  <a:pt x="11212" y="11448"/>
                </a:cubicBezTo>
                <a:cubicBezTo>
                  <a:pt x="11260" y="11388"/>
                  <a:pt x="11082" y="11376"/>
                  <a:pt x="11117" y="11317"/>
                </a:cubicBezTo>
                <a:lnTo>
                  <a:pt x="11129" y="11317"/>
                </a:lnTo>
                <a:cubicBezTo>
                  <a:pt x="11105" y="11317"/>
                  <a:pt x="11117" y="11293"/>
                  <a:pt x="11105" y="11293"/>
                </a:cubicBezTo>
                <a:cubicBezTo>
                  <a:pt x="11034" y="11293"/>
                  <a:pt x="11141" y="11305"/>
                  <a:pt x="11093" y="11317"/>
                </a:cubicBezTo>
                <a:lnTo>
                  <a:pt x="11093" y="11317"/>
                </a:lnTo>
                <a:cubicBezTo>
                  <a:pt x="11046" y="11317"/>
                  <a:pt x="11070" y="11293"/>
                  <a:pt x="11022" y="11293"/>
                </a:cubicBezTo>
                <a:cubicBezTo>
                  <a:pt x="11046" y="11281"/>
                  <a:pt x="11010" y="11269"/>
                  <a:pt x="11010" y="11257"/>
                </a:cubicBezTo>
                <a:cubicBezTo>
                  <a:pt x="11046" y="11245"/>
                  <a:pt x="11022" y="11209"/>
                  <a:pt x="11070" y="11198"/>
                </a:cubicBezTo>
                <a:cubicBezTo>
                  <a:pt x="11058" y="11186"/>
                  <a:pt x="10998" y="11174"/>
                  <a:pt x="10998" y="11162"/>
                </a:cubicBezTo>
                <a:cubicBezTo>
                  <a:pt x="11022" y="11150"/>
                  <a:pt x="11034" y="11150"/>
                  <a:pt x="11041" y="11150"/>
                </a:cubicBezTo>
                <a:cubicBezTo>
                  <a:pt x="11049" y="11150"/>
                  <a:pt x="11052" y="11150"/>
                  <a:pt x="11058" y="11138"/>
                </a:cubicBezTo>
                <a:lnTo>
                  <a:pt x="11022" y="11138"/>
                </a:lnTo>
                <a:cubicBezTo>
                  <a:pt x="11034" y="11126"/>
                  <a:pt x="11046" y="11126"/>
                  <a:pt x="11058" y="11126"/>
                </a:cubicBezTo>
                <a:cubicBezTo>
                  <a:pt x="11058" y="11102"/>
                  <a:pt x="11010" y="11102"/>
                  <a:pt x="11034" y="11090"/>
                </a:cubicBezTo>
                <a:lnTo>
                  <a:pt x="11034" y="11090"/>
                </a:lnTo>
                <a:lnTo>
                  <a:pt x="11070" y="11102"/>
                </a:lnTo>
                <a:cubicBezTo>
                  <a:pt x="11058" y="11078"/>
                  <a:pt x="11058" y="11078"/>
                  <a:pt x="11058" y="11055"/>
                </a:cubicBezTo>
                <a:cubicBezTo>
                  <a:pt x="11076" y="11055"/>
                  <a:pt x="11080" y="11061"/>
                  <a:pt x="11076" y="11065"/>
                </a:cubicBezTo>
                <a:lnTo>
                  <a:pt x="11076" y="11065"/>
                </a:lnTo>
                <a:cubicBezTo>
                  <a:pt x="11110" y="11053"/>
                  <a:pt x="11046" y="11043"/>
                  <a:pt x="11058" y="11043"/>
                </a:cubicBezTo>
                <a:lnTo>
                  <a:pt x="11058" y="11043"/>
                </a:lnTo>
                <a:cubicBezTo>
                  <a:pt x="11046" y="11043"/>
                  <a:pt x="11034" y="11055"/>
                  <a:pt x="10998" y="11055"/>
                </a:cubicBezTo>
                <a:cubicBezTo>
                  <a:pt x="11010" y="11043"/>
                  <a:pt x="10962" y="11019"/>
                  <a:pt x="10998" y="11019"/>
                </a:cubicBezTo>
                <a:lnTo>
                  <a:pt x="11034" y="11031"/>
                </a:lnTo>
                <a:cubicBezTo>
                  <a:pt x="10998" y="11007"/>
                  <a:pt x="10986" y="11019"/>
                  <a:pt x="10998" y="10984"/>
                </a:cubicBezTo>
                <a:lnTo>
                  <a:pt x="10998" y="10984"/>
                </a:lnTo>
                <a:cubicBezTo>
                  <a:pt x="10998" y="10984"/>
                  <a:pt x="10998" y="10984"/>
                  <a:pt x="10998" y="10984"/>
                </a:cubicBezTo>
                <a:lnTo>
                  <a:pt x="10998" y="10984"/>
                </a:lnTo>
                <a:cubicBezTo>
                  <a:pt x="10998" y="10984"/>
                  <a:pt x="10998" y="10983"/>
                  <a:pt x="10998" y="10983"/>
                </a:cubicBezTo>
                <a:lnTo>
                  <a:pt x="10998" y="10983"/>
                </a:lnTo>
                <a:cubicBezTo>
                  <a:pt x="10998" y="10983"/>
                  <a:pt x="10998" y="10984"/>
                  <a:pt x="10998" y="10984"/>
                </a:cubicBezTo>
                <a:lnTo>
                  <a:pt x="10998" y="10984"/>
                </a:lnTo>
                <a:cubicBezTo>
                  <a:pt x="10985" y="10964"/>
                  <a:pt x="11010" y="10944"/>
                  <a:pt x="11010" y="10924"/>
                </a:cubicBezTo>
                <a:cubicBezTo>
                  <a:pt x="10998" y="10912"/>
                  <a:pt x="10986" y="10912"/>
                  <a:pt x="10986" y="10912"/>
                </a:cubicBezTo>
                <a:cubicBezTo>
                  <a:pt x="10974" y="10918"/>
                  <a:pt x="10965" y="10918"/>
                  <a:pt x="10956" y="10918"/>
                </a:cubicBezTo>
                <a:cubicBezTo>
                  <a:pt x="10948" y="10918"/>
                  <a:pt x="10939" y="10918"/>
                  <a:pt x="10927" y="10924"/>
                </a:cubicBezTo>
                <a:cubicBezTo>
                  <a:pt x="10974" y="10900"/>
                  <a:pt x="10855" y="10888"/>
                  <a:pt x="10891" y="10864"/>
                </a:cubicBezTo>
                <a:cubicBezTo>
                  <a:pt x="10915" y="10864"/>
                  <a:pt x="10927" y="10864"/>
                  <a:pt x="10915" y="10876"/>
                </a:cubicBezTo>
                <a:cubicBezTo>
                  <a:pt x="10962" y="10888"/>
                  <a:pt x="11010" y="10888"/>
                  <a:pt x="11046" y="10900"/>
                </a:cubicBezTo>
                <a:cubicBezTo>
                  <a:pt x="11034" y="10888"/>
                  <a:pt x="11022" y="10876"/>
                  <a:pt x="11046" y="10876"/>
                </a:cubicBezTo>
                <a:lnTo>
                  <a:pt x="10998" y="10876"/>
                </a:lnTo>
                <a:cubicBezTo>
                  <a:pt x="10986" y="10876"/>
                  <a:pt x="10998" y="10864"/>
                  <a:pt x="10998" y="10864"/>
                </a:cubicBezTo>
                <a:cubicBezTo>
                  <a:pt x="10991" y="10862"/>
                  <a:pt x="10984" y="10861"/>
                  <a:pt x="10977" y="10861"/>
                </a:cubicBezTo>
                <a:cubicBezTo>
                  <a:pt x="10959" y="10861"/>
                  <a:pt x="10944" y="10868"/>
                  <a:pt x="10930" y="10868"/>
                </a:cubicBezTo>
                <a:cubicBezTo>
                  <a:pt x="10925" y="10868"/>
                  <a:pt x="10920" y="10867"/>
                  <a:pt x="10915" y="10864"/>
                </a:cubicBezTo>
                <a:cubicBezTo>
                  <a:pt x="10903" y="10840"/>
                  <a:pt x="10974" y="10852"/>
                  <a:pt x="10951" y="10840"/>
                </a:cubicBezTo>
                <a:cubicBezTo>
                  <a:pt x="10927" y="10817"/>
                  <a:pt x="10891" y="10840"/>
                  <a:pt x="10903" y="10805"/>
                </a:cubicBezTo>
                <a:lnTo>
                  <a:pt x="10903" y="10805"/>
                </a:lnTo>
                <a:cubicBezTo>
                  <a:pt x="10909" y="10810"/>
                  <a:pt x="10915" y="10813"/>
                  <a:pt x="10918" y="10815"/>
                </a:cubicBezTo>
                <a:lnTo>
                  <a:pt x="10918" y="10815"/>
                </a:lnTo>
                <a:cubicBezTo>
                  <a:pt x="10936" y="10803"/>
                  <a:pt x="10905" y="10780"/>
                  <a:pt x="10962" y="10769"/>
                </a:cubicBezTo>
                <a:cubicBezTo>
                  <a:pt x="10986" y="10769"/>
                  <a:pt x="10998" y="10769"/>
                  <a:pt x="10998" y="10781"/>
                </a:cubicBezTo>
                <a:lnTo>
                  <a:pt x="10986" y="10781"/>
                </a:lnTo>
                <a:cubicBezTo>
                  <a:pt x="10993" y="10783"/>
                  <a:pt x="10998" y="10783"/>
                  <a:pt x="11001" y="10783"/>
                </a:cubicBezTo>
                <a:cubicBezTo>
                  <a:pt x="11016" y="10783"/>
                  <a:pt x="10994" y="10766"/>
                  <a:pt x="11015" y="10766"/>
                </a:cubicBezTo>
                <a:cubicBezTo>
                  <a:pt x="11015" y="10766"/>
                  <a:pt x="11016" y="10766"/>
                  <a:pt x="11017" y="10767"/>
                </a:cubicBezTo>
                <a:lnTo>
                  <a:pt x="11017" y="10767"/>
                </a:lnTo>
                <a:cubicBezTo>
                  <a:pt x="10999" y="10760"/>
                  <a:pt x="11000" y="10743"/>
                  <a:pt x="11010" y="10733"/>
                </a:cubicBezTo>
                <a:lnTo>
                  <a:pt x="10974" y="10733"/>
                </a:lnTo>
                <a:cubicBezTo>
                  <a:pt x="10915" y="10715"/>
                  <a:pt x="10933" y="10715"/>
                  <a:pt x="10964" y="10715"/>
                </a:cubicBezTo>
                <a:cubicBezTo>
                  <a:pt x="10995" y="10715"/>
                  <a:pt x="11040" y="10715"/>
                  <a:pt x="11034" y="10697"/>
                </a:cubicBezTo>
                <a:cubicBezTo>
                  <a:pt x="11028" y="10691"/>
                  <a:pt x="11024" y="10689"/>
                  <a:pt x="11021" y="10689"/>
                </a:cubicBezTo>
                <a:cubicBezTo>
                  <a:pt x="11015" y="10689"/>
                  <a:pt x="11015" y="10700"/>
                  <a:pt x="11007" y="10700"/>
                </a:cubicBezTo>
                <a:cubicBezTo>
                  <a:pt x="11005" y="10700"/>
                  <a:pt x="11002" y="10699"/>
                  <a:pt x="10998" y="10697"/>
                </a:cubicBezTo>
                <a:cubicBezTo>
                  <a:pt x="10998" y="10674"/>
                  <a:pt x="11034" y="10674"/>
                  <a:pt x="11022" y="10650"/>
                </a:cubicBezTo>
                <a:cubicBezTo>
                  <a:pt x="11034" y="10638"/>
                  <a:pt x="11046" y="10626"/>
                  <a:pt x="11093" y="10626"/>
                </a:cubicBezTo>
                <a:cubicBezTo>
                  <a:pt x="11082" y="10602"/>
                  <a:pt x="11117" y="10578"/>
                  <a:pt x="11070" y="10567"/>
                </a:cubicBezTo>
                <a:lnTo>
                  <a:pt x="11070" y="10567"/>
                </a:lnTo>
                <a:cubicBezTo>
                  <a:pt x="11034" y="10602"/>
                  <a:pt x="11117" y="10590"/>
                  <a:pt x="11058" y="10626"/>
                </a:cubicBezTo>
                <a:lnTo>
                  <a:pt x="11022" y="10614"/>
                </a:lnTo>
                <a:cubicBezTo>
                  <a:pt x="11022" y="10603"/>
                  <a:pt x="11003" y="10583"/>
                  <a:pt x="11007" y="10562"/>
                </a:cubicBezTo>
                <a:lnTo>
                  <a:pt x="11007" y="10562"/>
                </a:lnTo>
                <a:cubicBezTo>
                  <a:pt x="11003" y="10567"/>
                  <a:pt x="10995" y="10567"/>
                  <a:pt x="10986" y="10567"/>
                </a:cubicBezTo>
                <a:cubicBezTo>
                  <a:pt x="10974" y="10531"/>
                  <a:pt x="10927" y="10531"/>
                  <a:pt x="10939" y="10495"/>
                </a:cubicBezTo>
                <a:cubicBezTo>
                  <a:pt x="10974" y="10495"/>
                  <a:pt x="10974" y="10507"/>
                  <a:pt x="10974" y="10519"/>
                </a:cubicBezTo>
                <a:cubicBezTo>
                  <a:pt x="10998" y="10507"/>
                  <a:pt x="10974" y="10507"/>
                  <a:pt x="10986" y="10471"/>
                </a:cubicBezTo>
                <a:cubicBezTo>
                  <a:pt x="11022" y="10471"/>
                  <a:pt x="10986" y="10495"/>
                  <a:pt x="11022" y="10495"/>
                </a:cubicBezTo>
                <a:lnTo>
                  <a:pt x="11010" y="10471"/>
                </a:lnTo>
                <a:lnTo>
                  <a:pt x="11010" y="10459"/>
                </a:lnTo>
                <a:cubicBezTo>
                  <a:pt x="10962" y="10459"/>
                  <a:pt x="11022" y="10436"/>
                  <a:pt x="10998" y="10424"/>
                </a:cubicBezTo>
                <a:cubicBezTo>
                  <a:pt x="10998" y="10376"/>
                  <a:pt x="10927" y="10376"/>
                  <a:pt x="10879" y="10352"/>
                </a:cubicBezTo>
                <a:cubicBezTo>
                  <a:pt x="10887" y="10352"/>
                  <a:pt x="10895" y="10347"/>
                  <a:pt x="10906" y="10347"/>
                </a:cubicBezTo>
                <a:cubicBezTo>
                  <a:pt x="10912" y="10347"/>
                  <a:pt x="10919" y="10348"/>
                  <a:pt x="10927" y="10352"/>
                </a:cubicBezTo>
                <a:cubicBezTo>
                  <a:pt x="10915" y="10358"/>
                  <a:pt x="10912" y="10358"/>
                  <a:pt x="10913" y="10358"/>
                </a:cubicBezTo>
                <a:cubicBezTo>
                  <a:pt x="10915" y="10358"/>
                  <a:pt x="10921" y="10358"/>
                  <a:pt x="10927" y="10364"/>
                </a:cubicBezTo>
                <a:cubicBezTo>
                  <a:pt x="10927" y="10351"/>
                  <a:pt x="10945" y="10338"/>
                  <a:pt x="10966" y="10330"/>
                </a:cubicBezTo>
                <a:lnTo>
                  <a:pt x="10966" y="10330"/>
                </a:lnTo>
                <a:cubicBezTo>
                  <a:pt x="10966" y="10331"/>
                  <a:pt x="10967" y="10331"/>
                  <a:pt x="10968" y="10331"/>
                </a:cubicBezTo>
                <a:cubicBezTo>
                  <a:pt x="10971" y="10331"/>
                  <a:pt x="10973" y="10329"/>
                  <a:pt x="10976" y="10327"/>
                </a:cubicBezTo>
                <a:lnTo>
                  <a:pt x="10976" y="10327"/>
                </a:lnTo>
                <a:cubicBezTo>
                  <a:pt x="10973" y="10328"/>
                  <a:pt x="10969" y="10329"/>
                  <a:pt x="10966" y="10330"/>
                </a:cubicBezTo>
                <a:lnTo>
                  <a:pt x="10966" y="10330"/>
                </a:lnTo>
                <a:cubicBezTo>
                  <a:pt x="10965" y="10330"/>
                  <a:pt x="10963" y="10329"/>
                  <a:pt x="10962" y="10328"/>
                </a:cubicBezTo>
                <a:lnTo>
                  <a:pt x="10962" y="10293"/>
                </a:lnTo>
                <a:cubicBezTo>
                  <a:pt x="10949" y="10300"/>
                  <a:pt x="10939" y="10306"/>
                  <a:pt x="10929" y="10306"/>
                </a:cubicBezTo>
                <a:cubicBezTo>
                  <a:pt x="10921" y="10306"/>
                  <a:pt x="10913" y="10303"/>
                  <a:pt x="10903" y="10293"/>
                </a:cubicBezTo>
                <a:cubicBezTo>
                  <a:pt x="10903" y="10281"/>
                  <a:pt x="10903" y="10281"/>
                  <a:pt x="10903" y="10257"/>
                </a:cubicBezTo>
                <a:cubicBezTo>
                  <a:pt x="10911" y="10257"/>
                  <a:pt x="10929" y="10252"/>
                  <a:pt x="10941" y="10252"/>
                </a:cubicBezTo>
                <a:cubicBezTo>
                  <a:pt x="10946" y="10252"/>
                  <a:pt x="10950" y="10253"/>
                  <a:pt x="10951" y="10257"/>
                </a:cubicBezTo>
                <a:lnTo>
                  <a:pt x="10951" y="10257"/>
                </a:lnTo>
                <a:cubicBezTo>
                  <a:pt x="10950" y="10254"/>
                  <a:pt x="10949" y="10233"/>
                  <a:pt x="10927" y="10233"/>
                </a:cubicBezTo>
                <a:cubicBezTo>
                  <a:pt x="10922" y="10238"/>
                  <a:pt x="10917" y="10240"/>
                  <a:pt x="10913" y="10240"/>
                </a:cubicBezTo>
                <a:cubicBezTo>
                  <a:pt x="10899" y="10240"/>
                  <a:pt x="10888" y="10219"/>
                  <a:pt x="10867" y="10219"/>
                </a:cubicBezTo>
                <a:cubicBezTo>
                  <a:pt x="10863" y="10219"/>
                  <a:pt x="10859" y="10220"/>
                  <a:pt x="10855" y="10221"/>
                </a:cubicBezTo>
                <a:lnTo>
                  <a:pt x="10879" y="10197"/>
                </a:lnTo>
                <a:cubicBezTo>
                  <a:pt x="10879" y="10209"/>
                  <a:pt x="10891" y="10209"/>
                  <a:pt x="10891" y="10209"/>
                </a:cubicBezTo>
                <a:cubicBezTo>
                  <a:pt x="10939" y="10197"/>
                  <a:pt x="10879" y="10197"/>
                  <a:pt x="10867" y="10186"/>
                </a:cubicBezTo>
                <a:cubicBezTo>
                  <a:pt x="10879" y="10186"/>
                  <a:pt x="10879" y="10162"/>
                  <a:pt x="10903" y="10162"/>
                </a:cubicBezTo>
                <a:cubicBezTo>
                  <a:pt x="10879" y="10150"/>
                  <a:pt x="10891" y="10138"/>
                  <a:pt x="10915" y="10138"/>
                </a:cubicBezTo>
                <a:cubicBezTo>
                  <a:pt x="10911" y="10134"/>
                  <a:pt x="10907" y="10133"/>
                  <a:pt x="10902" y="10133"/>
                </a:cubicBezTo>
                <a:cubicBezTo>
                  <a:pt x="10894" y="10133"/>
                  <a:pt x="10883" y="10138"/>
                  <a:pt x="10867" y="10138"/>
                </a:cubicBezTo>
                <a:lnTo>
                  <a:pt x="10867" y="10102"/>
                </a:lnTo>
                <a:cubicBezTo>
                  <a:pt x="10891" y="10102"/>
                  <a:pt x="10962" y="10090"/>
                  <a:pt x="10974" y="10090"/>
                </a:cubicBezTo>
                <a:cubicBezTo>
                  <a:pt x="10962" y="10084"/>
                  <a:pt x="10945" y="10084"/>
                  <a:pt x="10930" y="10084"/>
                </a:cubicBezTo>
                <a:cubicBezTo>
                  <a:pt x="10915" y="10084"/>
                  <a:pt x="10903" y="10084"/>
                  <a:pt x="10903" y="10078"/>
                </a:cubicBezTo>
                <a:cubicBezTo>
                  <a:pt x="10944" y="10078"/>
                  <a:pt x="10932" y="10052"/>
                  <a:pt x="10965" y="10052"/>
                </a:cubicBezTo>
                <a:cubicBezTo>
                  <a:pt x="10971" y="10052"/>
                  <a:pt x="10978" y="10053"/>
                  <a:pt x="10986" y="10055"/>
                </a:cubicBezTo>
                <a:cubicBezTo>
                  <a:pt x="11022" y="10043"/>
                  <a:pt x="11010" y="10007"/>
                  <a:pt x="10998" y="9995"/>
                </a:cubicBezTo>
                <a:cubicBezTo>
                  <a:pt x="10962" y="9995"/>
                  <a:pt x="10986" y="10019"/>
                  <a:pt x="10939" y="10019"/>
                </a:cubicBezTo>
                <a:cubicBezTo>
                  <a:pt x="10927" y="9971"/>
                  <a:pt x="10820" y="9983"/>
                  <a:pt x="10831" y="9947"/>
                </a:cubicBezTo>
                <a:lnTo>
                  <a:pt x="10831" y="9947"/>
                </a:lnTo>
                <a:lnTo>
                  <a:pt x="10820" y="9959"/>
                </a:lnTo>
                <a:cubicBezTo>
                  <a:pt x="10796" y="9935"/>
                  <a:pt x="10808" y="9947"/>
                  <a:pt x="10772" y="9935"/>
                </a:cubicBezTo>
                <a:cubicBezTo>
                  <a:pt x="10820" y="9935"/>
                  <a:pt x="10891" y="9888"/>
                  <a:pt x="10879" y="9864"/>
                </a:cubicBezTo>
                <a:cubicBezTo>
                  <a:pt x="10855" y="9864"/>
                  <a:pt x="10831" y="9888"/>
                  <a:pt x="10796" y="9888"/>
                </a:cubicBezTo>
                <a:lnTo>
                  <a:pt x="10784" y="9864"/>
                </a:lnTo>
                <a:lnTo>
                  <a:pt x="10808" y="9864"/>
                </a:lnTo>
                <a:cubicBezTo>
                  <a:pt x="10784" y="9840"/>
                  <a:pt x="10867" y="9816"/>
                  <a:pt x="10808" y="9816"/>
                </a:cubicBezTo>
                <a:lnTo>
                  <a:pt x="10838" y="9804"/>
                </a:lnTo>
                <a:lnTo>
                  <a:pt x="10838" y="9804"/>
                </a:lnTo>
                <a:cubicBezTo>
                  <a:pt x="10840" y="9804"/>
                  <a:pt x="10842" y="9805"/>
                  <a:pt x="10843" y="9805"/>
                </a:cubicBezTo>
                <a:lnTo>
                  <a:pt x="10867" y="9793"/>
                </a:lnTo>
                <a:lnTo>
                  <a:pt x="10867" y="9793"/>
                </a:lnTo>
                <a:lnTo>
                  <a:pt x="10838" y="9804"/>
                </a:lnTo>
                <a:lnTo>
                  <a:pt x="10838" y="9804"/>
                </a:lnTo>
                <a:cubicBezTo>
                  <a:pt x="10818" y="9801"/>
                  <a:pt x="10807" y="9781"/>
                  <a:pt x="10796" y="9781"/>
                </a:cubicBezTo>
                <a:cubicBezTo>
                  <a:pt x="10772" y="9757"/>
                  <a:pt x="10796" y="9745"/>
                  <a:pt x="10820" y="9721"/>
                </a:cubicBezTo>
                <a:lnTo>
                  <a:pt x="10820" y="9721"/>
                </a:lnTo>
                <a:cubicBezTo>
                  <a:pt x="10803" y="9730"/>
                  <a:pt x="10780" y="9738"/>
                  <a:pt x="10764" y="9738"/>
                </a:cubicBezTo>
                <a:cubicBezTo>
                  <a:pt x="10757" y="9738"/>
                  <a:pt x="10752" y="9737"/>
                  <a:pt x="10748" y="9733"/>
                </a:cubicBezTo>
                <a:cubicBezTo>
                  <a:pt x="10820" y="9721"/>
                  <a:pt x="10772" y="9685"/>
                  <a:pt x="10808" y="9685"/>
                </a:cubicBezTo>
                <a:cubicBezTo>
                  <a:pt x="10808" y="9674"/>
                  <a:pt x="10831" y="9662"/>
                  <a:pt x="10796" y="9662"/>
                </a:cubicBezTo>
                <a:lnTo>
                  <a:pt x="10843" y="9662"/>
                </a:lnTo>
                <a:cubicBezTo>
                  <a:pt x="10784" y="9662"/>
                  <a:pt x="10784" y="9638"/>
                  <a:pt x="10760" y="9614"/>
                </a:cubicBezTo>
                <a:cubicBezTo>
                  <a:pt x="10855" y="9602"/>
                  <a:pt x="10748" y="9602"/>
                  <a:pt x="10831" y="9578"/>
                </a:cubicBezTo>
                <a:cubicBezTo>
                  <a:pt x="10772" y="9578"/>
                  <a:pt x="10808" y="9543"/>
                  <a:pt x="10748" y="9543"/>
                </a:cubicBezTo>
                <a:cubicBezTo>
                  <a:pt x="10748" y="9531"/>
                  <a:pt x="10808" y="9519"/>
                  <a:pt x="10820" y="9519"/>
                </a:cubicBezTo>
                <a:lnTo>
                  <a:pt x="10796" y="9507"/>
                </a:lnTo>
                <a:cubicBezTo>
                  <a:pt x="10820" y="9495"/>
                  <a:pt x="10820" y="9459"/>
                  <a:pt x="10831" y="9447"/>
                </a:cubicBezTo>
                <a:lnTo>
                  <a:pt x="10784" y="9435"/>
                </a:lnTo>
                <a:lnTo>
                  <a:pt x="10808" y="9424"/>
                </a:lnTo>
                <a:cubicBezTo>
                  <a:pt x="10792" y="9424"/>
                  <a:pt x="10781" y="9418"/>
                  <a:pt x="10772" y="9418"/>
                </a:cubicBezTo>
                <a:cubicBezTo>
                  <a:pt x="10768" y="9418"/>
                  <a:pt x="10764" y="9420"/>
                  <a:pt x="10760" y="9424"/>
                </a:cubicBezTo>
                <a:cubicBezTo>
                  <a:pt x="10701" y="9424"/>
                  <a:pt x="10736" y="9412"/>
                  <a:pt x="10712" y="9400"/>
                </a:cubicBezTo>
                <a:cubicBezTo>
                  <a:pt x="10724" y="9388"/>
                  <a:pt x="10736" y="9388"/>
                  <a:pt x="10748" y="9388"/>
                </a:cubicBezTo>
                <a:cubicBezTo>
                  <a:pt x="10736" y="9376"/>
                  <a:pt x="10772" y="9376"/>
                  <a:pt x="10796" y="9364"/>
                </a:cubicBezTo>
                <a:lnTo>
                  <a:pt x="10796" y="9364"/>
                </a:lnTo>
                <a:cubicBezTo>
                  <a:pt x="10772" y="9376"/>
                  <a:pt x="10677" y="9364"/>
                  <a:pt x="10653" y="9388"/>
                </a:cubicBezTo>
                <a:cubicBezTo>
                  <a:pt x="10649" y="9391"/>
                  <a:pt x="10645" y="9393"/>
                  <a:pt x="10641" y="9393"/>
                </a:cubicBezTo>
                <a:cubicBezTo>
                  <a:pt x="10630" y="9393"/>
                  <a:pt x="10621" y="9384"/>
                  <a:pt x="10629" y="9376"/>
                </a:cubicBezTo>
                <a:lnTo>
                  <a:pt x="10677" y="9364"/>
                </a:lnTo>
                <a:lnTo>
                  <a:pt x="10617" y="9364"/>
                </a:lnTo>
                <a:cubicBezTo>
                  <a:pt x="10605" y="9352"/>
                  <a:pt x="10641" y="9340"/>
                  <a:pt x="10641" y="9328"/>
                </a:cubicBezTo>
                <a:cubicBezTo>
                  <a:pt x="10641" y="9328"/>
                  <a:pt x="10748" y="9328"/>
                  <a:pt x="10736" y="9293"/>
                </a:cubicBezTo>
                <a:lnTo>
                  <a:pt x="10736" y="9293"/>
                </a:lnTo>
                <a:cubicBezTo>
                  <a:pt x="10748" y="9316"/>
                  <a:pt x="10772" y="9316"/>
                  <a:pt x="10796" y="9316"/>
                </a:cubicBezTo>
                <a:cubicBezTo>
                  <a:pt x="10796" y="9316"/>
                  <a:pt x="10796" y="9311"/>
                  <a:pt x="10803" y="9311"/>
                </a:cubicBezTo>
                <a:cubicBezTo>
                  <a:pt x="10806" y="9311"/>
                  <a:pt x="10812" y="9312"/>
                  <a:pt x="10820" y="9316"/>
                </a:cubicBezTo>
                <a:cubicBezTo>
                  <a:pt x="10808" y="9304"/>
                  <a:pt x="10799" y="9304"/>
                  <a:pt x="10791" y="9304"/>
                </a:cubicBezTo>
                <a:cubicBezTo>
                  <a:pt x="10784" y="9304"/>
                  <a:pt x="10778" y="9304"/>
                  <a:pt x="10772" y="9293"/>
                </a:cubicBezTo>
                <a:cubicBezTo>
                  <a:pt x="10820" y="9281"/>
                  <a:pt x="10831" y="9269"/>
                  <a:pt x="10843" y="9245"/>
                </a:cubicBezTo>
                <a:lnTo>
                  <a:pt x="10843" y="9245"/>
                </a:lnTo>
                <a:lnTo>
                  <a:pt x="10808" y="9269"/>
                </a:lnTo>
                <a:lnTo>
                  <a:pt x="10796" y="9269"/>
                </a:lnTo>
                <a:cubicBezTo>
                  <a:pt x="10796" y="9281"/>
                  <a:pt x="10784" y="9281"/>
                  <a:pt x="10772" y="9281"/>
                </a:cubicBezTo>
                <a:cubicBezTo>
                  <a:pt x="10772" y="9281"/>
                  <a:pt x="10720" y="9270"/>
                  <a:pt x="10732" y="9259"/>
                </a:cubicBezTo>
                <a:lnTo>
                  <a:pt x="10732" y="9259"/>
                </a:lnTo>
                <a:cubicBezTo>
                  <a:pt x="10716" y="9270"/>
                  <a:pt x="10703" y="9274"/>
                  <a:pt x="10693" y="9274"/>
                </a:cubicBezTo>
                <a:cubicBezTo>
                  <a:pt x="10669" y="9274"/>
                  <a:pt x="10659" y="9252"/>
                  <a:pt x="10643" y="9252"/>
                </a:cubicBezTo>
                <a:cubicBezTo>
                  <a:pt x="10639" y="9252"/>
                  <a:pt x="10634" y="9253"/>
                  <a:pt x="10629" y="9257"/>
                </a:cubicBezTo>
                <a:cubicBezTo>
                  <a:pt x="10617" y="9257"/>
                  <a:pt x="10605" y="9245"/>
                  <a:pt x="10629" y="9233"/>
                </a:cubicBezTo>
                <a:cubicBezTo>
                  <a:pt x="10639" y="9236"/>
                  <a:pt x="10646" y="9238"/>
                  <a:pt x="10653" y="9238"/>
                </a:cubicBezTo>
                <a:cubicBezTo>
                  <a:pt x="10665" y="9238"/>
                  <a:pt x="10672" y="9233"/>
                  <a:pt x="10679" y="9225"/>
                </a:cubicBezTo>
                <a:lnTo>
                  <a:pt x="10679" y="9225"/>
                </a:lnTo>
                <a:cubicBezTo>
                  <a:pt x="10678" y="9226"/>
                  <a:pt x="10676" y="9226"/>
                  <a:pt x="10675" y="9226"/>
                </a:cubicBezTo>
                <a:cubicBezTo>
                  <a:pt x="10672" y="9226"/>
                  <a:pt x="10668" y="9225"/>
                  <a:pt x="10665" y="9221"/>
                </a:cubicBezTo>
                <a:cubicBezTo>
                  <a:pt x="10653" y="9209"/>
                  <a:pt x="10689" y="9197"/>
                  <a:pt x="10701" y="9185"/>
                </a:cubicBezTo>
                <a:lnTo>
                  <a:pt x="10724" y="9173"/>
                </a:lnTo>
                <a:cubicBezTo>
                  <a:pt x="10705" y="9173"/>
                  <a:pt x="10694" y="9189"/>
                  <a:pt x="10684" y="9189"/>
                </a:cubicBezTo>
                <a:cubicBezTo>
                  <a:pt x="10681" y="9189"/>
                  <a:pt x="10679" y="9188"/>
                  <a:pt x="10677" y="9185"/>
                </a:cubicBezTo>
                <a:cubicBezTo>
                  <a:pt x="10677" y="9173"/>
                  <a:pt x="10665" y="9162"/>
                  <a:pt x="10677" y="9162"/>
                </a:cubicBezTo>
                <a:cubicBezTo>
                  <a:pt x="10705" y="9162"/>
                  <a:pt x="10741" y="9146"/>
                  <a:pt x="10761" y="9146"/>
                </a:cubicBezTo>
                <a:cubicBezTo>
                  <a:pt x="10766" y="9146"/>
                  <a:pt x="10770" y="9147"/>
                  <a:pt x="10772" y="9150"/>
                </a:cubicBezTo>
                <a:cubicBezTo>
                  <a:pt x="10764" y="9142"/>
                  <a:pt x="10756" y="9122"/>
                  <a:pt x="10740" y="9122"/>
                </a:cubicBezTo>
                <a:cubicBezTo>
                  <a:pt x="10733" y="9122"/>
                  <a:pt x="10724" y="9126"/>
                  <a:pt x="10712" y="9138"/>
                </a:cubicBezTo>
                <a:lnTo>
                  <a:pt x="10701" y="9114"/>
                </a:lnTo>
                <a:cubicBezTo>
                  <a:pt x="10692" y="9131"/>
                  <a:pt x="10678" y="9148"/>
                  <a:pt x="10662" y="9148"/>
                </a:cubicBezTo>
                <a:cubicBezTo>
                  <a:pt x="10655" y="9148"/>
                  <a:pt x="10648" y="9145"/>
                  <a:pt x="10641" y="9138"/>
                </a:cubicBezTo>
                <a:lnTo>
                  <a:pt x="10653" y="9138"/>
                </a:lnTo>
                <a:lnTo>
                  <a:pt x="10617" y="9126"/>
                </a:lnTo>
                <a:lnTo>
                  <a:pt x="10641" y="9114"/>
                </a:lnTo>
                <a:lnTo>
                  <a:pt x="10617" y="9114"/>
                </a:lnTo>
                <a:cubicBezTo>
                  <a:pt x="10629" y="9102"/>
                  <a:pt x="10629" y="9102"/>
                  <a:pt x="10653" y="9090"/>
                </a:cubicBezTo>
                <a:cubicBezTo>
                  <a:pt x="10647" y="9078"/>
                  <a:pt x="10638" y="9075"/>
                  <a:pt x="10629" y="9075"/>
                </a:cubicBezTo>
                <a:cubicBezTo>
                  <a:pt x="10620" y="9075"/>
                  <a:pt x="10611" y="9078"/>
                  <a:pt x="10605" y="9078"/>
                </a:cubicBezTo>
                <a:cubicBezTo>
                  <a:pt x="10593" y="9066"/>
                  <a:pt x="10605" y="9066"/>
                  <a:pt x="10629" y="9066"/>
                </a:cubicBezTo>
                <a:cubicBezTo>
                  <a:pt x="10641" y="9043"/>
                  <a:pt x="10629" y="9019"/>
                  <a:pt x="10641" y="9007"/>
                </a:cubicBezTo>
                <a:cubicBezTo>
                  <a:pt x="10633" y="8999"/>
                  <a:pt x="10630" y="8996"/>
                  <a:pt x="10629" y="8996"/>
                </a:cubicBezTo>
                <a:cubicBezTo>
                  <a:pt x="10626" y="8996"/>
                  <a:pt x="10629" y="9007"/>
                  <a:pt x="10605" y="9007"/>
                </a:cubicBezTo>
                <a:cubicBezTo>
                  <a:pt x="10677" y="8959"/>
                  <a:pt x="10617" y="8923"/>
                  <a:pt x="10593" y="8900"/>
                </a:cubicBezTo>
                <a:cubicBezTo>
                  <a:pt x="10578" y="8906"/>
                  <a:pt x="10570" y="8908"/>
                  <a:pt x="10565" y="8908"/>
                </a:cubicBezTo>
                <a:cubicBezTo>
                  <a:pt x="10554" y="8908"/>
                  <a:pt x="10561" y="8897"/>
                  <a:pt x="10542" y="8897"/>
                </a:cubicBezTo>
                <a:cubicBezTo>
                  <a:pt x="10539" y="8897"/>
                  <a:pt x="10534" y="8897"/>
                  <a:pt x="10529" y="8898"/>
                </a:cubicBezTo>
                <a:lnTo>
                  <a:pt x="10529" y="8898"/>
                </a:lnTo>
                <a:cubicBezTo>
                  <a:pt x="10546" y="8893"/>
                  <a:pt x="10562" y="8869"/>
                  <a:pt x="10579" y="8869"/>
                </a:cubicBezTo>
                <a:cubicBezTo>
                  <a:pt x="10584" y="8869"/>
                  <a:pt x="10589" y="8871"/>
                  <a:pt x="10593" y="8876"/>
                </a:cubicBezTo>
                <a:lnTo>
                  <a:pt x="10581" y="8864"/>
                </a:lnTo>
                <a:cubicBezTo>
                  <a:pt x="10589" y="8859"/>
                  <a:pt x="10595" y="8857"/>
                  <a:pt x="10601" y="8857"/>
                </a:cubicBezTo>
                <a:cubicBezTo>
                  <a:pt x="10612" y="8857"/>
                  <a:pt x="10620" y="8866"/>
                  <a:pt x="10633" y="8866"/>
                </a:cubicBezTo>
                <a:cubicBezTo>
                  <a:pt x="10641" y="8866"/>
                  <a:pt x="10651" y="8863"/>
                  <a:pt x="10665" y="8852"/>
                </a:cubicBezTo>
                <a:cubicBezTo>
                  <a:pt x="10653" y="8828"/>
                  <a:pt x="10581" y="8840"/>
                  <a:pt x="10593" y="8804"/>
                </a:cubicBezTo>
                <a:cubicBezTo>
                  <a:pt x="10653" y="8804"/>
                  <a:pt x="10570" y="8792"/>
                  <a:pt x="10629" y="8781"/>
                </a:cubicBezTo>
                <a:cubicBezTo>
                  <a:pt x="10653" y="8781"/>
                  <a:pt x="10641" y="8792"/>
                  <a:pt x="10653" y="8792"/>
                </a:cubicBezTo>
                <a:lnTo>
                  <a:pt x="10665" y="8792"/>
                </a:lnTo>
                <a:cubicBezTo>
                  <a:pt x="10665" y="8776"/>
                  <a:pt x="10656" y="8771"/>
                  <a:pt x="10643" y="8771"/>
                </a:cubicBezTo>
                <a:cubicBezTo>
                  <a:pt x="10624" y="8771"/>
                  <a:pt x="10594" y="8783"/>
                  <a:pt x="10572" y="8783"/>
                </a:cubicBezTo>
                <a:cubicBezTo>
                  <a:pt x="10567" y="8783"/>
                  <a:pt x="10562" y="8782"/>
                  <a:pt x="10558" y="8781"/>
                </a:cubicBezTo>
                <a:cubicBezTo>
                  <a:pt x="10546" y="8757"/>
                  <a:pt x="10593" y="8745"/>
                  <a:pt x="10617" y="8733"/>
                </a:cubicBezTo>
                <a:cubicBezTo>
                  <a:pt x="10617" y="8733"/>
                  <a:pt x="10617" y="8721"/>
                  <a:pt x="10593" y="8721"/>
                </a:cubicBezTo>
                <a:lnTo>
                  <a:pt x="10593" y="8721"/>
                </a:lnTo>
                <a:cubicBezTo>
                  <a:pt x="10629" y="8721"/>
                  <a:pt x="10570" y="8757"/>
                  <a:pt x="10546" y="8757"/>
                </a:cubicBezTo>
                <a:cubicBezTo>
                  <a:pt x="10593" y="8733"/>
                  <a:pt x="10534" y="8721"/>
                  <a:pt x="10510" y="8721"/>
                </a:cubicBezTo>
                <a:cubicBezTo>
                  <a:pt x="10462" y="8781"/>
                  <a:pt x="10522" y="8745"/>
                  <a:pt x="10462" y="8804"/>
                </a:cubicBezTo>
                <a:cubicBezTo>
                  <a:pt x="10476" y="8804"/>
                  <a:pt x="10497" y="8797"/>
                  <a:pt x="10511" y="8797"/>
                </a:cubicBezTo>
                <a:cubicBezTo>
                  <a:pt x="10521" y="8797"/>
                  <a:pt x="10527" y="8801"/>
                  <a:pt x="10522" y="8816"/>
                </a:cubicBezTo>
                <a:cubicBezTo>
                  <a:pt x="10515" y="8814"/>
                  <a:pt x="10509" y="8813"/>
                  <a:pt x="10504" y="8813"/>
                </a:cubicBezTo>
                <a:cubicBezTo>
                  <a:pt x="10486" y="8813"/>
                  <a:pt x="10486" y="8828"/>
                  <a:pt x="10486" y="8828"/>
                </a:cubicBezTo>
                <a:cubicBezTo>
                  <a:pt x="10491" y="8826"/>
                  <a:pt x="10494" y="8825"/>
                  <a:pt x="10497" y="8825"/>
                </a:cubicBezTo>
                <a:cubicBezTo>
                  <a:pt x="10506" y="8825"/>
                  <a:pt x="10500" y="8840"/>
                  <a:pt x="10510" y="8840"/>
                </a:cubicBezTo>
                <a:cubicBezTo>
                  <a:pt x="10486" y="8852"/>
                  <a:pt x="10439" y="8852"/>
                  <a:pt x="10439" y="8876"/>
                </a:cubicBezTo>
                <a:lnTo>
                  <a:pt x="10510" y="8864"/>
                </a:lnTo>
                <a:lnTo>
                  <a:pt x="10510" y="8864"/>
                </a:lnTo>
                <a:cubicBezTo>
                  <a:pt x="10498" y="8876"/>
                  <a:pt x="10450" y="8876"/>
                  <a:pt x="10474" y="8888"/>
                </a:cubicBezTo>
                <a:cubicBezTo>
                  <a:pt x="10450" y="8888"/>
                  <a:pt x="10437" y="8893"/>
                  <a:pt x="10424" y="8893"/>
                </a:cubicBezTo>
                <a:cubicBezTo>
                  <a:pt x="10417" y="8893"/>
                  <a:pt x="10411" y="8892"/>
                  <a:pt x="10403" y="8888"/>
                </a:cubicBezTo>
                <a:lnTo>
                  <a:pt x="10403" y="8888"/>
                </a:lnTo>
                <a:cubicBezTo>
                  <a:pt x="10355" y="8935"/>
                  <a:pt x="10450" y="8923"/>
                  <a:pt x="10474" y="8935"/>
                </a:cubicBezTo>
                <a:lnTo>
                  <a:pt x="10462" y="8935"/>
                </a:lnTo>
                <a:cubicBezTo>
                  <a:pt x="10474" y="8935"/>
                  <a:pt x="10474" y="8947"/>
                  <a:pt x="10486" y="8947"/>
                </a:cubicBezTo>
                <a:cubicBezTo>
                  <a:pt x="10482" y="8956"/>
                  <a:pt x="10476" y="8958"/>
                  <a:pt x="10469" y="8958"/>
                </a:cubicBezTo>
                <a:cubicBezTo>
                  <a:pt x="10462" y="8958"/>
                  <a:pt x="10455" y="8956"/>
                  <a:pt x="10448" y="8956"/>
                </a:cubicBezTo>
                <a:cubicBezTo>
                  <a:pt x="10445" y="8956"/>
                  <a:pt x="10441" y="8956"/>
                  <a:pt x="10439" y="8959"/>
                </a:cubicBezTo>
                <a:lnTo>
                  <a:pt x="10439" y="8983"/>
                </a:lnTo>
                <a:cubicBezTo>
                  <a:pt x="10450" y="8983"/>
                  <a:pt x="10450" y="8995"/>
                  <a:pt x="10439" y="8995"/>
                </a:cubicBezTo>
                <a:lnTo>
                  <a:pt x="10379" y="8995"/>
                </a:lnTo>
                <a:lnTo>
                  <a:pt x="10427" y="9007"/>
                </a:lnTo>
                <a:cubicBezTo>
                  <a:pt x="10407" y="9016"/>
                  <a:pt x="10396" y="9034"/>
                  <a:pt x="10386" y="9034"/>
                </a:cubicBezTo>
                <a:cubicBezTo>
                  <a:pt x="10384" y="9034"/>
                  <a:pt x="10381" y="9033"/>
                  <a:pt x="10379" y="9031"/>
                </a:cubicBezTo>
                <a:lnTo>
                  <a:pt x="10379" y="9031"/>
                </a:lnTo>
                <a:lnTo>
                  <a:pt x="10391" y="9066"/>
                </a:lnTo>
                <a:lnTo>
                  <a:pt x="10343" y="9078"/>
                </a:lnTo>
                <a:cubicBezTo>
                  <a:pt x="10349" y="9084"/>
                  <a:pt x="10355" y="9087"/>
                  <a:pt x="10360" y="9087"/>
                </a:cubicBezTo>
                <a:cubicBezTo>
                  <a:pt x="10364" y="9087"/>
                  <a:pt x="10367" y="9084"/>
                  <a:pt x="10367" y="9078"/>
                </a:cubicBezTo>
                <a:cubicBezTo>
                  <a:pt x="10367" y="9090"/>
                  <a:pt x="10462" y="9102"/>
                  <a:pt x="10367" y="9126"/>
                </a:cubicBezTo>
                <a:cubicBezTo>
                  <a:pt x="10415" y="9150"/>
                  <a:pt x="10403" y="9162"/>
                  <a:pt x="10439" y="9185"/>
                </a:cubicBezTo>
                <a:cubicBezTo>
                  <a:pt x="10434" y="9184"/>
                  <a:pt x="10430" y="9184"/>
                  <a:pt x="10427" y="9184"/>
                </a:cubicBezTo>
                <a:cubicBezTo>
                  <a:pt x="10397" y="9184"/>
                  <a:pt x="10391" y="9215"/>
                  <a:pt x="10378" y="9215"/>
                </a:cubicBezTo>
                <a:cubicBezTo>
                  <a:pt x="10375" y="9215"/>
                  <a:pt x="10371" y="9213"/>
                  <a:pt x="10367" y="9209"/>
                </a:cubicBezTo>
                <a:lnTo>
                  <a:pt x="10367" y="9209"/>
                </a:lnTo>
                <a:cubicBezTo>
                  <a:pt x="10355" y="9233"/>
                  <a:pt x="10403" y="9221"/>
                  <a:pt x="10415" y="9233"/>
                </a:cubicBezTo>
                <a:cubicBezTo>
                  <a:pt x="10398" y="9241"/>
                  <a:pt x="10369" y="9250"/>
                  <a:pt x="10350" y="9250"/>
                </a:cubicBezTo>
                <a:cubicBezTo>
                  <a:pt x="10346" y="9250"/>
                  <a:pt x="10342" y="9250"/>
                  <a:pt x="10339" y="9249"/>
                </a:cubicBezTo>
                <a:lnTo>
                  <a:pt x="10339" y="9249"/>
                </a:lnTo>
                <a:lnTo>
                  <a:pt x="10355" y="9257"/>
                </a:lnTo>
                <a:lnTo>
                  <a:pt x="10343" y="9257"/>
                </a:lnTo>
                <a:lnTo>
                  <a:pt x="10379" y="9269"/>
                </a:lnTo>
                <a:cubicBezTo>
                  <a:pt x="10355" y="9293"/>
                  <a:pt x="10331" y="9281"/>
                  <a:pt x="10320" y="9293"/>
                </a:cubicBezTo>
                <a:lnTo>
                  <a:pt x="10367" y="9293"/>
                </a:lnTo>
                <a:lnTo>
                  <a:pt x="10343" y="9304"/>
                </a:lnTo>
                <a:cubicBezTo>
                  <a:pt x="10350" y="9301"/>
                  <a:pt x="10356" y="9300"/>
                  <a:pt x="10361" y="9300"/>
                </a:cubicBezTo>
                <a:cubicBezTo>
                  <a:pt x="10373" y="9300"/>
                  <a:pt x="10379" y="9308"/>
                  <a:pt x="10379" y="9316"/>
                </a:cubicBezTo>
                <a:lnTo>
                  <a:pt x="10367" y="9316"/>
                </a:lnTo>
                <a:lnTo>
                  <a:pt x="10379" y="9328"/>
                </a:lnTo>
                <a:cubicBezTo>
                  <a:pt x="10374" y="9326"/>
                  <a:pt x="10371" y="9325"/>
                  <a:pt x="10370" y="9325"/>
                </a:cubicBezTo>
                <a:cubicBezTo>
                  <a:pt x="10362" y="9325"/>
                  <a:pt x="10372" y="9340"/>
                  <a:pt x="10343" y="9340"/>
                </a:cubicBezTo>
                <a:cubicBezTo>
                  <a:pt x="10343" y="9352"/>
                  <a:pt x="10343" y="9352"/>
                  <a:pt x="10355" y="9376"/>
                </a:cubicBezTo>
                <a:lnTo>
                  <a:pt x="10391" y="9364"/>
                </a:lnTo>
                <a:lnTo>
                  <a:pt x="10391" y="9364"/>
                </a:lnTo>
                <a:cubicBezTo>
                  <a:pt x="10415" y="9388"/>
                  <a:pt x="10343" y="9376"/>
                  <a:pt x="10355" y="9400"/>
                </a:cubicBezTo>
                <a:lnTo>
                  <a:pt x="10379" y="9388"/>
                </a:lnTo>
                <a:lnTo>
                  <a:pt x="10379" y="9388"/>
                </a:lnTo>
                <a:cubicBezTo>
                  <a:pt x="10331" y="9424"/>
                  <a:pt x="10427" y="9435"/>
                  <a:pt x="10391" y="9459"/>
                </a:cubicBezTo>
                <a:cubicBezTo>
                  <a:pt x="10391" y="9455"/>
                  <a:pt x="10386" y="9454"/>
                  <a:pt x="10379" y="9454"/>
                </a:cubicBezTo>
                <a:cubicBezTo>
                  <a:pt x="10366" y="9454"/>
                  <a:pt x="10347" y="9459"/>
                  <a:pt x="10355" y="9459"/>
                </a:cubicBezTo>
                <a:cubicBezTo>
                  <a:pt x="10379" y="9471"/>
                  <a:pt x="10379" y="9507"/>
                  <a:pt x="10415" y="9519"/>
                </a:cubicBezTo>
                <a:cubicBezTo>
                  <a:pt x="10379" y="9543"/>
                  <a:pt x="10355" y="9543"/>
                  <a:pt x="10343" y="9566"/>
                </a:cubicBezTo>
                <a:cubicBezTo>
                  <a:pt x="10352" y="9575"/>
                  <a:pt x="10354" y="9583"/>
                  <a:pt x="10363" y="9583"/>
                </a:cubicBezTo>
                <a:cubicBezTo>
                  <a:pt x="10367" y="9583"/>
                  <a:pt x="10372" y="9582"/>
                  <a:pt x="10379" y="9578"/>
                </a:cubicBezTo>
                <a:lnTo>
                  <a:pt x="10379" y="9578"/>
                </a:lnTo>
                <a:cubicBezTo>
                  <a:pt x="10368" y="9600"/>
                  <a:pt x="10397" y="9622"/>
                  <a:pt x="10375" y="9635"/>
                </a:cubicBezTo>
                <a:lnTo>
                  <a:pt x="10375" y="9635"/>
                </a:lnTo>
                <a:cubicBezTo>
                  <a:pt x="10375" y="9635"/>
                  <a:pt x="10375" y="9634"/>
                  <a:pt x="10375" y="9634"/>
                </a:cubicBezTo>
                <a:lnTo>
                  <a:pt x="10375" y="9634"/>
                </a:lnTo>
                <a:cubicBezTo>
                  <a:pt x="10379" y="9634"/>
                  <a:pt x="10360" y="9650"/>
                  <a:pt x="10379" y="9650"/>
                </a:cubicBezTo>
                <a:lnTo>
                  <a:pt x="10403" y="9650"/>
                </a:lnTo>
                <a:cubicBezTo>
                  <a:pt x="10331" y="9685"/>
                  <a:pt x="10450" y="9685"/>
                  <a:pt x="10391" y="9721"/>
                </a:cubicBezTo>
                <a:lnTo>
                  <a:pt x="10379" y="9721"/>
                </a:lnTo>
                <a:lnTo>
                  <a:pt x="10391" y="9733"/>
                </a:lnTo>
                <a:lnTo>
                  <a:pt x="10355" y="9733"/>
                </a:lnTo>
                <a:lnTo>
                  <a:pt x="10355" y="9781"/>
                </a:lnTo>
                <a:lnTo>
                  <a:pt x="10379" y="9769"/>
                </a:lnTo>
                <a:cubicBezTo>
                  <a:pt x="10379" y="9781"/>
                  <a:pt x="10415" y="9781"/>
                  <a:pt x="10391" y="9805"/>
                </a:cubicBezTo>
                <a:cubicBezTo>
                  <a:pt x="10382" y="9802"/>
                  <a:pt x="10377" y="9801"/>
                  <a:pt x="10374" y="9801"/>
                </a:cubicBezTo>
                <a:cubicBezTo>
                  <a:pt x="10363" y="9801"/>
                  <a:pt x="10392" y="9818"/>
                  <a:pt x="10359" y="9827"/>
                </a:cubicBezTo>
                <a:lnTo>
                  <a:pt x="10359" y="9827"/>
                </a:lnTo>
                <a:cubicBezTo>
                  <a:pt x="10353" y="9826"/>
                  <a:pt x="10350" y="9823"/>
                  <a:pt x="10344" y="9817"/>
                </a:cubicBezTo>
                <a:lnTo>
                  <a:pt x="10344" y="9817"/>
                </a:lnTo>
                <a:lnTo>
                  <a:pt x="10355" y="9828"/>
                </a:lnTo>
                <a:cubicBezTo>
                  <a:pt x="10356" y="9828"/>
                  <a:pt x="10358" y="9828"/>
                  <a:pt x="10359" y="9827"/>
                </a:cubicBezTo>
                <a:lnTo>
                  <a:pt x="10359" y="9827"/>
                </a:lnTo>
                <a:cubicBezTo>
                  <a:pt x="10363" y="9828"/>
                  <a:pt x="10369" y="9828"/>
                  <a:pt x="10379" y="9828"/>
                </a:cubicBezTo>
                <a:cubicBezTo>
                  <a:pt x="10403" y="9840"/>
                  <a:pt x="10320" y="9852"/>
                  <a:pt x="10355" y="9864"/>
                </a:cubicBezTo>
                <a:lnTo>
                  <a:pt x="10355" y="9852"/>
                </a:lnTo>
                <a:cubicBezTo>
                  <a:pt x="10363" y="9848"/>
                  <a:pt x="10371" y="9847"/>
                  <a:pt x="10378" y="9847"/>
                </a:cubicBezTo>
                <a:cubicBezTo>
                  <a:pt x="10392" y="9847"/>
                  <a:pt x="10403" y="9852"/>
                  <a:pt x="10403" y="9852"/>
                </a:cubicBezTo>
                <a:cubicBezTo>
                  <a:pt x="10403" y="9852"/>
                  <a:pt x="10391" y="9864"/>
                  <a:pt x="10379" y="9864"/>
                </a:cubicBezTo>
                <a:cubicBezTo>
                  <a:pt x="10403" y="9876"/>
                  <a:pt x="10379" y="9900"/>
                  <a:pt x="10403" y="9900"/>
                </a:cubicBezTo>
                <a:cubicBezTo>
                  <a:pt x="10391" y="9912"/>
                  <a:pt x="10367" y="9912"/>
                  <a:pt x="10355" y="9912"/>
                </a:cubicBezTo>
                <a:cubicBezTo>
                  <a:pt x="10391" y="9935"/>
                  <a:pt x="10355" y="9924"/>
                  <a:pt x="10391" y="9959"/>
                </a:cubicBezTo>
                <a:lnTo>
                  <a:pt x="10367" y="9959"/>
                </a:lnTo>
                <a:lnTo>
                  <a:pt x="10391" y="9971"/>
                </a:lnTo>
                <a:lnTo>
                  <a:pt x="10355" y="9995"/>
                </a:lnTo>
                <a:lnTo>
                  <a:pt x="10379" y="9983"/>
                </a:lnTo>
                <a:cubicBezTo>
                  <a:pt x="10379" y="9995"/>
                  <a:pt x="10391" y="9995"/>
                  <a:pt x="10391" y="10007"/>
                </a:cubicBezTo>
                <a:lnTo>
                  <a:pt x="10355" y="10007"/>
                </a:lnTo>
                <a:cubicBezTo>
                  <a:pt x="10375" y="10027"/>
                  <a:pt x="10336" y="10047"/>
                  <a:pt x="10345" y="10067"/>
                </a:cubicBezTo>
                <a:lnTo>
                  <a:pt x="10345" y="10067"/>
                </a:lnTo>
                <a:cubicBezTo>
                  <a:pt x="10389" y="10091"/>
                  <a:pt x="10296" y="10102"/>
                  <a:pt x="10355" y="10114"/>
                </a:cubicBezTo>
                <a:cubicBezTo>
                  <a:pt x="10343" y="10114"/>
                  <a:pt x="10331" y="10126"/>
                  <a:pt x="10320" y="10126"/>
                </a:cubicBezTo>
                <a:lnTo>
                  <a:pt x="10343" y="10126"/>
                </a:lnTo>
                <a:lnTo>
                  <a:pt x="10308" y="10138"/>
                </a:lnTo>
                <a:lnTo>
                  <a:pt x="10355" y="10138"/>
                </a:lnTo>
                <a:lnTo>
                  <a:pt x="10320" y="10150"/>
                </a:lnTo>
                <a:lnTo>
                  <a:pt x="10343" y="10150"/>
                </a:lnTo>
                <a:cubicBezTo>
                  <a:pt x="10272" y="10174"/>
                  <a:pt x="10331" y="10186"/>
                  <a:pt x="10272" y="10209"/>
                </a:cubicBezTo>
                <a:lnTo>
                  <a:pt x="10320" y="10197"/>
                </a:lnTo>
                <a:lnTo>
                  <a:pt x="10320" y="10197"/>
                </a:lnTo>
                <a:cubicBezTo>
                  <a:pt x="10427" y="10233"/>
                  <a:pt x="10284" y="10305"/>
                  <a:pt x="10331" y="10364"/>
                </a:cubicBezTo>
                <a:lnTo>
                  <a:pt x="10296" y="10364"/>
                </a:lnTo>
                <a:lnTo>
                  <a:pt x="10343" y="10376"/>
                </a:lnTo>
                <a:cubicBezTo>
                  <a:pt x="10331" y="10384"/>
                  <a:pt x="10323" y="10387"/>
                  <a:pt x="10318" y="10387"/>
                </a:cubicBezTo>
                <a:cubicBezTo>
                  <a:pt x="10306" y="10387"/>
                  <a:pt x="10304" y="10376"/>
                  <a:pt x="10296" y="10376"/>
                </a:cubicBezTo>
                <a:cubicBezTo>
                  <a:pt x="10308" y="10400"/>
                  <a:pt x="10343" y="10388"/>
                  <a:pt x="10355" y="10412"/>
                </a:cubicBezTo>
                <a:cubicBezTo>
                  <a:pt x="10347" y="10420"/>
                  <a:pt x="10342" y="10422"/>
                  <a:pt x="10338" y="10422"/>
                </a:cubicBezTo>
                <a:cubicBezTo>
                  <a:pt x="10330" y="10422"/>
                  <a:pt x="10327" y="10412"/>
                  <a:pt x="10320" y="10412"/>
                </a:cubicBezTo>
                <a:cubicBezTo>
                  <a:pt x="10331" y="10436"/>
                  <a:pt x="10355" y="10471"/>
                  <a:pt x="10331" y="10483"/>
                </a:cubicBezTo>
                <a:cubicBezTo>
                  <a:pt x="10339" y="10483"/>
                  <a:pt x="10342" y="10488"/>
                  <a:pt x="10346" y="10488"/>
                </a:cubicBezTo>
                <a:cubicBezTo>
                  <a:pt x="10349" y="10488"/>
                  <a:pt x="10351" y="10487"/>
                  <a:pt x="10355" y="10483"/>
                </a:cubicBezTo>
                <a:cubicBezTo>
                  <a:pt x="10367" y="10507"/>
                  <a:pt x="10355" y="10531"/>
                  <a:pt x="10355" y="10555"/>
                </a:cubicBezTo>
                <a:cubicBezTo>
                  <a:pt x="10331" y="10555"/>
                  <a:pt x="10331" y="10543"/>
                  <a:pt x="10331" y="10543"/>
                </a:cubicBezTo>
                <a:cubicBezTo>
                  <a:pt x="10331" y="10543"/>
                  <a:pt x="10320" y="10555"/>
                  <a:pt x="10331" y="10567"/>
                </a:cubicBezTo>
                <a:lnTo>
                  <a:pt x="10296" y="10555"/>
                </a:lnTo>
                <a:lnTo>
                  <a:pt x="10296" y="10555"/>
                </a:lnTo>
                <a:cubicBezTo>
                  <a:pt x="10296" y="10567"/>
                  <a:pt x="10331" y="10602"/>
                  <a:pt x="10284" y="10602"/>
                </a:cubicBezTo>
                <a:cubicBezTo>
                  <a:pt x="10308" y="10602"/>
                  <a:pt x="10331" y="10602"/>
                  <a:pt x="10331" y="10614"/>
                </a:cubicBezTo>
                <a:cubicBezTo>
                  <a:pt x="10272" y="10626"/>
                  <a:pt x="10355" y="10650"/>
                  <a:pt x="10320" y="10674"/>
                </a:cubicBezTo>
                <a:cubicBezTo>
                  <a:pt x="10310" y="10674"/>
                  <a:pt x="10308" y="10658"/>
                  <a:pt x="10308" y="10658"/>
                </a:cubicBezTo>
                <a:cubicBezTo>
                  <a:pt x="10308" y="10658"/>
                  <a:pt x="10308" y="10659"/>
                  <a:pt x="10308" y="10662"/>
                </a:cubicBezTo>
                <a:cubicBezTo>
                  <a:pt x="10296" y="10674"/>
                  <a:pt x="10320" y="10674"/>
                  <a:pt x="10331" y="10686"/>
                </a:cubicBezTo>
                <a:lnTo>
                  <a:pt x="10308" y="10686"/>
                </a:lnTo>
                <a:lnTo>
                  <a:pt x="10343" y="10733"/>
                </a:lnTo>
                <a:cubicBezTo>
                  <a:pt x="10290" y="10733"/>
                  <a:pt x="10341" y="10771"/>
                  <a:pt x="10328" y="10771"/>
                </a:cubicBezTo>
                <a:cubicBezTo>
                  <a:pt x="10326" y="10771"/>
                  <a:pt x="10323" y="10770"/>
                  <a:pt x="10320" y="10769"/>
                </a:cubicBezTo>
                <a:cubicBezTo>
                  <a:pt x="10316" y="10775"/>
                  <a:pt x="10317" y="10778"/>
                  <a:pt x="10319" y="10778"/>
                </a:cubicBezTo>
                <a:cubicBezTo>
                  <a:pt x="10322" y="10778"/>
                  <a:pt x="10331" y="10772"/>
                  <a:pt x="10337" y="10772"/>
                </a:cubicBezTo>
                <a:cubicBezTo>
                  <a:pt x="10341" y="10772"/>
                  <a:pt x="10343" y="10774"/>
                  <a:pt x="10343" y="10781"/>
                </a:cubicBezTo>
                <a:cubicBezTo>
                  <a:pt x="10320" y="10781"/>
                  <a:pt x="10355" y="10805"/>
                  <a:pt x="10320" y="10805"/>
                </a:cubicBezTo>
                <a:lnTo>
                  <a:pt x="10320" y="10817"/>
                </a:lnTo>
                <a:lnTo>
                  <a:pt x="10284" y="10805"/>
                </a:lnTo>
                <a:lnTo>
                  <a:pt x="10284" y="10805"/>
                </a:lnTo>
                <a:cubicBezTo>
                  <a:pt x="10296" y="10817"/>
                  <a:pt x="10331" y="10828"/>
                  <a:pt x="10355" y="10828"/>
                </a:cubicBezTo>
                <a:cubicBezTo>
                  <a:pt x="10331" y="10840"/>
                  <a:pt x="10355" y="10852"/>
                  <a:pt x="10320" y="10864"/>
                </a:cubicBezTo>
                <a:lnTo>
                  <a:pt x="10308" y="10852"/>
                </a:lnTo>
                <a:lnTo>
                  <a:pt x="10308" y="10852"/>
                </a:lnTo>
                <a:cubicBezTo>
                  <a:pt x="10331" y="10888"/>
                  <a:pt x="10212" y="10912"/>
                  <a:pt x="10272" y="10936"/>
                </a:cubicBezTo>
                <a:cubicBezTo>
                  <a:pt x="10272" y="10942"/>
                  <a:pt x="10269" y="10945"/>
                  <a:pt x="10266" y="10945"/>
                </a:cubicBezTo>
                <a:cubicBezTo>
                  <a:pt x="10263" y="10945"/>
                  <a:pt x="10260" y="10942"/>
                  <a:pt x="10260" y="10936"/>
                </a:cubicBezTo>
                <a:lnTo>
                  <a:pt x="10260" y="10959"/>
                </a:lnTo>
                <a:lnTo>
                  <a:pt x="10236" y="10959"/>
                </a:lnTo>
                <a:lnTo>
                  <a:pt x="10272" y="10995"/>
                </a:lnTo>
                <a:lnTo>
                  <a:pt x="10260" y="10995"/>
                </a:lnTo>
                <a:cubicBezTo>
                  <a:pt x="10248" y="11019"/>
                  <a:pt x="10260" y="11055"/>
                  <a:pt x="10272" y="11078"/>
                </a:cubicBezTo>
                <a:lnTo>
                  <a:pt x="10260" y="11078"/>
                </a:lnTo>
                <a:cubicBezTo>
                  <a:pt x="10296" y="11102"/>
                  <a:pt x="10236" y="11102"/>
                  <a:pt x="10260" y="11126"/>
                </a:cubicBezTo>
                <a:lnTo>
                  <a:pt x="10248" y="11126"/>
                </a:lnTo>
                <a:lnTo>
                  <a:pt x="10248" y="11150"/>
                </a:lnTo>
                <a:lnTo>
                  <a:pt x="10243" y="11145"/>
                </a:lnTo>
                <a:lnTo>
                  <a:pt x="10243" y="11145"/>
                </a:lnTo>
                <a:cubicBezTo>
                  <a:pt x="10250" y="11158"/>
                  <a:pt x="10226" y="11169"/>
                  <a:pt x="10213" y="11174"/>
                </a:cubicBezTo>
                <a:lnTo>
                  <a:pt x="10213" y="11174"/>
                </a:lnTo>
                <a:cubicBezTo>
                  <a:pt x="10213" y="11174"/>
                  <a:pt x="10213" y="11174"/>
                  <a:pt x="10212" y="11174"/>
                </a:cubicBezTo>
                <a:cubicBezTo>
                  <a:pt x="10206" y="11176"/>
                  <a:pt x="10204" y="11177"/>
                  <a:pt x="10204" y="11177"/>
                </a:cubicBezTo>
                <a:cubicBezTo>
                  <a:pt x="10205" y="11177"/>
                  <a:pt x="10208" y="11176"/>
                  <a:pt x="10213" y="11174"/>
                </a:cubicBezTo>
                <a:lnTo>
                  <a:pt x="10213" y="11174"/>
                </a:lnTo>
                <a:cubicBezTo>
                  <a:pt x="10225" y="11186"/>
                  <a:pt x="10248" y="11209"/>
                  <a:pt x="10272" y="11209"/>
                </a:cubicBezTo>
                <a:cubicBezTo>
                  <a:pt x="10272" y="11218"/>
                  <a:pt x="10269" y="11221"/>
                  <a:pt x="10264" y="11221"/>
                </a:cubicBezTo>
                <a:cubicBezTo>
                  <a:pt x="10259" y="11221"/>
                  <a:pt x="10252" y="11218"/>
                  <a:pt x="10246" y="11218"/>
                </a:cubicBezTo>
                <a:cubicBezTo>
                  <a:pt x="10242" y="11218"/>
                  <a:pt x="10239" y="11219"/>
                  <a:pt x="10236" y="11221"/>
                </a:cubicBezTo>
                <a:cubicBezTo>
                  <a:pt x="10224" y="11245"/>
                  <a:pt x="10260" y="11245"/>
                  <a:pt x="10248" y="11269"/>
                </a:cubicBezTo>
                <a:lnTo>
                  <a:pt x="10224" y="11269"/>
                </a:lnTo>
                <a:cubicBezTo>
                  <a:pt x="10224" y="11281"/>
                  <a:pt x="10236" y="11293"/>
                  <a:pt x="10236" y="11305"/>
                </a:cubicBezTo>
                <a:lnTo>
                  <a:pt x="10236" y="11293"/>
                </a:lnTo>
                <a:lnTo>
                  <a:pt x="10236" y="11293"/>
                </a:lnTo>
                <a:cubicBezTo>
                  <a:pt x="10272" y="11329"/>
                  <a:pt x="10177" y="11329"/>
                  <a:pt x="10260" y="11352"/>
                </a:cubicBezTo>
                <a:cubicBezTo>
                  <a:pt x="10236" y="11352"/>
                  <a:pt x="10248" y="11376"/>
                  <a:pt x="10212" y="11376"/>
                </a:cubicBezTo>
                <a:cubicBezTo>
                  <a:pt x="10236" y="11412"/>
                  <a:pt x="10248" y="11436"/>
                  <a:pt x="10260" y="11459"/>
                </a:cubicBezTo>
                <a:cubicBezTo>
                  <a:pt x="10200" y="11459"/>
                  <a:pt x="10260" y="11471"/>
                  <a:pt x="10224" y="11483"/>
                </a:cubicBezTo>
                <a:lnTo>
                  <a:pt x="10260" y="11483"/>
                </a:lnTo>
                <a:cubicBezTo>
                  <a:pt x="10260" y="11531"/>
                  <a:pt x="10177" y="11579"/>
                  <a:pt x="10189" y="11626"/>
                </a:cubicBezTo>
                <a:cubicBezTo>
                  <a:pt x="10165" y="11686"/>
                  <a:pt x="10153" y="11745"/>
                  <a:pt x="10153" y="11781"/>
                </a:cubicBezTo>
                <a:cubicBezTo>
                  <a:pt x="10165" y="11805"/>
                  <a:pt x="10200" y="11829"/>
                  <a:pt x="10189" y="11840"/>
                </a:cubicBezTo>
                <a:cubicBezTo>
                  <a:pt x="10200" y="11876"/>
                  <a:pt x="10212" y="11924"/>
                  <a:pt x="10177" y="11960"/>
                </a:cubicBezTo>
                <a:cubicBezTo>
                  <a:pt x="10173" y="11960"/>
                  <a:pt x="10170" y="11960"/>
                  <a:pt x="10168" y="11959"/>
                </a:cubicBezTo>
                <a:lnTo>
                  <a:pt x="10168" y="11959"/>
                </a:lnTo>
                <a:cubicBezTo>
                  <a:pt x="10168" y="11967"/>
                  <a:pt x="10149" y="11975"/>
                  <a:pt x="10141" y="11983"/>
                </a:cubicBezTo>
                <a:lnTo>
                  <a:pt x="10177" y="11971"/>
                </a:lnTo>
                <a:lnTo>
                  <a:pt x="10177" y="11971"/>
                </a:lnTo>
                <a:cubicBezTo>
                  <a:pt x="10200" y="11995"/>
                  <a:pt x="10165" y="12007"/>
                  <a:pt x="10141" y="12007"/>
                </a:cubicBezTo>
                <a:lnTo>
                  <a:pt x="10177" y="12031"/>
                </a:lnTo>
                <a:lnTo>
                  <a:pt x="10129" y="12043"/>
                </a:lnTo>
                <a:cubicBezTo>
                  <a:pt x="10141" y="12043"/>
                  <a:pt x="10153" y="12067"/>
                  <a:pt x="10189" y="12079"/>
                </a:cubicBezTo>
                <a:cubicBezTo>
                  <a:pt x="10181" y="12079"/>
                  <a:pt x="10173" y="12089"/>
                  <a:pt x="10165" y="12089"/>
                </a:cubicBezTo>
                <a:cubicBezTo>
                  <a:pt x="10161" y="12089"/>
                  <a:pt x="10157" y="12087"/>
                  <a:pt x="10153" y="12079"/>
                </a:cubicBezTo>
                <a:lnTo>
                  <a:pt x="10129" y="12150"/>
                </a:lnTo>
                <a:lnTo>
                  <a:pt x="10129" y="12150"/>
                </a:lnTo>
                <a:lnTo>
                  <a:pt x="10153" y="12138"/>
                </a:lnTo>
                <a:cubicBezTo>
                  <a:pt x="10189" y="12138"/>
                  <a:pt x="10200" y="12162"/>
                  <a:pt x="10189" y="12174"/>
                </a:cubicBezTo>
                <a:cubicBezTo>
                  <a:pt x="10177" y="12168"/>
                  <a:pt x="10165" y="12165"/>
                  <a:pt x="10153" y="12165"/>
                </a:cubicBezTo>
                <a:cubicBezTo>
                  <a:pt x="10141" y="12165"/>
                  <a:pt x="10129" y="12168"/>
                  <a:pt x="10117" y="12174"/>
                </a:cubicBezTo>
                <a:cubicBezTo>
                  <a:pt x="10125" y="12174"/>
                  <a:pt x="10133" y="12169"/>
                  <a:pt x="10144" y="12169"/>
                </a:cubicBezTo>
                <a:cubicBezTo>
                  <a:pt x="10150" y="12169"/>
                  <a:pt x="10157" y="12170"/>
                  <a:pt x="10165" y="12174"/>
                </a:cubicBezTo>
                <a:cubicBezTo>
                  <a:pt x="10177" y="12186"/>
                  <a:pt x="10189" y="12210"/>
                  <a:pt x="10177" y="12221"/>
                </a:cubicBezTo>
                <a:lnTo>
                  <a:pt x="10165" y="12210"/>
                </a:lnTo>
                <a:cubicBezTo>
                  <a:pt x="10165" y="12221"/>
                  <a:pt x="10117" y="12221"/>
                  <a:pt x="10117" y="12233"/>
                </a:cubicBezTo>
                <a:cubicBezTo>
                  <a:pt x="10141" y="12257"/>
                  <a:pt x="10117" y="12257"/>
                  <a:pt x="10165" y="12269"/>
                </a:cubicBezTo>
                <a:cubicBezTo>
                  <a:pt x="10169" y="12277"/>
                  <a:pt x="10166" y="12280"/>
                  <a:pt x="10160" y="12280"/>
                </a:cubicBezTo>
                <a:cubicBezTo>
                  <a:pt x="10149" y="12280"/>
                  <a:pt x="10125" y="12269"/>
                  <a:pt x="10117" y="12269"/>
                </a:cubicBezTo>
                <a:cubicBezTo>
                  <a:pt x="10153" y="12293"/>
                  <a:pt x="10129" y="12317"/>
                  <a:pt x="10093" y="12317"/>
                </a:cubicBezTo>
                <a:cubicBezTo>
                  <a:pt x="10177" y="12341"/>
                  <a:pt x="10058" y="12352"/>
                  <a:pt x="10129" y="12376"/>
                </a:cubicBezTo>
                <a:lnTo>
                  <a:pt x="10093" y="12388"/>
                </a:lnTo>
                <a:cubicBezTo>
                  <a:pt x="10117" y="12388"/>
                  <a:pt x="10153" y="12400"/>
                  <a:pt x="10153" y="12412"/>
                </a:cubicBezTo>
                <a:cubicBezTo>
                  <a:pt x="10145" y="12416"/>
                  <a:pt x="10137" y="12417"/>
                  <a:pt x="10129" y="12417"/>
                </a:cubicBezTo>
                <a:cubicBezTo>
                  <a:pt x="10113" y="12417"/>
                  <a:pt x="10097" y="12412"/>
                  <a:pt x="10081" y="12412"/>
                </a:cubicBezTo>
                <a:lnTo>
                  <a:pt x="10153" y="12436"/>
                </a:lnTo>
                <a:cubicBezTo>
                  <a:pt x="10117" y="12448"/>
                  <a:pt x="10105" y="12471"/>
                  <a:pt x="10093" y="12507"/>
                </a:cubicBezTo>
                <a:cubicBezTo>
                  <a:pt x="10081" y="12471"/>
                  <a:pt x="10069" y="12460"/>
                  <a:pt x="10046" y="12436"/>
                </a:cubicBezTo>
                <a:cubicBezTo>
                  <a:pt x="10069" y="12412"/>
                  <a:pt x="10081" y="12400"/>
                  <a:pt x="10093" y="12388"/>
                </a:cubicBezTo>
                <a:cubicBezTo>
                  <a:pt x="10093" y="12364"/>
                  <a:pt x="10093" y="12352"/>
                  <a:pt x="10093" y="12329"/>
                </a:cubicBezTo>
                <a:cubicBezTo>
                  <a:pt x="10081" y="12281"/>
                  <a:pt x="10069" y="12281"/>
                  <a:pt x="10034" y="12269"/>
                </a:cubicBezTo>
                <a:cubicBezTo>
                  <a:pt x="10046" y="12221"/>
                  <a:pt x="9986" y="12150"/>
                  <a:pt x="10022" y="12138"/>
                </a:cubicBezTo>
                <a:cubicBezTo>
                  <a:pt x="9988" y="12138"/>
                  <a:pt x="10008" y="12106"/>
                  <a:pt x="9979" y="12082"/>
                </a:cubicBezTo>
                <a:lnTo>
                  <a:pt x="9979" y="12082"/>
                </a:lnTo>
                <a:lnTo>
                  <a:pt x="9962" y="12090"/>
                </a:lnTo>
                <a:cubicBezTo>
                  <a:pt x="9998" y="11983"/>
                  <a:pt x="9879" y="11971"/>
                  <a:pt x="9903" y="11876"/>
                </a:cubicBezTo>
                <a:lnTo>
                  <a:pt x="9903" y="11876"/>
                </a:lnTo>
                <a:lnTo>
                  <a:pt x="9891" y="11864"/>
                </a:lnTo>
                <a:cubicBezTo>
                  <a:pt x="9897" y="11858"/>
                  <a:pt x="9906" y="11858"/>
                  <a:pt x="9915" y="11858"/>
                </a:cubicBezTo>
                <a:cubicBezTo>
                  <a:pt x="9924" y="11858"/>
                  <a:pt x="9933" y="11858"/>
                  <a:pt x="9939" y="11852"/>
                </a:cubicBezTo>
                <a:lnTo>
                  <a:pt x="9891" y="11710"/>
                </a:lnTo>
                <a:lnTo>
                  <a:pt x="9879" y="11745"/>
                </a:lnTo>
                <a:cubicBezTo>
                  <a:pt x="9867" y="11710"/>
                  <a:pt x="9819" y="11698"/>
                  <a:pt x="9831" y="11662"/>
                </a:cubicBezTo>
                <a:lnTo>
                  <a:pt x="9831" y="11662"/>
                </a:lnTo>
                <a:cubicBezTo>
                  <a:pt x="9844" y="11668"/>
                  <a:pt x="9851" y="11671"/>
                  <a:pt x="9856" y="11671"/>
                </a:cubicBezTo>
                <a:cubicBezTo>
                  <a:pt x="9877" y="11671"/>
                  <a:pt x="9824" y="11610"/>
                  <a:pt x="9843" y="11590"/>
                </a:cubicBezTo>
                <a:lnTo>
                  <a:pt x="9843" y="11590"/>
                </a:lnTo>
                <a:lnTo>
                  <a:pt x="9867" y="11614"/>
                </a:lnTo>
                <a:cubicBezTo>
                  <a:pt x="9860" y="11586"/>
                  <a:pt x="9857" y="11575"/>
                  <a:pt x="9849" y="11575"/>
                </a:cubicBezTo>
                <a:cubicBezTo>
                  <a:pt x="9843" y="11575"/>
                  <a:pt x="9834" y="11581"/>
                  <a:pt x="9819" y="11590"/>
                </a:cubicBezTo>
                <a:cubicBezTo>
                  <a:pt x="9796" y="11531"/>
                  <a:pt x="9867" y="11519"/>
                  <a:pt x="9819" y="11483"/>
                </a:cubicBezTo>
                <a:lnTo>
                  <a:pt x="9819" y="11483"/>
                </a:lnTo>
                <a:lnTo>
                  <a:pt x="9831" y="11519"/>
                </a:lnTo>
                <a:cubicBezTo>
                  <a:pt x="9824" y="11526"/>
                  <a:pt x="9816" y="11529"/>
                  <a:pt x="9809" y="11529"/>
                </a:cubicBezTo>
                <a:cubicBezTo>
                  <a:pt x="9790" y="11529"/>
                  <a:pt x="9772" y="11512"/>
                  <a:pt x="9772" y="11495"/>
                </a:cubicBezTo>
                <a:cubicBezTo>
                  <a:pt x="9772" y="11495"/>
                  <a:pt x="9778" y="11482"/>
                  <a:pt x="9782" y="11480"/>
                </a:cubicBezTo>
                <a:lnTo>
                  <a:pt x="9782" y="11480"/>
                </a:lnTo>
                <a:cubicBezTo>
                  <a:pt x="9782" y="11481"/>
                  <a:pt x="9783" y="11482"/>
                  <a:pt x="9784" y="11483"/>
                </a:cubicBezTo>
                <a:cubicBezTo>
                  <a:pt x="9784" y="11481"/>
                  <a:pt x="9783" y="11480"/>
                  <a:pt x="9782" y="11480"/>
                </a:cubicBezTo>
                <a:cubicBezTo>
                  <a:pt x="9782" y="11480"/>
                  <a:pt x="9782" y="11480"/>
                  <a:pt x="9782" y="11480"/>
                </a:cubicBezTo>
                <a:lnTo>
                  <a:pt x="9782" y="11480"/>
                </a:lnTo>
                <a:cubicBezTo>
                  <a:pt x="9759" y="11444"/>
                  <a:pt x="9748" y="11375"/>
                  <a:pt x="9736" y="11352"/>
                </a:cubicBezTo>
                <a:cubicBezTo>
                  <a:pt x="9736" y="11338"/>
                  <a:pt x="9744" y="11333"/>
                  <a:pt x="9753" y="11333"/>
                </a:cubicBezTo>
                <a:cubicBezTo>
                  <a:pt x="9760" y="11333"/>
                  <a:pt x="9767" y="11335"/>
                  <a:pt x="9772" y="11340"/>
                </a:cubicBezTo>
                <a:cubicBezTo>
                  <a:pt x="9700" y="11257"/>
                  <a:pt x="9760" y="11293"/>
                  <a:pt x="9688" y="11209"/>
                </a:cubicBezTo>
                <a:lnTo>
                  <a:pt x="9712" y="11209"/>
                </a:lnTo>
                <a:lnTo>
                  <a:pt x="9677" y="11186"/>
                </a:lnTo>
                <a:lnTo>
                  <a:pt x="9688" y="11126"/>
                </a:lnTo>
                <a:lnTo>
                  <a:pt x="9677" y="11150"/>
                </a:lnTo>
                <a:cubicBezTo>
                  <a:pt x="9653" y="11114"/>
                  <a:pt x="9641" y="11102"/>
                  <a:pt x="9629" y="11067"/>
                </a:cubicBezTo>
                <a:lnTo>
                  <a:pt x="9665" y="11067"/>
                </a:lnTo>
                <a:cubicBezTo>
                  <a:pt x="9605" y="10983"/>
                  <a:pt x="9665" y="10948"/>
                  <a:pt x="9593" y="10888"/>
                </a:cubicBezTo>
                <a:cubicBezTo>
                  <a:pt x="9593" y="10884"/>
                  <a:pt x="9595" y="10883"/>
                  <a:pt x="9597" y="10883"/>
                </a:cubicBezTo>
                <a:cubicBezTo>
                  <a:pt x="9601" y="10883"/>
                  <a:pt x="9609" y="10888"/>
                  <a:pt x="9617" y="10888"/>
                </a:cubicBezTo>
                <a:cubicBezTo>
                  <a:pt x="9534" y="10828"/>
                  <a:pt x="9629" y="10817"/>
                  <a:pt x="9546" y="10757"/>
                </a:cubicBezTo>
                <a:cubicBezTo>
                  <a:pt x="9558" y="10757"/>
                  <a:pt x="9569" y="10745"/>
                  <a:pt x="9569" y="10745"/>
                </a:cubicBezTo>
                <a:lnTo>
                  <a:pt x="9546" y="10721"/>
                </a:lnTo>
                <a:lnTo>
                  <a:pt x="9581" y="10709"/>
                </a:lnTo>
                <a:lnTo>
                  <a:pt x="9510" y="10697"/>
                </a:lnTo>
                <a:lnTo>
                  <a:pt x="9546" y="10662"/>
                </a:lnTo>
                <a:lnTo>
                  <a:pt x="9522" y="10662"/>
                </a:lnTo>
                <a:cubicBezTo>
                  <a:pt x="9569" y="10590"/>
                  <a:pt x="9498" y="10555"/>
                  <a:pt x="9522" y="10483"/>
                </a:cubicBezTo>
                <a:lnTo>
                  <a:pt x="9522" y="10483"/>
                </a:lnTo>
                <a:lnTo>
                  <a:pt x="9486" y="10519"/>
                </a:lnTo>
                <a:cubicBezTo>
                  <a:pt x="9331" y="10424"/>
                  <a:pt x="9403" y="10197"/>
                  <a:pt x="9272" y="10066"/>
                </a:cubicBezTo>
                <a:lnTo>
                  <a:pt x="9307" y="10055"/>
                </a:lnTo>
                <a:lnTo>
                  <a:pt x="9236" y="10007"/>
                </a:lnTo>
                <a:cubicBezTo>
                  <a:pt x="9240" y="9992"/>
                  <a:pt x="9246" y="9988"/>
                  <a:pt x="9252" y="9988"/>
                </a:cubicBezTo>
                <a:cubicBezTo>
                  <a:pt x="9264" y="9988"/>
                  <a:pt x="9277" y="10001"/>
                  <a:pt x="9287" y="10001"/>
                </a:cubicBezTo>
                <a:cubicBezTo>
                  <a:pt x="9291" y="10001"/>
                  <a:pt x="9293" y="9999"/>
                  <a:pt x="9296" y="9995"/>
                </a:cubicBezTo>
                <a:cubicBezTo>
                  <a:pt x="9236" y="9935"/>
                  <a:pt x="9224" y="9995"/>
                  <a:pt x="9177" y="9924"/>
                </a:cubicBezTo>
                <a:cubicBezTo>
                  <a:pt x="9177" y="9908"/>
                  <a:pt x="9180" y="9903"/>
                  <a:pt x="9186" y="9903"/>
                </a:cubicBezTo>
                <a:cubicBezTo>
                  <a:pt x="9198" y="9903"/>
                  <a:pt x="9220" y="9927"/>
                  <a:pt x="9236" y="9935"/>
                </a:cubicBezTo>
                <a:cubicBezTo>
                  <a:pt x="9177" y="9876"/>
                  <a:pt x="9105" y="9769"/>
                  <a:pt x="9093" y="9709"/>
                </a:cubicBezTo>
                <a:cubicBezTo>
                  <a:pt x="9093" y="9709"/>
                  <a:pt x="9081" y="9709"/>
                  <a:pt x="9081" y="9721"/>
                </a:cubicBezTo>
                <a:cubicBezTo>
                  <a:pt x="9046" y="9674"/>
                  <a:pt x="9022" y="9602"/>
                  <a:pt x="8998" y="9554"/>
                </a:cubicBezTo>
                <a:cubicBezTo>
                  <a:pt x="9001" y="9551"/>
                  <a:pt x="9005" y="9550"/>
                  <a:pt x="9008" y="9550"/>
                </a:cubicBezTo>
                <a:cubicBezTo>
                  <a:pt x="9017" y="9550"/>
                  <a:pt x="9025" y="9558"/>
                  <a:pt x="9034" y="9566"/>
                </a:cubicBezTo>
                <a:cubicBezTo>
                  <a:pt x="9022" y="9554"/>
                  <a:pt x="9022" y="9519"/>
                  <a:pt x="8998" y="9507"/>
                </a:cubicBezTo>
                <a:lnTo>
                  <a:pt x="8998" y="9507"/>
                </a:lnTo>
                <a:lnTo>
                  <a:pt x="9034" y="9519"/>
                </a:lnTo>
                <a:cubicBezTo>
                  <a:pt x="9022" y="9474"/>
                  <a:pt x="8958" y="9418"/>
                  <a:pt x="8971" y="9382"/>
                </a:cubicBezTo>
                <a:lnTo>
                  <a:pt x="8971" y="9382"/>
                </a:lnTo>
                <a:cubicBezTo>
                  <a:pt x="8968" y="9385"/>
                  <a:pt x="8961" y="9388"/>
                  <a:pt x="8955" y="9388"/>
                </a:cubicBezTo>
                <a:cubicBezTo>
                  <a:pt x="8944" y="9388"/>
                  <a:pt x="8932" y="9382"/>
                  <a:pt x="8926" y="9364"/>
                </a:cubicBezTo>
                <a:cubicBezTo>
                  <a:pt x="8962" y="9316"/>
                  <a:pt x="8855" y="9281"/>
                  <a:pt x="8855" y="9209"/>
                </a:cubicBezTo>
                <a:cubicBezTo>
                  <a:pt x="8865" y="9209"/>
                  <a:pt x="8884" y="9235"/>
                  <a:pt x="8889" y="9235"/>
                </a:cubicBezTo>
                <a:cubicBezTo>
                  <a:pt x="8890" y="9235"/>
                  <a:pt x="8891" y="9235"/>
                  <a:pt x="8891" y="9233"/>
                </a:cubicBezTo>
                <a:cubicBezTo>
                  <a:pt x="8891" y="9197"/>
                  <a:pt x="8843" y="9185"/>
                  <a:pt x="8819" y="9173"/>
                </a:cubicBezTo>
                <a:lnTo>
                  <a:pt x="8843" y="9173"/>
                </a:lnTo>
                <a:lnTo>
                  <a:pt x="8736" y="9054"/>
                </a:lnTo>
                <a:cubicBezTo>
                  <a:pt x="8772" y="9007"/>
                  <a:pt x="8665" y="8947"/>
                  <a:pt x="8700" y="8935"/>
                </a:cubicBezTo>
                <a:cubicBezTo>
                  <a:pt x="8695" y="8925"/>
                  <a:pt x="8692" y="8921"/>
                  <a:pt x="8690" y="8921"/>
                </a:cubicBezTo>
                <a:cubicBezTo>
                  <a:pt x="8686" y="8921"/>
                  <a:pt x="8689" y="8944"/>
                  <a:pt x="8682" y="8944"/>
                </a:cubicBezTo>
                <a:cubicBezTo>
                  <a:pt x="8679" y="8944"/>
                  <a:pt x="8674" y="8939"/>
                  <a:pt x="8665" y="8923"/>
                </a:cubicBezTo>
                <a:cubicBezTo>
                  <a:pt x="8676" y="8900"/>
                  <a:pt x="8617" y="8876"/>
                  <a:pt x="8653" y="8864"/>
                </a:cubicBezTo>
                <a:lnTo>
                  <a:pt x="8665" y="8864"/>
                </a:lnTo>
                <a:lnTo>
                  <a:pt x="8641" y="8828"/>
                </a:lnTo>
                <a:lnTo>
                  <a:pt x="8688" y="8840"/>
                </a:lnTo>
                <a:cubicBezTo>
                  <a:pt x="8666" y="8817"/>
                  <a:pt x="8638" y="8809"/>
                  <a:pt x="8615" y="8809"/>
                </a:cubicBezTo>
                <a:cubicBezTo>
                  <a:pt x="8602" y="8809"/>
                  <a:pt x="8590" y="8812"/>
                  <a:pt x="8581" y="8816"/>
                </a:cubicBezTo>
                <a:cubicBezTo>
                  <a:pt x="8581" y="8769"/>
                  <a:pt x="8534" y="8733"/>
                  <a:pt x="8557" y="8697"/>
                </a:cubicBezTo>
                <a:lnTo>
                  <a:pt x="8557" y="8697"/>
                </a:lnTo>
                <a:lnTo>
                  <a:pt x="8569" y="8709"/>
                </a:lnTo>
                <a:cubicBezTo>
                  <a:pt x="8510" y="8626"/>
                  <a:pt x="8569" y="8495"/>
                  <a:pt x="8474" y="8459"/>
                </a:cubicBezTo>
                <a:cubicBezTo>
                  <a:pt x="8474" y="8453"/>
                  <a:pt x="8477" y="8450"/>
                  <a:pt x="8480" y="8450"/>
                </a:cubicBezTo>
                <a:cubicBezTo>
                  <a:pt x="8481" y="8450"/>
                  <a:pt x="8482" y="8450"/>
                  <a:pt x="8483" y="8451"/>
                </a:cubicBezTo>
                <a:lnTo>
                  <a:pt x="8483" y="8451"/>
                </a:lnTo>
                <a:lnTo>
                  <a:pt x="8462" y="8400"/>
                </a:lnTo>
                <a:lnTo>
                  <a:pt x="8486" y="8400"/>
                </a:lnTo>
                <a:lnTo>
                  <a:pt x="8391" y="8328"/>
                </a:lnTo>
                <a:lnTo>
                  <a:pt x="8415" y="8316"/>
                </a:lnTo>
                <a:cubicBezTo>
                  <a:pt x="8379" y="8258"/>
                  <a:pt x="8321" y="8164"/>
                  <a:pt x="8262" y="8082"/>
                </a:cubicBezTo>
                <a:lnTo>
                  <a:pt x="8262" y="8082"/>
                </a:lnTo>
                <a:cubicBezTo>
                  <a:pt x="8265" y="8084"/>
                  <a:pt x="8268" y="8087"/>
                  <a:pt x="8272" y="8090"/>
                </a:cubicBezTo>
                <a:lnTo>
                  <a:pt x="8260" y="8078"/>
                </a:lnTo>
                <a:lnTo>
                  <a:pt x="8260" y="8078"/>
                </a:lnTo>
                <a:cubicBezTo>
                  <a:pt x="8261" y="8079"/>
                  <a:pt x="8261" y="8081"/>
                  <a:pt x="8262" y="8082"/>
                </a:cubicBezTo>
                <a:lnTo>
                  <a:pt x="8262" y="8082"/>
                </a:lnTo>
                <a:cubicBezTo>
                  <a:pt x="8192" y="8017"/>
                  <a:pt x="8234" y="7993"/>
                  <a:pt x="8176" y="7947"/>
                </a:cubicBezTo>
                <a:lnTo>
                  <a:pt x="8188" y="7947"/>
                </a:lnTo>
                <a:lnTo>
                  <a:pt x="8153" y="7900"/>
                </a:lnTo>
                <a:lnTo>
                  <a:pt x="8176" y="7900"/>
                </a:lnTo>
                <a:cubicBezTo>
                  <a:pt x="8126" y="7879"/>
                  <a:pt x="8135" y="7782"/>
                  <a:pt x="8132" y="7782"/>
                </a:cubicBezTo>
                <a:lnTo>
                  <a:pt x="8132" y="7782"/>
                </a:lnTo>
                <a:cubicBezTo>
                  <a:pt x="8132" y="7782"/>
                  <a:pt x="8131" y="7785"/>
                  <a:pt x="8129" y="7792"/>
                </a:cubicBezTo>
                <a:cubicBezTo>
                  <a:pt x="8093" y="7780"/>
                  <a:pt x="8057" y="7757"/>
                  <a:pt x="8034" y="7757"/>
                </a:cubicBezTo>
                <a:cubicBezTo>
                  <a:pt x="7986" y="7697"/>
                  <a:pt x="8034" y="7733"/>
                  <a:pt x="8022" y="7685"/>
                </a:cubicBezTo>
                <a:cubicBezTo>
                  <a:pt x="7998" y="7638"/>
                  <a:pt x="7962" y="7649"/>
                  <a:pt x="7938" y="7578"/>
                </a:cubicBezTo>
                <a:lnTo>
                  <a:pt x="7962" y="7566"/>
                </a:lnTo>
                <a:cubicBezTo>
                  <a:pt x="7940" y="7544"/>
                  <a:pt x="7918" y="7532"/>
                  <a:pt x="7896" y="7503"/>
                </a:cubicBezTo>
                <a:lnTo>
                  <a:pt x="7896" y="7503"/>
                </a:lnTo>
                <a:cubicBezTo>
                  <a:pt x="7898" y="7504"/>
                  <a:pt x="7900" y="7505"/>
                  <a:pt x="7903" y="7507"/>
                </a:cubicBezTo>
                <a:lnTo>
                  <a:pt x="7891" y="7495"/>
                </a:lnTo>
                <a:lnTo>
                  <a:pt x="7891" y="7495"/>
                </a:lnTo>
                <a:cubicBezTo>
                  <a:pt x="7893" y="7498"/>
                  <a:pt x="7894" y="7500"/>
                  <a:pt x="7896" y="7503"/>
                </a:cubicBezTo>
                <a:lnTo>
                  <a:pt x="7896" y="7503"/>
                </a:lnTo>
                <a:cubicBezTo>
                  <a:pt x="7823" y="7455"/>
                  <a:pt x="7888" y="7388"/>
                  <a:pt x="7795" y="7388"/>
                </a:cubicBezTo>
                <a:cubicBezTo>
                  <a:pt x="7783" y="7352"/>
                  <a:pt x="7748" y="7304"/>
                  <a:pt x="7772" y="7292"/>
                </a:cubicBezTo>
                <a:cubicBezTo>
                  <a:pt x="7700" y="7221"/>
                  <a:pt x="7653" y="7161"/>
                  <a:pt x="7581" y="7102"/>
                </a:cubicBezTo>
                <a:cubicBezTo>
                  <a:pt x="7629" y="7054"/>
                  <a:pt x="7569" y="7090"/>
                  <a:pt x="7569" y="7018"/>
                </a:cubicBezTo>
                <a:lnTo>
                  <a:pt x="7545" y="7042"/>
                </a:lnTo>
                <a:cubicBezTo>
                  <a:pt x="7462" y="6935"/>
                  <a:pt x="7438" y="6768"/>
                  <a:pt x="7343" y="6649"/>
                </a:cubicBezTo>
                <a:lnTo>
                  <a:pt x="7367" y="6637"/>
                </a:lnTo>
                <a:lnTo>
                  <a:pt x="7319" y="6626"/>
                </a:lnTo>
                <a:cubicBezTo>
                  <a:pt x="7236" y="6495"/>
                  <a:pt x="7117" y="6316"/>
                  <a:pt x="7045" y="6221"/>
                </a:cubicBezTo>
                <a:cubicBezTo>
                  <a:pt x="7010" y="6197"/>
                  <a:pt x="6938" y="6161"/>
                  <a:pt x="6914" y="6114"/>
                </a:cubicBezTo>
                <a:cubicBezTo>
                  <a:pt x="6831" y="6030"/>
                  <a:pt x="6748" y="5947"/>
                  <a:pt x="6676" y="5840"/>
                </a:cubicBezTo>
                <a:cubicBezTo>
                  <a:pt x="6691" y="5840"/>
                  <a:pt x="6696" y="5831"/>
                  <a:pt x="6701" y="5827"/>
                </a:cubicBezTo>
                <a:lnTo>
                  <a:pt x="6701" y="5827"/>
                </a:lnTo>
                <a:cubicBezTo>
                  <a:pt x="6705" y="5827"/>
                  <a:pt x="6708" y="5828"/>
                  <a:pt x="6712" y="5828"/>
                </a:cubicBezTo>
                <a:cubicBezTo>
                  <a:pt x="6710" y="5825"/>
                  <a:pt x="6708" y="5824"/>
                  <a:pt x="6706" y="5824"/>
                </a:cubicBezTo>
                <a:cubicBezTo>
                  <a:pt x="6704" y="5824"/>
                  <a:pt x="6703" y="5825"/>
                  <a:pt x="6701" y="5827"/>
                </a:cubicBezTo>
                <a:lnTo>
                  <a:pt x="6701" y="5827"/>
                </a:lnTo>
                <a:cubicBezTo>
                  <a:pt x="6664" y="5818"/>
                  <a:pt x="6663" y="5766"/>
                  <a:pt x="6652" y="5744"/>
                </a:cubicBezTo>
                <a:lnTo>
                  <a:pt x="6652" y="5792"/>
                </a:lnTo>
                <a:cubicBezTo>
                  <a:pt x="6605" y="5780"/>
                  <a:pt x="6593" y="5721"/>
                  <a:pt x="6605" y="5697"/>
                </a:cubicBezTo>
                <a:lnTo>
                  <a:pt x="6533" y="5673"/>
                </a:lnTo>
                <a:cubicBezTo>
                  <a:pt x="6545" y="5661"/>
                  <a:pt x="6545" y="5661"/>
                  <a:pt x="6545" y="5649"/>
                </a:cubicBezTo>
                <a:lnTo>
                  <a:pt x="6545" y="5649"/>
                </a:lnTo>
                <a:lnTo>
                  <a:pt x="6521" y="5661"/>
                </a:lnTo>
                <a:lnTo>
                  <a:pt x="6533" y="5602"/>
                </a:lnTo>
                <a:cubicBezTo>
                  <a:pt x="6523" y="5602"/>
                  <a:pt x="6475" y="5564"/>
                  <a:pt x="6439" y="5564"/>
                </a:cubicBezTo>
                <a:cubicBezTo>
                  <a:pt x="6434" y="5564"/>
                  <a:pt x="6430" y="5565"/>
                  <a:pt x="6426" y="5566"/>
                </a:cubicBezTo>
                <a:cubicBezTo>
                  <a:pt x="6426" y="5548"/>
                  <a:pt x="6413" y="5517"/>
                  <a:pt x="6421" y="5517"/>
                </a:cubicBezTo>
                <a:cubicBezTo>
                  <a:pt x="6424" y="5517"/>
                  <a:pt x="6429" y="5521"/>
                  <a:pt x="6438" y="5530"/>
                </a:cubicBezTo>
                <a:lnTo>
                  <a:pt x="6319" y="5352"/>
                </a:lnTo>
                <a:lnTo>
                  <a:pt x="6331" y="5387"/>
                </a:lnTo>
                <a:cubicBezTo>
                  <a:pt x="6324" y="5394"/>
                  <a:pt x="6315" y="5397"/>
                  <a:pt x="6304" y="5397"/>
                </a:cubicBezTo>
                <a:cubicBezTo>
                  <a:pt x="6278" y="5397"/>
                  <a:pt x="6244" y="5377"/>
                  <a:pt x="6236" y="5352"/>
                </a:cubicBezTo>
                <a:lnTo>
                  <a:pt x="6236" y="5352"/>
                </a:lnTo>
                <a:cubicBezTo>
                  <a:pt x="6241" y="5353"/>
                  <a:pt x="6245" y="5353"/>
                  <a:pt x="6250" y="5353"/>
                </a:cubicBezTo>
                <a:cubicBezTo>
                  <a:pt x="6283" y="5353"/>
                  <a:pt x="6283" y="5313"/>
                  <a:pt x="6283" y="5292"/>
                </a:cubicBezTo>
                <a:cubicBezTo>
                  <a:pt x="6281" y="5291"/>
                  <a:pt x="6279" y="5290"/>
                  <a:pt x="6277" y="5290"/>
                </a:cubicBezTo>
                <a:cubicBezTo>
                  <a:pt x="6264" y="5290"/>
                  <a:pt x="6281" y="5328"/>
                  <a:pt x="6259" y="5328"/>
                </a:cubicBezTo>
                <a:cubicBezTo>
                  <a:pt x="6212" y="5316"/>
                  <a:pt x="6164" y="5268"/>
                  <a:pt x="6164" y="5244"/>
                </a:cubicBezTo>
                <a:lnTo>
                  <a:pt x="6188" y="5244"/>
                </a:lnTo>
                <a:cubicBezTo>
                  <a:pt x="6140" y="5221"/>
                  <a:pt x="6176" y="5161"/>
                  <a:pt x="6140" y="5137"/>
                </a:cubicBezTo>
                <a:cubicBezTo>
                  <a:pt x="6110" y="5122"/>
                  <a:pt x="6099" y="5102"/>
                  <a:pt x="6086" y="5102"/>
                </a:cubicBezTo>
                <a:cubicBezTo>
                  <a:pt x="6078" y="5102"/>
                  <a:pt x="6070" y="5108"/>
                  <a:pt x="6057" y="5125"/>
                </a:cubicBezTo>
                <a:cubicBezTo>
                  <a:pt x="6009" y="5090"/>
                  <a:pt x="6069" y="5078"/>
                  <a:pt x="6057" y="5066"/>
                </a:cubicBezTo>
                <a:cubicBezTo>
                  <a:pt x="6021" y="5054"/>
                  <a:pt x="5974" y="4982"/>
                  <a:pt x="5998" y="4959"/>
                </a:cubicBezTo>
                <a:lnTo>
                  <a:pt x="5998" y="4959"/>
                </a:lnTo>
                <a:cubicBezTo>
                  <a:pt x="5991" y="4960"/>
                  <a:pt x="5985" y="4961"/>
                  <a:pt x="5980" y="4961"/>
                </a:cubicBezTo>
                <a:cubicBezTo>
                  <a:pt x="5910" y="4961"/>
                  <a:pt x="5900" y="4846"/>
                  <a:pt x="5859" y="4846"/>
                </a:cubicBezTo>
                <a:cubicBezTo>
                  <a:pt x="5854" y="4846"/>
                  <a:pt x="5849" y="4848"/>
                  <a:pt x="5843" y="4852"/>
                </a:cubicBezTo>
                <a:lnTo>
                  <a:pt x="5843" y="4780"/>
                </a:lnTo>
                <a:cubicBezTo>
                  <a:pt x="5835" y="4788"/>
                  <a:pt x="5815" y="4802"/>
                  <a:pt x="5792" y="4802"/>
                </a:cubicBezTo>
                <a:cubicBezTo>
                  <a:pt x="5782" y="4802"/>
                  <a:pt x="5770" y="4799"/>
                  <a:pt x="5759" y="4792"/>
                </a:cubicBezTo>
                <a:cubicBezTo>
                  <a:pt x="5748" y="4744"/>
                  <a:pt x="5783" y="4732"/>
                  <a:pt x="5783" y="4709"/>
                </a:cubicBezTo>
                <a:lnTo>
                  <a:pt x="5783" y="4709"/>
                </a:lnTo>
                <a:lnTo>
                  <a:pt x="5712" y="4744"/>
                </a:lnTo>
                <a:cubicBezTo>
                  <a:pt x="5628" y="4530"/>
                  <a:pt x="5402" y="4340"/>
                  <a:pt x="5283" y="4125"/>
                </a:cubicBezTo>
                <a:cubicBezTo>
                  <a:pt x="5200" y="4054"/>
                  <a:pt x="5081" y="3982"/>
                  <a:pt x="4997" y="3875"/>
                </a:cubicBezTo>
                <a:lnTo>
                  <a:pt x="4997" y="3875"/>
                </a:lnTo>
                <a:lnTo>
                  <a:pt x="5009" y="3887"/>
                </a:lnTo>
                <a:lnTo>
                  <a:pt x="4938" y="3780"/>
                </a:lnTo>
                <a:lnTo>
                  <a:pt x="4986" y="3863"/>
                </a:lnTo>
                <a:cubicBezTo>
                  <a:pt x="4962" y="3851"/>
                  <a:pt x="4938" y="3851"/>
                  <a:pt x="4914" y="3828"/>
                </a:cubicBezTo>
                <a:cubicBezTo>
                  <a:pt x="4843" y="3709"/>
                  <a:pt x="4747" y="3554"/>
                  <a:pt x="4605" y="3458"/>
                </a:cubicBezTo>
                <a:cubicBezTo>
                  <a:pt x="4479" y="3436"/>
                  <a:pt x="4593" y="3359"/>
                  <a:pt x="4500" y="3321"/>
                </a:cubicBezTo>
                <a:lnTo>
                  <a:pt x="4500" y="3321"/>
                </a:lnTo>
                <a:cubicBezTo>
                  <a:pt x="4507" y="3320"/>
                  <a:pt x="4514" y="3316"/>
                  <a:pt x="4521" y="3316"/>
                </a:cubicBezTo>
                <a:cubicBezTo>
                  <a:pt x="4414" y="3256"/>
                  <a:pt x="4366" y="3220"/>
                  <a:pt x="4247" y="3185"/>
                </a:cubicBezTo>
                <a:cubicBezTo>
                  <a:pt x="4319" y="3125"/>
                  <a:pt x="4200" y="3125"/>
                  <a:pt x="4235" y="3101"/>
                </a:cubicBezTo>
                <a:lnTo>
                  <a:pt x="4235" y="3101"/>
                </a:lnTo>
                <a:lnTo>
                  <a:pt x="4200" y="3125"/>
                </a:lnTo>
                <a:cubicBezTo>
                  <a:pt x="4200" y="3089"/>
                  <a:pt x="4164" y="3042"/>
                  <a:pt x="4188" y="3030"/>
                </a:cubicBezTo>
                <a:lnTo>
                  <a:pt x="4116" y="3030"/>
                </a:lnTo>
                <a:lnTo>
                  <a:pt x="4140" y="3006"/>
                </a:lnTo>
                <a:cubicBezTo>
                  <a:pt x="4093" y="2958"/>
                  <a:pt x="3973" y="2875"/>
                  <a:pt x="3997" y="2804"/>
                </a:cubicBezTo>
                <a:cubicBezTo>
                  <a:pt x="3843" y="2720"/>
                  <a:pt x="3676" y="2530"/>
                  <a:pt x="3521" y="2387"/>
                </a:cubicBezTo>
                <a:cubicBezTo>
                  <a:pt x="3485" y="2387"/>
                  <a:pt x="3438" y="2351"/>
                  <a:pt x="3402" y="2327"/>
                </a:cubicBezTo>
                <a:lnTo>
                  <a:pt x="3390" y="2256"/>
                </a:lnTo>
                <a:cubicBezTo>
                  <a:pt x="3342" y="2232"/>
                  <a:pt x="3283" y="2244"/>
                  <a:pt x="3259" y="2196"/>
                </a:cubicBezTo>
                <a:cubicBezTo>
                  <a:pt x="3259" y="2185"/>
                  <a:pt x="3271" y="2185"/>
                  <a:pt x="3271" y="2185"/>
                </a:cubicBezTo>
                <a:cubicBezTo>
                  <a:pt x="3235" y="2161"/>
                  <a:pt x="3211" y="2113"/>
                  <a:pt x="3152" y="2113"/>
                </a:cubicBezTo>
                <a:cubicBezTo>
                  <a:pt x="3119" y="2080"/>
                  <a:pt x="3096" y="2037"/>
                  <a:pt x="3121" y="2012"/>
                </a:cubicBezTo>
                <a:lnTo>
                  <a:pt x="3121" y="2012"/>
                </a:lnTo>
                <a:cubicBezTo>
                  <a:pt x="3116" y="2015"/>
                  <a:pt x="3112" y="2016"/>
                  <a:pt x="3107" y="2016"/>
                </a:cubicBezTo>
                <a:cubicBezTo>
                  <a:pt x="3070" y="2016"/>
                  <a:pt x="3045" y="1923"/>
                  <a:pt x="3045" y="1923"/>
                </a:cubicBezTo>
                <a:cubicBezTo>
                  <a:pt x="3045" y="1923"/>
                  <a:pt x="3021" y="1899"/>
                  <a:pt x="2961" y="1839"/>
                </a:cubicBezTo>
                <a:cubicBezTo>
                  <a:pt x="2914" y="1792"/>
                  <a:pt x="2830" y="1720"/>
                  <a:pt x="2735" y="1625"/>
                </a:cubicBezTo>
                <a:cubicBezTo>
                  <a:pt x="2533" y="1446"/>
                  <a:pt x="2259" y="1208"/>
                  <a:pt x="1961" y="970"/>
                </a:cubicBezTo>
                <a:cubicBezTo>
                  <a:pt x="1652" y="744"/>
                  <a:pt x="1330" y="506"/>
                  <a:pt x="1021" y="327"/>
                </a:cubicBezTo>
                <a:cubicBezTo>
                  <a:pt x="711" y="160"/>
                  <a:pt x="437" y="41"/>
                  <a:pt x="247" y="18"/>
                </a:cubicBezTo>
                <a:cubicBezTo>
                  <a:pt x="211" y="41"/>
                  <a:pt x="152" y="18"/>
                  <a:pt x="152" y="65"/>
                </a:cubicBezTo>
                <a:cubicBezTo>
                  <a:pt x="111" y="55"/>
                  <a:pt x="114" y="1"/>
                  <a:pt x="1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5390;p24"/>
          <p:cNvSpPr/>
          <p:nvPr/>
        </p:nvSpPr>
        <p:spPr>
          <a:xfrm rot="1108638">
            <a:off x="9610993" y="1871649"/>
            <a:ext cx="321221" cy="594158"/>
          </a:xfrm>
          <a:custGeom>
            <a:avLst/>
            <a:gdLst/>
            <a:ahLst/>
            <a:cxnLst/>
            <a:rect l="l" t="t" r="r" b="b"/>
            <a:pathLst>
              <a:path w="11261" h="14856" extrusionOk="0">
                <a:moveTo>
                  <a:pt x="53" y="152"/>
                </a:moveTo>
                <a:lnTo>
                  <a:pt x="44" y="160"/>
                </a:lnTo>
                <a:cubicBezTo>
                  <a:pt x="49" y="157"/>
                  <a:pt x="52" y="154"/>
                  <a:pt x="53" y="152"/>
                </a:cubicBezTo>
                <a:close/>
                <a:moveTo>
                  <a:pt x="3128" y="2006"/>
                </a:moveTo>
                <a:lnTo>
                  <a:pt x="3128" y="2006"/>
                </a:lnTo>
                <a:cubicBezTo>
                  <a:pt x="3125" y="2008"/>
                  <a:pt x="3123" y="2010"/>
                  <a:pt x="3121" y="2012"/>
                </a:cubicBezTo>
                <a:lnTo>
                  <a:pt x="3121" y="2012"/>
                </a:lnTo>
                <a:cubicBezTo>
                  <a:pt x="3123" y="2010"/>
                  <a:pt x="3126" y="2008"/>
                  <a:pt x="3128" y="2006"/>
                </a:cubicBezTo>
                <a:close/>
                <a:moveTo>
                  <a:pt x="8483" y="8451"/>
                </a:moveTo>
                <a:lnTo>
                  <a:pt x="8486" y="8459"/>
                </a:lnTo>
                <a:cubicBezTo>
                  <a:pt x="8486" y="8455"/>
                  <a:pt x="8485" y="8452"/>
                  <a:pt x="8483" y="8451"/>
                </a:cubicBezTo>
                <a:close/>
                <a:moveTo>
                  <a:pt x="8093" y="9078"/>
                </a:moveTo>
                <a:cubicBezTo>
                  <a:pt x="8093" y="9081"/>
                  <a:pt x="8094" y="9083"/>
                  <a:pt x="8095" y="9085"/>
                </a:cubicBezTo>
                <a:lnTo>
                  <a:pt x="8095" y="9085"/>
                </a:lnTo>
                <a:cubicBezTo>
                  <a:pt x="8094" y="9083"/>
                  <a:pt x="8094" y="9081"/>
                  <a:pt x="8093" y="9078"/>
                </a:cubicBezTo>
                <a:close/>
                <a:moveTo>
                  <a:pt x="10689" y="9209"/>
                </a:moveTo>
                <a:cubicBezTo>
                  <a:pt x="10685" y="9215"/>
                  <a:pt x="10682" y="9221"/>
                  <a:pt x="10679" y="9225"/>
                </a:cubicBezTo>
                <a:lnTo>
                  <a:pt x="10679" y="9225"/>
                </a:lnTo>
                <a:cubicBezTo>
                  <a:pt x="10685" y="9223"/>
                  <a:pt x="10689" y="9216"/>
                  <a:pt x="10689" y="9209"/>
                </a:cubicBezTo>
                <a:close/>
                <a:moveTo>
                  <a:pt x="10331" y="9245"/>
                </a:moveTo>
                <a:cubicBezTo>
                  <a:pt x="10333" y="9247"/>
                  <a:pt x="10336" y="9248"/>
                  <a:pt x="10339" y="9249"/>
                </a:cubicBezTo>
                <a:lnTo>
                  <a:pt x="10339" y="9249"/>
                </a:lnTo>
                <a:lnTo>
                  <a:pt x="10331" y="9245"/>
                </a:lnTo>
                <a:close/>
                <a:moveTo>
                  <a:pt x="8079" y="9252"/>
                </a:moveTo>
                <a:cubicBezTo>
                  <a:pt x="8076" y="9252"/>
                  <a:pt x="8073" y="9253"/>
                  <a:pt x="8069" y="9257"/>
                </a:cubicBezTo>
                <a:cubicBezTo>
                  <a:pt x="8074" y="9256"/>
                  <a:pt x="8077" y="9254"/>
                  <a:pt x="8079" y="9252"/>
                </a:cubicBezTo>
                <a:lnTo>
                  <a:pt x="8079" y="9252"/>
                </a:lnTo>
                <a:cubicBezTo>
                  <a:pt x="8079" y="9252"/>
                  <a:pt x="8079" y="9252"/>
                  <a:pt x="8079" y="9252"/>
                </a:cubicBezTo>
                <a:close/>
                <a:moveTo>
                  <a:pt x="10736" y="9257"/>
                </a:moveTo>
                <a:lnTo>
                  <a:pt x="10736" y="9257"/>
                </a:lnTo>
                <a:cubicBezTo>
                  <a:pt x="10735" y="9258"/>
                  <a:pt x="10733" y="9258"/>
                  <a:pt x="10732" y="9259"/>
                </a:cubicBezTo>
                <a:lnTo>
                  <a:pt x="10732" y="9259"/>
                </a:lnTo>
                <a:cubicBezTo>
                  <a:pt x="10734" y="9258"/>
                  <a:pt x="10735" y="9258"/>
                  <a:pt x="10736" y="9257"/>
                </a:cubicBezTo>
                <a:close/>
                <a:moveTo>
                  <a:pt x="8974" y="9376"/>
                </a:moveTo>
                <a:cubicBezTo>
                  <a:pt x="8973" y="9378"/>
                  <a:pt x="8972" y="9380"/>
                  <a:pt x="8971" y="9382"/>
                </a:cubicBezTo>
                <a:lnTo>
                  <a:pt x="8971" y="9382"/>
                </a:lnTo>
                <a:cubicBezTo>
                  <a:pt x="8973" y="9380"/>
                  <a:pt x="8974" y="9378"/>
                  <a:pt x="8974" y="9376"/>
                </a:cubicBezTo>
                <a:close/>
                <a:moveTo>
                  <a:pt x="10375" y="9635"/>
                </a:moveTo>
                <a:lnTo>
                  <a:pt x="10375" y="9635"/>
                </a:lnTo>
                <a:cubicBezTo>
                  <a:pt x="10374" y="9635"/>
                  <a:pt x="10371" y="9636"/>
                  <a:pt x="10367" y="9638"/>
                </a:cubicBezTo>
                <a:cubicBezTo>
                  <a:pt x="10370" y="9637"/>
                  <a:pt x="10373" y="9636"/>
                  <a:pt x="10375" y="9635"/>
                </a:cubicBezTo>
                <a:close/>
                <a:moveTo>
                  <a:pt x="7188" y="9924"/>
                </a:moveTo>
                <a:cubicBezTo>
                  <a:pt x="7188" y="9925"/>
                  <a:pt x="7188" y="9926"/>
                  <a:pt x="7189" y="9926"/>
                </a:cubicBezTo>
                <a:lnTo>
                  <a:pt x="7189" y="9926"/>
                </a:lnTo>
                <a:cubicBezTo>
                  <a:pt x="7189" y="9925"/>
                  <a:pt x="7188" y="9924"/>
                  <a:pt x="7188" y="9924"/>
                </a:cubicBezTo>
                <a:close/>
                <a:moveTo>
                  <a:pt x="8473" y="9970"/>
                </a:moveTo>
                <a:lnTo>
                  <a:pt x="8473" y="9970"/>
                </a:lnTo>
                <a:cubicBezTo>
                  <a:pt x="8470" y="9970"/>
                  <a:pt x="8466" y="9970"/>
                  <a:pt x="8462" y="9971"/>
                </a:cubicBezTo>
                <a:lnTo>
                  <a:pt x="8474" y="9971"/>
                </a:lnTo>
                <a:lnTo>
                  <a:pt x="8473" y="9970"/>
                </a:lnTo>
                <a:close/>
                <a:moveTo>
                  <a:pt x="10343" y="10066"/>
                </a:moveTo>
                <a:cubicBezTo>
                  <a:pt x="10343" y="10078"/>
                  <a:pt x="10355" y="10078"/>
                  <a:pt x="10355" y="10078"/>
                </a:cubicBezTo>
                <a:cubicBezTo>
                  <a:pt x="10350" y="10075"/>
                  <a:pt x="10346" y="10071"/>
                  <a:pt x="10345" y="10067"/>
                </a:cubicBezTo>
                <a:lnTo>
                  <a:pt x="10345" y="10067"/>
                </a:lnTo>
                <a:cubicBezTo>
                  <a:pt x="10344" y="10067"/>
                  <a:pt x="10344" y="10067"/>
                  <a:pt x="10343" y="10066"/>
                </a:cubicBezTo>
                <a:close/>
                <a:moveTo>
                  <a:pt x="10951" y="10257"/>
                </a:moveTo>
                <a:cubicBezTo>
                  <a:pt x="10951" y="10257"/>
                  <a:pt x="10951" y="10257"/>
                  <a:pt x="10951" y="10257"/>
                </a:cubicBezTo>
                <a:lnTo>
                  <a:pt x="10951" y="10257"/>
                </a:lnTo>
                <a:cubicBezTo>
                  <a:pt x="10951" y="10257"/>
                  <a:pt x="10951" y="10257"/>
                  <a:pt x="10951" y="10257"/>
                </a:cubicBezTo>
                <a:close/>
                <a:moveTo>
                  <a:pt x="8673" y="10290"/>
                </a:moveTo>
                <a:lnTo>
                  <a:pt x="8673" y="10290"/>
                </a:lnTo>
                <a:cubicBezTo>
                  <a:pt x="8673" y="10291"/>
                  <a:pt x="8673" y="10291"/>
                  <a:pt x="8672" y="10292"/>
                </a:cubicBezTo>
                <a:lnTo>
                  <a:pt x="8672" y="10292"/>
                </a:lnTo>
                <a:cubicBezTo>
                  <a:pt x="8673" y="10291"/>
                  <a:pt x="8673" y="10291"/>
                  <a:pt x="8673" y="10290"/>
                </a:cubicBezTo>
                <a:close/>
                <a:moveTo>
                  <a:pt x="8672" y="10292"/>
                </a:moveTo>
                <a:lnTo>
                  <a:pt x="8672" y="10292"/>
                </a:lnTo>
                <a:cubicBezTo>
                  <a:pt x="8666" y="10300"/>
                  <a:pt x="8658" y="10306"/>
                  <a:pt x="8649" y="10306"/>
                </a:cubicBezTo>
                <a:cubicBezTo>
                  <a:pt x="8646" y="10306"/>
                  <a:pt x="8643" y="10305"/>
                  <a:pt x="8641" y="10305"/>
                </a:cubicBezTo>
                <a:lnTo>
                  <a:pt x="8641" y="10305"/>
                </a:lnTo>
                <a:cubicBezTo>
                  <a:pt x="8652" y="10316"/>
                  <a:pt x="8658" y="10320"/>
                  <a:pt x="8662" y="10320"/>
                </a:cubicBezTo>
                <a:cubicBezTo>
                  <a:pt x="8671" y="10320"/>
                  <a:pt x="8668" y="10300"/>
                  <a:pt x="8672" y="10292"/>
                </a:cubicBezTo>
                <a:close/>
                <a:moveTo>
                  <a:pt x="10994" y="10320"/>
                </a:moveTo>
                <a:cubicBezTo>
                  <a:pt x="10987" y="10320"/>
                  <a:pt x="10981" y="10324"/>
                  <a:pt x="10976" y="10327"/>
                </a:cubicBezTo>
                <a:lnTo>
                  <a:pt x="10976" y="10327"/>
                </a:lnTo>
                <a:cubicBezTo>
                  <a:pt x="10982" y="10326"/>
                  <a:pt x="10988" y="10325"/>
                  <a:pt x="10994" y="10325"/>
                </a:cubicBezTo>
                <a:cubicBezTo>
                  <a:pt x="11000" y="10325"/>
                  <a:pt x="11006" y="10326"/>
                  <a:pt x="11010" y="10328"/>
                </a:cubicBezTo>
                <a:cubicBezTo>
                  <a:pt x="11004" y="10322"/>
                  <a:pt x="10998" y="10320"/>
                  <a:pt x="10994" y="10320"/>
                </a:cubicBezTo>
                <a:close/>
                <a:moveTo>
                  <a:pt x="11010" y="10555"/>
                </a:moveTo>
                <a:cubicBezTo>
                  <a:pt x="11009" y="10557"/>
                  <a:pt x="11008" y="10560"/>
                  <a:pt x="11007" y="10562"/>
                </a:cubicBezTo>
                <a:lnTo>
                  <a:pt x="11007" y="10562"/>
                </a:lnTo>
                <a:cubicBezTo>
                  <a:pt x="11009" y="10560"/>
                  <a:pt x="11010" y="10558"/>
                  <a:pt x="11010" y="10555"/>
                </a:cubicBezTo>
                <a:close/>
                <a:moveTo>
                  <a:pt x="8784" y="10721"/>
                </a:moveTo>
                <a:lnTo>
                  <a:pt x="8784" y="10769"/>
                </a:lnTo>
                <a:lnTo>
                  <a:pt x="8796" y="10769"/>
                </a:lnTo>
                <a:lnTo>
                  <a:pt x="8784" y="10721"/>
                </a:lnTo>
                <a:close/>
                <a:moveTo>
                  <a:pt x="11017" y="10767"/>
                </a:moveTo>
                <a:lnTo>
                  <a:pt x="11017" y="10767"/>
                </a:lnTo>
                <a:cubicBezTo>
                  <a:pt x="11021" y="10768"/>
                  <a:pt x="11027" y="10769"/>
                  <a:pt x="11034" y="10769"/>
                </a:cubicBezTo>
                <a:cubicBezTo>
                  <a:pt x="11027" y="10767"/>
                  <a:pt x="11021" y="10767"/>
                  <a:pt x="11017" y="10767"/>
                </a:cubicBezTo>
                <a:close/>
                <a:moveTo>
                  <a:pt x="10918" y="10815"/>
                </a:moveTo>
                <a:cubicBezTo>
                  <a:pt x="10917" y="10815"/>
                  <a:pt x="10916" y="10816"/>
                  <a:pt x="10915" y="10817"/>
                </a:cubicBezTo>
                <a:cubicBezTo>
                  <a:pt x="10921" y="10817"/>
                  <a:pt x="10921" y="10817"/>
                  <a:pt x="10918" y="10815"/>
                </a:cubicBezTo>
                <a:close/>
                <a:moveTo>
                  <a:pt x="10998" y="10984"/>
                </a:moveTo>
                <a:cubicBezTo>
                  <a:pt x="10999" y="10995"/>
                  <a:pt x="11010" y="10995"/>
                  <a:pt x="11010" y="10995"/>
                </a:cubicBezTo>
                <a:cubicBezTo>
                  <a:pt x="11005" y="10991"/>
                  <a:pt x="11001" y="10988"/>
                  <a:pt x="10998" y="10984"/>
                </a:cubicBezTo>
                <a:close/>
                <a:moveTo>
                  <a:pt x="11076" y="11065"/>
                </a:moveTo>
                <a:cubicBezTo>
                  <a:pt x="11074" y="11065"/>
                  <a:pt x="11072" y="11066"/>
                  <a:pt x="11070" y="11067"/>
                </a:cubicBezTo>
                <a:cubicBezTo>
                  <a:pt x="11073" y="11067"/>
                  <a:pt x="11075" y="11066"/>
                  <a:pt x="11076" y="11065"/>
                </a:cubicBezTo>
                <a:close/>
                <a:moveTo>
                  <a:pt x="9034" y="11067"/>
                </a:moveTo>
                <a:cubicBezTo>
                  <a:pt x="9034" y="11078"/>
                  <a:pt x="9034" y="11078"/>
                  <a:pt x="9046" y="11078"/>
                </a:cubicBezTo>
                <a:cubicBezTo>
                  <a:pt x="9034" y="11090"/>
                  <a:pt x="9022" y="11090"/>
                  <a:pt x="9022" y="11090"/>
                </a:cubicBezTo>
                <a:cubicBezTo>
                  <a:pt x="9022" y="11078"/>
                  <a:pt x="9022" y="11067"/>
                  <a:pt x="9034" y="11067"/>
                </a:cubicBezTo>
                <a:close/>
                <a:moveTo>
                  <a:pt x="9057" y="11090"/>
                </a:moveTo>
                <a:cubicBezTo>
                  <a:pt x="9057" y="11102"/>
                  <a:pt x="9057" y="11102"/>
                  <a:pt x="9046" y="11102"/>
                </a:cubicBezTo>
                <a:lnTo>
                  <a:pt x="9057" y="11090"/>
                </a:lnTo>
                <a:close/>
                <a:moveTo>
                  <a:pt x="10236" y="11138"/>
                </a:moveTo>
                <a:lnTo>
                  <a:pt x="10243" y="11145"/>
                </a:lnTo>
                <a:lnTo>
                  <a:pt x="10243" y="11145"/>
                </a:lnTo>
                <a:cubicBezTo>
                  <a:pt x="10242" y="11143"/>
                  <a:pt x="10240" y="11140"/>
                  <a:pt x="10236" y="11138"/>
                </a:cubicBezTo>
                <a:close/>
                <a:moveTo>
                  <a:pt x="9105" y="11138"/>
                </a:moveTo>
                <a:cubicBezTo>
                  <a:pt x="9153" y="11162"/>
                  <a:pt x="9188" y="11186"/>
                  <a:pt x="9212" y="11233"/>
                </a:cubicBezTo>
                <a:lnTo>
                  <a:pt x="9212" y="11209"/>
                </a:lnTo>
                <a:cubicBezTo>
                  <a:pt x="9260" y="11257"/>
                  <a:pt x="9248" y="11257"/>
                  <a:pt x="9296" y="11269"/>
                </a:cubicBezTo>
                <a:cubicBezTo>
                  <a:pt x="9272" y="11281"/>
                  <a:pt x="9248" y="11305"/>
                  <a:pt x="9248" y="11340"/>
                </a:cubicBezTo>
                <a:lnTo>
                  <a:pt x="9224" y="11340"/>
                </a:lnTo>
                <a:cubicBezTo>
                  <a:pt x="9236" y="11329"/>
                  <a:pt x="9236" y="11317"/>
                  <a:pt x="9248" y="11317"/>
                </a:cubicBezTo>
                <a:lnTo>
                  <a:pt x="9212" y="11257"/>
                </a:lnTo>
                <a:lnTo>
                  <a:pt x="9212" y="11269"/>
                </a:lnTo>
                <a:cubicBezTo>
                  <a:pt x="9198" y="11283"/>
                  <a:pt x="9180" y="11289"/>
                  <a:pt x="9170" y="11289"/>
                </a:cubicBezTo>
                <a:cubicBezTo>
                  <a:pt x="9163" y="11289"/>
                  <a:pt x="9160" y="11286"/>
                  <a:pt x="9165" y="11281"/>
                </a:cubicBezTo>
                <a:cubicBezTo>
                  <a:pt x="9188" y="11269"/>
                  <a:pt x="9200" y="11245"/>
                  <a:pt x="9212" y="11233"/>
                </a:cubicBezTo>
                <a:cubicBezTo>
                  <a:pt x="9200" y="11233"/>
                  <a:pt x="9200" y="11257"/>
                  <a:pt x="9177" y="11257"/>
                </a:cubicBezTo>
                <a:cubicBezTo>
                  <a:pt x="9170" y="11261"/>
                  <a:pt x="9163" y="11262"/>
                  <a:pt x="9156" y="11262"/>
                </a:cubicBezTo>
                <a:cubicBezTo>
                  <a:pt x="9142" y="11262"/>
                  <a:pt x="9132" y="11254"/>
                  <a:pt x="9141" y="11245"/>
                </a:cubicBezTo>
                <a:lnTo>
                  <a:pt x="9153" y="11233"/>
                </a:lnTo>
                <a:cubicBezTo>
                  <a:pt x="9129" y="11233"/>
                  <a:pt x="9177" y="11186"/>
                  <a:pt x="9165" y="11186"/>
                </a:cubicBezTo>
                <a:cubicBezTo>
                  <a:pt x="9144" y="11186"/>
                  <a:pt x="9139" y="11178"/>
                  <a:pt x="9132" y="11178"/>
                </a:cubicBezTo>
                <a:cubicBezTo>
                  <a:pt x="9127" y="11178"/>
                  <a:pt x="9120" y="11182"/>
                  <a:pt x="9105" y="11198"/>
                </a:cubicBezTo>
                <a:cubicBezTo>
                  <a:pt x="9081" y="11198"/>
                  <a:pt x="9129" y="11174"/>
                  <a:pt x="9129" y="11162"/>
                </a:cubicBezTo>
                <a:lnTo>
                  <a:pt x="9129" y="11162"/>
                </a:lnTo>
                <a:cubicBezTo>
                  <a:pt x="9122" y="11165"/>
                  <a:pt x="9118" y="11166"/>
                  <a:pt x="9114" y="11166"/>
                </a:cubicBezTo>
                <a:cubicBezTo>
                  <a:pt x="9105" y="11166"/>
                  <a:pt x="9105" y="11155"/>
                  <a:pt x="9105" y="11138"/>
                </a:cubicBezTo>
                <a:close/>
                <a:moveTo>
                  <a:pt x="9331" y="11424"/>
                </a:moveTo>
                <a:lnTo>
                  <a:pt x="9355" y="11459"/>
                </a:lnTo>
                <a:lnTo>
                  <a:pt x="9343" y="11459"/>
                </a:lnTo>
                <a:cubicBezTo>
                  <a:pt x="9343" y="11448"/>
                  <a:pt x="9331" y="11436"/>
                  <a:pt x="9319" y="11424"/>
                </a:cubicBezTo>
                <a:close/>
                <a:moveTo>
                  <a:pt x="8315" y="11635"/>
                </a:moveTo>
                <a:cubicBezTo>
                  <a:pt x="8312" y="11635"/>
                  <a:pt x="8306" y="11637"/>
                  <a:pt x="8301" y="11638"/>
                </a:cubicBezTo>
                <a:lnTo>
                  <a:pt x="8301" y="11638"/>
                </a:lnTo>
                <a:cubicBezTo>
                  <a:pt x="8299" y="11637"/>
                  <a:pt x="8298" y="11637"/>
                  <a:pt x="8296" y="11636"/>
                </a:cubicBezTo>
                <a:lnTo>
                  <a:pt x="8296" y="11636"/>
                </a:lnTo>
                <a:cubicBezTo>
                  <a:pt x="8296" y="11637"/>
                  <a:pt x="8296" y="11638"/>
                  <a:pt x="8295" y="11638"/>
                </a:cubicBezTo>
                <a:cubicBezTo>
                  <a:pt x="8297" y="11638"/>
                  <a:pt x="8299" y="11638"/>
                  <a:pt x="8301" y="11638"/>
                </a:cubicBezTo>
                <a:lnTo>
                  <a:pt x="8301" y="11638"/>
                </a:lnTo>
                <a:cubicBezTo>
                  <a:pt x="8307" y="11639"/>
                  <a:pt x="8311" y="11642"/>
                  <a:pt x="8307" y="11650"/>
                </a:cubicBezTo>
                <a:cubicBezTo>
                  <a:pt x="8319" y="11638"/>
                  <a:pt x="8319" y="11635"/>
                  <a:pt x="8315" y="11635"/>
                </a:cubicBezTo>
                <a:close/>
                <a:moveTo>
                  <a:pt x="9903" y="11876"/>
                </a:moveTo>
                <a:lnTo>
                  <a:pt x="9915" y="11888"/>
                </a:lnTo>
                <a:lnTo>
                  <a:pt x="9903" y="11876"/>
                </a:lnTo>
                <a:close/>
                <a:moveTo>
                  <a:pt x="10153" y="11948"/>
                </a:moveTo>
                <a:cubicBezTo>
                  <a:pt x="10161" y="11956"/>
                  <a:pt x="10164" y="11958"/>
                  <a:pt x="10168" y="11959"/>
                </a:cubicBezTo>
                <a:lnTo>
                  <a:pt x="10168" y="11959"/>
                </a:lnTo>
                <a:cubicBezTo>
                  <a:pt x="10168" y="11955"/>
                  <a:pt x="10164" y="11951"/>
                  <a:pt x="10153" y="11948"/>
                </a:cubicBezTo>
                <a:close/>
                <a:moveTo>
                  <a:pt x="8574" y="11993"/>
                </a:moveTo>
                <a:cubicBezTo>
                  <a:pt x="8571" y="11998"/>
                  <a:pt x="8569" y="12002"/>
                  <a:pt x="8569" y="12007"/>
                </a:cubicBezTo>
                <a:cubicBezTo>
                  <a:pt x="8569" y="12003"/>
                  <a:pt x="8572" y="11998"/>
                  <a:pt x="8574" y="11993"/>
                </a:cubicBezTo>
                <a:close/>
                <a:moveTo>
                  <a:pt x="9974" y="12079"/>
                </a:moveTo>
                <a:cubicBezTo>
                  <a:pt x="9976" y="12080"/>
                  <a:pt x="9978" y="12081"/>
                  <a:pt x="9979" y="12082"/>
                </a:cubicBezTo>
                <a:lnTo>
                  <a:pt x="9979" y="12082"/>
                </a:lnTo>
                <a:lnTo>
                  <a:pt x="9986" y="12079"/>
                </a:lnTo>
                <a:close/>
                <a:moveTo>
                  <a:pt x="11034" y="12591"/>
                </a:moveTo>
                <a:cubicBezTo>
                  <a:pt x="10988" y="12591"/>
                  <a:pt x="11019" y="12602"/>
                  <a:pt x="11022" y="12602"/>
                </a:cubicBezTo>
                <a:lnTo>
                  <a:pt x="11022" y="12602"/>
                </a:lnTo>
                <a:cubicBezTo>
                  <a:pt x="11022" y="12598"/>
                  <a:pt x="11025" y="12593"/>
                  <a:pt x="11034" y="12591"/>
                </a:cubicBezTo>
                <a:close/>
                <a:moveTo>
                  <a:pt x="11022" y="12602"/>
                </a:moveTo>
                <a:lnTo>
                  <a:pt x="11022" y="12602"/>
                </a:lnTo>
                <a:cubicBezTo>
                  <a:pt x="11022" y="12602"/>
                  <a:pt x="11022" y="12603"/>
                  <a:pt x="11022" y="12603"/>
                </a:cubicBezTo>
                <a:lnTo>
                  <a:pt x="11022" y="12603"/>
                </a:lnTo>
                <a:cubicBezTo>
                  <a:pt x="11022" y="12603"/>
                  <a:pt x="11022" y="12602"/>
                  <a:pt x="11022" y="12602"/>
                </a:cubicBezTo>
                <a:cubicBezTo>
                  <a:pt x="11022" y="12602"/>
                  <a:pt x="11022" y="12602"/>
                  <a:pt x="11022" y="12602"/>
                </a:cubicBezTo>
                <a:close/>
                <a:moveTo>
                  <a:pt x="9296" y="12648"/>
                </a:moveTo>
                <a:cubicBezTo>
                  <a:pt x="9292" y="12648"/>
                  <a:pt x="9288" y="12649"/>
                  <a:pt x="9284" y="12650"/>
                </a:cubicBezTo>
                <a:lnTo>
                  <a:pt x="9296" y="12650"/>
                </a:lnTo>
                <a:cubicBezTo>
                  <a:pt x="9296" y="12649"/>
                  <a:pt x="9296" y="12649"/>
                  <a:pt x="9296" y="12648"/>
                </a:cubicBezTo>
                <a:close/>
                <a:moveTo>
                  <a:pt x="9319" y="12739"/>
                </a:moveTo>
                <a:lnTo>
                  <a:pt x="9307" y="12745"/>
                </a:lnTo>
                <a:cubicBezTo>
                  <a:pt x="9319" y="12745"/>
                  <a:pt x="9322" y="12742"/>
                  <a:pt x="9319" y="12739"/>
                </a:cubicBezTo>
                <a:close/>
                <a:moveTo>
                  <a:pt x="9386" y="12819"/>
                </a:moveTo>
                <a:lnTo>
                  <a:pt x="9386" y="12819"/>
                </a:lnTo>
                <a:cubicBezTo>
                  <a:pt x="9381" y="12820"/>
                  <a:pt x="9375" y="12823"/>
                  <a:pt x="9367" y="12829"/>
                </a:cubicBezTo>
                <a:cubicBezTo>
                  <a:pt x="9376" y="12825"/>
                  <a:pt x="9382" y="12822"/>
                  <a:pt x="9386" y="12819"/>
                </a:cubicBezTo>
                <a:close/>
                <a:moveTo>
                  <a:pt x="9410" y="12946"/>
                </a:moveTo>
                <a:lnTo>
                  <a:pt x="9403" y="12948"/>
                </a:lnTo>
                <a:cubicBezTo>
                  <a:pt x="9401" y="12951"/>
                  <a:pt x="9400" y="12954"/>
                  <a:pt x="9399" y="12956"/>
                </a:cubicBezTo>
                <a:lnTo>
                  <a:pt x="9399" y="12956"/>
                </a:lnTo>
                <a:cubicBezTo>
                  <a:pt x="9403" y="12953"/>
                  <a:pt x="9407" y="12949"/>
                  <a:pt x="9410" y="12946"/>
                </a:cubicBezTo>
                <a:close/>
                <a:moveTo>
                  <a:pt x="9399" y="12956"/>
                </a:moveTo>
                <a:lnTo>
                  <a:pt x="9399" y="12956"/>
                </a:lnTo>
                <a:cubicBezTo>
                  <a:pt x="9393" y="12961"/>
                  <a:pt x="9387" y="12966"/>
                  <a:pt x="9379" y="12972"/>
                </a:cubicBezTo>
                <a:cubicBezTo>
                  <a:pt x="9399" y="12972"/>
                  <a:pt x="9385" y="12998"/>
                  <a:pt x="9410" y="12998"/>
                </a:cubicBezTo>
                <a:cubicBezTo>
                  <a:pt x="9414" y="12998"/>
                  <a:pt x="9420" y="12997"/>
                  <a:pt x="9427" y="12995"/>
                </a:cubicBezTo>
                <a:cubicBezTo>
                  <a:pt x="9438" y="12962"/>
                  <a:pt x="9387" y="12991"/>
                  <a:pt x="9399" y="12956"/>
                </a:cubicBezTo>
                <a:close/>
                <a:moveTo>
                  <a:pt x="9519" y="13040"/>
                </a:moveTo>
                <a:cubicBezTo>
                  <a:pt x="9516" y="13041"/>
                  <a:pt x="9513" y="13042"/>
                  <a:pt x="9510" y="13043"/>
                </a:cubicBezTo>
                <a:lnTo>
                  <a:pt x="9522" y="13043"/>
                </a:lnTo>
                <a:lnTo>
                  <a:pt x="9519" y="13040"/>
                </a:lnTo>
                <a:close/>
                <a:moveTo>
                  <a:pt x="10820" y="13543"/>
                </a:moveTo>
                <a:lnTo>
                  <a:pt x="10820" y="13543"/>
                </a:lnTo>
                <a:cubicBezTo>
                  <a:pt x="10819" y="13544"/>
                  <a:pt x="10819" y="13545"/>
                  <a:pt x="10819" y="13546"/>
                </a:cubicBezTo>
                <a:lnTo>
                  <a:pt x="10819" y="13546"/>
                </a:lnTo>
                <a:cubicBezTo>
                  <a:pt x="10819" y="13545"/>
                  <a:pt x="10820" y="13544"/>
                  <a:pt x="10820" y="13543"/>
                </a:cubicBezTo>
                <a:close/>
                <a:moveTo>
                  <a:pt x="10501" y="14221"/>
                </a:moveTo>
                <a:cubicBezTo>
                  <a:pt x="10500" y="14221"/>
                  <a:pt x="10499" y="14221"/>
                  <a:pt x="10498" y="14222"/>
                </a:cubicBezTo>
                <a:lnTo>
                  <a:pt x="10503" y="14222"/>
                </a:lnTo>
                <a:cubicBezTo>
                  <a:pt x="10503" y="14221"/>
                  <a:pt x="10502" y="14221"/>
                  <a:pt x="10501" y="14221"/>
                </a:cubicBezTo>
                <a:close/>
                <a:moveTo>
                  <a:pt x="10503" y="14222"/>
                </a:moveTo>
                <a:cubicBezTo>
                  <a:pt x="10513" y="14227"/>
                  <a:pt x="10524" y="14232"/>
                  <a:pt x="10531" y="14232"/>
                </a:cubicBezTo>
                <a:cubicBezTo>
                  <a:pt x="10535" y="14232"/>
                  <a:pt x="10538" y="14229"/>
                  <a:pt x="10534" y="14222"/>
                </a:cubicBezTo>
                <a:close/>
                <a:moveTo>
                  <a:pt x="10060" y="14637"/>
                </a:moveTo>
                <a:cubicBezTo>
                  <a:pt x="10059" y="14637"/>
                  <a:pt x="10058" y="14638"/>
                  <a:pt x="10058" y="14638"/>
                </a:cubicBezTo>
                <a:cubicBezTo>
                  <a:pt x="10060" y="14638"/>
                  <a:pt x="10060" y="14638"/>
                  <a:pt x="10060" y="14637"/>
                </a:cubicBezTo>
                <a:close/>
                <a:moveTo>
                  <a:pt x="100" y="1"/>
                </a:moveTo>
                <a:cubicBezTo>
                  <a:pt x="98" y="1"/>
                  <a:pt x="95" y="2"/>
                  <a:pt x="92" y="6"/>
                </a:cubicBezTo>
                <a:cubicBezTo>
                  <a:pt x="128" y="65"/>
                  <a:pt x="33" y="65"/>
                  <a:pt x="56" y="137"/>
                </a:cubicBezTo>
                <a:lnTo>
                  <a:pt x="21" y="125"/>
                </a:lnTo>
                <a:lnTo>
                  <a:pt x="21" y="125"/>
                </a:lnTo>
                <a:cubicBezTo>
                  <a:pt x="0" y="135"/>
                  <a:pt x="59" y="136"/>
                  <a:pt x="53" y="152"/>
                </a:cubicBezTo>
                <a:lnTo>
                  <a:pt x="53" y="152"/>
                </a:lnTo>
                <a:lnTo>
                  <a:pt x="92" y="113"/>
                </a:lnTo>
                <a:cubicBezTo>
                  <a:pt x="116" y="149"/>
                  <a:pt x="116" y="160"/>
                  <a:pt x="116" y="184"/>
                </a:cubicBezTo>
                <a:cubicBezTo>
                  <a:pt x="138" y="184"/>
                  <a:pt x="174" y="161"/>
                  <a:pt x="207" y="161"/>
                </a:cubicBezTo>
                <a:cubicBezTo>
                  <a:pt x="227" y="161"/>
                  <a:pt x="245" y="169"/>
                  <a:pt x="259" y="196"/>
                </a:cubicBezTo>
                <a:lnTo>
                  <a:pt x="235" y="196"/>
                </a:lnTo>
                <a:cubicBezTo>
                  <a:pt x="294" y="220"/>
                  <a:pt x="247" y="244"/>
                  <a:pt x="259" y="256"/>
                </a:cubicBezTo>
                <a:lnTo>
                  <a:pt x="247" y="256"/>
                </a:lnTo>
                <a:lnTo>
                  <a:pt x="271" y="303"/>
                </a:lnTo>
                <a:cubicBezTo>
                  <a:pt x="258" y="284"/>
                  <a:pt x="226" y="275"/>
                  <a:pt x="207" y="275"/>
                </a:cubicBezTo>
                <a:cubicBezTo>
                  <a:pt x="191" y="275"/>
                  <a:pt x="183" y="281"/>
                  <a:pt x="199" y="291"/>
                </a:cubicBezTo>
                <a:cubicBezTo>
                  <a:pt x="212" y="304"/>
                  <a:pt x="217" y="308"/>
                  <a:pt x="218" y="308"/>
                </a:cubicBezTo>
                <a:cubicBezTo>
                  <a:pt x="222" y="308"/>
                  <a:pt x="208" y="286"/>
                  <a:pt x="220" y="286"/>
                </a:cubicBezTo>
                <a:cubicBezTo>
                  <a:pt x="223" y="286"/>
                  <a:pt x="228" y="288"/>
                  <a:pt x="235" y="291"/>
                </a:cubicBezTo>
                <a:cubicBezTo>
                  <a:pt x="271" y="303"/>
                  <a:pt x="247" y="327"/>
                  <a:pt x="235" y="339"/>
                </a:cubicBezTo>
                <a:lnTo>
                  <a:pt x="283" y="375"/>
                </a:lnTo>
                <a:cubicBezTo>
                  <a:pt x="277" y="380"/>
                  <a:pt x="273" y="382"/>
                  <a:pt x="269" y="382"/>
                </a:cubicBezTo>
                <a:cubicBezTo>
                  <a:pt x="260" y="382"/>
                  <a:pt x="253" y="373"/>
                  <a:pt x="250" y="373"/>
                </a:cubicBezTo>
                <a:cubicBezTo>
                  <a:pt x="248" y="373"/>
                  <a:pt x="247" y="376"/>
                  <a:pt x="247" y="387"/>
                </a:cubicBezTo>
                <a:lnTo>
                  <a:pt x="330" y="410"/>
                </a:lnTo>
                <a:cubicBezTo>
                  <a:pt x="306" y="470"/>
                  <a:pt x="414" y="422"/>
                  <a:pt x="402" y="494"/>
                </a:cubicBezTo>
                <a:cubicBezTo>
                  <a:pt x="395" y="492"/>
                  <a:pt x="390" y="491"/>
                  <a:pt x="387" y="491"/>
                </a:cubicBezTo>
                <a:cubicBezTo>
                  <a:pt x="366" y="491"/>
                  <a:pt x="398" y="519"/>
                  <a:pt x="378" y="530"/>
                </a:cubicBezTo>
                <a:lnTo>
                  <a:pt x="485" y="601"/>
                </a:lnTo>
                <a:cubicBezTo>
                  <a:pt x="489" y="610"/>
                  <a:pt x="486" y="612"/>
                  <a:pt x="480" y="612"/>
                </a:cubicBezTo>
                <a:cubicBezTo>
                  <a:pt x="473" y="612"/>
                  <a:pt x="464" y="609"/>
                  <a:pt x="461" y="609"/>
                </a:cubicBezTo>
                <a:cubicBezTo>
                  <a:pt x="459" y="609"/>
                  <a:pt x="458" y="610"/>
                  <a:pt x="461" y="613"/>
                </a:cubicBezTo>
                <a:cubicBezTo>
                  <a:pt x="467" y="625"/>
                  <a:pt x="479" y="628"/>
                  <a:pt x="491" y="628"/>
                </a:cubicBezTo>
                <a:cubicBezTo>
                  <a:pt x="503" y="628"/>
                  <a:pt x="515" y="625"/>
                  <a:pt x="521" y="625"/>
                </a:cubicBezTo>
                <a:cubicBezTo>
                  <a:pt x="521" y="649"/>
                  <a:pt x="604" y="684"/>
                  <a:pt x="568" y="720"/>
                </a:cubicBezTo>
                <a:cubicBezTo>
                  <a:pt x="587" y="742"/>
                  <a:pt x="601" y="748"/>
                  <a:pt x="613" y="748"/>
                </a:cubicBezTo>
                <a:cubicBezTo>
                  <a:pt x="627" y="748"/>
                  <a:pt x="638" y="739"/>
                  <a:pt x="651" y="739"/>
                </a:cubicBezTo>
                <a:cubicBezTo>
                  <a:pt x="661" y="739"/>
                  <a:pt x="673" y="745"/>
                  <a:pt x="687" y="768"/>
                </a:cubicBezTo>
                <a:cubicBezTo>
                  <a:pt x="685" y="772"/>
                  <a:pt x="682" y="774"/>
                  <a:pt x="678" y="774"/>
                </a:cubicBezTo>
                <a:cubicBezTo>
                  <a:pt x="667" y="774"/>
                  <a:pt x="651" y="761"/>
                  <a:pt x="643" y="761"/>
                </a:cubicBezTo>
                <a:cubicBezTo>
                  <a:pt x="638" y="761"/>
                  <a:pt x="636" y="765"/>
                  <a:pt x="640" y="780"/>
                </a:cubicBezTo>
                <a:lnTo>
                  <a:pt x="723" y="815"/>
                </a:lnTo>
                <a:cubicBezTo>
                  <a:pt x="709" y="822"/>
                  <a:pt x="696" y="829"/>
                  <a:pt x="682" y="829"/>
                </a:cubicBezTo>
                <a:cubicBezTo>
                  <a:pt x="672" y="829"/>
                  <a:pt x="662" y="825"/>
                  <a:pt x="652" y="815"/>
                </a:cubicBezTo>
                <a:lnTo>
                  <a:pt x="652" y="815"/>
                </a:lnTo>
                <a:cubicBezTo>
                  <a:pt x="818" y="982"/>
                  <a:pt x="830" y="1184"/>
                  <a:pt x="1021" y="1280"/>
                </a:cubicBezTo>
                <a:cubicBezTo>
                  <a:pt x="1021" y="1296"/>
                  <a:pt x="1016" y="1301"/>
                  <a:pt x="1010" y="1301"/>
                </a:cubicBezTo>
                <a:cubicBezTo>
                  <a:pt x="1000" y="1301"/>
                  <a:pt x="984" y="1290"/>
                  <a:pt x="970" y="1290"/>
                </a:cubicBezTo>
                <a:cubicBezTo>
                  <a:pt x="967" y="1290"/>
                  <a:pt x="964" y="1290"/>
                  <a:pt x="961" y="1292"/>
                </a:cubicBezTo>
                <a:cubicBezTo>
                  <a:pt x="1104" y="1351"/>
                  <a:pt x="1080" y="1482"/>
                  <a:pt x="1187" y="1553"/>
                </a:cubicBezTo>
                <a:lnTo>
                  <a:pt x="1211" y="1530"/>
                </a:lnTo>
                <a:cubicBezTo>
                  <a:pt x="1295" y="1708"/>
                  <a:pt x="1497" y="1804"/>
                  <a:pt x="1628" y="1958"/>
                </a:cubicBezTo>
                <a:lnTo>
                  <a:pt x="1628" y="1934"/>
                </a:lnTo>
                <a:cubicBezTo>
                  <a:pt x="1633" y="1933"/>
                  <a:pt x="1638" y="1932"/>
                  <a:pt x="1643" y="1932"/>
                </a:cubicBezTo>
                <a:cubicBezTo>
                  <a:pt x="1674" y="1932"/>
                  <a:pt x="1704" y="1960"/>
                  <a:pt x="1735" y="1970"/>
                </a:cubicBezTo>
                <a:cubicBezTo>
                  <a:pt x="1735" y="1982"/>
                  <a:pt x="1676" y="1994"/>
                  <a:pt x="1735" y="2030"/>
                </a:cubicBezTo>
                <a:cubicBezTo>
                  <a:pt x="1723" y="2006"/>
                  <a:pt x="1711" y="1982"/>
                  <a:pt x="1735" y="1982"/>
                </a:cubicBezTo>
                <a:cubicBezTo>
                  <a:pt x="1818" y="2149"/>
                  <a:pt x="2116" y="2363"/>
                  <a:pt x="2307" y="2577"/>
                </a:cubicBezTo>
                <a:cubicBezTo>
                  <a:pt x="2616" y="2827"/>
                  <a:pt x="2890" y="3137"/>
                  <a:pt x="3176" y="3387"/>
                </a:cubicBezTo>
                <a:cubicBezTo>
                  <a:pt x="3152" y="3364"/>
                  <a:pt x="3170" y="3340"/>
                  <a:pt x="3191" y="3340"/>
                </a:cubicBezTo>
                <a:cubicBezTo>
                  <a:pt x="3203" y="3340"/>
                  <a:pt x="3215" y="3347"/>
                  <a:pt x="3223" y="3363"/>
                </a:cubicBezTo>
                <a:cubicBezTo>
                  <a:pt x="3223" y="3530"/>
                  <a:pt x="3390" y="3494"/>
                  <a:pt x="3414" y="3637"/>
                </a:cubicBezTo>
                <a:cubicBezTo>
                  <a:pt x="3604" y="3756"/>
                  <a:pt x="3676" y="3970"/>
                  <a:pt x="3878" y="4054"/>
                </a:cubicBezTo>
                <a:lnTo>
                  <a:pt x="3866" y="4078"/>
                </a:lnTo>
                <a:cubicBezTo>
                  <a:pt x="3878" y="4113"/>
                  <a:pt x="3890" y="4101"/>
                  <a:pt x="3914" y="4125"/>
                </a:cubicBezTo>
                <a:cubicBezTo>
                  <a:pt x="3962" y="4197"/>
                  <a:pt x="4045" y="4232"/>
                  <a:pt x="4069" y="4280"/>
                </a:cubicBezTo>
                <a:lnTo>
                  <a:pt x="4093" y="4256"/>
                </a:lnTo>
                <a:cubicBezTo>
                  <a:pt x="4128" y="4280"/>
                  <a:pt x="4093" y="4292"/>
                  <a:pt x="4140" y="4304"/>
                </a:cubicBezTo>
                <a:lnTo>
                  <a:pt x="4116" y="4328"/>
                </a:lnTo>
                <a:lnTo>
                  <a:pt x="4188" y="4340"/>
                </a:lnTo>
                <a:cubicBezTo>
                  <a:pt x="4128" y="4375"/>
                  <a:pt x="4271" y="4435"/>
                  <a:pt x="4271" y="4482"/>
                </a:cubicBezTo>
                <a:cubicBezTo>
                  <a:pt x="4319" y="4518"/>
                  <a:pt x="4414" y="4578"/>
                  <a:pt x="4474" y="4649"/>
                </a:cubicBezTo>
                <a:cubicBezTo>
                  <a:pt x="4462" y="4685"/>
                  <a:pt x="4533" y="4768"/>
                  <a:pt x="4569" y="4828"/>
                </a:cubicBezTo>
                <a:cubicBezTo>
                  <a:pt x="4664" y="4911"/>
                  <a:pt x="4807" y="5054"/>
                  <a:pt x="4902" y="5197"/>
                </a:cubicBezTo>
                <a:lnTo>
                  <a:pt x="4938" y="5161"/>
                </a:lnTo>
                <a:lnTo>
                  <a:pt x="4974" y="5197"/>
                </a:lnTo>
                <a:cubicBezTo>
                  <a:pt x="4962" y="5197"/>
                  <a:pt x="4962" y="5209"/>
                  <a:pt x="4950" y="5209"/>
                </a:cubicBezTo>
                <a:cubicBezTo>
                  <a:pt x="4938" y="5268"/>
                  <a:pt x="5033" y="5280"/>
                  <a:pt x="5033" y="5328"/>
                </a:cubicBezTo>
                <a:cubicBezTo>
                  <a:pt x="5045" y="5280"/>
                  <a:pt x="5021" y="5292"/>
                  <a:pt x="4997" y="5280"/>
                </a:cubicBezTo>
                <a:cubicBezTo>
                  <a:pt x="4997" y="5256"/>
                  <a:pt x="5009" y="5244"/>
                  <a:pt x="5024" y="5244"/>
                </a:cubicBezTo>
                <a:cubicBezTo>
                  <a:pt x="5039" y="5244"/>
                  <a:pt x="5057" y="5256"/>
                  <a:pt x="5069" y="5280"/>
                </a:cubicBezTo>
                <a:lnTo>
                  <a:pt x="5057" y="5292"/>
                </a:lnTo>
                <a:lnTo>
                  <a:pt x="5093" y="5304"/>
                </a:lnTo>
                <a:cubicBezTo>
                  <a:pt x="5069" y="5328"/>
                  <a:pt x="5081" y="5363"/>
                  <a:pt x="5057" y="5387"/>
                </a:cubicBezTo>
                <a:cubicBezTo>
                  <a:pt x="5164" y="5494"/>
                  <a:pt x="5271" y="5530"/>
                  <a:pt x="5367" y="5649"/>
                </a:cubicBezTo>
                <a:cubicBezTo>
                  <a:pt x="5319" y="5661"/>
                  <a:pt x="5438" y="5733"/>
                  <a:pt x="5378" y="5744"/>
                </a:cubicBezTo>
                <a:cubicBezTo>
                  <a:pt x="5395" y="5759"/>
                  <a:pt x="5406" y="5764"/>
                  <a:pt x="5412" y="5764"/>
                </a:cubicBezTo>
                <a:cubicBezTo>
                  <a:pt x="5433" y="5764"/>
                  <a:pt x="5416" y="5709"/>
                  <a:pt x="5462" y="5709"/>
                </a:cubicBezTo>
                <a:cubicBezTo>
                  <a:pt x="5486" y="5721"/>
                  <a:pt x="5509" y="5733"/>
                  <a:pt x="5497" y="5756"/>
                </a:cubicBezTo>
                <a:cubicBezTo>
                  <a:pt x="5477" y="5756"/>
                  <a:pt x="5483" y="5783"/>
                  <a:pt x="5470" y="5783"/>
                </a:cubicBezTo>
                <a:cubicBezTo>
                  <a:pt x="5468" y="5783"/>
                  <a:pt x="5465" y="5782"/>
                  <a:pt x="5462" y="5780"/>
                </a:cubicBezTo>
                <a:lnTo>
                  <a:pt x="5462" y="5780"/>
                </a:lnTo>
                <a:lnTo>
                  <a:pt x="5509" y="5828"/>
                </a:lnTo>
                <a:cubicBezTo>
                  <a:pt x="5509" y="5832"/>
                  <a:pt x="5507" y="5833"/>
                  <a:pt x="5503" y="5833"/>
                </a:cubicBezTo>
                <a:cubicBezTo>
                  <a:pt x="5496" y="5833"/>
                  <a:pt x="5486" y="5828"/>
                  <a:pt x="5486" y="5828"/>
                </a:cubicBezTo>
                <a:lnTo>
                  <a:pt x="5486" y="5828"/>
                </a:lnTo>
                <a:cubicBezTo>
                  <a:pt x="5593" y="5899"/>
                  <a:pt x="5593" y="6030"/>
                  <a:pt x="5688" y="6090"/>
                </a:cubicBezTo>
                <a:cubicBezTo>
                  <a:pt x="5712" y="6078"/>
                  <a:pt x="5664" y="6054"/>
                  <a:pt x="5688" y="6042"/>
                </a:cubicBezTo>
                <a:lnTo>
                  <a:pt x="5688" y="6042"/>
                </a:lnTo>
                <a:cubicBezTo>
                  <a:pt x="5795" y="6102"/>
                  <a:pt x="5724" y="6149"/>
                  <a:pt x="5807" y="6209"/>
                </a:cubicBezTo>
                <a:lnTo>
                  <a:pt x="5771" y="6209"/>
                </a:lnTo>
                <a:cubicBezTo>
                  <a:pt x="5807" y="6221"/>
                  <a:pt x="5843" y="6221"/>
                  <a:pt x="5855" y="6280"/>
                </a:cubicBezTo>
                <a:cubicBezTo>
                  <a:pt x="5850" y="6285"/>
                  <a:pt x="5845" y="6287"/>
                  <a:pt x="5840" y="6287"/>
                </a:cubicBezTo>
                <a:cubicBezTo>
                  <a:pt x="5821" y="6287"/>
                  <a:pt x="5800" y="6256"/>
                  <a:pt x="5771" y="6256"/>
                </a:cubicBezTo>
                <a:cubicBezTo>
                  <a:pt x="5789" y="6275"/>
                  <a:pt x="5835" y="6320"/>
                  <a:pt x="5856" y="6320"/>
                </a:cubicBezTo>
                <a:cubicBezTo>
                  <a:pt x="5862" y="6320"/>
                  <a:pt x="5867" y="6316"/>
                  <a:pt x="5867" y="6304"/>
                </a:cubicBezTo>
                <a:cubicBezTo>
                  <a:pt x="5914" y="6340"/>
                  <a:pt x="5890" y="6364"/>
                  <a:pt x="5902" y="6399"/>
                </a:cubicBezTo>
                <a:cubicBezTo>
                  <a:pt x="5913" y="6389"/>
                  <a:pt x="5895" y="6350"/>
                  <a:pt x="5916" y="6350"/>
                </a:cubicBezTo>
                <a:cubicBezTo>
                  <a:pt x="5919" y="6350"/>
                  <a:pt x="5922" y="6350"/>
                  <a:pt x="5926" y="6352"/>
                </a:cubicBezTo>
                <a:cubicBezTo>
                  <a:pt x="5950" y="6423"/>
                  <a:pt x="6009" y="6495"/>
                  <a:pt x="6057" y="6554"/>
                </a:cubicBezTo>
                <a:cubicBezTo>
                  <a:pt x="6045" y="6554"/>
                  <a:pt x="6045" y="6566"/>
                  <a:pt x="6033" y="6566"/>
                </a:cubicBezTo>
                <a:cubicBezTo>
                  <a:pt x="6105" y="6590"/>
                  <a:pt x="6033" y="6637"/>
                  <a:pt x="6105" y="6697"/>
                </a:cubicBezTo>
                <a:cubicBezTo>
                  <a:pt x="6248" y="6864"/>
                  <a:pt x="6462" y="7066"/>
                  <a:pt x="6581" y="7257"/>
                </a:cubicBezTo>
                <a:cubicBezTo>
                  <a:pt x="6652" y="7268"/>
                  <a:pt x="6688" y="7328"/>
                  <a:pt x="6748" y="7376"/>
                </a:cubicBezTo>
                <a:lnTo>
                  <a:pt x="6700" y="7423"/>
                </a:lnTo>
                <a:lnTo>
                  <a:pt x="6748" y="7459"/>
                </a:lnTo>
                <a:cubicBezTo>
                  <a:pt x="6748" y="7463"/>
                  <a:pt x="6746" y="7465"/>
                  <a:pt x="6745" y="7465"/>
                </a:cubicBezTo>
                <a:cubicBezTo>
                  <a:pt x="6739" y="7465"/>
                  <a:pt x="6728" y="7452"/>
                  <a:pt x="6720" y="7452"/>
                </a:cubicBezTo>
                <a:cubicBezTo>
                  <a:pt x="6715" y="7452"/>
                  <a:pt x="6712" y="7456"/>
                  <a:pt x="6712" y="7471"/>
                </a:cubicBezTo>
                <a:lnTo>
                  <a:pt x="6760" y="7471"/>
                </a:lnTo>
                <a:cubicBezTo>
                  <a:pt x="6750" y="7481"/>
                  <a:pt x="6814" y="7565"/>
                  <a:pt x="6774" y="7565"/>
                </a:cubicBezTo>
                <a:cubicBezTo>
                  <a:pt x="6766" y="7565"/>
                  <a:pt x="6753" y="7562"/>
                  <a:pt x="6736" y="7554"/>
                </a:cubicBezTo>
                <a:lnTo>
                  <a:pt x="6736" y="7554"/>
                </a:lnTo>
                <a:cubicBezTo>
                  <a:pt x="6736" y="7554"/>
                  <a:pt x="6771" y="7590"/>
                  <a:pt x="6807" y="7638"/>
                </a:cubicBezTo>
                <a:cubicBezTo>
                  <a:pt x="6843" y="7685"/>
                  <a:pt x="6879" y="7733"/>
                  <a:pt x="6879" y="7733"/>
                </a:cubicBezTo>
                <a:cubicBezTo>
                  <a:pt x="6891" y="7757"/>
                  <a:pt x="6905" y="7757"/>
                  <a:pt x="6919" y="7757"/>
                </a:cubicBezTo>
                <a:cubicBezTo>
                  <a:pt x="6932" y="7757"/>
                  <a:pt x="6944" y="7757"/>
                  <a:pt x="6950" y="7780"/>
                </a:cubicBezTo>
                <a:cubicBezTo>
                  <a:pt x="6950" y="7789"/>
                  <a:pt x="6948" y="7792"/>
                  <a:pt x="6945" y="7792"/>
                </a:cubicBezTo>
                <a:cubicBezTo>
                  <a:pt x="6942" y="7792"/>
                  <a:pt x="6936" y="7789"/>
                  <a:pt x="6929" y="7789"/>
                </a:cubicBezTo>
                <a:cubicBezTo>
                  <a:pt x="6924" y="7789"/>
                  <a:pt x="6920" y="7790"/>
                  <a:pt x="6914" y="7792"/>
                </a:cubicBezTo>
                <a:cubicBezTo>
                  <a:pt x="6974" y="7959"/>
                  <a:pt x="7129" y="7888"/>
                  <a:pt x="7188" y="8030"/>
                </a:cubicBezTo>
                <a:lnTo>
                  <a:pt x="7176" y="8030"/>
                </a:lnTo>
                <a:cubicBezTo>
                  <a:pt x="7212" y="8042"/>
                  <a:pt x="7236" y="8078"/>
                  <a:pt x="7248" y="8078"/>
                </a:cubicBezTo>
                <a:cubicBezTo>
                  <a:pt x="7283" y="8030"/>
                  <a:pt x="7200" y="8078"/>
                  <a:pt x="7200" y="8019"/>
                </a:cubicBezTo>
                <a:cubicBezTo>
                  <a:pt x="7212" y="8010"/>
                  <a:pt x="7221" y="8007"/>
                  <a:pt x="7229" y="8007"/>
                </a:cubicBezTo>
                <a:cubicBezTo>
                  <a:pt x="7249" y="8007"/>
                  <a:pt x="7261" y="8024"/>
                  <a:pt x="7278" y="8024"/>
                </a:cubicBezTo>
                <a:cubicBezTo>
                  <a:pt x="7283" y="8024"/>
                  <a:pt x="7289" y="8023"/>
                  <a:pt x="7295" y="8019"/>
                </a:cubicBezTo>
                <a:cubicBezTo>
                  <a:pt x="7295" y="8066"/>
                  <a:pt x="7343" y="8066"/>
                  <a:pt x="7355" y="8090"/>
                </a:cubicBezTo>
                <a:cubicBezTo>
                  <a:pt x="7355" y="8150"/>
                  <a:pt x="7426" y="8209"/>
                  <a:pt x="7414" y="8269"/>
                </a:cubicBezTo>
                <a:cubicBezTo>
                  <a:pt x="7438" y="8281"/>
                  <a:pt x="7510" y="8269"/>
                  <a:pt x="7533" y="8316"/>
                </a:cubicBezTo>
                <a:cubicBezTo>
                  <a:pt x="7522" y="8376"/>
                  <a:pt x="7498" y="8328"/>
                  <a:pt x="7510" y="8388"/>
                </a:cubicBezTo>
                <a:lnTo>
                  <a:pt x="7545" y="8376"/>
                </a:lnTo>
                <a:cubicBezTo>
                  <a:pt x="7569" y="8423"/>
                  <a:pt x="7557" y="8423"/>
                  <a:pt x="7545" y="8423"/>
                </a:cubicBezTo>
                <a:cubicBezTo>
                  <a:pt x="7569" y="8471"/>
                  <a:pt x="7605" y="8435"/>
                  <a:pt x="7617" y="8495"/>
                </a:cubicBezTo>
                <a:lnTo>
                  <a:pt x="7569" y="8483"/>
                </a:lnTo>
                <a:lnTo>
                  <a:pt x="7569" y="8483"/>
                </a:lnTo>
                <a:cubicBezTo>
                  <a:pt x="7605" y="8519"/>
                  <a:pt x="7617" y="8542"/>
                  <a:pt x="7653" y="8590"/>
                </a:cubicBezTo>
                <a:cubicBezTo>
                  <a:pt x="7648" y="8592"/>
                  <a:pt x="7644" y="8593"/>
                  <a:pt x="7640" y="8593"/>
                </a:cubicBezTo>
                <a:cubicBezTo>
                  <a:pt x="7625" y="8593"/>
                  <a:pt x="7617" y="8576"/>
                  <a:pt x="7617" y="8566"/>
                </a:cubicBezTo>
                <a:lnTo>
                  <a:pt x="7617" y="8566"/>
                </a:lnTo>
                <a:cubicBezTo>
                  <a:pt x="7593" y="8614"/>
                  <a:pt x="7664" y="8602"/>
                  <a:pt x="7664" y="8626"/>
                </a:cubicBezTo>
                <a:cubicBezTo>
                  <a:pt x="7676" y="8614"/>
                  <a:pt x="7664" y="8566"/>
                  <a:pt x="7700" y="8566"/>
                </a:cubicBezTo>
                <a:cubicBezTo>
                  <a:pt x="7712" y="8602"/>
                  <a:pt x="7772" y="8602"/>
                  <a:pt x="7748" y="8650"/>
                </a:cubicBezTo>
                <a:lnTo>
                  <a:pt x="7700" y="8626"/>
                </a:lnTo>
                <a:lnTo>
                  <a:pt x="7700" y="8626"/>
                </a:lnTo>
                <a:cubicBezTo>
                  <a:pt x="7760" y="8673"/>
                  <a:pt x="7760" y="8638"/>
                  <a:pt x="7783" y="8709"/>
                </a:cubicBezTo>
                <a:cubicBezTo>
                  <a:pt x="7783" y="8709"/>
                  <a:pt x="7772" y="8721"/>
                  <a:pt x="7772" y="8721"/>
                </a:cubicBezTo>
                <a:cubicBezTo>
                  <a:pt x="7831" y="8733"/>
                  <a:pt x="7831" y="8816"/>
                  <a:pt x="7867" y="8876"/>
                </a:cubicBezTo>
                <a:cubicBezTo>
                  <a:pt x="7891" y="8888"/>
                  <a:pt x="7903" y="8888"/>
                  <a:pt x="7914" y="8900"/>
                </a:cubicBezTo>
                <a:cubicBezTo>
                  <a:pt x="7903" y="8852"/>
                  <a:pt x="7926" y="8864"/>
                  <a:pt x="7950" y="8840"/>
                </a:cubicBezTo>
                <a:lnTo>
                  <a:pt x="7950" y="8840"/>
                </a:lnTo>
                <a:cubicBezTo>
                  <a:pt x="7926" y="8912"/>
                  <a:pt x="8045" y="8876"/>
                  <a:pt x="8057" y="8971"/>
                </a:cubicBezTo>
                <a:cubicBezTo>
                  <a:pt x="8054" y="8974"/>
                  <a:pt x="8050" y="8976"/>
                  <a:pt x="8045" y="8976"/>
                </a:cubicBezTo>
                <a:cubicBezTo>
                  <a:pt x="8031" y="8976"/>
                  <a:pt x="8013" y="8962"/>
                  <a:pt x="8022" y="8935"/>
                </a:cubicBezTo>
                <a:lnTo>
                  <a:pt x="8022" y="8935"/>
                </a:lnTo>
                <a:cubicBezTo>
                  <a:pt x="7978" y="8943"/>
                  <a:pt x="7948" y="8954"/>
                  <a:pt x="7920" y="8954"/>
                </a:cubicBezTo>
                <a:cubicBezTo>
                  <a:pt x="7902" y="8954"/>
                  <a:pt x="7886" y="8949"/>
                  <a:pt x="7867" y="8935"/>
                </a:cubicBezTo>
                <a:lnTo>
                  <a:pt x="7867" y="8935"/>
                </a:lnTo>
                <a:cubicBezTo>
                  <a:pt x="7891" y="8959"/>
                  <a:pt x="7914" y="8983"/>
                  <a:pt x="7891" y="8995"/>
                </a:cubicBezTo>
                <a:lnTo>
                  <a:pt x="7938" y="8971"/>
                </a:lnTo>
                <a:cubicBezTo>
                  <a:pt x="7950" y="8983"/>
                  <a:pt x="7962" y="9007"/>
                  <a:pt x="7962" y="9019"/>
                </a:cubicBezTo>
                <a:cubicBezTo>
                  <a:pt x="7991" y="9009"/>
                  <a:pt x="7996" y="8976"/>
                  <a:pt x="8016" y="8976"/>
                </a:cubicBezTo>
                <a:cubicBezTo>
                  <a:pt x="8021" y="8976"/>
                  <a:pt x="8027" y="8978"/>
                  <a:pt x="8034" y="8983"/>
                </a:cubicBezTo>
                <a:cubicBezTo>
                  <a:pt x="8081" y="9019"/>
                  <a:pt x="8010" y="9031"/>
                  <a:pt x="8034" y="9031"/>
                </a:cubicBezTo>
                <a:cubicBezTo>
                  <a:pt x="8081" y="9078"/>
                  <a:pt x="8093" y="9031"/>
                  <a:pt x="8117" y="9090"/>
                </a:cubicBezTo>
                <a:cubicBezTo>
                  <a:pt x="8108" y="9090"/>
                  <a:pt x="8099" y="9090"/>
                  <a:pt x="8095" y="9085"/>
                </a:cubicBezTo>
                <a:lnTo>
                  <a:pt x="8095" y="9085"/>
                </a:lnTo>
                <a:cubicBezTo>
                  <a:pt x="8110" y="9130"/>
                  <a:pt x="8162" y="9176"/>
                  <a:pt x="8117" y="9221"/>
                </a:cubicBezTo>
                <a:cubicBezTo>
                  <a:pt x="8111" y="9221"/>
                  <a:pt x="8102" y="9224"/>
                  <a:pt x="8095" y="9224"/>
                </a:cubicBezTo>
                <a:cubicBezTo>
                  <a:pt x="8087" y="9224"/>
                  <a:pt x="8081" y="9221"/>
                  <a:pt x="8081" y="9209"/>
                </a:cubicBezTo>
                <a:lnTo>
                  <a:pt x="8093" y="9209"/>
                </a:lnTo>
                <a:cubicBezTo>
                  <a:pt x="8081" y="9205"/>
                  <a:pt x="8074" y="9204"/>
                  <a:pt x="8070" y="9204"/>
                </a:cubicBezTo>
                <a:cubicBezTo>
                  <a:pt x="8051" y="9204"/>
                  <a:pt x="8096" y="9237"/>
                  <a:pt x="8079" y="9252"/>
                </a:cubicBezTo>
                <a:lnTo>
                  <a:pt x="8079" y="9252"/>
                </a:lnTo>
                <a:cubicBezTo>
                  <a:pt x="8100" y="9253"/>
                  <a:pt x="8119" y="9308"/>
                  <a:pt x="8129" y="9328"/>
                </a:cubicBezTo>
                <a:lnTo>
                  <a:pt x="8164" y="9304"/>
                </a:lnTo>
                <a:lnTo>
                  <a:pt x="8164" y="9304"/>
                </a:lnTo>
                <a:cubicBezTo>
                  <a:pt x="8307" y="9340"/>
                  <a:pt x="8093" y="9340"/>
                  <a:pt x="8153" y="9412"/>
                </a:cubicBezTo>
                <a:cubicBezTo>
                  <a:pt x="8168" y="9424"/>
                  <a:pt x="8176" y="9428"/>
                  <a:pt x="8179" y="9428"/>
                </a:cubicBezTo>
                <a:cubicBezTo>
                  <a:pt x="8186" y="9428"/>
                  <a:pt x="8173" y="9407"/>
                  <a:pt x="8185" y="9407"/>
                </a:cubicBezTo>
                <a:cubicBezTo>
                  <a:pt x="8188" y="9407"/>
                  <a:pt x="8193" y="9408"/>
                  <a:pt x="8200" y="9412"/>
                </a:cubicBezTo>
                <a:cubicBezTo>
                  <a:pt x="8212" y="9459"/>
                  <a:pt x="8188" y="9483"/>
                  <a:pt x="8236" y="9531"/>
                </a:cubicBezTo>
                <a:cubicBezTo>
                  <a:pt x="8236" y="9554"/>
                  <a:pt x="8236" y="9602"/>
                  <a:pt x="8200" y="9626"/>
                </a:cubicBezTo>
                <a:cubicBezTo>
                  <a:pt x="8236" y="9650"/>
                  <a:pt x="8236" y="9733"/>
                  <a:pt x="8284" y="9733"/>
                </a:cubicBezTo>
                <a:cubicBezTo>
                  <a:pt x="8284" y="9662"/>
                  <a:pt x="8212" y="9697"/>
                  <a:pt x="8224" y="9602"/>
                </a:cubicBezTo>
                <a:lnTo>
                  <a:pt x="8272" y="9602"/>
                </a:lnTo>
                <a:cubicBezTo>
                  <a:pt x="8295" y="9650"/>
                  <a:pt x="8343" y="9709"/>
                  <a:pt x="8355" y="9745"/>
                </a:cubicBezTo>
                <a:cubicBezTo>
                  <a:pt x="8355" y="9733"/>
                  <a:pt x="8367" y="9721"/>
                  <a:pt x="8379" y="9721"/>
                </a:cubicBezTo>
                <a:cubicBezTo>
                  <a:pt x="8426" y="9793"/>
                  <a:pt x="8474" y="9793"/>
                  <a:pt x="8498" y="9864"/>
                </a:cubicBezTo>
                <a:cubicBezTo>
                  <a:pt x="8490" y="9869"/>
                  <a:pt x="8483" y="9872"/>
                  <a:pt x="8477" y="9872"/>
                </a:cubicBezTo>
                <a:cubicBezTo>
                  <a:pt x="8457" y="9872"/>
                  <a:pt x="8448" y="9844"/>
                  <a:pt x="8438" y="9816"/>
                </a:cubicBezTo>
                <a:lnTo>
                  <a:pt x="8438" y="9816"/>
                </a:lnTo>
                <a:cubicBezTo>
                  <a:pt x="8426" y="9876"/>
                  <a:pt x="8450" y="9864"/>
                  <a:pt x="8474" y="9935"/>
                </a:cubicBezTo>
                <a:cubicBezTo>
                  <a:pt x="8471" y="9939"/>
                  <a:pt x="8468" y="9940"/>
                  <a:pt x="8466" y="9940"/>
                </a:cubicBezTo>
                <a:cubicBezTo>
                  <a:pt x="8454" y="9940"/>
                  <a:pt x="8456" y="9898"/>
                  <a:pt x="8434" y="9898"/>
                </a:cubicBezTo>
                <a:cubicBezTo>
                  <a:pt x="8432" y="9898"/>
                  <a:pt x="8429" y="9899"/>
                  <a:pt x="8426" y="9900"/>
                </a:cubicBezTo>
                <a:lnTo>
                  <a:pt x="8473" y="9970"/>
                </a:lnTo>
                <a:lnTo>
                  <a:pt x="8473" y="9970"/>
                </a:lnTo>
                <a:cubicBezTo>
                  <a:pt x="8474" y="9970"/>
                  <a:pt x="8474" y="9970"/>
                  <a:pt x="8474" y="9970"/>
                </a:cubicBezTo>
                <a:cubicBezTo>
                  <a:pt x="8518" y="9970"/>
                  <a:pt x="8501" y="10033"/>
                  <a:pt x="8534" y="10066"/>
                </a:cubicBezTo>
                <a:cubicBezTo>
                  <a:pt x="8593" y="10174"/>
                  <a:pt x="8665" y="10162"/>
                  <a:pt x="8736" y="10197"/>
                </a:cubicBezTo>
                <a:cubicBezTo>
                  <a:pt x="8724" y="10221"/>
                  <a:pt x="8724" y="10233"/>
                  <a:pt x="8700" y="10233"/>
                </a:cubicBezTo>
                <a:cubicBezTo>
                  <a:pt x="8707" y="10212"/>
                  <a:pt x="8706" y="10207"/>
                  <a:pt x="8699" y="10207"/>
                </a:cubicBezTo>
                <a:cubicBezTo>
                  <a:pt x="8694" y="10207"/>
                  <a:pt x="8686" y="10209"/>
                  <a:pt x="8676" y="10209"/>
                </a:cubicBezTo>
                <a:cubicBezTo>
                  <a:pt x="8692" y="10232"/>
                  <a:pt x="8687" y="10269"/>
                  <a:pt x="8673" y="10290"/>
                </a:cubicBezTo>
                <a:lnTo>
                  <a:pt x="8673" y="10290"/>
                </a:lnTo>
                <a:cubicBezTo>
                  <a:pt x="8674" y="10289"/>
                  <a:pt x="8676" y="10288"/>
                  <a:pt x="8678" y="10288"/>
                </a:cubicBezTo>
                <a:cubicBezTo>
                  <a:pt x="8680" y="10288"/>
                  <a:pt x="8684" y="10290"/>
                  <a:pt x="8688" y="10293"/>
                </a:cubicBezTo>
                <a:lnTo>
                  <a:pt x="8724" y="10376"/>
                </a:lnTo>
                <a:cubicBezTo>
                  <a:pt x="8741" y="10359"/>
                  <a:pt x="8740" y="10342"/>
                  <a:pt x="8755" y="10342"/>
                </a:cubicBezTo>
                <a:cubicBezTo>
                  <a:pt x="8761" y="10342"/>
                  <a:pt x="8770" y="10345"/>
                  <a:pt x="8784" y="10352"/>
                </a:cubicBezTo>
                <a:cubicBezTo>
                  <a:pt x="8807" y="10388"/>
                  <a:pt x="8807" y="10412"/>
                  <a:pt x="8831" y="10459"/>
                </a:cubicBezTo>
                <a:cubicBezTo>
                  <a:pt x="8829" y="10458"/>
                  <a:pt x="8827" y="10457"/>
                  <a:pt x="8825" y="10457"/>
                </a:cubicBezTo>
                <a:cubicBezTo>
                  <a:pt x="8818" y="10457"/>
                  <a:pt x="8808" y="10464"/>
                  <a:pt x="8800" y="10464"/>
                </a:cubicBezTo>
                <a:cubicBezTo>
                  <a:pt x="8794" y="10464"/>
                  <a:pt x="8788" y="10460"/>
                  <a:pt x="8784" y="10447"/>
                </a:cubicBezTo>
                <a:lnTo>
                  <a:pt x="8784" y="10447"/>
                </a:lnTo>
                <a:cubicBezTo>
                  <a:pt x="8784" y="10483"/>
                  <a:pt x="8807" y="10519"/>
                  <a:pt x="8831" y="10519"/>
                </a:cubicBezTo>
                <a:cubicBezTo>
                  <a:pt x="8831" y="10504"/>
                  <a:pt x="8834" y="10498"/>
                  <a:pt x="8838" y="10498"/>
                </a:cubicBezTo>
                <a:cubicBezTo>
                  <a:pt x="8851" y="10498"/>
                  <a:pt x="8878" y="10546"/>
                  <a:pt x="8899" y="10546"/>
                </a:cubicBezTo>
                <a:cubicBezTo>
                  <a:pt x="8905" y="10546"/>
                  <a:pt x="8910" y="10542"/>
                  <a:pt x="8915" y="10531"/>
                </a:cubicBezTo>
                <a:lnTo>
                  <a:pt x="8915" y="10590"/>
                </a:lnTo>
                <a:cubicBezTo>
                  <a:pt x="8915" y="10578"/>
                  <a:pt x="8891" y="10590"/>
                  <a:pt x="8891" y="10567"/>
                </a:cubicBezTo>
                <a:lnTo>
                  <a:pt x="8891" y="10567"/>
                </a:lnTo>
                <a:cubicBezTo>
                  <a:pt x="8855" y="10602"/>
                  <a:pt x="8926" y="10602"/>
                  <a:pt x="8938" y="10626"/>
                </a:cubicBezTo>
                <a:cubicBezTo>
                  <a:pt x="8938" y="10638"/>
                  <a:pt x="8950" y="10686"/>
                  <a:pt x="8938" y="10697"/>
                </a:cubicBezTo>
                <a:cubicBezTo>
                  <a:pt x="8950" y="10709"/>
                  <a:pt x="8962" y="10757"/>
                  <a:pt x="8950" y="10769"/>
                </a:cubicBezTo>
                <a:cubicBezTo>
                  <a:pt x="8954" y="10777"/>
                  <a:pt x="8958" y="10779"/>
                  <a:pt x="8962" y="10779"/>
                </a:cubicBezTo>
                <a:cubicBezTo>
                  <a:pt x="8970" y="10779"/>
                  <a:pt x="8978" y="10769"/>
                  <a:pt x="8986" y="10769"/>
                </a:cubicBezTo>
                <a:lnTo>
                  <a:pt x="9022" y="10852"/>
                </a:lnTo>
                <a:cubicBezTo>
                  <a:pt x="9011" y="10862"/>
                  <a:pt x="8966" y="10890"/>
                  <a:pt x="8946" y="10890"/>
                </a:cubicBezTo>
                <a:cubicBezTo>
                  <a:pt x="8943" y="10890"/>
                  <a:pt x="8940" y="10890"/>
                  <a:pt x="8938" y="10888"/>
                </a:cubicBezTo>
                <a:lnTo>
                  <a:pt x="8938" y="10888"/>
                </a:lnTo>
                <a:cubicBezTo>
                  <a:pt x="8946" y="10896"/>
                  <a:pt x="8956" y="10897"/>
                  <a:pt x="8965" y="10897"/>
                </a:cubicBezTo>
                <a:cubicBezTo>
                  <a:pt x="8970" y="10897"/>
                  <a:pt x="8975" y="10897"/>
                  <a:pt x="8980" y="10897"/>
                </a:cubicBezTo>
                <a:cubicBezTo>
                  <a:pt x="8995" y="10897"/>
                  <a:pt x="9010" y="10900"/>
                  <a:pt x="9022" y="10924"/>
                </a:cubicBezTo>
                <a:cubicBezTo>
                  <a:pt x="9017" y="10923"/>
                  <a:pt x="9014" y="10922"/>
                  <a:pt x="9010" y="10922"/>
                </a:cubicBezTo>
                <a:cubicBezTo>
                  <a:pt x="8978" y="10922"/>
                  <a:pt x="8995" y="10971"/>
                  <a:pt x="8962" y="10971"/>
                </a:cubicBezTo>
                <a:cubicBezTo>
                  <a:pt x="8938" y="10936"/>
                  <a:pt x="8903" y="10888"/>
                  <a:pt x="8903" y="10828"/>
                </a:cubicBezTo>
                <a:cubicBezTo>
                  <a:pt x="8867" y="10817"/>
                  <a:pt x="8807" y="10805"/>
                  <a:pt x="8784" y="10769"/>
                </a:cubicBezTo>
                <a:cubicBezTo>
                  <a:pt x="8772" y="10769"/>
                  <a:pt x="8760" y="10769"/>
                  <a:pt x="8748" y="10757"/>
                </a:cubicBezTo>
                <a:cubicBezTo>
                  <a:pt x="8748" y="10709"/>
                  <a:pt x="8724" y="10638"/>
                  <a:pt x="8665" y="10626"/>
                </a:cubicBezTo>
                <a:cubicBezTo>
                  <a:pt x="8655" y="10629"/>
                  <a:pt x="8648" y="10630"/>
                  <a:pt x="8644" y="10630"/>
                </a:cubicBezTo>
                <a:cubicBezTo>
                  <a:pt x="8608" y="10630"/>
                  <a:pt x="8682" y="10565"/>
                  <a:pt x="8650" y="10565"/>
                </a:cubicBezTo>
                <a:cubicBezTo>
                  <a:pt x="8648" y="10565"/>
                  <a:pt x="8647" y="10566"/>
                  <a:pt x="8646" y="10566"/>
                </a:cubicBezTo>
                <a:lnTo>
                  <a:pt x="8646" y="10566"/>
                </a:lnTo>
                <a:cubicBezTo>
                  <a:pt x="8650" y="10564"/>
                  <a:pt x="8658" y="10562"/>
                  <a:pt x="8665" y="10555"/>
                </a:cubicBezTo>
                <a:cubicBezTo>
                  <a:pt x="8617" y="10543"/>
                  <a:pt x="8593" y="10543"/>
                  <a:pt x="8534" y="10543"/>
                </a:cubicBezTo>
                <a:cubicBezTo>
                  <a:pt x="8563" y="10519"/>
                  <a:pt x="8557" y="10516"/>
                  <a:pt x="8548" y="10516"/>
                </a:cubicBezTo>
                <a:cubicBezTo>
                  <a:pt x="8545" y="10516"/>
                  <a:pt x="8542" y="10516"/>
                  <a:pt x="8540" y="10516"/>
                </a:cubicBezTo>
                <a:cubicBezTo>
                  <a:pt x="8535" y="10516"/>
                  <a:pt x="8534" y="10515"/>
                  <a:pt x="8545" y="10507"/>
                </a:cubicBezTo>
                <a:lnTo>
                  <a:pt x="8545" y="10507"/>
                </a:lnTo>
                <a:lnTo>
                  <a:pt x="8522" y="10519"/>
                </a:lnTo>
                <a:cubicBezTo>
                  <a:pt x="8534" y="10507"/>
                  <a:pt x="8522" y="10483"/>
                  <a:pt x="8545" y="10471"/>
                </a:cubicBezTo>
                <a:lnTo>
                  <a:pt x="8545" y="10471"/>
                </a:lnTo>
                <a:lnTo>
                  <a:pt x="8498" y="10483"/>
                </a:lnTo>
                <a:lnTo>
                  <a:pt x="8522" y="10459"/>
                </a:lnTo>
                <a:cubicBezTo>
                  <a:pt x="8510" y="10447"/>
                  <a:pt x="8462" y="10436"/>
                  <a:pt x="8510" y="10376"/>
                </a:cubicBezTo>
                <a:cubicBezTo>
                  <a:pt x="8426" y="10376"/>
                  <a:pt x="8391" y="10305"/>
                  <a:pt x="8343" y="10245"/>
                </a:cubicBezTo>
                <a:cubicBezTo>
                  <a:pt x="8336" y="10249"/>
                  <a:pt x="8330" y="10250"/>
                  <a:pt x="8325" y="10250"/>
                </a:cubicBezTo>
                <a:cubicBezTo>
                  <a:pt x="8312" y="10250"/>
                  <a:pt x="8304" y="10242"/>
                  <a:pt x="8295" y="10233"/>
                </a:cubicBezTo>
                <a:lnTo>
                  <a:pt x="8307" y="10197"/>
                </a:lnTo>
                <a:cubicBezTo>
                  <a:pt x="8305" y="10195"/>
                  <a:pt x="8300" y="10194"/>
                  <a:pt x="8295" y="10194"/>
                </a:cubicBezTo>
                <a:cubicBezTo>
                  <a:pt x="8285" y="10194"/>
                  <a:pt x="8274" y="10197"/>
                  <a:pt x="8266" y="10197"/>
                </a:cubicBezTo>
                <a:cubicBezTo>
                  <a:pt x="8259" y="10197"/>
                  <a:pt x="8255" y="10194"/>
                  <a:pt x="8260" y="10186"/>
                </a:cubicBezTo>
                <a:cubicBezTo>
                  <a:pt x="8250" y="10176"/>
                  <a:pt x="8248" y="10158"/>
                  <a:pt x="8229" y="10158"/>
                </a:cubicBezTo>
                <a:cubicBezTo>
                  <a:pt x="8224" y="10158"/>
                  <a:pt x="8219" y="10159"/>
                  <a:pt x="8212" y="10162"/>
                </a:cubicBezTo>
                <a:cubicBezTo>
                  <a:pt x="8200" y="10150"/>
                  <a:pt x="8212" y="10126"/>
                  <a:pt x="8236" y="10102"/>
                </a:cubicBezTo>
                <a:lnTo>
                  <a:pt x="8236" y="10102"/>
                </a:lnTo>
                <a:cubicBezTo>
                  <a:pt x="8225" y="10113"/>
                  <a:pt x="8219" y="10117"/>
                  <a:pt x="8215" y="10117"/>
                </a:cubicBezTo>
                <a:cubicBezTo>
                  <a:pt x="8202" y="10117"/>
                  <a:pt x="8224" y="10066"/>
                  <a:pt x="8224" y="10066"/>
                </a:cubicBezTo>
                <a:cubicBezTo>
                  <a:pt x="8224" y="10066"/>
                  <a:pt x="8093" y="9876"/>
                  <a:pt x="7914" y="9709"/>
                </a:cubicBezTo>
                <a:cubicBezTo>
                  <a:pt x="7762" y="9557"/>
                  <a:pt x="7559" y="9422"/>
                  <a:pt x="7376" y="9422"/>
                </a:cubicBezTo>
                <a:cubicBezTo>
                  <a:pt x="7345" y="9422"/>
                  <a:pt x="7314" y="9427"/>
                  <a:pt x="7283" y="9435"/>
                </a:cubicBezTo>
                <a:cubicBezTo>
                  <a:pt x="7260" y="9459"/>
                  <a:pt x="7236" y="9459"/>
                  <a:pt x="7212" y="9495"/>
                </a:cubicBezTo>
                <a:cubicBezTo>
                  <a:pt x="7193" y="9495"/>
                  <a:pt x="7212" y="9464"/>
                  <a:pt x="7208" y="9464"/>
                </a:cubicBezTo>
                <a:lnTo>
                  <a:pt x="7208" y="9464"/>
                </a:lnTo>
                <a:cubicBezTo>
                  <a:pt x="7207" y="9464"/>
                  <a:pt x="7205" y="9466"/>
                  <a:pt x="7200" y="9471"/>
                </a:cubicBezTo>
                <a:cubicBezTo>
                  <a:pt x="7200" y="9495"/>
                  <a:pt x="7141" y="9531"/>
                  <a:pt x="7129" y="9566"/>
                </a:cubicBezTo>
                <a:lnTo>
                  <a:pt x="7117" y="9566"/>
                </a:lnTo>
                <a:cubicBezTo>
                  <a:pt x="7111" y="9569"/>
                  <a:pt x="7109" y="9570"/>
                  <a:pt x="7110" y="9570"/>
                </a:cubicBezTo>
                <a:cubicBezTo>
                  <a:pt x="7111" y="9570"/>
                  <a:pt x="7114" y="9569"/>
                  <a:pt x="7117" y="9569"/>
                </a:cubicBezTo>
                <a:cubicBezTo>
                  <a:pt x="7123" y="9569"/>
                  <a:pt x="7129" y="9572"/>
                  <a:pt x="7117" y="9590"/>
                </a:cubicBezTo>
                <a:lnTo>
                  <a:pt x="7152" y="9543"/>
                </a:lnTo>
                <a:lnTo>
                  <a:pt x="7152" y="9543"/>
                </a:lnTo>
                <a:cubicBezTo>
                  <a:pt x="7152" y="9554"/>
                  <a:pt x="7152" y="9578"/>
                  <a:pt x="7141" y="9590"/>
                </a:cubicBezTo>
                <a:cubicBezTo>
                  <a:pt x="7158" y="9582"/>
                  <a:pt x="7194" y="9548"/>
                  <a:pt x="7212" y="9548"/>
                </a:cubicBezTo>
                <a:cubicBezTo>
                  <a:pt x="7219" y="9548"/>
                  <a:pt x="7224" y="9553"/>
                  <a:pt x="7224" y="9566"/>
                </a:cubicBezTo>
                <a:lnTo>
                  <a:pt x="7212" y="9566"/>
                </a:lnTo>
                <a:cubicBezTo>
                  <a:pt x="7224" y="9578"/>
                  <a:pt x="7200" y="9602"/>
                  <a:pt x="7188" y="9614"/>
                </a:cubicBezTo>
                <a:lnTo>
                  <a:pt x="7188" y="9602"/>
                </a:lnTo>
                <a:lnTo>
                  <a:pt x="7178" y="9632"/>
                </a:lnTo>
                <a:lnTo>
                  <a:pt x="7178" y="9632"/>
                </a:lnTo>
                <a:cubicBezTo>
                  <a:pt x="7178" y="9629"/>
                  <a:pt x="7177" y="9628"/>
                  <a:pt x="7174" y="9628"/>
                </a:cubicBezTo>
                <a:cubicBezTo>
                  <a:pt x="7164" y="9628"/>
                  <a:pt x="7144" y="9642"/>
                  <a:pt x="7152" y="9650"/>
                </a:cubicBezTo>
                <a:cubicBezTo>
                  <a:pt x="7152" y="9655"/>
                  <a:pt x="7152" y="9656"/>
                  <a:pt x="7153" y="9656"/>
                </a:cubicBezTo>
                <a:cubicBezTo>
                  <a:pt x="7153" y="9656"/>
                  <a:pt x="7156" y="9636"/>
                  <a:pt x="7169" y="9636"/>
                </a:cubicBezTo>
                <a:cubicBezTo>
                  <a:pt x="7171" y="9636"/>
                  <a:pt x="7174" y="9636"/>
                  <a:pt x="7176" y="9638"/>
                </a:cubicBezTo>
                <a:cubicBezTo>
                  <a:pt x="7176" y="9638"/>
                  <a:pt x="7152" y="9662"/>
                  <a:pt x="7141" y="9674"/>
                </a:cubicBezTo>
                <a:lnTo>
                  <a:pt x="7164" y="9685"/>
                </a:lnTo>
                <a:cubicBezTo>
                  <a:pt x="7157" y="9693"/>
                  <a:pt x="7153" y="9694"/>
                  <a:pt x="7151" y="9694"/>
                </a:cubicBezTo>
                <a:cubicBezTo>
                  <a:pt x="7149" y="9694"/>
                  <a:pt x="7148" y="9692"/>
                  <a:pt x="7147" y="9692"/>
                </a:cubicBezTo>
                <a:cubicBezTo>
                  <a:pt x="7146" y="9692"/>
                  <a:pt x="7145" y="9695"/>
                  <a:pt x="7141" y="9709"/>
                </a:cubicBezTo>
                <a:lnTo>
                  <a:pt x="7176" y="9697"/>
                </a:lnTo>
                <a:lnTo>
                  <a:pt x="7176" y="9697"/>
                </a:lnTo>
                <a:cubicBezTo>
                  <a:pt x="7157" y="9722"/>
                  <a:pt x="7159" y="9726"/>
                  <a:pt x="7166" y="9726"/>
                </a:cubicBezTo>
                <a:cubicBezTo>
                  <a:pt x="7171" y="9726"/>
                  <a:pt x="7176" y="9725"/>
                  <a:pt x="7180" y="9725"/>
                </a:cubicBezTo>
                <a:cubicBezTo>
                  <a:pt x="7187" y="9725"/>
                  <a:pt x="7189" y="9728"/>
                  <a:pt x="7176" y="9745"/>
                </a:cubicBezTo>
                <a:cubicBezTo>
                  <a:pt x="7152" y="9745"/>
                  <a:pt x="7164" y="9769"/>
                  <a:pt x="7152" y="9781"/>
                </a:cubicBezTo>
                <a:lnTo>
                  <a:pt x="7176" y="9805"/>
                </a:lnTo>
                <a:cubicBezTo>
                  <a:pt x="7176" y="9816"/>
                  <a:pt x="7152" y="9816"/>
                  <a:pt x="7164" y="9816"/>
                </a:cubicBezTo>
                <a:cubicBezTo>
                  <a:pt x="7160" y="9824"/>
                  <a:pt x="7162" y="9827"/>
                  <a:pt x="7165" y="9827"/>
                </a:cubicBezTo>
                <a:cubicBezTo>
                  <a:pt x="7172" y="9827"/>
                  <a:pt x="7188" y="9816"/>
                  <a:pt x="7188" y="9816"/>
                </a:cubicBezTo>
                <a:lnTo>
                  <a:pt x="7188" y="9816"/>
                </a:lnTo>
                <a:cubicBezTo>
                  <a:pt x="7176" y="9840"/>
                  <a:pt x="7212" y="9840"/>
                  <a:pt x="7176" y="9876"/>
                </a:cubicBezTo>
                <a:cubicBezTo>
                  <a:pt x="7176" y="9883"/>
                  <a:pt x="7179" y="9886"/>
                  <a:pt x="7183" y="9886"/>
                </a:cubicBezTo>
                <a:cubicBezTo>
                  <a:pt x="7195" y="9886"/>
                  <a:pt x="7217" y="9866"/>
                  <a:pt x="7229" y="9866"/>
                </a:cubicBezTo>
                <a:cubicBezTo>
                  <a:pt x="7233" y="9866"/>
                  <a:pt x="7236" y="9868"/>
                  <a:pt x="7236" y="9876"/>
                </a:cubicBezTo>
                <a:cubicBezTo>
                  <a:pt x="7229" y="9883"/>
                  <a:pt x="7224" y="9885"/>
                  <a:pt x="7220" y="9885"/>
                </a:cubicBezTo>
                <a:cubicBezTo>
                  <a:pt x="7216" y="9885"/>
                  <a:pt x="7213" y="9883"/>
                  <a:pt x="7211" y="9883"/>
                </a:cubicBezTo>
                <a:cubicBezTo>
                  <a:pt x="7208" y="9883"/>
                  <a:pt x="7205" y="9886"/>
                  <a:pt x="7200" y="9900"/>
                </a:cubicBezTo>
                <a:lnTo>
                  <a:pt x="7224" y="9912"/>
                </a:lnTo>
                <a:cubicBezTo>
                  <a:pt x="7214" y="9912"/>
                  <a:pt x="7197" y="9927"/>
                  <a:pt x="7191" y="9927"/>
                </a:cubicBezTo>
                <a:cubicBezTo>
                  <a:pt x="7190" y="9927"/>
                  <a:pt x="7189" y="9927"/>
                  <a:pt x="7189" y="9926"/>
                </a:cubicBezTo>
                <a:lnTo>
                  <a:pt x="7189" y="9926"/>
                </a:lnTo>
                <a:cubicBezTo>
                  <a:pt x="7211" y="10010"/>
                  <a:pt x="7141" y="10138"/>
                  <a:pt x="7212" y="10162"/>
                </a:cubicBezTo>
                <a:cubicBezTo>
                  <a:pt x="7206" y="10180"/>
                  <a:pt x="7200" y="10183"/>
                  <a:pt x="7194" y="10183"/>
                </a:cubicBezTo>
                <a:cubicBezTo>
                  <a:pt x="7191" y="10183"/>
                  <a:pt x="7188" y="10182"/>
                  <a:pt x="7185" y="10182"/>
                </a:cubicBezTo>
                <a:cubicBezTo>
                  <a:pt x="7182" y="10182"/>
                  <a:pt x="7179" y="10183"/>
                  <a:pt x="7176" y="10186"/>
                </a:cubicBezTo>
                <a:cubicBezTo>
                  <a:pt x="7236" y="10186"/>
                  <a:pt x="7164" y="10293"/>
                  <a:pt x="7200" y="10316"/>
                </a:cubicBezTo>
                <a:lnTo>
                  <a:pt x="7224" y="10293"/>
                </a:lnTo>
                <a:lnTo>
                  <a:pt x="7224" y="10293"/>
                </a:lnTo>
                <a:cubicBezTo>
                  <a:pt x="7200" y="10400"/>
                  <a:pt x="7283" y="10412"/>
                  <a:pt x="7307" y="10483"/>
                </a:cubicBezTo>
                <a:lnTo>
                  <a:pt x="7319" y="10459"/>
                </a:lnTo>
                <a:cubicBezTo>
                  <a:pt x="7327" y="10455"/>
                  <a:pt x="7334" y="10454"/>
                  <a:pt x="7339" y="10454"/>
                </a:cubicBezTo>
                <a:cubicBezTo>
                  <a:pt x="7351" y="10454"/>
                  <a:pt x="7359" y="10459"/>
                  <a:pt x="7367" y="10459"/>
                </a:cubicBezTo>
                <a:cubicBezTo>
                  <a:pt x="7367" y="10471"/>
                  <a:pt x="7319" y="10495"/>
                  <a:pt x="7343" y="10495"/>
                </a:cubicBezTo>
                <a:cubicBezTo>
                  <a:pt x="7355" y="10483"/>
                  <a:pt x="7355" y="10471"/>
                  <a:pt x="7367" y="10471"/>
                </a:cubicBezTo>
                <a:cubicBezTo>
                  <a:pt x="7355" y="10555"/>
                  <a:pt x="7450" y="10626"/>
                  <a:pt x="7486" y="10721"/>
                </a:cubicBezTo>
                <a:cubicBezTo>
                  <a:pt x="7581" y="10793"/>
                  <a:pt x="7641" y="10936"/>
                  <a:pt x="7736" y="11007"/>
                </a:cubicBezTo>
                <a:cubicBezTo>
                  <a:pt x="7726" y="10997"/>
                  <a:pt x="7768" y="10969"/>
                  <a:pt x="7773" y="10969"/>
                </a:cubicBezTo>
                <a:lnTo>
                  <a:pt x="7773" y="10969"/>
                </a:lnTo>
                <a:cubicBezTo>
                  <a:pt x="7773" y="10969"/>
                  <a:pt x="7773" y="10970"/>
                  <a:pt x="7772" y="10971"/>
                </a:cubicBezTo>
                <a:cubicBezTo>
                  <a:pt x="7712" y="11078"/>
                  <a:pt x="7831" y="11007"/>
                  <a:pt x="7807" y="11090"/>
                </a:cubicBezTo>
                <a:cubicBezTo>
                  <a:pt x="7875" y="11124"/>
                  <a:pt x="7846" y="11222"/>
                  <a:pt x="7945" y="11222"/>
                </a:cubicBezTo>
                <a:cubicBezTo>
                  <a:pt x="7950" y="11222"/>
                  <a:pt x="7956" y="11222"/>
                  <a:pt x="7962" y="11221"/>
                </a:cubicBezTo>
                <a:lnTo>
                  <a:pt x="7962" y="11221"/>
                </a:lnTo>
                <a:lnTo>
                  <a:pt x="7938" y="11245"/>
                </a:lnTo>
                <a:cubicBezTo>
                  <a:pt x="7932" y="11257"/>
                  <a:pt x="7935" y="11260"/>
                  <a:pt x="7941" y="11260"/>
                </a:cubicBezTo>
                <a:cubicBezTo>
                  <a:pt x="7947" y="11260"/>
                  <a:pt x="7956" y="11257"/>
                  <a:pt x="7962" y="11257"/>
                </a:cubicBezTo>
                <a:lnTo>
                  <a:pt x="7950" y="11269"/>
                </a:lnTo>
                <a:cubicBezTo>
                  <a:pt x="7962" y="11293"/>
                  <a:pt x="7998" y="11293"/>
                  <a:pt x="7998" y="11317"/>
                </a:cubicBezTo>
                <a:lnTo>
                  <a:pt x="8034" y="11293"/>
                </a:lnTo>
                <a:cubicBezTo>
                  <a:pt x="8043" y="11293"/>
                  <a:pt x="8022" y="11308"/>
                  <a:pt x="8026" y="11308"/>
                </a:cubicBezTo>
                <a:cubicBezTo>
                  <a:pt x="8026" y="11308"/>
                  <a:pt x="8029" y="11307"/>
                  <a:pt x="8034" y="11305"/>
                </a:cubicBezTo>
                <a:lnTo>
                  <a:pt x="8034" y="11305"/>
                </a:lnTo>
                <a:lnTo>
                  <a:pt x="8022" y="11317"/>
                </a:lnTo>
                <a:lnTo>
                  <a:pt x="8022" y="11317"/>
                </a:lnTo>
                <a:lnTo>
                  <a:pt x="8057" y="11305"/>
                </a:lnTo>
                <a:lnTo>
                  <a:pt x="8057" y="11305"/>
                </a:lnTo>
                <a:cubicBezTo>
                  <a:pt x="8010" y="11352"/>
                  <a:pt x="8081" y="11340"/>
                  <a:pt x="8069" y="11376"/>
                </a:cubicBezTo>
                <a:cubicBezTo>
                  <a:pt x="8093" y="11376"/>
                  <a:pt x="8141" y="11388"/>
                  <a:pt x="8141" y="11424"/>
                </a:cubicBezTo>
                <a:cubicBezTo>
                  <a:pt x="8129" y="11448"/>
                  <a:pt x="8153" y="11471"/>
                  <a:pt x="8153" y="11495"/>
                </a:cubicBezTo>
                <a:cubicBezTo>
                  <a:pt x="8188" y="11531"/>
                  <a:pt x="8236" y="11567"/>
                  <a:pt x="8260" y="11614"/>
                </a:cubicBezTo>
                <a:lnTo>
                  <a:pt x="8295" y="11590"/>
                </a:lnTo>
                <a:lnTo>
                  <a:pt x="8307" y="11590"/>
                </a:lnTo>
                <a:cubicBezTo>
                  <a:pt x="8295" y="11602"/>
                  <a:pt x="8295" y="11602"/>
                  <a:pt x="8284" y="11602"/>
                </a:cubicBezTo>
                <a:cubicBezTo>
                  <a:pt x="8270" y="11630"/>
                  <a:pt x="8284" y="11634"/>
                  <a:pt x="8296" y="11636"/>
                </a:cubicBezTo>
                <a:lnTo>
                  <a:pt x="8296" y="11636"/>
                </a:lnTo>
                <a:cubicBezTo>
                  <a:pt x="8305" y="11620"/>
                  <a:pt x="8325" y="11604"/>
                  <a:pt x="8335" y="11604"/>
                </a:cubicBezTo>
                <a:cubicBezTo>
                  <a:pt x="8340" y="11604"/>
                  <a:pt x="8343" y="11607"/>
                  <a:pt x="8343" y="11614"/>
                </a:cubicBezTo>
                <a:lnTo>
                  <a:pt x="8331" y="11626"/>
                </a:lnTo>
                <a:lnTo>
                  <a:pt x="8355" y="11614"/>
                </a:lnTo>
                <a:lnTo>
                  <a:pt x="8355" y="11614"/>
                </a:lnTo>
                <a:cubicBezTo>
                  <a:pt x="8331" y="11638"/>
                  <a:pt x="8331" y="11662"/>
                  <a:pt x="8307" y="11686"/>
                </a:cubicBezTo>
                <a:cubicBezTo>
                  <a:pt x="8343" y="11710"/>
                  <a:pt x="8403" y="11698"/>
                  <a:pt x="8426" y="11745"/>
                </a:cubicBezTo>
                <a:cubicBezTo>
                  <a:pt x="8391" y="11769"/>
                  <a:pt x="8450" y="11769"/>
                  <a:pt x="8403" y="11805"/>
                </a:cubicBezTo>
                <a:cubicBezTo>
                  <a:pt x="8438" y="11805"/>
                  <a:pt x="8438" y="11769"/>
                  <a:pt x="8474" y="11745"/>
                </a:cubicBezTo>
                <a:cubicBezTo>
                  <a:pt x="8486" y="11757"/>
                  <a:pt x="8498" y="11745"/>
                  <a:pt x="8486" y="11769"/>
                </a:cubicBezTo>
                <a:cubicBezTo>
                  <a:pt x="8474" y="11769"/>
                  <a:pt x="8462" y="11793"/>
                  <a:pt x="8450" y="11793"/>
                </a:cubicBezTo>
                <a:lnTo>
                  <a:pt x="8462" y="11805"/>
                </a:lnTo>
                <a:cubicBezTo>
                  <a:pt x="8462" y="11805"/>
                  <a:pt x="8450" y="11817"/>
                  <a:pt x="8450" y="11817"/>
                </a:cubicBezTo>
                <a:cubicBezTo>
                  <a:pt x="8498" y="11817"/>
                  <a:pt x="8462" y="11900"/>
                  <a:pt x="8510" y="11900"/>
                </a:cubicBezTo>
                <a:cubicBezTo>
                  <a:pt x="8534" y="11888"/>
                  <a:pt x="8510" y="11888"/>
                  <a:pt x="8534" y="11876"/>
                </a:cubicBezTo>
                <a:cubicBezTo>
                  <a:pt x="8539" y="11875"/>
                  <a:pt x="8543" y="11875"/>
                  <a:pt x="8547" y="11875"/>
                </a:cubicBezTo>
                <a:cubicBezTo>
                  <a:pt x="8581" y="11875"/>
                  <a:pt x="8526" y="11924"/>
                  <a:pt x="8569" y="11924"/>
                </a:cubicBezTo>
                <a:lnTo>
                  <a:pt x="8534" y="11948"/>
                </a:lnTo>
                <a:cubicBezTo>
                  <a:pt x="8547" y="11941"/>
                  <a:pt x="8561" y="11934"/>
                  <a:pt x="8568" y="11934"/>
                </a:cubicBezTo>
                <a:cubicBezTo>
                  <a:pt x="8573" y="11934"/>
                  <a:pt x="8574" y="11938"/>
                  <a:pt x="8569" y="11948"/>
                </a:cubicBezTo>
                <a:cubicBezTo>
                  <a:pt x="8557" y="11965"/>
                  <a:pt x="8551" y="11968"/>
                  <a:pt x="8545" y="11968"/>
                </a:cubicBezTo>
                <a:cubicBezTo>
                  <a:pt x="8542" y="11968"/>
                  <a:pt x="8540" y="11968"/>
                  <a:pt x="8536" y="11968"/>
                </a:cubicBezTo>
                <a:cubicBezTo>
                  <a:pt x="8532" y="11968"/>
                  <a:pt x="8528" y="11968"/>
                  <a:pt x="8522" y="11971"/>
                </a:cubicBezTo>
                <a:cubicBezTo>
                  <a:pt x="8522" y="11971"/>
                  <a:pt x="8533" y="11979"/>
                  <a:pt x="8546" y="11979"/>
                </a:cubicBezTo>
                <a:cubicBezTo>
                  <a:pt x="8555" y="11979"/>
                  <a:pt x="8564" y="11975"/>
                  <a:pt x="8569" y="11960"/>
                </a:cubicBezTo>
                <a:cubicBezTo>
                  <a:pt x="8585" y="11968"/>
                  <a:pt x="8580" y="11981"/>
                  <a:pt x="8574" y="11993"/>
                </a:cubicBezTo>
                <a:lnTo>
                  <a:pt x="8574" y="11993"/>
                </a:lnTo>
                <a:cubicBezTo>
                  <a:pt x="8579" y="11986"/>
                  <a:pt x="8586" y="11979"/>
                  <a:pt x="8593" y="11971"/>
                </a:cubicBezTo>
                <a:cubicBezTo>
                  <a:pt x="8593" y="12007"/>
                  <a:pt x="8617" y="12031"/>
                  <a:pt x="8629" y="12055"/>
                </a:cubicBezTo>
                <a:cubicBezTo>
                  <a:pt x="8617" y="12055"/>
                  <a:pt x="8605" y="12067"/>
                  <a:pt x="8605" y="12067"/>
                </a:cubicBezTo>
                <a:cubicBezTo>
                  <a:pt x="8610" y="12065"/>
                  <a:pt x="8614" y="12065"/>
                  <a:pt x="8617" y="12065"/>
                </a:cubicBezTo>
                <a:cubicBezTo>
                  <a:pt x="8641" y="12065"/>
                  <a:pt x="8596" y="12104"/>
                  <a:pt x="8617" y="12114"/>
                </a:cubicBezTo>
                <a:cubicBezTo>
                  <a:pt x="8665" y="12162"/>
                  <a:pt x="8760" y="12210"/>
                  <a:pt x="8796" y="12269"/>
                </a:cubicBezTo>
                <a:cubicBezTo>
                  <a:pt x="8809" y="12266"/>
                  <a:pt x="8820" y="12264"/>
                  <a:pt x="8829" y="12264"/>
                </a:cubicBezTo>
                <a:cubicBezTo>
                  <a:pt x="8851" y="12264"/>
                  <a:pt x="8862" y="12273"/>
                  <a:pt x="8879" y="12281"/>
                </a:cubicBezTo>
                <a:lnTo>
                  <a:pt x="8831" y="12329"/>
                </a:lnTo>
                <a:lnTo>
                  <a:pt x="8855" y="12329"/>
                </a:lnTo>
                <a:cubicBezTo>
                  <a:pt x="8843" y="12341"/>
                  <a:pt x="8843" y="12329"/>
                  <a:pt x="8831" y="12352"/>
                </a:cubicBezTo>
                <a:lnTo>
                  <a:pt x="8863" y="12331"/>
                </a:lnTo>
                <a:lnTo>
                  <a:pt x="8863" y="12331"/>
                </a:lnTo>
                <a:cubicBezTo>
                  <a:pt x="8847" y="12345"/>
                  <a:pt x="8875" y="12376"/>
                  <a:pt x="8819" y="12376"/>
                </a:cubicBezTo>
                <a:lnTo>
                  <a:pt x="8867" y="12436"/>
                </a:lnTo>
                <a:cubicBezTo>
                  <a:pt x="8869" y="12441"/>
                  <a:pt x="8873" y="12443"/>
                  <a:pt x="8877" y="12443"/>
                </a:cubicBezTo>
                <a:cubicBezTo>
                  <a:pt x="8888" y="12443"/>
                  <a:pt x="8903" y="12429"/>
                  <a:pt x="8910" y="12429"/>
                </a:cubicBezTo>
                <a:cubicBezTo>
                  <a:pt x="8913" y="12429"/>
                  <a:pt x="8915" y="12431"/>
                  <a:pt x="8915" y="12436"/>
                </a:cubicBezTo>
                <a:cubicBezTo>
                  <a:pt x="8903" y="12448"/>
                  <a:pt x="8903" y="12436"/>
                  <a:pt x="8879" y="12460"/>
                </a:cubicBezTo>
                <a:cubicBezTo>
                  <a:pt x="8879" y="12481"/>
                  <a:pt x="8891" y="12487"/>
                  <a:pt x="8909" y="12487"/>
                </a:cubicBezTo>
                <a:cubicBezTo>
                  <a:pt x="8939" y="12487"/>
                  <a:pt x="8983" y="12469"/>
                  <a:pt x="9010" y="12469"/>
                </a:cubicBezTo>
                <a:cubicBezTo>
                  <a:pt x="9022" y="12469"/>
                  <a:pt x="9031" y="12473"/>
                  <a:pt x="9034" y="12483"/>
                </a:cubicBezTo>
                <a:lnTo>
                  <a:pt x="9022" y="12495"/>
                </a:lnTo>
                <a:cubicBezTo>
                  <a:pt x="9024" y="12493"/>
                  <a:pt x="9027" y="12492"/>
                  <a:pt x="9029" y="12492"/>
                </a:cubicBezTo>
                <a:cubicBezTo>
                  <a:pt x="9036" y="12492"/>
                  <a:pt x="9043" y="12499"/>
                  <a:pt x="9050" y="12499"/>
                </a:cubicBezTo>
                <a:cubicBezTo>
                  <a:pt x="9052" y="12499"/>
                  <a:pt x="9055" y="12498"/>
                  <a:pt x="9057" y="12495"/>
                </a:cubicBezTo>
                <a:cubicBezTo>
                  <a:pt x="9073" y="12480"/>
                  <a:pt x="9074" y="12476"/>
                  <a:pt x="9071" y="12476"/>
                </a:cubicBezTo>
                <a:cubicBezTo>
                  <a:pt x="9066" y="12476"/>
                  <a:pt x="9051" y="12484"/>
                  <a:pt x="9044" y="12484"/>
                </a:cubicBezTo>
                <a:cubicBezTo>
                  <a:pt x="9040" y="12484"/>
                  <a:pt x="9039" y="12481"/>
                  <a:pt x="9046" y="12471"/>
                </a:cubicBezTo>
                <a:cubicBezTo>
                  <a:pt x="9069" y="12460"/>
                  <a:pt x="9078" y="12460"/>
                  <a:pt x="9086" y="12460"/>
                </a:cubicBezTo>
                <a:cubicBezTo>
                  <a:pt x="9093" y="12460"/>
                  <a:pt x="9099" y="12460"/>
                  <a:pt x="9117" y="12448"/>
                </a:cubicBezTo>
                <a:lnTo>
                  <a:pt x="9117" y="12448"/>
                </a:lnTo>
                <a:cubicBezTo>
                  <a:pt x="9111" y="12460"/>
                  <a:pt x="9114" y="12463"/>
                  <a:pt x="9120" y="12463"/>
                </a:cubicBezTo>
                <a:cubicBezTo>
                  <a:pt x="9126" y="12463"/>
                  <a:pt x="9135" y="12460"/>
                  <a:pt x="9141" y="12460"/>
                </a:cubicBezTo>
                <a:cubicBezTo>
                  <a:pt x="9129" y="12495"/>
                  <a:pt x="9165" y="12507"/>
                  <a:pt x="9129" y="12543"/>
                </a:cubicBezTo>
                <a:cubicBezTo>
                  <a:pt x="9148" y="12533"/>
                  <a:pt x="9183" y="12516"/>
                  <a:pt x="9202" y="12516"/>
                </a:cubicBezTo>
                <a:cubicBezTo>
                  <a:pt x="9206" y="12516"/>
                  <a:pt x="9210" y="12517"/>
                  <a:pt x="9212" y="12519"/>
                </a:cubicBezTo>
                <a:cubicBezTo>
                  <a:pt x="9188" y="12555"/>
                  <a:pt x="9177" y="12543"/>
                  <a:pt x="9177" y="12567"/>
                </a:cubicBezTo>
                <a:lnTo>
                  <a:pt x="9200" y="12555"/>
                </a:lnTo>
                <a:lnTo>
                  <a:pt x="9200" y="12555"/>
                </a:lnTo>
                <a:cubicBezTo>
                  <a:pt x="9212" y="12567"/>
                  <a:pt x="9200" y="12567"/>
                  <a:pt x="9188" y="12579"/>
                </a:cubicBezTo>
                <a:cubicBezTo>
                  <a:pt x="9188" y="12581"/>
                  <a:pt x="9191" y="12582"/>
                  <a:pt x="9194" y="12582"/>
                </a:cubicBezTo>
                <a:cubicBezTo>
                  <a:pt x="9201" y="12582"/>
                  <a:pt x="9211" y="12579"/>
                  <a:pt x="9218" y="12579"/>
                </a:cubicBezTo>
                <a:cubicBezTo>
                  <a:pt x="9225" y="12579"/>
                  <a:pt x="9229" y="12582"/>
                  <a:pt x="9224" y="12591"/>
                </a:cubicBezTo>
                <a:lnTo>
                  <a:pt x="9188" y="12602"/>
                </a:lnTo>
                <a:cubicBezTo>
                  <a:pt x="9212" y="12602"/>
                  <a:pt x="9212" y="12614"/>
                  <a:pt x="9212" y="12638"/>
                </a:cubicBezTo>
                <a:cubicBezTo>
                  <a:pt x="9209" y="12642"/>
                  <a:pt x="9206" y="12643"/>
                  <a:pt x="9205" y="12643"/>
                </a:cubicBezTo>
                <a:cubicBezTo>
                  <a:pt x="9200" y="12643"/>
                  <a:pt x="9200" y="12635"/>
                  <a:pt x="9200" y="12626"/>
                </a:cubicBezTo>
                <a:cubicBezTo>
                  <a:pt x="9185" y="12642"/>
                  <a:pt x="9187" y="12646"/>
                  <a:pt x="9195" y="12646"/>
                </a:cubicBezTo>
                <a:cubicBezTo>
                  <a:pt x="9205" y="12646"/>
                  <a:pt x="9224" y="12638"/>
                  <a:pt x="9224" y="12638"/>
                </a:cubicBezTo>
                <a:cubicBezTo>
                  <a:pt x="9236" y="12626"/>
                  <a:pt x="9236" y="12614"/>
                  <a:pt x="9260" y="12602"/>
                </a:cubicBezTo>
                <a:cubicBezTo>
                  <a:pt x="9263" y="12605"/>
                  <a:pt x="9268" y="12606"/>
                  <a:pt x="9274" y="12606"/>
                </a:cubicBezTo>
                <a:cubicBezTo>
                  <a:pt x="9279" y="12606"/>
                  <a:pt x="9285" y="12605"/>
                  <a:pt x="9290" y="12605"/>
                </a:cubicBezTo>
                <a:cubicBezTo>
                  <a:pt x="9299" y="12605"/>
                  <a:pt x="9302" y="12608"/>
                  <a:pt x="9284" y="12626"/>
                </a:cubicBezTo>
                <a:lnTo>
                  <a:pt x="9260" y="12626"/>
                </a:lnTo>
                <a:cubicBezTo>
                  <a:pt x="9266" y="12629"/>
                  <a:pt x="9271" y="12630"/>
                  <a:pt x="9275" y="12630"/>
                </a:cubicBezTo>
                <a:cubicBezTo>
                  <a:pt x="9280" y="12630"/>
                  <a:pt x="9284" y="12629"/>
                  <a:pt x="9287" y="12629"/>
                </a:cubicBezTo>
                <a:cubicBezTo>
                  <a:pt x="9292" y="12629"/>
                  <a:pt x="9295" y="12632"/>
                  <a:pt x="9296" y="12648"/>
                </a:cubicBezTo>
                <a:lnTo>
                  <a:pt x="9296" y="12648"/>
                </a:lnTo>
                <a:cubicBezTo>
                  <a:pt x="9296" y="12648"/>
                  <a:pt x="9296" y="12648"/>
                  <a:pt x="9297" y="12648"/>
                </a:cubicBezTo>
                <a:cubicBezTo>
                  <a:pt x="9326" y="12648"/>
                  <a:pt x="9309" y="12687"/>
                  <a:pt x="9319" y="12698"/>
                </a:cubicBezTo>
                <a:lnTo>
                  <a:pt x="9343" y="12698"/>
                </a:lnTo>
                <a:cubicBezTo>
                  <a:pt x="9355" y="12674"/>
                  <a:pt x="9367" y="12674"/>
                  <a:pt x="9391" y="12650"/>
                </a:cubicBezTo>
                <a:lnTo>
                  <a:pt x="9391" y="12650"/>
                </a:lnTo>
                <a:cubicBezTo>
                  <a:pt x="9379" y="12666"/>
                  <a:pt x="9383" y="12670"/>
                  <a:pt x="9393" y="12670"/>
                </a:cubicBezTo>
                <a:cubicBezTo>
                  <a:pt x="9403" y="12670"/>
                  <a:pt x="9419" y="12666"/>
                  <a:pt x="9432" y="12666"/>
                </a:cubicBezTo>
                <a:cubicBezTo>
                  <a:pt x="9445" y="12666"/>
                  <a:pt x="9454" y="12670"/>
                  <a:pt x="9450" y="12686"/>
                </a:cubicBezTo>
                <a:cubicBezTo>
                  <a:pt x="9438" y="12692"/>
                  <a:pt x="9430" y="12695"/>
                  <a:pt x="9425" y="12695"/>
                </a:cubicBezTo>
                <a:cubicBezTo>
                  <a:pt x="9421" y="12695"/>
                  <a:pt x="9421" y="12692"/>
                  <a:pt x="9427" y="12686"/>
                </a:cubicBezTo>
                <a:lnTo>
                  <a:pt x="9427" y="12686"/>
                </a:lnTo>
                <a:cubicBezTo>
                  <a:pt x="9367" y="12710"/>
                  <a:pt x="9331" y="12733"/>
                  <a:pt x="9296" y="12733"/>
                </a:cubicBezTo>
                <a:cubicBezTo>
                  <a:pt x="9307" y="12733"/>
                  <a:pt x="9316" y="12736"/>
                  <a:pt x="9319" y="12739"/>
                </a:cubicBezTo>
                <a:lnTo>
                  <a:pt x="9319" y="12739"/>
                </a:lnTo>
                <a:lnTo>
                  <a:pt x="9355" y="12722"/>
                </a:lnTo>
                <a:cubicBezTo>
                  <a:pt x="9355" y="12733"/>
                  <a:pt x="9355" y="12733"/>
                  <a:pt x="9355" y="12733"/>
                </a:cubicBezTo>
                <a:cubicBezTo>
                  <a:pt x="9391" y="12722"/>
                  <a:pt x="9403" y="12698"/>
                  <a:pt x="9427" y="12698"/>
                </a:cubicBezTo>
                <a:cubicBezTo>
                  <a:pt x="9444" y="12698"/>
                  <a:pt x="9417" y="12717"/>
                  <a:pt x="9406" y="12722"/>
                </a:cubicBezTo>
                <a:lnTo>
                  <a:pt x="9406" y="12722"/>
                </a:lnTo>
                <a:cubicBezTo>
                  <a:pt x="9405" y="12722"/>
                  <a:pt x="9404" y="12722"/>
                  <a:pt x="9403" y="12722"/>
                </a:cubicBezTo>
                <a:cubicBezTo>
                  <a:pt x="9401" y="12723"/>
                  <a:pt x="9401" y="12724"/>
                  <a:pt x="9402" y="12724"/>
                </a:cubicBezTo>
                <a:cubicBezTo>
                  <a:pt x="9402" y="12724"/>
                  <a:pt x="9404" y="12723"/>
                  <a:pt x="9406" y="12722"/>
                </a:cubicBezTo>
                <a:lnTo>
                  <a:pt x="9406" y="12722"/>
                </a:lnTo>
                <a:cubicBezTo>
                  <a:pt x="9410" y="12724"/>
                  <a:pt x="9414" y="12724"/>
                  <a:pt x="9418" y="12724"/>
                </a:cubicBezTo>
                <a:cubicBezTo>
                  <a:pt x="9434" y="12724"/>
                  <a:pt x="9445" y="12717"/>
                  <a:pt x="9451" y="12717"/>
                </a:cubicBezTo>
                <a:cubicBezTo>
                  <a:pt x="9454" y="12717"/>
                  <a:pt x="9455" y="12721"/>
                  <a:pt x="9450" y="12733"/>
                </a:cubicBezTo>
                <a:cubicBezTo>
                  <a:pt x="9450" y="12733"/>
                  <a:pt x="9438" y="12733"/>
                  <a:pt x="9438" y="12722"/>
                </a:cubicBezTo>
                <a:lnTo>
                  <a:pt x="9438" y="12722"/>
                </a:lnTo>
                <a:cubicBezTo>
                  <a:pt x="9438" y="12757"/>
                  <a:pt x="9474" y="12757"/>
                  <a:pt x="9427" y="12793"/>
                </a:cubicBezTo>
                <a:cubicBezTo>
                  <a:pt x="9415" y="12805"/>
                  <a:pt x="9391" y="12805"/>
                  <a:pt x="9391" y="12805"/>
                </a:cubicBezTo>
                <a:lnTo>
                  <a:pt x="9403" y="12793"/>
                </a:lnTo>
                <a:lnTo>
                  <a:pt x="9403" y="12793"/>
                </a:lnTo>
                <a:cubicBezTo>
                  <a:pt x="9363" y="12803"/>
                  <a:pt x="9407" y="12805"/>
                  <a:pt x="9386" y="12819"/>
                </a:cubicBezTo>
                <a:lnTo>
                  <a:pt x="9386" y="12819"/>
                </a:lnTo>
                <a:cubicBezTo>
                  <a:pt x="9388" y="12819"/>
                  <a:pt x="9390" y="12818"/>
                  <a:pt x="9391" y="12818"/>
                </a:cubicBezTo>
                <a:cubicBezTo>
                  <a:pt x="9403" y="12818"/>
                  <a:pt x="9403" y="12832"/>
                  <a:pt x="9403" y="12841"/>
                </a:cubicBezTo>
                <a:lnTo>
                  <a:pt x="9438" y="12817"/>
                </a:lnTo>
                <a:cubicBezTo>
                  <a:pt x="9457" y="12811"/>
                  <a:pt x="9467" y="12808"/>
                  <a:pt x="9471" y="12808"/>
                </a:cubicBezTo>
                <a:cubicBezTo>
                  <a:pt x="9490" y="12808"/>
                  <a:pt x="9373" y="12866"/>
                  <a:pt x="9403" y="12876"/>
                </a:cubicBezTo>
                <a:cubicBezTo>
                  <a:pt x="9438" y="12876"/>
                  <a:pt x="9403" y="12864"/>
                  <a:pt x="9438" y="12864"/>
                </a:cubicBezTo>
                <a:cubicBezTo>
                  <a:pt x="9438" y="12876"/>
                  <a:pt x="9415" y="12900"/>
                  <a:pt x="9438" y="12912"/>
                </a:cubicBezTo>
                <a:cubicBezTo>
                  <a:pt x="9431" y="12920"/>
                  <a:pt x="9423" y="12932"/>
                  <a:pt x="9410" y="12946"/>
                </a:cubicBezTo>
                <a:lnTo>
                  <a:pt x="9410" y="12946"/>
                </a:lnTo>
                <a:lnTo>
                  <a:pt x="9450" y="12936"/>
                </a:lnTo>
                <a:cubicBezTo>
                  <a:pt x="9450" y="12948"/>
                  <a:pt x="9486" y="12960"/>
                  <a:pt x="9474" y="12972"/>
                </a:cubicBezTo>
                <a:cubicBezTo>
                  <a:pt x="9486" y="12972"/>
                  <a:pt x="9486" y="12960"/>
                  <a:pt x="9498" y="12960"/>
                </a:cubicBezTo>
                <a:cubicBezTo>
                  <a:pt x="9504" y="12963"/>
                  <a:pt x="9511" y="12963"/>
                  <a:pt x="9519" y="12963"/>
                </a:cubicBezTo>
                <a:cubicBezTo>
                  <a:pt x="9527" y="12963"/>
                  <a:pt x="9535" y="12963"/>
                  <a:pt x="9543" y="12963"/>
                </a:cubicBezTo>
                <a:cubicBezTo>
                  <a:pt x="9558" y="12963"/>
                  <a:pt x="9569" y="12966"/>
                  <a:pt x="9569" y="12983"/>
                </a:cubicBezTo>
                <a:cubicBezTo>
                  <a:pt x="9558" y="12991"/>
                  <a:pt x="9550" y="12994"/>
                  <a:pt x="9544" y="12994"/>
                </a:cubicBezTo>
                <a:cubicBezTo>
                  <a:pt x="9532" y="12994"/>
                  <a:pt x="9530" y="12983"/>
                  <a:pt x="9522" y="12983"/>
                </a:cubicBezTo>
                <a:cubicBezTo>
                  <a:pt x="9510" y="13007"/>
                  <a:pt x="9534" y="12995"/>
                  <a:pt x="9534" y="13019"/>
                </a:cubicBezTo>
                <a:cubicBezTo>
                  <a:pt x="9527" y="13025"/>
                  <a:pt x="9524" y="13028"/>
                  <a:pt x="9523" y="13028"/>
                </a:cubicBezTo>
                <a:cubicBezTo>
                  <a:pt x="9519" y="13028"/>
                  <a:pt x="9522" y="13017"/>
                  <a:pt x="9510" y="13017"/>
                </a:cubicBezTo>
                <a:cubicBezTo>
                  <a:pt x="9507" y="13017"/>
                  <a:pt x="9503" y="13017"/>
                  <a:pt x="9498" y="13019"/>
                </a:cubicBezTo>
                <a:lnTo>
                  <a:pt x="9519" y="13040"/>
                </a:lnTo>
                <a:lnTo>
                  <a:pt x="9519" y="13040"/>
                </a:lnTo>
                <a:cubicBezTo>
                  <a:pt x="9526" y="13037"/>
                  <a:pt x="9531" y="13036"/>
                  <a:pt x="9534" y="13036"/>
                </a:cubicBezTo>
                <a:cubicBezTo>
                  <a:pt x="9553" y="13036"/>
                  <a:pt x="9527" y="13067"/>
                  <a:pt x="9546" y="13067"/>
                </a:cubicBezTo>
                <a:cubicBezTo>
                  <a:pt x="9550" y="13079"/>
                  <a:pt x="9560" y="13083"/>
                  <a:pt x="9574" y="13083"/>
                </a:cubicBezTo>
                <a:cubicBezTo>
                  <a:pt x="9602" y="13083"/>
                  <a:pt x="9645" y="13067"/>
                  <a:pt x="9677" y="13067"/>
                </a:cubicBezTo>
                <a:cubicBezTo>
                  <a:pt x="9665" y="13079"/>
                  <a:pt x="9653" y="13091"/>
                  <a:pt x="9641" y="13091"/>
                </a:cubicBezTo>
                <a:cubicBezTo>
                  <a:pt x="9651" y="13081"/>
                  <a:pt x="9652" y="13077"/>
                  <a:pt x="9650" y="13077"/>
                </a:cubicBezTo>
                <a:cubicBezTo>
                  <a:pt x="9647" y="13077"/>
                  <a:pt x="9636" y="13084"/>
                  <a:pt x="9629" y="13091"/>
                </a:cubicBezTo>
                <a:cubicBezTo>
                  <a:pt x="9641" y="13091"/>
                  <a:pt x="9593" y="13138"/>
                  <a:pt x="9569" y="13138"/>
                </a:cubicBezTo>
                <a:cubicBezTo>
                  <a:pt x="9574" y="13141"/>
                  <a:pt x="9578" y="13142"/>
                  <a:pt x="9581" y="13142"/>
                </a:cubicBezTo>
                <a:cubicBezTo>
                  <a:pt x="9594" y="13142"/>
                  <a:pt x="9598" y="13126"/>
                  <a:pt x="9617" y="13126"/>
                </a:cubicBezTo>
                <a:lnTo>
                  <a:pt x="9629" y="13150"/>
                </a:lnTo>
                <a:cubicBezTo>
                  <a:pt x="9653" y="13138"/>
                  <a:pt x="9653" y="13126"/>
                  <a:pt x="9677" y="13126"/>
                </a:cubicBezTo>
                <a:cubicBezTo>
                  <a:pt x="9688" y="13126"/>
                  <a:pt x="9688" y="13138"/>
                  <a:pt x="9700" y="13150"/>
                </a:cubicBezTo>
                <a:cubicBezTo>
                  <a:pt x="9692" y="13159"/>
                  <a:pt x="9678" y="13167"/>
                  <a:pt x="9666" y="13167"/>
                </a:cubicBezTo>
                <a:cubicBezTo>
                  <a:pt x="9661" y="13167"/>
                  <a:pt x="9656" y="13166"/>
                  <a:pt x="9653" y="13162"/>
                </a:cubicBezTo>
                <a:lnTo>
                  <a:pt x="9653" y="13162"/>
                </a:lnTo>
                <a:cubicBezTo>
                  <a:pt x="9653" y="13174"/>
                  <a:pt x="9653" y="13186"/>
                  <a:pt x="9677" y="13186"/>
                </a:cubicBezTo>
                <a:cubicBezTo>
                  <a:pt x="9684" y="13175"/>
                  <a:pt x="9690" y="13172"/>
                  <a:pt x="9696" y="13172"/>
                </a:cubicBezTo>
                <a:cubicBezTo>
                  <a:pt x="9704" y="13172"/>
                  <a:pt x="9711" y="13176"/>
                  <a:pt x="9721" y="13176"/>
                </a:cubicBezTo>
                <a:cubicBezTo>
                  <a:pt x="9728" y="13176"/>
                  <a:pt x="9737" y="13173"/>
                  <a:pt x="9748" y="13162"/>
                </a:cubicBezTo>
                <a:lnTo>
                  <a:pt x="9748" y="13162"/>
                </a:lnTo>
                <a:lnTo>
                  <a:pt x="9736" y="13186"/>
                </a:lnTo>
                <a:cubicBezTo>
                  <a:pt x="9736" y="13186"/>
                  <a:pt x="9726" y="13191"/>
                  <a:pt x="9722" y="13191"/>
                </a:cubicBezTo>
                <a:cubicBezTo>
                  <a:pt x="9720" y="13191"/>
                  <a:pt x="9720" y="13190"/>
                  <a:pt x="9724" y="13186"/>
                </a:cubicBezTo>
                <a:lnTo>
                  <a:pt x="9724" y="13186"/>
                </a:lnTo>
                <a:cubicBezTo>
                  <a:pt x="9706" y="13198"/>
                  <a:pt x="9709" y="13201"/>
                  <a:pt x="9718" y="13201"/>
                </a:cubicBezTo>
                <a:cubicBezTo>
                  <a:pt x="9727" y="13201"/>
                  <a:pt x="9742" y="13198"/>
                  <a:pt x="9748" y="13198"/>
                </a:cubicBezTo>
                <a:cubicBezTo>
                  <a:pt x="9736" y="13210"/>
                  <a:pt x="9748" y="13222"/>
                  <a:pt x="9724" y="13233"/>
                </a:cubicBezTo>
                <a:cubicBezTo>
                  <a:pt x="9748" y="13233"/>
                  <a:pt x="9736" y="13245"/>
                  <a:pt x="9724" y="13257"/>
                </a:cubicBezTo>
                <a:cubicBezTo>
                  <a:pt x="9736" y="13257"/>
                  <a:pt x="9748" y="13245"/>
                  <a:pt x="9760" y="13245"/>
                </a:cubicBezTo>
                <a:lnTo>
                  <a:pt x="9772" y="13269"/>
                </a:lnTo>
                <a:cubicBezTo>
                  <a:pt x="9748" y="13281"/>
                  <a:pt x="9688" y="13317"/>
                  <a:pt x="9688" y="13317"/>
                </a:cubicBezTo>
                <a:cubicBezTo>
                  <a:pt x="9706" y="13317"/>
                  <a:pt x="9731" y="13297"/>
                  <a:pt x="9742" y="13297"/>
                </a:cubicBezTo>
                <a:cubicBezTo>
                  <a:pt x="9746" y="13297"/>
                  <a:pt x="9748" y="13299"/>
                  <a:pt x="9748" y="13305"/>
                </a:cubicBezTo>
                <a:cubicBezTo>
                  <a:pt x="9712" y="13317"/>
                  <a:pt x="9736" y="13341"/>
                  <a:pt x="9677" y="13353"/>
                </a:cubicBezTo>
                <a:cubicBezTo>
                  <a:pt x="9653" y="13376"/>
                  <a:pt x="9665" y="13400"/>
                  <a:pt x="9677" y="13400"/>
                </a:cubicBezTo>
                <a:cubicBezTo>
                  <a:pt x="9712" y="13388"/>
                  <a:pt x="9688" y="13376"/>
                  <a:pt x="9724" y="13364"/>
                </a:cubicBezTo>
                <a:cubicBezTo>
                  <a:pt x="9735" y="13372"/>
                  <a:pt x="9750" y="13373"/>
                  <a:pt x="9765" y="13373"/>
                </a:cubicBezTo>
                <a:cubicBezTo>
                  <a:pt x="9782" y="13373"/>
                  <a:pt x="9799" y="13371"/>
                  <a:pt x="9813" y="13371"/>
                </a:cubicBezTo>
                <a:cubicBezTo>
                  <a:pt x="9831" y="13371"/>
                  <a:pt x="9843" y="13374"/>
                  <a:pt x="9843" y="13388"/>
                </a:cubicBezTo>
                <a:lnTo>
                  <a:pt x="9855" y="13376"/>
                </a:lnTo>
                <a:lnTo>
                  <a:pt x="9867" y="13376"/>
                </a:lnTo>
                <a:cubicBezTo>
                  <a:pt x="9855" y="13388"/>
                  <a:pt x="9855" y="13400"/>
                  <a:pt x="9843" y="13412"/>
                </a:cubicBezTo>
                <a:cubicBezTo>
                  <a:pt x="9819" y="13436"/>
                  <a:pt x="9808" y="13460"/>
                  <a:pt x="9819" y="13472"/>
                </a:cubicBezTo>
                <a:cubicBezTo>
                  <a:pt x="9831" y="13472"/>
                  <a:pt x="9843" y="13460"/>
                  <a:pt x="9855" y="13448"/>
                </a:cubicBezTo>
                <a:cubicBezTo>
                  <a:pt x="9855" y="13460"/>
                  <a:pt x="9855" y="13472"/>
                  <a:pt x="9855" y="13484"/>
                </a:cubicBezTo>
                <a:lnTo>
                  <a:pt x="9819" y="13484"/>
                </a:lnTo>
                <a:cubicBezTo>
                  <a:pt x="9819" y="13495"/>
                  <a:pt x="9867" y="13531"/>
                  <a:pt x="9831" y="13543"/>
                </a:cubicBezTo>
                <a:cubicBezTo>
                  <a:pt x="9831" y="13531"/>
                  <a:pt x="9831" y="13531"/>
                  <a:pt x="9831" y="13531"/>
                </a:cubicBezTo>
                <a:cubicBezTo>
                  <a:pt x="9831" y="13555"/>
                  <a:pt x="9808" y="13555"/>
                  <a:pt x="9831" y="13579"/>
                </a:cubicBezTo>
                <a:cubicBezTo>
                  <a:pt x="9831" y="13593"/>
                  <a:pt x="9823" y="13599"/>
                  <a:pt x="9809" y="13599"/>
                </a:cubicBezTo>
                <a:cubicBezTo>
                  <a:pt x="9799" y="13599"/>
                  <a:pt x="9787" y="13596"/>
                  <a:pt x="9772" y="13591"/>
                </a:cubicBezTo>
                <a:lnTo>
                  <a:pt x="9772" y="13591"/>
                </a:lnTo>
                <a:cubicBezTo>
                  <a:pt x="9831" y="13614"/>
                  <a:pt x="9748" y="13626"/>
                  <a:pt x="9748" y="13626"/>
                </a:cubicBezTo>
                <a:cubicBezTo>
                  <a:pt x="9748" y="13626"/>
                  <a:pt x="9653" y="13829"/>
                  <a:pt x="9581" y="14055"/>
                </a:cubicBezTo>
                <a:cubicBezTo>
                  <a:pt x="9486" y="14293"/>
                  <a:pt x="9438" y="14555"/>
                  <a:pt x="9569" y="14734"/>
                </a:cubicBezTo>
                <a:cubicBezTo>
                  <a:pt x="9593" y="14746"/>
                  <a:pt x="9605" y="14781"/>
                  <a:pt x="9641" y="14781"/>
                </a:cubicBezTo>
                <a:cubicBezTo>
                  <a:pt x="9653" y="14805"/>
                  <a:pt x="9593" y="14793"/>
                  <a:pt x="9617" y="14805"/>
                </a:cubicBezTo>
                <a:cubicBezTo>
                  <a:pt x="9621" y="14804"/>
                  <a:pt x="9625" y="14803"/>
                  <a:pt x="9629" y="14803"/>
                </a:cubicBezTo>
                <a:cubicBezTo>
                  <a:pt x="9663" y="14803"/>
                  <a:pt x="9706" y="14841"/>
                  <a:pt x="9748" y="14841"/>
                </a:cubicBezTo>
                <a:lnTo>
                  <a:pt x="9748" y="14853"/>
                </a:lnTo>
                <a:cubicBezTo>
                  <a:pt x="9752" y="14855"/>
                  <a:pt x="9754" y="14855"/>
                  <a:pt x="9754" y="14855"/>
                </a:cubicBezTo>
                <a:cubicBezTo>
                  <a:pt x="9758" y="14855"/>
                  <a:pt x="9746" y="14844"/>
                  <a:pt x="9751" y="14844"/>
                </a:cubicBezTo>
                <a:cubicBezTo>
                  <a:pt x="9753" y="14844"/>
                  <a:pt x="9759" y="14847"/>
                  <a:pt x="9772" y="14853"/>
                </a:cubicBezTo>
                <a:lnTo>
                  <a:pt x="9712" y="14817"/>
                </a:lnTo>
                <a:lnTo>
                  <a:pt x="9760" y="14817"/>
                </a:lnTo>
                <a:cubicBezTo>
                  <a:pt x="9736" y="14793"/>
                  <a:pt x="9665" y="14757"/>
                  <a:pt x="9712" y="14757"/>
                </a:cubicBezTo>
                <a:cubicBezTo>
                  <a:pt x="9712" y="14754"/>
                  <a:pt x="9716" y="14752"/>
                  <a:pt x="9722" y="14752"/>
                </a:cubicBezTo>
                <a:cubicBezTo>
                  <a:pt x="9733" y="14752"/>
                  <a:pt x="9752" y="14757"/>
                  <a:pt x="9760" y="14757"/>
                </a:cubicBezTo>
                <a:lnTo>
                  <a:pt x="9760" y="14769"/>
                </a:lnTo>
                <a:lnTo>
                  <a:pt x="9796" y="14757"/>
                </a:lnTo>
                <a:lnTo>
                  <a:pt x="9796" y="14757"/>
                </a:lnTo>
                <a:cubicBezTo>
                  <a:pt x="9775" y="14768"/>
                  <a:pt x="9799" y="14796"/>
                  <a:pt x="9806" y="14796"/>
                </a:cubicBezTo>
                <a:cubicBezTo>
                  <a:pt x="9807" y="14796"/>
                  <a:pt x="9808" y="14795"/>
                  <a:pt x="9808" y="14793"/>
                </a:cubicBezTo>
                <a:cubicBezTo>
                  <a:pt x="9831" y="14781"/>
                  <a:pt x="9796" y="14793"/>
                  <a:pt x="9796" y="14769"/>
                </a:cubicBezTo>
                <a:cubicBezTo>
                  <a:pt x="9796" y="14767"/>
                  <a:pt x="9797" y="14766"/>
                  <a:pt x="9798" y="14766"/>
                </a:cubicBezTo>
                <a:cubicBezTo>
                  <a:pt x="9805" y="14766"/>
                  <a:pt x="9824" y="14781"/>
                  <a:pt x="9843" y="14781"/>
                </a:cubicBezTo>
                <a:lnTo>
                  <a:pt x="9843" y="14769"/>
                </a:lnTo>
                <a:cubicBezTo>
                  <a:pt x="9867" y="14781"/>
                  <a:pt x="9843" y="14781"/>
                  <a:pt x="9867" y="14781"/>
                </a:cubicBezTo>
                <a:lnTo>
                  <a:pt x="9855" y="14746"/>
                </a:lnTo>
                <a:lnTo>
                  <a:pt x="9855" y="14746"/>
                </a:lnTo>
                <a:cubicBezTo>
                  <a:pt x="9865" y="14750"/>
                  <a:pt x="9871" y="14751"/>
                  <a:pt x="9875" y="14751"/>
                </a:cubicBezTo>
                <a:cubicBezTo>
                  <a:pt x="9889" y="14751"/>
                  <a:pt x="9852" y="14720"/>
                  <a:pt x="9878" y="14720"/>
                </a:cubicBezTo>
                <a:cubicBezTo>
                  <a:pt x="9881" y="14720"/>
                  <a:pt x="9885" y="14721"/>
                  <a:pt x="9891" y="14722"/>
                </a:cubicBezTo>
                <a:cubicBezTo>
                  <a:pt x="9903" y="14746"/>
                  <a:pt x="9915" y="14734"/>
                  <a:pt x="9939" y="14746"/>
                </a:cubicBezTo>
                <a:lnTo>
                  <a:pt x="9950" y="14698"/>
                </a:lnTo>
                <a:cubicBezTo>
                  <a:pt x="9960" y="14698"/>
                  <a:pt x="9962" y="14713"/>
                  <a:pt x="9962" y="14713"/>
                </a:cubicBezTo>
                <a:cubicBezTo>
                  <a:pt x="9962" y="14713"/>
                  <a:pt x="9962" y="14712"/>
                  <a:pt x="9962" y="14710"/>
                </a:cubicBezTo>
                <a:cubicBezTo>
                  <a:pt x="9986" y="14710"/>
                  <a:pt x="9950" y="14686"/>
                  <a:pt x="9950" y="14686"/>
                </a:cubicBezTo>
                <a:cubicBezTo>
                  <a:pt x="9968" y="14686"/>
                  <a:pt x="9966" y="14666"/>
                  <a:pt x="9984" y="14666"/>
                </a:cubicBezTo>
                <a:cubicBezTo>
                  <a:pt x="9990" y="14666"/>
                  <a:pt x="9998" y="14668"/>
                  <a:pt x="10010" y="14674"/>
                </a:cubicBezTo>
                <a:cubicBezTo>
                  <a:pt x="10058" y="14650"/>
                  <a:pt x="9962" y="14638"/>
                  <a:pt x="9998" y="14627"/>
                </a:cubicBezTo>
                <a:cubicBezTo>
                  <a:pt x="10017" y="14627"/>
                  <a:pt x="10006" y="14642"/>
                  <a:pt x="10013" y="14642"/>
                </a:cubicBezTo>
                <a:cubicBezTo>
                  <a:pt x="10014" y="14642"/>
                  <a:pt x="10017" y="14641"/>
                  <a:pt x="10022" y="14638"/>
                </a:cubicBezTo>
                <a:lnTo>
                  <a:pt x="10022" y="14615"/>
                </a:lnTo>
                <a:cubicBezTo>
                  <a:pt x="10032" y="14615"/>
                  <a:pt x="10058" y="14631"/>
                  <a:pt x="10060" y="14637"/>
                </a:cubicBezTo>
                <a:lnTo>
                  <a:pt x="10060" y="14637"/>
                </a:lnTo>
                <a:cubicBezTo>
                  <a:pt x="10108" y="14602"/>
                  <a:pt x="10189" y="14590"/>
                  <a:pt x="10236" y="14567"/>
                </a:cubicBezTo>
                <a:cubicBezTo>
                  <a:pt x="10248" y="14591"/>
                  <a:pt x="10260" y="14603"/>
                  <a:pt x="10272" y="14615"/>
                </a:cubicBezTo>
                <a:cubicBezTo>
                  <a:pt x="10296" y="14555"/>
                  <a:pt x="10296" y="14531"/>
                  <a:pt x="10296" y="14519"/>
                </a:cubicBezTo>
                <a:cubicBezTo>
                  <a:pt x="10308" y="14519"/>
                  <a:pt x="10296" y="14531"/>
                  <a:pt x="10308" y="14543"/>
                </a:cubicBezTo>
                <a:cubicBezTo>
                  <a:pt x="10284" y="14472"/>
                  <a:pt x="10403" y="14496"/>
                  <a:pt x="10427" y="14448"/>
                </a:cubicBezTo>
                <a:lnTo>
                  <a:pt x="10391" y="14436"/>
                </a:lnTo>
                <a:cubicBezTo>
                  <a:pt x="10498" y="14412"/>
                  <a:pt x="10486" y="14317"/>
                  <a:pt x="10534" y="14257"/>
                </a:cubicBezTo>
                <a:lnTo>
                  <a:pt x="10534" y="14257"/>
                </a:lnTo>
                <a:lnTo>
                  <a:pt x="10522" y="14269"/>
                </a:lnTo>
                <a:cubicBezTo>
                  <a:pt x="10498" y="14246"/>
                  <a:pt x="10498" y="14234"/>
                  <a:pt x="10486" y="14210"/>
                </a:cubicBezTo>
                <a:lnTo>
                  <a:pt x="10486" y="14210"/>
                </a:lnTo>
                <a:cubicBezTo>
                  <a:pt x="10489" y="14213"/>
                  <a:pt x="10495" y="14217"/>
                  <a:pt x="10501" y="14221"/>
                </a:cubicBezTo>
                <a:lnTo>
                  <a:pt x="10501" y="14221"/>
                </a:lnTo>
                <a:cubicBezTo>
                  <a:pt x="10594" y="14183"/>
                  <a:pt x="10618" y="14042"/>
                  <a:pt x="10677" y="13960"/>
                </a:cubicBezTo>
                <a:cubicBezTo>
                  <a:pt x="10700" y="13818"/>
                  <a:pt x="10794" y="13688"/>
                  <a:pt x="10819" y="13546"/>
                </a:cubicBezTo>
                <a:lnTo>
                  <a:pt x="10819" y="13546"/>
                </a:lnTo>
                <a:cubicBezTo>
                  <a:pt x="10817" y="13551"/>
                  <a:pt x="10811" y="13553"/>
                  <a:pt x="10804" y="13553"/>
                </a:cubicBezTo>
                <a:cubicBezTo>
                  <a:pt x="10784" y="13553"/>
                  <a:pt x="10756" y="13539"/>
                  <a:pt x="10772" y="13531"/>
                </a:cubicBezTo>
                <a:cubicBezTo>
                  <a:pt x="10891" y="13519"/>
                  <a:pt x="10772" y="13448"/>
                  <a:pt x="10855" y="13424"/>
                </a:cubicBezTo>
                <a:cubicBezTo>
                  <a:pt x="10843" y="13341"/>
                  <a:pt x="10951" y="13293"/>
                  <a:pt x="10879" y="13198"/>
                </a:cubicBezTo>
                <a:lnTo>
                  <a:pt x="10879" y="13198"/>
                </a:lnTo>
                <a:lnTo>
                  <a:pt x="10915" y="13210"/>
                </a:lnTo>
                <a:cubicBezTo>
                  <a:pt x="10934" y="13200"/>
                  <a:pt x="10923" y="13191"/>
                  <a:pt x="10917" y="13182"/>
                </a:cubicBezTo>
                <a:lnTo>
                  <a:pt x="10917" y="13182"/>
                </a:lnTo>
                <a:cubicBezTo>
                  <a:pt x="10937" y="13147"/>
                  <a:pt x="10916" y="13114"/>
                  <a:pt x="10939" y="13103"/>
                </a:cubicBezTo>
                <a:lnTo>
                  <a:pt x="10891" y="13091"/>
                </a:lnTo>
                <a:cubicBezTo>
                  <a:pt x="10891" y="13079"/>
                  <a:pt x="10927" y="13091"/>
                  <a:pt x="10915" y="13067"/>
                </a:cubicBezTo>
                <a:lnTo>
                  <a:pt x="10915" y="13067"/>
                </a:lnTo>
                <a:lnTo>
                  <a:pt x="10927" y="13079"/>
                </a:lnTo>
                <a:lnTo>
                  <a:pt x="10903" y="13043"/>
                </a:lnTo>
                <a:lnTo>
                  <a:pt x="10903" y="13043"/>
                </a:lnTo>
                <a:cubicBezTo>
                  <a:pt x="10913" y="13047"/>
                  <a:pt x="10920" y="13049"/>
                  <a:pt x="10924" y="13049"/>
                </a:cubicBezTo>
                <a:cubicBezTo>
                  <a:pt x="10949" y="13049"/>
                  <a:pt x="10921" y="13005"/>
                  <a:pt x="10951" y="12995"/>
                </a:cubicBezTo>
                <a:cubicBezTo>
                  <a:pt x="10939" y="12972"/>
                  <a:pt x="10915" y="12924"/>
                  <a:pt x="10939" y="12900"/>
                </a:cubicBezTo>
                <a:cubicBezTo>
                  <a:pt x="10974" y="12900"/>
                  <a:pt x="10986" y="12864"/>
                  <a:pt x="11010" y="12841"/>
                </a:cubicBezTo>
                <a:cubicBezTo>
                  <a:pt x="11010" y="12793"/>
                  <a:pt x="11010" y="12722"/>
                  <a:pt x="11034" y="12662"/>
                </a:cubicBezTo>
                <a:lnTo>
                  <a:pt x="10986" y="12650"/>
                </a:lnTo>
                <a:lnTo>
                  <a:pt x="10986" y="12638"/>
                </a:lnTo>
                <a:lnTo>
                  <a:pt x="11010" y="12638"/>
                </a:lnTo>
                <a:cubicBezTo>
                  <a:pt x="11046" y="12638"/>
                  <a:pt x="11021" y="12618"/>
                  <a:pt x="11022" y="12603"/>
                </a:cubicBezTo>
                <a:lnTo>
                  <a:pt x="11022" y="12603"/>
                </a:lnTo>
                <a:cubicBezTo>
                  <a:pt x="11015" y="12606"/>
                  <a:pt x="11008" y="12607"/>
                  <a:pt x="11002" y="12607"/>
                </a:cubicBezTo>
                <a:cubicBezTo>
                  <a:pt x="10983" y="12607"/>
                  <a:pt x="10969" y="12596"/>
                  <a:pt x="10986" y="12579"/>
                </a:cubicBezTo>
                <a:lnTo>
                  <a:pt x="10986" y="12579"/>
                </a:lnTo>
                <a:lnTo>
                  <a:pt x="10974" y="12567"/>
                </a:lnTo>
                <a:lnTo>
                  <a:pt x="10974" y="12567"/>
                </a:lnTo>
                <a:cubicBezTo>
                  <a:pt x="10986" y="12571"/>
                  <a:pt x="10996" y="12572"/>
                  <a:pt x="11004" y="12572"/>
                </a:cubicBezTo>
                <a:cubicBezTo>
                  <a:pt x="11021" y="12572"/>
                  <a:pt x="11034" y="12567"/>
                  <a:pt x="11058" y="12567"/>
                </a:cubicBezTo>
                <a:cubicBezTo>
                  <a:pt x="11058" y="12519"/>
                  <a:pt x="10998" y="12471"/>
                  <a:pt x="11034" y="12412"/>
                </a:cubicBezTo>
                <a:lnTo>
                  <a:pt x="11034" y="12412"/>
                </a:lnTo>
                <a:cubicBezTo>
                  <a:pt x="11038" y="12413"/>
                  <a:pt x="11041" y="12414"/>
                  <a:pt x="11043" y="12414"/>
                </a:cubicBezTo>
                <a:cubicBezTo>
                  <a:pt x="11056" y="12414"/>
                  <a:pt x="11041" y="12393"/>
                  <a:pt x="11057" y="12393"/>
                </a:cubicBezTo>
                <a:cubicBezTo>
                  <a:pt x="11062" y="12393"/>
                  <a:pt x="11069" y="12395"/>
                  <a:pt x="11082" y="12400"/>
                </a:cubicBezTo>
                <a:cubicBezTo>
                  <a:pt x="11076" y="12376"/>
                  <a:pt x="11064" y="12373"/>
                  <a:pt x="11047" y="12373"/>
                </a:cubicBezTo>
                <a:cubicBezTo>
                  <a:pt x="11042" y="12373"/>
                  <a:pt x="11036" y="12374"/>
                  <a:pt x="11029" y="12374"/>
                </a:cubicBezTo>
                <a:cubicBezTo>
                  <a:pt x="11017" y="12374"/>
                  <a:pt x="11002" y="12372"/>
                  <a:pt x="10986" y="12364"/>
                </a:cubicBezTo>
                <a:cubicBezTo>
                  <a:pt x="10998" y="12364"/>
                  <a:pt x="10974" y="12352"/>
                  <a:pt x="10998" y="12352"/>
                </a:cubicBezTo>
                <a:lnTo>
                  <a:pt x="11046" y="12352"/>
                </a:lnTo>
                <a:lnTo>
                  <a:pt x="11046" y="12329"/>
                </a:lnTo>
                <a:cubicBezTo>
                  <a:pt x="11046" y="12329"/>
                  <a:pt x="11058" y="12341"/>
                  <a:pt x="11058" y="12341"/>
                </a:cubicBezTo>
                <a:cubicBezTo>
                  <a:pt x="11034" y="12293"/>
                  <a:pt x="11117" y="12269"/>
                  <a:pt x="11082" y="12221"/>
                </a:cubicBezTo>
                <a:cubicBezTo>
                  <a:pt x="11077" y="12219"/>
                  <a:pt x="11074" y="12218"/>
                  <a:pt x="11072" y="12218"/>
                </a:cubicBezTo>
                <a:cubicBezTo>
                  <a:pt x="11065" y="12218"/>
                  <a:pt x="11077" y="12233"/>
                  <a:pt x="11058" y="12233"/>
                </a:cubicBezTo>
                <a:cubicBezTo>
                  <a:pt x="11010" y="12186"/>
                  <a:pt x="11105" y="12198"/>
                  <a:pt x="11070" y="12162"/>
                </a:cubicBezTo>
                <a:lnTo>
                  <a:pt x="11070" y="12162"/>
                </a:lnTo>
                <a:lnTo>
                  <a:pt x="11105" y="12174"/>
                </a:lnTo>
                <a:cubicBezTo>
                  <a:pt x="11082" y="12150"/>
                  <a:pt x="11058" y="12150"/>
                  <a:pt x="11082" y="12126"/>
                </a:cubicBezTo>
                <a:cubicBezTo>
                  <a:pt x="11129" y="12126"/>
                  <a:pt x="11117" y="12150"/>
                  <a:pt x="11129" y="12162"/>
                </a:cubicBezTo>
                <a:cubicBezTo>
                  <a:pt x="11129" y="12150"/>
                  <a:pt x="11129" y="12114"/>
                  <a:pt x="11093" y="12114"/>
                </a:cubicBezTo>
                <a:cubicBezTo>
                  <a:pt x="11082" y="12102"/>
                  <a:pt x="11117" y="12102"/>
                  <a:pt x="11129" y="12090"/>
                </a:cubicBezTo>
                <a:cubicBezTo>
                  <a:pt x="11121" y="12090"/>
                  <a:pt x="11113" y="12096"/>
                  <a:pt x="11102" y="12096"/>
                </a:cubicBezTo>
                <a:cubicBezTo>
                  <a:pt x="11096" y="12096"/>
                  <a:pt x="11089" y="12094"/>
                  <a:pt x="11082" y="12090"/>
                </a:cubicBezTo>
                <a:cubicBezTo>
                  <a:pt x="11117" y="12067"/>
                  <a:pt x="11117" y="12031"/>
                  <a:pt x="11117" y="12007"/>
                </a:cubicBezTo>
                <a:lnTo>
                  <a:pt x="11153" y="12007"/>
                </a:lnTo>
                <a:cubicBezTo>
                  <a:pt x="11105" y="11983"/>
                  <a:pt x="11189" y="11995"/>
                  <a:pt x="11189" y="11960"/>
                </a:cubicBezTo>
                <a:cubicBezTo>
                  <a:pt x="11177" y="11876"/>
                  <a:pt x="11129" y="11769"/>
                  <a:pt x="11153" y="11686"/>
                </a:cubicBezTo>
                <a:cubicBezTo>
                  <a:pt x="11105" y="11662"/>
                  <a:pt x="11105" y="11638"/>
                  <a:pt x="11093" y="11614"/>
                </a:cubicBezTo>
                <a:lnTo>
                  <a:pt x="11165" y="11614"/>
                </a:lnTo>
                <a:lnTo>
                  <a:pt x="11141" y="11590"/>
                </a:lnTo>
                <a:cubicBezTo>
                  <a:pt x="11146" y="11588"/>
                  <a:pt x="11150" y="11587"/>
                  <a:pt x="11152" y="11587"/>
                </a:cubicBezTo>
                <a:cubicBezTo>
                  <a:pt x="11159" y="11587"/>
                  <a:pt x="11159" y="11594"/>
                  <a:pt x="11166" y="11594"/>
                </a:cubicBezTo>
                <a:cubicBezTo>
                  <a:pt x="11168" y="11594"/>
                  <a:pt x="11172" y="11593"/>
                  <a:pt x="11177" y="11590"/>
                </a:cubicBezTo>
                <a:lnTo>
                  <a:pt x="11141" y="11579"/>
                </a:lnTo>
                <a:cubicBezTo>
                  <a:pt x="11158" y="11579"/>
                  <a:pt x="11157" y="11548"/>
                  <a:pt x="11172" y="11548"/>
                </a:cubicBezTo>
                <a:cubicBezTo>
                  <a:pt x="11178" y="11548"/>
                  <a:pt x="11187" y="11553"/>
                  <a:pt x="11201" y="11567"/>
                </a:cubicBezTo>
                <a:lnTo>
                  <a:pt x="11212" y="11483"/>
                </a:lnTo>
                <a:cubicBezTo>
                  <a:pt x="11212" y="11459"/>
                  <a:pt x="11153" y="11459"/>
                  <a:pt x="11177" y="11448"/>
                </a:cubicBezTo>
                <a:cubicBezTo>
                  <a:pt x="11181" y="11444"/>
                  <a:pt x="11183" y="11442"/>
                  <a:pt x="11186" y="11442"/>
                </a:cubicBezTo>
                <a:cubicBezTo>
                  <a:pt x="11191" y="11442"/>
                  <a:pt x="11197" y="11448"/>
                  <a:pt x="11212" y="11448"/>
                </a:cubicBezTo>
                <a:cubicBezTo>
                  <a:pt x="11260" y="11388"/>
                  <a:pt x="11082" y="11376"/>
                  <a:pt x="11117" y="11317"/>
                </a:cubicBezTo>
                <a:lnTo>
                  <a:pt x="11129" y="11317"/>
                </a:lnTo>
                <a:cubicBezTo>
                  <a:pt x="11105" y="11317"/>
                  <a:pt x="11117" y="11293"/>
                  <a:pt x="11105" y="11293"/>
                </a:cubicBezTo>
                <a:cubicBezTo>
                  <a:pt x="11034" y="11293"/>
                  <a:pt x="11141" y="11305"/>
                  <a:pt x="11093" y="11317"/>
                </a:cubicBezTo>
                <a:lnTo>
                  <a:pt x="11093" y="11317"/>
                </a:lnTo>
                <a:cubicBezTo>
                  <a:pt x="11046" y="11317"/>
                  <a:pt x="11070" y="11293"/>
                  <a:pt x="11022" y="11293"/>
                </a:cubicBezTo>
                <a:cubicBezTo>
                  <a:pt x="11046" y="11281"/>
                  <a:pt x="11010" y="11269"/>
                  <a:pt x="11010" y="11257"/>
                </a:cubicBezTo>
                <a:cubicBezTo>
                  <a:pt x="11046" y="11245"/>
                  <a:pt x="11022" y="11209"/>
                  <a:pt x="11070" y="11198"/>
                </a:cubicBezTo>
                <a:cubicBezTo>
                  <a:pt x="11058" y="11186"/>
                  <a:pt x="10998" y="11174"/>
                  <a:pt x="10998" y="11162"/>
                </a:cubicBezTo>
                <a:cubicBezTo>
                  <a:pt x="11022" y="11150"/>
                  <a:pt x="11034" y="11150"/>
                  <a:pt x="11041" y="11150"/>
                </a:cubicBezTo>
                <a:cubicBezTo>
                  <a:pt x="11049" y="11150"/>
                  <a:pt x="11052" y="11150"/>
                  <a:pt x="11058" y="11138"/>
                </a:cubicBezTo>
                <a:lnTo>
                  <a:pt x="11022" y="11138"/>
                </a:lnTo>
                <a:cubicBezTo>
                  <a:pt x="11034" y="11126"/>
                  <a:pt x="11046" y="11126"/>
                  <a:pt x="11058" y="11126"/>
                </a:cubicBezTo>
                <a:cubicBezTo>
                  <a:pt x="11058" y="11102"/>
                  <a:pt x="11010" y="11102"/>
                  <a:pt x="11034" y="11090"/>
                </a:cubicBezTo>
                <a:lnTo>
                  <a:pt x="11034" y="11090"/>
                </a:lnTo>
                <a:lnTo>
                  <a:pt x="11070" y="11102"/>
                </a:lnTo>
                <a:cubicBezTo>
                  <a:pt x="11058" y="11078"/>
                  <a:pt x="11058" y="11078"/>
                  <a:pt x="11058" y="11055"/>
                </a:cubicBezTo>
                <a:cubicBezTo>
                  <a:pt x="11076" y="11055"/>
                  <a:pt x="11080" y="11061"/>
                  <a:pt x="11076" y="11065"/>
                </a:cubicBezTo>
                <a:lnTo>
                  <a:pt x="11076" y="11065"/>
                </a:lnTo>
                <a:cubicBezTo>
                  <a:pt x="11110" y="11053"/>
                  <a:pt x="11046" y="11043"/>
                  <a:pt x="11058" y="11043"/>
                </a:cubicBezTo>
                <a:lnTo>
                  <a:pt x="11058" y="11043"/>
                </a:lnTo>
                <a:cubicBezTo>
                  <a:pt x="11046" y="11043"/>
                  <a:pt x="11034" y="11055"/>
                  <a:pt x="10998" y="11055"/>
                </a:cubicBezTo>
                <a:cubicBezTo>
                  <a:pt x="11010" y="11043"/>
                  <a:pt x="10962" y="11019"/>
                  <a:pt x="10998" y="11019"/>
                </a:cubicBezTo>
                <a:lnTo>
                  <a:pt x="11034" y="11031"/>
                </a:lnTo>
                <a:cubicBezTo>
                  <a:pt x="10998" y="11007"/>
                  <a:pt x="10986" y="11019"/>
                  <a:pt x="10998" y="10984"/>
                </a:cubicBezTo>
                <a:lnTo>
                  <a:pt x="10998" y="10984"/>
                </a:lnTo>
                <a:cubicBezTo>
                  <a:pt x="10998" y="10984"/>
                  <a:pt x="10998" y="10984"/>
                  <a:pt x="10998" y="10984"/>
                </a:cubicBezTo>
                <a:lnTo>
                  <a:pt x="10998" y="10984"/>
                </a:lnTo>
                <a:cubicBezTo>
                  <a:pt x="10998" y="10984"/>
                  <a:pt x="10998" y="10983"/>
                  <a:pt x="10998" y="10983"/>
                </a:cubicBezTo>
                <a:lnTo>
                  <a:pt x="10998" y="10983"/>
                </a:lnTo>
                <a:cubicBezTo>
                  <a:pt x="10998" y="10983"/>
                  <a:pt x="10998" y="10984"/>
                  <a:pt x="10998" y="10984"/>
                </a:cubicBezTo>
                <a:lnTo>
                  <a:pt x="10998" y="10984"/>
                </a:lnTo>
                <a:cubicBezTo>
                  <a:pt x="10985" y="10964"/>
                  <a:pt x="11010" y="10944"/>
                  <a:pt x="11010" y="10924"/>
                </a:cubicBezTo>
                <a:cubicBezTo>
                  <a:pt x="10998" y="10912"/>
                  <a:pt x="10986" y="10912"/>
                  <a:pt x="10986" y="10912"/>
                </a:cubicBezTo>
                <a:cubicBezTo>
                  <a:pt x="10974" y="10918"/>
                  <a:pt x="10965" y="10918"/>
                  <a:pt x="10956" y="10918"/>
                </a:cubicBezTo>
                <a:cubicBezTo>
                  <a:pt x="10948" y="10918"/>
                  <a:pt x="10939" y="10918"/>
                  <a:pt x="10927" y="10924"/>
                </a:cubicBezTo>
                <a:cubicBezTo>
                  <a:pt x="10974" y="10900"/>
                  <a:pt x="10855" y="10888"/>
                  <a:pt x="10891" y="10864"/>
                </a:cubicBezTo>
                <a:cubicBezTo>
                  <a:pt x="10915" y="10864"/>
                  <a:pt x="10927" y="10864"/>
                  <a:pt x="10915" y="10876"/>
                </a:cubicBezTo>
                <a:cubicBezTo>
                  <a:pt x="10962" y="10888"/>
                  <a:pt x="11010" y="10888"/>
                  <a:pt x="11046" y="10900"/>
                </a:cubicBezTo>
                <a:cubicBezTo>
                  <a:pt x="11034" y="10888"/>
                  <a:pt x="11022" y="10876"/>
                  <a:pt x="11046" y="10876"/>
                </a:cubicBezTo>
                <a:lnTo>
                  <a:pt x="10998" y="10876"/>
                </a:lnTo>
                <a:cubicBezTo>
                  <a:pt x="10986" y="10876"/>
                  <a:pt x="10998" y="10864"/>
                  <a:pt x="10998" y="10864"/>
                </a:cubicBezTo>
                <a:cubicBezTo>
                  <a:pt x="10991" y="10862"/>
                  <a:pt x="10984" y="10861"/>
                  <a:pt x="10977" y="10861"/>
                </a:cubicBezTo>
                <a:cubicBezTo>
                  <a:pt x="10959" y="10861"/>
                  <a:pt x="10944" y="10868"/>
                  <a:pt x="10930" y="10868"/>
                </a:cubicBezTo>
                <a:cubicBezTo>
                  <a:pt x="10925" y="10868"/>
                  <a:pt x="10920" y="10867"/>
                  <a:pt x="10915" y="10864"/>
                </a:cubicBezTo>
                <a:cubicBezTo>
                  <a:pt x="10903" y="10840"/>
                  <a:pt x="10974" y="10852"/>
                  <a:pt x="10951" y="10840"/>
                </a:cubicBezTo>
                <a:cubicBezTo>
                  <a:pt x="10927" y="10817"/>
                  <a:pt x="10891" y="10840"/>
                  <a:pt x="10903" y="10805"/>
                </a:cubicBezTo>
                <a:lnTo>
                  <a:pt x="10903" y="10805"/>
                </a:lnTo>
                <a:cubicBezTo>
                  <a:pt x="10909" y="10810"/>
                  <a:pt x="10915" y="10813"/>
                  <a:pt x="10918" y="10815"/>
                </a:cubicBezTo>
                <a:lnTo>
                  <a:pt x="10918" y="10815"/>
                </a:lnTo>
                <a:cubicBezTo>
                  <a:pt x="10936" y="10803"/>
                  <a:pt x="10905" y="10780"/>
                  <a:pt x="10962" y="10769"/>
                </a:cubicBezTo>
                <a:cubicBezTo>
                  <a:pt x="10986" y="10769"/>
                  <a:pt x="10998" y="10769"/>
                  <a:pt x="10998" y="10781"/>
                </a:cubicBezTo>
                <a:lnTo>
                  <a:pt x="10986" y="10781"/>
                </a:lnTo>
                <a:cubicBezTo>
                  <a:pt x="10993" y="10783"/>
                  <a:pt x="10998" y="10783"/>
                  <a:pt x="11001" y="10783"/>
                </a:cubicBezTo>
                <a:cubicBezTo>
                  <a:pt x="11016" y="10783"/>
                  <a:pt x="10994" y="10766"/>
                  <a:pt x="11015" y="10766"/>
                </a:cubicBezTo>
                <a:cubicBezTo>
                  <a:pt x="11015" y="10766"/>
                  <a:pt x="11016" y="10766"/>
                  <a:pt x="11017" y="10767"/>
                </a:cubicBezTo>
                <a:lnTo>
                  <a:pt x="11017" y="10767"/>
                </a:lnTo>
                <a:cubicBezTo>
                  <a:pt x="10999" y="10760"/>
                  <a:pt x="11000" y="10743"/>
                  <a:pt x="11010" y="10733"/>
                </a:cubicBezTo>
                <a:lnTo>
                  <a:pt x="10974" y="10733"/>
                </a:lnTo>
                <a:cubicBezTo>
                  <a:pt x="10915" y="10715"/>
                  <a:pt x="10933" y="10715"/>
                  <a:pt x="10964" y="10715"/>
                </a:cubicBezTo>
                <a:cubicBezTo>
                  <a:pt x="10995" y="10715"/>
                  <a:pt x="11040" y="10715"/>
                  <a:pt x="11034" y="10697"/>
                </a:cubicBezTo>
                <a:cubicBezTo>
                  <a:pt x="11028" y="10691"/>
                  <a:pt x="11024" y="10689"/>
                  <a:pt x="11021" y="10689"/>
                </a:cubicBezTo>
                <a:cubicBezTo>
                  <a:pt x="11015" y="10689"/>
                  <a:pt x="11015" y="10700"/>
                  <a:pt x="11007" y="10700"/>
                </a:cubicBezTo>
                <a:cubicBezTo>
                  <a:pt x="11005" y="10700"/>
                  <a:pt x="11002" y="10699"/>
                  <a:pt x="10998" y="10697"/>
                </a:cubicBezTo>
                <a:cubicBezTo>
                  <a:pt x="10998" y="10674"/>
                  <a:pt x="11034" y="10674"/>
                  <a:pt x="11022" y="10650"/>
                </a:cubicBezTo>
                <a:cubicBezTo>
                  <a:pt x="11034" y="10638"/>
                  <a:pt x="11046" y="10626"/>
                  <a:pt x="11093" y="10626"/>
                </a:cubicBezTo>
                <a:cubicBezTo>
                  <a:pt x="11082" y="10602"/>
                  <a:pt x="11117" y="10578"/>
                  <a:pt x="11070" y="10567"/>
                </a:cubicBezTo>
                <a:lnTo>
                  <a:pt x="11070" y="10567"/>
                </a:lnTo>
                <a:cubicBezTo>
                  <a:pt x="11034" y="10602"/>
                  <a:pt x="11117" y="10590"/>
                  <a:pt x="11058" y="10626"/>
                </a:cubicBezTo>
                <a:lnTo>
                  <a:pt x="11022" y="10614"/>
                </a:lnTo>
                <a:cubicBezTo>
                  <a:pt x="11022" y="10603"/>
                  <a:pt x="11003" y="10583"/>
                  <a:pt x="11007" y="10562"/>
                </a:cubicBezTo>
                <a:lnTo>
                  <a:pt x="11007" y="10562"/>
                </a:lnTo>
                <a:cubicBezTo>
                  <a:pt x="11003" y="10567"/>
                  <a:pt x="10995" y="10567"/>
                  <a:pt x="10986" y="10567"/>
                </a:cubicBezTo>
                <a:cubicBezTo>
                  <a:pt x="10974" y="10531"/>
                  <a:pt x="10927" y="10531"/>
                  <a:pt x="10939" y="10495"/>
                </a:cubicBezTo>
                <a:cubicBezTo>
                  <a:pt x="10974" y="10495"/>
                  <a:pt x="10974" y="10507"/>
                  <a:pt x="10974" y="10519"/>
                </a:cubicBezTo>
                <a:cubicBezTo>
                  <a:pt x="10998" y="10507"/>
                  <a:pt x="10974" y="10507"/>
                  <a:pt x="10986" y="10471"/>
                </a:cubicBezTo>
                <a:cubicBezTo>
                  <a:pt x="11022" y="10471"/>
                  <a:pt x="10986" y="10495"/>
                  <a:pt x="11022" y="10495"/>
                </a:cubicBezTo>
                <a:lnTo>
                  <a:pt x="11010" y="10471"/>
                </a:lnTo>
                <a:lnTo>
                  <a:pt x="11010" y="10459"/>
                </a:lnTo>
                <a:cubicBezTo>
                  <a:pt x="10962" y="10459"/>
                  <a:pt x="11022" y="10436"/>
                  <a:pt x="10998" y="10424"/>
                </a:cubicBezTo>
                <a:cubicBezTo>
                  <a:pt x="10998" y="10376"/>
                  <a:pt x="10927" y="10376"/>
                  <a:pt x="10879" y="10352"/>
                </a:cubicBezTo>
                <a:cubicBezTo>
                  <a:pt x="10887" y="10352"/>
                  <a:pt x="10895" y="10347"/>
                  <a:pt x="10906" y="10347"/>
                </a:cubicBezTo>
                <a:cubicBezTo>
                  <a:pt x="10912" y="10347"/>
                  <a:pt x="10919" y="10348"/>
                  <a:pt x="10927" y="10352"/>
                </a:cubicBezTo>
                <a:cubicBezTo>
                  <a:pt x="10915" y="10358"/>
                  <a:pt x="10912" y="10358"/>
                  <a:pt x="10913" y="10358"/>
                </a:cubicBezTo>
                <a:cubicBezTo>
                  <a:pt x="10915" y="10358"/>
                  <a:pt x="10921" y="10358"/>
                  <a:pt x="10927" y="10364"/>
                </a:cubicBezTo>
                <a:cubicBezTo>
                  <a:pt x="10927" y="10351"/>
                  <a:pt x="10945" y="10338"/>
                  <a:pt x="10966" y="10330"/>
                </a:cubicBezTo>
                <a:lnTo>
                  <a:pt x="10966" y="10330"/>
                </a:lnTo>
                <a:cubicBezTo>
                  <a:pt x="10966" y="10331"/>
                  <a:pt x="10967" y="10331"/>
                  <a:pt x="10968" y="10331"/>
                </a:cubicBezTo>
                <a:cubicBezTo>
                  <a:pt x="10971" y="10331"/>
                  <a:pt x="10973" y="10329"/>
                  <a:pt x="10976" y="10327"/>
                </a:cubicBezTo>
                <a:lnTo>
                  <a:pt x="10976" y="10327"/>
                </a:lnTo>
                <a:cubicBezTo>
                  <a:pt x="10973" y="10328"/>
                  <a:pt x="10969" y="10329"/>
                  <a:pt x="10966" y="10330"/>
                </a:cubicBezTo>
                <a:lnTo>
                  <a:pt x="10966" y="10330"/>
                </a:lnTo>
                <a:cubicBezTo>
                  <a:pt x="10965" y="10330"/>
                  <a:pt x="10963" y="10329"/>
                  <a:pt x="10962" y="10328"/>
                </a:cubicBezTo>
                <a:lnTo>
                  <a:pt x="10962" y="10293"/>
                </a:lnTo>
                <a:cubicBezTo>
                  <a:pt x="10949" y="10300"/>
                  <a:pt x="10939" y="10306"/>
                  <a:pt x="10929" y="10306"/>
                </a:cubicBezTo>
                <a:cubicBezTo>
                  <a:pt x="10921" y="10306"/>
                  <a:pt x="10913" y="10303"/>
                  <a:pt x="10903" y="10293"/>
                </a:cubicBezTo>
                <a:cubicBezTo>
                  <a:pt x="10903" y="10281"/>
                  <a:pt x="10903" y="10281"/>
                  <a:pt x="10903" y="10257"/>
                </a:cubicBezTo>
                <a:cubicBezTo>
                  <a:pt x="10911" y="10257"/>
                  <a:pt x="10929" y="10252"/>
                  <a:pt x="10941" y="10252"/>
                </a:cubicBezTo>
                <a:cubicBezTo>
                  <a:pt x="10946" y="10252"/>
                  <a:pt x="10950" y="10253"/>
                  <a:pt x="10951" y="10257"/>
                </a:cubicBezTo>
                <a:lnTo>
                  <a:pt x="10951" y="10257"/>
                </a:lnTo>
                <a:cubicBezTo>
                  <a:pt x="10950" y="10254"/>
                  <a:pt x="10949" y="10233"/>
                  <a:pt x="10927" y="10233"/>
                </a:cubicBezTo>
                <a:cubicBezTo>
                  <a:pt x="10922" y="10238"/>
                  <a:pt x="10917" y="10240"/>
                  <a:pt x="10913" y="10240"/>
                </a:cubicBezTo>
                <a:cubicBezTo>
                  <a:pt x="10899" y="10240"/>
                  <a:pt x="10888" y="10219"/>
                  <a:pt x="10867" y="10219"/>
                </a:cubicBezTo>
                <a:cubicBezTo>
                  <a:pt x="10863" y="10219"/>
                  <a:pt x="10859" y="10220"/>
                  <a:pt x="10855" y="10221"/>
                </a:cubicBezTo>
                <a:lnTo>
                  <a:pt x="10879" y="10197"/>
                </a:lnTo>
                <a:cubicBezTo>
                  <a:pt x="10879" y="10209"/>
                  <a:pt x="10891" y="10209"/>
                  <a:pt x="10891" y="10209"/>
                </a:cubicBezTo>
                <a:cubicBezTo>
                  <a:pt x="10939" y="10197"/>
                  <a:pt x="10879" y="10197"/>
                  <a:pt x="10867" y="10186"/>
                </a:cubicBezTo>
                <a:cubicBezTo>
                  <a:pt x="10879" y="10186"/>
                  <a:pt x="10879" y="10162"/>
                  <a:pt x="10903" y="10162"/>
                </a:cubicBezTo>
                <a:cubicBezTo>
                  <a:pt x="10879" y="10150"/>
                  <a:pt x="10891" y="10138"/>
                  <a:pt x="10915" y="10138"/>
                </a:cubicBezTo>
                <a:cubicBezTo>
                  <a:pt x="10911" y="10134"/>
                  <a:pt x="10907" y="10133"/>
                  <a:pt x="10902" y="10133"/>
                </a:cubicBezTo>
                <a:cubicBezTo>
                  <a:pt x="10894" y="10133"/>
                  <a:pt x="10883" y="10138"/>
                  <a:pt x="10867" y="10138"/>
                </a:cubicBezTo>
                <a:lnTo>
                  <a:pt x="10867" y="10102"/>
                </a:lnTo>
                <a:cubicBezTo>
                  <a:pt x="10891" y="10102"/>
                  <a:pt x="10962" y="10090"/>
                  <a:pt x="10974" y="10090"/>
                </a:cubicBezTo>
                <a:cubicBezTo>
                  <a:pt x="10962" y="10084"/>
                  <a:pt x="10945" y="10084"/>
                  <a:pt x="10930" y="10084"/>
                </a:cubicBezTo>
                <a:cubicBezTo>
                  <a:pt x="10915" y="10084"/>
                  <a:pt x="10903" y="10084"/>
                  <a:pt x="10903" y="10078"/>
                </a:cubicBezTo>
                <a:cubicBezTo>
                  <a:pt x="10944" y="10078"/>
                  <a:pt x="10932" y="10052"/>
                  <a:pt x="10965" y="10052"/>
                </a:cubicBezTo>
                <a:cubicBezTo>
                  <a:pt x="10971" y="10052"/>
                  <a:pt x="10978" y="10053"/>
                  <a:pt x="10986" y="10055"/>
                </a:cubicBezTo>
                <a:cubicBezTo>
                  <a:pt x="11022" y="10043"/>
                  <a:pt x="11010" y="10007"/>
                  <a:pt x="10998" y="9995"/>
                </a:cubicBezTo>
                <a:cubicBezTo>
                  <a:pt x="10962" y="9995"/>
                  <a:pt x="10986" y="10019"/>
                  <a:pt x="10939" y="10019"/>
                </a:cubicBezTo>
                <a:cubicBezTo>
                  <a:pt x="10927" y="9971"/>
                  <a:pt x="10820" y="9983"/>
                  <a:pt x="10831" y="9947"/>
                </a:cubicBezTo>
                <a:lnTo>
                  <a:pt x="10831" y="9947"/>
                </a:lnTo>
                <a:lnTo>
                  <a:pt x="10820" y="9959"/>
                </a:lnTo>
                <a:cubicBezTo>
                  <a:pt x="10796" y="9935"/>
                  <a:pt x="10808" y="9947"/>
                  <a:pt x="10772" y="9935"/>
                </a:cubicBezTo>
                <a:cubicBezTo>
                  <a:pt x="10820" y="9935"/>
                  <a:pt x="10891" y="9888"/>
                  <a:pt x="10879" y="9864"/>
                </a:cubicBezTo>
                <a:cubicBezTo>
                  <a:pt x="10855" y="9864"/>
                  <a:pt x="10831" y="9888"/>
                  <a:pt x="10796" y="9888"/>
                </a:cubicBezTo>
                <a:lnTo>
                  <a:pt x="10784" y="9864"/>
                </a:lnTo>
                <a:lnTo>
                  <a:pt x="10808" y="9864"/>
                </a:lnTo>
                <a:cubicBezTo>
                  <a:pt x="10784" y="9840"/>
                  <a:pt x="10867" y="9816"/>
                  <a:pt x="10808" y="9816"/>
                </a:cubicBezTo>
                <a:lnTo>
                  <a:pt x="10838" y="9804"/>
                </a:lnTo>
                <a:lnTo>
                  <a:pt x="10838" y="9804"/>
                </a:lnTo>
                <a:cubicBezTo>
                  <a:pt x="10840" y="9804"/>
                  <a:pt x="10842" y="9805"/>
                  <a:pt x="10843" y="9805"/>
                </a:cubicBezTo>
                <a:lnTo>
                  <a:pt x="10867" y="9793"/>
                </a:lnTo>
                <a:lnTo>
                  <a:pt x="10867" y="9793"/>
                </a:lnTo>
                <a:lnTo>
                  <a:pt x="10838" y="9804"/>
                </a:lnTo>
                <a:lnTo>
                  <a:pt x="10838" y="9804"/>
                </a:lnTo>
                <a:cubicBezTo>
                  <a:pt x="10818" y="9801"/>
                  <a:pt x="10807" y="9781"/>
                  <a:pt x="10796" y="9781"/>
                </a:cubicBezTo>
                <a:cubicBezTo>
                  <a:pt x="10772" y="9757"/>
                  <a:pt x="10796" y="9745"/>
                  <a:pt x="10820" y="9721"/>
                </a:cubicBezTo>
                <a:lnTo>
                  <a:pt x="10820" y="9721"/>
                </a:lnTo>
                <a:cubicBezTo>
                  <a:pt x="10803" y="9730"/>
                  <a:pt x="10780" y="9738"/>
                  <a:pt x="10764" y="9738"/>
                </a:cubicBezTo>
                <a:cubicBezTo>
                  <a:pt x="10757" y="9738"/>
                  <a:pt x="10752" y="9737"/>
                  <a:pt x="10748" y="9733"/>
                </a:cubicBezTo>
                <a:cubicBezTo>
                  <a:pt x="10820" y="9721"/>
                  <a:pt x="10772" y="9685"/>
                  <a:pt x="10808" y="9685"/>
                </a:cubicBezTo>
                <a:cubicBezTo>
                  <a:pt x="10808" y="9674"/>
                  <a:pt x="10831" y="9662"/>
                  <a:pt x="10796" y="9662"/>
                </a:cubicBezTo>
                <a:lnTo>
                  <a:pt x="10843" y="9662"/>
                </a:lnTo>
                <a:cubicBezTo>
                  <a:pt x="10784" y="9662"/>
                  <a:pt x="10784" y="9638"/>
                  <a:pt x="10760" y="9614"/>
                </a:cubicBezTo>
                <a:cubicBezTo>
                  <a:pt x="10855" y="9602"/>
                  <a:pt x="10748" y="9602"/>
                  <a:pt x="10831" y="9578"/>
                </a:cubicBezTo>
                <a:cubicBezTo>
                  <a:pt x="10772" y="9578"/>
                  <a:pt x="10808" y="9543"/>
                  <a:pt x="10748" y="9543"/>
                </a:cubicBezTo>
                <a:cubicBezTo>
                  <a:pt x="10748" y="9531"/>
                  <a:pt x="10808" y="9519"/>
                  <a:pt x="10820" y="9519"/>
                </a:cubicBezTo>
                <a:lnTo>
                  <a:pt x="10796" y="9507"/>
                </a:lnTo>
                <a:cubicBezTo>
                  <a:pt x="10820" y="9495"/>
                  <a:pt x="10820" y="9459"/>
                  <a:pt x="10831" y="9447"/>
                </a:cubicBezTo>
                <a:lnTo>
                  <a:pt x="10784" y="9435"/>
                </a:lnTo>
                <a:lnTo>
                  <a:pt x="10808" y="9424"/>
                </a:lnTo>
                <a:cubicBezTo>
                  <a:pt x="10792" y="9424"/>
                  <a:pt x="10781" y="9418"/>
                  <a:pt x="10772" y="9418"/>
                </a:cubicBezTo>
                <a:cubicBezTo>
                  <a:pt x="10768" y="9418"/>
                  <a:pt x="10764" y="9420"/>
                  <a:pt x="10760" y="9424"/>
                </a:cubicBezTo>
                <a:cubicBezTo>
                  <a:pt x="10701" y="9424"/>
                  <a:pt x="10736" y="9412"/>
                  <a:pt x="10712" y="9400"/>
                </a:cubicBezTo>
                <a:cubicBezTo>
                  <a:pt x="10724" y="9388"/>
                  <a:pt x="10736" y="9388"/>
                  <a:pt x="10748" y="9388"/>
                </a:cubicBezTo>
                <a:cubicBezTo>
                  <a:pt x="10736" y="9376"/>
                  <a:pt x="10772" y="9376"/>
                  <a:pt x="10796" y="9364"/>
                </a:cubicBezTo>
                <a:lnTo>
                  <a:pt x="10796" y="9364"/>
                </a:lnTo>
                <a:cubicBezTo>
                  <a:pt x="10772" y="9376"/>
                  <a:pt x="10677" y="9364"/>
                  <a:pt x="10653" y="9388"/>
                </a:cubicBezTo>
                <a:cubicBezTo>
                  <a:pt x="10649" y="9391"/>
                  <a:pt x="10645" y="9393"/>
                  <a:pt x="10641" y="9393"/>
                </a:cubicBezTo>
                <a:cubicBezTo>
                  <a:pt x="10630" y="9393"/>
                  <a:pt x="10621" y="9384"/>
                  <a:pt x="10629" y="9376"/>
                </a:cubicBezTo>
                <a:lnTo>
                  <a:pt x="10677" y="9364"/>
                </a:lnTo>
                <a:lnTo>
                  <a:pt x="10617" y="9364"/>
                </a:lnTo>
                <a:cubicBezTo>
                  <a:pt x="10605" y="9352"/>
                  <a:pt x="10641" y="9340"/>
                  <a:pt x="10641" y="9328"/>
                </a:cubicBezTo>
                <a:cubicBezTo>
                  <a:pt x="10641" y="9328"/>
                  <a:pt x="10748" y="9328"/>
                  <a:pt x="10736" y="9293"/>
                </a:cubicBezTo>
                <a:lnTo>
                  <a:pt x="10736" y="9293"/>
                </a:lnTo>
                <a:cubicBezTo>
                  <a:pt x="10748" y="9316"/>
                  <a:pt x="10772" y="9316"/>
                  <a:pt x="10796" y="9316"/>
                </a:cubicBezTo>
                <a:cubicBezTo>
                  <a:pt x="10796" y="9316"/>
                  <a:pt x="10796" y="9311"/>
                  <a:pt x="10803" y="9311"/>
                </a:cubicBezTo>
                <a:cubicBezTo>
                  <a:pt x="10806" y="9311"/>
                  <a:pt x="10812" y="9312"/>
                  <a:pt x="10820" y="9316"/>
                </a:cubicBezTo>
                <a:cubicBezTo>
                  <a:pt x="10808" y="9304"/>
                  <a:pt x="10799" y="9304"/>
                  <a:pt x="10791" y="9304"/>
                </a:cubicBezTo>
                <a:cubicBezTo>
                  <a:pt x="10784" y="9304"/>
                  <a:pt x="10778" y="9304"/>
                  <a:pt x="10772" y="9293"/>
                </a:cubicBezTo>
                <a:cubicBezTo>
                  <a:pt x="10820" y="9281"/>
                  <a:pt x="10831" y="9269"/>
                  <a:pt x="10843" y="9245"/>
                </a:cubicBezTo>
                <a:lnTo>
                  <a:pt x="10843" y="9245"/>
                </a:lnTo>
                <a:lnTo>
                  <a:pt x="10808" y="9269"/>
                </a:lnTo>
                <a:lnTo>
                  <a:pt x="10796" y="9269"/>
                </a:lnTo>
                <a:cubicBezTo>
                  <a:pt x="10796" y="9281"/>
                  <a:pt x="10784" y="9281"/>
                  <a:pt x="10772" y="9281"/>
                </a:cubicBezTo>
                <a:cubicBezTo>
                  <a:pt x="10772" y="9281"/>
                  <a:pt x="10720" y="9270"/>
                  <a:pt x="10732" y="9259"/>
                </a:cubicBezTo>
                <a:lnTo>
                  <a:pt x="10732" y="9259"/>
                </a:lnTo>
                <a:cubicBezTo>
                  <a:pt x="10716" y="9270"/>
                  <a:pt x="10703" y="9274"/>
                  <a:pt x="10693" y="9274"/>
                </a:cubicBezTo>
                <a:cubicBezTo>
                  <a:pt x="10669" y="9274"/>
                  <a:pt x="10659" y="9252"/>
                  <a:pt x="10643" y="9252"/>
                </a:cubicBezTo>
                <a:cubicBezTo>
                  <a:pt x="10639" y="9252"/>
                  <a:pt x="10634" y="9253"/>
                  <a:pt x="10629" y="9257"/>
                </a:cubicBezTo>
                <a:cubicBezTo>
                  <a:pt x="10617" y="9257"/>
                  <a:pt x="10605" y="9245"/>
                  <a:pt x="10629" y="9233"/>
                </a:cubicBezTo>
                <a:cubicBezTo>
                  <a:pt x="10639" y="9236"/>
                  <a:pt x="10646" y="9238"/>
                  <a:pt x="10653" y="9238"/>
                </a:cubicBezTo>
                <a:cubicBezTo>
                  <a:pt x="10665" y="9238"/>
                  <a:pt x="10672" y="9233"/>
                  <a:pt x="10679" y="9225"/>
                </a:cubicBezTo>
                <a:lnTo>
                  <a:pt x="10679" y="9225"/>
                </a:lnTo>
                <a:cubicBezTo>
                  <a:pt x="10678" y="9226"/>
                  <a:pt x="10676" y="9226"/>
                  <a:pt x="10675" y="9226"/>
                </a:cubicBezTo>
                <a:cubicBezTo>
                  <a:pt x="10672" y="9226"/>
                  <a:pt x="10668" y="9225"/>
                  <a:pt x="10665" y="9221"/>
                </a:cubicBezTo>
                <a:cubicBezTo>
                  <a:pt x="10653" y="9209"/>
                  <a:pt x="10689" y="9197"/>
                  <a:pt x="10701" y="9185"/>
                </a:cubicBezTo>
                <a:lnTo>
                  <a:pt x="10724" y="9173"/>
                </a:lnTo>
                <a:cubicBezTo>
                  <a:pt x="10705" y="9173"/>
                  <a:pt x="10694" y="9189"/>
                  <a:pt x="10684" y="9189"/>
                </a:cubicBezTo>
                <a:cubicBezTo>
                  <a:pt x="10681" y="9189"/>
                  <a:pt x="10679" y="9188"/>
                  <a:pt x="10677" y="9185"/>
                </a:cubicBezTo>
                <a:cubicBezTo>
                  <a:pt x="10677" y="9173"/>
                  <a:pt x="10665" y="9162"/>
                  <a:pt x="10677" y="9162"/>
                </a:cubicBezTo>
                <a:cubicBezTo>
                  <a:pt x="10705" y="9162"/>
                  <a:pt x="10741" y="9146"/>
                  <a:pt x="10761" y="9146"/>
                </a:cubicBezTo>
                <a:cubicBezTo>
                  <a:pt x="10766" y="9146"/>
                  <a:pt x="10770" y="9147"/>
                  <a:pt x="10772" y="9150"/>
                </a:cubicBezTo>
                <a:cubicBezTo>
                  <a:pt x="10764" y="9142"/>
                  <a:pt x="10756" y="9122"/>
                  <a:pt x="10740" y="9122"/>
                </a:cubicBezTo>
                <a:cubicBezTo>
                  <a:pt x="10733" y="9122"/>
                  <a:pt x="10724" y="9126"/>
                  <a:pt x="10712" y="9138"/>
                </a:cubicBezTo>
                <a:lnTo>
                  <a:pt x="10701" y="9114"/>
                </a:lnTo>
                <a:cubicBezTo>
                  <a:pt x="10692" y="9131"/>
                  <a:pt x="10678" y="9148"/>
                  <a:pt x="10662" y="9148"/>
                </a:cubicBezTo>
                <a:cubicBezTo>
                  <a:pt x="10655" y="9148"/>
                  <a:pt x="10648" y="9145"/>
                  <a:pt x="10641" y="9138"/>
                </a:cubicBezTo>
                <a:lnTo>
                  <a:pt x="10653" y="9138"/>
                </a:lnTo>
                <a:lnTo>
                  <a:pt x="10617" y="9126"/>
                </a:lnTo>
                <a:lnTo>
                  <a:pt x="10641" y="9114"/>
                </a:lnTo>
                <a:lnTo>
                  <a:pt x="10617" y="9114"/>
                </a:lnTo>
                <a:cubicBezTo>
                  <a:pt x="10629" y="9102"/>
                  <a:pt x="10629" y="9102"/>
                  <a:pt x="10653" y="9090"/>
                </a:cubicBezTo>
                <a:cubicBezTo>
                  <a:pt x="10647" y="9078"/>
                  <a:pt x="10638" y="9075"/>
                  <a:pt x="10629" y="9075"/>
                </a:cubicBezTo>
                <a:cubicBezTo>
                  <a:pt x="10620" y="9075"/>
                  <a:pt x="10611" y="9078"/>
                  <a:pt x="10605" y="9078"/>
                </a:cubicBezTo>
                <a:cubicBezTo>
                  <a:pt x="10593" y="9066"/>
                  <a:pt x="10605" y="9066"/>
                  <a:pt x="10629" y="9066"/>
                </a:cubicBezTo>
                <a:cubicBezTo>
                  <a:pt x="10641" y="9043"/>
                  <a:pt x="10629" y="9019"/>
                  <a:pt x="10641" y="9007"/>
                </a:cubicBezTo>
                <a:cubicBezTo>
                  <a:pt x="10633" y="8999"/>
                  <a:pt x="10630" y="8996"/>
                  <a:pt x="10629" y="8996"/>
                </a:cubicBezTo>
                <a:cubicBezTo>
                  <a:pt x="10626" y="8996"/>
                  <a:pt x="10629" y="9007"/>
                  <a:pt x="10605" y="9007"/>
                </a:cubicBezTo>
                <a:cubicBezTo>
                  <a:pt x="10677" y="8959"/>
                  <a:pt x="10617" y="8923"/>
                  <a:pt x="10593" y="8900"/>
                </a:cubicBezTo>
                <a:cubicBezTo>
                  <a:pt x="10578" y="8906"/>
                  <a:pt x="10570" y="8908"/>
                  <a:pt x="10565" y="8908"/>
                </a:cubicBezTo>
                <a:cubicBezTo>
                  <a:pt x="10554" y="8908"/>
                  <a:pt x="10561" y="8897"/>
                  <a:pt x="10542" y="8897"/>
                </a:cubicBezTo>
                <a:cubicBezTo>
                  <a:pt x="10539" y="8897"/>
                  <a:pt x="10534" y="8897"/>
                  <a:pt x="10529" y="8898"/>
                </a:cubicBezTo>
                <a:lnTo>
                  <a:pt x="10529" y="8898"/>
                </a:lnTo>
                <a:cubicBezTo>
                  <a:pt x="10546" y="8893"/>
                  <a:pt x="10562" y="8869"/>
                  <a:pt x="10579" y="8869"/>
                </a:cubicBezTo>
                <a:cubicBezTo>
                  <a:pt x="10584" y="8869"/>
                  <a:pt x="10589" y="8871"/>
                  <a:pt x="10593" y="8876"/>
                </a:cubicBezTo>
                <a:lnTo>
                  <a:pt x="10581" y="8864"/>
                </a:lnTo>
                <a:cubicBezTo>
                  <a:pt x="10589" y="8859"/>
                  <a:pt x="10595" y="8857"/>
                  <a:pt x="10601" y="8857"/>
                </a:cubicBezTo>
                <a:cubicBezTo>
                  <a:pt x="10612" y="8857"/>
                  <a:pt x="10620" y="8866"/>
                  <a:pt x="10633" y="8866"/>
                </a:cubicBezTo>
                <a:cubicBezTo>
                  <a:pt x="10641" y="8866"/>
                  <a:pt x="10651" y="8863"/>
                  <a:pt x="10665" y="8852"/>
                </a:cubicBezTo>
                <a:cubicBezTo>
                  <a:pt x="10653" y="8828"/>
                  <a:pt x="10581" y="8840"/>
                  <a:pt x="10593" y="8804"/>
                </a:cubicBezTo>
                <a:cubicBezTo>
                  <a:pt x="10653" y="8804"/>
                  <a:pt x="10570" y="8792"/>
                  <a:pt x="10629" y="8781"/>
                </a:cubicBezTo>
                <a:cubicBezTo>
                  <a:pt x="10653" y="8781"/>
                  <a:pt x="10641" y="8792"/>
                  <a:pt x="10653" y="8792"/>
                </a:cubicBezTo>
                <a:lnTo>
                  <a:pt x="10665" y="8792"/>
                </a:lnTo>
                <a:cubicBezTo>
                  <a:pt x="10665" y="8776"/>
                  <a:pt x="10656" y="8771"/>
                  <a:pt x="10643" y="8771"/>
                </a:cubicBezTo>
                <a:cubicBezTo>
                  <a:pt x="10624" y="8771"/>
                  <a:pt x="10594" y="8783"/>
                  <a:pt x="10572" y="8783"/>
                </a:cubicBezTo>
                <a:cubicBezTo>
                  <a:pt x="10567" y="8783"/>
                  <a:pt x="10562" y="8782"/>
                  <a:pt x="10558" y="8781"/>
                </a:cubicBezTo>
                <a:cubicBezTo>
                  <a:pt x="10546" y="8757"/>
                  <a:pt x="10593" y="8745"/>
                  <a:pt x="10617" y="8733"/>
                </a:cubicBezTo>
                <a:cubicBezTo>
                  <a:pt x="10617" y="8733"/>
                  <a:pt x="10617" y="8721"/>
                  <a:pt x="10593" y="8721"/>
                </a:cubicBezTo>
                <a:lnTo>
                  <a:pt x="10593" y="8721"/>
                </a:lnTo>
                <a:cubicBezTo>
                  <a:pt x="10629" y="8721"/>
                  <a:pt x="10570" y="8757"/>
                  <a:pt x="10546" y="8757"/>
                </a:cubicBezTo>
                <a:cubicBezTo>
                  <a:pt x="10593" y="8733"/>
                  <a:pt x="10534" y="8721"/>
                  <a:pt x="10510" y="8721"/>
                </a:cubicBezTo>
                <a:cubicBezTo>
                  <a:pt x="10462" y="8781"/>
                  <a:pt x="10522" y="8745"/>
                  <a:pt x="10462" y="8804"/>
                </a:cubicBezTo>
                <a:cubicBezTo>
                  <a:pt x="10476" y="8804"/>
                  <a:pt x="10497" y="8797"/>
                  <a:pt x="10511" y="8797"/>
                </a:cubicBezTo>
                <a:cubicBezTo>
                  <a:pt x="10521" y="8797"/>
                  <a:pt x="10527" y="8801"/>
                  <a:pt x="10522" y="8816"/>
                </a:cubicBezTo>
                <a:cubicBezTo>
                  <a:pt x="10515" y="8814"/>
                  <a:pt x="10509" y="8813"/>
                  <a:pt x="10504" y="8813"/>
                </a:cubicBezTo>
                <a:cubicBezTo>
                  <a:pt x="10486" y="8813"/>
                  <a:pt x="10486" y="8828"/>
                  <a:pt x="10486" y="8828"/>
                </a:cubicBezTo>
                <a:cubicBezTo>
                  <a:pt x="10491" y="8826"/>
                  <a:pt x="10494" y="8825"/>
                  <a:pt x="10497" y="8825"/>
                </a:cubicBezTo>
                <a:cubicBezTo>
                  <a:pt x="10506" y="8825"/>
                  <a:pt x="10500" y="8840"/>
                  <a:pt x="10510" y="8840"/>
                </a:cubicBezTo>
                <a:cubicBezTo>
                  <a:pt x="10486" y="8852"/>
                  <a:pt x="10439" y="8852"/>
                  <a:pt x="10439" y="8876"/>
                </a:cubicBezTo>
                <a:lnTo>
                  <a:pt x="10510" y="8864"/>
                </a:lnTo>
                <a:lnTo>
                  <a:pt x="10510" y="8864"/>
                </a:lnTo>
                <a:cubicBezTo>
                  <a:pt x="10498" y="8876"/>
                  <a:pt x="10450" y="8876"/>
                  <a:pt x="10474" y="8888"/>
                </a:cubicBezTo>
                <a:cubicBezTo>
                  <a:pt x="10450" y="8888"/>
                  <a:pt x="10437" y="8893"/>
                  <a:pt x="10424" y="8893"/>
                </a:cubicBezTo>
                <a:cubicBezTo>
                  <a:pt x="10417" y="8893"/>
                  <a:pt x="10411" y="8892"/>
                  <a:pt x="10403" y="8888"/>
                </a:cubicBezTo>
                <a:lnTo>
                  <a:pt x="10403" y="8888"/>
                </a:lnTo>
                <a:cubicBezTo>
                  <a:pt x="10355" y="8935"/>
                  <a:pt x="10450" y="8923"/>
                  <a:pt x="10474" y="8935"/>
                </a:cubicBezTo>
                <a:lnTo>
                  <a:pt x="10462" y="8935"/>
                </a:lnTo>
                <a:cubicBezTo>
                  <a:pt x="10474" y="8935"/>
                  <a:pt x="10474" y="8947"/>
                  <a:pt x="10486" y="8947"/>
                </a:cubicBezTo>
                <a:cubicBezTo>
                  <a:pt x="10482" y="8956"/>
                  <a:pt x="10476" y="8958"/>
                  <a:pt x="10469" y="8958"/>
                </a:cubicBezTo>
                <a:cubicBezTo>
                  <a:pt x="10462" y="8958"/>
                  <a:pt x="10455" y="8956"/>
                  <a:pt x="10448" y="8956"/>
                </a:cubicBezTo>
                <a:cubicBezTo>
                  <a:pt x="10445" y="8956"/>
                  <a:pt x="10441" y="8956"/>
                  <a:pt x="10439" y="8959"/>
                </a:cubicBezTo>
                <a:lnTo>
                  <a:pt x="10439" y="8983"/>
                </a:lnTo>
                <a:cubicBezTo>
                  <a:pt x="10450" y="8983"/>
                  <a:pt x="10450" y="8995"/>
                  <a:pt x="10439" y="8995"/>
                </a:cubicBezTo>
                <a:lnTo>
                  <a:pt x="10379" y="8995"/>
                </a:lnTo>
                <a:lnTo>
                  <a:pt x="10427" y="9007"/>
                </a:lnTo>
                <a:cubicBezTo>
                  <a:pt x="10407" y="9016"/>
                  <a:pt x="10396" y="9034"/>
                  <a:pt x="10386" y="9034"/>
                </a:cubicBezTo>
                <a:cubicBezTo>
                  <a:pt x="10384" y="9034"/>
                  <a:pt x="10381" y="9033"/>
                  <a:pt x="10379" y="9031"/>
                </a:cubicBezTo>
                <a:lnTo>
                  <a:pt x="10379" y="9031"/>
                </a:lnTo>
                <a:lnTo>
                  <a:pt x="10391" y="9066"/>
                </a:lnTo>
                <a:lnTo>
                  <a:pt x="10343" y="9078"/>
                </a:lnTo>
                <a:cubicBezTo>
                  <a:pt x="10349" y="9084"/>
                  <a:pt x="10355" y="9087"/>
                  <a:pt x="10360" y="9087"/>
                </a:cubicBezTo>
                <a:cubicBezTo>
                  <a:pt x="10364" y="9087"/>
                  <a:pt x="10367" y="9084"/>
                  <a:pt x="10367" y="9078"/>
                </a:cubicBezTo>
                <a:cubicBezTo>
                  <a:pt x="10367" y="9090"/>
                  <a:pt x="10462" y="9102"/>
                  <a:pt x="10367" y="9126"/>
                </a:cubicBezTo>
                <a:cubicBezTo>
                  <a:pt x="10415" y="9150"/>
                  <a:pt x="10403" y="9162"/>
                  <a:pt x="10439" y="9185"/>
                </a:cubicBezTo>
                <a:cubicBezTo>
                  <a:pt x="10434" y="9184"/>
                  <a:pt x="10430" y="9184"/>
                  <a:pt x="10427" y="9184"/>
                </a:cubicBezTo>
                <a:cubicBezTo>
                  <a:pt x="10397" y="9184"/>
                  <a:pt x="10391" y="9215"/>
                  <a:pt x="10378" y="9215"/>
                </a:cubicBezTo>
                <a:cubicBezTo>
                  <a:pt x="10375" y="9215"/>
                  <a:pt x="10371" y="9213"/>
                  <a:pt x="10367" y="9209"/>
                </a:cubicBezTo>
                <a:lnTo>
                  <a:pt x="10367" y="9209"/>
                </a:lnTo>
                <a:cubicBezTo>
                  <a:pt x="10355" y="9233"/>
                  <a:pt x="10403" y="9221"/>
                  <a:pt x="10415" y="9233"/>
                </a:cubicBezTo>
                <a:cubicBezTo>
                  <a:pt x="10398" y="9241"/>
                  <a:pt x="10369" y="9250"/>
                  <a:pt x="10350" y="9250"/>
                </a:cubicBezTo>
                <a:cubicBezTo>
                  <a:pt x="10346" y="9250"/>
                  <a:pt x="10342" y="9250"/>
                  <a:pt x="10339" y="9249"/>
                </a:cubicBezTo>
                <a:lnTo>
                  <a:pt x="10339" y="9249"/>
                </a:lnTo>
                <a:lnTo>
                  <a:pt x="10355" y="9257"/>
                </a:lnTo>
                <a:lnTo>
                  <a:pt x="10343" y="9257"/>
                </a:lnTo>
                <a:lnTo>
                  <a:pt x="10379" y="9269"/>
                </a:lnTo>
                <a:cubicBezTo>
                  <a:pt x="10355" y="9293"/>
                  <a:pt x="10331" y="9281"/>
                  <a:pt x="10320" y="9293"/>
                </a:cubicBezTo>
                <a:lnTo>
                  <a:pt x="10367" y="9293"/>
                </a:lnTo>
                <a:lnTo>
                  <a:pt x="10343" y="9304"/>
                </a:lnTo>
                <a:cubicBezTo>
                  <a:pt x="10350" y="9301"/>
                  <a:pt x="10356" y="9300"/>
                  <a:pt x="10361" y="9300"/>
                </a:cubicBezTo>
                <a:cubicBezTo>
                  <a:pt x="10373" y="9300"/>
                  <a:pt x="10379" y="9308"/>
                  <a:pt x="10379" y="9316"/>
                </a:cubicBezTo>
                <a:lnTo>
                  <a:pt x="10367" y="9316"/>
                </a:lnTo>
                <a:lnTo>
                  <a:pt x="10379" y="9328"/>
                </a:lnTo>
                <a:cubicBezTo>
                  <a:pt x="10374" y="9326"/>
                  <a:pt x="10371" y="9325"/>
                  <a:pt x="10370" y="9325"/>
                </a:cubicBezTo>
                <a:cubicBezTo>
                  <a:pt x="10362" y="9325"/>
                  <a:pt x="10372" y="9340"/>
                  <a:pt x="10343" y="9340"/>
                </a:cubicBezTo>
                <a:cubicBezTo>
                  <a:pt x="10343" y="9352"/>
                  <a:pt x="10343" y="9352"/>
                  <a:pt x="10355" y="9376"/>
                </a:cubicBezTo>
                <a:lnTo>
                  <a:pt x="10391" y="9364"/>
                </a:lnTo>
                <a:lnTo>
                  <a:pt x="10391" y="9364"/>
                </a:lnTo>
                <a:cubicBezTo>
                  <a:pt x="10415" y="9388"/>
                  <a:pt x="10343" y="9376"/>
                  <a:pt x="10355" y="9400"/>
                </a:cubicBezTo>
                <a:lnTo>
                  <a:pt x="10379" y="9388"/>
                </a:lnTo>
                <a:lnTo>
                  <a:pt x="10379" y="9388"/>
                </a:lnTo>
                <a:cubicBezTo>
                  <a:pt x="10331" y="9424"/>
                  <a:pt x="10427" y="9435"/>
                  <a:pt x="10391" y="9459"/>
                </a:cubicBezTo>
                <a:cubicBezTo>
                  <a:pt x="10391" y="9455"/>
                  <a:pt x="10386" y="9454"/>
                  <a:pt x="10379" y="9454"/>
                </a:cubicBezTo>
                <a:cubicBezTo>
                  <a:pt x="10366" y="9454"/>
                  <a:pt x="10347" y="9459"/>
                  <a:pt x="10355" y="9459"/>
                </a:cubicBezTo>
                <a:cubicBezTo>
                  <a:pt x="10379" y="9471"/>
                  <a:pt x="10379" y="9507"/>
                  <a:pt x="10415" y="9519"/>
                </a:cubicBezTo>
                <a:cubicBezTo>
                  <a:pt x="10379" y="9543"/>
                  <a:pt x="10355" y="9543"/>
                  <a:pt x="10343" y="9566"/>
                </a:cubicBezTo>
                <a:cubicBezTo>
                  <a:pt x="10352" y="9575"/>
                  <a:pt x="10354" y="9583"/>
                  <a:pt x="10363" y="9583"/>
                </a:cubicBezTo>
                <a:cubicBezTo>
                  <a:pt x="10367" y="9583"/>
                  <a:pt x="10372" y="9582"/>
                  <a:pt x="10379" y="9578"/>
                </a:cubicBezTo>
                <a:lnTo>
                  <a:pt x="10379" y="9578"/>
                </a:lnTo>
                <a:cubicBezTo>
                  <a:pt x="10368" y="9600"/>
                  <a:pt x="10397" y="9622"/>
                  <a:pt x="10375" y="9635"/>
                </a:cubicBezTo>
                <a:lnTo>
                  <a:pt x="10375" y="9635"/>
                </a:lnTo>
                <a:cubicBezTo>
                  <a:pt x="10375" y="9635"/>
                  <a:pt x="10375" y="9634"/>
                  <a:pt x="10375" y="9634"/>
                </a:cubicBezTo>
                <a:lnTo>
                  <a:pt x="10375" y="9634"/>
                </a:lnTo>
                <a:cubicBezTo>
                  <a:pt x="10379" y="9634"/>
                  <a:pt x="10360" y="9650"/>
                  <a:pt x="10379" y="9650"/>
                </a:cubicBezTo>
                <a:lnTo>
                  <a:pt x="10403" y="9650"/>
                </a:lnTo>
                <a:cubicBezTo>
                  <a:pt x="10331" y="9685"/>
                  <a:pt x="10450" y="9685"/>
                  <a:pt x="10391" y="9721"/>
                </a:cubicBezTo>
                <a:lnTo>
                  <a:pt x="10379" y="9721"/>
                </a:lnTo>
                <a:lnTo>
                  <a:pt x="10391" y="9733"/>
                </a:lnTo>
                <a:lnTo>
                  <a:pt x="10355" y="9733"/>
                </a:lnTo>
                <a:lnTo>
                  <a:pt x="10355" y="9781"/>
                </a:lnTo>
                <a:lnTo>
                  <a:pt x="10379" y="9769"/>
                </a:lnTo>
                <a:cubicBezTo>
                  <a:pt x="10379" y="9781"/>
                  <a:pt x="10415" y="9781"/>
                  <a:pt x="10391" y="9805"/>
                </a:cubicBezTo>
                <a:cubicBezTo>
                  <a:pt x="10382" y="9802"/>
                  <a:pt x="10377" y="9801"/>
                  <a:pt x="10374" y="9801"/>
                </a:cubicBezTo>
                <a:cubicBezTo>
                  <a:pt x="10363" y="9801"/>
                  <a:pt x="10392" y="9818"/>
                  <a:pt x="10359" y="9827"/>
                </a:cubicBezTo>
                <a:lnTo>
                  <a:pt x="10359" y="9827"/>
                </a:lnTo>
                <a:cubicBezTo>
                  <a:pt x="10353" y="9826"/>
                  <a:pt x="10350" y="9823"/>
                  <a:pt x="10344" y="9817"/>
                </a:cubicBezTo>
                <a:lnTo>
                  <a:pt x="10344" y="9817"/>
                </a:lnTo>
                <a:lnTo>
                  <a:pt x="10355" y="9828"/>
                </a:lnTo>
                <a:cubicBezTo>
                  <a:pt x="10356" y="9828"/>
                  <a:pt x="10358" y="9828"/>
                  <a:pt x="10359" y="9827"/>
                </a:cubicBezTo>
                <a:lnTo>
                  <a:pt x="10359" y="9827"/>
                </a:lnTo>
                <a:cubicBezTo>
                  <a:pt x="10363" y="9828"/>
                  <a:pt x="10369" y="9828"/>
                  <a:pt x="10379" y="9828"/>
                </a:cubicBezTo>
                <a:cubicBezTo>
                  <a:pt x="10403" y="9840"/>
                  <a:pt x="10320" y="9852"/>
                  <a:pt x="10355" y="9864"/>
                </a:cubicBezTo>
                <a:lnTo>
                  <a:pt x="10355" y="9852"/>
                </a:lnTo>
                <a:cubicBezTo>
                  <a:pt x="10363" y="9848"/>
                  <a:pt x="10371" y="9847"/>
                  <a:pt x="10378" y="9847"/>
                </a:cubicBezTo>
                <a:cubicBezTo>
                  <a:pt x="10392" y="9847"/>
                  <a:pt x="10403" y="9852"/>
                  <a:pt x="10403" y="9852"/>
                </a:cubicBezTo>
                <a:cubicBezTo>
                  <a:pt x="10403" y="9852"/>
                  <a:pt x="10391" y="9864"/>
                  <a:pt x="10379" y="9864"/>
                </a:cubicBezTo>
                <a:cubicBezTo>
                  <a:pt x="10403" y="9876"/>
                  <a:pt x="10379" y="9900"/>
                  <a:pt x="10403" y="9900"/>
                </a:cubicBezTo>
                <a:cubicBezTo>
                  <a:pt x="10391" y="9912"/>
                  <a:pt x="10367" y="9912"/>
                  <a:pt x="10355" y="9912"/>
                </a:cubicBezTo>
                <a:cubicBezTo>
                  <a:pt x="10391" y="9935"/>
                  <a:pt x="10355" y="9924"/>
                  <a:pt x="10391" y="9959"/>
                </a:cubicBezTo>
                <a:lnTo>
                  <a:pt x="10367" y="9959"/>
                </a:lnTo>
                <a:lnTo>
                  <a:pt x="10391" y="9971"/>
                </a:lnTo>
                <a:lnTo>
                  <a:pt x="10355" y="9995"/>
                </a:lnTo>
                <a:lnTo>
                  <a:pt x="10379" y="9983"/>
                </a:lnTo>
                <a:cubicBezTo>
                  <a:pt x="10379" y="9995"/>
                  <a:pt x="10391" y="9995"/>
                  <a:pt x="10391" y="10007"/>
                </a:cubicBezTo>
                <a:lnTo>
                  <a:pt x="10355" y="10007"/>
                </a:lnTo>
                <a:cubicBezTo>
                  <a:pt x="10375" y="10027"/>
                  <a:pt x="10336" y="10047"/>
                  <a:pt x="10345" y="10067"/>
                </a:cubicBezTo>
                <a:lnTo>
                  <a:pt x="10345" y="10067"/>
                </a:lnTo>
                <a:cubicBezTo>
                  <a:pt x="10389" y="10091"/>
                  <a:pt x="10296" y="10102"/>
                  <a:pt x="10355" y="10114"/>
                </a:cubicBezTo>
                <a:cubicBezTo>
                  <a:pt x="10343" y="10114"/>
                  <a:pt x="10331" y="10126"/>
                  <a:pt x="10320" y="10126"/>
                </a:cubicBezTo>
                <a:lnTo>
                  <a:pt x="10343" y="10126"/>
                </a:lnTo>
                <a:lnTo>
                  <a:pt x="10308" y="10138"/>
                </a:lnTo>
                <a:lnTo>
                  <a:pt x="10355" y="10138"/>
                </a:lnTo>
                <a:lnTo>
                  <a:pt x="10320" y="10150"/>
                </a:lnTo>
                <a:lnTo>
                  <a:pt x="10343" y="10150"/>
                </a:lnTo>
                <a:cubicBezTo>
                  <a:pt x="10272" y="10174"/>
                  <a:pt x="10331" y="10186"/>
                  <a:pt x="10272" y="10209"/>
                </a:cubicBezTo>
                <a:lnTo>
                  <a:pt x="10320" y="10197"/>
                </a:lnTo>
                <a:lnTo>
                  <a:pt x="10320" y="10197"/>
                </a:lnTo>
                <a:cubicBezTo>
                  <a:pt x="10427" y="10233"/>
                  <a:pt x="10284" y="10305"/>
                  <a:pt x="10331" y="10364"/>
                </a:cubicBezTo>
                <a:lnTo>
                  <a:pt x="10296" y="10364"/>
                </a:lnTo>
                <a:lnTo>
                  <a:pt x="10343" y="10376"/>
                </a:lnTo>
                <a:cubicBezTo>
                  <a:pt x="10331" y="10384"/>
                  <a:pt x="10323" y="10387"/>
                  <a:pt x="10318" y="10387"/>
                </a:cubicBezTo>
                <a:cubicBezTo>
                  <a:pt x="10306" y="10387"/>
                  <a:pt x="10304" y="10376"/>
                  <a:pt x="10296" y="10376"/>
                </a:cubicBezTo>
                <a:cubicBezTo>
                  <a:pt x="10308" y="10400"/>
                  <a:pt x="10343" y="10388"/>
                  <a:pt x="10355" y="10412"/>
                </a:cubicBezTo>
                <a:cubicBezTo>
                  <a:pt x="10347" y="10420"/>
                  <a:pt x="10342" y="10422"/>
                  <a:pt x="10338" y="10422"/>
                </a:cubicBezTo>
                <a:cubicBezTo>
                  <a:pt x="10330" y="10422"/>
                  <a:pt x="10327" y="10412"/>
                  <a:pt x="10320" y="10412"/>
                </a:cubicBezTo>
                <a:cubicBezTo>
                  <a:pt x="10331" y="10436"/>
                  <a:pt x="10355" y="10471"/>
                  <a:pt x="10331" y="10483"/>
                </a:cubicBezTo>
                <a:cubicBezTo>
                  <a:pt x="10339" y="10483"/>
                  <a:pt x="10342" y="10488"/>
                  <a:pt x="10346" y="10488"/>
                </a:cubicBezTo>
                <a:cubicBezTo>
                  <a:pt x="10349" y="10488"/>
                  <a:pt x="10351" y="10487"/>
                  <a:pt x="10355" y="10483"/>
                </a:cubicBezTo>
                <a:cubicBezTo>
                  <a:pt x="10367" y="10507"/>
                  <a:pt x="10355" y="10531"/>
                  <a:pt x="10355" y="10555"/>
                </a:cubicBezTo>
                <a:cubicBezTo>
                  <a:pt x="10331" y="10555"/>
                  <a:pt x="10331" y="10543"/>
                  <a:pt x="10331" y="10543"/>
                </a:cubicBezTo>
                <a:cubicBezTo>
                  <a:pt x="10331" y="10543"/>
                  <a:pt x="10320" y="10555"/>
                  <a:pt x="10331" y="10567"/>
                </a:cubicBezTo>
                <a:lnTo>
                  <a:pt x="10296" y="10555"/>
                </a:lnTo>
                <a:lnTo>
                  <a:pt x="10296" y="10555"/>
                </a:lnTo>
                <a:cubicBezTo>
                  <a:pt x="10296" y="10567"/>
                  <a:pt x="10331" y="10602"/>
                  <a:pt x="10284" y="10602"/>
                </a:cubicBezTo>
                <a:cubicBezTo>
                  <a:pt x="10308" y="10602"/>
                  <a:pt x="10331" y="10602"/>
                  <a:pt x="10331" y="10614"/>
                </a:cubicBezTo>
                <a:cubicBezTo>
                  <a:pt x="10272" y="10626"/>
                  <a:pt x="10355" y="10650"/>
                  <a:pt x="10320" y="10674"/>
                </a:cubicBezTo>
                <a:cubicBezTo>
                  <a:pt x="10310" y="10674"/>
                  <a:pt x="10308" y="10658"/>
                  <a:pt x="10308" y="10658"/>
                </a:cubicBezTo>
                <a:cubicBezTo>
                  <a:pt x="10308" y="10658"/>
                  <a:pt x="10308" y="10659"/>
                  <a:pt x="10308" y="10662"/>
                </a:cubicBezTo>
                <a:cubicBezTo>
                  <a:pt x="10296" y="10674"/>
                  <a:pt x="10320" y="10674"/>
                  <a:pt x="10331" y="10686"/>
                </a:cubicBezTo>
                <a:lnTo>
                  <a:pt x="10308" y="10686"/>
                </a:lnTo>
                <a:lnTo>
                  <a:pt x="10343" y="10733"/>
                </a:lnTo>
                <a:cubicBezTo>
                  <a:pt x="10290" y="10733"/>
                  <a:pt x="10341" y="10771"/>
                  <a:pt x="10328" y="10771"/>
                </a:cubicBezTo>
                <a:cubicBezTo>
                  <a:pt x="10326" y="10771"/>
                  <a:pt x="10323" y="10770"/>
                  <a:pt x="10320" y="10769"/>
                </a:cubicBezTo>
                <a:cubicBezTo>
                  <a:pt x="10316" y="10775"/>
                  <a:pt x="10317" y="10778"/>
                  <a:pt x="10319" y="10778"/>
                </a:cubicBezTo>
                <a:cubicBezTo>
                  <a:pt x="10322" y="10778"/>
                  <a:pt x="10331" y="10772"/>
                  <a:pt x="10337" y="10772"/>
                </a:cubicBezTo>
                <a:cubicBezTo>
                  <a:pt x="10341" y="10772"/>
                  <a:pt x="10343" y="10774"/>
                  <a:pt x="10343" y="10781"/>
                </a:cubicBezTo>
                <a:cubicBezTo>
                  <a:pt x="10320" y="10781"/>
                  <a:pt x="10355" y="10805"/>
                  <a:pt x="10320" y="10805"/>
                </a:cubicBezTo>
                <a:lnTo>
                  <a:pt x="10320" y="10817"/>
                </a:lnTo>
                <a:lnTo>
                  <a:pt x="10284" y="10805"/>
                </a:lnTo>
                <a:lnTo>
                  <a:pt x="10284" y="10805"/>
                </a:lnTo>
                <a:cubicBezTo>
                  <a:pt x="10296" y="10817"/>
                  <a:pt x="10331" y="10828"/>
                  <a:pt x="10355" y="10828"/>
                </a:cubicBezTo>
                <a:cubicBezTo>
                  <a:pt x="10331" y="10840"/>
                  <a:pt x="10355" y="10852"/>
                  <a:pt x="10320" y="10864"/>
                </a:cubicBezTo>
                <a:lnTo>
                  <a:pt x="10308" y="10852"/>
                </a:lnTo>
                <a:lnTo>
                  <a:pt x="10308" y="10852"/>
                </a:lnTo>
                <a:cubicBezTo>
                  <a:pt x="10331" y="10888"/>
                  <a:pt x="10212" y="10912"/>
                  <a:pt x="10272" y="10936"/>
                </a:cubicBezTo>
                <a:cubicBezTo>
                  <a:pt x="10272" y="10942"/>
                  <a:pt x="10269" y="10945"/>
                  <a:pt x="10266" y="10945"/>
                </a:cubicBezTo>
                <a:cubicBezTo>
                  <a:pt x="10263" y="10945"/>
                  <a:pt x="10260" y="10942"/>
                  <a:pt x="10260" y="10936"/>
                </a:cubicBezTo>
                <a:lnTo>
                  <a:pt x="10260" y="10959"/>
                </a:lnTo>
                <a:lnTo>
                  <a:pt x="10236" y="10959"/>
                </a:lnTo>
                <a:lnTo>
                  <a:pt x="10272" y="10995"/>
                </a:lnTo>
                <a:lnTo>
                  <a:pt x="10260" y="10995"/>
                </a:lnTo>
                <a:cubicBezTo>
                  <a:pt x="10248" y="11019"/>
                  <a:pt x="10260" y="11055"/>
                  <a:pt x="10272" y="11078"/>
                </a:cubicBezTo>
                <a:lnTo>
                  <a:pt x="10260" y="11078"/>
                </a:lnTo>
                <a:cubicBezTo>
                  <a:pt x="10296" y="11102"/>
                  <a:pt x="10236" y="11102"/>
                  <a:pt x="10260" y="11126"/>
                </a:cubicBezTo>
                <a:lnTo>
                  <a:pt x="10248" y="11126"/>
                </a:lnTo>
                <a:lnTo>
                  <a:pt x="10248" y="11150"/>
                </a:lnTo>
                <a:lnTo>
                  <a:pt x="10243" y="11145"/>
                </a:lnTo>
                <a:lnTo>
                  <a:pt x="10243" y="11145"/>
                </a:lnTo>
                <a:cubicBezTo>
                  <a:pt x="10250" y="11158"/>
                  <a:pt x="10226" y="11169"/>
                  <a:pt x="10213" y="11174"/>
                </a:cubicBezTo>
                <a:lnTo>
                  <a:pt x="10213" y="11174"/>
                </a:lnTo>
                <a:cubicBezTo>
                  <a:pt x="10213" y="11174"/>
                  <a:pt x="10213" y="11174"/>
                  <a:pt x="10212" y="11174"/>
                </a:cubicBezTo>
                <a:cubicBezTo>
                  <a:pt x="10206" y="11176"/>
                  <a:pt x="10204" y="11177"/>
                  <a:pt x="10204" y="11177"/>
                </a:cubicBezTo>
                <a:cubicBezTo>
                  <a:pt x="10205" y="11177"/>
                  <a:pt x="10208" y="11176"/>
                  <a:pt x="10213" y="11174"/>
                </a:cubicBezTo>
                <a:lnTo>
                  <a:pt x="10213" y="11174"/>
                </a:lnTo>
                <a:cubicBezTo>
                  <a:pt x="10225" y="11186"/>
                  <a:pt x="10248" y="11209"/>
                  <a:pt x="10272" y="11209"/>
                </a:cubicBezTo>
                <a:cubicBezTo>
                  <a:pt x="10272" y="11218"/>
                  <a:pt x="10269" y="11221"/>
                  <a:pt x="10264" y="11221"/>
                </a:cubicBezTo>
                <a:cubicBezTo>
                  <a:pt x="10259" y="11221"/>
                  <a:pt x="10252" y="11218"/>
                  <a:pt x="10246" y="11218"/>
                </a:cubicBezTo>
                <a:cubicBezTo>
                  <a:pt x="10242" y="11218"/>
                  <a:pt x="10239" y="11219"/>
                  <a:pt x="10236" y="11221"/>
                </a:cubicBezTo>
                <a:cubicBezTo>
                  <a:pt x="10224" y="11245"/>
                  <a:pt x="10260" y="11245"/>
                  <a:pt x="10248" y="11269"/>
                </a:cubicBezTo>
                <a:lnTo>
                  <a:pt x="10224" y="11269"/>
                </a:lnTo>
                <a:cubicBezTo>
                  <a:pt x="10224" y="11281"/>
                  <a:pt x="10236" y="11293"/>
                  <a:pt x="10236" y="11305"/>
                </a:cubicBezTo>
                <a:lnTo>
                  <a:pt x="10236" y="11293"/>
                </a:lnTo>
                <a:lnTo>
                  <a:pt x="10236" y="11293"/>
                </a:lnTo>
                <a:cubicBezTo>
                  <a:pt x="10272" y="11329"/>
                  <a:pt x="10177" y="11329"/>
                  <a:pt x="10260" y="11352"/>
                </a:cubicBezTo>
                <a:cubicBezTo>
                  <a:pt x="10236" y="11352"/>
                  <a:pt x="10248" y="11376"/>
                  <a:pt x="10212" y="11376"/>
                </a:cubicBezTo>
                <a:cubicBezTo>
                  <a:pt x="10236" y="11412"/>
                  <a:pt x="10248" y="11436"/>
                  <a:pt x="10260" y="11459"/>
                </a:cubicBezTo>
                <a:cubicBezTo>
                  <a:pt x="10200" y="11459"/>
                  <a:pt x="10260" y="11471"/>
                  <a:pt x="10224" y="11483"/>
                </a:cubicBezTo>
                <a:lnTo>
                  <a:pt x="10260" y="11483"/>
                </a:lnTo>
                <a:cubicBezTo>
                  <a:pt x="10260" y="11531"/>
                  <a:pt x="10177" y="11579"/>
                  <a:pt x="10189" y="11626"/>
                </a:cubicBezTo>
                <a:cubicBezTo>
                  <a:pt x="10165" y="11686"/>
                  <a:pt x="10153" y="11745"/>
                  <a:pt x="10153" y="11781"/>
                </a:cubicBezTo>
                <a:cubicBezTo>
                  <a:pt x="10165" y="11805"/>
                  <a:pt x="10200" y="11829"/>
                  <a:pt x="10189" y="11840"/>
                </a:cubicBezTo>
                <a:cubicBezTo>
                  <a:pt x="10200" y="11876"/>
                  <a:pt x="10212" y="11924"/>
                  <a:pt x="10177" y="11960"/>
                </a:cubicBezTo>
                <a:cubicBezTo>
                  <a:pt x="10173" y="11960"/>
                  <a:pt x="10170" y="11960"/>
                  <a:pt x="10168" y="11959"/>
                </a:cubicBezTo>
                <a:lnTo>
                  <a:pt x="10168" y="11959"/>
                </a:lnTo>
                <a:cubicBezTo>
                  <a:pt x="10168" y="11967"/>
                  <a:pt x="10149" y="11975"/>
                  <a:pt x="10141" y="11983"/>
                </a:cubicBezTo>
                <a:lnTo>
                  <a:pt x="10177" y="11971"/>
                </a:lnTo>
                <a:lnTo>
                  <a:pt x="10177" y="11971"/>
                </a:lnTo>
                <a:cubicBezTo>
                  <a:pt x="10200" y="11995"/>
                  <a:pt x="10165" y="12007"/>
                  <a:pt x="10141" y="12007"/>
                </a:cubicBezTo>
                <a:lnTo>
                  <a:pt x="10177" y="12031"/>
                </a:lnTo>
                <a:lnTo>
                  <a:pt x="10129" y="12043"/>
                </a:lnTo>
                <a:cubicBezTo>
                  <a:pt x="10141" y="12043"/>
                  <a:pt x="10153" y="12067"/>
                  <a:pt x="10189" y="12079"/>
                </a:cubicBezTo>
                <a:cubicBezTo>
                  <a:pt x="10181" y="12079"/>
                  <a:pt x="10173" y="12089"/>
                  <a:pt x="10165" y="12089"/>
                </a:cubicBezTo>
                <a:cubicBezTo>
                  <a:pt x="10161" y="12089"/>
                  <a:pt x="10157" y="12087"/>
                  <a:pt x="10153" y="12079"/>
                </a:cubicBezTo>
                <a:lnTo>
                  <a:pt x="10129" y="12150"/>
                </a:lnTo>
                <a:lnTo>
                  <a:pt x="10129" y="12150"/>
                </a:lnTo>
                <a:lnTo>
                  <a:pt x="10153" y="12138"/>
                </a:lnTo>
                <a:cubicBezTo>
                  <a:pt x="10189" y="12138"/>
                  <a:pt x="10200" y="12162"/>
                  <a:pt x="10189" y="12174"/>
                </a:cubicBezTo>
                <a:cubicBezTo>
                  <a:pt x="10177" y="12168"/>
                  <a:pt x="10165" y="12165"/>
                  <a:pt x="10153" y="12165"/>
                </a:cubicBezTo>
                <a:cubicBezTo>
                  <a:pt x="10141" y="12165"/>
                  <a:pt x="10129" y="12168"/>
                  <a:pt x="10117" y="12174"/>
                </a:cubicBezTo>
                <a:cubicBezTo>
                  <a:pt x="10125" y="12174"/>
                  <a:pt x="10133" y="12169"/>
                  <a:pt x="10144" y="12169"/>
                </a:cubicBezTo>
                <a:cubicBezTo>
                  <a:pt x="10150" y="12169"/>
                  <a:pt x="10157" y="12170"/>
                  <a:pt x="10165" y="12174"/>
                </a:cubicBezTo>
                <a:cubicBezTo>
                  <a:pt x="10177" y="12186"/>
                  <a:pt x="10189" y="12210"/>
                  <a:pt x="10177" y="12221"/>
                </a:cubicBezTo>
                <a:lnTo>
                  <a:pt x="10165" y="12210"/>
                </a:lnTo>
                <a:cubicBezTo>
                  <a:pt x="10165" y="12221"/>
                  <a:pt x="10117" y="12221"/>
                  <a:pt x="10117" y="12233"/>
                </a:cubicBezTo>
                <a:cubicBezTo>
                  <a:pt x="10141" y="12257"/>
                  <a:pt x="10117" y="12257"/>
                  <a:pt x="10165" y="12269"/>
                </a:cubicBezTo>
                <a:cubicBezTo>
                  <a:pt x="10169" y="12277"/>
                  <a:pt x="10166" y="12280"/>
                  <a:pt x="10160" y="12280"/>
                </a:cubicBezTo>
                <a:cubicBezTo>
                  <a:pt x="10149" y="12280"/>
                  <a:pt x="10125" y="12269"/>
                  <a:pt x="10117" y="12269"/>
                </a:cubicBezTo>
                <a:cubicBezTo>
                  <a:pt x="10153" y="12293"/>
                  <a:pt x="10129" y="12317"/>
                  <a:pt x="10093" y="12317"/>
                </a:cubicBezTo>
                <a:cubicBezTo>
                  <a:pt x="10177" y="12341"/>
                  <a:pt x="10058" y="12352"/>
                  <a:pt x="10129" y="12376"/>
                </a:cubicBezTo>
                <a:lnTo>
                  <a:pt x="10093" y="12388"/>
                </a:lnTo>
                <a:cubicBezTo>
                  <a:pt x="10117" y="12388"/>
                  <a:pt x="10153" y="12400"/>
                  <a:pt x="10153" y="12412"/>
                </a:cubicBezTo>
                <a:cubicBezTo>
                  <a:pt x="10145" y="12416"/>
                  <a:pt x="10137" y="12417"/>
                  <a:pt x="10129" y="12417"/>
                </a:cubicBezTo>
                <a:cubicBezTo>
                  <a:pt x="10113" y="12417"/>
                  <a:pt x="10097" y="12412"/>
                  <a:pt x="10081" y="12412"/>
                </a:cubicBezTo>
                <a:lnTo>
                  <a:pt x="10153" y="12436"/>
                </a:lnTo>
                <a:cubicBezTo>
                  <a:pt x="10117" y="12448"/>
                  <a:pt x="10105" y="12471"/>
                  <a:pt x="10093" y="12507"/>
                </a:cubicBezTo>
                <a:cubicBezTo>
                  <a:pt x="10081" y="12471"/>
                  <a:pt x="10069" y="12460"/>
                  <a:pt x="10046" y="12436"/>
                </a:cubicBezTo>
                <a:cubicBezTo>
                  <a:pt x="10069" y="12412"/>
                  <a:pt x="10081" y="12400"/>
                  <a:pt x="10093" y="12388"/>
                </a:cubicBezTo>
                <a:cubicBezTo>
                  <a:pt x="10093" y="12364"/>
                  <a:pt x="10093" y="12352"/>
                  <a:pt x="10093" y="12329"/>
                </a:cubicBezTo>
                <a:cubicBezTo>
                  <a:pt x="10081" y="12281"/>
                  <a:pt x="10069" y="12281"/>
                  <a:pt x="10034" y="12269"/>
                </a:cubicBezTo>
                <a:cubicBezTo>
                  <a:pt x="10046" y="12221"/>
                  <a:pt x="9986" y="12150"/>
                  <a:pt x="10022" y="12138"/>
                </a:cubicBezTo>
                <a:cubicBezTo>
                  <a:pt x="9988" y="12138"/>
                  <a:pt x="10008" y="12106"/>
                  <a:pt x="9979" y="12082"/>
                </a:cubicBezTo>
                <a:lnTo>
                  <a:pt x="9979" y="12082"/>
                </a:lnTo>
                <a:lnTo>
                  <a:pt x="9962" y="12090"/>
                </a:lnTo>
                <a:cubicBezTo>
                  <a:pt x="9998" y="11983"/>
                  <a:pt x="9879" y="11971"/>
                  <a:pt x="9903" y="11876"/>
                </a:cubicBezTo>
                <a:lnTo>
                  <a:pt x="9903" y="11876"/>
                </a:lnTo>
                <a:lnTo>
                  <a:pt x="9891" y="11864"/>
                </a:lnTo>
                <a:cubicBezTo>
                  <a:pt x="9897" y="11858"/>
                  <a:pt x="9906" y="11858"/>
                  <a:pt x="9915" y="11858"/>
                </a:cubicBezTo>
                <a:cubicBezTo>
                  <a:pt x="9924" y="11858"/>
                  <a:pt x="9933" y="11858"/>
                  <a:pt x="9939" y="11852"/>
                </a:cubicBezTo>
                <a:lnTo>
                  <a:pt x="9891" y="11710"/>
                </a:lnTo>
                <a:lnTo>
                  <a:pt x="9879" y="11745"/>
                </a:lnTo>
                <a:cubicBezTo>
                  <a:pt x="9867" y="11710"/>
                  <a:pt x="9819" y="11698"/>
                  <a:pt x="9831" y="11662"/>
                </a:cubicBezTo>
                <a:lnTo>
                  <a:pt x="9831" y="11662"/>
                </a:lnTo>
                <a:cubicBezTo>
                  <a:pt x="9844" y="11668"/>
                  <a:pt x="9851" y="11671"/>
                  <a:pt x="9856" y="11671"/>
                </a:cubicBezTo>
                <a:cubicBezTo>
                  <a:pt x="9877" y="11671"/>
                  <a:pt x="9824" y="11610"/>
                  <a:pt x="9843" y="11590"/>
                </a:cubicBezTo>
                <a:lnTo>
                  <a:pt x="9843" y="11590"/>
                </a:lnTo>
                <a:lnTo>
                  <a:pt x="9867" y="11614"/>
                </a:lnTo>
                <a:cubicBezTo>
                  <a:pt x="9860" y="11586"/>
                  <a:pt x="9857" y="11575"/>
                  <a:pt x="9849" y="11575"/>
                </a:cubicBezTo>
                <a:cubicBezTo>
                  <a:pt x="9843" y="11575"/>
                  <a:pt x="9834" y="11581"/>
                  <a:pt x="9819" y="11590"/>
                </a:cubicBezTo>
                <a:cubicBezTo>
                  <a:pt x="9796" y="11531"/>
                  <a:pt x="9867" y="11519"/>
                  <a:pt x="9819" y="11483"/>
                </a:cubicBezTo>
                <a:lnTo>
                  <a:pt x="9819" y="11483"/>
                </a:lnTo>
                <a:lnTo>
                  <a:pt x="9831" y="11519"/>
                </a:lnTo>
                <a:cubicBezTo>
                  <a:pt x="9824" y="11526"/>
                  <a:pt x="9816" y="11529"/>
                  <a:pt x="9809" y="11529"/>
                </a:cubicBezTo>
                <a:cubicBezTo>
                  <a:pt x="9790" y="11529"/>
                  <a:pt x="9772" y="11512"/>
                  <a:pt x="9772" y="11495"/>
                </a:cubicBezTo>
                <a:cubicBezTo>
                  <a:pt x="9772" y="11495"/>
                  <a:pt x="9778" y="11482"/>
                  <a:pt x="9782" y="11480"/>
                </a:cubicBezTo>
                <a:lnTo>
                  <a:pt x="9782" y="11480"/>
                </a:lnTo>
                <a:cubicBezTo>
                  <a:pt x="9782" y="11481"/>
                  <a:pt x="9783" y="11482"/>
                  <a:pt x="9784" y="11483"/>
                </a:cubicBezTo>
                <a:cubicBezTo>
                  <a:pt x="9784" y="11481"/>
                  <a:pt x="9783" y="11480"/>
                  <a:pt x="9782" y="11480"/>
                </a:cubicBezTo>
                <a:cubicBezTo>
                  <a:pt x="9782" y="11480"/>
                  <a:pt x="9782" y="11480"/>
                  <a:pt x="9782" y="11480"/>
                </a:cubicBezTo>
                <a:lnTo>
                  <a:pt x="9782" y="11480"/>
                </a:lnTo>
                <a:cubicBezTo>
                  <a:pt x="9759" y="11444"/>
                  <a:pt x="9748" y="11375"/>
                  <a:pt x="9736" y="11352"/>
                </a:cubicBezTo>
                <a:cubicBezTo>
                  <a:pt x="9736" y="11338"/>
                  <a:pt x="9744" y="11333"/>
                  <a:pt x="9753" y="11333"/>
                </a:cubicBezTo>
                <a:cubicBezTo>
                  <a:pt x="9760" y="11333"/>
                  <a:pt x="9767" y="11335"/>
                  <a:pt x="9772" y="11340"/>
                </a:cubicBezTo>
                <a:cubicBezTo>
                  <a:pt x="9700" y="11257"/>
                  <a:pt x="9760" y="11293"/>
                  <a:pt x="9688" y="11209"/>
                </a:cubicBezTo>
                <a:lnTo>
                  <a:pt x="9712" y="11209"/>
                </a:lnTo>
                <a:lnTo>
                  <a:pt x="9677" y="11186"/>
                </a:lnTo>
                <a:lnTo>
                  <a:pt x="9688" y="11126"/>
                </a:lnTo>
                <a:lnTo>
                  <a:pt x="9677" y="11150"/>
                </a:lnTo>
                <a:cubicBezTo>
                  <a:pt x="9653" y="11114"/>
                  <a:pt x="9641" y="11102"/>
                  <a:pt x="9629" y="11067"/>
                </a:cubicBezTo>
                <a:lnTo>
                  <a:pt x="9665" y="11067"/>
                </a:lnTo>
                <a:cubicBezTo>
                  <a:pt x="9605" y="10983"/>
                  <a:pt x="9665" y="10948"/>
                  <a:pt x="9593" y="10888"/>
                </a:cubicBezTo>
                <a:cubicBezTo>
                  <a:pt x="9593" y="10884"/>
                  <a:pt x="9595" y="10883"/>
                  <a:pt x="9597" y="10883"/>
                </a:cubicBezTo>
                <a:cubicBezTo>
                  <a:pt x="9601" y="10883"/>
                  <a:pt x="9609" y="10888"/>
                  <a:pt x="9617" y="10888"/>
                </a:cubicBezTo>
                <a:cubicBezTo>
                  <a:pt x="9534" y="10828"/>
                  <a:pt x="9629" y="10817"/>
                  <a:pt x="9546" y="10757"/>
                </a:cubicBezTo>
                <a:cubicBezTo>
                  <a:pt x="9558" y="10757"/>
                  <a:pt x="9569" y="10745"/>
                  <a:pt x="9569" y="10745"/>
                </a:cubicBezTo>
                <a:lnTo>
                  <a:pt x="9546" y="10721"/>
                </a:lnTo>
                <a:lnTo>
                  <a:pt x="9581" y="10709"/>
                </a:lnTo>
                <a:lnTo>
                  <a:pt x="9510" y="10697"/>
                </a:lnTo>
                <a:lnTo>
                  <a:pt x="9546" y="10662"/>
                </a:lnTo>
                <a:lnTo>
                  <a:pt x="9522" y="10662"/>
                </a:lnTo>
                <a:cubicBezTo>
                  <a:pt x="9569" y="10590"/>
                  <a:pt x="9498" y="10555"/>
                  <a:pt x="9522" y="10483"/>
                </a:cubicBezTo>
                <a:lnTo>
                  <a:pt x="9522" y="10483"/>
                </a:lnTo>
                <a:lnTo>
                  <a:pt x="9486" y="10519"/>
                </a:lnTo>
                <a:cubicBezTo>
                  <a:pt x="9331" y="10424"/>
                  <a:pt x="9403" y="10197"/>
                  <a:pt x="9272" y="10066"/>
                </a:cubicBezTo>
                <a:lnTo>
                  <a:pt x="9307" y="10055"/>
                </a:lnTo>
                <a:lnTo>
                  <a:pt x="9236" y="10007"/>
                </a:lnTo>
                <a:cubicBezTo>
                  <a:pt x="9240" y="9992"/>
                  <a:pt x="9246" y="9988"/>
                  <a:pt x="9252" y="9988"/>
                </a:cubicBezTo>
                <a:cubicBezTo>
                  <a:pt x="9264" y="9988"/>
                  <a:pt x="9277" y="10001"/>
                  <a:pt x="9287" y="10001"/>
                </a:cubicBezTo>
                <a:cubicBezTo>
                  <a:pt x="9291" y="10001"/>
                  <a:pt x="9293" y="9999"/>
                  <a:pt x="9296" y="9995"/>
                </a:cubicBezTo>
                <a:cubicBezTo>
                  <a:pt x="9236" y="9935"/>
                  <a:pt x="9224" y="9995"/>
                  <a:pt x="9177" y="9924"/>
                </a:cubicBezTo>
                <a:cubicBezTo>
                  <a:pt x="9177" y="9908"/>
                  <a:pt x="9180" y="9903"/>
                  <a:pt x="9186" y="9903"/>
                </a:cubicBezTo>
                <a:cubicBezTo>
                  <a:pt x="9198" y="9903"/>
                  <a:pt x="9220" y="9927"/>
                  <a:pt x="9236" y="9935"/>
                </a:cubicBezTo>
                <a:cubicBezTo>
                  <a:pt x="9177" y="9876"/>
                  <a:pt x="9105" y="9769"/>
                  <a:pt x="9093" y="9709"/>
                </a:cubicBezTo>
                <a:cubicBezTo>
                  <a:pt x="9093" y="9709"/>
                  <a:pt x="9081" y="9709"/>
                  <a:pt x="9081" y="9721"/>
                </a:cubicBezTo>
                <a:cubicBezTo>
                  <a:pt x="9046" y="9674"/>
                  <a:pt x="9022" y="9602"/>
                  <a:pt x="8998" y="9554"/>
                </a:cubicBezTo>
                <a:cubicBezTo>
                  <a:pt x="9001" y="9551"/>
                  <a:pt x="9005" y="9550"/>
                  <a:pt x="9008" y="9550"/>
                </a:cubicBezTo>
                <a:cubicBezTo>
                  <a:pt x="9017" y="9550"/>
                  <a:pt x="9025" y="9558"/>
                  <a:pt x="9034" y="9566"/>
                </a:cubicBezTo>
                <a:cubicBezTo>
                  <a:pt x="9022" y="9554"/>
                  <a:pt x="9022" y="9519"/>
                  <a:pt x="8998" y="9507"/>
                </a:cubicBezTo>
                <a:lnTo>
                  <a:pt x="8998" y="9507"/>
                </a:lnTo>
                <a:lnTo>
                  <a:pt x="9034" y="9519"/>
                </a:lnTo>
                <a:cubicBezTo>
                  <a:pt x="9022" y="9474"/>
                  <a:pt x="8958" y="9418"/>
                  <a:pt x="8971" y="9382"/>
                </a:cubicBezTo>
                <a:lnTo>
                  <a:pt x="8971" y="9382"/>
                </a:lnTo>
                <a:cubicBezTo>
                  <a:pt x="8968" y="9385"/>
                  <a:pt x="8961" y="9388"/>
                  <a:pt x="8955" y="9388"/>
                </a:cubicBezTo>
                <a:cubicBezTo>
                  <a:pt x="8944" y="9388"/>
                  <a:pt x="8932" y="9382"/>
                  <a:pt x="8926" y="9364"/>
                </a:cubicBezTo>
                <a:cubicBezTo>
                  <a:pt x="8962" y="9316"/>
                  <a:pt x="8855" y="9281"/>
                  <a:pt x="8855" y="9209"/>
                </a:cubicBezTo>
                <a:cubicBezTo>
                  <a:pt x="8865" y="9209"/>
                  <a:pt x="8884" y="9235"/>
                  <a:pt x="8889" y="9235"/>
                </a:cubicBezTo>
                <a:cubicBezTo>
                  <a:pt x="8890" y="9235"/>
                  <a:pt x="8891" y="9235"/>
                  <a:pt x="8891" y="9233"/>
                </a:cubicBezTo>
                <a:cubicBezTo>
                  <a:pt x="8891" y="9197"/>
                  <a:pt x="8843" y="9185"/>
                  <a:pt x="8819" y="9173"/>
                </a:cubicBezTo>
                <a:lnTo>
                  <a:pt x="8843" y="9173"/>
                </a:lnTo>
                <a:lnTo>
                  <a:pt x="8736" y="9054"/>
                </a:lnTo>
                <a:cubicBezTo>
                  <a:pt x="8772" y="9007"/>
                  <a:pt x="8665" y="8947"/>
                  <a:pt x="8700" y="8935"/>
                </a:cubicBezTo>
                <a:cubicBezTo>
                  <a:pt x="8695" y="8925"/>
                  <a:pt x="8692" y="8921"/>
                  <a:pt x="8690" y="8921"/>
                </a:cubicBezTo>
                <a:cubicBezTo>
                  <a:pt x="8686" y="8921"/>
                  <a:pt x="8689" y="8944"/>
                  <a:pt x="8682" y="8944"/>
                </a:cubicBezTo>
                <a:cubicBezTo>
                  <a:pt x="8679" y="8944"/>
                  <a:pt x="8674" y="8939"/>
                  <a:pt x="8665" y="8923"/>
                </a:cubicBezTo>
                <a:cubicBezTo>
                  <a:pt x="8676" y="8900"/>
                  <a:pt x="8617" y="8876"/>
                  <a:pt x="8653" y="8864"/>
                </a:cubicBezTo>
                <a:lnTo>
                  <a:pt x="8665" y="8864"/>
                </a:lnTo>
                <a:lnTo>
                  <a:pt x="8641" y="8828"/>
                </a:lnTo>
                <a:lnTo>
                  <a:pt x="8688" y="8840"/>
                </a:lnTo>
                <a:cubicBezTo>
                  <a:pt x="8666" y="8817"/>
                  <a:pt x="8638" y="8809"/>
                  <a:pt x="8615" y="8809"/>
                </a:cubicBezTo>
                <a:cubicBezTo>
                  <a:pt x="8602" y="8809"/>
                  <a:pt x="8590" y="8812"/>
                  <a:pt x="8581" y="8816"/>
                </a:cubicBezTo>
                <a:cubicBezTo>
                  <a:pt x="8581" y="8769"/>
                  <a:pt x="8534" y="8733"/>
                  <a:pt x="8557" y="8697"/>
                </a:cubicBezTo>
                <a:lnTo>
                  <a:pt x="8557" y="8697"/>
                </a:lnTo>
                <a:lnTo>
                  <a:pt x="8569" y="8709"/>
                </a:lnTo>
                <a:cubicBezTo>
                  <a:pt x="8510" y="8626"/>
                  <a:pt x="8569" y="8495"/>
                  <a:pt x="8474" y="8459"/>
                </a:cubicBezTo>
                <a:cubicBezTo>
                  <a:pt x="8474" y="8453"/>
                  <a:pt x="8477" y="8450"/>
                  <a:pt x="8480" y="8450"/>
                </a:cubicBezTo>
                <a:cubicBezTo>
                  <a:pt x="8481" y="8450"/>
                  <a:pt x="8482" y="8450"/>
                  <a:pt x="8483" y="8451"/>
                </a:cubicBezTo>
                <a:lnTo>
                  <a:pt x="8483" y="8451"/>
                </a:lnTo>
                <a:lnTo>
                  <a:pt x="8462" y="8400"/>
                </a:lnTo>
                <a:lnTo>
                  <a:pt x="8486" y="8400"/>
                </a:lnTo>
                <a:lnTo>
                  <a:pt x="8391" y="8328"/>
                </a:lnTo>
                <a:lnTo>
                  <a:pt x="8415" y="8316"/>
                </a:lnTo>
                <a:cubicBezTo>
                  <a:pt x="8379" y="8258"/>
                  <a:pt x="8321" y="8164"/>
                  <a:pt x="8262" y="8082"/>
                </a:cubicBezTo>
                <a:lnTo>
                  <a:pt x="8262" y="8082"/>
                </a:lnTo>
                <a:cubicBezTo>
                  <a:pt x="8265" y="8084"/>
                  <a:pt x="8268" y="8087"/>
                  <a:pt x="8272" y="8090"/>
                </a:cubicBezTo>
                <a:lnTo>
                  <a:pt x="8260" y="8078"/>
                </a:lnTo>
                <a:lnTo>
                  <a:pt x="8260" y="8078"/>
                </a:lnTo>
                <a:cubicBezTo>
                  <a:pt x="8261" y="8079"/>
                  <a:pt x="8261" y="8081"/>
                  <a:pt x="8262" y="8082"/>
                </a:cubicBezTo>
                <a:lnTo>
                  <a:pt x="8262" y="8082"/>
                </a:lnTo>
                <a:cubicBezTo>
                  <a:pt x="8192" y="8017"/>
                  <a:pt x="8234" y="7993"/>
                  <a:pt x="8176" y="7947"/>
                </a:cubicBezTo>
                <a:lnTo>
                  <a:pt x="8188" y="7947"/>
                </a:lnTo>
                <a:lnTo>
                  <a:pt x="8153" y="7900"/>
                </a:lnTo>
                <a:lnTo>
                  <a:pt x="8176" y="7900"/>
                </a:lnTo>
                <a:cubicBezTo>
                  <a:pt x="8126" y="7879"/>
                  <a:pt x="8135" y="7782"/>
                  <a:pt x="8132" y="7782"/>
                </a:cubicBezTo>
                <a:lnTo>
                  <a:pt x="8132" y="7782"/>
                </a:lnTo>
                <a:cubicBezTo>
                  <a:pt x="8132" y="7782"/>
                  <a:pt x="8131" y="7785"/>
                  <a:pt x="8129" y="7792"/>
                </a:cubicBezTo>
                <a:cubicBezTo>
                  <a:pt x="8093" y="7780"/>
                  <a:pt x="8057" y="7757"/>
                  <a:pt x="8034" y="7757"/>
                </a:cubicBezTo>
                <a:cubicBezTo>
                  <a:pt x="7986" y="7697"/>
                  <a:pt x="8034" y="7733"/>
                  <a:pt x="8022" y="7685"/>
                </a:cubicBezTo>
                <a:cubicBezTo>
                  <a:pt x="7998" y="7638"/>
                  <a:pt x="7962" y="7649"/>
                  <a:pt x="7938" y="7578"/>
                </a:cubicBezTo>
                <a:lnTo>
                  <a:pt x="7962" y="7566"/>
                </a:lnTo>
                <a:cubicBezTo>
                  <a:pt x="7940" y="7544"/>
                  <a:pt x="7918" y="7532"/>
                  <a:pt x="7896" y="7503"/>
                </a:cubicBezTo>
                <a:lnTo>
                  <a:pt x="7896" y="7503"/>
                </a:lnTo>
                <a:cubicBezTo>
                  <a:pt x="7898" y="7504"/>
                  <a:pt x="7900" y="7505"/>
                  <a:pt x="7903" y="7507"/>
                </a:cubicBezTo>
                <a:lnTo>
                  <a:pt x="7891" y="7495"/>
                </a:lnTo>
                <a:lnTo>
                  <a:pt x="7891" y="7495"/>
                </a:lnTo>
                <a:cubicBezTo>
                  <a:pt x="7893" y="7498"/>
                  <a:pt x="7894" y="7500"/>
                  <a:pt x="7896" y="7503"/>
                </a:cubicBezTo>
                <a:lnTo>
                  <a:pt x="7896" y="7503"/>
                </a:lnTo>
                <a:cubicBezTo>
                  <a:pt x="7823" y="7455"/>
                  <a:pt x="7888" y="7388"/>
                  <a:pt x="7795" y="7388"/>
                </a:cubicBezTo>
                <a:cubicBezTo>
                  <a:pt x="7783" y="7352"/>
                  <a:pt x="7748" y="7304"/>
                  <a:pt x="7772" y="7292"/>
                </a:cubicBezTo>
                <a:cubicBezTo>
                  <a:pt x="7700" y="7221"/>
                  <a:pt x="7653" y="7161"/>
                  <a:pt x="7581" y="7102"/>
                </a:cubicBezTo>
                <a:cubicBezTo>
                  <a:pt x="7629" y="7054"/>
                  <a:pt x="7569" y="7090"/>
                  <a:pt x="7569" y="7018"/>
                </a:cubicBezTo>
                <a:lnTo>
                  <a:pt x="7545" y="7042"/>
                </a:lnTo>
                <a:cubicBezTo>
                  <a:pt x="7462" y="6935"/>
                  <a:pt x="7438" y="6768"/>
                  <a:pt x="7343" y="6649"/>
                </a:cubicBezTo>
                <a:lnTo>
                  <a:pt x="7367" y="6637"/>
                </a:lnTo>
                <a:lnTo>
                  <a:pt x="7319" y="6626"/>
                </a:lnTo>
                <a:cubicBezTo>
                  <a:pt x="7236" y="6495"/>
                  <a:pt x="7117" y="6316"/>
                  <a:pt x="7045" y="6221"/>
                </a:cubicBezTo>
                <a:cubicBezTo>
                  <a:pt x="7010" y="6197"/>
                  <a:pt x="6938" y="6161"/>
                  <a:pt x="6914" y="6114"/>
                </a:cubicBezTo>
                <a:cubicBezTo>
                  <a:pt x="6831" y="6030"/>
                  <a:pt x="6748" y="5947"/>
                  <a:pt x="6676" y="5840"/>
                </a:cubicBezTo>
                <a:cubicBezTo>
                  <a:pt x="6691" y="5840"/>
                  <a:pt x="6696" y="5831"/>
                  <a:pt x="6701" y="5827"/>
                </a:cubicBezTo>
                <a:lnTo>
                  <a:pt x="6701" y="5827"/>
                </a:lnTo>
                <a:cubicBezTo>
                  <a:pt x="6705" y="5827"/>
                  <a:pt x="6708" y="5828"/>
                  <a:pt x="6712" y="5828"/>
                </a:cubicBezTo>
                <a:cubicBezTo>
                  <a:pt x="6710" y="5825"/>
                  <a:pt x="6708" y="5824"/>
                  <a:pt x="6706" y="5824"/>
                </a:cubicBezTo>
                <a:cubicBezTo>
                  <a:pt x="6704" y="5824"/>
                  <a:pt x="6703" y="5825"/>
                  <a:pt x="6701" y="5827"/>
                </a:cubicBezTo>
                <a:lnTo>
                  <a:pt x="6701" y="5827"/>
                </a:lnTo>
                <a:cubicBezTo>
                  <a:pt x="6664" y="5818"/>
                  <a:pt x="6663" y="5766"/>
                  <a:pt x="6652" y="5744"/>
                </a:cubicBezTo>
                <a:lnTo>
                  <a:pt x="6652" y="5792"/>
                </a:lnTo>
                <a:cubicBezTo>
                  <a:pt x="6605" y="5780"/>
                  <a:pt x="6593" y="5721"/>
                  <a:pt x="6605" y="5697"/>
                </a:cubicBezTo>
                <a:lnTo>
                  <a:pt x="6533" y="5673"/>
                </a:lnTo>
                <a:cubicBezTo>
                  <a:pt x="6545" y="5661"/>
                  <a:pt x="6545" y="5661"/>
                  <a:pt x="6545" y="5649"/>
                </a:cubicBezTo>
                <a:lnTo>
                  <a:pt x="6545" y="5649"/>
                </a:lnTo>
                <a:lnTo>
                  <a:pt x="6521" y="5661"/>
                </a:lnTo>
                <a:lnTo>
                  <a:pt x="6533" y="5602"/>
                </a:lnTo>
                <a:cubicBezTo>
                  <a:pt x="6523" y="5602"/>
                  <a:pt x="6475" y="5564"/>
                  <a:pt x="6439" y="5564"/>
                </a:cubicBezTo>
                <a:cubicBezTo>
                  <a:pt x="6434" y="5564"/>
                  <a:pt x="6430" y="5565"/>
                  <a:pt x="6426" y="5566"/>
                </a:cubicBezTo>
                <a:cubicBezTo>
                  <a:pt x="6426" y="5548"/>
                  <a:pt x="6413" y="5517"/>
                  <a:pt x="6421" y="5517"/>
                </a:cubicBezTo>
                <a:cubicBezTo>
                  <a:pt x="6424" y="5517"/>
                  <a:pt x="6429" y="5521"/>
                  <a:pt x="6438" y="5530"/>
                </a:cubicBezTo>
                <a:lnTo>
                  <a:pt x="6319" y="5352"/>
                </a:lnTo>
                <a:lnTo>
                  <a:pt x="6331" y="5387"/>
                </a:lnTo>
                <a:cubicBezTo>
                  <a:pt x="6324" y="5394"/>
                  <a:pt x="6315" y="5397"/>
                  <a:pt x="6304" y="5397"/>
                </a:cubicBezTo>
                <a:cubicBezTo>
                  <a:pt x="6278" y="5397"/>
                  <a:pt x="6244" y="5377"/>
                  <a:pt x="6236" y="5352"/>
                </a:cubicBezTo>
                <a:lnTo>
                  <a:pt x="6236" y="5352"/>
                </a:lnTo>
                <a:cubicBezTo>
                  <a:pt x="6241" y="5353"/>
                  <a:pt x="6245" y="5353"/>
                  <a:pt x="6250" y="5353"/>
                </a:cubicBezTo>
                <a:cubicBezTo>
                  <a:pt x="6283" y="5353"/>
                  <a:pt x="6283" y="5313"/>
                  <a:pt x="6283" y="5292"/>
                </a:cubicBezTo>
                <a:cubicBezTo>
                  <a:pt x="6281" y="5291"/>
                  <a:pt x="6279" y="5290"/>
                  <a:pt x="6277" y="5290"/>
                </a:cubicBezTo>
                <a:cubicBezTo>
                  <a:pt x="6264" y="5290"/>
                  <a:pt x="6281" y="5328"/>
                  <a:pt x="6259" y="5328"/>
                </a:cubicBezTo>
                <a:cubicBezTo>
                  <a:pt x="6212" y="5316"/>
                  <a:pt x="6164" y="5268"/>
                  <a:pt x="6164" y="5244"/>
                </a:cubicBezTo>
                <a:lnTo>
                  <a:pt x="6188" y="5244"/>
                </a:lnTo>
                <a:cubicBezTo>
                  <a:pt x="6140" y="5221"/>
                  <a:pt x="6176" y="5161"/>
                  <a:pt x="6140" y="5137"/>
                </a:cubicBezTo>
                <a:cubicBezTo>
                  <a:pt x="6110" y="5122"/>
                  <a:pt x="6099" y="5102"/>
                  <a:pt x="6086" y="5102"/>
                </a:cubicBezTo>
                <a:cubicBezTo>
                  <a:pt x="6078" y="5102"/>
                  <a:pt x="6070" y="5108"/>
                  <a:pt x="6057" y="5125"/>
                </a:cubicBezTo>
                <a:cubicBezTo>
                  <a:pt x="6009" y="5090"/>
                  <a:pt x="6069" y="5078"/>
                  <a:pt x="6057" y="5066"/>
                </a:cubicBezTo>
                <a:cubicBezTo>
                  <a:pt x="6021" y="5054"/>
                  <a:pt x="5974" y="4982"/>
                  <a:pt x="5998" y="4959"/>
                </a:cubicBezTo>
                <a:lnTo>
                  <a:pt x="5998" y="4959"/>
                </a:lnTo>
                <a:cubicBezTo>
                  <a:pt x="5991" y="4960"/>
                  <a:pt x="5985" y="4961"/>
                  <a:pt x="5980" y="4961"/>
                </a:cubicBezTo>
                <a:cubicBezTo>
                  <a:pt x="5910" y="4961"/>
                  <a:pt x="5900" y="4846"/>
                  <a:pt x="5859" y="4846"/>
                </a:cubicBezTo>
                <a:cubicBezTo>
                  <a:pt x="5854" y="4846"/>
                  <a:pt x="5849" y="4848"/>
                  <a:pt x="5843" y="4852"/>
                </a:cubicBezTo>
                <a:lnTo>
                  <a:pt x="5843" y="4780"/>
                </a:lnTo>
                <a:cubicBezTo>
                  <a:pt x="5835" y="4788"/>
                  <a:pt x="5815" y="4802"/>
                  <a:pt x="5792" y="4802"/>
                </a:cubicBezTo>
                <a:cubicBezTo>
                  <a:pt x="5782" y="4802"/>
                  <a:pt x="5770" y="4799"/>
                  <a:pt x="5759" y="4792"/>
                </a:cubicBezTo>
                <a:cubicBezTo>
                  <a:pt x="5748" y="4744"/>
                  <a:pt x="5783" y="4732"/>
                  <a:pt x="5783" y="4709"/>
                </a:cubicBezTo>
                <a:lnTo>
                  <a:pt x="5783" y="4709"/>
                </a:lnTo>
                <a:lnTo>
                  <a:pt x="5712" y="4744"/>
                </a:lnTo>
                <a:cubicBezTo>
                  <a:pt x="5628" y="4530"/>
                  <a:pt x="5402" y="4340"/>
                  <a:pt x="5283" y="4125"/>
                </a:cubicBezTo>
                <a:cubicBezTo>
                  <a:pt x="5200" y="4054"/>
                  <a:pt x="5081" y="3982"/>
                  <a:pt x="4997" y="3875"/>
                </a:cubicBezTo>
                <a:lnTo>
                  <a:pt x="4997" y="3875"/>
                </a:lnTo>
                <a:lnTo>
                  <a:pt x="5009" y="3887"/>
                </a:lnTo>
                <a:lnTo>
                  <a:pt x="4938" y="3780"/>
                </a:lnTo>
                <a:lnTo>
                  <a:pt x="4986" y="3863"/>
                </a:lnTo>
                <a:cubicBezTo>
                  <a:pt x="4962" y="3851"/>
                  <a:pt x="4938" y="3851"/>
                  <a:pt x="4914" y="3828"/>
                </a:cubicBezTo>
                <a:cubicBezTo>
                  <a:pt x="4843" y="3709"/>
                  <a:pt x="4747" y="3554"/>
                  <a:pt x="4605" y="3458"/>
                </a:cubicBezTo>
                <a:cubicBezTo>
                  <a:pt x="4479" y="3436"/>
                  <a:pt x="4593" y="3359"/>
                  <a:pt x="4500" y="3321"/>
                </a:cubicBezTo>
                <a:lnTo>
                  <a:pt x="4500" y="3321"/>
                </a:lnTo>
                <a:cubicBezTo>
                  <a:pt x="4507" y="3320"/>
                  <a:pt x="4514" y="3316"/>
                  <a:pt x="4521" y="3316"/>
                </a:cubicBezTo>
                <a:cubicBezTo>
                  <a:pt x="4414" y="3256"/>
                  <a:pt x="4366" y="3220"/>
                  <a:pt x="4247" y="3185"/>
                </a:cubicBezTo>
                <a:cubicBezTo>
                  <a:pt x="4319" y="3125"/>
                  <a:pt x="4200" y="3125"/>
                  <a:pt x="4235" y="3101"/>
                </a:cubicBezTo>
                <a:lnTo>
                  <a:pt x="4235" y="3101"/>
                </a:lnTo>
                <a:lnTo>
                  <a:pt x="4200" y="3125"/>
                </a:lnTo>
                <a:cubicBezTo>
                  <a:pt x="4200" y="3089"/>
                  <a:pt x="4164" y="3042"/>
                  <a:pt x="4188" y="3030"/>
                </a:cubicBezTo>
                <a:lnTo>
                  <a:pt x="4116" y="3030"/>
                </a:lnTo>
                <a:lnTo>
                  <a:pt x="4140" y="3006"/>
                </a:lnTo>
                <a:cubicBezTo>
                  <a:pt x="4093" y="2958"/>
                  <a:pt x="3973" y="2875"/>
                  <a:pt x="3997" y="2804"/>
                </a:cubicBezTo>
                <a:cubicBezTo>
                  <a:pt x="3843" y="2720"/>
                  <a:pt x="3676" y="2530"/>
                  <a:pt x="3521" y="2387"/>
                </a:cubicBezTo>
                <a:cubicBezTo>
                  <a:pt x="3485" y="2387"/>
                  <a:pt x="3438" y="2351"/>
                  <a:pt x="3402" y="2327"/>
                </a:cubicBezTo>
                <a:lnTo>
                  <a:pt x="3390" y="2256"/>
                </a:lnTo>
                <a:cubicBezTo>
                  <a:pt x="3342" y="2232"/>
                  <a:pt x="3283" y="2244"/>
                  <a:pt x="3259" y="2196"/>
                </a:cubicBezTo>
                <a:cubicBezTo>
                  <a:pt x="3259" y="2185"/>
                  <a:pt x="3271" y="2185"/>
                  <a:pt x="3271" y="2185"/>
                </a:cubicBezTo>
                <a:cubicBezTo>
                  <a:pt x="3235" y="2161"/>
                  <a:pt x="3211" y="2113"/>
                  <a:pt x="3152" y="2113"/>
                </a:cubicBezTo>
                <a:cubicBezTo>
                  <a:pt x="3119" y="2080"/>
                  <a:pt x="3096" y="2037"/>
                  <a:pt x="3121" y="2012"/>
                </a:cubicBezTo>
                <a:lnTo>
                  <a:pt x="3121" y="2012"/>
                </a:lnTo>
                <a:cubicBezTo>
                  <a:pt x="3116" y="2015"/>
                  <a:pt x="3112" y="2016"/>
                  <a:pt x="3107" y="2016"/>
                </a:cubicBezTo>
                <a:cubicBezTo>
                  <a:pt x="3070" y="2016"/>
                  <a:pt x="3045" y="1923"/>
                  <a:pt x="3045" y="1923"/>
                </a:cubicBezTo>
                <a:cubicBezTo>
                  <a:pt x="3045" y="1923"/>
                  <a:pt x="3021" y="1899"/>
                  <a:pt x="2961" y="1839"/>
                </a:cubicBezTo>
                <a:cubicBezTo>
                  <a:pt x="2914" y="1792"/>
                  <a:pt x="2830" y="1720"/>
                  <a:pt x="2735" y="1625"/>
                </a:cubicBezTo>
                <a:cubicBezTo>
                  <a:pt x="2533" y="1446"/>
                  <a:pt x="2259" y="1208"/>
                  <a:pt x="1961" y="970"/>
                </a:cubicBezTo>
                <a:cubicBezTo>
                  <a:pt x="1652" y="744"/>
                  <a:pt x="1330" y="506"/>
                  <a:pt x="1021" y="327"/>
                </a:cubicBezTo>
                <a:cubicBezTo>
                  <a:pt x="711" y="160"/>
                  <a:pt x="437" y="41"/>
                  <a:pt x="247" y="18"/>
                </a:cubicBezTo>
                <a:cubicBezTo>
                  <a:pt x="211" y="41"/>
                  <a:pt x="152" y="18"/>
                  <a:pt x="152" y="65"/>
                </a:cubicBezTo>
                <a:cubicBezTo>
                  <a:pt x="111" y="55"/>
                  <a:pt x="114" y="1"/>
                  <a:pt x="1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5390;p24"/>
          <p:cNvSpPr/>
          <p:nvPr/>
        </p:nvSpPr>
        <p:spPr>
          <a:xfrm rot="1108638">
            <a:off x="9610994" y="5460261"/>
            <a:ext cx="321221" cy="594158"/>
          </a:xfrm>
          <a:custGeom>
            <a:avLst/>
            <a:gdLst/>
            <a:ahLst/>
            <a:cxnLst/>
            <a:rect l="l" t="t" r="r" b="b"/>
            <a:pathLst>
              <a:path w="11261" h="14856" extrusionOk="0">
                <a:moveTo>
                  <a:pt x="53" y="152"/>
                </a:moveTo>
                <a:lnTo>
                  <a:pt x="44" y="160"/>
                </a:lnTo>
                <a:cubicBezTo>
                  <a:pt x="49" y="157"/>
                  <a:pt x="52" y="154"/>
                  <a:pt x="53" y="152"/>
                </a:cubicBezTo>
                <a:close/>
                <a:moveTo>
                  <a:pt x="3128" y="2006"/>
                </a:moveTo>
                <a:lnTo>
                  <a:pt x="3128" y="2006"/>
                </a:lnTo>
                <a:cubicBezTo>
                  <a:pt x="3125" y="2008"/>
                  <a:pt x="3123" y="2010"/>
                  <a:pt x="3121" y="2012"/>
                </a:cubicBezTo>
                <a:lnTo>
                  <a:pt x="3121" y="2012"/>
                </a:lnTo>
                <a:cubicBezTo>
                  <a:pt x="3123" y="2010"/>
                  <a:pt x="3126" y="2008"/>
                  <a:pt x="3128" y="2006"/>
                </a:cubicBezTo>
                <a:close/>
                <a:moveTo>
                  <a:pt x="8483" y="8451"/>
                </a:moveTo>
                <a:lnTo>
                  <a:pt x="8486" y="8459"/>
                </a:lnTo>
                <a:cubicBezTo>
                  <a:pt x="8486" y="8455"/>
                  <a:pt x="8485" y="8452"/>
                  <a:pt x="8483" y="8451"/>
                </a:cubicBezTo>
                <a:close/>
                <a:moveTo>
                  <a:pt x="8093" y="9078"/>
                </a:moveTo>
                <a:cubicBezTo>
                  <a:pt x="8093" y="9081"/>
                  <a:pt x="8094" y="9083"/>
                  <a:pt x="8095" y="9085"/>
                </a:cubicBezTo>
                <a:lnTo>
                  <a:pt x="8095" y="9085"/>
                </a:lnTo>
                <a:cubicBezTo>
                  <a:pt x="8094" y="9083"/>
                  <a:pt x="8094" y="9081"/>
                  <a:pt x="8093" y="9078"/>
                </a:cubicBezTo>
                <a:close/>
                <a:moveTo>
                  <a:pt x="10689" y="9209"/>
                </a:moveTo>
                <a:cubicBezTo>
                  <a:pt x="10685" y="9215"/>
                  <a:pt x="10682" y="9221"/>
                  <a:pt x="10679" y="9225"/>
                </a:cubicBezTo>
                <a:lnTo>
                  <a:pt x="10679" y="9225"/>
                </a:lnTo>
                <a:cubicBezTo>
                  <a:pt x="10685" y="9223"/>
                  <a:pt x="10689" y="9216"/>
                  <a:pt x="10689" y="9209"/>
                </a:cubicBezTo>
                <a:close/>
                <a:moveTo>
                  <a:pt x="10331" y="9245"/>
                </a:moveTo>
                <a:cubicBezTo>
                  <a:pt x="10333" y="9247"/>
                  <a:pt x="10336" y="9248"/>
                  <a:pt x="10339" y="9249"/>
                </a:cubicBezTo>
                <a:lnTo>
                  <a:pt x="10339" y="9249"/>
                </a:lnTo>
                <a:lnTo>
                  <a:pt x="10331" y="9245"/>
                </a:lnTo>
                <a:close/>
                <a:moveTo>
                  <a:pt x="8079" y="9252"/>
                </a:moveTo>
                <a:cubicBezTo>
                  <a:pt x="8076" y="9252"/>
                  <a:pt x="8073" y="9253"/>
                  <a:pt x="8069" y="9257"/>
                </a:cubicBezTo>
                <a:cubicBezTo>
                  <a:pt x="8074" y="9256"/>
                  <a:pt x="8077" y="9254"/>
                  <a:pt x="8079" y="9252"/>
                </a:cubicBezTo>
                <a:lnTo>
                  <a:pt x="8079" y="9252"/>
                </a:lnTo>
                <a:cubicBezTo>
                  <a:pt x="8079" y="9252"/>
                  <a:pt x="8079" y="9252"/>
                  <a:pt x="8079" y="9252"/>
                </a:cubicBezTo>
                <a:close/>
                <a:moveTo>
                  <a:pt x="10736" y="9257"/>
                </a:moveTo>
                <a:lnTo>
                  <a:pt x="10736" y="9257"/>
                </a:lnTo>
                <a:cubicBezTo>
                  <a:pt x="10735" y="9258"/>
                  <a:pt x="10733" y="9258"/>
                  <a:pt x="10732" y="9259"/>
                </a:cubicBezTo>
                <a:lnTo>
                  <a:pt x="10732" y="9259"/>
                </a:lnTo>
                <a:cubicBezTo>
                  <a:pt x="10734" y="9258"/>
                  <a:pt x="10735" y="9258"/>
                  <a:pt x="10736" y="9257"/>
                </a:cubicBezTo>
                <a:close/>
                <a:moveTo>
                  <a:pt x="8974" y="9376"/>
                </a:moveTo>
                <a:cubicBezTo>
                  <a:pt x="8973" y="9378"/>
                  <a:pt x="8972" y="9380"/>
                  <a:pt x="8971" y="9382"/>
                </a:cubicBezTo>
                <a:lnTo>
                  <a:pt x="8971" y="9382"/>
                </a:lnTo>
                <a:cubicBezTo>
                  <a:pt x="8973" y="9380"/>
                  <a:pt x="8974" y="9378"/>
                  <a:pt x="8974" y="9376"/>
                </a:cubicBezTo>
                <a:close/>
                <a:moveTo>
                  <a:pt x="10375" y="9635"/>
                </a:moveTo>
                <a:lnTo>
                  <a:pt x="10375" y="9635"/>
                </a:lnTo>
                <a:cubicBezTo>
                  <a:pt x="10374" y="9635"/>
                  <a:pt x="10371" y="9636"/>
                  <a:pt x="10367" y="9638"/>
                </a:cubicBezTo>
                <a:cubicBezTo>
                  <a:pt x="10370" y="9637"/>
                  <a:pt x="10373" y="9636"/>
                  <a:pt x="10375" y="9635"/>
                </a:cubicBezTo>
                <a:close/>
                <a:moveTo>
                  <a:pt x="7188" y="9924"/>
                </a:moveTo>
                <a:cubicBezTo>
                  <a:pt x="7188" y="9925"/>
                  <a:pt x="7188" y="9926"/>
                  <a:pt x="7189" y="9926"/>
                </a:cubicBezTo>
                <a:lnTo>
                  <a:pt x="7189" y="9926"/>
                </a:lnTo>
                <a:cubicBezTo>
                  <a:pt x="7189" y="9925"/>
                  <a:pt x="7188" y="9924"/>
                  <a:pt x="7188" y="9924"/>
                </a:cubicBezTo>
                <a:close/>
                <a:moveTo>
                  <a:pt x="8473" y="9970"/>
                </a:moveTo>
                <a:lnTo>
                  <a:pt x="8473" y="9970"/>
                </a:lnTo>
                <a:cubicBezTo>
                  <a:pt x="8470" y="9970"/>
                  <a:pt x="8466" y="9970"/>
                  <a:pt x="8462" y="9971"/>
                </a:cubicBezTo>
                <a:lnTo>
                  <a:pt x="8474" y="9971"/>
                </a:lnTo>
                <a:lnTo>
                  <a:pt x="8473" y="9970"/>
                </a:lnTo>
                <a:close/>
                <a:moveTo>
                  <a:pt x="10343" y="10066"/>
                </a:moveTo>
                <a:cubicBezTo>
                  <a:pt x="10343" y="10078"/>
                  <a:pt x="10355" y="10078"/>
                  <a:pt x="10355" y="10078"/>
                </a:cubicBezTo>
                <a:cubicBezTo>
                  <a:pt x="10350" y="10075"/>
                  <a:pt x="10346" y="10071"/>
                  <a:pt x="10345" y="10067"/>
                </a:cubicBezTo>
                <a:lnTo>
                  <a:pt x="10345" y="10067"/>
                </a:lnTo>
                <a:cubicBezTo>
                  <a:pt x="10344" y="10067"/>
                  <a:pt x="10344" y="10067"/>
                  <a:pt x="10343" y="10066"/>
                </a:cubicBezTo>
                <a:close/>
                <a:moveTo>
                  <a:pt x="10951" y="10257"/>
                </a:moveTo>
                <a:cubicBezTo>
                  <a:pt x="10951" y="10257"/>
                  <a:pt x="10951" y="10257"/>
                  <a:pt x="10951" y="10257"/>
                </a:cubicBezTo>
                <a:lnTo>
                  <a:pt x="10951" y="10257"/>
                </a:lnTo>
                <a:cubicBezTo>
                  <a:pt x="10951" y="10257"/>
                  <a:pt x="10951" y="10257"/>
                  <a:pt x="10951" y="10257"/>
                </a:cubicBezTo>
                <a:close/>
                <a:moveTo>
                  <a:pt x="8673" y="10290"/>
                </a:moveTo>
                <a:lnTo>
                  <a:pt x="8673" y="10290"/>
                </a:lnTo>
                <a:cubicBezTo>
                  <a:pt x="8673" y="10291"/>
                  <a:pt x="8673" y="10291"/>
                  <a:pt x="8672" y="10292"/>
                </a:cubicBezTo>
                <a:lnTo>
                  <a:pt x="8672" y="10292"/>
                </a:lnTo>
                <a:cubicBezTo>
                  <a:pt x="8673" y="10291"/>
                  <a:pt x="8673" y="10291"/>
                  <a:pt x="8673" y="10290"/>
                </a:cubicBezTo>
                <a:close/>
                <a:moveTo>
                  <a:pt x="8672" y="10292"/>
                </a:moveTo>
                <a:lnTo>
                  <a:pt x="8672" y="10292"/>
                </a:lnTo>
                <a:cubicBezTo>
                  <a:pt x="8666" y="10300"/>
                  <a:pt x="8658" y="10306"/>
                  <a:pt x="8649" y="10306"/>
                </a:cubicBezTo>
                <a:cubicBezTo>
                  <a:pt x="8646" y="10306"/>
                  <a:pt x="8643" y="10305"/>
                  <a:pt x="8641" y="10305"/>
                </a:cubicBezTo>
                <a:lnTo>
                  <a:pt x="8641" y="10305"/>
                </a:lnTo>
                <a:cubicBezTo>
                  <a:pt x="8652" y="10316"/>
                  <a:pt x="8658" y="10320"/>
                  <a:pt x="8662" y="10320"/>
                </a:cubicBezTo>
                <a:cubicBezTo>
                  <a:pt x="8671" y="10320"/>
                  <a:pt x="8668" y="10300"/>
                  <a:pt x="8672" y="10292"/>
                </a:cubicBezTo>
                <a:close/>
                <a:moveTo>
                  <a:pt x="10994" y="10320"/>
                </a:moveTo>
                <a:cubicBezTo>
                  <a:pt x="10987" y="10320"/>
                  <a:pt x="10981" y="10324"/>
                  <a:pt x="10976" y="10327"/>
                </a:cubicBezTo>
                <a:lnTo>
                  <a:pt x="10976" y="10327"/>
                </a:lnTo>
                <a:cubicBezTo>
                  <a:pt x="10982" y="10326"/>
                  <a:pt x="10988" y="10325"/>
                  <a:pt x="10994" y="10325"/>
                </a:cubicBezTo>
                <a:cubicBezTo>
                  <a:pt x="11000" y="10325"/>
                  <a:pt x="11006" y="10326"/>
                  <a:pt x="11010" y="10328"/>
                </a:cubicBezTo>
                <a:cubicBezTo>
                  <a:pt x="11004" y="10322"/>
                  <a:pt x="10998" y="10320"/>
                  <a:pt x="10994" y="10320"/>
                </a:cubicBezTo>
                <a:close/>
                <a:moveTo>
                  <a:pt x="11010" y="10555"/>
                </a:moveTo>
                <a:cubicBezTo>
                  <a:pt x="11009" y="10557"/>
                  <a:pt x="11008" y="10560"/>
                  <a:pt x="11007" y="10562"/>
                </a:cubicBezTo>
                <a:lnTo>
                  <a:pt x="11007" y="10562"/>
                </a:lnTo>
                <a:cubicBezTo>
                  <a:pt x="11009" y="10560"/>
                  <a:pt x="11010" y="10558"/>
                  <a:pt x="11010" y="10555"/>
                </a:cubicBezTo>
                <a:close/>
                <a:moveTo>
                  <a:pt x="8784" y="10721"/>
                </a:moveTo>
                <a:lnTo>
                  <a:pt x="8784" y="10769"/>
                </a:lnTo>
                <a:lnTo>
                  <a:pt x="8796" y="10769"/>
                </a:lnTo>
                <a:lnTo>
                  <a:pt x="8784" y="10721"/>
                </a:lnTo>
                <a:close/>
                <a:moveTo>
                  <a:pt x="11017" y="10767"/>
                </a:moveTo>
                <a:lnTo>
                  <a:pt x="11017" y="10767"/>
                </a:lnTo>
                <a:cubicBezTo>
                  <a:pt x="11021" y="10768"/>
                  <a:pt x="11027" y="10769"/>
                  <a:pt x="11034" y="10769"/>
                </a:cubicBezTo>
                <a:cubicBezTo>
                  <a:pt x="11027" y="10767"/>
                  <a:pt x="11021" y="10767"/>
                  <a:pt x="11017" y="10767"/>
                </a:cubicBezTo>
                <a:close/>
                <a:moveTo>
                  <a:pt x="10918" y="10815"/>
                </a:moveTo>
                <a:cubicBezTo>
                  <a:pt x="10917" y="10815"/>
                  <a:pt x="10916" y="10816"/>
                  <a:pt x="10915" y="10817"/>
                </a:cubicBezTo>
                <a:cubicBezTo>
                  <a:pt x="10921" y="10817"/>
                  <a:pt x="10921" y="10817"/>
                  <a:pt x="10918" y="10815"/>
                </a:cubicBezTo>
                <a:close/>
                <a:moveTo>
                  <a:pt x="10998" y="10984"/>
                </a:moveTo>
                <a:cubicBezTo>
                  <a:pt x="10999" y="10995"/>
                  <a:pt x="11010" y="10995"/>
                  <a:pt x="11010" y="10995"/>
                </a:cubicBezTo>
                <a:cubicBezTo>
                  <a:pt x="11005" y="10991"/>
                  <a:pt x="11001" y="10988"/>
                  <a:pt x="10998" y="10984"/>
                </a:cubicBezTo>
                <a:close/>
                <a:moveTo>
                  <a:pt x="11076" y="11065"/>
                </a:moveTo>
                <a:cubicBezTo>
                  <a:pt x="11074" y="11065"/>
                  <a:pt x="11072" y="11066"/>
                  <a:pt x="11070" y="11067"/>
                </a:cubicBezTo>
                <a:cubicBezTo>
                  <a:pt x="11073" y="11067"/>
                  <a:pt x="11075" y="11066"/>
                  <a:pt x="11076" y="11065"/>
                </a:cubicBezTo>
                <a:close/>
                <a:moveTo>
                  <a:pt x="9034" y="11067"/>
                </a:moveTo>
                <a:cubicBezTo>
                  <a:pt x="9034" y="11078"/>
                  <a:pt x="9034" y="11078"/>
                  <a:pt x="9046" y="11078"/>
                </a:cubicBezTo>
                <a:cubicBezTo>
                  <a:pt x="9034" y="11090"/>
                  <a:pt x="9022" y="11090"/>
                  <a:pt x="9022" y="11090"/>
                </a:cubicBezTo>
                <a:cubicBezTo>
                  <a:pt x="9022" y="11078"/>
                  <a:pt x="9022" y="11067"/>
                  <a:pt x="9034" y="11067"/>
                </a:cubicBezTo>
                <a:close/>
                <a:moveTo>
                  <a:pt x="9057" y="11090"/>
                </a:moveTo>
                <a:cubicBezTo>
                  <a:pt x="9057" y="11102"/>
                  <a:pt x="9057" y="11102"/>
                  <a:pt x="9046" y="11102"/>
                </a:cubicBezTo>
                <a:lnTo>
                  <a:pt x="9057" y="11090"/>
                </a:lnTo>
                <a:close/>
                <a:moveTo>
                  <a:pt x="10236" y="11138"/>
                </a:moveTo>
                <a:lnTo>
                  <a:pt x="10243" y="11145"/>
                </a:lnTo>
                <a:lnTo>
                  <a:pt x="10243" y="11145"/>
                </a:lnTo>
                <a:cubicBezTo>
                  <a:pt x="10242" y="11143"/>
                  <a:pt x="10240" y="11140"/>
                  <a:pt x="10236" y="11138"/>
                </a:cubicBezTo>
                <a:close/>
                <a:moveTo>
                  <a:pt x="9105" y="11138"/>
                </a:moveTo>
                <a:cubicBezTo>
                  <a:pt x="9153" y="11162"/>
                  <a:pt x="9188" y="11186"/>
                  <a:pt x="9212" y="11233"/>
                </a:cubicBezTo>
                <a:lnTo>
                  <a:pt x="9212" y="11209"/>
                </a:lnTo>
                <a:cubicBezTo>
                  <a:pt x="9260" y="11257"/>
                  <a:pt x="9248" y="11257"/>
                  <a:pt x="9296" y="11269"/>
                </a:cubicBezTo>
                <a:cubicBezTo>
                  <a:pt x="9272" y="11281"/>
                  <a:pt x="9248" y="11305"/>
                  <a:pt x="9248" y="11340"/>
                </a:cubicBezTo>
                <a:lnTo>
                  <a:pt x="9224" y="11340"/>
                </a:lnTo>
                <a:cubicBezTo>
                  <a:pt x="9236" y="11329"/>
                  <a:pt x="9236" y="11317"/>
                  <a:pt x="9248" y="11317"/>
                </a:cubicBezTo>
                <a:lnTo>
                  <a:pt x="9212" y="11257"/>
                </a:lnTo>
                <a:lnTo>
                  <a:pt x="9212" y="11269"/>
                </a:lnTo>
                <a:cubicBezTo>
                  <a:pt x="9198" y="11283"/>
                  <a:pt x="9180" y="11289"/>
                  <a:pt x="9170" y="11289"/>
                </a:cubicBezTo>
                <a:cubicBezTo>
                  <a:pt x="9163" y="11289"/>
                  <a:pt x="9160" y="11286"/>
                  <a:pt x="9165" y="11281"/>
                </a:cubicBezTo>
                <a:cubicBezTo>
                  <a:pt x="9188" y="11269"/>
                  <a:pt x="9200" y="11245"/>
                  <a:pt x="9212" y="11233"/>
                </a:cubicBezTo>
                <a:cubicBezTo>
                  <a:pt x="9200" y="11233"/>
                  <a:pt x="9200" y="11257"/>
                  <a:pt x="9177" y="11257"/>
                </a:cubicBezTo>
                <a:cubicBezTo>
                  <a:pt x="9170" y="11261"/>
                  <a:pt x="9163" y="11262"/>
                  <a:pt x="9156" y="11262"/>
                </a:cubicBezTo>
                <a:cubicBezTo>
                  <a:pt x="9142" y="11262"/>
                  <a:pt x="9132" y="11254"/>
                  <a:pt x="9141" y="11245"/>
                </a:cubicBezTo>
                <a:lnTo>
                  <a:pt x="9153" y="11233"/>
                </a:lnTo>
                <a:cubicBezTo>
                  <a:pt x="9129" y="11233"/>
                  <a:pt x="9177" y="11186"/>
                  <a:pt x="9165" y="11186"/>
                </a:cubicBezTo>
                <a:cubicBezTo>
                  <a:pt x="9144" y="11186"/>
                  <a:pt x="9139" y="11178"/>
                  <a:pt x="9132" y="11178"/>
                </a:cubicBezTo>
                <a:cubicBezTo>
                  <a:pt x="9127" y="11178"/>
                  <a:pt x="9120" y="11182"/>
                  <a:pt x="9105" y="11198"/>
                </a:cubicBezTo>
                <a:cubicBezTo>
                  <a:pt x="9081" y="11198"/>
                  <a:pt x="9129" y="11174"/>
                  <a:pt x="9129" y="11162"/>
                </a:cubicBezTo>
                <a:lnTo>
                  <a:pt x="9129" y="11162"/>
                </a:lnTo>
                <a:cubicBezTo>
                  <a:pt x="9122" y="11165"/>
                  <a:pt x="9118" y="11166"/>
                  <a:pt x="9114" y="11166"/>
                </a:cubicBezTo>
                <a:cubicBezTo>
                  <a:pt x="9105" y="11166"/>
                  <a:pt x="9105" y="11155"/>
                  <a:pt x="9105" y="11138"/>
                </a:cubicBezTo>
                <a:close/>
                <a:moveTo>
                  <a:pt x="9331" y="11424"/>
                </a:moveTo>
                <a:lnTo>
                  <a:pt x="9355" y="11459"/>
                </a:lnTo>
                <a:lnTo>
                  <a:pt x="9343" y="11459"/>
                </a:lnTo>
                <a:cubicBezTo>
                  <a:pt x="9343" y="11448"/>
                  <a:pt x="9331" y="11436"/>
                  <a:pt x="9319" y="11424"/>
                </a:cubicBezTo>
                <a:close/>
                <a:moveTo>
                  <a:pt x="8315" y="11635"/>
                </a:moveTo>
                <a:cubicBezTo>
                  <a:pt x="8312" y="11635"/>
                  <a:pt x="8306" y="11637"/>
                  <a:pt x="8301" y="11638"/>
                </a:cubicBezTo>
                <a:lnTo>
                  <a:pt x="8301" y="11638"/>
                </a:lnTo>
                <a:cubicBezTo>
                  <a:pt x="8299" y="11637"/>
                  <a:pt x="8298" y="11637"/>
                  <a:pt x="8296" y="11636"/>
                </a:cubicBezTo>
                <a:lnTo>
                  <a:pt x="8296" y="11636"/>
                </a:lnTo>
                <a:cubicBezTo>
                  <a:pt x="8296" y="11637"/>
                  <a:pt x="8296" y="11638"/>
                  <a:pt x="8295" y="11638"/>
                </a:cubicBezTo>
                <a:cubicBezTo>
                  <a:pt x="8297" y="11638"/>
                  <a:pt x="8299" y="11638"/>
                  <a:pt x="8301" y="11638"/>
                </a:cubicBezTo>
                <a:lnTo>
                  <a:pt x="8301" y="11638"/>
                </a:lnTo>
                <a:cubicBezTo>
                  <a:pt x="8307" y="11639"/>
                  <a:pt x="8311" y="11642"/>
                  <a:pt x="8307" y="11650"/>
                </a:cubicBezTo>
                <a:cubicBezTo>
                  <a:pt x="8319" y="11638"/>
                  <a:pt x="8319" y="11635"/>
                  <a:pt x="8315" y="11635"/>
                </a:cubicBezTo>
                <a:close/>
                <a:moveTo>
                  <a:pt x="9903" y="11876"/>
                </a:moveTo>
                <a:lnTo>
                  <a:pt x="9915" y="11888"/>
                </a:lnTo>
                <a:lnTo>
                  <a:pt x="9903" y="11876"/>
                </a:lnTo>
                <a:close/>
                <a:moveTo>
                  <a:pt x="10153" y="11948"/>
                </a:moveTo>
                <a:cubicBezTo>
                  <a:pt x="10161" y="11956"/>
                  <a:pt x="10164" y="11958"/>
                  <a:pt x="10168" y="11959"/>
                </a:cubicBezTo>
                <a:lnTo>
                  <a:pt x="10168" y="11959"/>
                </a:lnTo>
                <a:cubicBezTo>
                  <a:pt x="10168" y="11955"/>
                  <a:pt x="10164" y="11951"/>
                  <a:pt x="10153" y="11948"/>
                </a:cubicBezTo>
                <a:close/>
                <a:moveTo>
                  <a:pt x="8574" y="11993"/>
                </a:moveTo>
                <a:cubicBezTo>
                  <a:pt x="8571" y="11998"/>
                  <a:pt x="8569" y="12002"/>
                  <a:pt x="8569" y="12007"/>
                </a:cubicBezTo>
                <a:cubicBezTo>
                  <a:pt x="8569" y="12003"/>
                  <a:pt x="8572" y="11998"/>
                  <a:pt x="8574" y="11993"/>
                </a:cubicBezTo>
                <a:close/>
                <a:moveTo>
                  <a:pt x="9974" y="12079"/>
                </a:moveTo>
                <a:cubicBezTo>
                  <a:pt x="9976" y="12080"/>
                  <a:pt x="9978" y="12081"/>
                  <a:pt x="9979" y="12082"/>
                </a:cubicBezTo>
                <a:lnTo>
                  <a:pt x="9979" y="12082"/>
                </a:lnTo>
                <a:lnTo>
                  <a:pt x="9986" y="12079"/>
                </a:lnTo>
                <a:close/>
                <a:moveTo>
                  <a:pt x="11034" y="12591"/>
                </a:moveTo>
                <a:cubicBezTo>
                  <a:pt x="10988" y="12591"/>
                  <a:pt x="11019" y="12602"/>
                  <a:pt x="11022" y="12602"/>
                </a:cubicBezTo>
                <a:lnTo>
                  <a:pt x="11022" y="12602"/>
                </a:lnTo>
                <a:cubicBezTo>
                  <a:pt x="11022" y="12598"/>
                  <a:pt x="11025" y="12593"/>
                  <a:pt x="11034" y="12591"/>
                </a:cubicBezTo>
                <a:close/>
                <a:moveTo>
                  <a:pt x="11022" y="12602"/>
                </a:moveTo>
                <a:lnTo>
                  <a:pt x="11022" y="12602"/>
                </a:lnTo>
                <a:cubicBezTo>
                  <a:pt x="11022" y="12602"/>
                  <a:pt x="11022" y="12603"/>
                  <a:pt x="11022" y="12603"/>
                </a:cubicBezTo>
                <a:lnTo>
                  <a:pt x="11022" y="12603"/>
                </a:lnTo>
                <a:cubicBezTo>
                  <a:pt x="11022" y="12603"/>
                  <a:pt x="11022" y="12602"/>
                  <a:pt x="11022" y="12602"/>
                </a:cubicBezTo>
                <a:cubicBezTo>
                  <a:pt x="11022" y="12602"/>
                  <a:pt x="11022" y="12602"/>
                  <a:pt x="11022" y="12602"/>
                </a:cubicBezTo>
                <a:close/>
                <a:moveTo>
                  <a:pt x="9296" y="12648"/>
                </a:moveTo>
                <a:cubicBezTo>
                  <a:pt x="9292" y="12648"/>
                  <a:pt x="9288" y="12649"/>
                  <a:pt x="9284" y="12650"/>
                </a:cubicBezTo>
                <a:lnTo>
                  <a:pt x="9296" y="12650"/>
                </a:lnTo>
                <a:cubicBezTo>
                  <a:pt x="9296" y="12649"/>
                  <a:pt x="9296" y="12649"/>
                  <a:pt x="9296" y="12648"/>
                </a:cubicBezTo>
                <a:close/>
                <a:moveTo>
                  <a:pt x="9319" y="12739"/>
                </a:moveTo>
                <a:lnTo>
                  <a:pt x="9307" y="12745"/>
                </a:lnTo>
                <a:cubicBezTo>
                  <a:pt x="9319" y="12745"/>
                  <a:pt x="9322" y="12742"/>
                  <a:pt x="9319" y="12739"/>
                </a:cubicBezTo>
                <a:close/>
                <a:moveTo>
                  <a:pt x="9386" y="12819"/>
                </a:moveTo>
                <a:lnTo>
                  <a:pt x="9386" y="12819"/>
                </a:lnTo>
                <a:cubicBezTo>
                  <a:pt x="9381" y="12820"/>
                  <a:pt x="9375" y="12823"/>
                  <a:pt x="9367" y="12829"/>
                </a:cubicBezTo>
                <a:cubicBezTo>
                  <a:pt x="9376" y="12825"/>
                  <a:pt x="9382" y="12822"/>
                  <a:pt x="9386" y="12819"/>
                </a:cubicBezTo>
                <a:close/>
                <a:moveTo>
                  <a:pt x="9410" y="12946"/>
                </a:moveTo>
                <a:lnTo>
                  <a:pt x="9403" y="12948"/>
                </a:lnTo>
                <a:cubicBezTo>
                  <a:pt x="9401" y="12951"/>
                  <a:pt x="9400" y="12954"/>
                  <a:pt x="9399" y="12956"/>
                </a:cubicBezTo>
                <a:lnTo>
                  <a:pt x="9399" y="12956"/>
                </a:lnTo>
                <a:cubicBezTo>
                  <a:pt x="9403" y="12953"/>
                  <a:pt x="9407" y="12949"/>
                  <a:pt x="9410" y="12946"/>
                </a:cubicBezTo>
                <a:close/>
                <a:moveTo>
                  <a:pt x="9399" y="12956"/>
                </a:moveTo>
                <a:lnTo>
                  <a:pt x="9399" y="12956"/>
                </a:lnTo>
                <a:cubicBezTo>
                  <a:pt x="9393" y="12961"/>
                  <a:pt x="9387" y="12966"/>
                  <a:pt x="9379" y="12972"/>
                </a:cubicBezTo>
                <a:cubicBezTo>
                  <a:pt x="9399" y="12972"/>
                  <a:pt x="9385" y="12998"/>
                  <a:pt x="9410" y="12998"/>
                </a:cubicBezTo>
                <a:cubicBezTo>
                  <a:pt x="9414" y="12998"/>
                  <a:pt x="9420" y="12997"/>
                  <a:pt x="9427" y="12995"/>
                </a:cubicBezTo>
                <a:cubicBezTo>
                  <a:pt x="9438" y="12962"/>
                  <a:pt x="9387" y="12991"/>
                  <a:pt x="9399" y="12956"/>
                </a:cubicBezTo>
                <a:close/>
                <a:moveTo>
                  <a:pt x="9519" y="13040"/>
                </a:moveTo>
                <a:cubicBezTo>
                  <a:pt x="9516" y="13041"/>
                  <a:pt x="9513" y="13042"/>
                  <a:pt x="9510" y="13043"/>
                </a:cubicBezTo>
                <a:lnTo>
                  <a:pt x="9522" y="13043"/>
                </a:lnTo>
                <a:lnTo>
                  <a:pt x="9519" y="13040"/>
                </a:lnTo>
                <a:close/>
                <a:moveTo>
                  <a:pt x="10820" y="13543"/>
                </a:moveTo>
                <a:lnTo>
                  <a:pt x="10820" y="13543"/>
                </a:lnTo>
                <a:cubicBezTo>
                  <a:pt x="10819" y="13544"/>
                  <a:pt x="10819" y="13545"/>
                  <a:pt x="10819" y="13546"/>
                </a:cubicBezTo>
                <a:lnTo>
                  <a:pt x="10819" y="13546"/>
                </a:lnTo>
                <a:cubicBezTo>
                  <a:pt x="10819" y="13545"/>
                  <a:pt x="10820" y="13544"/>
                  <a:pt x="10820" y="13543"/>
                </a:cubicBezTo>
                <a:close/>
                <a:moveTo>
                  <a:pt x="10501" y="14221"/>
                </a:moveTo>
                <a:cubicBezTo>
                  <a:pt x="10500" y="14221"/>
                  <a:pt x="10499" y="14221"/>
                  <a:pt x="10498" y="14222"/>
                </a:cubicBezTo>
                <a:lnTo>
                  <a:pt x="10503" y="14222"/>
                </a:lnTo>
                <a:cubicBezTo>
                  <a:pt x="10503" y="14221"/>
                  <a:pt x="10502" y="14221"/>
                  <a:pt x="10501" y="14221"/>
                </a:cubicBezTo>
                <a:close/>
                <a:moveTo>
                  <a:pt x="10503" y="14222"/>
                </a:moveTo>
                <a:cubicBezTo>
                  <a:pt x="10513" y="14227"/>
                  <a:pt x="10524" y="14232"/>
                  <a:pt x="10531" y="14232"/>
                </a:cubicBezTo>
                <a:cubicBezTo>
                  <a:pt x="10535" y="14232"/>
                  <a:pt x="10538" y="14229"/>
                  <a:pt x="10534" y="14222"/>
                </a:cubicBezTo>
                <a:close/>
                <a:moveTo>
                  <a:pt x="10060" y="14637"/>
                </a:moveTo>
                <a:cubicBezTo>
                  <a:pt x="10059" y="14637"/>
                  <a:pt x="10058" y="14638"/>
                  <a:pt x="10058" y="14638"/>
                </a:cubicBezTo>
                <a:cubicBezTo>
                  <a:pt x="10060" y="14638"/>
                  <a:pt x="10060" y="14638"/>
                  <a:pt x="10060" y="14637"/>
                </a:cubicBezTo>
                <a:close/>
                <a:moveTo>
                  <a:pt x="100" y="1"/>
                </a:moveTo>
                <a:cubicBezTo>
                  <a:pt x="98" y="1"/>
                  <a:pt x="95" y="2"/>
                  <a:pt x="92" y="6"/>
                </a:cubicBezTo>
                <a:cubicBezTo>
                  <a:pt x="128" y="65"/>
                  <a:pt x="33" y="65"/>
                  <a:pt x="56" y="137"/>
                </a:cubicBezTo>
                <a:lnTo>
                  <a:pt x="21" y="125"/>
                </a:lnTo>
                <a:lnTo>
                  <a:pt x="21" y="125"/>
                </a:lnTo>
                <a:cubicBezTo>
                  <a:pt x="0" y="135"/>
                  <a:pt x="59" y="136"/>
                  <a:pt x="53" y="152"/>
                </a:cubicBezTo>
                <a:lnTo>
                  <a:pt x="53" y="152"/>
                </a:lnTo>
                <a:lnTo>
                  <a:pt x="92" y="113"/>
                </a:lnTo>
                <a:cubicBezTo>
                  <a:pt x="116" y="149"/>
                  <a:pt x="116" y="160"/>
                  <a:pt x="116" y="184"/>
                </a:cubicBezTo>
                <a:cubicBezTo>
                  <a:pt x="138" y="184"/>
                  <a:pt x="174" y="161"/>
                  <a:pt x="207" y="161"/>
                </a:cubicBezTo>
                <a:cubicBezTo>
                  <a:pt x="227" y="161"/>
                  <a:pt x="245" y="169"/>
                  <a:pt x="259" y="196"/>
                </a:cubicBezTo>
                <a:lnTo>
                  <a:pt x="235" y="196"/>
                </a:lnTo>
                <a:cubicBezTo>
                  <a:pt x="294" y="220"/>
                  <a:pt x="247" y="244"/>
                  <a:pt x="259" y="256"/>
                </a:cubicBezTo>
                <a:lnTo>
                  <a:pt x="247" y="256"/>
                </a:lnTo>
                <a:lnTo>
                  <a:pt x="271" y="303"/>
                </a:lnTo>
                <a:cubicBezTo>
                  <a:pt x="258" y="284"/>
                  <a:pt x="226" y="275"/>
                  <a:pt x="207" y="275"/>
                </a:cubicBezTo>
                <a:cubicBezTo>
                  <a:pt x="191" y="275"/>
                  <a:pt x="183" y="281"/>
                  <a:pt x="199" y="291"/>
                </a:cubicBezTo>
                <a:cubicBezTo>
                  <a:pt x="212" y="304"/>
                  <a:pt x="217" y="308"/>
                  <a:pt x="218" y="308"/>
                </a:cubicBezTo>
                <a:cubicBezTo>
                  <a:pt x="222" y="308"/>
                  <a:pt x="208" y="286"/>
                  <a:pt x="220" y="286"/>
                </a:cubicBezTo>
                <a:cubicBezTo>
                  <a:pt x="223" y="286"/>
                  <a:pt x="228" y="288"/>
                  <a:pt x="235" y="291"/>
                </a:cubicBezTo>
                <a:cubicBezTo>
                  <a:pt x="271" y="303"/>
                  <a:pt x="247" y="327"/>
                  <a:pt x="235" y="339"/>
                </a:cubicBezTo>
                <a:lnTo>
                  <a:pt x="283" y="375"/>
                </a:lnTo>
                <a:cubicBezTo>
                  <a:pt x="277" y="380"/>
                  <a:pt x="273" y="382"/>
                  <a:pt x="269" y="382"/>
                </a:cubicBezTo>
                <a:cubicBezTo>
                  <a:pt x="260" y="382"/>
                  <a:pt x="253" y="373"/>
                  <a:pt x="250" y="373"/>
                </a:cubicBezTo>
                <a:cubicBezTo>
                  <a:pt x="248" y="373"/>
                  <a:pt x="247" y="376"/>
                  <a:pt x="247" y="387"/>
                </a:cubicBezTo>
                <a:lnTo>
                  <a:pt x="330" y="410"/>
                </a:lnTo>
                <a:cubicBezTo>
                  <a:pt x="306" y="470"/>
                  <a:pt x="414" y="422"/>
                  <a:pt x="402" y="494"/>
                </a:cubicBezTo>
                <a:cubicBezTo>
                  <a:pt x="395" y="492"/>
                  <a:pt x="390" y="491"/>
                  <a:pt x="387" y="491"/>
                </a:cubicBezTo>
                <a:cubicBezTo>
                  <a:pt x="366" y="491"/>
                  <a:pt x="398" y="519"/>
                  <a:pt x="378" y="530"/>
                </a:cubicBezTo>
                <a:lnTo>
                  <a:pt x="485" y="601"/>
                </a:lnTo>
                <a:cubicBezTo>
                  <a:pt x="489" y="610"/>
                  <a:pt x="486" y="612"/>
                  <a:pt x="480" y="612"/>
                </a:cubicBezTo>
                <a:cubicBezTo>
                  <a:pt x="473" y="612"/>
                  <a:pt x="464" y="609"/>
                  <a:pt x="461" y="609"/>
                </a:cubicBezTo>
                <a:cubicBezTo>
                  <a:pt x="459" y="609"/>
                  <a:pt x="458" y="610"/>
                  <a:pt x="461" y="613"/>
                </a:cubicBezTo>
                <a:cubicBezTo>
                  <a:pt x="467" y="625"/>
                  <a:pt x="479" y="628"/>
                  <a:pt x="491" y="628"/>
                </a:cubicBezTo>
                <a:cubicBezTo>
                  <a:pt x="503" y="628"/>
                  <a:pt x="515" y="625"/>
                  <a:pt x="521" y="625"/>
                </a:cubicBezTo>
                <a:cubicBezTo>
                  <a:pt x="521" y="649"/>
                  <a:pt x="604" y="684"/>
                  <a:pt x="568" y="720"/>
                </a:cubicBezTo>
                <a:cubicBezTo>
                  <a:pt x="587" y="742"/>
                  <a:pt x="601" y="748"/>
                  <a:pt x="613" y="748"/>
                </a:cubicBezTo>
                <a:cubicBezTo>
                  <a:pt x="627" y="748"/>
                  <a:pt x="638" y="739"/>
                  <a:pt x="651" y="739"/>
                </a:cubicBezTo>
                <a:cubicBezTo>
                  <a:pt x="661" y="739"/>
                  <a:pt x="673" y="745"/>
                  <a:pt x="687" y="768"/>
                </a:cubicBezTo>
                <a:cubicBezTo>
                  <a:pt x="685" y="772"/>
                  <a:pt x="682" y="774"/>
                  <a:pt x="678" y="774"/>
                </a:cubicBezTo>
                <a:cubicBezTo>
                  <a:pt x="667" y="774"/>
                  <a:pt x="651" y="761"/>
                  <a:pt x="643" y="761"/>
                </a:cubicBezTo>
                <a:cubicBezTo>
                  <a:pt x="638" y="761"/>
                  <a:pt x="636" y="765"/>
                  <a:pt x="640" y="780"/>
                </a:cubicBezTo>
                <a:lnTo>
                  <a:pt x="723" y="815"/>
                </a:lnTo>
                <a:cubicBezTo>
                  <a:pt x="709" y="822"/>
                  <a:pt x="696" y="829"/>
                  <a:pt x="682" y="829"/>
                </a:cubicBezTo>
                <a:cubicBezTo>
                  <a:pt x="672" y="829"/>
                  <a:pt x="662" y="825"/>
                  <a:pt x="652" y="815"/>
                </a:cubicBezTo>
                <a:lnTo>
                  <a:pt x="652" y="815"/>
                </a:lnTo>
                <a:cubicBezTo>
                  <a:pt x="818" y="982"/>
                  <a:pt x="830" y="1184"/>
                  <a:pt x="1021" y="1280"/>
                </a:cubicBezTo>
                <a:cubicBezTo>
                  <a:pt x="1021" y="1296"/>
                  <a:pt x="1016" y="1301"/>
                  <a:pt x="1010" y="1301"/>
                </a:cubicBezTo>
                <a:cubicBezTo>
                  <a:pt x="1000" y="1301"/>
                  <a:pt x="984" y="1290"/>
                  <a:pt x="970" y="1290"/>
                </a:cubicBezTo>
                <a:cubicBezTo>
                  <a:pt x="967" y="1290"/>
                  <a:pt x="964" y="1290"/>
                  <a:pt x="961" y="1292"/>
                </a:cubicBezTo>
                <a:cubicBezTo>
                  <a:pt x="1104" y="1351"/>
                  <a:pt x="1080" y="1482"/>
                  <a:pt x="1187" y="1553"/>
                </a:cubicBezTo>
                <a:lnTo>
                  <a:pt x="1211" y="1530"/>
                </a:lnTo>
                <a:cubicBezTo>
                  <a:pt x="1295" y="1708"/>
                  <a:pt x="1497" y="1804"/>
                  <a:pt x="1628" y="1958"/>
                </a:cubicBezTo>
                <a:lnTo>
                  <a:pt x="1628" y="1934"/>
                </a:lnTo>
                <a:cubicBezTo>
                  <a:pt x="1633" y="1933"/>
                  <a:pt x="1638" y="1932"/>
                  <a:pt x="1643" y="1932"/>
                </a:cubicBezTo>
                <a:cubicBezTo>
                  <a:pt x="1674" y="1932"/>
                  <a:pt x="1704" y="1960"/>
                  <a:pt x="1735" y="1970"/>
                </a:cubicBezTo>
                <a:cubicBezTo>
                  <a:pt x="1735" y="1982"/>
                  <a:pt x="1676" y="1994"/>
                  <a:pt x="1735" y="2030"/>
                </a:cubicBezTo>
                <a:cubicBezTo>
                  <a:pt x="1723" y="2006"/>
                  <a:pt x="1711" y="1982"/>
                  <a:pt x="1735" y="1982"/>
                </a:cubicBezTo>
                <a:cubicBezTo>
                  <a:pt x="1818" y="2149"/>
                  <a:pt x="2116" y="2363"/>
                  <a:pt x="2307" y="2577"/>
                </a:cubicBezTo>
                <a:cubicBezTo>
                  <a:pt x="2616" y="2827"/>
                  <a:pt x="2890" y="3137"/>
                  <a:pt x="3176" y="3387"/>
                </a:cubicBezTo>
                <a:cubicBezTo>
                  <a:pt x="3152" y="3364"/>
                  <a:pt x="3170" y="3340"/>
                  <a:pt x="3191" y="3340"/>
                </a:cubicBezTo>
                <a:cubicBezTo>
                  <a:pt x="3203" y="3340"/>
                  <a:pt x="3215" y="3347"/>
                  <a:pt x="3223" y="3363"/>
                </a:cubicBezTo>
                <a:cubicBezTo>
                  <a:pt x="3223" y="3530"/>
                  <a:pt x="3390" y="3494"/>
                  <a:pt x="3414" y="3637"/>
                </a:cubicBezTo>
                <a:cubicBezTo>
                  <a:pt x="3604" y="3756"/>
                  <a:pt x="3676" y="3970"/>
                  <a:pt x="3878" y="4054"/>
                </a:cubicBezTo>
                <a:lnTo>
                  <a:pt x="3866" y="4078"/>
                </a:lnTo>
                <a:cubicBezTo>
                  <a:pt x="3878" y="4113"/>
                  <a:pt x="3890" y="4101"/>
                  <a:pt x="3914" y="4125"/>
                </a:cubicBezTo>
                <a:cubicBezTo>
                  <a:pt x="3962" y="4197"/>
                  <a:pt x="4045" y="4232"/>
                  <a:pt x="4069" y="4280"/>
                </a:cubicBezTo>
                <a:lnTo>
                  <a:pt x="4093" y="4256"/>
                </a:lnTo>
                <a:cubicBezTo>
                  <a:pt x="4128" y="4280"/>
                  <a:pt x="4093" y="4292"/>
                  <a:pt x="4140" y="4304"/>
                </a:cubicBezTo>
                <a:lnTo>
                  <a:pt x="4116" y="4328"/>
                </a:lnTo>
                <a:lnTo>
                  <a:pt x="4188" y="4340"/>
                </a:lnTo>
                <a:cubicBezTo>
                  <a:pt x="4128" y="4375"/>
                  <a:pt x="4271" y="4435"/>
                  <a:pt x="4271" y="4482"/>
                </a:cubicBezTo>
                <a:cubicBezTo>
                  <a:pt x="4319" y="4518"/>
                  <a:pt x="4414" y="4578"/>
                  <a:pt x="4474" y="4649"/>
                </a:cubicBezTo>
                <a:cubicBezTo>
                  <a:pt x="4462" y="4685"/>
                  <a:pt x="4533" y="4768"/>
                  <a:pt x="4569" y="4828"/>
                </a:cubicBezTo>
                <a:cubicBezTo>
                  <a:pt x="4664" y="4911"/>
                  <a:pt x="4807" y="5054"/>
                  <a:pt x="4902" y="5197"/>
                </a:cubicBezTo>
                <a:lnTo>
                  <a:pt x="4938" y="5161"/>
                </a:lnTo>
                <a:lnTo>
                  <a:pt x="4974" y="5197"/>
                </a:lnTo>
                <a:cubicBezTo>
                  <a:pt x="4962" y="5197"/>
                  <a:pt x="4962" y="5209"/>
                  <a:pt x="4950" y="5209"/>
                </a:cubicBezTo>
                <a:cubicBezTo>
                  <a:pt x="4938" y="5268"/>
                  <a:pt x="5033" y="5280"/>
                  <a:pt x="5033" y="5328"/>
                </a:cubicBezTo>
                <a:cubicBezTo>
                  <a:pt x="5045" y="5280"/>
                  <a:pt x="5021" y="5292"/>
                  <a:pt x="4997" y="5280"/>
                </a:cubicBezTo>
                <a:cubicBezTo>
                  <a:pt x="4997" y="5256"/>
                  <a:pt x="5009" y="5244"/>
                  <a:pt x="5024" y="5244"/>
                </a:cubicBezTo>
                <a:cubicBezTo>
                  <a:pt x="5039" y="5244"/>
                  <a:pt x="5057" y="5256"/>
                  <a:pt x="5069" y="5280"/>
                </a:cubicBezTo>
                <a:lnTo>
                  <a:pt x="5057" y="5292"/>
                </a:lnTo>
                <a:lnTo>
                  <a:pt x="5093" y="5304"/>
                </a:lnTo>
                <a:cubicBezTo>
                  <a:pt x="5069" y="5328"/>
                  <a:pt x="5081" y="5363"/>
                  <a:pt x="5057" y="5387"/>
                </a:cubicBezTo>
                <a:cubicBezTo>
                  <a:pt x="5164" y="5494"/>
                  <a:pt x="5271" y="5530"/>
                  <a:pt x="5367" y="5649"/>
                </a:cubicBezTo>
                <a:cubicBezTo>
                  <a:pt x="5319" y="5661"/>
                  <a:pt x="5438" y="5733"/>
                  <a:pt x="5378" y="5744"/>
                </a:cubicBezTo>
                <a:cubicBezTo>
                  <a:pt x="5395" y="5759"/>
                  <a:pt x="5406" y="5764"/>
                  <a:pt x="5412" y="5764"/>
                </a:cubicBezTo>
                <a:cubicBezTo>
                  <a:pt x="5433" y="5764"/>
                  <a:pt x="5416" y="5709"/>
                  <a:pt x="5462" y="5709"/>
                </a:cubicBezTo>
                <a:cubicBezTo>
                  <a:pt x="5486" y="5721"/>
                  <a:pt x="5509" y="5733"/>
                  <a:pt x="5497" y="5756"/>
                </a:cubicBezTo>
                <a:cubicBezTo>
                  <a:pt x="5477" y="5756"/>
                  <a:pt x="5483" y="5783"/>
                  <a:pt x="5470" y="5783"/>
                </a:cubicBezTo>
                <a:cubicBezTo>
                  <a:pt x="5468" y="5783"/>
                  <a:pt x="5465" y="5782"/>
                  <a:pt x="5462" y="5780"/>
                </a:cubicBezTo>
                <a:lnTo>
                  <a:pt x="5462" y="5780"/>
                </a:lnTo>
                <a:lnTo>
                  <a:pt x="5509" y="5828"/>
                </a:lnTo>
                <a:cubicBezTo>
                  <a:pt x="5509" y="5832"/>
                  <a:pt x="5507" y="5833"/>
                  <a:pt x="5503" y="5833"/>
                </a:cubicBezTo>
                <a:cubicBezTo>
                  <a:pt x="5496" y="5833"/>
                  <a:pt x="5486" y="5828"/>
                  <a:pt x="5486" y="5828"/>
                </a:cubicBezTo>
                <a:lnTo>
                  <a:pt x="5486" y="5828"/>
                </a:lnTo>
                <a:cubicBezTo>
                  <a:pt x="5593" y="5899"/>
                  <a:pt x="5593" y="6030"/>
                  <a:pt x="5688" y="6090"/>
                </a:cubicBezTo>
                <a:cubicBezTo>
                  <a:pt x="5712" y="6078"/>
                  <a:pt x="5664" y="6054"/>
                  <a:pt x="5688" y="6042"/>
                </a:cubicBezTo>
                <a:lnTo>
                  <a:pt x="5688" y="6042"/>
                </a:lnTo>
                <a:cubicBezTo>
                  <a:pt x="5795" y="6102"/>
                  <a:pt x="5724" y="6149"/>
                  <a:pt x="5807" y="6209"/>
                </a:cubicBezTo>
                <a:lnTo>
                  <a:pt x="5771" y="6209"/>
                </a:lnTo>
                <a:cubicBezTo>
                  <a:pt x="5807" y="6221"/>
                  <a:pt x="5843" y="6221"/>
                  <a:pt x="5855" y="6280"/>
                </a:cubicBezTo>
                <a:cubicBezTo>
                  <a:pt x="5850" y="6285"/>
                  <a:pt x="5845" y="6287"/>
                  <a:pt x="5840" y="6287"/>
                </a:cubicBezTo>
                <a:cubicBezTo>
                  <a:pt x="5821" y="6287"/>
                  <a:pt x="5800" y="6256"/>
                  <a:pt x="5771" y="6256"/>
                </a:cubicBezTo>
                <a:cubicBezTo>
                  <a:pt x="5789" y="6275"/>
                  <a:pt x="5835" y="6320"/>
                  <a:pt x="5856" y="6320"/>
                </a:cubicBezTo>
                <a:cubicBezTo>
                  <a:pt x="5862" y="6320"/>
                  <a:pt x="5867" y="6316"/>
                  <a:pt x="5867" y="6304"/>
                </a:cubicBezTo>
                <a:cubicBezTo>
                  <a:pt x="5914" y="6340"/>
                  <a:pt x="5890" y="6364"/>
                  <a:pt x="5902" y="6399"/>
                </a:cubicBezTo>
                <a:cubicBezTo>
                  <a:pt x="5913" y="6389"/>
                  <a:pt x="5895" y="6350"/>
                  <a:pt x="5916" y="6350"/>
                </a:cubicBezTo>
                <a:cubicBezTo>
                  <a:pt x="5919" y="6350"/>
                  <a:pt x="5922" y="6350"/>
                  <a:pt x="5926" y="6352"/>
                </a:cubicBezTo>
                <a:cubicBezTo>
                  <a:pt x="5950" y="6423"/>
                  <a:pt x="6009" y="6495"/>
                  <a:pt x="6057" y="6554"/>
                </a:cubicBezTo>
                <a:cubicBezTo>
                  <a:pt x="6045" y="6554"/>
                  <a:pt x="6045" y="6566"/>
                  <a:pt x="6033" y="6566"/>
                </a:cubicBezTo>
                <a:cubicBezTo>
                  <a:pt x="6105" y="6590"/>
                  <a:pt x="6033" y="6637"/>
                  <a:pt x="6105" y="6697"/>
                </a:cubicBezTo>
                <a:cubicBezTo>
                  <a:pt x="6248" y="6864"/>
                  <a:pt x="6462" y="7066"/>
                  <a:pt x="6581" y="7257"/>
                </a:cubicBezTo>
                <a:cubicBezTo>
                  <a:pt x="6652" y="7268"/>
                  <a:pt x="6688" y="7328"/>
                  <a:pt x="6748" y="7376"/>
                </a:cubicBezTo>
                <a:lnTo>
                  <a:pt x="6700" y="7423"/>
                </a:lnTo>
                <a:lnTo>
                  <a:pt x="6748" y="7459"/>
                </a:lnTo>
                <a:cubicBezTo>
                  <a:pt x="6748" y="7463"/>
                  <a:pt x="6746" y="7465"/>
                  <a:pt x="6745" y="7465"/>
                </a:cubicBezTo>
                <a:cubicBezTo>
                  <a:pt x="6739" y="7465"/>
                  <a:pt x="6728" y="7452"/>
                  <a:pt x="6720" y="7452"/>
                </a:cubicBezTo>
                <a:cubicBezTo>
                  <a:pt x="6715" y="7452"/>
                  <a:pt x="6712" y="7456"/>
                  <a:pt x="6712" y="7471"/>
                </a:cubicBezTo>
                <a:lnTo>
                  <a:pt x="6760" y="7471"/>
                </a:lnTo>
                <a:cubicBezTo>
                  <a:pt x="6750" y="7481"/>
                  <a:pt x="6814" y="7565"/>
                  <a:pt x="6774" y="7565"/>
                </a:cubicBezTo>
                <a:cubicBezTo>
                  <a:pt x="6766" y="7565"/>
                  <a:pt x="6753" y="7562"/>
                  <a:pt x="6736" y="7554"/>
                </a:cubicBezTo>
                <a:lnTo>
                  <a:pt x="6736" y="7554"/>
                </a:lnTo>
                <a:cubicBezTo>
                  <a:pt x="6736" y="7554"/>
                  <a:pt x="6771" y="7590"/>
                  <a:pt x="6807" y="7638"/>
                </a:cubicBezTo>
                <a:cubicBezTo>
                  <a:pt x="6843" y="7685"/>
                  <a:pt x="6879" y="7733"/>
                  <a:pt x="6879" y="7733"/>
                </a:cubicBezTo>
                <a:cubicBezTo>
                  <a:pt x="6891" y="7757"/>
                  <a:pt x="6905" y="7757"/>
                  <a:pt x="6919" y="7757"/>
                </a:cubicBezTo>
                <a:cubicBezTo>
                  <a:pt x="6932" y="7757"/>
                  <a:pt x="6944" y="7757"/>
                  <a:pt x="6950" y="7780"/>
                </a:cubicBezTo>
                <a:cubicBezTo>
                  <a:pt x="6950" y="7789"/>
                  <a:pt x="6948" y="7792"/>
                  <a:pt x="6945" y="7792"/>
                </a:cubicBezTo>
                <a:cubicBezTo>
                  <a:pt x="6942" y="7792"/>
                  <a:pt x="6936" y="7789"/>
                  <a:pt x="6929" y="7789"/>
                </a:cubicBezTo>
                <a:cubicBezTo>
                  <a:pt x="6924" y="7789"/>
                  <a:pt x="6920" y="7790"/>
                  <a:pt x="6914" y="7792"/>
                </a:cubicBezTo>
                <a:cubicBezTo>
                  <a:pt x="6974" y="7959"/>
                  <a:pt x="7129" y="7888"/>
                  <a:pt x="7188" y="8030"/>
                </a:cubicBezTo>
                <a:lnTo>
                  <a:pt x="7176" y="8030"/>
                </a:lnTo>
                <a:cubicBezTo>
                  <a:pt x="7212" y="8042"/>
                  <a:pt x="7236" y="8078"/>
                  <a:pt x="7248" y="8078"/>
                </a:cubicBezTo>
                <a:cubicBezTo>
                  <a:pt x="7283" y="8030"/>
                  <a:pt x="7200" y="8078"/>
                  <a:pt x="7200" y="8019"/>
                </a:cubicBezTo>
                <a:cubicBezTo>
                  <a:pt x="7212" y="8010"/>
                  <a:pt x="7221" y="8007"/>
                  <a:pt x="7229" y="8007"/>
                </a:cubicBezTo>
                <a:cubicBezTo>
                  <a:pt x="7249" y="8007"/>
                  <a:pt x="7261" y="8024"/>
                  <a:pt x="7278" y="8024"/>
                </a:cubicBezTo>
                <a:cubicBezTo>
                  <a:pt x="7283" y="8024"/>
                  <a:pt x="7289" y="8023"/>
                  <a:pt x="7295" y="8019"/>
                </a:cubicBezTo>
                <a:cubicBezTo>
                  <a:pt x="7295" y="8066"/>
                  <a:pt x="7343" y="8066"/>
                  <a:pt x="7355" y="8090"/>
                </a:cubicBezTo>
                <a:cubicBezTo>
                  <a:pt x="7355" y="8150"/>
                  <a:pt x="7426" y="8209"/>
                  <a:pt x="7414" y="8269"/>
                </a:cubicBezTo>
                <a:cubicBezTo>
                  <a:pt x="7438" y="8281"/>
                  <a:pt x="7510" y="8269"/>
                  <a:pt x="7533" y="8316"/>
                </a:cubicBezTo>
                <a:cubicBezTo>
                  <a:pt x="7522" y="8376"/>
                  <a:pt x="7498" y="8328"/>
                  <a:pt x="7510" y="8388"/>
                </a:cubicBezTo>
                <a:lnTo>
                  <a:pt x="7545" y="8376"/>
                </a:lnTo>
                <a:cubicBezTo>
                  <a:pt x="7569" y="8423"/>
                  <a:pt x="7557" y="8423"/>
                  <a:pt x="7545" y="8423"/>
                </a:cubicBezTo>
                <a:cubicBezTo>
                  <a:pt x="7569" y="8471"/>
                  <a:pt x="7605" y="8435"/>
                  <a:pt x="7617" y="8495"/>
                </a:cubicBezTo>
                <a:lnTo>
                  <a:pt x="7569" y="8483"/>
                </a:lnTo>
                <a:lnTo>
                  <a:pt x="7569" y="8483"/>
                </a:lnTo>
                <a:cubicBezTo>
                  <a:pt x="7605" y="8519"/>
                  <a:pt x="7617" y="8542"/>
                  <a:pt x="7653" y="8590"/>
                </a:cubicBezTo>
                <a:cubicBezTo>
                  <a:pt x="7648" y="8592"/>
                  <a:pt x="7644" y="8593"/>
                  <a:pt x="7640" y="8593"/>
                </a:cubicBezTo>
                <a:cubicBezTo>
                  <a:pt x="7625" y="8593"/>
                  <a:pt x="7617" y="8576"/>
                  <a:pt x="7617" y="8566"/>
                </a:cubicBezTo>
                <a:lnTo>
                  <a:pt x="7617" y="8566"/>
                </a:lnTo>
                <a:cubicBezTo>
                  <a:pt x="7593" y="8614"/>
                  <a:pt x="7664" y="8602"/>
                  <a:pt x="7664" y="8626"/>
                </a:cubicBezTo>
                <a:cubicBezTo>
                  <a:pt x="7676" y="8614"/>
                  <a:pt x="7664" y="8566"/>
                  <a:pt x="7700" y="8566"/>
                </a:cubicBezTo>
                <a:cubicBezTo>
                  <a:pt x="7712" y="8602"/>
                  <a:pt x="7772" y="8602"/>
                  <a:pt x="7748" y="8650"/>
                </a:cubicBezTo>
                <a:lnTo>
                  <a:pt x="7700" y="8626"/>
                </a:lnTo>
                <a:lnTo>
                  <a:pt x="7700" y="8626"/>
                </a:lnTo>
                <a:cubicBezTo>
                  <a:pt x="7760" y="8673"/>
                  <a:pt x="7760" y="8638"/>
                  <a:pt x="7783" y="8709"/>
                </a:cubicBezTo>
                <a:cubicBezTo>
                  <a:pt x="7783" y="8709"/>
                  <a:pt x="7772" y="8721"/>
                  <a:pt x="7772" y="8721"/>
                </a:cubicBezTo>
                <a:cubicBezTo>
                  <a:pt x="7831" y="8733"/>
                  <a:pt x="7831" y="8816"/>
                  <a:pt x="7867" y="8876"/>
                </a:cubicBezTo>
                <a:cubicBezTo>
                  <a:pt x="7891" y="8888"/>
                  <a:pt x="7903" y="8888"/>
                  <a:pt x="7914" y="8900"/>
                </a:cubicBezTo>
                <a:cubicBezTo>
                  <a:pt x="7903" y="8852"/>
                  <a:pt x="7926" y="8864"/>
                  <a:pt x="7950" y="8840"/>
                </a:cubicBezTo>
                <a:lnTo>
                  <a:pt x="7950" y="8840"/>
                </a:lnTo>
                <a:cubicBezTo>
                  <a:pt x="7926" y="8912"/>
                  <a:pt x="8045" y="8876"/>
                  <a:pt x="8057" y="8971"/>
                </a:cubicBezTo>
                <a:cubicBezTo>
                  <a:pt x="8054" y="8974"/>
                  <a:pt x="8050" y="8976"/>
                  <a:pt x="8045" y="8976"/>
                </a:cubicBezTo>
                <a:cubicBezTo>
                  <a:pt x="8031" y="8976"/>
                  <a:pt x="8013" y="8962"/>
                  <a:pt x="8022" y="8935"/>
                </a:cubicBezTo>
                <a:lnTo>
                  <a:pt x="8022" y="8935"/>
                </a:lnTo>
                <a:cubicBezTo>
                  <a:pt x="7978" y="8943"/>
                  <a:pt x="7948" y="8954"/>
                  <a:pt x="7920" y="8954"/>
                </a:cubicBezTo>
                <a:cubicBezTo>
                  <a:pt x="7902" y="8954"/>
                  <a:pt x="7886" y="8949"/>
                  <a:pt x="7867" y="8935"/>
                </a:cubicBezTo>
                <a:lnTo>
                  <a:pt x="7867" y="8935"/>
                </a:lnTo>
                <a:cubicBezTo>
                  <a:pt x="7891" y="8959"/>
                  <a:pt x="7914" y="8983"/>
                  <a:pt x="7891" y="8995"/>
                </a:cubicBezTo>
                <a:lnTo>
                  <a:pt x="7938" y="8971"/>
                </a:lnTo>
                <a:cubicBezTo>
                  <a:pt x="7950" y="8983"/>
                  <a:pt x="7962" y="9007"/>
                  <a:pt x="7962" y="9019"/>
                </a:cubicBezTo>
                <a:cubicBezTo>
                  <a:pt x="7991" y="9009"/>
                  <a:pt x="7996" y="8976"/>
                  <a:pt x="8016" y="8976"/>
                </a:cubicBezTo>
                <a:cubicBezTo>
                  <a:pt x="8021" y="8976"/>
                  <a:pt x="8027" y="8978"/>
                  <a:pt x="8034" y="8983"/>
                </a:cubicBezTo>
                <a:cubicBezTo>
                  <a:pt x="8081" y="9019"/>
                  <a:pt x="8010" y="9031"/>
                  <a:pt x="8034" y="9031"/>
                </a:cubicBezTo>
                <a:cubicBezTo>
                  <a:pt x="8081" y="9078"/>
                  <a:pt x="8093" y="9031"/>
                  <a:pt x="8117" y="9090"/>
                </a:cubicBezTo>
                <a:cubicBezTo>
                  <a:pt x="8108" y="9090"/>
                  <a:pt x="8099" y="9090"/>
                  <a:pt x="8095" y="9085"/>
                </a:cubicBezTo>
                <a:lnTo>
                  <a:pt x="8095" y="9085"/>
                </a:lnTo>
                <a:cubicBezTo>
                  <a:pt x="8110" y="9130"/>
                  <a:pt x="8162" y="9176"/>
                  <a:pt x="8117" y="9221"/>
                </a:cubicBezTo>
                <a:cubicBezTo>
                  <a:pt x="8111" y="9221"/>
                  <a:pt x="8102" y="9224"/>
                  <a:pt x="8095" y="9224"/>
                </a:cubicBezTo>
                <a:cubicBezTo>
                  <a:pt x="8087" y="9224"/>
                  <a:pt x="8081" y="9221"/>
                  <a:pt x="8081" y="9209"/>
                </a:cubicBezTo>
                <a:lnTo>
                  <a:pt x="8093" y="9209"/>
                </a:lnTo>
                <a:cubicBezTo>
                  <a:pt x="8081" y="9205"/>
                  <a:pt x="8074" y="9204"/>
                  <a:pt x="8070" y="9204"/>
                </a:cubicBezTo>
                <a:cubicBezTo>
                  <a:pt x="8051" y="9204"/>
                  <a:pt x="8096" y="9237"/>
                  <a:pt x="8079" y="9252"/>
                </a:cubicBezTo>
                <a:lnTo>
                  <a:pt x="8079" y="9252"/>
                </a:lnTo>
                <a:cubicBezTo>
                  <a:pt x="8100" y="9253"/>
                  <a:pt x="8119" y="9308"/>
                  <a:pt x="8129" y="9328"/>
                </a:cubicBezTo>
                <a:lnTo>
                  <a:pt x="8164" y="9304"/>
                </a:lnTo>
                <a:lnTo>
                  <a:pt x="8164" y="9304"/>
                </a:lnTo>
                <a:cubicBezTo>
                  <a:pt x="8307" y="9340"/>
                  <a:pt x="8093" y="9340"/>
                  <a:pt x="8153" y="9412"/>
                </a:cubicBezTo>
                <a:cubicBezTo>
                  <a:pt x="8168" y="9424"/>
                  <a:pt x="8176" y="9428"/>
                  <a:pt x="8179" y="9428"/>
                </a:cubicBezTo>
                <a:cubicBezTo>
                  <a:pt x="8186" y="9428"/>
                  <a:pt x="8173" y="9407"/>
                  <a:pt x="8185" y="9407"/>
                </a:cubicBezTo>
                <a:cubicBezTo>
                  <a:pt x="8188" y="9407"/>
                  <a:pt x="8193" y="9408"/>
                  <a:pt x="8200" y="9412"/>
                </a:cubicBezTo>
                <a:cubicBezTo>
                  <a:pt x="8212" y="9459"/>
                  <a:pt x="8188" y="9483"/>
                  <a:pt x="8236" y="9531"/>
                </a:cubicBezTo>
                <a:cubicBezTo>
                  <a:pt x="8236" y="9554"/>
                  <a:pt x="8236" y="9602"/>
                  <a:pt x="8200" y="9626"/>
                </a:cubicBezTo>
                <a:cubicBezTo>
                  <a:pt x="8236" y="9650"/>
                  <a:pt x="8236" y="9733"/>
                  <a:pt x="8284" y="9733"/>
                </a:cubicBezTo>
                <a:cubicBezTo>
                  <a:pt x="8284" y="9662"/>
                  <a:pt x="8212" y="9697"/>
                  <a:pt x="8224" y="9602"/>
                </a:cubicBezTo>
                <a:lnTo>
                  <a:pt x="8272" y="9602"/>
                </a:lnTo>
                <a:cubicBezTo>
                  <a:pt x="8295" y="9650"/>
                  <a:pt x="8343" y="9709"/>
                  <a:pt x="8355" y="9745"/>
                </a:cubicBezTo>
                <a:cubicBezTo>
                  <a:pt x="8355" y="9733"/>
                  <a:pt x="8367" y="9721"/>
                  <a:pt x="8379" y="9721"/>
                </a:cubicBezTo>
                <a:cubicBezTo>
                  <a:pt x="8426" y="9793"/>
                  <a:pt x="8474" y="9793"/>
                  <a:pt x="8498" y="9864"/>
                </a:cubicBezTo>
                <a:cubicBezTo>
                  <a:pt x="8490" y="9869"/>
                  <a:pt x="8483" y="9872"/>
                  <a:pt x="8477" y="9872"/>
                </a:cubicBezTo>
                <a:cubicBezTo>
                  <a:pt x="8457" y="9872"/>
                  <a:pt x="8448" y="9844"/>
                  <a:pt x="8438" y="9816"/>
                </a:cubicBezTo>
                <a:lnTo>
                  <a:pt x="8438" y="9816"/>
                </a:lnTo>
                <a:cubicBezTo>
                  <a:pt x="8426" y="9876"/>
                  <a:pt x="8450" y="9864"/>
                  <a:pt x="8474" y="9935"/>
                </a:cubicBezTo>
                <a:cubicBezTo>
                  <a:pt x="8471" y="9939"/>
                  <a:pt x="8468" y="9940"/>
                  <a:pt x="8466" y="9940"/>
                </a:cubicBezTo>
                <a:cubicBezTo>
                  <a:pt x="8454" y="9940"/>
                  <a:pt x="8456" y="9898"/>
                  <a:pt x="8434" y="9898"/>
                </a:cubicBezTo>
                <a:cubicBezTo>
                  <a:pt x="8432" y="9898"/>
                  <a:pt x="8429" y="9899"/>
                  <a:pt x="8426" y="9900"/>
                </a:cubicBezTo>
                <a:lnTo>
                  <a:pt x="8473" y="9970"/>
                </a:lnTo>
                <a:lnTo>
                  <a:pt x="8473" y="9970"/>
                </a:lnTo>
                <a:cubicBezTo>
                  <a:pt x="8474" y="9970"/>
                  <a:pt x="8474" y="9970"/>
                  <a:pt x="8474" y="9970"/>
                </a:cubicBezTo>
                <a:cubicBezTo>
                  <a:pt x="8518" y="9970"/>
                  <a:pt x="8501" y="10033"/>
                  <a:pt x="8534" y="10066"/>
                </a:cubicBezTo>
                <a:cubicBezTo>
                  <a:pt x="8593" y="10174"/>
                  <a:pt x="8665" y="10162"/>
                  <a:pt x="8736" y="10197"/>
                </a:cubicBezTo>
                <a:cubicBezTo>
                  <a:pt x="8724" y="10221"/>
                  <a:pt x="8724" y="10233"/>
                  <a:pt x="8700" y="10233"/>
                </a:cubicBezTo>
                <a:cubicBezTo>
                  <a:pt x="8707" y="10212"/>
                  <a:pt x="8706" y="10207"/>
                  <a:pt x="8699" y="10207"/>
                </a:cubicBezTo>
                <a:cubicBezTo>
                  <a:pt x="8694" y="10207"/>
                  <a:pt x="8686" y="10209"/>
                  <a:pt x="8676" y="10209"/>
                </a:cubicBezTo>
                <a:cubicBezTo>
                  <a:pt x="8692" y="10232"/>
                  <a:pt x="8687" y="10269"/>
                  <a:pt x="8673" y="10290"/>
                </a:cubicBezTo>
                <a:lnTo>
                  <a:pt x="8673" y="10290"/>
                </a:lnTo>
                <a:cubicBezTo>
                  <a:pt x="8674" y="10289"/>
                  <a:pt x="8676" y="10288"/>
                  <a:pt x="8678" y="10288"/>
                </a:cubicBezTo>
                <a:cubicBezTo>
                  <a:pt x="8680" y="10288"/>
                  <a:pt x="8684" y="10290"/>
                  <a:pt x="8688" y="10293"/>
                </a:cubicBezTo>
                <a:lnTo>
                  <a:pt x="8724" y="10376"/>
                </a:lnTo>
                <a:cubicBezTo>
                  <a:pt x="8741" y="10359"/>
                  <a:pt x="8740" y="10342"/>
                  <a:pt x="8755" y="10342"/>
                </a:cubicBezTo>
                <a:cubicBezTo>
                  <a:pt x="8761" y="10342"/>
                  <a:pt x="8770" y="10345"/>
                  <a:pt x="8784" y="10352"/>
                </a:cubicBezTo>
                <a:cubicBezTo>
                  <a:pt x="8807" y="10388"/>
                  <a:pt x="8807" y="10412"/>
                  <a:pt x="8831" y="10459"/>
                </a:cubicBezTo>
                <a:cubicBezTo>
                  <a:pt x="8829" y="10458"/>
                  <a:pt x="8827" y="10457"/>
                  <a:pt x="8825" y="10457"/>
                </a:cubicBezTo>
                <a:cubicBezTo>
                  <a:pt x="8818" y="10457"/>
                  <a:pt x="8808" y="10464"/>
                  <a:pt x="8800" y="10464"/>
                </a:cubicBezTo>
                <a:cubicBezTo>
                  <a:pt x="8794" y="10464"/>
                  <a:pt x="8788" y="10460"/>
                  <a:pt x="8784" y="10447"/>
                </a:cubicBezTo>
                <a:lnTo>
                  <a:pt x="8784" y="10447"/>
                </a:lnTo>
                <a:cubicBezTo>
                  <a:pt x="8784" y="10483"/>
                  <a:pt x="8807" y="10519"/>
                  <a:pt x="8831" y="10519"/>
                </a:cubicBezTo>
                <a:cubicBezTo>
                  <a:pt x="8831" y="10504"/>
                  <a:pt x="8834" y="10498"/>
                  <a:pt x="8838" y="10498"/>
                </a:cubicBezTo>
                <a:cubicBezTo>
                  <a:pt x="8851" y="10498"/>
                  <a:pt x="8878" y="10546"/>
                  <a:pt x="8899" y="10546"/>
                </a:cubicBezTo>
                <a:cubicBezTo>
                  <a:pt x="8905" y="10546"/>
                  <a:pt x="8910" y="10542"/>
                  <a:pt x="8915" y="10531"/>
                </a:cubicBezTo>
                <a:lnTo>
                  <a:pt x="8915" y="10590"/>
                </a:lnTo>
                <a:cubicBezTo>
                  <a:pt x="8915" y="10578"/>
                  <a:pt x="8891" y="10590"/>
                  <a:pt x="8891" y="10567"/>
                </a:cubicBezTo>
                <a:lnTo>
                  <a:pt x="8891" y="10567"/>
                </a:lnTo>
                <a:cubicBezTo>
                  <a:pt x="8855" y="10602"/>
                  <a:pt x="8926" y="10602"/>
                  <a:pt x="8938" y="10626"/>
                </a:cubicBezTo>
                <a:cubicBezTo>
                  <a:pt x="8938" y="10638"/>
                  <a:pt x="8950" y="10686"/>
                  <a:pt x="8938" y="10697"/>
                </a:cubicBezTo>
                <a:cubicBezTo>
                  <a:pt x="8950" y="10709"/>
                  <a:pt x="8962" y="10757"/>
                  <a:pt x="8950" y="10769"/>
                </a:cubicBezTo>
                <a:cubicBezTo>
                  <a:pt x="8954" y="10777"/>
                  <a:pt x="8958" y="10779"/>
                  <a:pt x="8962" y="10779"/>
                </a:cubicBezTo>
                <a:cubicBezTo>
                  <a:pt x="8970" y="10779"/>
                  <a:pt x="8978" y="10769"/>
                  <a:pt x="8986" y="10769"/>
                </a:cubicBezTo>
                <a:lnTo>
                  <a:pt x="9022" y="10852"/>
                </a:lnTo>
                <a:cubicBezTo>
                  <a:pt x="9011" y="10862"/>
                  <a:pt x="8966" y="10890"/>
                  <a:pt x="8946" y="10890"/>
                </a:cubicBezTo>
                <a:cubicBezTo>
                  <a:pt x="8943" y="10890"/>
                  <a:pt x="8940" y="10890"/>
                  <a:pt x="8938" y="10888"/>
                </a:cubicBezTo>
                <a:lnTo>
                  <a:pt x="8938" y="10888"/>
                </a:lnTo>
                <a:cubicBezTo>
                  <a:pt x="8946" y="10896"/>
                  <a:pt x="8956" y="10897"/>
                  <a:pt x="8965" y="10897"/>
                </a:cubicBezTo>
                <a:cubicBezTo>
                  <a:pt x="8970" y="10897"/>
                  <a:pt x="8975" y="10897"/>
                  <a:pt x="8980" y="10897"/>
                </a:cubicBezTo>
                <a:cubicBezTo>
                  <a:pt x="8995" y="10897"/>
                  <a:pt x="9010" y="10900"/>
                  <a:pt x="9022" y="10924"/>
                </a:cubicBezTo>
                <a:cubicBezTo>
                  <a:pt x="9017" y="10923"/>
                  <a:pt x="9014" y="10922"/>
                  <a:pt x="9010" y="10922"/>
                </a:cubicBezTo>
                <a:cubicBezTo>
                  <a:pt x="8978" y="10922"/>
                  <a:pt x="8995" y="10971"/>
                  <a:pt x="8962" y="10971"/>
                </a:cubicBezTo>
                <a:cubicBezTo>
                  <a:pt x="8938" y="10936"/>
                  <a:pt x="8903" y="10888"/>
                  <a:pt x="8903" y="10828"/>
                </a:cubicBezTo>
                <a:cubicBezTo>
                  <a:pt x="8867" y="10817"/>
                  <a:pt x="8807" y="10805"/>
                  <a:pt x="8784" y="10769"/>
                </a:cubicBezTo>
                <a:cubicBezTo>
                  <a:pt x="8772" y="10769"/>
                  <a:pt x="8760" y="10769"/>
                  <a:pt x="8748" y="10757"/>
                </a:cubicBezTo>
                <a:cubicBezTo>
                  <a:pt x="8748" y="10709"/>
                  <a:pt x="8724" y="10638"/>
                  <a:pt x="8665" y="10626"/>
                </a:cubicBezTo>
                <a:cubicBezTo>
                  <a:pt x="8655" y="10629"/>
                  <a:pt x="8648" y="10630"/>
                  <a:pt x="8644" y="10630"/>
                </a:cubicBezTo>
                <a:cubicBezTo>
                  <a:pt x="8608" y="10630"/>
                  <a:pt x="8682" y="10565"/>
                  <a:pt x="8650" y="10565"/>
                </a:cubicBezTo>
                <a:cubicBezTo>
                  <a:pt x="8648" y="10565"/>
                  <a:pt x="8647" y="10566"/>
                  <a:pt x="8646" y="10566"/>
                </a:cubicBezTo>
                <a:lnTo>
                  <a:pt x="8646" y="10566"/>
                </a:lnTo>
                <a:cubicBezTo>
                  <a:pt x="8650" y="10564"/>
                  <a:pt x="8658" y="10562"/>
                  <a:pt x="8665" y="10555"/>
                </a:cubicBezTo>
                <a:cubicBezTo>
                  <a:pt x="8617" y="10543"/>
                  <a:pt x="8593" y="10543"/>
                  <a:pt x="8534" y="10543"/>
                </a:cubicBezTo>
                <a:cubicBezTo>
                  <a:pt x="8563" y="10519"/>
                  <a:pt x="8557" y="10516"/>
                  <a:pt x="8548" y="10516"/>
                </a:cubicBezTo>
                <a:cubicBezTo>
                  <a:pt x="8545" y="10516"/>
                  <a:pt x="8542" y="10516"/>
                  <a:pt x="8540" y="10516"/>
                </a:cubicBezTo>
                <a:cubicBezTo>
                  <a:pt x="8535" y="10516"/>
                  <a:pt x="8534" y="10515"/>
                  <a:pt x="8545" y="10507"/>
                </a:cubicBezTo>
                <a:lnTo>
                  <a:pt x="8545" y="10507"/>
                </a:lnTo>
                <a:lnTo>
                  <a:pt x="8522" y="10519"/>
                </a:lnTo>
                <a:cubicBezTo>
                  <a:pt x="8534" y="10507"/>
                  <a:pt x="8522" y="10483"/>
                  <a:pt x="8545" y="10471"/>
                </a:cubicBezTo>
                <a:lnTo>
                  <a:pt x="8545" y="10471"/>
                </a:lnTo>
                <a:lnTo>
                  <a:pt x="8498" y="10483"/>
                </a:lnTo>
                <a:lnTo>
                  <a:pt x="8522" y="10459"/>
                </a:lnTo>
                <a:cubicBezTo>
                  <a:pt x="8510" y="10447"/>
                  <a:pt x="8462" y="10436"/>
                  <a:pt x="8510" y="10376"/>
                </a:cubicBezTo>
                <a:cubicBezTo>
                  <a:pt x="8426" y="10376"/>
                  <a:pt x="8391" y="10305"/>
                  <a:pt x="8343" y="10245"/>
                </a:cubicBezTo>
                <a:cubicBezTo>
                  <a:pt x="8336" y="10249"/>
                  <a:pt x="8330" y="10250"/>
                  <a:pt x="8325" y="10250"/>
                </a:cubicBezTo>
                <a:cubicBezTo>
                  <a:pt x="8312" y="10250"/>
                  <a:pt x="8304" y="10242"/>
                  <a:pt x="8295" y="10233"/>
                </a:cubicBezTo>
                <a:lnTo>
                  <a:pt x="8307" y="10197"/>
                </a:lnTo>
                <a:cubicBezTo>
                  <a:pt x="8305" y="10195"/>
                  <a:pt x="8300" y="10194"/>
                  <a:pt x="8295" y="10194"/>
                </a:cubicBezTo>
                <a:cubicBezTo>
                  <a:pt x="8285" y="10194"/>
                  <a:pt x="8274" y="10197"/>
                  <a:pt x="8266" y="10197"/>
                </a:cubicBezTo>
                <a:cubicBezTo>
                  <a:pt x="8259" y="10197"/>
                  <a:pt x="8255" y="10194"/>
                  <a:pt x="8260" y="10186"/>
                </a:cubicBezTo>
                <a:cubicBezTo>
                  <a:pt x="8250" y="10176"/>
                  <a:pt x="8248" y="10158"/>
                  <a:pt x="8229" y="10158"/>
                </a:cubicBezTo>
                <a:cubicBezTo>
                  <a:pt x="8224" y="10158"/>
                  <a:pt x="8219" y="10159"/>
                  <a:pt x="8212" y="10162"/>
                </a:cubicBezTo>
                <a:cubicBezTo>
                  <a:pt x="8200" y="10150"/>
                  <a:pt x="8212" y="10126"/>
                  <a:pt x="8236" y="10102"/>
                </a:cubicBezTo>
                <a:lnTo>
                  <a:pt x="8236" y="10102"/>
                </a:lnTo>
                <a:cubicBezTo>
                  <a:pt x="8225" y="10113"/>
                  <a:pt x="8219" y="10117"/>
                  <a:pt x="8215" y="10117"/>
                </a:cubicBezTo>
                <a:cubicBezTo>
                  <a:pt x="8202" y="10117"/>
                  <a:pt x="8224" y="10066"/>
                  <a:pt x="8224" y="10066"/>
                </a:cubicBezTo>
                <a:cubicBezTo>
                  <a:pt x="8224" y="10066"/>
                  <a:pt x="8093" y="9876"/>
                  <a:pt x="7914" y="9709"/>
                </a:cubicBezTo>
                <a:cubicBezTo>
                  <a:pt x="7762" y="9557"/>
                  <a:pt x="7559" y="9422"/>
                  <a:pt x="7376" y="9422"/>
                </a:cubicBezTo>
                <a:cubicBezTo>
                  <a:pt x="7345" y="9422"/>
                  <a:pt x="7314" y="9427"/>
                  <a:pt x="7283" y="9435"/>
                </a:cubicBezTo>
                <a:cubicBezTo>
                  <a:pt x="7260" y="9459"/>
                  <a:pt x="7236" y="9459"/>
                  <a:pt x="7212" y="9495"/>
                </a:cubicBezTo>
                <a:cubicBezTo>
                  <a:pt x="7193" y="9495"/>
                  <a:pt x="7212" y="9464"/>
                  <a:pt x="7208" y="9464"/>
                </a:cubicBezTo>
                <a:lnTo>
                  <a:pt x="7208" y="9464"/>
                </a:lnTo>
                <a:cubicBezTo>
                  <a:pt x="7207" y="9464"/>
                  <a:pt x="7205" y="9466"/>
                  <a:pt x="7200" y="9471"/>
                </a:cubicBezTo>
                <a:cubicBezTo>
                  <a:pt x="7200" y="9495"/>
                  <a:pt x="7141" y="9531"/>
                  <a:pt x="7129" y="9566"/>
                </a:cubicBezTo>
                <a:lnTo>
                  <a:pt x="7117" y="9566"/>
                </a:lnTo>
                <a:cubicBezTo>
                  <a:pt x="7111" y="9569"/>
                  <a:pt x="7109" y="9570"/>
                  <a:pt x="7110" y="9570"/>
                </a:cubicBezTo>
                <a:cubicBezTo>
                  <a:pt x="7111" y="9570"/>
                  <a:pt x="7114" y="9569"/>
                  <a:pt x="7117" y="9569"/>
                </a:cubicBezTo>
                <a:cubicBezTo>
                  <a:pt x="7123" y="9569"/>
                  <a:pt x="7129" y="9572"/>
                  <a:pt x="7117" y="9590"/>
                </a:cubicBezTo>
                <a:lnTo>
                  <a:pt x="7152" y="9543"/>
                </a:lnTo>
                <a:lnTo>
                  <a:pt x="7152" y="9543"/>
                </a:lnTo>
                <a:cubicBezTo>
                  <a:pt x="7152" y="9554"/>
                  <a:pt x="7152" y="9578"/>
                  <a:pt x="7141" y="9590"/>
                </a:cubicBezTo>
                <a:cubicBezTo>
                  <a:pt x="7158" y="9582"/>
                  <a:pt x="7194" y="9548"/>
                  <a:pt x="7212" y="9548"/>
                </a:cubicBezTo>
                <a:cubicBezTo>
                  <a:pt x="7219" y="9548"/>
                  <a:pt x="7224" y="9553"/>
                  <a:pt x="7224" y="9566"/>
                </a:cubicBezTo>
                <a:lnTo>
                  <a:pt x="7212" y="9566"/>
                </a:lnTo>
                <a:cubicBezTo>
                  <a:pt x="7224" y="9578"/>
                  <a:pt x="7200" y="9602"/>
                  <a:pt x="7188" y="9614"/>
                </a:cubicBezTo>
                <a:lnTo>
                  <a:pt x="7188" y="9602"/>
                </a:lnTo>
                <a:lnTo>
                  <a:pt x="7178" y="9632"/>
                </a:lnTo>
                <a:lnTo>
                  <a:pt x="7178" y="9632"/>
                </a:lnTo>
                <a:cubicBezTo>
                  <a:pt x="7178" y="9629"/>
                  <a:pt x="7177" y="9628"/>
                  <a:pt x="7174" y="9628"/>
                </a:cubicBezTo>
                <a:cubicBezTo>
                  <a:pt x="7164" y="9628"/>
                  <a:pt x="7144" y="9642"/>
                  <a:pt x="7152" y="9650"/>
                </a:cubicBezTo>
                <a:cubicBezTo>
                  <a:pt x="7152" y="9655"/>
                  <a:pt x="7152" y="9656"/>
                  <a:pt x="7153" y="9656"/>
                </a:cubicBezTo>
                <a:cubicBezTo>
                  <a:pt x="7153" y="9656"/>
                  <a:pt x="7156" y="9636"/>
                  <a:pt x="7169" y="9636"/>
                </a:cubicBezTo>
                <a:cubicBezTo>
                  <a:pt x="7171" y="9636"/>
                  <a:pt x="7174" y="9636"/>
                  <a:pt x="7176" y="9638"/>
                </a:cubicBezTo>
                <a:cubicBezTo>
                  <a:pt x="7176" y="9638"/>
                  <a:pt x="7152" y="9662"/>
                  <a:pt x="7141" y="9674"/>
                </a:cubicBezTo>
                <a:lnTo>
                  <a:pt x="7164" y="9685"/>
                </a:lnTo>
                <a:cubicBezTo>
                  <a:pt x="7157" y="9693"/>
                  <a:pt x="7153" y="9694"/>
                  <a:pt x="7151" y="9694"/>
                </a:cubicBezTo>
                <a:cubicBezTo>
                  <a:pt x="7149" y="9694"/>
                  <a:pt x="7148" y="9692"/>
                  <a:pt x="7147" y="9692"/>
                </a:cubicBezTo>
                <a:cubicBezTo>
                  <a:pt x="7146" y="9692"/>
                  <a:pt x="7145" y="9695"/>
                  <a:pt x="7141" y="9709"/>
                </a:cubicBezTo>
                <a:lnTo>
                  <a:pt x="7176" y="9697"/>
                </a:lnTo>
                <a:lnTo>
                  <a:pt x="7176" y="9697"/>
                </a:lnTo>
                <a:cubicBezTo>
                  <a:pt x="7157" y="9722"/>
                  <a:pt x="7159" y="9726"/>
                  <a:pt x="7166" y="9726"/>
                </a:cubicBezTo>
                <a:cubicBezTo>
                  <a:pt x="7171" y="9726"/>
                  <a:pt x="7176" y="9725"/>
                  <a:pt x="7180" y="9725"/>
                </a:cubicBezTo>
                <a:cubicBezTo>
                  <a:pt x="7187" y="9725"/>
                  <a:pt x="7189" y="9728"/>
                  <a:pt x="7176" y="9745"/>
                </a:cubicBezTo>
                <a:cubicBezTo>
                  <a:pt x="7152" y="9745"/>
                  <a:pt x="7164" y="9769"/>
                  <a:pt x="7152" y="9781"/>
                </a:cubicBezTo>
                <a:lnTo>
                  <a:pt x="7176" y="9805"/>
                </a:lnTo>
                <a:cubicBezTo>
                  <a:pt x="7176" y="9816"/>
                  <a:pt x="7152" y="9816"/>
                  <a:pt x="7164" y="9816"/>
                </a:cubicBezTo>
                <a:cubicBezTo>
                  <a:pt x="7160" y="9824"/>
                  <a:pt x="7162" y="9827"/>
                  <a:pt x="7165" y="9827"/>
                </a:cubicBezTo>
                <a:cubicBezTo>
                  <a:pt x="7172" y="9827"/>
                  <a:pt x="7188" y="9816"/>
                  <a:pt x="7188" y="9816"/>
                </a:cubicBezTo>
                <a:lnTo>
                  <a:pt x="7188" y="9816"/>
                </a:lnTo>
                <a:cubicBezTo>
                  <a:pt x="7176" y="9840"/>
                  <a:pt x="7212" y="9840"/>
                  <a:pt x="7176" y="9876"/>
                </a:cubicBezTo>
                <a:cubicBezTo>
                  <a:pt x="7176" y="9883"/>
                  <a:pt x="7179" y="9886"/>
                  <a:pt x="7183" y="9886"/>
                </a:cubicBezTo>
                <a:cubicBezTo>
                  <a:pt x="7195" y="9886"/>
                  <a:pt x="7217" y="9866"/>
                  <a:pt x="7229" y="9866"/>
                </a:cubicBezTo>
                <a:cubicBezTo>
                  <a:pt x="7233" y="9866"/>
                  <a:pt x="7236" y="9868"/>
                  <a:pt x="7236" y="9876"/>
                </a:cubicBezTo>
                <a:cubicBezTo>
                  <a:pt x="7229" y="9883"/>
                  <a:pt x="7224" y="9885"/>
                  <a:pt x="7220" y="9885"/>
                </a:cubicBezTo>
                <a:cubicBezTo>
                  <a:pt x="7216" y="9885"/>
                  <a:pt x="7213" y="9883"/>
                  <a:pt x="7211" y="9883"/>
                </a:cubicBezTo>
                <a:cubicBezTo>
                  <a:pt x="7208" y="9883"/>
                  <a:pt x="7205" y="9886"/>
                  <a:pt x="7200" y="9900"/>
                </a:cubicBezTo>
                <a:lnTo>
                  <a:pt x="7224" y="9912"/>
                </a:lnTo>
                <a:cubicBezTo>
                  <a:pt x="7214" y="9912"/>
                  <a:pt x="7197" y="9927"/>
                  <a:pt x="7191" y="9927"/>
                </a:cubicBezTo>
                <a:cubicBezTo>
                  <a:pt x="7190" y="9927"/>
                  <a:pt x="7189" y="9927"/>
                  <a:pt x="7189" y="9926"/>
                </a:cubicBezTo>
                <a:lnTo>
                  <a:pt x="7189" y="9926"/>
                </a:lnTo>
                <a:cubicBezTo>
                  <a:pt x="7211" y="10010"/>
                  <a:pt x="7141" y="10138"/>
                  <a:pt x="7212" y="10162"/>
                </a:cubicBezTo>
                <a:cubicBezTo>
                  <a:pt x="7206" y="10180"/>
                  <a:pt x="7200" y="10183"/>
                  <a:pt x="7194" y="10183"/>
                </a:cubicBezTo>
                <a:cubicBezTo>
                  <a:pt x="7191" y="10183"/>
                  <a:pt x="7188" y="10182"/>
                  <a:pt x="7185" y="10182"/>
                </a:cubicBezTo>
                <a:cubicBezTo>
                  <a:pt x="7182" y="10182"/>
                  <a:pt x="7179" y="10183"/>
                  <a:pt x="7176" y="10186"/>
                </a:cubicBezTo>
                <a:cubicBezTo>
                  <a:pt x="7236" y="10186"/>
                  <a:pt x="7164" y="10293"/>
                  <a:pt x="7200" y="10316"/>
                </a:cubicBezTo>
                <a:lnTo>
                  <a:pt x="7224" y="10293"/>
                </a:lnTo>
                <a:lnTo>
                  <a:pt x="7224" y="10293"/>
                </a:lnTo>
                <a:cubicBezTo>
                  <a:pt x="7200" y="10400"/>
                  <a:pt x="7283" y="10412"/>
                  <a:pt x="7307" y="10483"/>
                </a:cubicBezTo>
                <a:lnTo>
                  <a:pt x="7319" y="10459"/>
                </a:lnTo>
                <a:cubicBezTo>
                  <a:pt x="7327" y="10455"/>
                  <a:pt x="7334" y="10454"/>
                  <a:pt x="7339" y="10454"/>
                </a:cubicBezTo>
                <a:cubicBezTo>
                  <a:pt x="7351" y="10454"/>
                  <a:pt x="7359" y="10459"/>
                  <a:pt x="7367" y="10459"/>
                </a:cubicBezTo>
                <a:cubicBezTo>
                  <a:pt x="7367" y="10471"/>
                  <a:pt x="7319" y="10495"/>
                  <a:pt x="7343" y="10495"/>
                </a:cubicBezTo>
                <a:cubicBezTo>
                  <a:pt x="7355" y="10483"/>
                  <a:pt x="7355" y="10471"/>
                  <a:pt x="7367" y="10471"/>
                </a:cubicBezTo>
                <a:cubicBezTo>
                  <a:pt x="7355" y="10555"/>
                  <a:pt x="7450" y="10626"/>
                  <a:pt x="7486" y="10721"/>
                </a:cubicBezTo>
                <a:cubicBezTo>
                  <a:pt x="7581" y="10793"/>
                  <a:pt x="7641" y="10936"/>
                  <a:pt x="7736" y="11007"/>
                </a:cubicBezTo>
                <a:cubicBezTo>
                  <a:pt x="7726" y="10997"/>
                  <a:pt x="7768" y="10969"/>
                  <a:pt x="7773" y="10969"/>
                </a:cubicBezTo>
                <a:lnTo>
                  <a:pt x="7773" y="10969"/>
                </a:lnTo>
                <a:cubicBezTo>
                  <a:pt x="7773" y="10969"/>
                  <a:pt x="7773" y="10970"/>
                  <a:pt x="7772" y="10971"/>
                </a:cubicBezTo>
                <a:cubicBezTo>
                  <a:pt x="7712" y="11078"/>
                  <a:pt x="7831" y="11007"/>
                  <a:pt x="7807" y="11090"/>
                </a:cubicBezTo>
                <a:cubicBezTo>
                  <a:pt x="7875" y="11124"/>
                  <a:pt x="7846" y="11222"/>
                  <a:pt x="7945" y="11222"/>
                </a:cubicBezTo>
                <a:cubicBezTo>
                  <a:pt x="7950" y="11222"/>
                  <a:pt x="7956" y="11222"/>
                  <a:pt x="7962" y="11221"/>
                </a:cubicBezTo>
                <a:lnTo>
                  <a:pt x="7962" y="11221"/>
                </a:lnTo>
                <a:lnTo>
                  <a:pt x="7938" y="11245"/>
                </a:lnTo>
                <a:cubicBezTo>
                  <a:pt x="7932" y="11257"/>
                  <a:pt x="7935" y="11260"/>
                  <a:pt x="7941" y="11260"/>
                </a:cubicBezTo>
                <a:cubicBezTo>
                  <a:pt x="7947" y="11260"/>
                  <a:pt x="7956" y="11257"/>
                  <a:pt x="7962" y="11257"/>
                </a:cubicBezTo>
                <a:lnTo>
                  <a:pt x="7950" y="11269"/>
                </a:lnTo>
                <a:cubicBezTo>
                  <a:pt x="7962" y="11293"/>
                  <a:pt x="7998" y="11293"/>
                  <a:pt x="7998" y="11317"/>
                </a:cubicBezTo>
                <a:lnTo>
                  <a:pt x="8034" y="11293"/>
                </a:lnTo>
                <a:cubicBezTo>
                  <a:pt x="8043" y="11293"/>
                  <a:pt x="8022" y="11308"/>
                  <a:pt x="8026" y="11308"/>
                </a:cubicBezTo>
                <a:cubicBezTo>
                  <a:pt x="8026" y="11308"/>
                  <a:pt x="8029" y="11307"/>
                  <a:pt x="8034" y="11305"/>
                </a:cubicBezTo>
                <a:lnTo>
                  <a:pt x="8034" y="11305"/>
                </a:lnTo>
                <a:lnTo>
                  <a:pt x="8022" y="11317"/>
                </a:lnTo>
                <a:lnTo>
                  <a:pt x="8022" y="11317"/>
                </a:lnTo>
                <a:lnTo>
                  <a:pt x="8057" y="11305"/>
                </a:lnTo>
                <a:lnTo>
                  <a:pt x="8057" y="11305"/>
                </a:lnTo>
                <a:cubicBezTo>
                  <a:pt x="8010" y="11352"/>
                  <a:pt x="8081" y="11340"/>
                  <a:pt x="8069" y="11376"/>
                </a:cubicBezTo>
                <a:cubicBezTo>
                  <a:pt x="8093" y="11376"/>
                  <a:pt x="8141" y="11388"/>
                  <a:pt x="8141" y="11424"/>
                </a:cubicBezTo>
                <a:cubicBezTo>
                  <a:pt x="8129" y="11448"/>
                  <a:pt x="8153" y="11471"/>
                  <a:pt x="8153" y="11495"/>
                </a:cubicBezTo>
                <a:cubicBezTo>
                  <a:pt x="8188" y="11531"/>
                  <a:pt x="8236" y="11567"/>
                  <a:pt x="8260" y="11614"/>
                </a:cubicBezTo>
                <a:lnTo>
                  <a:pt x="8295" y="11590"/>
                </a:lnTo>
                <a:lnTo>
                  <a:pt x="8307" y="11590"/>
                </a:lnTo>
                <a:cubicBezTo>
                  <a:pt x="8295" y="11602"/>
                  <a:pt x="8295" y="11602"/>
                  <a:pt x="8284" y="11602"/>
                </a:cubicBezTo>
                <a:cubicBezTo>
                  <a:pt x="8270" y="11630"/>
                  <a:pt x="8284" y="11634"/>
                  <a:pt x="8296" y="11636"/>
                </a:cubicBezTo>
                <a:lnTo>
                  <a:pt x="8296" y="11636"/>
                </a:lnTo>
                <a:cubicBezTo>
                  <a:pt x="8305" y="11620"/>
                  <a:pt x="8325" y="11604"/>
                  <a:pt x="8335" y="11604"/>
                </a:cubicBezTo>
                <a:cubicBezTo>
                  <a:pt x="8340" y="11604"/>
                  <a:pt x="8343" y="11607"/>
                  <a:pt x="8343" y="11614"/>
                </a:cubicBezTo>
                <a:lnTo>
                  <a:pt x="8331" y="11626"/>
                </a:lnTo>
                <a:lnTo>
                  <a:pt x="8355" y="11614"/>
                </a:lnTo>
                <a:lnTo>
                  <a:pt x="8355" y="11614"/>
                </a:lnTo>
                <a:cubicBezTo>
                  <a:pt x="8331" y="11638"/>
                  <a:pt x="8331" y="11662"/>
                  <a:pt x="8307" y="11686"/>
                </a:cubicBezTo>
                <a:cubicBezTo>
                  <a:pt x="8343" y="11710"/>
                  <a:pt x="8403" y="11698"/>
                  <a:pt x="8426" y="11745"/>
                </a:cubicBezTo>
                <a:cubicBezTo>
                  <a:pt x="8391" y="11769"/>
                  <a:pt x="8450" y="11769"/>
                  <a:pt x="8403" y="11805"/>
                </a:cubicBezTo>
                <a:cubicBezTo>
                  <a:pt x="8438" y="11805"/>
                  <a:pt x="8438" y="11769"/>
                  <a:pt x="8474" y="11745"/>
                </a:cubicBezTo>
                <a:cubicBezTo>
                  <a:pt x="8486" y="11757"/>
                  <a:pt x="8498" y="11745"/>
                  <a:pt x="8486" y="11769"/>
                </a:cubicBezTo>
                <a:cubicBezTo>
                  <a:pt x="8474" y="11769"/>
                  <a:pt x="8462" y="11793"/>
                  <a:pt x="8450" y="11793"/>
                </a:cubicBezTo>
                <a:lnTo>
                  <a:pt x="8462" y="11805"/>
                </a:lnTo>
                <a:cubicBezTo>
                  <a:pt x="8462" y="11805"/>
                  <a:pt x="8450" y="11817"/>
                  <a:pt x="8450" y="11817"/>
                </a:cubicBezTo>
                <a:cubicBezTo>
                  <a:pt x="8498" y="11817"/>
                  <a:pt x="8462" y="11900"/>
                  <a:pt x="8510" y="11900"/>
                </a:cubicBezTo>
                <a:cubicBezTo>
                  <a:pt x="8534" y="11888"/>
                  <a:pt x="8510" y="11888"/>
                  <a:pt x="8534" y="11876"/>
                </a:cubicBezTo>
                <a:cubicBezTo>
                  <a:pt x="8539" y="11875"/>
                  <a:pt x="8543" y="11875"/>
                  <a:pt x="8547" y="11875"/>
                </a:cubicBezTo>
                <a:cubicBezTo>
                  <a:pt x="8581" y="11875"/>
                  <a:pt x="8526" y="11924"/>
                  <a:pt x="8569" y="11924"/>
                </a:cubicBezTo>
                <a:lnTo>
                  <a:pt x="8534" y="11948"/>
                </a:lnTo>
                <a:cubicBezTo>
                  <a:pt x="8547" y="11941"/>
                  <a:pt x="8561" y="11934"/>
                  <a:pt x="8568" y="11934"/>
                </a:cubicBezTo>
                <a:cubicBezTo>
                  <a:pt x="8573" y="11934"/>
                  <a:pt x="8574" y="11938"/>
                  <a:pt x="8569" y="11948"/>
                </a:cubicBezTo>
                <a:cubicBezTo>
                  <a:pt x="8557" y="11965"/>
                  <a:pt x="8551" y="11968"/>
                  <a:pt x="8545" y="11968"/>
                </a:cubicBezTo>
                <a:cubicBezTo>
                  <a:pt x="8542" y="11968"/>
                  <a:pt x="8540" y="11968"/>
                  <a:pt x="8536" y="11968"/>
                </a:cubicBezTo>
                <a:cubicBezTo>
                  <a:pt x="8532" y="11968"/>
                  <a:pt x="8528" y="11968"/>
                  <a:pt x="8522" y="11971"/>
                </a:cubicBezTo>
                <a:cubicBezTo>
                  <a:pt x="8522" y="11971"/>
                  <a:pt x="8533" y="11979"/>
                  <a:pt x="8546" y="11979"/>
                </a:cubicBezTo>
                <a:cubicBezTo>
                  <a:pt x="8555" y="11979"/>
                  <a:pt x="8564" y="11975"/>
                  <a:pt x="8569" y="11960"/>
                </a:cubicBezTo>
                <a:cubicBezTo>
                  <a:pt x="8585" y="11968"/>
                  <a:pt x="8580" y="11981"/>
                  <a:pt x="8574" y="11993"/>
                </a:cubicBezTo>
                <a:lnTo>
                  <a:pt x="8574" y="11993"/>
                </a:lnTo>
                <a:cubicBezTo>
                  <a:pt x="8579" y="11986"/>
                  <a:pt x="8586" y="11979"/>
                  <a:pt x="8593" y="11971"/>
                </a:cubicBezTo>
                <a:cubicBezTo>
                  <a:pt x="8593" y="12007"/>
                  <a:pt x="8617" y="12031"/>
                  <a:pt x="8629" y="12055"/>
                </a:cubicBezTo>
                <a:cubicBezTo>
                  <a:pt x="8617" y="12055"/>
                  <a:pt x="8605" y="12067"/>
                  <a:pt x="8605" y="12067"/>
                </a:cubicBezTo>
                <a:cubicBezTo>
                  <a:pt x="8610" y="12065"/>
                  <a:pt x="8614" y="12065"/>
                  <a:pt x="8617" y="12065"/>
                </a:cubicBezTo>
                <a:cubicBezTo>
                  <a:pt x="8641" y="12065"/>
                  <a:pt x="8596" y="12104"/>
                  <a:pt x="8617" y="12114"/>
                </a:cubicBezTo>
                <a:cubicBezTo>
                  <a:pt x="8665" y="12162"/>
                  <a:pt x="8760" y="12210"/>
                  <a:pt x="8796" y="12269"/>
                </a:cubicBezTo>
                <a:cubicBezTo>
                  <a:pt x="8809" y="12266"/>
                  <a:pt x="8820" y="12264"/>
                  <a:pt x="8829" y="12264"/>
                </a:cubicBezTo>
                <a:cubicBezTo>
                  <a:pt x="8851" y="12264"/>
                  <a:pt x="8862" y="12273"/>
                  <a:pt x="8879" y="12281"/>
                </a:cubicBezTo>
                <a:lnTo>
                  <a:pt x="8831" y="12329"/>
                </a:lnTo>
                <a:lnTo>
                  <a:pt x="8855" y="12329"/>
                </a:lnTo>
                <a:cubicBezTo>
                  <a:pt x="8843" y="12341"/>
                  <a:pt x="8843" y="12329"/>
                  <a:pt x="8831" y="12352"/>
                </a:cubicBezTo>
                <a:lnTo>
                  <a:pt x="8863" y="12331"/>
                </a:lnTo>
                <a:lnTo>
                  <a:pt x="8863" y="12331"/>
                </a:lnTo>
                <a:cubicBezTo>
                  <a:pt x="8847" y="12345"/>
                  <a:pt x="8875" y="12376"/>
                  <a:pt x="8819" y="12376"/>
                </a:cubicBezTo>
                <a:lnTo>
                  <a:pt x="8867" y="12436"/>
                </a:lnTo>
                <a:cubicBezTo>
                  <a:pt x="8869" y="12441"/>
                  <a:pt x="8873" y="12443"/>
                  <a:pt x="8877" y="12443"/>
                </a:cubicBezTo>
                <a:cubicBezTo>
                  <a:pt x="8888" y="12443"/>
                  <a:pt x="8903" y="12429"/>
                  <a:pt x="8910" y="12429"/>
                </a:cubicBezTo>
                <a:cubicBezTo>
                  <a:pt x="8913" y="12429"/>
                  <a:pt x="8915" y="12431"/>
                  <a:pt x="8915" y="12436"/>
                </a:cubicBezTo>
                <a:cubicBezTo>
                  <a:pt x="8903" y="12448"/>
                  <a:pt x="8903" y="12436"/>
                  <a:pt x="8879" y="12460"/>
                </a:cubicBezTo>
                <a:cubicBezTo>
                  <a:pt x="8879" y="12481"/>
                  <a:pt x="8891" y="12487"/>
                  <a:pt x="8909" y="12487"/>
                </a:cubicBezTo>
                <a:cubicBezTo>
                  <a:pt x="8939" y="12487"/>
                  <a:pt x="8983" y="12469"/>
                  <a:pt x="9010" y="12469"/>
                </a:cubicBezTo>
                <a:cubicBezTo>
                  <a:pt x="9022" y="12469"/>
                  <a:pt x="9031" y="12473"/>
                  <a:pt x="9034" y="12483"/>
                </a:cubicBezTo>
                <a:lnTo>
                  <a:pt x="9022" y="12495"/>
                </a:lnTo>
                <a:cubicBezTo>
                  <a:pt x="9024" y="12493"/>
                  <a:pt x="9027" y="12492"/>
                  <a:pt x="9029" y="12492"/>
                </a:cubicBezTo>
                <a:cubicBezTo>
                  <a:pt x="9036" y="12492"/>
                  <a:pt x="9043" y="12499"/>
                  <a:pt x="9050" y="12499"/>
                </a:cubicBezTo>
                <a:cubicBezTo>
                  <a:pt x="9052" y="12499"/>
                  <a:pt x="9055" y="12498"/>
                  <a:pt x="9057" y="12495"/>
                </a:cubicBezTo>
                <a:cubicBezTo>
                  <a:pt x="9073" y="12480"/>
                  <a:pt x="9074" y="12476"/>
                  <a:pt x="9071" y="12476"/>
                </a:cubicBezTo>
                <a:cubicBezTo>
                  <a:pt x="9066" y="12476"/>
                  <a:pt x="9051" y="12484"/>
                  <a:pt x="9044" y="12484"/>
                </a:cubicBezTo>
                <a:cubicBezTo>
                  <a:pt x="9040" y="12484"/>
                  <a:pt x="9039" y="12481"/>
                  <a:pt x="9046" y="12471"/>
                </a:cubicBezTo>
                <a:cubicBezTo>
                  <a:pt x="9069" y="12460"/>
                  <a:pt x="9078" y="12460"/>
                  <a:pt x="9086" y="12460"/>
                </a:cubicBezTo>
                <a:cubicBezTo>
                  <a:pt x="9093" y="12460"/>
                  <a:pt x="9099" y="12460"/>
                  <a:pt x="9117" y="12448"/>
                </a:cubicBezTo>
                <a:lnTo>
                  <a:pt x="9117" y="12448"/>
                </a:lnTo>
                <a:cubicBezTo>
                  <a:pt x="9111" y="12460"/>
                  <a:pt x="9114" y="12463"/>
                  <a:pt x="9120" y="12463"/>
                </a:cubicBezTo>
                <a:cubicBezTo>
                  <a:pt x="9126" y="12463"/>
                  <a:pt x="9135" y="12460"/>
                  <a:pt x="9141" y="12460"/>
                </a:cubicBezTo>
                <a:cubicBezTo>
                  <a:pt x="9129" y="12495"/>
                  <a:pt x="9165" y="12507"/>
                  <a:pt x="9129" y="12543"/>
                </a:cubicBezTo>
                <a:cubicBezTo>
                  <a:pt x="9148" y="12533"/>
                  <a:pt x="9183" y="12516"/>
                  <a:pt x="9202" y="12516"/>
                </a:cubicBezTo>
                <a:cubicBezTo>
                  <a:pt x="9206" y="12516"/>
                  <a:pt x="9210" y="12517"/>
                  <a:pt x="9212" y="12519"/>
                </a:cubicBezTo>
                <a:cubicBezTo>
                  <a:pt x="9188" y="12555"/>
                  <a:pt x="9177" y="12543"/>
                  <a:pt x="9177" y="12567"/>
                </a:cubicBezTo>
                <a:lnTo>
                  <a:pt x="9200" y="12555"/>
                </a:lnTo>
                <a:lnTo>
                  <a:pt x="9200" y="12555"/>
                </a:lnTo>
                <a:cubicBezTo>
                  <a:pt x="9212" y="12567"/>
                  <a:pt x="9200" y="12567"/>
                  <a:pt x="9188" y="12579"/>
                </a:cubicBezTo>
                <a:cubicBezTo>
                  <a:pt x="9188" y="12581"/>
                  <a:pt x="9191" y="12582"/>
                  <a:pt x="9194" y="12582"/>
                </a:cubicBezTo>
                <a:cubicBezTo>
                  <a:pt x="9201" y="12582"/>
                  <a:pt x="9211" y="12579"/>
                  <a:pt x="9218" y="12579"/>
                </a:cubicBezTo>
                <a:cubicBezTo>
                  <a:pt x="9225" y="12579"/>
                  <a:pt x="9229" y="12582"/>
                  <a:pt x="9224" y="12591"/>
                </a:cubicBezTo>
                <a:lnTo>
                  <a:pt x="9188" y="12602"/>
                </a:lnTo>
                <a:cubicBezTo>
                  <a:pt x="9212" y="12602"/>
                  <a:pt x="9212" y="12614"/>
                  <a:pt x="9212" y="12638"/>
                </a:cubicBezTo>
                <a:cubicBezTo>
                  <a:pt x="9209" y="12642"/>
                  <a:pt x="9206" y="12643"/>
                  <a:pt x="9205" y="12643"/>
                </a:cubicBezTo>
                <a:cubicBezTo>
                  <a:pt x="9200" y="12643"/>
                  <a:pt x="9200" y="12635"/>
                  <a:pt x="9200" y="12626"/>
                </a:cubicBezTo>
                <a:cubicBezTo>
                  <a:pt x="9185" y="12642"/>
                  <a:pt x="9187" y="12646"/>
                  <a:pt x="9195" y="12646"/>
                </a:cubicBezTo>
                <a:cubicBezTo>
                  <a:pt x="9205" y="12646"/>
                  <a:pt x="9224" y="12638"/>
                  <a:pt x="9224" y="12638"/>
                </a:cubicBezTo>
                <a:cubicBezTo>
                  <a:pt x="9236" y="12626"/>
                  <a:pt x="9236" y="12614"/>
                  <a:pt x="9260" y="12602"/>
                </a:cubicBezTo>
                <a:cubicBezTo>
                  <a:pt x="9263" y="12605"/>
                  <a:pt x="9268" y="12606"/>
                  <a:pt x="9274" y="12606"/>
                </a:cubicBezTo>
                <a:cubicBezTo>
                  <a:pt x="9279" y="12606"/>
                  <a:pt x="9285" y="12605"/>
                  <a:pt x="9290" y="12605"/>
                </a:cubicBezTo>
                <a:cubicBezTo>
                  <a:pt x="9299" y="12605"/>
                  <a:pt x="9302" y="12608"/>
                  <a:pt x="9284" y="12626"/>
                </a:cubicBezTo>
                <a:lnTo>
                  <a:pt x="9260" y="12626"/>
                </a:lnTo>
                <a:cubicBezTo>
                  <a:pt x="9266" y="12629"/>
                  <a:pt x="9271" y="12630"/>
                  <a:pt x="9275" y="12630"/>
                </a:cubicBezTo>
                <a:cubicBezTo>
                  <a:pt x="9280" y="12630"/>
                  <a:pt x="9284" y="12629"/>
                  <a:pt x="9287" y="12629"/>
                </a:cubicBezTo>
                <a:cubicBezTo>
                  <a:pt x="9292" y="12629"/>
                  <a:pt x="9295" y="12632"/>
                  <a:pt x="9296" y="12648"/>
                </a:cubicBezTo>
                <a:lnTo>
                  <a:pt x="9296" y="12648"/>
                </a:lnTo>
                <a:cubicBezTo>
                  <a:pt x="9296" y="12648"/>
                  <a:pt x="9296" y="12648"/>
                  <a:pt x="9297" y="12648"/>
                </a:cubicBezTo>
                <a:cubicBezTo>
                  <a:pt x="9326" y="12648"/>
                  <a:pt x="9309" y="12687"/>
                  <a:pt x="9319" y="12698"/>
                </a:cubicBezTo>
                <a:lnTo>
                  <a:pt x="9343" y="12698"/>
                </a:lnTo>
                <a:cubicBezTo>
                  <a:pt x="9355" y="12674"/>
                  <a:pt x="9367" y="12674"/>
                  <a:pt x="9391" y="12650"/>
                </a:cubicBezTo>
                <a:lnTo>
                  <a:pt x="9391" y="12650"/>
                </a:lnTo>
                <a:cubicBezTo>
                  <a:pt x="9379" y="12666"/>
                  <a:pt x="9383" y="12670"/>
                  <a:pt x="9393" y="12670"/>
                </a:cubicBezTo>
                <a:cubicBezTo>
                  <a:pt x="9403" y="12670"/>
                  <a:pt x="9419" y="12666"/>
                  <a:pt x="9432" y="12666"/>
                </a:cubicBezTo>
                <a:cubicBezTo>
                  <a:pt x="9445" y="12666"/>
                  <a:pt x="9454" y="12670"/>
                  <a:pt x="9450" y="12686"/>
                </a:cubicBezTo>
                <a:cubicBezTo>
                  <a:pt x="9438" y="12692"/>
                  <a:pt x="9430" y="12695"/>
                  <a:pt x="9425" y="12695"/>
                </a:cubicBezTo>
                <a:cubicBezTo>
                  <a:pt x="9421" y="12695"/>
                  <a:pt x="9421" y="12692"/>
                  <a:pt x="9427" y="12686"/>
                </a:cubicBezTo>
                <a:lnTo>
                  <a:pt x="9427" y="12686"/>
                </a:lnTo>
                <a:cubicBezTo>
                  <a:pt x="9367" y="12710"/>
                  <a:pt x="9331" y="12733"/>
                  <a:pt x="9296" y="12733"/>
                </a:cubicBezTo>
                <a:cubicBezTo>
                  <a:pt x="9307" y="12733"/>
                  <a:pt x="9316" y="12736"/>
                  <a:pt x="9319" y="12739"/>
                </a:cubicBezTo>
                <a:lnTo>
                  <a:pt x="9319" y="12739"/>
                </a:lnTo>
                <a:lnTo>
                  <a:pt x="9355" y="12722"/>
                </a:lnTo>
                <a:cubicBezTo>
                  <a:pt x="9355" y="12733"/>
                  <a:pt x="9355" y="12733"/>
                  <a:pt x="9355" y="12733"/>
                </a:cubicBezTo>
                <a:cubicBezTo>
                  <a:pt x="9391" y="12722"/>
                  <a:pt x="9403" y="12698"/>
                  <a:pt x="9427" y="12698"/>
                </a:cubicBezTo>
                <a:cubicBezTo>
                  <a:pt x="9444" y="12698"/>
                  <a:pt x="9417" y="12717"/>
                  <a:pt x="9406" y="12722"/>
                </a:cubicBezTo>
                <a:lnTo>
                  <a:pt x="9406" y="12722"/>
                </a:lnTo>
                <a:cubicBezTo>
                  <a:pt x="9405" y="12722"/>
                  <a:pt x="9404" y="12722"/>
                  <a:pt x="9403" y="12722"/>
                </a:cubicBezTo>
                <a:cubicBezTo>
                  <a:pt x="9401" y="12723"/>
                  <a:pt x="9401" y="12724"/>
                  <a:pt x="9402" y="12724"/>
                </a:cubicBezTo>
                <a:cubicBezTo>
                  <a:pt x="9402" y="12724"/>
                  <a:pt x="9404" y="12723"/>
                  <a:pt x="9406" y="12722"/>
                </a:cubicBezTo>
                <a:lnTo>
                  <a:pt x="9406" y="12722"/>
                </a:lnTo>
                <a:cubicBezTo>
                  <a:pt x="9410" y="12724"/>
                  <a:pt x="9414" y="12724"/>
                  <a:pt x="9418" y="12724"/>
                </a:cubicBezTo>
                <a:cubicBezTo>
                  <a:pt x="9434" y="12724"/>
                  <a:pt x="9445" y="12717"/>
                  <a:pt x="9451" y="12717"/>
                </a:cubicBezTo>
                <a:cubicBezTo>
                  <a:pt x="9454" y="12717"/>
                  <a:pt x="9455" y="12721"/>
                  <a:pt x="9450" y="12733"/>
                </a:cubicBezTo>
                <a:cubicBezTo>
                  <a:pt x="9450" y="12733"/>
                  <a:pt x="9438" y="12733"/>
                  <a:pt x="9438" y="12722"/>
                </a:cubicBezTo>
                <a:lnTo>
                  <a:pt x="9438" y="12722"/>
                </a:lnTo>
                <a:cubicBezTo>
                  <a:pt x="9438" y="12757"/>
                  <a:pt x="9474" y="12757"/>
                  <a:pt x="9427" y="12793"/>
                </a:cubicBezTo>
                <a:cubicBezTo>
                  <a:pt x="9415" y="12805"/>
                  <a:pt x="9391" y="12805"/>
                  <a:pt x="9391" y="12805"/>
                </a:cubicBezTo>
                <a:lnTo>
                  <a:pt x="9403" y="12793"/>
                </a:lnTo>
                <a:lnTo>
                  <a:pt x="9403" y="12793"/>
                </a:lnTo>
                <a:cubicBezTo>
                  <a:pt x="9363" y="12803"/>
                  <a:pt x="9407" y="12805"/>
                  <a:pt x="9386" y="12819"/>
                </a:cubicBezTo>
                <a:lnTo>
                  <a:pt x="9386" y="12819"/>
                </a:lnTo>
                <a:cubicBezTo>
                  <a:pt x="9388" y="12819"/>
                  <a:pt x="9390" y="12818"/>
                  <a:pt x="9391" y="12818"/>
                </a:cubicBezTo>
                <a:cubicBezTo>
                  <a:pt x="9403" y="12818"/>
                  <a:pt x="9403" y="12832"/>
                  <a:pt x="9403" y="12841"/>
                </a:cubicBezTo>
                <a:lnTo>
                  <a:pt x="9438" y="12817"/>
                </a:lnTo>
                <a:cubicBezTo>
                  <a:pt x="9457" y="12811"/>
                  <a:pt x="9467" y="12808"/>
                  <a:pt x="9471" y="12808"/>
                </a:cubicBezTo>
                <a:cubicBezTo>
                  <a:pt x="9490" y="12808"/>
                  <a:pt x="9373" y="12866"/>
                  <a:pt x="9403" y="12876"/>
                </a:cubicBezTo>
                <a:cubicBezTo>
                  <a:pt x="9438" y="12876"/>
                  <a:pt x="9403" y="12864"/>
                  <a:pt x="9438" y="12864"/>
                </a:cubicBezTo>
                <a:cubicBezTo>
                  <a:pt x="9438" y="12876"/>
                  <a:pt x="9415" y="12900"/>
                  <a:pt x="9438" y="12912"/>
                </a:cubicBezTo>
                <a:cubicBezTo>
                  <a:pt x="9431" y="12920"/>
                  <a:pt x="9423" y="12932"/>
                  <a:pt x="9410" y="12946"/>
                </a:cubicBezTo>
                <a:lnTo>
                  <a:pt x="9410" y="12946"/>
                </a:lnTo>
                <a:lnTo>
                  <a:pt x="9450" y="12936"/>
                </a:lnTo>
                <a:cubicBezTo>
                  <a:pt x="9450" y="12948"/>
                  <a:pt x="9486" y="12960"/>
                  <a:pt x="9474" y="12972"/>
                </a:cubicBezTo>
                <a:cubicBezTo>
                  <a:pt x="9486" y="12972"/>
                  <a:pt x="9486" y="12960"/>
                  <a:pt x="9498" y="12960"/>
                </a:cubicBezTo>
                <a:cubicBezTo>
                  <a:pt x="9504" y="12963"/>
                  <a:pt x="9511" y="12963"/>
                  <a:pt x="9519" y="12963"/>
                </a:cubicBezTo>
                <a:cubicBezTo>
                  <a:pt x="9527" y="12963"/>
                  <a:pt x="9535" y="12963"/>
                  <a:pt x="9543" y="12963"/>
                </a:cubicBezTo>
                <a:cubicBezTo>
                  <a:pt x="9558" y="12963"/>
                  <a:pt x="9569" y="12966"/>
                  <a:pt x="9569" y="12983"/>
                </a:cubicBezTo>
                <a:cubicBezTo>
                  <a:pt x="9558" y="12991"/>
                  <a:pt x="9550" y="12994"/>
                  <a:pt x="9544" y="12994"/>
                </a:cubicBezTo>
                <a:cubicBezTo>
                  <a:pt x="9532" y="12994"/>
                  <a:pt x="9530" y="12983"/>
                  <a:pt x="9522" y="12983"/>
                </a:cubicBezTo>
                <a:cubicBezTo>
                  <a:pt x="9510" y="13007"/>
                  <a:pt x="9534" y="12995"/>
                  <a:pt x="9534" y="13019"/>
                </a:cubicBezTo>
                <a:cubicBezTo>
                  <a:pt x="9527" y="13025"/>
                  <a:pt x="9524" y="13028"/>
                  <a:pt x="9523" y="13028"/>
                </a:cubicBezTo>
                <a:cubicBezTo>
                  <a:pt x="9519" y="13028"/>
                  <a:pt x="9522" y="13017"/>
                  <a:pt x="9510" y="13017"/>
                </a:cubicBezTo>
                <a:cubicBezTo>
                  <a:pt x="9507" y="13017"/>
                  <a:pt x="9503" y="13017"/>
                  <a:pt x="9498" y="13019"/>
                </a:cubicBezTo>
                <a:lnTo>
                  <a:pt x="9519" y="13040"/>
                </a:lnTo>
                <a:lnTo>
                  <a:pt x="9519" y="13040"/>
                </a:lnTo>
                <a:cubicBezTo>
                  <a:pt x="9526" y="13037"/>
                  <a:pt x="9531" y="13036"/>
                  <a:pt x="9534" y="13036"/>
                </a:cubicBezTo>
                <a:cubicBezTo>
                  <a:pt x="9553" y="13036"/>
                  <a:pt x="9527" y="13067"/>
                  <a:pt x="9546" y="13067"/>
                </a:cubicBezTo>
                <a:cubicBezTo>
                  <a:pt x="9550" y="13079"/>
                  <a:pt x="9560" y="13083"/>
                  <a:pt x="9574" y="13083"/>
                </a:cubicBezTo>
                <a:cubicBezTo>
                  <a:pt x="9602" y="13083"/>
                  <a:pt x="9645" y="13067"/>
                  <a:pt x="9677" y="13067"/>
                </a:cubicBezTo>
                <a:cubicBezTo>
                  <a:pt x="9665" y="13079"/>
                  <a:pt x="9653" y="13091"/>
                  <a:pt x="9641" y="13091"/>
                </a:cubicBezTo>
                <a:cubicBezTo>
                  <a:pt x="9651" y="13081"/>
                  <a:pt x="9652" y="13077"/>
                  <a:pt x="9650" y="13077"/>
                </a:cubicBezTo>
                <a:cubicBezTo>
                  <a:pt x="9647" y="13077"/>
                  <a:pt x="9636" y="13084"/>
                  <a:pt x="9629" y="13091"/>
                </a:cubicBezTo>
                <a:cubicBezTo>
                  <a:pt x="9641" y="13091"/>
                  <a:pt x="9593" y="13138"/>
                  <a:pt x="9569" y="13138"/>
                </a:cubicBezTo>
                <a:cubicBezTo>
                  <a:pt x="9574" y="13141"/>
                  <a:pt x="9578" y="13142"/>
                  <a:pt x="9581" y="13142"/>
                </a:cubicBezTo>
                <a:cubicBezTo>
                  <a:pt x="9594" y="13142"/>
                  <a:pt x="9598" y="13126"/>
                  <a:pt x="9617" y="13126"/>
                </a:cubicBezTo>
                <a:lnTo>
                  <a:pt x="9629" y="13150"/>
                </a:lnTo>
                <a:cubicBezTo>
                  <a:pt x="9653" y="13138"/>
                  <a:pt x="9653" y="13126"/>
                  <a:pt x="9677" y="13126"/>
                </a:cubicBezTo>
                <a:cubicBezTo>
                  <a:pt x="9688" y="13126"/>
                  <a:pt x="9688" y="13138"/>
                  <a:pt x="9700" y="13150"/>
                </a:cubicBezTo>
                <a:cubicBezTo>
                  <a:pt x="9692" y="13159"/>
                  <a:pt x="9678" y="13167"/>
                  <a:pt x="9666" y="13167"/>
                </a:cubicBezTo>
                <a:cubicBezTo>
                  <a:pt x="9661" y="13167"/>
                  <a:pt x="9656" y="13166"/>
                  <a:pt x="9653" y="13162"/>
                </a:cubicBezTo>
                <a:lnTo>
                  <a:pt x="9653" y="13162"/>
                </a:lnTo>
                <a:cubicBezTo>
                  <a:pt x="9653" y="13174"/>
                  <a:pt x="9653" y="13186"/>
                  <a:pt x="9677" y="13186"/>
                </a:cubicBezTo>
                <a:cubicBezTo>
                  <a:pt x="9684" y="13175"/>
                  <a:pt x="9690" y="13172"/>
                  <a:pt x="9696" y="13172"/>
                </a:cubicBezTo>
                <a:cubicBezTo>
                  <a:pt x="9704" y="13172"/>
                  <a:pt x="9711" y="13176"/>
                  <a:pt x="9721" y="13176"/>
                </a:cubicBezTo>
                <a:cubicBezTo>
                  <a:pt x="9728" y="13176"/>
                  <a:pt x="9737" y="13173"/>
                  <a:pt x="9748" y="13162"/>
                </a:cubicBezTo>
                <a:lnTo>
                  <a:pt x="9748" y="13162"/>
                </a:lnTo>
                <a:lnTo>
                  <a:pt x="9736" y="13186"/>
                </a:lnTo>
                <a:cubicBezTo>
                  <a:pt x="9736" y="13186"/>
                  <a:pt x="9726" y="13191"/>
                  <a:pt x="9722" y="13191"/>
                </a:cubicBezTo>
                <a:cubicBezTo>
                  <a:pt x="9720" y="13191"/>
                  <a:pt x="9720" y="13190"/>
                  <a:pt x="9724" y="13186"/>
                </a:cubicBezTo>
                <a:lnTo>
                  <a:pt x="9724" y="13186"/>
                </a:lnTo>
                <a:cubicBezTo>
                  <a:pt x="9706" y="13198"/>
                  <a:pt x="9709" y="13201"/>
                  <a:pt x="9718" y="13201"/>
                </a:cubicBezTo>
                <a:cubicBezTo>
                  <a:pt x="9727" y="13201"/>
                  <a:pt x="9742" y="13198"/>
                  <a:pt x="9748" y="13198"/>
                </a:cubicBezTo>
                <a:cubicBezTo>
                  <a:pt x="9736" y="13210"/>
                  <a:pt x="9748" y="13222"/>
                  <a:pt x="9724" y="13233"/>
                </a:cubicBezTo>
                <a:cubicBezTo>
                  <a:pt x="9748" y="13233"/>
                  <a:pt x="9736" y="13245"/>
                  <a:pt x="9724" y="13257"/>
                </a:cubicBezTo>
                <a:cubicBezTo>
                  <a:pt x="9736" y="13257"/>
                  <a:pt x="9748" y="13245"/>
                  <a:pt x="9760" y="13245"/>
                </a:cubicBezTo>
                <a:lnTo>
                  <a:pt x="9772" y="13269"/>
                </a:lnTo>
                <a:cubicBezTo>
                  <a:pt x="9748" y="13281"/>
                  <a:pt x="9688" y="13317"/>
                  <a:pt x="9688" y="13317"/>
                </a:cubicBezTo>
                <a:cubicBezTo>
                  <a:pt x="9706" y="13317"/>
                  <a:pt x="9731" y="13297"/>
                  <a:pt x="9742" y="13297"/>
                </a:cubicBezTo>
                <a:cubicBezTo>
                  <a:pt x="9746" y="13297"/>
                  <a:pt x="9748" y="13299"/>
                  <a:pt x="9748" y="13305"/>
                </a:cubicBezTo>
                <a:cubicBezTo>
                  <a:pt x="9712" y="13317"/>
                  <a:pt x="9736" y="13341"/>
                  <a:pt x="9677" y="13353"/>
                </a:cubicBezTo>
                <a:cubicBezTo>
                  <a:pt x="9653" y="13376"/>
                  <a:pt x="9665" y="13400"/>
                  <a:pt x="9677" y="13400"/>
                </a:cubicBezTo>
                <a:cubicBezTo>
                  <a:pt x="9712" y="13388"/>
                  <a:pt x="9688" y="13376"/>
                  <a:pt x="9724" y="13364"/>
                </a:cubicBezTo>
                <a:cubicBezTo>
                  <a:pt x="9735" y="13372"/>
                  <a:pt x="9750" y="13373"/>
                  <a:pt x="9765" y="13373"/>
                </a:cubicBezTo>
                <a:cubicBezTo>
                  <a:pt x="9782" y="13373"/>
                  <a:pt x="9799" y="13371"/>
                  <a:pt x="9813" y="13371"/>
                </a:cubicBezTo>
                <a:cubicBezTo>
                  <a:pt x="9831" y="13371"/>
                  <a:pt x="9843" y="13374"/>
                  <a:pt x="9843" y="13388"/>
                </a:cubicBezTo>
                <a:lnTo>
                  <a:pt x="9855" y="13376"/>
                </a:lnTo>
                <a:lnTo>
                  <a:pt x="9867" y="13376"/>
                </a:lnTo>
                <a:cubicBezTo>
                  <a:pt x="9855" y="13388"/>
                  <a:pt x="9855" y="13400"/>
                  <a:pt x="9843" y="13412"/>
                </a:cubicBezTo>
                <a:cubicBezTo>
                  <a:pt x="9819" y="13436"/>
                  <a:pt x="9808" y="13460"/>
                  <a:pt x="9819" y="13472"/>
                </a:cubicBezTo>
                <a:cubicBezTo>
                  <a:pt x="9831" y="13472"/>
                  <a:pt x="9843" y="13460"/>
                  <a:pt x="9855" y="13448"/>
                </a:cubicBezTo>
                <a:cubicBezTo>
                  <a:pt x="9855" y="13460"/>
                  <a:pt x="9855" y="13472"/>
                  <a:pt x="9855" y="13484"/>
                </a:cubicBezTo>
                <a:lnTo>
                  <a:pt x="9819" y="13484"/>
                </a:lnTo>
                <a:cubicBezTo>
                  <a:pt x="9819" y="13495"/>
                  <a:pt x="9867" y="13531"/>
                  <a:pt x="9831" y="13543"/>
                </a:cubicBezTo>
                <a:cubicBezTo>
                  <a:pt x="9831" y="13531"/>
                  <a:pt x="9831" y="13531"/>
                  <a:pt x="9831" y="13531"/>
                </a:cubicBezTo>
                <a:cubicBezTo>
                  <a:pt x="9831" y="13555"/>
                  <a:pt x="9808" y="13555"/>
                  <a:pt x="9831" y="13579"/>
                </a:cubicBezTo>
                <a:cubicBezTo>
                  <a:pt x="9831" y="13593"/>
                  <a:pt x="9823" y="13599"/>
                  <a:pt x="9809" y="13599"/>
                </a:cubicBezTo>
                <a:cubicBezTo>
                  <a:pt x="9799" y="13599"/>
                  <a:pt x="9787" y="13596"/>
                  <a:pt x="9772" y="13591"/>
                </a:cubicBezTo>
                <a:lnTo>
                  <a:pt x="9772" y="13591"/>
                </a:lnTo>
                <a:cubicBezTo>
                  <a:pt x="9831" y="13614"/>
                  <a:pt x="9748" y="13626"/>
                  <a:pt x="9748" y="13626"/>
                </a:cubicBezTo>
                <a:cubicBezTo>
                  <a:pt x="9748" y="13626"/>
                  <a:pt x="9653" y="13829"/>
                  <a:pt x="9581" y="14055"/>
                </a:cubicBezTo>
                <a:cubicBezTo>
                  <a:pt x="9486" y="14293"/>
                  <a:pt x="9438" y="14555"/>
                  <a:pt x="9569" y="14734"/>
                </a:cubicBezTo>
                <a:cubicBezTo>
                  <a:pt x="9593" y="14746"/>
                  <a:pt x="9605" y="14781"/>
                  <a:pt x="9641" y="14781"/>
                </a:cubicBezTo>
                <a:cubicBezTo>
                  <a:pt x="9653" y="14805"/>
                  <a:pt x="9593" y="14793"/>
                  <a:pt x="9617" y="14805"/>
                </a:cubicBezTo>
                <a:cubicBezTo>
                  <a:pt x="9621" y="14804"/>
                  <a:pt x="9625" y="14803"/>
                  <a:pt x="9629" y="14803"/>
                </a:cubicBezTo>
                <a:cubicBezTo>
                  <a:pt x="9663" y="14803"/>
                  <a:pt x="9706" y="14841"/>
                  <a:pt x="9748" y="14841"/>
                </a:cubicBezTo>
                <a:lnTo>
                  <a:pt x="9748" y="14853"/>
                </a:lnTo>
                <a:cubicBezTo>
                  <a:pt x="9752" y="14855"/>
                  <a:pt x="9754" y="14855"/>
                  <a:pt x="9754" y="14855"/>
                </a:cubicBezTo>
                <a:cubicBezTo>
                  <a:pt x="9758" y="14855"/>
                  <a:pt x="9746" y="14844"/>
                  <a:pt x="9751" y="14844"/>
                </a:cubicBezTo>
                <a:cubicBezTo>
                  <a:pt x="9753" y="14844"/>
                  <a:pt x="9759" y="14847"/>
                  <a:pt x="9772" y="14853"/>
                </a:cubicBezTo>
                <a:lnTo>
                  <a:pt x="9712" y="14817"/>
                </a:lnTo>
                <a:lnTo>
                  <a:pt x="9760" y="14817"/>
                </a:lnTo>
                <a:cubicBezTo>
                  <a:pt x="9736" y="14793"/>
                  <a:pt x="9665" y="14757"/>
                  <a:pt x="9712" y="14757"/>
                </a:cubicBezTo>
                <a:cubicBezTo>
                  <a:pt x="9712" y="14754"/>
                  <a:pt x="9716" y="14752"/>
                  <a:pt x="9722" y="14752"/>
                </a:cubicBezTo>
                <a:cubicBezTo>
                  <a:pt x="9733" y="14752"/>
                  <a:pt x="9752" y="14757"/>
                  <a:pt x="9760" y="14757"/>
                </a:cubicBezTo>
                <a:lnTo>
                  <a:pt x="9760" y="14769"/>
                </a:lnTo>
                <a:lnTo>
                  <a:pt x="9796" y="14757"/>
                </a:lnTo>
                <a:lnTo>
                  <a:pt x="9796" y="14757"/>
                </a:lnTo>
                <a:cubicBezTo>
                  <a:pt x="9775" y="14768"/>
                  <a:pt x="9799" y="14796"/>
                  <a:pt x="9806" y="14796"/>
                </a:cubicBezTo>
                <a:cubicBezTo>
                  <a:pt x="9807" y="14796"/>
                  <a:pt x="9808" y="14795"/>
                  <a:pt x="9808" y="14793"/>
                </a:cubicBezTo>
                <a:cubicBezTo>
                  <a:pt x="9831" y="14781"/>
                  <a:pt x="9796" y="14793"/>
                  <a:pt x="9796" y="14769"/>
                </a:cubicBezTo>
                <a:cubicBezTo>
                  <a:pt x="9796" y="14767"/>
                  <a:pt x="9797" y="14766"/>
                  <a:pt x="9798" y="14766"/>
                </a:cubicBezTo>
                <a:cubicBezTo>
                  <a:pt x="9805" y="14766"/>
                  <a:pt x="9824" y="14781"/>
                  <a:pt x="9843" y="14781"/>
                </a:cubicBezTo>
                <a:lnTo>
                  <a:pt x="9843" y="14769"/>
                </a:lnTo>
                <a:cubicBezTo>
                  <a:pt x="9867" y="14781"/>
                  <a:pt x="9843" y="14781"/>
                  <a:pt x="9867" y="14781"/>
                </a:cubicBezTo>
                <a:lnTo>
                  <a:pt x="9855" y="14746"/>
                </a:lnTo>
                <a:lnTo>
                  <a:pt x="9855" y="14746"/>
                </a:lnTo>
                <a:cubicBezTo>
                  <a:pt x="9865" y="14750"/>
                  <a:pt x="9871" y="14751"/>
                  <a:pt x="9875" y="14751"/>
                </a:cubicBezTo>
                <a:cubicBezTo>
                  <a:pt x="9889" y="14751"/>
                  <a:pt x="9852" y="14720"/>
                  <a:pt x="9878" y="14720"/>
                </a:cubicBezTo>
                <a:cubicBezTo>
                  <a:pt x="9881" y="14720"/>
                  <a:pt x="9885" y="14721"/>
                  <a:pt x="9891" y="14722"/>
                </a:cubicBezTo>
                <a:cubicBezTo>
                  <a:pt x="9903" y="14746"/>
                  <a:pt x="9915" y="14734"/>
                  <a:pt x="9939" y="14746"/>
                </a:cubicBezTo>
                <a:lnTo>
                  <a:pt x="9950" y="14698"/>
                </a:lnTo>
                <a:cubicBezTo>
                  <a:pt x="9960" y="14698"/>
                  <a:pt x="9962" y="14713"/>
                  <a:pt x="9962" y="14713"/>
                </a:cubicBezTo>
                <a:cubicBezTo>
                  <a:pt x="9962" y="14713"/>
                  <a:pt x="9962" y="14712"/>
                  <a:pt x="9962" y="14710"/>
                </a:cubicBezTo>
                <a:cubicBezTo>
                  <a:pt x="9986" y="14710"/>
                  <a:pt x="9950" y="14686"/>
                  <a:pt x="9950" y="14686"/>
                </a:cubicBezTo>
                <a:cubicBezTo>
                  <a:pt x="9968" y="14686"/>
                  <a:pt x="9966" y="14666"/>
                  <a:pt x="9984" y="14666"/>
                </a:cubicBezTo>
                <a:cubicBezTo>
                  <a:pt x="9990" y="14666"/>
                  <a:pt x="9998" y="14668"/>
                  <a:pt x="10010" y="14674"/>
                </a:cubicBezTo>
                <a:cubicBezTo>
                  <a:pt x="10058" y="14650"/>
                  <a:pt x="9962" y="14638"/>
                  <a:pt x="9998" y="14627"/>
                </a:cubicBezTo>
                <a:cubicBezTo>
                  <a:pt x="10017" y="14627"/>
                  <a:pt x="10006" y="14642"/>
                  <a:pt x="10013" y="14642"/>
                </a:cubicBezTo>
                <a:cubicBezTo>
                  <a:pt x="10014" y="14642"/>
                  <a:pt x="10017" y="14641"/>
                  <a:pt x="10022" y="14638"/>
                </a:cubicBezTo>
                <a:lnTo>
                  <a:pt x="10022" y="14615"/>
                </a:lnTo>
                <a:cubicBezTo>
                  <a:pt x="10032" y="14615"/>
                  <a:pt x="10058" y="14631"/>
                  <a:pt x="10060" y="14637"/>
                </a:cubicBezTo>
                <a:lnTo>
                  <a:pt x="10060" y="14637"/>
                </a:lnTo>
                <a:cubicBezTo>
                  <a:pt x="10108" y="14602"/>
                  <a:pt x="10189" y="14590"/>
                  <a:pt x="10236" y="14567"/>
                </a:cubicBezTo>
                <a:cubicBezTo>
                  <a:pt x="10248" y="14591"/>
                  <a:pt x="10260" y="14603"/>
                  <a:pt x="10272" y="14615"/>
                </a:cubicBezTo>
                <a:cubicBezTo>
                  <a:pt x="10296" y="14555"/>
                  <a:pt x="10296" y="14531"/>
                  <a:pt x="10296" y="14519"/>
                </a:cubicBezTo>
                <a:cubicBezTo>
                  <a:pt x="10308" y="14519"/>
                  <a:pt x="10296" y="14531"/>
                  <a:pt x="10308" y="14543"/>
                </a:cubicBezTo>
                <a:cubicBezTo>
                  <a:pt x="10284" y="14472"/>
                  <a:pt x="10403" y="14496"/>
                  <a:pt x="10427" y="14448"/>
                </a:cubicBezTo>
                <a:lnTo>
                  <a:pt x="10391" y="14436"/>
                </a:lnTo>
                <a:cubicBezTo>
                  <a:pt x="10498" y="14412"/>
                  <a:pt x="10486" y="14317"/>
                  <a:pt x="10534" y="14257"/>
                </a:cubicBezTo>
                <a:lnTo>
                  <a:pt x="10534" y="14257"/>
                </a:lnTo>
                <a:lnTo>
                  <a:pt x="10522" y="14269"/>
                </a:lnTo>
                <a:cubicBezTo>
                  <a:pt x="10498" y="14246"/>
                  <a:pt x="10498" y="14234"/>
                  <a:pt x="10486" y="14210"/>
                </a:cubicBezTo>
                <a:lnTo>
                  <a:pt x="10486" y="14210"/>
                </a:lnTo>
                <a:cubicBezTo>
                  <a:pt x="10489" y="14213"/>
                  <a:pt x="10495" y="14217"/>
                  <a:pt x="10501" y="14221"/>
                </a:cubicBezTo>
                <a:lnTo>
                  <a:pt x="10501" y="14221"/>
                </a:lnTo>
                <a:cubicBezTo>
                  <a:pt x="10594" y="14183"/>
                  <a:pt x="10618" y="14042"/>
                  <a:pt x="10677" y="13960"/>
                </a:cubicBezTo>
                <a:cubicBezTo>
                  <a:pt x="10700" y="13818"/>
                  <a:pt x="10794" y="13688"/>
                  <a:pt x="10819" y="13546"/>
                </a:cubicBezTo>
                <a:lnTo>
                  <a:pt x="10819" y="13546"/>
                </a:lnTo>
                <a:cubicBezTo>
                  <a:pt x="10817" y="13551"/>
                  <a:pt x="10811" y="13553"/>
                  <a:pt x="10804" y="13553"/>
                </a:cubicBezTo>
                <a:cubicBezTo>
                  <a:pt x="10784" y="13553"/>
                  <a:pt x="10756" y="13539"/>
                  <a:pt x="10772" y="13531"/>
                </a:cubicBezTo>
                <a:cubicBezTo>
                  <a:pt x="10891" y="13519"/>
                  <a:pt x="10772" y="13448"/>
                  <a:pt x="10855" y="13424"/>
                </a:cubicBezTo>
                <a:cubicBezTo>
                  <a:pt x="10843" y="13341"/>
                  <a:pt x="10951" y="13293"/>
                  <a:pt x="10879" y="13198"/>
                </a:cubicBezTo>
                <a:lnTo>
                  <a:pt x="10879" y="13198"/>
                </a:lnTo>
                <a:lnTo>
                  <a:pt x="10915" y="13210"/>
                </a:lnTo>
                <a:cubicBezTo>
                  <a:pt x="10934" y="13200"/>
                  <a:pt x="10923" y="13191"/>
                  <a:pt x="10917" y="13182"/>
                </a:cubicBezTo>
                <a:lnTo>
                  <a:pt x="10917" y="13182"/>
                </a:lnTo>
                <a:cubicBezTo>
                  <a:pt x="10937" y="13147"/>
                  <a:pt x="10916" y="13114"/>
                  <a:pt x="10939" y="13103"/>
                </a:cubicBezTo>
                <a:lnTo>
                  <a:pt x="10891" y="13091"/>
                </a:lnTo>
                <a:cubicBezTo>
                  <a:pt x="10891" y="13079"/>
                  <a:pt x="10927" y="13091"/>
                  <a:pt x="10915" y="13067"/>
                </a:cubicBezTo>
                <a:lnTo>
                  <a:pt x="10915" y="13067"/>
                </a:lnTo>
                <a:lnTo>
                  <a:pt x="10927" y="13079"/>
                </a:lnTo>
                <a:lnTo>
                  <a:pt x="10903" y="13043"/>
                </a:lnTo>
                <a:lnTo>
                  <a:pt x="10903" y="13043"/>
                </a:lnTo>
                <a:cubicBezTo>
                  <a:pt x="10913" y="13047"/>
                  <a:pt x="10920" y="13049"/>
                  <a:pt x="10924" y="13049"/>
                </a:cubicBezTo>
                <a:cubicBezTo>
                  <a:pt x="10949" y="13049"/>
                  <a:pt x="10921" y="13005"/>
                  <a:pt x="10951" y="12995"/>
                </a:cubicBezTo>
                <a:cubicBezTo>
                  <a:pt x="10939" y="12972"/>
                  <a:pt x="10915" y="12924"/>
                  <a:pt x="10939" y="12900"/>
                </a:cubicBezTo>
                <a:cubicBezTo>
                  <a:pt x="10974" y="12900"/>
                  <a:pt x="10986" y="12864"/>
                  <a:pt x="11010" y="12841"/>
                </a:cubicBezTo>
                <a:cubicBezTo>
                  <a:pt x="11010" y="12793"/>
                  <a:pt x="11010" y="12722"/>
                  <a:pt x="11034" y="12662"/>
                </a:cubicBezTo>
                <a:lnTo>
                  <a:pt x="10986" y="12650"/>
                </a:lnTo>
                <a:lnTo>
                  <a:pt x="10986" y="12638"/>
                </a:lnTo>
                <a:lnTo>
                  <a:pt x="11010" y="12638"/>
                </a:lnTo>
                <a:cubicBezTo>
                  <a:pt x="11046" y="12638"/>
                  <a:pt x="11021" y="12618"/>
                  <a:pt x="11022" y="12603"/>
                </a:cubicBezTo>
                <a:lnTo>
                  <a:pt x="11022" y="12603"/>
                </a:lnTo>
                <a:cubicBezTo>
                  <a:pt x="11015" y="12606"/>
                  <a:pt x="11008" y="12607"/>
                  <a:pt x="11002" y="12607"/>
                </a:cubicBezTo>
                <a:cubicBezTo>
                  <a:pt x="10983" y="12607"/>
                  <a:pt x="10969" y="12596"/>
                  <a:pt x="10986" y="12579"/>
                </a:cubicBezTo>
                <a:lnTo>
                  <a:pt x="10986" y="12579"/>
                </a:lnTo>
                <a:lnTo>
                  <a:pt x="10974" y="12567"/>
                </a:lnTo>
                <a:lnTo>
                  <a:pt x="10974" y="12567"/>
                </a:lnTo>
                <a:cubicBezTo>
                  <a:pt x="10986" y="12571"/>
                  <a:pt x="10996" y="12572"/>
                  <a:pt x="11004" y="12572"/>
                </a:cubicBezTo>
                <a:cubicBezTo>
                  <a:pt x="11021" y="12572"/>
                  <a:pt x="11034" y="12567"/>
                  <a:pt x="11058" y="12567"/>
                </a:cubicBezTo>
                <a:cubicBezTo>
                  <a:pt x="11058" y="12519"/>
                  <a:pt x="10998" y="12471"/>
                  <a:pt x="11034" y="12412"/>
                </a:cubicBezTo>
                <a:lnTo>
                  <a:pt x="11034" y="12412"/>
                </a:lnTo>
                <a:cubicBezTo>
                  <a:pt x="11038" y="12413"/>
                  <a:pt x="11041" y="12414"/>
                  <a:pt x="11043" y="12414"/>
                </a:cubicBezTo>
                <a:cubicBezTo>
                  <a:pt x="11056" y="12414"/>
                  <a:pt x="11041" y="12393"/>
                  <a:pt x="11057" y="12393"/>
                </a:cubicBezTo>
                <a:cubicBezTo>
                  <a:pt x="11062" y="12393"/>
                  <a:pt x="11069" y="12395"/>
                  <a:pt x="11082" y="12400"/>
                </a:cubicBezTo>
                <a:cubicBezTo>
                  <a:pt x="11076" y="12376"/>
                  <a:pt x="11064" y="12373"/>
                  <a:pt x="11047" y="12373"/>
                </a:cubicBezTo>
                <a:cubicBezTo>
                  <a:pt x="11042" y="12373"/>
                  <a:pt x="11036" y="12374"/>
                  <a:pt x="11029" y="12374"/>
                </a:cubicBezTo>
                <a:cubicBezTo>
                  <a:pt x="11017" y="12374"/>
                  <a:pt x="11002" y="12372"/>
                  <a:pt x="10986" y="12364"/>
                </a:cubicBezTo>
                <a:cubicBezTo>
                  <a:pt x="10998" y="12364"/>
                  <a:pt x="10974" y="12352"/>
                  <a:pt x="10998" y="12352"/>
                </a:cubicBezTo>
                <a:lnTo>
                  <a:pt x="11046" y="12352"/>
                </a:lnTo>
                <a:lnTo>
                  <a:pt x="11046" y="12329"/>
                </a:lnTo>
                <a:cubicBezTo>
                  <a:pt x="11046" y="12329"/>
                  <a:pt x="11058" y="12341"/>
                  <a:pt x="11058" y="12341"/>
                </a:cubicBezTo>
                <a:cubicBezTo>
                  <a:pt x="11034" y="12293"/>
                  <a:pt x="11117" y="12269"/>
                  <a:pt x="11082" y="12221"/>
                </a:cubicBezTo>
                <a:cubicBezTo>
                  <a:pt x="11077" y="12219"/>
                  <a:pt x="11074" y="12218"/>
                  <a:pt x="11072" y="12218"/>
                </a:cubicBezTo>
                <a:cubicBezTo>
                  <a:pt x="11065" y="12218"/>
                  <a:pt x="11077" y="12233"/>
                  <a:pt x="11058" y="12233"/>
                </a:cubicBezTo>
                <a:cubicBezTo>
                  <a:pt x="11010" y="12186"/>
                  <a:pt x="11105" y="12198"/>
                  <a:pt x="11070" y="12162"/>
                </a:cubicBezTo>
                <a:lnTo>
                  <a:pt x="11070" y="12162"/>
                </a:lnTo>
                <a:lnTo>
                  <a:pt x="11105" y="12174"/>
                </a:lnTo>
                <a:cubicBezTo>
                  <a:pt x="11082" y="12150"/>
                  <a:pt x="11058" y="12150"/>
                  <a:pt x="11082" y="12126"/>
                </a:cubicBezTo>
                <a:cubicBezTo>
                  <a:pt x="11129" y="12126"/>
                  <a:pt x="11117" y="12150"/>
                  <a:pt x="11129" y="12162"/>
                </a:cubicBezTo>
                <a:cubicBezTo>
                  <a:pt x="11129" y="12150"/>
                  <a:pt x="11129" y="12114"/>
                  <a:pt x="11093" y="12114"/>
                </a:cubicBezTo>
                <a:cubicBezTo>
                  <a:pt x="11082" y="12102"/>
                  <a:pt x="11117" y="12102"/>
                  <a:pt x="11129" y="12090"/>
                </a:cubicBezTo>
                <a:cubicBezTo>
                  <a:pt x="11121" y="12090"/>
                  <a:pt x="11113" y="12096"/>
                  <a:pt x="11102" y="12096"/>
                </a:cubicBezTo>
                <a:cubicBezTo>
                  <a:pt x="11096" y="12096"/>
                  <a:pt x="11089" y="12094"/>
                  <a:pt x="11082" y="12090"/>
                </a:cubicBezTo>
                <a:cubicBezTo>
                  <a:pt x="11117" y="12067"/>
                  <a:pt x="11117" y="12031"/>
                  <a:pt x="11117" y="12007"/>
                </a:cubicBezTo>
                <a:lnTo>
                  <a:pt x="11153" y="12007"/>
                </a:lnTo>
                <a:cubicBezTo>
                  <a:pt x="11105" y="11983"/>
                  <a:pt x="11189" y="11995"/>
                  <a:pt x="11189" y="11960"/>
                </a:cubicBezTo>
                <a:cubicBezTo>
                  <a:pt x="11177" y="11876"/>
                  <a:pt x="11129" y="11769"/>
                  <a:pt x="11153" y="11686"/>
                </a:cubicBezTo>
                <a:cubicBezTo>
                  <a:pt x="11105" y="11662"/>
                  <a:pt x="11105" y="11638"/>
                  <a:pt x="11093" y="11614"/>
                </a:cubicBezTo>
                <a:lnTo>
                  <a:pt x="11165" y="11614"/>
                </a:lnTo>
                <a:lnTo>
                  <a:pt x="11141" y="11590"/>
                </a:lnTo>
                <a:cubicBezTo>
                  <a:pt x="11146" y="11588"/>
                  <a:pt x="11150" y="11587"/>
                  <a:pt x="11152" y="11587"/>
                </a:cubicBezTo>
                <a:cubicBezTo>
                  <a:pt x="11159" y="11587"/>
                  <a:pt x="11159" y="11594"/>
                  <a:pt x="11166" y="11594"/>
                </a:cubicBezTo>
                <a:cubicBezTo>
                  <a:pt x="11168" y="11594"/>
                  <a:pt x="11172" y="11593"/>
                  <a:pt x="11177" y="11590"/>
                </a:cubicBezTo>
                <a:lnTo>
                  <a:pt x="11141" y="11579"/>
                </a:lnTo>
                <a:cubicBezTo>
                  <a:pt x="11158" y="11579"/>
                  <a:pt x="11157" y="11548"/>
                  <a:pt x="11172" y="11548"/>
                </a:cubicBezTo>
                <a:cubicBezTo>
                  <a:pt x="11178" y="11548"/>
                  <a:pt x="11187" y="11553"/>
                  <a:pt x="11201" y="11567"/>
                </a:cubicBezTo>
                <a:lnTo>
                  <a:pt x="11212" y="11483"/>
                </a:lnTo>
                <a:cubicBezTo>
                  <a:pt x="11212" y="11459"/>
                  <a:pt x="11153" y="11459"/>
                  <a:pt x="11177" y="11448"/>
                </a:cubicBezTo>
                <a:cubicBezTo>
                  <a:pt x="11181" y="11444"/>
                  <a:pt x="11183" y="11442"/>
                  <a:pt x="11186" y="11442"/>
                </a:cubicBezTo>
                <a:cubicBezTo>
                  <a:pt x="11191" y="11442"/>
                  <a:pt x="11197" y="11448"/>
                  <a:pt x="11212" y="11448"/>
                </a:cubicBezTo>
                <a:cubicBezTo>
                  <a:pt x="11260" y="11388"/>
                  <a:pt x="11082" y="11376"/>
                  <a:pt x="11117" y="11317"/>
                </a:cubicBezTo>
                <a:lnTo>
                  <a:pt x="11129" y="11317"/>
                </a:lnTo>
                <a:cubicBezTo>
                  <a:pt x="11105" y="11317"/>
                  <a:pt x="11117" y="11293"/>
                  <a:pt x="11105" y="11293"/>
                </a:cubicBezTo>
                <a:cubicBezTo>
                  <a:pt x="11034" y="11293"/>
                  <a:pt x="11141" y="11305"/>
                  <a:pt x="11093" y="11317"/>
                </a:cubicBezTo>
                <a:lnTo>
                  <a:pt x="11093" y="11317"/>
                </a:lnTo>
                <a:cubicBezTo>
                  <a:pt x="11046" y="11317"/>
                  <a:pt x="11070" y="11293"/>
                  <a:pt x="11022" y="11293"/>
                </a:cubicBezTo>
                <a:cubicBezTo>
                  <a:pt x="11046" y="11281"/>
                  <a:pt x="11010" y="11269"/>
                  <a:pt x="11010" y="11257"/>
                </a:cubicBezTo>
                <a:cubicBezTo>
                  <a:pt x="11046" y="11245"/>
                  <a:pt x="11022" y="11209"/>
                  <a:pt x="11070" y="11198"/>
                </a:cubicBezTo>
                <a:cubicBezTo>
                  <a:pt x="11058" y="11186"/>
                  <a:pt x="10998" y="11174"/>
                  <a:pt x="10998" y="11162"/>
                </a:cubicBezTo>
                <a:cubicBezTo>
                  <a:pt x="11022" y="11150"/>
                  <a:pt x="11034" y="11150"/>
                  <a:pt x="11041" y="11150"/>
                </a:cubicBezTo>
                <a:cubicBezTo>
                  <a:pt x="11049" y="11150"/>
                  <a:pt x="11052" y="11150"/>
                  <a:pt x="11058" y="11138"/>
                </a:cubicBezTo>
                <a:lnTo>
                  <a:pt x="11022" y="11138"/>
                </a:lnTo>
                <a:cubicBezTo>
                  <a:pt x="11034" y="11126"/>
                  <a:pt x="11046" y="11126"/>
                  <a:pt x="11058" y="11126"/>
                </a:cubicBezTo>
                <a:cubicBezTo>
                  <a:pt x="11058" y="11102"/>
                  <a:pt x="11010" y="11102"/>
                  <a:pt x="11034" y="11090"/>
                </a:cubicBezTo>
                <a:lnTo>
                  <a:pt x="11034" y="11090"/>
                </a:lnTo>
                <a:lnTo>
                  <a:pt x="11070" y="11102"/>
                </a:lnTo>
                <a:cubicBezTo>
                  <a:pt x="11058" y="11078"/>
                  <a:pt x="11058" y="11078"/>
                  <a:pt x="11058" y="11055"/>
                </a:cubicBezTo>
                <a:cubicBezTo>
                  <a:pt x="11076" y="11055"/>
                  <a:pt x="11080" y="11061"/>
                  <a:pt x="11076" y="11065"/>
                </a:cubicBezTo>
                <a:lnTo>
                  <a:pt x="11076" y="11065"/>
                </a:lnTo>
                <a:cubicBezTo>
                  <a:pt x="11110" y="11053"/>
                  <a:pt x="11046" y="11043"/>
                  <a:pt x="11058" y="11043"/>
                </a:cubicBezTo>
                <a:lnTo>
                  <a:pt x="11058" y="11043"/>
                </a:lnTo>
                <a:cubicBezTo>
                  <a:pt x="11046" y="11043"/>
                  <a:pt x="11034" y="11055"/>
                  <a:pt x="10998" y="11055"/>
                </a:cubicBezTo>
                <a:cubicBezTo>
                  <a:pt x="11010" y="11043"/>
                  <a:pt x="10962" y="11019"/>
                  <a:pt x="10998" y="11019"/>
                </a:cubicBezTo>
                <a:lnTo>
                  <a:pt x="11034" y="11031"/>
                </a:lnTo>
                <a:cubicBezTo>
                  <a:pt x="10998" y="11007"/>
                  <a:pt x="10986" y="11019"/>
                  <a:pt x="10998" y="10984"/>
                </a:cubicBezTo>
                <a:lnTo>
                  <a:pt x="10998" y="10984"/>
                </a:lnTo>
                <a:cubicBezTo>
                  <a:pt x="10998" y="10984"/>
                  <a:pt x="10998" y="10984"/>
                  <a:pt x="10998" y="10984"/>
                </a:cubicBezTo>
                <a:lnTo>
                  <a:pt x="10998" y="10984"/>
                </a:lnTo>
                <a:cubicBezTo>
                  <a:pt x="10998" y="10984"/>
                  <a:pt x="10998" y="10983"/>
                  <a:pt x="10998" y="10983"/>
                </a:cubicBezTo>
                <a:lnTo>
                  <a:pt x="10998" y="10983"/>
                </a:lnTo>
                <a:cubicBezTo>
                  <a:pt x="10998" y="10983"/>
                  <a:pt x="10998" y="10984"/>
                  <a:pt x="10998" y="10984"/>
                </a:cubicBezTo>
                <a:lnTo>
                  <a:pt x="10998" y="10984"/>
                </a:lnTo>
                <a:cubicBezTo>
                  <a:pt x="10985" y="10964"/>
                  <a:pt x="11010" y="10944"/>
                  <a:pt x="11010" y="10924"/>
                </a:cubicBezTo>
                <a:cubicBezTo>
                  <a:pt x="10998" y="10912"/>
                  <a:pt x="10986" y="10912"/>
                  <a:pt x="10986" y="10912"/>
                </a:cubicBezTo>
                <a:cubicBezTo>
                  <a:pt x="10974" y="10918"/>
                  <a:pt x="10965" y="10918"/>
                  <a:pt x="10956" y="10918"/>
                </a:cubicBezTo>
                <a:cubicBezTo>
                  <a:pt x="10948" y="10918"/>
                  <a:pt x="10939" y="10918"/>
                  <a:pt x="10927" y="10924"/>
                </a:cubicBezTo>
                <a:cubicBezTo>
                  <a:pt x="10974" y="10900"/>
                  <a:pt x="10855" y="10888"/>
                  <a:pt x="10891" y="10864"/>
                </a:cubicBezTo>
                <a:cubicBezTo>
                  <a:pt x="10915" y="10864"/>
                  <a:pt x="10927" y="10864"/>
                  <a:pt x="10915" y="10876"/>
                </a:cubicBezTo>
                <a:cubicBezTo>
                  <a:pt x="10962" y="10888"/>
                  <a:pt x="11010" y="10888"/>
                  <a:pt x="11046" y="10900"/>
                </a:cubicBezTo>
                <a:cubicBezTo>
                  <a:pt x="11034" y="10888"/>
                  <a:pt x="11022" y="10876"/>
                  <a:pt x="11046" y="10876"/>
                </a:cubicBezTo>
                <a:lnTo>
                  <a:pt x="10998" y="10876"/>
                </a:lnTo>
                <a:cubicBezTo>
                  <a:pt x="10986" y="10876"/>
                  <a:pt x="10998" y="10864"/>
                  <a:pt x="10998" y="10864"/>
                </a:cubicBezTo>
                <a:cubicBezTo>
                  <a:pt x="10991" y="10862"/>
                  <a:pt x="10984" y="10861"/>
                  <a:pt x="10977" y="10861"/>
                </a:cubicBezTo>
                <a:cubicBezTo>
                  <a:pt x="10959" y="10861"/>
                  <a:pt x="10944" y="10868"/>
                  <a:pt x="10930" y="10868"/>
                </a:cubicBezTo>
                <a:cubicBezTo>
                  <a:pt x="10925" y="10868"/>
                  <a:pt x="10920" y="10867"/>
                  <a:pt x="10915" y="10864"/>
                </a:cubicBezTo>
                <a:cubicBezTo>
                  <a:pt x="10903" y="10840"/>
                  <a:pt x="10974" y="10852"/>
                  <a:pt x="10951" y="10840"/>
                </a:cubicBezTo>
                <a:cubicBezTo>
                  <a:pt x="10927" y="10817"/>
                  <a:pt x="10891" y="10840"/>
                  <a:pt x="10903" y="10805"/>
                </a:cubicBezTo>
                <a:lnTo>
                  <a:pt x="10903" y="10805"/>
                </a:lnTo>
                <a:cubicBezTo>
                  <a:pt x="10909" y="10810"/>
                  <a:pt x="10915" y="10813"/>
                  <a:pt x="10918" y="10815"/>
                </a:cubicBezTo>
                <a:lnTo>
                  <a:pt x="10918" y="10815"/>
                </a:lnTo>
                <a:cubicBezTo>
                  <a:pt x="10936" y="10803"/>
                  <a:pt x="10905" y="10780"/>
                  <a:pt x="10962" y="10769"/>
                </a:cubicBezTo>
                <a:cubicBezTo>
                  <a:pt x="10986" y="10769"/>
                  <a:pt x="10998" y="10769"/>
                  <a:pt x="10998" y="10781"/>
                </a:cubicBezTo>
                <a:lnTo>
                  <a:pt x="10986" y="10781"/>
                </a:lnTo>
                <a:cubicBezTo>
                  <a:pt x="10993" y="10783"/>
                  <a:pt x="10998" y="10783"/>
                  <a:pt x="11001" y="10783"/>
                </a:cubicBezTo>
                <a:cubicBezTo>
                  <a:pt x="11016" y="10783"/>
                  <a:pt x="10994" y="10766"/>
                  <a:pt x="11015" y="10766"/>
                </a:cubicBezTo>
                <a:cubicBezTo>
                  <a:pt x="11015" y="10766"/>
                  <a:pt x="11016" y="10766"/>
                  <a:pt x="11017" y="10767"/>
                </a:cubicBezTo>
                <a:lnTo>
                  <a:pt x="11017" y="10767"/>
                </a:lnTo>
                <a:cubicBezTo>
                  <a:pt x="10999" y="10760"/>
                  <a:pt x="11000" y="10743"/>
                  <a:pt x="11010" y="10733"/>
                </a:cubicBezTo>
                <a:lnTo>
                  <a:pt x="10974" y="10733"/>
                </a:lnTo>
                <a:cubicBezTo>
                  <a:pt x="10915" y="10715"/>
                  <a:pt x="10933" y="10715"/>
                  <a:pt x="10964" y="10715"/>
                </a:cubicBezTo>
                <a:cubicBezTo>
                  <a:pt x="10995" y="10715"/>
                  <a:pt x="11040" y="10715"/>
                  <a:pt x="11034" y="10697"/>
                </a:cubicBezTo>
                <a:cubicBezTo>
                  <a:pt x="11028" y="10691"/>
                  <a:pt x="11024" y="10689"/>
                  <a:pt x="11021" y="10689"/>
                </a:cubicBezTo>
                <a:cubicBezTo>
                  <a:pt x="11015" y="10689"/>
                  <a:pt x="11015" y="10700"/>
                  <a:pt x="11007" y="10700"/>
                </a:cubicBezTo>
                <a:cubicBezTo>
                  <a:pt x="11005" y="10700"/>
                  <a:pt x="11002" y="10699"/>
                  <a:pt x="10998" y="10697"/>
                </a:cubicBezTo>
                <a:cubicBezTo>
                  <a:pt x="10998" y="10674"/>
                  <a:pt x="11034" y="10674"/>
                  <a:pt x="11022" y="10650"/>
                </a:cubicBezTo>
                <a:cubicBezTo>
                  <a:pt x="11034" y="10638"/>
                  <a:pt x="11046" y="10626"/>
                  <a:pt x="11093" y="10626"/>
                </a:cubicBezTo>
                <a:cubicBezTo>
                  <a:pt x="11082" y="10602"/>
                  <a:pt x="11117" y="10578"/>
                  <a:pt x="11070" y="10567"/>
                </a:cubicBezTo>
                <a:lnTo>
                  <a:pt x="11070" y="10567"/>
                </a:lnTo>
                <a:cubicBezTo>
                  <a:pt x="11034" y="10602"/>
                  <a:pt x="11117" y="10590"/>
                  <a:pt x="11058" y="10626"/>
                </a:cubicBezTo>
                <a:lnTo>
                  <a:pt x="11022" y="10614"/>
                </a:lnTo>
                <a:cubicBezTo>
                  <a:pt x="11022" y="10603"/>
                  <a:pt x="11003" y="10583"/>
                  <a:pt x="11007" y="10562"/>
                </a:cubicBezTo>
                <a:lnTo>
                  <a:pt x="11007" y="10562"/>
                </a:lnTo>
                <a:cubicBezTo>
                  <a:pt x="11003" y="10567"/>
                  <a:pt x="10995" y="10567"/>
                  <a:pt x="10986" y="10567"/>
                </a:cubicBezTo>
                <a:cubicBezTo>
                  <a:pt x="10974" y="10531"/>
                  <a:pt x="10927" y="10531"/>
                  <a:pt x="10939" y="10495"/>
                </a:cubicBezTo>
                <a:cubicBezTo>
                  <a:pt x="10974" y="10495"/>
                  <a:pt x="10974" y="10507"/>
                  <a:pt x="10974" y="10519"/>
                </a:cubicBezTo>
                <a:cubicBezTo>
                  <a:pt x="10998" y="10507"/>
                  <a:pt x="10974" y="10507"/>
                  <a:pt x="10986" y="10471"/>
                </a:cubicBezTo>
                <a:cubicBezTo>
                  <a:pt x="11022" y="10471"/>
                  <a:pt x="10986" y="10495"/>
                  <a:pt x="11022" y="10495"/>
                </a:cubicBezTo>
                <a:lnTo>
                  <a:pt x="11010" y="10471"/>
                </a:lnTo>
                <a:lnTo>
                  <a:pt x="11010" y="10459"/>
                </a:lnTo>
                <a:cubicBezTo>
                  <a:pt x="10962" y="10459"/>
                  <a:pt x="11022" y="10436"/>
                  <a:pt x="10998" y="10424"/>
                </a:cubicBezTo>
                <a:cubicBezTo>
                  <a:pt x="10998" y="10376"/>
                  <a:pt x="10927" y="10376"/>
                  <a:pt x="10879" y="10352"/>
                </a:cubicBezTo>
                <a:cubicBezTo>
                  <a:pt x="10887" y="10352"/>
                  <a:pt x="10895" y="10347"/>
                  <a:pt x="10906" y="10347"/>
                </a:cubicBezTo>
                <a:cubicBezTo>
                  <a:pt x="10912" y="10347"/>
                  <a:pt x="10919" y="10348"/>
                  <a:pt x="10927" y="10352"/>
                </a:cubicBezTo>
                <a:cubicBezTo>
                  <a:pt x="10915" y="10358"/>
                  <a:pt x="10912" y="10358"/>
                  <a:pt x="10913" y="10358"/>
                </a:cubicBezTo>
                <a:cubicBezTo>
                  <a:pt x="10915" y="10358"/>
                  <a:pt x="10921" y="10358"/>
                  <a:pt x="10927" y="10364"/>
                </a:cubicBezTo>
                <a:cubicBezTo>
                  <a:pt x="10927" y="10351"/>
                  <a:pt x="10945" y="10338"/>
                  <a:pt x="10966" y="10330"/>
                </a:cubicBezTo>
                <a:lnTo>
                  <a:pt x="10966" y="10330"/>
                </a:lnTo>
                <a:cubicBezTo>
                  <a:pt x="10966" y="10331"/>
                  <a:pt x="10967" y="10331"/>
                  <a:pt x="10968" y="10331"/>
                </a:cubicBezTo>
                <a:cubicBezTo>
                  <a:pt x="10971" y="10331"/>
                  <a:pt x="10973" y="10329"/>
                  <a:pt x="10976" y="10327"/>
                </a:cubicBezTo>
                <a:lnTo>
                  <a:pt x="10976" y="10327"/>
                </a:lnTo>
                <a:cubicBezTo>
                  <a:pt x="10973" y="10328"/>
                  <a:pt x="10969" y="10329"/>
                  <a:pt x="10966" y="10330"/>
                </a:cubicBezTo>
                <a:lnTo>
                  <a:pt x="10966" y="10330"/>
                </a:lnTo>
                <a:cubicBezTo>
                  <a:pt x="10965" y="10330"/>
                  <a:pt x="10963" y="10329"/>
                  <a:pt x="10962" y="10328"/>
                </a:cubicBezTo>
                <a:lnTo>
                  <a:pt x="10962" y="10293"/>
                </a:lnTo>
                <a:cubicBezTo>
                  <a:pt x="10949" y="10300"/>
                  <a:pt x="10939" y="10306"/>
                  <a:pt x="10929" y="10306"/>
                </a:cubicBezTo>
                <a:cubicBezTo>
                  <a:pt x="10921" y="10306"/>
                  <a:pt x="10913" y="10303"/>
                  <a:pt x="10903" y="10293"/>
                </a:cubicBezTo>
                <a:cubicBezTo>
                  <a:pt x="10903" y="10281"/>
                  <a:pt x="10903" y="10281"/>
                  <a:pt x="10903" y="10257"/>
                </a:cubicBezTo>
                <a:cubicBezTo>
                  <a:pt x="10911" y="10257"/>
                  <a:pt x="10929" y="10252"/>
                  <a:pt x="10941" y="10252"/>
                </a:cubicBezTo>
                <a:cubicBezTo>
                  <a:pt x="10946" y="10252"/>
                  <a:pt x="10950" y="10253"/>
                  <a:pt x="10951" y="10257"/>
                </a:cubicBezTo>
                <a:lnTo>
                  <a:pt x="10951" y="10257"/>
                </a:lnTo>
                <a:cubicBezTo>
                  <a:pt x="10950" y="10254"/>
                  <a:pt x="10949" y="10233"/>
                  <a:pt x="10927" y="10233"/>
                </a:cubicBezTo>
                <a:cubicBezTo>
                  <a:pt x="10922" y="10238"/>
                  <a:pt x="10917" y="10240"/>
                  <a:pt x="10913" y="10240"/>
                </a:cubicBezTo>
                <a:cubicBezTo>
                  <a:pt x="10899" y="10240"/>
                  <a:pt x="10888" y="10219"/>
                  <a:pt x="10867" y="10219"/>
                </a:cubicBezTo>
                <a:cubicBezTo>
                  <a:pt x="10863" y="10219"/>
                  <a:pt x="10859" y="10220"/>
                  <a:pt x="10855" y="10221"/>
                </a:cubicBezTo>
                <a:lnTo>
                  <a:pt x="10879" y="10197"/>
                </a:lnTo>
                <a:cubicBezTo>
                  <a:pt x="10879" y="10209"/>
                  <a:pt x="10891" y="10209"/>
                  <a:pt x="10891" y="10209"/>
                </a:cubicBezTo>
                <a:cubicBezTo>
                  <a:pt x="10939" y="10197"/>
                  <a:pt x="10879" y="10197"/>
                  <a:pt x="10867" y="10186"/>
                </a:cubicBezTo>
                <a:cubicBezTo>
                  <a:pt x="10879" y="10186"/>
                  <a:pt x="10879" y="10162"/>
                  <a:pt x="10903" y="10162"/>
                </a:cubicBezTo>
                <a:cubicBezTo>
                  <a:pt x="10879" y="10150"/>
                  <a:pt x="10891" y="10138"/>
                  <a:pt x="10915" y="10138"/>
                </a:cubicBezTo>
                <a:cubicBezTo>
                  <a:pt x="10911" y="10134"/>
                  <a:pt x="10907" y="10133"/>
                  <a:pt x="10902" y="10133"/>
                </a:cubicBezTo>
                <a:cubicBezTo>
                  <a:pt x="10894" y="10133"/>
                  <a:pt x="10883" y="10138"/>
                  <a:pt x="10867" y="10138"/>
                </a:cubicBezTo>
                <a:lnTo>
                  <a:pt x="10867" y="10102"/>
                </a:lnTo>
                <a:cubicBezTo>
                  <a:pt x="10891" y="10102"/>
                  <a:pt x="10962" y="10090"/>
                  <a:pt x="10974" y="10090"/>
                </a:cubicBezTo>
                <a:cubicBezTo>
                  <a:pt x="10962" y="10084"/>
                  <a:pt x="10945" y="10084"/>
                  <a:pt x="10930" y="10084"/>
                </a:cubicBezTo>
                <a:cubicBezTo>
                  <a:pt x="10915" y="10084"/>
                  <a:pt x="10903" y="10084"/>
                  <a:pt x="10903" y="10078"/>
                </a:cubicBezTo>
                <a:cubicBezTo>
                  <a:pt x="10944" y="10078"/>
                  <a:pt x="10932" y="10052"/>
                  <a:pt x="10965" y="10052"/>
                </a:cubicBezTo>
                <a:cubicBezTo>
                  <a:pt x="10971" y="10052"/>
                  <a:pt x="10978" y="10053"/>
                  <a:pt x="10986" y="10055"/>
                </a:cubicBezTo>
                <a:cubicBezTo>
                  <a:pt x="11022" y="10043"/>
                  <a:pt x="11010" y="10007"/>
                  <a:pt x="10998" y="9995"/>
                </a:cubicBezTo>
                <a:cubicBezTo>
                  <a:pt x="10962" y="9995"/>
                  <a:pt x="10986" y="10019"/>
                  <a:pt x="10939" y="10019"/>
                </a:cubicBezTo>
                <a:cubicBezTo>
                  <a:pt x="10927" y="9971"/>
                  <a:pt x="10820" y="9983"/>
                  <a:pt x="10831" y="9947"/>
                </a:cubicBezTo>
                <a:lnTo>
                  <a:pt x="10831" y="9947"/>
                </a:lnTo>
                <a:lnTo>
                  <a:pt x="10820" y="9959"/>
                </a:lnTo>
                <a:cubicBezTo>
                  <a:pt x="10796" y="9935"/>
                  <a:pt x="10808" y="9947"/>
                  <a:pt x="10772" y="9935"/>
                </a:cubicBezTo>
                <a:cubicBezTo>
                  <a:pt x="10820" y="9935"/>
                  <a:pt x="10891" y="9888"/>
                  <a:pt x="10879" y="9864"/>
                </a:cubicBezTo>
                <a:cubicBezTo>
                  <a:pt x="10855" y="9864"/>
                  <a:pt x="10831" y="9888"/>
                  <a:pt x="10796" y="9888"/>
                </a:cubicBezTo>
                <a:lnTo>
                  <a:pt x="10784" y="9864"/>
                </a:lnTo>
                <a:lnTo>
                  <a:pt x="10808" y="9864"/>
                </a:lnTo>
                <a:cubicBezTo>
                  <a:pt x="10784" y="9840"/>
                  <a:pt x="10867" y="9816"/>
                  <a:pt x="10808" y="9816"/>
                </a:cubicBezTo>
                <a:lnTo>
                  <a:pt x="10838" y="9804"/>
                </a:lnTo>
                <a:lnTo>
                  <a:pt x="10838" y="9804"/>
                </a:lnTo>
                <a:cubicBezTo>
                  <a:pt x="10840" y="9804"/>
                  <a:pt x="10842" y="9805"/>
                  <a:pt x="10843" y="9805"/>
                </a:cubicBezTo>
                <a:lnTo>
                  <a:pt x="10867" y="9793"/>
                </a:lnTo>
                <a:lnTo>
                  <a:pt x="10867" y="9793"/>
                </a:lnTo>
                <a:lnTo>
                  <a:pt x="10838" y="9804"/>
                </a:lnTo>
                <a:lnTo>
                  <a:pt x="10838" y="9804"/>
                </a:lnTo>
                <a:cubicBezTo>
                  <a:pt x="10818" y="9801"/>
                  <a:pt x="10807" y="9781"/>
                  <a:pt x="10796" y="9781"/>
                </a:cubicBezTo>
                <a:cubicBezTo>
                  <a:pt x="10772" y="9757"/>
                  <a:pt x="10796" y="9745"/>
                  <a:pt x="10820" y="9721"/>
                </a:cubicBezTo>
                <a:lnTo>
                  <a:pt x="10820" y="9721"/>
                </a:lnTo>
                <a:cubicBezTo>
                  <a:pt x="10803" y="9730"/>
                  <a:pt x="10780" y="9738"/>
                  <a:pt x="10764" y="9738"/>
                </a:cubicBezTo>
                <a:cubicBezTo>
                  <a:pt x="10757" y="9738"/>
                  <a:pt x="10752" y="9737"/>
                  <a:pt x="10748" y="9733"/>
                </a:cubicBezTo>
                <a:cubicBezTo>
                  <a:pt x="10820" y="9721"/>
                  <a:pt x="10772" y="9685"/>
                  <a:pt x="10808" y="9685"/>
                </a:cubicBezTo>
                <a:cubicBezTo>
                  <a:pt x="10808" y="9674"/>
                  <a:pt x="10831" y="9662"/>
                  <a:pt x="10796" y="9662"/>
                </a:cubicBezTo>
                <a:lnTo>
                  <a:pt x="10843" y="9662"/>
                </a:lnTo>
                <a:cubicBezTo>
                  <a:pt x="10784" y="9662"/>
                  <a:pt x="10784" y="9638"/>
                  <a:pt x="10760" y="9614"/>
                </a:cubicBezTo>
                <a:cubicBezTo>
                  <a:pt x="10855" y="9602"/>
                  <a:pt x="10748" y="9602"/>
                  <a:pt x="10831" y="9578"/>
                </a:cubicBezTo>
                <a:cubicBezTo>
                  <a:pt x="10772" y="9578"/>
                  <a:pt x="10808" y="9543"/>
                  <a:pt x="10748" y="9543"/>
                </a:cubicBezTo>
                <a:cubicBezTo>
                  <a:pt x="10748" y="9531"/>
                  <a:pt x="10808" y="9519"/>
                  <a:pt x="10820" y="9519"/>
                </a:cubicBezTo>
                <a:lnTo>
                  <a:pt x="10796" y="9507"/>
                </a:lnTo>
                <a:cubicBezTo>
                  <a:pt x="10820" y="9495"/>
                  <a:pt x="10820" y="9459"/>
                  <a:pt x="10831" y="9447"/>
                </a:cubicBezTo>
                <a:lnTo>
                  <a:pt x="10784" y="9435"/>
                </a:lnTo>
                <a:lnTo>
                  <a:pt x="10808" y="9424"/>
                </a:lnTo>
                <a:cubicBezTo>
                  <a:pt x="10792" y="9424"/>
                  <a:pt x="10781" y="9418"/>
                  <a:pt x="10772" y="9418"/>
                </a:cubicBezTo>
                <a:cubicBezTo>
                  <a:pt x="10768" y="9418"/>
                  <a:pt x="10764" y="9420"/>
                  <a:pt x="10760" y="9424"/>
                </a:cubicBezTo>
                <a:cubicBezTo>
                  <a:pt x="10701" y="9424"/>
                  <a:pt x="10736" y="9412"/>
                  <a:pt x="10712" y="9400"/>
                </a:cubicBezTo>
                <a:cubicBezTo>
                  <a:pt x="10724" y="9388"/>
                  <a:pt x="10736" y="9388"/>
                  <a:pt x="10748" y="9388"/>
                </a:cubicBezTo>
                <a:cubicBezTo>
                  <a:pt x="10736" y="9376"/>
                  <a:pt x="10772" y="9376"/>
                  <a:pt x="10796" y="9364"/>
                </a:cubicBezTo>
                <a:lnTo>
                  <a:pt x="10796" y="9364"/>
                </a:lnTo>
                <a:cubicBezTo>
                  <a:pt x="10772" y="9376"/>
                  <a:pt x="10677" y="9364"/>
                  <a:pt x="10653" y="9388"/>
                </a:cubicBezTo>
                <a:cubicBezTo>
                  <a:pt x="10649" y="9391"/>
                  <a:pt x="10645" y="9393"/>
                  <a:pt x="10641" y="9393"/>
                </a:cubicBezTo>
                <a:cubicBezTo>
                  <a:pt x="10630" y="9393"/>
                  <a:pt x="10621" y="9384"/>
                  <a:pt x="10629" y="9376"/>
                </a:cubicBezTo>
                <a:lnTo>
                  <a:pt x="10677" y="9364"/>
                </a:lnTo>
                <a:lnTo>
                  <a:pt x="10617" y="9364"/>
                </a:lnTo>
                <a:cubicBezTo>
                  <a:pt x="10605" y="9352"/>
                  <a:pt x="10641" y="9340"/>
                  <a:pt x="10641" y="9328"/>
                </a:cubicBezTo>
                <a:cubicBezTo>
                  <a:pt x="10641" y="9328"/>
                  <a:pt x="10748" y="9328"/>
                  <a:pt x="10736" y="9293"/>
                </a:cubicBezTo>
                <a:lnTo>
                  <a:pt x="10736" y="9293"/>
                </a:lnTo>
                <a:cubicBezTo>
                  <a:pt x="10748" y="9316"/>
                  <a:pt x="10772" y="9316"/>
                  <a:pt x="10796" y="9316"/>
                </a:cubicBezTo>
                <a:cubicBezTo>
                  <a:pt x="10796" y="9316"/>
                  <a:pt x="10796" y="9311"/>
                  <a:pt x="10803" y="9311"/>
                </a:cubicBezTo>
                <a:cubicBezTo>
                  <a:pt x="10806" y="9311"/>
                  <a:pt x="10812" y="9312"/>
                  <a:pt x="10820" y="9316"/>
                </a:cubicBezTo>
                <a:cubicBezTo>
                  <a:pt x="10808" y="9304"/>
                  <a:pt x="10799" y="9304"/>
                  <a:pt x="10791" y="9304"/>
                </a:cubicBezTo>
                <a:cubicBezTo>
                  <a:pt x="10784" y="9304"/>
                  <a:pt x="10778" y="9304"/>
                  <a:pt x="10772" y="9293"/>
                </a:cubicBezTo>
                <a:cubicBezTo>
                  <a:pt x="10820" y="9281"/>
                  <a:pt x="10831" y="9269"/>
                  <a:pt x="10843" y="9245"/>
                </a:cubicBezTo>
                <a:lnTo>
                  <a:pt x="10843" y="9245"/>
                </a:lnTo>
                <a:lnTo>
                  <a:pt x="10808" y="9269"/>
                </a:lnTo>
                <a:lnTo>
                  <a:pt x="10796" y="9269"/>
                </a:lnTo>
                <a:cubicBezTo>
                  <a:pt x="10796" y="9281"/>
                  <a:pt x="10784" y="9281"/>
                  <a:pt x="10772" y="9281"/>
                </a:cubicBezTo>
                <a:cubicBezTo>
                  <a:pt x="10772" y="9281"/>
                  <a:pt x="10720" y="9270"/>
                  <a:pt x="10732" y="9259"/>
                </a:cubicBezTo>
                <a:lnTo>
                  <a:pt x="10732" y="9259"/>
                </a:lnTo>
                <a:cubicBezTo>
                  <a:pt x="10716" y="9270"/>
                  <a:pt x="10703" y="9274"/>
                  <a:pt x="10693" y="9274"/>
                </a:cubicBezTo>
                <a:cubicBezTo>
                  <a:pt x="10669" y="9274"/>
                  <a:pt x="10659" y="9252"/>
                  <a:pt x="10643" y="9252"/>
                </a:cubicBezTo>
                <a:cubicBezTo>
                  <a:pt x="10639" y="9252"/>
                  <a:pt x="10634" y="9253"/>
                  <a:pt x="10629" y="9257"/>
                </a:cubicBezTo>
                <a:cubicBezTo>
                  <a:pt x="10617" y="9257"/>
                  <a:pt x="10605" y="9245"/>
                  <a:pt x="10629" y="9233"/>
                </a:cubicBezTo>
                <a:cubicBezTo>
                  <a:pt x="10639" y="9236"/>
                  <a:pt x="10646" y="9238"/>
                  <a:pt x="10653" y="9238"/>
                </a:cubicBezTo>
                <a:cubicBezTo>
                  <a:pt x="10665" y="9238"/>
                  <a:pt x="10672" y="9233"/>
                  <a:pt x="10679" y="9225"/>
                </a:cubicBezTo>
                <a:lnTo>
                  <a:pt x="10679" y="9225"/>
                </a:lnTo>
                <a:cubicBezTo>
                  <a:pt x="10678" y="9226"/>
                  <a:pt x="10676" y="9226"/>
                  <a:pt x="10675" y="9226"/>
                </a:cubicBezTo>
                <a:cubicBezTo>
                  <a:pt x="10672" y="9226"/>
                  <a:pt x="10668" y="9225"/>
                  <a:pt x="10665" y="9221"/>
                </a:cubicBezTo>
                <a:cubicBezTo>
                  <a:pt x="10653" y="9209"/>
                  <a:pt x="10689" y="9197"/>
                  <a:pt x="10701" y="9185"/>
                </a:cubicBezTo>
                <a:lnTo>
                  <a:pt x="10724" y="9173"/>
                </a:lnTo>
                <a:cubicBezTo>
                  <a:pt x="10705" y="9173"/>
                  <a:pt x="10694" y="9189"/>
                  <a:pt x="10684" y="9189"/>
                </a:cubicBezTo>
                <a:cubicBezTo>
                  <a:pt x="10681" y="9189"/>
                  <a:pt x="10679" y="9188"/>
                  <a:pt x="10677" y="9185"/>
                </a:cubicBezTo>
                <a:cubicBezTo>
                  <a:pt x="10677" y="9173"/>
                  <a:pt x="10665" y="9162"/>
                  <a:pt x="10677" y="9162"/>
                </a:cubicBezTo>
                <a:cubicBezTo>
                  <a:pt x="10705" y="9162"/>
                  <a:pt x="10741" y="9146"/>
                  <a:pt x="10761" y="9146"/>
                </a:cubicBezTo>
                <a:cubicBezTo>
                  <a:pt x="10766" y="9146"/>
                  <a:pt x="10770" y="9147"/>
                  <a:pt x="10772" y="9150"/>
                </a:cubicBezTo>
                <a:cubicBezTo>
                  <a:pt x="10764" y="9142"/>
                  <a:pt x="10756" y="9122"/>
                  <a:pt x="10740" y="9122"/>
                </a:cubicBezTo>
                <a:cubicBezTo>
                  <a:pt x="10733" y="9122"/>
                  <a:pt x="10724" y="9126"/>
                  <a:pt x="10712" y="9138"/>
                </a:cubicBezTo>
                <a:lnTo>
                  <a:pt x="10701" y="9114"/>
                </a:lnTo>
                <a:cubicBezTo>
                  <a:pt x="10692" y="9131"/>
                  <a:pt x="10678" y="9148"/>
                  <a:pt x="10662" y="9148"/>
                </a:cubicBezTo>
                <a:cubicBezTo>
                  <a:pt x="10655" y="9148"/>
                  <a:pt x="10648" y="9145"/>
                  <a:pt x="10641" y="9138"/>
                </a:cubicBezTo>
                <a:lnTo>
                  <a:pt x="10653" y="9138"/>
                </a:lnTo>
                <a:lnTo>
                  <a:pt x="10617" y="9126"/>
                </a:lnTo>
                <a:lnTo>
                  <a:pt x="10641" y="9114"/>
                </a:lnTo>
                <a:lnTo>
                  <a:pt x="10617" y="9114"/>
                </a:lnTo>
                <a:cubicBezTo>
                  <a:pt x="10629" y="9102"/>
                  <a:pt x="10629" y="9102"/>
                  <a:pt x="10653" y="9090"/>
                </a:cubicBezTo>
                <a:cubicBezTo>
                  <a:pt x="10647" y="9078"/>
                  <a:pt x="10638" y="9075"/>
                  <a:pt x="10629" y="9075"/>
                </a:cubicBezTo>
                <a:cubicBezTo>
                  <a:pt x="10620" y="9075"/>
                  <a:pt x="10611" y="9078"/>
                  <a:pt x="10605" y="9078"/>
                </a:cubicBezTo>
                <a:cubicBezTo>
                  <a:pt x="10593" y="9066"/>
                  <a:pt x="10605" y="9066"/>
                  <a:pt x="10629" y="9066"/>
                </a:cubicBezTo>
                <a:cubicBezTo>
                  <a:pt x="10641" y="9043"/>
                  <a:pt x="10629" y="9019"/>
                  <a:pt x="10641" y="9007"/>
                </a:cubicBezTo>
                <a:cubicBezTo>
                  <a:pt x="10633" y="8999"/>
                  <a:pt x="10630" y="8996"/>
                  <a:pt x="10629" y="8996"/>
                </a:cubicBezTo>
                <a:cubicBezTo>
                  <a:pt x="10626" y="8996"/>
                  <a:pt x="10629" y="9007"/>
                  <a:pt x="10605" y="9007"/>
                </a:cubicBezTo>
                <a:cubicBezTo>
                  <a:pt x="10677" y="8959"/>
                  <a:pt x="10617" y="8923"/>
                  <a:pt x="10593" y="8900"/>
                </a:cubicBezTo>
                <a:cubicBezTo>
                  <a:pt x="10578" y="8906"/>
                  <a:pt x="10570" y="8908"/>
                  <a:pt x="10565" y="8908"/>
                </a:cubicBezTo>
                <a:cubicBezTo>
                  <a:pt x="10554" y="8908"/>
                  <a:pt x="10561" y="8897"/>
                  <a:pt x="10542" y="8897"/>
                </a:cubicBezTo>
                <a:cubicBezTo>
                  <a:pt x="10539" y="8897"/>
                  <a:pt x="10534" y="8897"/>
                  <a:pt x="10529" y="8898"/>
                </a:cubicBezTo>
                <a:lnTo>
                  <a:pt x="10529" y="8898"/>
                </a:lnTo>
                <a:cubicBezTo>
                  <a:pt x="10546" y="8893"/>
                  <a:pt x="10562" y="8869"/>
                  <a:pt x="10579" y="8869"/>
                </a:cubicBezTo>
                <a:cubicBezTo>
                  <a:pt x="10584" y="8869"/>
                  <a:pt x="10589" y="8871"/>
                  <a:pt x="10593" y="8876"/>
                </a:cubicBezTo>
                <a:lnTo>
                  <a:pt x="10581" y="8864"/>
                </a:lnTo>
                <a:cubicBezTo>
                  <a:pt x="10589" y="8859"/>
                  <a:pt x="10595" y="8857"/>
                  <a:pt x="10601" y="8857"/>
                </a:cubicBezTo>
                <a:cubicBezTo>
                  <a:pt x="10612" y="8857"/>
                  <a:pt x="10620" y="8866"/>
                  <a:pt x="10633" y="8866"/>
                </a:cubicBezTo>
                <a:cubicBezTo>
                  <a:pt x="10641" y="8866"/>
                  <a:pt x="10651" y="8863"/>
                  <a:pt x="10665" y="8852"/>
                </a:cubicBezTo>
                <a:cubicBezTo>
                  <a:pt x="10653" y="8828"/>
                  <a:pt x="10581" y="8840"/>
                  <a:pt x="10593" y="8804"/>
                </a:cubicBezTo>
                <a:cubicBezTo>
                  <a:pt x="10653" y="8804"/>
                  <a:pt x="10570" y="8792"/>
                  <a:pt x="10629" y="8781"/>
                </a:cubicBezTo>
                <a:cubicBezTo>
                  <a:pt x="10653" y="8781"/>
                  <a:pt x="10641" y="8792"/>
                  <a:pt x="10653" y="8792"/>
                </a:cubicBezTo>
                <a:lnTo>
                  <a:pt x="10665" y="8792"/>
                </a:lnTo>
                <a:cubicBezTo>
                  <a:pt x="10665" y="8776"/>
                  <a:pt x="10656" y="8771"/>
                  <a:pt x="10643" y="8771"/>
                </a:cubicBezTo>
                <a:cubicBezTo>
                  <a:pt x="10624" y="8771"/>
                  <a:pt x="10594" y="8783"/>
                  <a:pt x="10572" y="8783"/>
                </a:cubicBezTo>
                <a:cubicBezTo>
                  <a:pt x="10567" y="8783"/>
                  <a:pt x="10562" y="8782"/>
                  <a:pt x="10558" y="8781"/>
                </a:cubicBezTo>
                <a:cubicBezTo>
                  <a:pt x="10546" y="8757"/>
                  <a:pt x="10593" y="8745"/>
                  <a:pt x="10617" y="8733"/>
                </a:cubicBezTo>
                <a:cubicBezTo>
                  <a:pt x="10617" y="8733"/>
                  <a:pt x="10617" y="8721"/>
                  <a:pt x="10593" y="8721"/>
                </a:cubicBezTo>
                <a:lnTo>
                  <a:pt x="10593" y="8721"/>
                </a:lnTo>
                <a:cubicBezTo>
                  <a:pt x="10629" y="8721"/>
                  <a:pt x="10570" y="8757"/>
                  <a:pt x="10546" y="8757"/>
                </a:cubicBezTo>
                <a:cubicBezTo>
                  <a:pt x="10593" y="8733"/>
                  <a:pt x="10534" y="8721"/>
                  <a:pt x="10510" y="8721"/>
                </a:cubicBezTo>
                <a:cubicBezTo>
                  <a:pt x="10462" y="8781"/>
                  <a:pt x="10522" y="8745"/>
                  <a:pt x="10462" y="8804"/>
                </a:cubicBezTo>
                <a:cubicBezTo>
                  <a:pt x="10476" y="8804"/>
                  <a:pt x="10497" y="8797"/>
                  <a:pt x="10511" y="8797"/>
                </a:cubicBezTo>
                <a:cubicBezTo>
                  <a:pt x="10521" y="8797"/>
                  <a:pt x="10527" y="8801"/>
                  <a:pt x="10522" y="8816"/>
                </a:cubicBezTo>
                <a:cubicBezTo>
                  <a:pt x="10515" y="8814"/>
                  <a:pt x="10509" y="8813"/>
                  <a:pt x="10504" y="8813"/>
                </a:cubicBezTo>
                <a:cubicBezTo>
                  <a:pt x="10486" y="8813"/>
                  <a:pt x="10486" y="8828"/>
                  <a:pt x="10486" y="8828"/>
                </a:cubicBezTo>
                <a:cubicBezTo>
                  <a:pt x="10491" y="8826"/>
                  <a:pt x="10494" y="8825"/>
                  <a:pt x="10497" y="8825"/>
                </a:cubicBezTo>
                <a:cubicBezTo>
                  <a:pt x="10506" y="8825"/>
                  <a:pt x="10500" y="8840"/>
                  <a:pt x="10510" y="8840"/>
                </a:cubicBezTo>
                <a:cubicBezTo>
                  <a:pt x="10486" y="8852"/>
                  <a:pt x="10439" y="8852"/>
                  <a:pt x="10439" y="8876"/>
                </a:cubicBezTo>
                <a:lnTo>
                  <a:pt x="10510" y="8864"/>
                </a:lnTo>
                <a:lnTo>
                  <a:pt x="10510" y="8864"/>
                </a:lnTo>
                <a:cubicBezTo>
                  <a:pt x="10498" y="8876"/>
                  <a:pt x="10450" y="8876"/>
                  <a:pt x="10474" y="8888"/>
                </a:cubicBezTo>
                <a:cubicBezTo>
                  <a:pt x="10450" y="8888"/>
                  <a:pt x="10437" y="8893"/>
                  <a:pt x="10424" y="8893"/>
                </a:cubicBezTo>
                <a:cubicBezTo>
                  <a:pt x="10417" y="8893"/>
                  <a:pt x="10411" y="8892"/>
                  <a:pt x="10403" y="8888"/>
                </a:cubicBezTo>
                <a:lnTo>
                  <a:pt x="10403" y="8888"/>
                </a:lnTo>
                <a:cubicBezTo>
                  <a:pt x="10355" y="8935"/>
                  <a:pt x="10450" y="8923"/>
                  <a:pt x="10474" y="8935"/>
                </a:cubicBezTo>
                <a:lnTo>
                  <a:pt x="10462" y="8935"/>
                </a:lnTo>
                <a:cubicBezTo>
                  <a:pt x="10474" y="8935"/>
                  <a:pt x="10474" y="8947"/>
                  <a:pt x="10486" y="8947"/>
                </a:cubicBezTo>
                <a:cubicBezTo>
                  <a:pt x="10482" y="8956"/>
                  <a:pt x="10476" y="8958"/>
                  <a:pt x="10469" y="8958"/>
                </a:cubicBezTo>
                <a:cubicBezTo>
                  <a:pt x="10462" y="8958"/>
                  <a:pt x="10455" y="8956"/>
                  <a:pt x="10448" y="8956"/>
                </a:cubicBezTo>
                <a:cubicBezTo>
                  <a:pt x="10445" y="8956"/>
                  <a:pt x="10441" y="8956"/>
                  <a:pt x="10439" y="8959"/>
                </a:cubicBezTo>
                <a:lnTo>
                  <a:pt x="10439" y="8983"/>
                </a:lnTo>
                <a:cubicBezTo>
                  <a:pt x="10450" y="8983"/>
                  <a:pt x="10450" y="8995"/>
                  <a:pt x="10439" y="8995"/>
                </a:cubicBezTo>
                <a:lnTo>
                  <a:pt x="10379" y="8995"/>
                </a:lnTo>
                <a:lnTo>
                  <a:pt x="10427" y="9007"/>
                </a:lnTo>
                <a:cubicBezTo>
                  <a:pt x="10407" y="9016"/>
                  <a:pt x="10396" y="9034"/>
                  <a:pt x="10386" y="9034"/>
                </a:cubicBezTo>
                <a:cubicBezTo>
                  <a:pt x="10384" y="9034"/>
                  <a:pt x="10381" y="9033"/>
                  <a:pt x="10379" y="9031"/>
                </a:cubicBezTo>
                <a:lnTo>
                  <a:pt x="10379" y="9031"/>
                </a:lnTo>
                <a:lnTo>
                  <a:pt x="10391" y="9066"/>
                </a:lnTo>
                <a:lnTo>
                  <a:pt x="10343" y="9078"/>
                </a:lnTo>
                <a:cubicBezTo>
                  <a:pt x="10349" y="9084"/>
                  <a:pt x="10355" y="9087"/>
                  <a:pt x="10360" y="9087"/>
                </a:cubicBezTo>
                <a:cubicBezTo>
                  <a:pt x="10364" y="9087"/>
                  <a:pt x="10367" y="9084"/>
                  <a:pt x="10367" y="9078"/>
                </a:cubicBezTo>
                <a:cubicBezTo>
                  <a:pt x="10367" y="9090"/>
                  <a:pt x="10462" y="9102"/>
                  <a:pt x="10367" y="9126"/>
                </a:cubicBezTo>
                <a:cubicBezTo>
                  <a:pt x="10415" y="9150"/>
                  <a:pt x="10403" y="9162"/>
                  <a:pt x="10439" y="9185"/>
                </a:cubicBezTo>
                <a:cubicBezTo>
                  <a:pt x="10434" y="9184"/>
                  <a:pt x="10430" y="9184"/>
                  <a:pt x="10427" y="9184"/>
                </a:cubicBezTo>
                <a:cubicBezTo>
                  <a:pt x="10397" y="9184"/>
                  <a:pt x="10391" y="9215"/>
                  <a:pt x="10378" y="9215"/>
                </a:cubicBezTo>
                <a:cubicBezTo>
                  <a:pt x="10375" y="9215"/>
                  <a:pt x="10371" y="9213"/>
                  <a:pt x="10367" y="9209"/>
                </a:cubicBezTo>
                <a:lnTo>
                  <a:pt x="10367" y="9209"/>
                </a:lnTo>
                <a:cubicBezTo>
                  <a:pt x="10355" y="9233"/>
                  <a:pt x="10403" y="9221"/>
                  <a:pt x="10415" y="9233"/>
                </a:cubicBezTo>
                <a:cubicBezTo>
                  <a:pt x="10398" y="9241"/>
                  <a:pt x="10369" y="9250"/>
                  <a:pt x="10350" y="9250"/>
                </a:cubicBezTo>
                <a:cubicBezTo>
                  <a:pt x="10346" y="9250"/>
                  <a:pt x="10342" y="9250"/>
                  <a:pt x="10339" y="9249"/>
                </a:cubicBezTo>
                <a:lnTo>
                  <a:pt x="10339" y="9249"/>
                </a:lnTo>
                <a:lnTo>
                  <a:pt x="10355" y="9257"/>
                </a:lnTo>
                <a:lnTo>
                  <a:pt x="10343" y="9257"/>
                </a:lnTo>
                <a:lnTo>
                  <a:pt x="10379" y="9269"/>
                </a:lnTo>
                <a:cubicBezTo>
                  <a:pt x="10355" y="9293"/>
                  <a:pt x="10331" y="9281"/>
                  <a:pt x="10320" y="9293"/>
                </a:cubicBezTo>
                <a:lnTo>
                  <a:pt x="10367" y="9293"/>
                </a:lnTo>
                <a:lnTo>
                  <a:pt x="10343" y="9304"/>
                </a:lnTo>
                <a:cubicBezTo>
                  <a:pt x="10350" y="9301"/>
                  <a:pt x="10356" y="9300"/>
                  <a:pt x="10361" y="9300"/>
                </a:cubicBezTo>
                <a:cubicBezTo>
                  <a:pt x="10373" y="9300"/>
                  <a:pt x="10379" y="9308"/>
                  <a:pt x="10379" y="9316"/>
                </a:cubicBezTo>
                <a:lnTo>
                  <a:pt x="10367" y="9316"/>
                </a:lnTo>
                <a:lnTo>
                  <a:pt x="10379" y="9328"/>
                </a:lnTo>
                <a:cubicBezTo>
                  <a:pt x="10374" y="9326"/>
                  <a:pt x="10371" y="9325"/>
                  <a:pt x="10370" y="9325"/>
                </a:cubicBezTo>
                <a:cubicBezTo>
                  <a:pt x="10362" y="9325"/>
                  <a:pt x="10372" y="9340"/>
                  <a:pt x="10343" y="9340"/>
                </a:cubicBezTo>
                <a:cubicBezTo>
                  <a:pt x="10343" y="9352"/>
                  <a:pt x="10343" y="9352"/>
                  <a:pt x="10355" y="9376"/>
                </a:cubicBezTo>
                <a:lnTo>
                  <a:pt x="10391" y="9364"/>
                </a:lnTo>
                <a:lnTo>
                  <a:pt x="10391" y="9364"/>
                </a:lnTo>
                <a:cubicBezTo>
                  <a:pt x="10415" y="9388"/>
                  <a:pt x="10343" y="9376"/>
                  <a:pt x="10355" y="9400"/>
                </a:cubicBezTo>
                <a:lnTo>
                  <a:pt x="10379" y="9388"/>
                </a:lnTo>
                <a:lnTo>
                  <a:pt x="10379" y="9388"/>
                </a:lnTo>
                <a:cubicBezTo>
                  <a:pt x="10331" y="9424"/>
                  <a:pt x="10427" y="9435"/>
                  <a:pt x="10391" y="9459"/>
                </a:cubicBezTo>
                <a:cubicBezTo>
                  <a:pt x="10391" y="9455"/>
                  <a:pt x="10386" y="9454"/>
                  <a:pt x="10379" y="9454"/>
                </a:cubicBezTo>
                <a:cubicBezTo>
                  <a:pt x="10366" y="9454"/>
                  <a:pt x="10347" y="9459"/>
                  <a:pt x="10355" y="9459"/>
                </a:cubicBezTo>
                <a:cubicBezTo>
                  <a:pt x="10379" y="9471"/>
                  <a:pt x="10379" y="9507"/>
                  <a:pt x="10415" y="9519"/>
                </a:cubicBezTo>
                <a:cubicBezTo>
                  <a:pt x="10379" y="9543"/>
                  <a:pt x="10355" y="9543"/>
                  <a:pt x="10343" y="9566"/>
                </a:cubicBezTo>
                <a:cubicBezTo>
                  <a:pt x="10352" y="9575"/>
                  <a:pt x="10354" y="9583"/>
                  <a:pt x="10363" y="9583"/>
                </a:cubicBezTo>
                <a:cubicBezTo>
                  <a:pt x="10367" y="9583"/>
                  <a:pt x="10372" y="9582"/>
                  <a:pt x="10379" y="9578"/>
                </a:cubicBezTo>
                <a:lnTo>
                  <a:pt x="10379" y="9578"/>
                </a:lnTo>
                <a:cubicBezTo>
                  <a:pt x="10368" y="9600"/>
                  <a:pt x="10397" y="9622"/>
                  <a:pt x="10375" y="9635"/>
                </a:cubicBezTo>
                <a:lnTo>
                  <a:pt x="10375" y="9635"/>
                </a:lnTo>
                <a:cubicBezTo>
                  <a:pt x="10375" y="9635"/>
                  <a:pt x="10375" y="9634"/>
                  <a:pt x="10375" y="9634"/>
                </a:cubicBezTo>
                <a:lnTo>
                  <a:pt x="10375" y="9634"/>
                </a:lnTo>
                <a:cubicBezTo>
                  <a:pt x="10379" y="9634"/>
                  <a:pt x="10360" y="9650"/>
                  <a:pt x="10379" y="9650"/>
                </a:cubicBezTo>
                <a:lnTo>
                  <a:pt x="10403" y="9650"/>
                </a:lnTo>
                <a:cubicBezTo>
                  <a:pt x="10331" y="9685"/>
                  <a:pt x="10450" y="9685"/>
                  <a:pt x="10391" y="9721"/>
                </a:cubicBezTo>
                <a:lnTo>
                  <a:pt x="10379" y="9721"/>
                </a:lnTo>
                <a:lnTo>
                  <a:pt x="10391" y="9733"/>
                </a:lnTo>
                <a:lnTo>
                  <a:pt x="10355" y="9733"/>
                </a:lnTo>
                <a:lnTo>
                  <a:pt x="10355" y="9781"/>
                </a:lnTo>
                <a:lnTo>
                  <a:pt x="10379" y="9769"/>
                </a:lnTo>
                <a:cubicBezTo>
                  <a:pt x="10379" y="9781"/>
                  <a:pt x="10415" y="9781"/>
                  <a:pt x="10391" y="9805"/>
                </a:cubicBezTo>
                <a:cubicBezTo>
                  <a:pt x="10382" y="9802"/>
                  <a:pt x="10377" y="9801"/>
                  <a:pt x="10374" y="9801"/>
                </a:cubicBezTo>
                <a:cubicBezTo>
                  <a:pt x="10363" y="9801"/>
                  <a:pt x="10392" y="9818"/>
                  <a:pt x="10359" y="9827"/>
                </a:cubicBezTo>
                <a:lnTo>
                  <a:pt x="10359" y="9827"/>
                </a:lnTo>
                <a:cubicBezTo>
                  <a:pt x="10353" y="9826"/>
                  <a:pt x="10350" y="9823"/>
                  <a:pt x="10344" y="9817"/>
                </a:cubicBezTo>
                <a:lnTo>
                  <a:pt x="10344" y="9817"/>
                </a:lnTo>
                <a:lnTo>
                  <a:pt x="10355" y="9828"/>
                </a:lnTo>
                <a:cubicBezTo>
                  <a:pt x="10356" y="9828"/>
                  <a:pt x="10358" y="9828"/>
                  <a:pt x="10359" y="9827"/>
                </a:cubicBezTo>
                <a:lnTo>
                  <a:pt x="10359" y="9827"/>
                </a:lnTo>
                <a:cubicBezTo>
                  <a:pt x="10363" y="9828"/>
                  <a:pt x="10369" y="9828"/>
                  <a:pt x="10379" y="9828"/>
                </a:cubicBezTo>
                <a:cubicBezTo>
                  <a:pt x="10403" y="9840"/>
                  <a:pt x="10320" y="9852"/>
                  <a:pt x="10355" y="9864"/>
                </a:cubicBezTo>
                <a:lnTo>
                  <a:pt x="10355" y="9852"/>
                </a:lnTo>
                <a:cubicBezTo>
                  <a:pt x="10363" y="9848"/>
                  <a:pt x="10371" y="9847"/>
                  <a:pt x="10378" y="9847"/>
                </a:cubicBezTo>
                <a:cubicBezTo>
                  <a:pt x="10392" y="9847"/>
                  <a:pt x="10403" y="9852"/>
                  <a:pt x="10403" y="9852"/>
                </a:cubicBezTo>
                <a:cubicBezTo>
                  <a:pt x="10403" y="9852"/>
                  <a:pt x="10391" y="9864"/>
                  <a:pt x="10379" y="9864"/>
                </a:cubicBezTo>
                <a:cubicBezTo>
                  <a:pt x="10403" y="9876"/>
                  <a:pt x="10379" y="9900"/>
                  <a:pt x="10403" y="9900"/>
                </a:cubicBezTo>
                <a:cubicBezTo>
                  <a:pt x="10391" y="9912"/>
                  <a:pt x="10367" y="9912"/>
                  <a:pt x="10355" y="9912"/>
                </a:cubicBezTo>
                <a:cubicBezTo>
                  <a:pt x="10391" y="9935"/>
                  <a:pt x="10355" y="9924"/>
                  <a:pt x="10391" y="9959"/>
                </a:cubicBezTo>
                <a:lnTo>
                  <a:pt x="10367" y="9959"/>
                </a:lnTo>
                <a:lnTo>
                  <a:pt x="10391" y="9971"/>
                </a:lnTo>
                <a:lnTo>
                  <a:pt x="10355" y="9995"/>
                </a:lnTo>
                <a:lnTo>
                  <a:pt x="10379" y="9983"/>
                </a:lnTo>
                <a:cubicBezTo>
                  <a:pt x="10379" y="9995"/>
                  <a:pt x="10391" y="9995"/>
                  <a:pt x="10391" y="10007"/>
                </a:cubicBezTo>
                <a:lnTo>
                  <a:pt x="10355" y="10007"/>
                </a:lnTo>
                <a:cubicBezTo>
                  <a:pt x="10375" y="10027"/>
                  <a:pt x="10336" y="10047"/>
                  <a:pt x="10345" y="10067"/>
                </a:cubicBezTo>
                <a:lnTo>
                  <a:pt x="10345" y="10067"/>
                </a:lnTo>
                <a:cubicBezTo>
                  <a:pt x="10389" y="10091"/>
                  <a:pt x="10296" y="10102"/>
                  <a:pt x="10355" y="10114"/>
                </a:cubicBezTo>
                <a:cubicBezTo>
                  <a:pt x="10343" y="10114"/>
                  <a:pt x="10331" y="10126"/>
                  <a:pt x="10320" y="10126"/>
                </a:cubicBezTo>
                <a:lnTo>
                  <a:pt x="10343" y="10126"/>
                </a:lnTo>
                <a:lnTo>
                  <a:pt x="10308" y="10138"/>
                </a:lnTo>
                <a:lnTo>
                  <a:pt x="10355" y="10138"/>
                </a:lnTo>
                <a:lnTo>
                  <a:pt x="10320" y="10150"/>
                </a:lnTo>
                <a:lnTo>
                  <a:pt x="10343" y="10150"/>
                </a:lnTo>
                <a:cubicBezTo>
                  <a:pt x="10272" y="10174"/>
                  <a:pt x="10331" y="10186"/>
                  <a:pt x="10272" y="10209"/>
                </a:cubicBezTo>
                <a:lnTo>
                  <a:pt x="10320" y="10197"/>
                </a:lnTo>
                <a:lnTo>
                  <a:pt x="10320" y="10197"/>
                </a:lnTo>
                <a:cubicBezTo>
                  <a:pt x="10427" y="10233"/>
                  <a:pt x="10284" y="10305"/>
                  <a:pt x="10331" y="10364"/>
                </a:cubicBezTo>
                <a:lnTo>
                  <a:pt x="10296" y="10364"/>
                </a:lnTo>
                <a:lnTo>
                  <a:pt x="10343" y="10376"/>
                </a:lnTo>
                <a:cubicBezTo>
                  <a:pt x="10331" y="10384"/>
                  <a:pt x="10323" y="10387"/>
                  <a:pt x="10318" y="10387"/>
                </a:cubicBezTo>
                <a:cubicBezTo>
                  <a:pt x="10306" y="10387"/>
                  <a:pt x="10304" y="10376"/>
                  <a:pt x="10296" y="10376"/>
                </a:cubicBezTo>
                <a:cubicBezTo>
                  <a:pt x="10308" y="10400"/>
                  <a:pt x="10343" y="10388"/>
                  <a:pt x="10355" y="10412"/>
                </a:cubicBezTo>
                <a:cubicBezTo>
                  <a:pt x="10347" y="10420"/>
                  <a:pt x="10342" y="10422"/>
                  <a:pt x="10338" y="10422"/>
                </a:cubicBezTo>
                <a:cubicBezTo>
                  <a:pt x="10330" y="10422"/>
                  <a:pt x="10327" y="10412"/>
                  <a:pt x="10320" y="10412"/>
                </a:cubicBezTo>
                <a:cubicBezTo>
                  <a:pt x="10331" y="10436"/>
                  <a:pt x="10355" y="10471"/>
                  <a:pt x="10331" y="10483"/>
                </a:cubicBezTo>
                <a:cubicBezTo>
                  <a:pt x="10339" y="10483"/>
                  <a:pt x="10342" y="10488"/>
                  <a:pt x="10346" y="10488"/>
                </a:cubicBezTo>
                <a:cubicBezTo>
                  <a:pt x="10349" y="10488"/>
                  <a:pt x="10351" y="10487"/>
                  <a:pt x="10355" y="10483"/>
                </a:cubicBezTo>
                <a:cubicBezTo>
                  <a:pt x="10367" y="10507"/>
                  <a:pt x="10355" y="10531"/>
                  <a:pt x="10355" y="10555"/>
                </a:cubicBezTo>
                <a:cubicBezTo>
                  <a:pt x="10331" y="10555"/>
                  <a:pt x="10331" y="10543"/>
                  <a:pt x="10331" y="10543"/>
                </a:cubicBezTo>
                <a:cubicBezTo>
                  <a:pt x="10331" y="10543"/>
                  <a:pt x="10320" y="10555"/>
                  <a:pt x="10331" y="10567"/>
                </a:cubicBezTo>
                <a:lnTo>
                  <a:pt x="10296" y="10555"/>
                </a:lnTo>
                <a:lnTo>
                  <a:pt x="10296" y="10555"/>
                </a:lnTo>
                <a:cubicBezTo>
                  <a:pt x="10296" y="10567"/>
                  <a:pt x="10331" y="10602"/>
                  <a:pt x="10284" y="10602"/>
                </a:cubicBezTo>
                <a:cubicBezTo>
                  <a:pt x="10308" y="10602"/>
                  <a:pt x="10331" y="10602"/>
                  <a:pt x="10331" y="10614"/>
                </a:cubicBezTo>
                <a:cubicBezTo>
                  <a:pt x="10272" y="10626"/>
                  <a:pt x="10355" y="10650"/>
                  <a:pt x="10320" y="10674"/>
                </a:cubicBezTo>
                <a:cubicBezTo>
                  <a:pt x="10310" y="10674"/>
                  <a:pt x="10308" y="10658"/>
                  <a:pt x="10308" y="10658"/>
                </a:cubicBezTo>
                <a:cubicBezTo>
                  <a:pt x="10308" y="10658"/>
                  <a:pt x="10308" y="10659"/>
                  <a:pt x="10308" y="10662"/>
                </a:cubicBezTo>
                <a:cubicBezTo>
                  <a:pt x="10296" y="10674"/>
                  <a:pt x="10320" y="10674"/>
                  <a:pt x="10331" y="10686"/>
                </a:cubicBezTo>
                <a:lnTo>
                  <a:pt x="10308" y="10686"/>
                </a:lnTo>
                <a:lnTo>
                  <a:pt x="10343" y="10733"/>
                </a:lnTo>
                <a:cubicBezTo>
                  <a:pt x="10290" y="10733"/>
                  <a:pt x="10341" y="10771"/>
                  <a:pt x="10328" y="10771"/>
                </a:cubicBezTo>
                <a:cubicBezTo>
                  <a:pt x="10326" y="10771"/>
                  <a:pt x="10323" y="10770"/>
                  <a:pt x="10320" y="10769"/>
                </a:cubicBezTo>
                <a:cubicBezTo>
                  <a:pt x="10316" y="10775"/>
                  <a:pt x="10317" y="10778"/>
                  <a:pt x="10319" y="10778"/>
                </a:cubicBezTo>
                <a:cubicBezTo>
                  <a:pt x="10322" y="10778"/>
                  <a:pt x="10331" y="10772"/>
                  <a:pt x="10337" y="10772"/>
                </a:cubicBezTo>
                <a:cubicBezTo>
                  <a:pt x="10341" y="10772"/>
                  <a:pt x="10343" y="10774"/>
                  <a:pt x="10343" y="10781"/>
                </a:cubicBezTo>
                <a:cubicBezTo>
                  <a:pt x="10320" y="10781"/>
                  <a:pt x="10355" y="10805"/>
                  <a:pt x="10320" y="10805"/>
                </a:cubicBezTo>
                <a:lnTo>
                  <a:pt x="10320" y="10817"/>
                </a:lnTo>
                <a:lnTo>
                  <a:pt x="10284" y="10805"/>
                </a:lnTo>
                <a:lnTo>
                  <a:pt x="10284" y="10805"/>
                </a:lnTo>
                <a:cubicBezTo>
                  <a:pt x="10296" y="10817"/>
                  <a:pt x="10331" y="10828"/>
                  <a:pt x="10355" y="10828"/>
                </a:cubicBezTo>
                <a:cubicBezTo>
                  <a:pt x="10331" y="10840"/>
                  <a:pt x="10355" y="10852"/>
                  <a:pt x="10320" y="10864"/>
                </a:cubicBezTo>
                <a:lnTo>
                  <a:pt x="10308" y="10852"/>
                </a:lnTo>
                <a:lnTo>
                  <a:pt x="10308" y="10852"/>
                </a:lnTo>
                <a:cubicBezTo>
                  <a:pt x="10331" y="10888"/>
                  <a:pt x="10212" y="10912"/>
                  <a:pt x="10272" y="10936"/>
                </a:cubicBezTo>
                <a:cubicBezTo>
                  <a:pt x="10272" y="10942"/>
                  <a:pt x="10269" y="10945"/>
                  <a:pt x="10266" y="10945"/>
                </a:cubicBezTo>
                <a:cubicBezTo>
                  <a:pt x="10263" y="10945"/>
                  <a:pt x="10260" y="10942"/>
                  <a:pt x="10260" y="10936"/>
                </a:cubicBezTo>
                <a:lnTo>
                  <a:pt x="10260" y="10959"/>
                </a:lnTo>
                <a:lnTo>
                  <a:pt x="10236" y="10959"/>
                </a:lnTo>
                <a:lnTo>
                  <a:pt x="10272" y="10995"/>
                </a:lnTo>
                <a:lnTo>
                  <a:pt x="10260" y="10995"/>
                </a:lnTo>
                <a:cubicBezTo>
                  <a:pt x="10248" y="11019"/>
                  <a:pt x="10260" y="11055"/>
                  <a:pt x="10272" y="11078"/>
                </a:cubicBezTo>
                <a:lnTo>
                  <a:pt x="10260" y="11078"/>
                </a:lnTo>
                <a:cubicBezTo>
                  <a:pt x="10296" y="11102"/>
                  <a:pt x="10236" y="11102"/>
                  <a:pt x="10260" y="11126"/>
                </a:cubicBezTo>
                <a:lnTo>
                  <a:pt x="10248" y="11126"/>
                </a:lnTo>
                <a:lnTo>
                  <a:pt x="10248" y="11150"/>
                </a:lnTo>
                <a:lnTo>
                  <a:pt x="10243" y="11145"/>
                </a:lnTo>
                <a:lnTo>
                  <a:pt x="10243" y="11145"/>
                </a:lnTo>
                <a:cubicBezTo>
                  <a:pt x="10250" y="11158"/>
                  <a:pt x="10226" y="11169"/>
                  <a:pt x="10213" y="11174"/>
                </a:cubicBezTo>
                <a:lnTo>
                  <a:pt x="10213" y="11174"/>
                </a:lnTo>
                <a:cubicBezTo>
                  <a:pt x="10213" y="11174"/>
                  <a:pt x="10213" y="11174"/>
                  <a:pt x="10212" y="11174"/>
                </a:cubicBezTo>
                <a:cubicBezTo>
                  <a:pt x="10206" y="11176"/>
                  <a:pt x="10204" y="11177"/>
                  <a:pt x="10204" y="11177"/>
                </a:cubicBezTo>
                <a:cubicBezTo>
                  <a:pt x="10205" y="11177"/>
                  <a:pt x="10208" y="11176"/>
                  <a:pt x="10213" y="11174"/>
                </a:cubicBezTo>
                <a:lnTo>
                  <a:pt x="10213" y="11174"/>
                </a:lnTo>
                <a:cubicBezTo>
                  <a:pt x="10225" y="11186"/>
                  <a:pt x="10248" y="11209"/>
                  <a:pt x="10272" y="11209"/>
                </a:cubicBezTo>
                <a:cubicBezTo>
                  <a:pt x="10272" y="11218"/>
                  <a:pt x="10269" y="11221"/>
                  <a:pt x="10264" y="11221"/>
                </a:cubicBezTo>
                <a:cubicBezTo>
                  <a:pt x="10259" y="11221"/>
                  <a:pt x="10252" y="11218"/>
                  <a:pt x="10246" y="11218"/>
                </a:cubicBezTo>
                <a:cubicBezTo>
                  <a:pt x="10242" y="11218"/>
                  <a:pt x="10239" y="11219"/>
                  <a:pt x="10236" y="11221"/>
                </a:cubicBezTo>
                <a:cubicBezTo>
                  <a:pt x="10224" y="11245"/>
                  <a:pt x="10260" y="11245"/>
                  <a:pt x="10248" y="11269"/>
                </a:cubicBezTo>
                <a:lnTo>
                  <a:pt x="10224" y="11269"/>
                </a:lnTo>
                <a:cubicBezTo>
                  <a:pt x="10224" y="11281"/>
                  <a:pt x="10236" y="11293"/>
                  <a:pt x="10236" y="11305"/>
                </a:cubicBezTo>
                <a:lnTo>
                  <a:pt x="10236" y="11293"/>
                </a:lnTo>
                <a:lnTo>
                  <a:pt x="10236" y="11293"/>
                </a:lnTo>
                <a:cubicBezTo>
                  <a:pt x="10272" y="11329"/>
                  <a:pt x="10177" y="11329"/>
                  <a:pt x="10260" y="11352"/>
                </a:cubicBezTo>
                <a:cubicBezTo>
                  <a:pt x="10236" y="11352"/>
                  <a:pt x="10248" y="11376"/>
                  <a:pt x="10212" y="11376"/>
                </a:cubicBezTo>
                <a:cubicBezTo>
                  <a:pt x="10236" y="11412"/>
                  <a:pt x="10248" y="11436"/>
                  <a:pt x="10260" y="11459"/>
                </a:cubicBezTo>
                <a:cubicBezTo>
                  <a:pt x="10200" y="11459"/>
                  <a:pt x="10260" y="11471"/>
                  <a:pt x="10224" y="11483"/>
                </a:cubicBezTo>
                <a:lnTo>
                  <a:pt x="10260" y="11483"/>
                </a:lnTo>
                <a:cubicBezTo>
                  <a:pt x="10260" y="11531"/>
                  <a:pt x="10177" y="11579"/>
                  <a:pt x="10189" y="11626"/>
                </a:cubicBezTo>
                <a:cubicBezTo>
                  <a:pt x="10165" y="11686"/>
                  <a:pt x="10153" y="11745"/>
                  <a:pt x="10153" y="11781"/>
                </a:cubicBezTo>
                <a:cubicBezTo>
                  <a:pt x="10165" y="11805"/>
                  <a:pt x="10200" y="11829"/>
                  <a:pt x="10189" y="11840"/>
                </a:cubicBezTo>
                <a:cubicBezTo>
                  <a:pt x="10200" y="11876"/>
                  <a:pt x="10212" y="11924"/>
                  <a:pt x="10177" y="11960"/>
                </a:cubicBezTo>
                <a:cubicBezTo>
                  <a:pt x="10173" y="11960"/>
                  <a:pt x="10170" y="11960"/>
                  <a:pt x="10168" y="11959"/>
                </a:cubicBezTo>
                <a:lnTo>
                  <a:pt x="10168" y="11959"/>
                </a:lnTo>
                <a:cubicBezTo>
                  <a:pt x="10168" y="11967"/>
                  <a:pt x="10149" y="11975"/>
                  <a:pt x="10141" y="11983"/>
                </a:cubicBezTo>
                <a:lnTo>
                  <a:pt x="10177" y="11971"/>
                </a:lnTo>
                <a:lnTo>
                  <a:pt x="10177" y="11971"/>
                </a:lnTo>
                <a:cubicBezTo>
                  <a:pt x="10200" y="11995"/>
                  <a:pt x="10165" y="12007"/>
                  <a:pt x="10141" y="12007"/>
                </a:cubicBezTo>
                <a:lnTo>
                  <a:pt x="10177" y="12031"/>
                </a:lnTo>
                <a:lnTo>
                  <a:pt x="10129" y="12043"/>
                </a:lnTo>
                <a:cubicBezTo>
                  <a:pt x="10141" y="12043"/>
                  <a:pt x="10153" y="12067"/>
                  <a:pt x="10189" y="12079"/>
                </a:cubicBezTo>
                <a:cubicBezTo>
                  <a:pt x="10181" y="12079"/>
                  <a:pt x="10173" y="12089"/>
                  <a:pt x="10165" y="12089"/>
                </a:cubicBezTo>
                <a:cubicBezTo>
                  <a:pt x="10161" y="12089"/>
                  <a:pt x="10157" y="12087"/>
                  <a:pt x="10153" y="12079"/>
                </a:cubicBezTo>
                <a:lnTo>
                  <a:pt x="10129" y="12150"/>
                </a:lnTo>
                <a:lnTo>
                  <a:pt x="10129" y="12150"/>
                </a:lnTo>
                <a:lnTo>
                  <a:pt x="10153" y="12138"/>
                </a:lnTo>
                <a:cubicBezTo>
                  <a:pt x="10189" y="12138"/>
                  <a:pt x="10200" y="12162"/>
                  <a:pt x="10189" y="12174"/>
                </a:cubicBezTo>
                <a:cubicBezTo>
                  <a:pt x="10177" y="12168"/>
                  <a:pt x="10165" y="12165"/>
                  <a:pt x="10153" y="12165"/>
                </a:cubicBezTo>
                <a:cubicBezTo>
                  <a:pt x="10141" y="12165"/>
                  <a:pt x="10129" y="12168"/>
                  <a:pt x="10117" y="12174"/>
                </a:cubicBezTo>
                <a:cubicBezTo>
                  <a:pt x="10125" y="12174"/>
                  <a:pt x="10133" y="12169"/>
                  <a:pt x="10144" y="12169"/>
                </a:cubicBezTo>
                <a:cubicBezTo>
                  <a:pt x="10150" y="12169"/>
                  <a:pt x="10157" y="12170"/>
                  <a:pt x="10165" y="12174"/>
                </a:cubicBezTo>
                <a:cubicBezTo>
                  <a:pt x="10177" y="12186"/>
                  <a:pt x="10189" y="12210"/>
                  <a:pt x="10177" y="12221"/>
                </a:cubicBezTo>
                <a:lnTo>
                  <a:pt x="10165" y="12210"/>
                </a:lnTo>
                <a:cubicBezTo>
                  <a:pt x="10165" y="12221"/>
                  <a:pt x="10117" y="12221"/>
                  <a:pt x="10117" y="12233"/>
                </a:cubicBezTo>
                <a:cubicBezTo>
                  <a:pt x="10141" y="12257"/>
                  <a:pt x="10117" y="12257"/>
                  <a:pt x="10165" y="12269"/>
                </a:cubicBezTo>
                <a:cubicBezTo>
                  <a:pt x="10169" y="12277"/>
                  <a:pt x="10166" y="12280"/>
                  <a:pt x="10160" y="12280"/>
                </a:cubicBezTo>
                <a:cubicBezTo>
                  <a:pt x="10149" y="12280"/>
                  <a:pt x="10125" y="12269"/>
                  <a:pt x="10117" y="12269"/>
                </a:cubicBezTo>
                <a:cubicBezTo>
                  <a:pt x="10153" y="12293"/>
                  <a:pt x="10129" y="12317"/>
                  <a:pt x="10093" y="12317"/>
                </a:cubicBezTo>
                <a:cubicBezTo>
                  <a:pt x="10177" y="12341"/>
                  <a:pt x="10058" y="12352"/>
                  <a:pt x="10129" y="12376"/>
                </a:cubicBezTo>
                <a:lnTo>
                  <a:pt x="10093" y="12388"/>
                </a:lnTo>
                <a:cubicBezTo>
                  <a:pt x="10117" y="12388"/>
                  <a:pt x="10153" y="12400"/>
                  <a:pt x="10153" y="12412"/>
                </a:cubicBezTo>
                <a:cubicBezTo>
                  <a:pt x="10145" y="12416"/>
                  <a:pt x="10137" y="12417"/>
                  <a:pt x="10129" y="12417"/>
                </a:cubicBezTo>
                <a:cubicBezTo>
                  <a:pt x="10113" y="12417"/>
                  <a:pt x="10097" y="12412"/>
                  <a:pt x="10081" y="12412"/>
                </a:cubicBezTo>
                <a:lnTo>
                  <a:pt x="10153" y="12436"/>
                </a:lnTo>
                <a:cubicBezTo>
                  <a:pt x="10117" y="12448"/>
                  <a:pt x="10105" y="12471"/>
                  <a:pt x="10093" y="12507"/>
                </a:cubicBezTo>
                <a:cubicBezTo>
                  <a:pt x="10081" y="12471"/>
                  <a:pt x="10069" y="12460"/>
                  <a:pt x="10046" y="12436"/>
                </a:cubicBezTo>
                <a:cubicBezTo>
                  <a:pt x="10069" y="12412"/>
                  <a:pt x="10081" y="12400"/>
                  <a:pt x="10093" y="12388"/>
                </a:cubicBezTo>
                <a:cubicBezTo>
                  <a:pt x="10093" y="12364"/>
                  <a:pt x="10093" y="12352"/>
                  <a:pt x="10093" y="12329"/>
                </a:cubicBezTo>
                <a:cubicBezTo>
                  <a:pt x="10081" y="12281"/>
                  <a:pt x="10069" y="12281"/>
                  <a:pt x="10034" y="12269"/>
                </a:cubicBezTo>
                <a:cubicBezTo>
                  <a:pt x="10046" y="12221"/>
                  <a:pt x="9986" y="12150"/>
                  <a:pt x="10022" y="12138"/>
                </a:cubicBezTo>
                <a:cubicBezTo>
                  <a:pt x="9988" y="12138"/>
                  <a:pt x="10008" y="12106"/>
                  <a:pt x="9979" y="12082"/>
                </a:cubicBezTo>
                <a:lnTo>
                  <a:pt x="9979" y="12082"/>
                </a:lnTo>
                <a:lnTo>
                  <a:pt x="9962" y="12090"/>
                </a:lnTo>
                <a:cubicBezTo>
                  <a:pt x="9998" y="11983"/>
                  <a:pt x="9879" y="11971"/>
                  <a:pt x="9903" y="11876"/>
                </a:cubicBezTo>
                <a:lnTo>
                  <a:pt x="9903" y="11876"/>
                </a:lnTo>
                <a:lnTo>
                  <a:pt x="9891" y="11864"/>
                </a:lnTo>
                <a:cubicBezTo>
                  <a:pt x="9897" y="11858"/>
                  <a:pt x="9906" y="11858"/>
                  <a:pt x="9915" y="11858"/>
                </a:cubicBezTo>
                <a:cubicBezTo>
                  <a:pt x="9924" y="11858"/>
                  <a:pt x="9933" y="11858"/>
                  <a:pt x="9939" y="11852"/>
                </a:cubicBezTo>
                <a:lnTo>
                  <a:pt x="9891" y="11710"/>
                </a:lnTo>
                <a:lnTo>
                  <a:pt x="9879" y="11745"/>
                </a:lnTo>
                <a:cubicBezTo>
                  <a:pt x="9867" y="11710"/>
                  <a:pt x="9819" y="11698"/>
                  <a:pt x="9831" y="11662"/>
                </a:cubicBezTo>
                <a:lnTo>
                  <a:pt x="9831" y="11662"/>
                </a:lnTo>
                <a:cubicBezTo>
                  <a:pt x="9844" y="11668"/>
                  <a:pt x="9851" y="11671"/>
                  <a:pt x="9856" y="11671"/>
                </a:cubicBezTo>
                <a:cubicBezTo>
                  <a:pt x="9877" y="11671"/>
                  <a:pt x="9824" y="11610"/>
                  <a:pt x="9843" y="11590"/>
                </a:cubicBezTo>
                <a:lnTo>
                  <a:pt x="9843" y="11590"/>
                </a:lnTo>
                <a:lnTo>
                  <a:pt x="9867" y="11614"/>
                </a:lnTo>
                <a:cubicBezTo>
                  <a:pt x="9860" y="11586"/>
                  <a:pt x="9857" y="11575"/>
                  <a:pt x="9849" y="11575"/>
                </a:cubicBezTo>
                <a:cubicBezTo>
                  <a:pt x="9843" y="11575"/>
                  <a:pt x="9834" y="11581"/>
                  <a:pt x="9819" y="11590"/>
                </a:cubicBezTo>
                <a:cubicBezTo>
                  <a:pt x="9796" y="11531"/>
                  <a:pt x="9867" y="11519"/>
                  <a:pt x="9819" y="11483"/>
                </a:cubicBezTo>
                <a:lnTo>
                  <a:pt x="9819" y="11483"/>
                </a:lnTo>
                <a:lnTo>
                  <a:pt x="9831" y="11519"/>
                </a:lnTo>
                <a:cubicBezTo>
                  <a:pt x="9824" y="11526"/>
                  <a:pt x="9816" y="11529"/>
                  <a:pt x="9809" y="11529"/>
                </a:cubicBezTo>
                <a:cubicBezTo>
                  <a:pt x="9790" y="11529"/>
                  <a:pt x="9772" y="11512"/>
                  <a:pt x="9772" y="11495"/>
                </a:cubicBezTo>
                <a:cubicBezTo>
                  <a:pt x="9772" y="11495"/>
                  <a:pt x="9778" y="11482"/>
                  <a:pt x="9782" y="11480"/>
                </a:cubicBezTo>
                <a:lnTo>
                  <a:pt x="9782" y="11480"/>
                </a:lnTo>
                <a:cubicBezTo>
                  <a:pt x="9782" y="11481"/>
                  <a:pt x="9783" y="11482"/>
                  <a:pt x="9784" y="11483"/>
                </a:cubicBezTo>
                <a:cubicBezTo>
                  <a:pt x="9784" y="11481"/>
                  <a:pt x="9783" y="11480"/>
                  <a:pt x="9782" y="11480"/>
                </a:cubicBezTo>
                <a:cubicBezTo>
                  <a:pt x="9782" y="11480"/>
                  <a:pt x="9782" y="11480"/>
                  <a:pt x="9782" y="11480"/>
                </a:cubicBezTo>
                <a:lnTo>
                  <a:pt x="9782" y="11480"/>
                </a:lnTo>
                <a:cubicBezTo>
                  <a:pt x="9759" y="11444"/>
                  <a:pt x="9748" y="11375"/>
                  <a:pt x="9736" y="11352"/>
                </a:cubicBezTo>
                <a:cubicBezTo>
                  <a:pt x="9736" y="11338"/>
                  <a:pt x="9744" y="11333"/>
                  <a:pt x="9753" y="11333"/>
                </a:cubicBezTo>
                <a:cubicBezTo>
                  <a:pt x="9760" y="11333"/>
                  <a:pt x="9767" y="11335"/>
                  <a:pt x="9772" y="11340"/>
                </a:cubicBezTo>
                <a:cubicBezTo>
                  <a:pt x="9700" y="11257"/>
                  <a:pt x="9760" y="11293"/>
                  <a:pt x="9688" y="11209"/>
                </a:cubicBezTo>
                <a:lnTo>
                  <a:pt x="9712" y="11209"/>
                </a:lnTo>
                <a:lnTo>
                  <a:pt x="9677" y="11186"/>
                </a:lnTo>
                <a:lnTo>
                  <a:pt x="9688" y="11126"/>
                </a:lnTo>
                <a:lnTo>
                  <a:pt x="9677" y="11150"/>
                </a:lnTo>
                <a:cubicBezTo>
                  <a:pt x="9653" y="11114"/>
                  <a:pt x="9641" y="11102"/>
                  <a:pt x="9629" y="11067"/>
                </a:cubicBezTo>
                <a:lnTo>
                  <a:pt x="9665" y="11067"/>
                </a:lnTo>
                <a:cubicBezTo>
                  <a:pt x="9605" y="10983"/>
                  <a:pt x="9665" y="10948"/>
                  <a:pt x="9593" y="10888"/>
                </a:cubicBezTo>
                <a:cubicBezTo>
                  <a:pt x="9593" y="10884"/>
                  <a:pt x="9595" y="10883"/>
                  <a:pt x="9597" y="10883"/>
                </a:cubicBezTo>
                <a:cubicBezTo>
                  <a:pt x="9601" y="10883"/>
                  <a:pt x="9609" y="10888"/>
                  <a:pt x="9617" y="10888"/>
                </a:cubicBezTo>
                <a:cubicBezTo>
                  <a:pt x="9534" y="10828"/>
                  <a:pt x="9629" y="10817"/>
                  <a:pt x="9546" y="10757"/>
                </a:cubicBezTo>
                <a:cubicBezTo>
                  <a:pt x="9558" y="10757"/>
                  <a:pt x="9569" y="10745"/>
                  <a:pt x="9569" y="10745"/>
                </a:cubicBezTo>
                <a:lnTo>
                  <a:pt x="9546" y="10721"/>
                </a:lnTo>
                <a:lnTo>
                  <a:pt x="9581" y="10709"/>
                </a:lnTo>
                <a:lnTo>
                  <a:pt x="9510" y="10697"/>
                </a:lnTo>
                <a:lnTo>
                  <a:pt x="9546" y="10662"/>
                </a:lnTo>
                <a:lnTo>
                  <a:pt x="9522" y="10662"/>
                </a:lnTo>
                <a:cubicBezTo>
                  <a:pt x="9569" y="10590"/>
                  <a:pt x="9498" y="10555"/>
                  <a:pt x="9522" y="10483"/>
                </a:cubicBezTo>
                <a:lnTo>
                  <a:pt x="9522" y="10483"/>
                </a:lnTo>
                <a:lnTo>
                  <a:pt x="9486" y="10519"/>
                </a:lnTo>
                <a:cubicBezTo>
                  <a:pt x="9331" y="10424"/>
                  <a:pt x="9403" y="10197"/>
                  <a:pt x="9272" y="10066"/>
                </a:cubicBezTo>
                <a:lnTo>
                  <a:pt x="9307" y="10055"/>
                </a:lnTo>
                <a:lnTo>
                  <a:pt x="9236" y="10007"/>
                </a:lnTo>
                <a:cubicBezTo>
                  <a:pt x="9240" y="9992"/>
                  <a:pt x="9246" y="9988"/>
                  <a:pt x="9252" y="9988"/>
                </a:cubicBezTo>
                <a:cubicBezTo>
                  <a:pt x="9264" y="9988"/>
                  <a:pt x="9277" y="10001"/>
                  <a:pt x="9287" y="10001"/>
                </a:cubicBezTo>
                <a:cubicBezTo>
                  <a:pt x="9291" y="10001"/>
                  <a:pt x="9293" y="9999"/>
                  <a:pt x="9296" y="9995"/>
                </a:cubicBezTo>
                <a:cubicBezTo>
                  <a:pt x="9236" y="9935"/>
                  <a:pt x="9224" y="9995"/>
                  <a:pt x="9177" y="9924"/>
                </a:cubicBezTo>
                <a:cubicBezTo>
                  <a:pt x="9177" y="9908"/>
                  <a:pt x="9180" y="9903"/>
                  <a:pt x="9186" y="9903"/>
                </a:cubicBezTo>
                <a:cubicBezTo>
                  <a:pt x="9198" y="9903"/>
                  <a:pt x="9220" y="9927"/>
                  <a:pt x="9236" y="9935"/>
                </a:cubicBezTo>
                <a:cubicBezTo>
                  <a:pt x="9177" y="9876"/>
                  <a:pt x="9105" y="9769"/>
                  <a:pt x="9093" y="9709"/>
                </a:cubicBezTo>
                <a:cubicBezTo>
                  <a:pt x="9093" y="9709"/>
                  <a:pt x="9081" y="9709"/>
                  <a:pt x="9081" y="9721"/>
                </a:cubicBezTo>
                <a:cubicBezTo>
                  <a:pt x="9046" y="9674"/>
                  <a:pt x="9022" y="9602"/>
                  <a:pt x="8998" y="9554"/>
                </a:cubicBezTo>
                <a:cubicBezTo>
                  <a:pt x="9001" y="9551"/>
                  <a:pt x="9005" y="9550"/>
                  <a:pt x="9008" y="9550"/>
                </a:cubicBezTo>
                <a:cubicBezTo>
                  <a:pt x="9017" y="9550"/>
                  <a:pt x="9025" y="9558"/>
                  <a:pt x="9034" y="9566"/>
                </a:cubicBezTo>
                <a:cubicBezTo>
                  <a:pt x="9022" y="9554"/>
                  <a:pt x="9022" y="9519"/>
                  <a:pt x="8998" y="9507"/>
                </a:cubicBezTo>
                <a:lnTo>
                  <a:pt x="8998" y="9507"/>
                </a:lnTo>
                <a:lnTo>
                  <a:pt x="9034" y="9519"/>
                </a:lnTo>
                <a:cubicBezTo>
                  <a:pt x="9022" y="9474"/>
                  <a:pt x="8958" y="9418"/>
                  <a:pt x="8971" y="9382"/>
                </a:cubicBezTo>
                <a:lnTo>
                  <a:pt x="8971" y="9382"/>
                </a:lnTo>
                <a:cubicBezTo>
                  <a:pt x="8968" y="9385"/>
                  <a:pt x="8961" y="9388"/>
                  <a:pt x="8955" y="9388"/>
                </a:cubicBezTo>
                <a:cubicBezTo>
                  <a:pt x="8944" y="9388"/>
                  <a:pt x="8932" y="9382"/>
                  <a:pt x="8926" y="9364"/>
                </a:cubicBezTo>
                <a:cubicBezTo>
                  <a:pt x="8962" y="9316"/>
                  <a:pt x="8855" y="9281"/>
                  <a:pt x="8855" y="9209"/>
                </a:cubicBezTo>
                <a:cubicBezTo>
                  <a:pt x="8865" y="9209"/>
                  <a:pt x="8884" y="9235"/>
                  <a:pt x="8889" y="9235"/>
                </a:cubicBezTo>
                <a:cubicBezTo>
                  <a:pt x="8890" y="9235"/>
                  <a:pt x="8891" y="9235"/>
                  <a:pt x="8891" y="9233"/>
                </a:cubicBezTo>
                <a:cubicBezTo>
                  <a:pt x="8891" y="9197"/>
                  <a:pt x="8843" y="9185"/>
                  <a:pt x="8819" y="9173"/>
                </a:cubicBezTo>
                <a:lnTo>
                  <a:pt x="8843" y="9173"/>
                </a:lnTo>
                <a:lnTo>
                  <a:pt x="8736" y="9054"/>
                </a:lnTo>
                <a:cubicBezTo>
                  <a:pt x="8772" y="9007"/>
                  <a:pt x="8665" y="8947"/>
                  <a:pt x="8700" y="8935"/>
                </a:cubicBezTo>
                <a:cubicBezTo>
                  <a:pt x="8695" y="8925"/>
                  <a:pt x="8692" y="8921"/>
                  <a:pt x="8690" y="8921"/>
                </a:cubicBezTo>
                <a:cubicBezTo>
                  <a:pt x="8686" y="8921"/>
                  <a:pt x="8689" y="8944"/>
                  <a:pt x="8682" y="8944"/>
                </a:cubicBezTo>
                <a:cubicBezTo>
                  <a:pt x="8679" y="8944"/>
                  <a:pt x="8674" y="8939"/>
                  <a:pt x="8665" y="8923"/>
                </a:cubicBezTo>
                <a:cubicBezTo>
                  <a:pt x="8676" y="8900"/>
                  <a:pt x="8617" y="8876"/>
                  <a:pt x="8653" y="8864"/>
                </a:cubicBezTo>
                <a:lnTo>
                  <a:pt x="8665" y="8864"/>
                </a:lnTo>
                <a:lnTo>
                  <a:pt x="8641" y="8828"/>
                </a:lnTo>
                <a:lnTo>
                  <a:pt x="8688" y="8840"/>
                </a:lnTo>
                <a:cubicBezTo>
                  <a:pt x="8666" y="8817"/>
                  <a:pt x="8638" y="8809"/>
                  <a:pt x="8615" y="8809"/>
                </a:cubicBezTo>
                <a:cubicBezTo>
                  <a:pt x="8602" y="8809"/>
                  <a:pt x="8590" y="8812"/>
                  <a:pt x="8581" y="8816"/>
                </a:cubicBezTo>
                <a:cubicBezTo>
                  <a:pt x="8581" y="8769"/>
                  <a:pt x="8534" y="8733"/>
                  <a:pt x="8557" y="8697"/>
                </a:cubicBezTo>
                <a:lnTo>
                  <a:pt x="8557" y="8697"/>
                </a:lnTo>
                <a:lnTo>
                  <a:pt x="8569" y="8709"/>
                </a:lnTo>
                <a:cubicBezTo>
                  <a:pt x="8510" y="8626"/>
                  <a:pt x="8569" y="8495"/>
                  <a:pt x="8474" y="8459"/>
                </a:cubicBezTo>
                <a:cubicBezTo>
                  <a:pt x="8474" y="8453"/>
                  <a:pt x="8477" y="8450"/>
                  <a:pt x="8480" y="8450"/>
                </a:cubicBezTo>
                <a:cubicBezTo>
                  <a:pt x="8481" y="8450"/>
                  <a:pt x="8482" y="8450"/>
                  <a:pt x="8483" y="8451"/>
                </a:cubicBezTo>
                <a:lnTo>
                  <a:pt x="8483" y="8451"/>
                </a:lnTo>
                <a:lnTo>
                  <a:pt x="8462" y="8400"/>
                </a:lnTo>
                <a:lnTo>
                  <a:pt x="8486" y="8400"/>
                </a:lnTo>
                <a:lnTo>
                  <a:pt x="8391" y="8328"/>
                </a:lnTo>
                <a:lnTo>
                  <a:pt x="8415" y="8316"/>
                </a:lnTo>
                <a:cubicBezTo>
                  <a:pt x="8379" y="8258"/>
                  <a:pt x="8321" y="8164"/>
                  <a:pt x="8262" y="8082"/>
                </a:cubicBezTo>
                <a:lnTo>
                  <a:pt x="8262" y="8082"/>
                </a:lnTo>
                <a:cubicBezTo>
                  <a:pt x="8265" y="8084"/>
                  <a:pt x="8268" y="8087"/>
                  <a:pt x="8272" y="8090"/>
                </a:cubicBezTo>
                <a:lnTo>
                  <a:pt x="8260" y="8078"/>
                </a:lnTo>
                <a:lnTo>
                  <a:pt x="8260" y="8078"/>
                </a:lnTo>
                <a:cubicBezTo>
                  <a:pt x="8261" y="8079"/>
                  <a:pt x="8261" y="8081"/>
                  <a:pt x="8262" y="8082"/>
                </a:cubicBezTo>
                <a:lnTo>
                  <a:pt x="8262" y="8082"/>
                </a:lnTo>
                <a:cubicBezTo>
                  <a:pt x="8192" y="8017"/>
                  <a:pt x="8234" y="7993"/>
                  <a:pt x="8176" y="7947"/>
                </a:cubicBezTo>
                <a:lnTo>
                  <a:pt x="8188" y="7947"/>
                </a:lnTo>
                <a:lnTo>
                  <a:pt x="8153" y="7900"/>
                </a:lnTo>
                <a:lnTo>
                  <a:pt x="8176" y="7900"/>
                </a:lnTo>
                <a:cubicBezTo>
                  <a:pt x="8126" y="7879"/>
                  <a:pt x="8135" y="7782"/>
                  <a:pt x="8132" y="7782"/>
                </a:cubicBezTo>
                <a:lnTo>
                  <a:pt x="8132" y="7782"/>
                </a:lnTo>
                <a:cubicBezTo>
                  <a:pt x="8132" y="7782"/>
                  <a:pt x="8131" y="7785"/>
                  <a:pt x="8129" y="7792"/>
                </a:cubicBezTo>
                <a:cubicBezTo>
                  <a:pt x="8093" y="7780"/>
                  <a:pt x="8057" y="7757"/>
                  <a:pt x="8034" y="7757"/>
                </a:cubicBezTo>
                <a:cubicBezTo>
                  <a:pt x="7986" y="7697"/>
                  <a:pt x="8034" y="7733"/>
                  <a:pt x="8022" y="7685"/>
                </a:cubicBezTo>
                <a:cubicBezTo>
                  <a:pt x="7998" y="7638"/>
                  <a:pt x="7962" y="7649"/>
                  <a:pt x="7938" y="7578"/>
                </a:cubicBezTo>
                <a:lnTo>
                  <a:pt x="7962" y="7566"/>
                </a:lnTo>
                <a:cubicBezTo>
                  <a:pt x="7940" y="7544"/>
                  <a:pt x="7918" y="7532"/>
                  <a:pt x="7896" y="7503"/>
                </a:cubicBezTo>
                <a:lnTo>
                  <a:pt x="7896" y="7503"/>
                </a:lnTo>
                <a:cubicBezTo>
                  <a:pt x="7898" y="7504"/>
                  <a:pt x="7900" y="7505"/>
                  <a:pt x="7903" y="7507"/>
                </a:cubicBezTo>
                <a:lnTo>
                  <a:pt x="7891" y="7495"/>
                </a:lnTo>
                <a:lnTo>
                  <a:pt x="7891" y="7495"/>
                </a:lnTo>
                <a:cubicBezTo>
                  <a:pt x="7893" y="7498"/>
                  <a:pt x="7894" y="7500"/>
                  <a:pt x="7896" y="7503"/>
                </a:cubicBezTo>
                <a:lnTo>
                  <a:pt x="7896" y="7503"/>
                </a:lnTo>
                <a:cubicBezTo>
                  <a:pt x="7823" y="7455"/>
                  <a:pt x="7888" y="7388"/>
                  <a:pt x="7795" y="7388"/>
                </a:cubicBezTo>
                <a:cubicBezTo>
                  <a:pt x="7783" y="7352"/>
                  <a:pt x="7748" y="7304"/>
                  <a:pt x="7772" y="7292"/>
                </a:cubicBezTo>
                <a:cubicBezTo>
                  <a:pt x="7700" y="7221"/>
                  <a:pt x="7653" y="7161"/>
                  <a:pt x="7581" y="7102"/>
                </a:cubicBezTo>
                <a:cubicBezTo>
                  <a:pt x="7629" y="7054"/>
                  <a:pt x="7569" y="7090"/>
                  <a:pt x="7569" y="7018"/>
                </a:cubicBezTo>
                <a:lnTo>
                  <a:pt x="7545" y="7042"/>
                </a:lnTo>
                <a:cubicBezTo>
                  <a:pt x="7462" y="6935"/>
                  <a:pt x="7438" y="6768"/>
                  <a:pt x="7343" y="6649"/>
                </a:cubicBezTo>
                <a:lnTo>
                  <a:pt x="7367" y="6637"/>
                </a:lnTo>
                <a:lnTo>
                  <a:pt x="7319" y="6626"/>
                </a:lnTo>
                <a:cubicBezTo>
                  <a:pt x="7236" y="6495"/>
                  <a:pt x="7117" y="6316"/>
                  <a:pt x="7045" y="6221"/>
                </a:cubicBezTo>
                <a:cubicBezTo>
                  <a:pt x="7010" y="6197"/>
                  <a:pt x="6938" y="6161"/>
                  <a:pt x="6914" y="6114"/>
                </a:cubicBezTo>
                <a:cubicBezTo>
                  <a:pt x="6831" y="6030"/>
                  <a:pt x="6748" y="5947"/>
                  <a:pt x="6676" y="5840"/>
                </a:cubicBezTo>
                <a:cubicBezTo>
                  <a:pt x="6691" y="5840"/>
                  <a:pt x="6696" y="5831"/>
                  <a:pt x="6701" y="5827"/>
                </a:cubicBezTo>
                <a:lnTo>
                  <a:pt x="6701" y="5827"/>
                </a:lnTo>
                <a:cubicBezTo>
                  <a:pt x="6705" y="5827"/>
                  <a:pt x="6708" y="5828"/>
                  <a:pt x="6712" y="5828"/>
                </a:cubicBezTo>
                <a:cubicBezTo>
                  <a:pt x="6710" y="5825"/>
                  <a:pt x="6708" y="5824"/>
                  <a:pt x="6706" y="5824"/>
                </a:cubicBezTo>
                <a:cubicBezTo>
                  <a:pt x="6704" y="5824"/>
                  <a:pt x="6703" y="5825"/>
                  <a:pt x="6701" y="5827"/>
                </a:cubicBezTo>
                <a:lnTo>
                  <a:pt x="6701" y="5827"/>
                </a:lnTo>
                <a:cubicBezTo>
                  <a:pt x="6664" y="5818"/>
                  <a:pt x="6663" y="5766"/>
                  <a:pt x="6652" y="5744"/>
                </a:cubicBezTo>
                <a:lnTo>
                  <a:pt x="6652" y="5792"/>
                </a:lnTo>
                <a:cubicBezTo>
                  <a:pt x="6605" y="5780"/>
                  <a:pt x="6593" y="5721"/>
                  <a:pt x="6605" y="5697"/>
                </a:cubicBezTo>
                <a:lnTo>
                  <a:pt x="6533" y="5673"/>
                </a:lnTo>
                <a:cubicBezTo>
                  <a:pt x="6545" y="5661"/>
                  <a:pt x="6545" y="5661"/>
                  <a:pt x="6545" y="5649"/>
                </a:cubicBezTo>
                <a:lnTo>
                  <a:pt x="6545" y="5649"/>
                </a:lnTo>
                <a:lnTo>
                  <a:pt x="6521" y="5661"/>
                </a:lnTo>
                <a:lnTo>
                  <a:pt x="6533" y="5602"/>
                </a:lnTo>
                <a:cubicBezTo>
                  <a:pt x="6523" y="5602"/>
                  <a:pt x="6475" y="5564"/>
                  <a:pt x="6439" y="5564"/>
                </a:cubicBezTo>
                <a:cubicBezTo>
                  <a:pt x="6434" y="5564"/>
                  <a:pt x="6430" y="5565"/>
                  <a:pt x="6426" y="5566"/>
                </a:cubicBezTo>
                <a:cubicBezTo>
                  <a:pt x="6426" y="5548"/>
                  <a:pt x="6413" y="5517"/>
                  <a:pt x="6421" y="5517"/>
                </a:cubicBezTo>
                <a:cubicBezTo>
                  <a:pt x="6424" y="5517"/>
                  <a:pt x="6429" y="5521"/>
                  <a:pt x="6438" y="5530"/>
                </a:cubicBezTo>
                <a:lnTo>
                  <a:pt x="6319" y="5352"/>
                </a:lnTo>
                <a:lnTo>
                  <a:pt x="6331" y="5387"/>
                </a:lnTo>
                <a:cubicBezTo>
                  <a:pt x="6324" y="5394"/>
                  <a:pt x="6315" y="5397"/>
                  <a:pt x="6304" y="5397"/>
                </a:cubicBezTo>
                <a:cubicBezTo>
                  <a:pt x="6278" y="5397"/>
                  <a:pt x="6244" y="5377"/>
                  <a:pt x="6236" y="5352"/>
                </a:cubicBezTo>
                <a:lnTo>
                  <a:pt x="6236" y="5352"/>
                </a:lnTo>
                <a:cubicBezTo>
                  <a:pt x="6241" y="5353"/>
                  <a:pt x="6245" y="5353"/>
                  <a:pt x="6250" y="5353"/>
                </a:cubicBezTo>
                <a:cubicBezTo>
                  <a:pt x="6283" y="5353"/>
                  <a:pt x="6283" y="5313"/>
                  <a:pt x="6283" y="5292"/>
                </a:cubicBezTo>
                <a:cubicBezTo>
                  <a:pt x="6281" y="5291"/>
                  <a:pt x="6279" y="5290"/>
                  <a:pt x="6277" y="5290"/>
                </a:cubicBezTo>
                <a:cubicBezTo>
                  <a:pt x="6264" y="5290"/>
                  <a:pt x="6281" y="5328"/>
                  <a:pt x="6259" y="5328"/>
                </a:cubicBezTo>
                <a:cubicBezTo>
                  <a:pt x="6212" y="5316"/>
                  <a:pt x="6164" y="5268"/>
                  <a:pt x="6164" y="5244"/>
                </a:cubicBezTo>
                <a:lnTo>
                  <a:pt x="6188" y="5244"/>
                </a:lnTo>
                <a:cubicBezTo>
                  <a:pt x="6140" y="5221"/>
                  <a:pt x="6176" y="5161"/>
                  <a:pt x="6140" y="5137"/>
                </a:cubicBezTo>
                <a:cubicBezTo>
                  <a:pt x="6110" y="5122"/>
                  <a:pt x="6099" y="5102"/>
                  <a:pt x="6086" y="5102"/>
                </a:cubicBezTo>
                <a:cubicBezTo>
                  <a:pt x="6078" y="5102"/>
                  <a:pt x="6070" y="5108"/>
                  <a:pt x="6057" y="5125"/>
                </a:cubicBezTo>
                <a:cubicBezTo>
                  <a:pt x="6009" y="5090"/>
                  <a:pt x="6069" y="5078"/>
                  <a:pt x="6057" y="5066"/>
                </a:cubicBezTo>
                <a:cubicBezTo>
                  <a:pt x="6021" y="5054"/>
                  <a:pt x="5974" y="4982"/>
                  <a:pt x="5998" y="4959"/>
                </a:cubicBezTo>
                <a:lnTo>
                  <a:pt x="5998" y="4959"/>
                </a:lnTo>
                <a:cubicBezTo>
                  <a:pt x="5991" y="4960"/>
                  <a:pt x="5985" y="4961"/>
                  <a:pt x="5980" y="4961"/>
                </a:cubicBezTo>
                <a:cubicBezTo>
                  <a:pt x="5910" y="4961"/>
                  <a:pt x="5900" y="4846"/>
                  <a:pt x="5859" y="4846"/>
                </a:cubicBezTo>
                <a:cubicBezTo>
                  <a:pt x="5854" y="4846"/>
                  <a:pt x="5849" y="4848"/>
                  <a:pt x="5843" y="4852"/>
                </a:cubicBezTo>
                <a:lnTo>
                  <a:pt x="5843" y="4780"/>
                </a:lnTo>
                <a:cubicBezTo>
                  <a:pt x="5835" y="4788"/>
                  <a:pt x="5815" y="4802"/>
                  <a:pt x="5792" y="4802"/>
                </a:cubicBezTo>
                <a:cubicBezTo>
                  <a:pt x="5782" y="4802"/>
                  <a:pt x="5770" y="4799"/>
                  <a:pt x="5759" y="4792"/>
                </a:cubicBezTo>
                <a:cubicBezTo>
                  <a:pt x="5748" y="4744"/>
                  <a:pt x="5783" y="4732"/>
                  <a:pt x="5783" y="4709"/>
                </a:cubicBezTo>
                <a:lnTo>
                  <a:pt x="5783" y="4709"/>
                </a:lnTo>
                <a:lnTo>
                  <a:pt x="5712" y="4744"/>
                </a:lnTo>
                <a:cubicBezTo>
                  <a:pt x="5628" y="4530"/>
                  <a:pt x="5402" y="4340"/>
                  <a:pt x="5283" y="4125"/>
                </a:cubicBezTo>
                <a:cubicBezTo>
                  <a:pt x="5200" y="4054"/>
                  <a:pt x="5081" y="3982"/>
                  <a:pt x="4997" y="3875"/>
                </a:cubicBezTo>
                <a:lnTo>
                  <a:pt x="4997" y="3875"/>
                </a:lnTo>
                <a:lnTo>
                  <a:pt x="5009" y="3887"/>
                </a:lnTo>
                <a:lnTo>
                  <a:pt x="4938" y="3780"/>
                </a:lnTo>
                <a:lnTo>
                  <a:pt x="4986" y="3863"/>
                </a:lnTo>
                <a:cubicBezTo>
                  <a:pt x="4962" y="3851"/>
                  <a:pt x="4938" y="3851"/>
                  <a:pt x="4914" y="3828"/>
                </a:cubicBezTo>
                <a:cubicBezTo>
                  <a:pt x="4843" y="3709"/>
                  <a:pt x="4747" y="3554"/>
                  <a:pt x="4605" y="3458"/>
                </a:cubicBezTo>
                <a:cubicBezTo>
                  <a:pt x="4479" y="3436"/>
                  <a:pt x="4593" y="3359"/>
                  <a:pt x="4500" y="3321"/>
                </a:cubicBezTo>
                <a:lnTo>
                  <a:pt x="4500" y="3321"/>
                </a:lnTo>
                <a:cubicBezTo>
                  <a:pt x="4507" y="3320"/>
                  <a:pt x="4514" y="3316"/>
                  <a:pt x="4521" y="3316"/>
                </a:cubicBezTo>
                <a:cubicBezTo>
                  <a:pt x="4414" y="3256"/>
                  <a:pt x="4366" y="3220"/>
                  <a:pt x="4247" y="3185"/>
                </a:cubicBezTo>
                <a:cubicBezTo>
                  <a:pt x="4319" y="3125"/>
                  <a:pt x="4200" y="3125"/>
                  <a:pt x="4235" y="3101"/>
                </a:cubicBezTo>
                <a:lnTo>
                  <a:pt x="4235" y="3101"/>
                </a:lnTo>
                <a:lnTo>
                  <a:pt x="4200" y="3125"/>
                </a:lnTo>
                <a:cubicBezTo>
                  <a:pt x="4200" y="3089"/>
                  <a:pt x="4164" y="3042"/>
                  <a:pt x="4188" y="3030"/>
                </a:cubicBezTo>
                <a:lnTo>
                  <a:pt x="4116" y="3030"/>
                </a:lnTo>
                <a:lnTo>
                  <a:pt x="4140" y="3006"/>
                </a:lnTo>
                <a:cubicBezTo>
                  <a:pt x="4093" y="2958"/>
                  <a:pt x="3973" y="2875"/>
                  <a:pt x="3997" y="2804"/>
                </a:cubicBezTo>
                <a:cubicBezTo>
                  <a:pt x="3843" y="2720"/>
                  <a:pt x="3676" y="2530"/>
                  <a:pt x="3521" y="2387"/>
                </a:cubicBezTo>
                <a:cubicBezTo>
                  <a:pt x="3485" y="2387"/>
                  <a:pt x="3438" y="2351"/>
                  <a:pt x="3402" y="2327"/>
                </a:cubicBezTo>
                <a:lnTo>
                  <a:pt x="3390" y="2256"/>
                </a:lnTo>
                <a:cubicBezTo>
                  <a:pt x="3342" y="2232"/>
                  <a:pt x="3283" y="2244"/>
                  <a:pt x="3259" y="2196"/>
                </a:cubicBezTo>
                <a:cubicBezTo>
                  <a:pt x="3259" y="2185"/>
                  <a:pt x="3271" y="2185"/>
                  <a:pt x="3271" y="2185"/>
                </a:cubicBezTo>
                <a:cubicBezTo>
                  <a:pt x="3235" y="2161"/>
                  <a:pt x="3211" y="2113"/>
                  <a:pt x="3152" y="2113"/>
                </a:cubicBezTo>
                <a:cubicBezTo>
                  <a:pt x="3119" y="2080"/>
                  <a:pt x="3096" y="2037"/>
                  <a:pt x="3121" y="2012"/>
                </a:cubicBezTo>
                <a:lnTo>
                  <a:pt x="3121" y="2012"/>
                </a:lnTo>
                <a:cubicBezTo>
                  <a:pt x="3116" y="2015"/>
                  <a:pt x="3112" y="2016"/>
                  <a:pt x="3107" y="2016"/>
                </a:cubicBezTo>
                <a:cubicBezTo>
                  <a:pt x="3070" y="2016"/>
                  <a:pt x="3045" y="1923"/>
                  <a:pt x="3045" y="1923"/>
                </a:cubicBezTo>
                <a:cubicBezTo>
                  <a:pt x="3045" y="1923"/>
                  <a:pt x="3021" y="1899"/>
                  <a:pt x="2961" y="1839"/>
                </a:cubicBezTo>
                <a:cubicBezTo>
                  <a:pt x="2914" y="1792"/>
                  <a:pt x="2830" y="1720"/>
                  <a:pt x="2735" y="1625"/>
                </a:cubicBezTo>
                <a:cubicBezTo>
                  <a:pt x="2533" y="1446"/>
                  <a:pt x="2259" y="1208"/>
                  <a:pt x="1961" y="970"/>
                </a:cubicBezTo>
                <a:cubicBezTo>
                  <a:pt x="1652" y="744"/>
                  <a:pt x="1330" y="506"/>
                  <a:pt x="1021" y="327"/>
                </a:cubicBezTo>
                <a:cubicBezTo>
                  <a:pt x="711" y="160"/>
                  <a:pt x="437" y="41"/>
                  <a:pt x="247" y="18"/>
                </a:cubicBezTo>
                <a:cubicBezTo>
                  <a:pt x="211" y="41"/>
                  <a:pt x="152" y="18"/>
                  <a:pt x="152" y="65"/>
                </a:cubicBezTo>
                <a:cubicBezTo>
                  <a:pt x="111" y="55"/>
                  <a:pt x="114" y="1"/>
                  <a:pt x="1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5390;p24"/>
          <p:cNvSpPr/>
          <p:nvPr/>
        </p:nvSpPr>
        <p:spPr>
          <a:xfrm rot="7045949">
            <a:off x="6068920" y="5734480"/>
            <a:ext cx="741556" cy="1087743"/>
          </a:xfrm>
          <a:custGeom>
            <a:avLst/>
            <a:gdLst/>
            <a:ahLst/>
            <a:cxnLst/>
            <a:rect l="l" t="t" r="r" b="b"/>
            <a:pathLst>
              <a:path w="11261" h="14856" extrusionOk="0">
                <a:moveTo>
                  <a:pt x="53" y="152"/>
                </a:moveTo>
                <a:lnTo>
                  <a:pt x="44" y="160"/>
                </a:lnTo>
                <a:cubicBezTo>
                  <a:pt x="49" y="157"/>
                  <a:pt x="52" y="154"/>
                  <a:pt x="53" y="152"/>
                </a:cubicBezTo>
                <a:close/>
                <a:moveTo>
                  <a:pt x="3128" y="2006"/>
                </a:moveTo>
                <a:lnTo>
                  <a:pt x="3128" y="2006"/>
                </a:lnTo>
                <a:cubicBezTo>
                  <a:pt x="3125" y="2008"/>
                  <a:pt x="3123" y="2010"/>
                  <a:pt x="3121" y="2012"/>
                </a:cubicBezTo>
                <a:lnTo>
                  <a:pt x="3121" y="2012"/>
                </a:lnTo>
                <a:cubicBezTo>
                  <a:pt x="3123" y="2010"/>
                  <a:pt x="3126" y="2008"/>
                  <a:pt x="3128" y="2006"/>
                </a:cubicBezTo>
                <a:close/>
                <a:moveTo>
                  <a:pt x="8483" y="8451"/>
                </a:moveTo>
                <a:lnTo>
                  <a:pt x="8486" y="8459"/>
                </a:lnTo>
                <a:cubicBezTo>
                  <a:pt x="8486" y="8455"/>
                  <a:pt x="8485" y="8452"/>
                  <a:pt x="8483" y="8451"/>
                </a:cubicBezTo>
                <a:close/>
                <a:moveTo>
                  <a:pt x="8093" y="9078"/>
                </a:moveTo>
                <a:cubicBezTo>
                  <a:pt x="8093" y="9081"/>
                  <a:pt x="8094" y="9083"/>
                  <a:pt x="8095" y="9085"/>
                </a:cubicBezTo>
                <a:lnTo>
                  <a:pt x="8095" y="9085"/>
                </a:lnTo>
                <a:cubicBezTo>
                  <a:pt x="8094" y="9083"/>
                  <a:pt x="8094" y="9081"/>
                  <a:pt x="8093" y="9078"/>
                </a:cubicBezTo>
                <a:close/>
                <a:moveTo>
                  <a:pt x="10689" y="9209"/>
                </a:moveTo>
                <a:cubicBezTo>
                  <a:pt x="10685" y="9215"/>
                  <a:pt x="10682" y="9221"/>
                  <a:pt x="10679" y="9225"/>
                </a:cubicBezTo>
                <a:lnTo>
                  <a:pt x="10679" y="9225"/>
                </a:lnTo>
                <a:cubicBezTo>
                  <a:pt x="10685" y="9223"/>
                  <a:pt x="10689" y="9216"/>
                  <a:pt x="10689" y="9209"/>
                </a:cubicBezTo>
                <a:close/>
                <a:moveTo>
                  <a:pt x="10331" y="9245"/>
                </a:moveTo>
                <a:cubicBezTo>
                  <a:pt x="10333" y="9247"/>
                  <a:pt x="10336" y="9248"/>
                  <a:pt x="10339" y="9249"/>
                </a:cubicBezTo>
                <a:lnTo>
                  <a:pt x="10339" y="9249"/>
                </a:lnTo>
                <a:lnTo>
                  <a:pt x="10331" y="9245"/>
                </a:lnTo>
                <a:close/>
                <a:moveTo>
                  <a:pt x="8079" y="9252"/>
                </a:moveTo>
                <a:cubicBezTo>
                  <a:pt x="8076" y="9252"/>
                  <a:pt x="8073" y="9253"/>
                  <a:pt x="8069" y="9257"/>
                </a:cubicBezTo>
                <a:cubicBezTo>
                  <a:pt x="8074" y="9256"/>
                  <a:pt x="8077" y="9254"/>
                  <a:pt x="8079" y="9252"/>
                </a:cubicBezTo>
                <a:lnTo>
                  <a:pt x="8079" y="9252"/>
                </a:lnTo>
                <a:cubicBezTo>
                  <a:pt x="8079" y="9252"/>
                  <a:pt x="8079" y="9252"/>
                  <a:pt x="8079" y="9252"/>
                </a:cubicBezTo>
                <a:close/>
                <a:moveTo>
                  <a:pt x="10736" y="9257"/>
                </a:moveTo>
                <a:lnTo>
                  <a:pt x="10736" y="9257"/>
                </a:lnTo>
                <a:cubicBezTo>
                  <a:pt x="10735" y="9258"/>
                  <a:pt x="10733" y="9258"/>
                  <a:pt x="10732" y="9259"/>
                </a:cubicBezTo>
                <a:lnTo>
                  <a:pt x="10732" y="9259"/>
                </a:lnTo>
                <a:cubicBezTo>
                  <a:pt x="10734" y="9258"/>
                  <a:pt x="10735" y="9258"/>
                  <a:pt x="10736" y="9257"/>
                </a:cubicBezTo>
                <a:close/>
                <a:moveTo>
                  <a:pt x="8974" y="9376"/>
                </a:moveTo>
                <a:cubicBezTo>
                  <a:pt x="8973" y="9378"/>
                  <a:pt x="8972" y="9380"/>
                  <a:pt x="8971" y="9382"/>
                </a:cubicBezTo>
                <a:lnTo>
                  <a:pt x="8971" y="9382"/>
                </a:lnTo>
                <a:cubicBezTo>
                  <a:pt x="8973" y="9380"/>
                  <a:pt x="8974" y="9378"/>
                  <a:pt x="8974" y="9376"/>
                </a:cubicBezTo>
                <a:close/>
                <a:moveTo>
                  <a:pt x="10375" y="9635"/>
                </a:moveTo>
                <a:lnTo>
                  <a:pt x="10375" y="9635"/>
                </a:lnTo>
                <a:cubicBezTo>
                  <a:pt x="10374" y="9635"/>
                  <a:pt x="10371" y="9636"/>
                  <a:pt x="10367" y="9638"/>
                </a:cubicBezTo>
                <a:cubicBezTo>
                  <a:pt x="10370" y="9637"/>
                  <a:pt x="10373" y="9636"/>
                  <a:pt x="10375" y="9635"/>
                </a:cubicBezTo>
                <a:close/>
                <a:moveTo>
                  <a:pt x="7188" y="9924"/>
                </a:moveTo>
                <a:cubicBezTo>
                  <a:pt x="7188" y="9925"/>
                  <a:pt x="7188" y="9926"/>
                  <a:pt x="7189" y="9926"/>
                </a:cubicBezTo>
                <a:lnTo>
                  <a:pt x="7189" y="9926"/>
                </a:lnTo>
                <a:cubicBezTo>
                  <a:pt x="7189" y="9925"/>
                  <a:pt x="7188" y="9924"/>
                  <a:pt x="7188" y="9924"/>
                </a:cubicBezTo>
                <a:close/>
                <a:moveTo>
                  <a:pt x="8473" y="9970"/>
                </a:moveTo>
                <a:lnTo>
                  <a:pt x="8473" y="9970"/>
                </a:lnTo>
                <a:cubicBezTo>
                  <a:pt x="8470" y="9970"/>
                  <a:pt x="8466" y="9970"/>
                  <a:pt x="8462" y="9971"/>
                </a:cubicBezTo>
                <a:lnTo>
                  <a:pt x="8474" y="9971"/>
                </a:lnTo>
                <a:lnTo>
                  <a:pt x="8473" y="9970"/>
                </a:lnTo>
                <a:close/>
                <a:moveTo>
                  <a:pt x="10343" y="10066"/>
                </a:moveTo>
                <a:cubicBezTo>
                  <a:pt x="10343" y="10078"/>
                  <a:pt x="10355" y="10078"/>
                  <a:pt x="10355" y="10078"/>
                </a:cubicBezTo>
                <a:cubicBezTo>
                  <a:pt x="10350" y="10075"/>
                  <a:pt x="10346" y="10071"/>
                  <a:pt x="10345" y="10067"/>
                </a:cubicBezTo>
                <a:lnTo>
                  <a:pt x="10345" y="10067"/>
                </a:lnTo>
                <a:cubicBezTo>
                  <a:pt x="10344" y="10067"/>
                  <a:pt x="10344" y="10067"/>
                  <a:pt x="10343" y="10066"/>
                </a:cubicBezTo>
                <a:close/>
                <a:moveTo>
                  <a:pt x="10951" y="10257"/>
                </a:moveTo>
                <a:cubicBezTo>
                  <a:pt x="10951" y="10257"/>
                  <a:pt x="10951" y="10257"/>
                  <a:pt x="10951" y="10257"/>
                </a:cubicBezTo>
                <a:lnTo>
                  <a:pt x="10951" y="10257"/>
                </a:lnTo>
                <a:cubicBezTo>
                  <a:pt x="10951" y="10257"/>
                  <a:pt x="10951" y="10257"/>
                  <a:pt x="10951" y="10257"/>
                </a:cubicBezTo>
                <a:close/>
                <a:moveTo>
                  <a:pt x="8673" y="10290"/>
                </a:moveTo>
                <a:lnTo>
                  <a:pt x="8673" y="10290"/>
                </a:lnTo>
                <a:cubicBezTo>
                  <a:pt x="8673" y="10291"/>
                  <a:pt x="8673" y="10291"/>
                  <a:pt x="8672" y="10292"/>
                </a:cubicBezTo>
                <a:lnTo>
                  <a:pt x="8672" y="10292"/>
                </a:lnTo>
                <a:cubicBezTo>
                  <a:pt x="8673" y="10291"/>
                  <a:pt x="8673" y="10291"/>
                  <a:pt x="8673" y="10290"/>
                </a:cubicBezTo>
                <a:close/>
                <a:moveTo>
                  <a:pt x="8672" y="10292"/>
                </a:moveTo>
                <a:lnTo>
                  <a:pt x="8672" y="10292"/>
                </a:lnTo>
                <a:cubicBezTo>
                  <a:pt x="8666" y="10300"/>
                  <a:pt x="8658" y="10306"/>
                  <a:pt x="8649" y="10306"/>
                </a:cubicBezTo>
                <a:cubicBezTo>
                  <a:pt x="8646" y="10306"/>
                  <a:pt x="8643" y="10305"/>
                  <a:pt x="8641" y="10305"/>
                </a:cubicBezTo>
                <a:lnTo>
                  <a:pt x="8641" y="10305"/>
                </a:lnTo>
                <a:cubicBezTo>
                  <a:pt x="8652" y="10316"/>
                  <a:pt x="8658" y="10320"/>
                  <a:pt x="8662" y="10320"/>
                </a:cubicBezTo>
                <a:cubicBezTo>
                  <a:pt x="8671" y="10320"/>
                  <a:pt x="8668" y="10300"/>
                  <a:pt x="8672" y="10292"/>
                </a:cubicBezTo>
                <a:close/>
                <a:moveTo>
                  <a:pt x="10994" y="10320"/>
                </a:moveTo>
                <a:cubicBezTo>
                  <a:pt x="10987" y="10320"/>
                  <a:pt x="10981" y="10324"/>
                  <a:pt x="10976" y="10327"/>
                </a:cubicBezTo>
                <a:lnTo>
                  <a:pt x="10976" y="10327"/>
                </a:lnTo>
                <a:cubicBezTo>
                  <a:pt x="10982" y="10326"/>
                  <a:pt x="10988" y="10325"/>
                  <a:pt x="10994" y="10325"/>
                </a:cubicBezTo>
                <a:cubicBezTo>
                  <a:pt x="11000" y="10325"/>
                  <a:pt x="11006" y="10326"/>
                  <a:pt x="11010" y="10328"/>
                </a:cubicBezTo>
                <a:cubicBezTo>
                  <a:pt x="11004" y="10322"/>
                  <a:pt x="10998" y="10320"/>
                  <a:pt x="10994" y="10320"/>
                </a:cubicBezTo>
                <a:close/>
                <a:moveTo>
                  <a:pt x="11010" y="10555"/>
                </a:moveTo>
                <a:cubicBezTo>
                  <a:pt x="11009" y="10557"/>
                  <a:pt x="11008" y="10560"/>
                  <a:pt x="11007" y="10562"/>
                </a:cubicBezTo>
                <a:lnTo>
                  <a:pt x="11007" y="10562"/>
                </a:lnTo>
                <a:cubicBezTo>
                  <a:pt x="11009" y="10560"/>
                  <a:pt x="11010" y="10558"/>
                  <a:pt x="11010" y="10555"/>
                </a:cubicBezTo>
                <a:close/>
                <a:moveTo>
                  <a:pt x="8784" y="10721"/>
                </a:moveTo>
                <a:lnTo>
                  <a:pt x="8784" y="10769"/>
                </a:lnTo>
                <a:lnTo>
                  <a:pt x="8796" y="10769"/>
                </a:lnTo>
                <a:lnTo>
                  <a:pt x="8784" y="10721"/>
                </a:lnTo>
                <a:close/>
                <a:moveTo>
                  <a:pt x="11017" y="10767"/>
                </a:moveTo>
                <a:lnTo>
                  <a:pt x="11017" y="10767"/>
                </a:lnTo>
                <a:cubicBezTo>
                  <a:pt x="11021" y="10768"/>
                  <a:pt x="11027" y="10769"/>
                  <a:pt x="11034" y="10769"/>
                </a:cubicBezTo>
                <a:cubicBezTo>
                  <a:pt x="11027" y="10767"/>
                  <a:pt x="11021" y="10767"/>
                  <a:pt x="11017" y="10767"/>
                </a:cubicBezTo>
                <a:close/>
                <a:moveTo>
                  <a:pt x="10918" y="10815"/>
                </a:moveTo>
                <a:cubicBezTo>
                  <a:pt x="10917" y="10815"/>
                  <a:pt x="10916" y="10816"/>
                  <a:pt x="10915" y="10817"/>
                </a:cubicBezTo>
                <a:cubicBezTo>
                  <a:pt x="10921" y="10817"/>
                  <a:pt x="10921" y="10817"/>
                  <a:pt x="10918" y="10815"/>
                </a:cubicBezTo>
                <a:close/>
                <a:moveTo>
                  <a:pt x="10998" y="10984"/>
                </a:moveTo>
                <a:cubicBezTo>
                  <a:pt x="10999" y="10995"/>
                  <a:pt x="11010" y="10995"/>
                  <a:pt x="11010" y="10995"/>
                </a:cubicBezTo>
                <a:cubicBezTo>
                  <a:pt x="11005" y="10991"/>
                  <a:pt x="11001" y="10988"/>
                  <a:pt x="10998" y="10984"/>
                </a:cubicBezTo>
                <a:close/>
                <a:moveTo>
                  <a:pt x="11076" y="11065"/>
                </a:moveTo>
                <a:cubicBezTo>
                  <a:pt x="11074" y="11065"/>
                  <a:pt x="11072" y="11066"/>
                  <a:pt x="11070" y="11067"/>
                </a:cubicBezTo>
                <a:cubicBezTo>
                  <a:pt x="11073" y="11067"/>
                  <a:pt x="11075" y="11066"/>
                  <a:pt x="11076" y="11065"/>
                </a:cubicBezTo>
                <a:close/>
                <a:moveTo>
                  <a:pt x="9034" y="11067"/>
                </a:moveTo>
                <a:cubicBezTo>
                  <a:pt x="9034" y="11078"/>
                  <a:pt x="9034" y="11078"/>
                  <a:pt x="9046" y="11078"/>
                </a:cubicBezTo>
                <a:cubicBezTo>
                  <a:pt x="9034" y="11090"/>
                  <a:pt x="9022" y="11090"/>
                  <a:pt x="9022" y="11090"/>
                </a:cubicBezTo>
                <a:cubicBezTo>
                  <a:pt x="9022" y="11078"/>
                  <a:pt x="9022" y="11067"/>
                  <a:pt x="9034" y="11067"/>
                </a:cubicBezTo>
                <a:close/>
                <a:moveTo>
                  <a:pt x="9057" y="11090"/>
                </a:moveTo>
                <a:cubicBezTo>
                  <a:pt x="9057" y="11102"/>
                  <a:pt x="9057" y="11102"/>
                  <a:pt x="9046" y="11102"/>
                </a:cubicBezTo>
                <a:lnTo>
                  <a:pt x="9057" y="11090"/>
                </a:lnTo>
                <a:close/>
                <a:moveTo>
                  <a:pt x="10236" y="11138"/>
                </a:moveTo>
                <a:lnTo>
                  <a:pt x="10243" y="11145"/>
                </a:lnTo>
                <a:lnTo>
                  <a:pt x="10243" y="11145"/>
                </a:lnTo>
                <a:cubicBezTo>
                  <a:pt x="10242" y="11143"/>
                  <a:pt x="10240" y="11140"/>
                  <a:pt x="10236" y="11138"/>
                </a:cubicBezTo>
                <a:close/>
                <a:moveTo>
                  <a:pt x="9105" y="11138"/>
                </a:moveTo>
                <a:cubicBezTo>
                  <a:pt x="9153" y="11162"/>
                  <a:pt x="9188" y="11186"/>
                  <a:pt x="9212" y="11233"/>
                </a:cubicBezTo>
                <a:lnTo>
                  <a:pt x="9212" y="11209"/>
                </a:lnTo>
                <a:cubicBezTo>
                  <a:pt x="9260" y="11257"/>
                  <a:pt x="9248" y="11257"/>
                  <a:pt x="9296" y="11269"/>
                </a:cubicBezTo>
                <a:cubicBezTo>
                  <a:pt x="9272" y="11281"/>
                  <a:pt x="9248" y="11305"/>
                  <a:pt x="9248" y="11340"/>
                </a:cubicBezTo>
                <a:lnTo>
                  <a:pt x="9224" y="11340"/>
                </a:lnTo>
                <a:cubicBezTo>
                  <a:pt x="9236" y="11329"/>
                  <a:pt x="9236" y="11317"/>
                  <a:pt x="9248" y="11317"/>
                </a:cubicBezTo>
                <a:lnTo>
                  <a:pt x="9212" y="11257"/>
                </a:lnTo>
                <a:lnTo>
                  <a:pt x="9212" y="11269"/>
                </a:lnTo>
                <a:cubicBezTo>
                  <a:pt x="9198" y="11283"/>
                  <a:pt x="9180" y="11289"/>
                  <a:pt x="9170" y="11289"/>
                </a:cubicBezTo>
                <a:cubicBezTo>
                  <a:pt x="9163" y="11289"/>
                  <a:pt x="9160" y="11286"/>
                  <a:pt x="9165" y="11281"/>
                </a:cubicBezTo>
                <a:cubicBezTo>
                  <a:pt x="9188" y="11269"/>
                  <a:pt x="9200" y="11245"/>
                  <a:pt x="9212" y="11233"/>
                </a:cubicBezTo>
                <a:cubicBezTo>
                  <a:pt x="9200" y="11233"/>
                  <a:pt x="9200" y="11257"/>
                  <a:pt x="9177" y="11257"/>
                </a:cubicBezTo>
                <a:cubicBezTo>
                  <a:pt x="9170" y="11261"/>
                  <a:pt x="9163" y="11262"/>
                  <a:pt x="9156" y="11262"/>
                </a:cubicBezTo>
                <a:cubicBezTo>
                  <a:pt x="9142" y="11262"/>
                  <a:pt x="9132" y="11254"/>
                  <a:pt x="9141" y="11245"/>
                </a:cubicBezTo>
                <a:lnTo>
                  <a:pt x="9153" y="11233"/>
                </a:lnTo>
                <a:cubicBezTo>
                  <a:pt x="9129" y="11233"/>
                  <a:pt x="9177" y="11186"/>
                  <a:pt x="9165" y="11186"/>
                </a:cubicBezTo>
                <a:cubicBezTo>
                  <a:pt x="9144" y="11186"/>
                  <a:pt x="9139" y="11178"/>
                  <a:pt x="9132" y="11178"/>
                </a:cubicBezTo>
                <a:cubicBezTo>
                  <a:pt x="9127" y="11178"/>
                  <a:pt x="9120" y="11182"/>
                  <a:pt x="9105" y="11198"/>
                </a:cubicBezTo>
                <a:cubicBezTo>
                  <a:pt x="9081" y="11198"/>
                  <a:pt x="9129" y="11174"/>
                  <a:pt x="9129" y="11162"/>
                </a:cubicBezTo>
                <a:lnTo>
                  <a:pt x="9129" y="11162"/>
                </a:lnTo>
                <a:cubicBezTo>
                  <a:pt x="9122" y="11165"/>
                  <a:pt x="9118" y="11166"/>
                  <a:pt x="9114" y="11166"/>
                </a:cubicBezTo>
                <a:cubicBezTo>
                  <a:pt x="9105" y="11166"/>
                  <a:pt x="9105" y="11155"/>
                  <a:pt x="9105" y="11138"/>
                </a:cubicBezTo>
                <a:close/>
                <a:moveTo>
                  <a:pt x="9331" y="11424"/>
                </a:moveTo>
                <a:lnTo>
                  <a:pt x="9355" y="11459"/>
                </a:lnTo>
                <a:lnTo>
                  <a:pt x="9343" y="11459"/>
                </a:lnTo>
                <a:cubicBezTo>
                  <a:pt x="9343" y="11448"/>
                  <a:pt x="9331" y="11436"/>
                  <a:pt x="9319" y="11424"/>
                </a:cubicBezTo>
                <a:close/>
                <a:moveTo>
                  <a:pt x="8315" y="11635"/>
                </a:moveTo>
                <a:cubicBezTo>
                  <a:pt x="8312" y="11635"/>
                  <a:pt x="8306" y="11637"/>
                  <a:pt x="8301" y="11638"/>
                </a:cubicBezTo>
                <a:lnTo>
                  <a:pt x="8301" y="11638"/>
                </a:lnTo>
                <a:cubicBezTo>
                  <a:pt x="8299" y="11637"/>
                  <a:pt x="8298" y="11637"/>
                  <a:pt x="8296" y="11636"/>
                </a:cubicBezTo>
                <a:lnTo>
                  <a:pt x="8296" y="11636"/>
                </a:lnTo>
                <a:cubicBezTo>
                  <a:pt x="8296" y="11637"/>
                  <a:pt x="8296" y="11638"/>
                  <a:pt x="8295" y="11638"/>
                </a:cubicBezTo>
                <a:cubicBezTo>
                  <a:pt x="8297" y="11638"/>
                  <a:pt x="8299" y="11638"/>
                  <a:pt x="8301" y="11638"/>
                </a:cubicBezTo>
                <a:lnTo>
                  <a:pt x="8301" y="11638"/>
                </a:lnTo>
                <a:cubicBezTo>
                  <a:pt x="8307" y="11639"/>
                  <a:pt x="8311" y="11642"/>
                  <a:pt x="8307" y="11650"/>
                </a:cubicBezTo>
                <a:cubicBezTo>
                  <a:pt x="8319" y="11638"/>
                  <a:pt x="8319" y="11635"/>
                  <a:pt x="8315" y="11635"/>
                </a:cubicBezTo>
                <a:close/>
                <a:moveTo>
                  <a:pt x="9903" y="11876"/>
                </a:moveTo>
                <a:lnTo>
                  <a:pt x="9915" y="11888"/>
                </a:lnTo>
                <a:lnTo>
                  <a:pt x="9903" y="11876"/>
                </a:lnTo>
                <a:close/>
                <a:moveTo>
                  <a:pt x="10153" y="11948"/>
                </a:moveTo>
                <a:cubicBezTo>
                  <a:pt x="10161" y="11956"/>
                  <a:pt x="10164" y="11958"/>
                  <a:pt x="10168" y="11959"/>
                </a:cubicBezTo>
                <a:lnTo>
                  <a:pt x="10168" y="11959"/>
                </a:lnTo>
                <a:cubicBezTo>
                  <a:pt x="10168" y="11955"/>
                  <a:pt x="10164" y="11951"/>
                  <a:pt x="10153" y="11948"/>
                </a:cubicBezTo>
                <a:close/>
                <a:moveTo>
                  <a:pt x="8574" y="11993"/>
                </a:moveTo>
                <a:cubicBezTo>
                  <a:pt x="8571" y="11998"/>
                  <a:pt x="8569" y="12002"/>
                  <a:pt x="8569" y="12007"/>
                </a:cubicBezTo>
                <a:cubicBezTo>
                  <a:pt x="8569" y="12003"/>
                  <a:pt x="8572" y="11998"/>
                  <a:pt x="8574" y="11993"/>
                </a:cubicBezTo>
                <a:close/>
                <a:moveTo>
                  <a:pt x="9974" y="12079"/>
                </a:moveTo>
                <a:cubicBezTo>
                  <a:pt x="9976" y="12080"/>
                  <a:pt x="9978" y="12081"/>
                  <a:pt x="9979" y="12082"/>
                </a:cubicBezTo>
                <a:lnTo>
                  <a:pt x="9979" y="12082"/>
                </a:lnTo>
                <a:lnTo>
                  <a:pt x="9986" y="12079"/>
                </a:lnTo>
                <a:close/>
                <a:moveTo>
                  <a:pt x="11034" y="12591"/>
                </a:moveTo>
                <a:cubicBezTo>
                  <a:pt x="10988" y="12591"/>
                  <a:pt x="11019" y="12602"/>
                  <a:pt x="11022" y="12602"/>
                </a:cubicBezTo>
                <a:lnTo>
                  <a:pt x="11022" y="12602"/>
                </a:lnTo>
                <a:cubicBezTo>
                  <a:pt x="11022" y="12598"/>
                  <a:pt x="11025" y="12593"/>
                  <a:pt x="11034" y="12591"/>
                </a:cubicBezTo>
                <a:close/>
                <a:moveTo>
                  <a:pt x="11022" y="12602"/>
                </a:moveTo>
                <a:lnTo>
                  <a:pt x="11022" y="12602"/>
                </a:lnTo>
                <a:cubicBezTo>
                  <a:pt x="11022" y="12602"/>
                  <a:pt x="11022" y="12603"/>
                  <a:pt x="11022" y="12603"/>
                </a:cubicBezTo>
                <a:lnTo>
                  <a:pt x="11022" y="12603"/>
                </a:lnTo>
                <a:cubicBezTo>
                  <a:pt x="11022" y="12603"/>
                  <a:pt x="11022" y="12602"/>
                  <a:pt x="11022" y="12602"/>
                </a:cubicBezTo>
                <a:cubicBezTo>
                  <a:pt x="11022" y="12602"/>
                  <a:pt x="11022" y="12602"/>
                  <a:pt x="11022" y="12602"/>
                </a:cubicBezTo>
                <a:close/>
                <a:moveTo>
                  <a:pt x="9296" y="12648"/>
                </a:moveTo>
                <a:cubicBezTo>
                  <a:pt x="9292" y="12648"/>
                  <a:pt x="9288" y="12649"/>
                  <a:pt x="9284" y="12650"/>
                </a:cubicBezTo>
                <a:lnTo>
                  <a:pt x="9296" y="12650"/>
                </a:lnTo>
                <a:cubicBezTo>
                  <a:pt x="9296" y="12649"/>
                  <a:pt x="9296" y="12649"/>
                  <a:pt x="9296" y="12648"/>
                </a:cubicBezTo>
                <a:close/>
                <a:moveTo>
                  <a:pt x="9319" y="12739"/>
                </a:moveTo>
                <a:lnTo>
                  <a:pt x="9307" y="12745"/>
                </a:lnTo>
                <a:cubicBezTo>
                  <a:pt x="9319" y="12745"/>
                  <a:pt x="9322" y="12742"/>
                  <a:pt x="9319" y="12739"/>
                </a:cubicBezTo>
                <a:close/>
                <a:moveTo>
                  <a:pt x="9386" y="12819"/>
                </a:moveTo>
                <a:lnTo>
                  <a:pt x="9386" y="12819"/>
                </a:lnTo>
                <a:cubicBezTo>
                  <a:pt x="9381" y="12820"/>
                  <a:pt x="9375" y="12823"/>
                  <a:pt x="9367" y="12829"/>
                </a:cubicBezTo>
                <a:cubicBezTo>
                  <a:pt x="9376" y="12825"/>
                  <a:pt x="9382" y="12822"/>
                  <a:pt x="9386" y="12819"/>
                </a:cubicBezTo>
                <a:close/>
                <a:moveTo>
                  <a:pt x="9410" y="12946"/>
                </a:moveTo>
                <a:lnTo>
                  <a:pt x="9403" y="12948"/>
                </a:lnTo>
                <a:cubicBezTo>
                  <a:pt x="9401" y="12951"/>
                  <a:pt x="9400" y="12954"/>
                  <a:pt x="9399" y="12956"/>
                </a:cubicBezTo>
                <a:lnTo>
                  <a:pt x="9399" y="12956"/>
                </a:lnTo>
                <a:cubicBezTo>
                  <a:pt x="9403" y="12953"/>
                  <a:pt x="9407" y="12949"/>
                  <a:pt x="9410" y="12946"/>
                </a:cubicBezTo>
                <a:close/>
                <a:moveTo>
                  <a:pt x="9399" y="12956"/>
                </a:moveTo>
                <a:lnTo>
                  <a:pt x="9399" y="12956"/>
                </a:lnTo>
                <a:cubicBezTo>
                  <a:pt x="9393" y="12961"/>
                  <a:pt x="9387" y="12966"/>
                  <a:pt x="9379" y="12972"/>
                </a:cubicBezTo>
                <a:cubicBezTo>
                  <a:pt x="9399" y="12972"/>
                  <a:pt x="9385" y="12998"/>
                  <a:pt x="9410" y="12998"/>
                </a:cubicBezTo>
                <a:cubicBezTo>
                  <a:pt x="9414" y="12998"/>
                  <a:pt x="9420" y="12997"/>
                  <a:pt x="9427" y="12995"/>
                </a:cubicBezTo>
                <a:cubicBezTo>
                  <a:pt x="9438" y="12962"/>
                  <a:pt x="9387" y="12991"/>
                  <a:pt x="9399" y="12956"/>
                </a:cubicBezTo>
                <a:close/>
                <a:moveTo>
                  <a:pt x="9519" y="13040"/>
                </a:moveTo>
                <a:cubicBezTo>
                  <a:pt x="9516" y="13041"/>
                  <a:pt x="9513" y="13042"/>
                  <a:pt x="9510" y="13043"/>
                </a:cubicBezTo>
                <a:lnTo>
                  <a:pt x="9522" y="13043"/>
                </a:lnTo>
                <a:lnTo>
                  <a:pt x="9519" y="13040"/>
                </a:lnTo>
                <a:close/>
                <a:moveTo>
                  <a:pt x="10820" y="13543"/>
                </a:moveTo>
                <a:lnTo>
                  <a:pt x="10820" y="13543"/>
                </a:lnTo>
                <a:cubicBezTo>
                  <a:pt x="10819" y="13544"/>
                  <a:pt x="10819" y="13545"/>
                  <a:pt x="10819" y="13546"/>
                </a:cubicBezTo>
                <a:lnTo>
                  <a:pt x="10819" y="13546"/>
                </a:lnTo>
                <a:cubicBezTo>
                  <a:pt x="10819" y="13545"/>
                  <a:pt x="10820" y="13544"/>
                  <a:pt x="10820" y="13543"/>
                </a:cubicBezTo>
                <a:close/>
                <a:moveTo>
                  <a:pt x="10501" y="14221"/>
                </a:moveTo>
                <a:cubicBezTo>
                  <a:pt x="10500" y="14221"/>
                  <a:pt x="10499" y="14221"/>
                  <a:pt x="10498" y="14222"/>
                </a:cubicBezTo>
                <a:lnTo>
                  <a:pt x="10503" y="14222"/>
                </a:lnTo>
                <a:cubicBezTo>
                  <a:pt x="10503" y="14221"/>
                  <a:pt x="10502" y="14221"/>
                  <a:pt x="10501" y="14221"/>
                </a:cubicBezTo>
                <a:close/>
                <a:moveTo>
                  <a:pt x="10503" y="14222"/>
                </a:moveTo>
                <a:cubicBezTo>
                  <a:pt x="10513" y="14227"/>
                  <a:pt x="10524" y="14232"/>
                  <a:pt x="10531" y="14232"/>
                </a:cubicBezTo>
                <a:cubicBezTo>
                  <a:pt x="10535" y="14232"/>
                  <a:pt x="10538" y="14229"/>
                  <a:pt x="10534" y="14222"/>
                </a:cubicBezTo>
                <a:close/>
                <a:moveTo>
                  <a:pt x="10060" y="14637"/>
                </a:moveTo>
                <a:cubicBezTo>
                  <a:pt x="10059" y="14637"/>
                  <a:pt x="10058" y="14638"/>
                  <a:pt x="10058" y="14638"/>
                </a:cubicBezTo>
                <a:cubicBezTo>
                  <a:pt x="10060" y="14638"/>
                  <a:pt x="10060" y="14638"/>
                  <a:pt x="10060" y="14637"/>
                </a:cubicBezTo>
                <a:close/>
                <a:moveTo>
                  <a:pt x="100" y="1"/>
                </a:moveTo>
                <a:cubicBezTo>
                  <a:pt x="98" y="1"/>
                  <a:pt x="95" y="2"/>
                  <a:pt x="92" y="6"/>
                </a:cubicBezTo>
                <a:cubicBezTo>
                  <a:pt x="128" y="65"/>
                  <a:pt x="33" y="65"/>
                  <a:pt x="56" y="137"/>
                </a:cubicBezTo>
                <a:lnTo>
                  <a:pt x="21" y="125"/>
                </a:lnTo>
                <a:lnTo>
                  <a:pt x="21" y="125"/>
                </a:lnTo>
                <a:cubicBezTo>
                  <a:pt x="0" y="135"/>
                  <a:pt x="59" y="136"/>
                  <a:pt x="53" y="152"/>
                </a:cubicBezTo>
                <a:lnTo>
                  <a:pt x="53" y="152"/>
                </a:lnTo>
                <a:lnTo>
                  <a:pt x="92" y="113"/>
                </a:lnTo>
                <a:cubicBezTo>
                  <a:pt x="116" y="149"/>
                  <a:pt x="116" y="160"/>
                  <a:pt x="116" y="184"/>
                </a:cubicBezTo>
                <a:cubicBezTo>
                  <a:pt x="138" y="184"/>
                  <a:pt x="174" y="161"/>
                  <a:pt x="207" y="161"/>
                </a:cubicBezTo>
                <a:cubicBezTo>
                  <a:pt x="227" y="161"/>
                  <a:pt x="245" y="169"/>
                  <a:pt x="259" y="196"/>
                </a:cubicBezTo>
                <a:lnTo>
                  <a:pt x="235" y="196"/>
                </a:lnTo>
                <a:cubicBezTo>
                  <a:pt x="294" y="220"/>
                  <a:pt x="247" y="244"/>
                  <a:pt x="259" y="256"/>
                </a:cubicBezTo>
                <a:lnTo>
                  <a:pt x="247" y="256"/>
                </a:lnTo>
                <a:lnTo>
                  <a:pt x="271" y="303"/>
                </a:lnTo>
                <a:cubicBezTo>
                  <a:pt x="258" y="284"/>
                  <a:pt x="226" y="275"/>
                  <a:pt x="207" y="275"/>
                </a:cubicBezTo>
                <a:cubicBezTo>
                  <a:pt x="191" y="275"/>
                  <a:pt x="183" y="281"/>
                  <a:pt x="199" y="291"/>
                </a:cubicBezTo>
                <a:cubicBezTo>
                  <a:pt x="212" y="304"/>
                  <a:pt x="217" y="308"/>
                  <a:pt x="218" y="308"/>
                </a:cubicBezTo>
                <a:cubicBezTo>
                  <a:pt x="222" y="308"/>
                  <a:pt x="208" y="286"/>
                  <a:pt x="220" y="286"/>
                </a:cubicBezTo>
                <a:cubicBezTo>
                  <a:pt x="223" y="286"/>
                  <a:pt x="228" y="288"/>
                  <a:pt x="235" y="291"/>
                </a:cubicBezTo>
                <a:cubicBezTo>
                  <a:pt x="271" y="303"/>
                  <a:pt x="247" y="327"/>
                  <a:pt x="235" y="339"/>
                </a:cubicBezTo>
                <a:lnTo>
                  <a:pt x="283" y="375"/>
                </a:lnTo>
                <a:cubicBezTo>
                  <a:pt x="277" y="380"/>
                  <a:pt x="273" y="382"/>
                  <a:pt x="269" y="382"/>
                </a:cubicBezTo>
                <a:cubicBezTo>
                  <a:pt x="260" y="382"/>
                  <a:pt x="253" y="373"/>
                  <a:pt x="250" y="373"/>
                </a:cubicBezTo>
                <a:cubicBezTo>
                  <a:pt x="248" y="373"/>
                  <a:pt x="247" y="376"/>
                  <a:pt x="247" y="387"/>
                </a:cubicBezTo>
                <a:lnTo>
                  <a:pt x="330" y="410"/>
                </a:lnTo>
                <a:cubicBezTo>
                  <a:pt x="306" y="470"/>
                  <a:pt x="414" y="422"/>
                  <a:pt x="402" y="494"/>
                </a:cubicBezTo>
                <a:cubicBezTo>
                  <a:pt x="395" y="492"/>
                  <a:pt x="390" y="491"/>
                  <a:pt x="387" y="491"/>
                </a:cubicBezTo>
                <a:cubicBezTo>
                  <a:pt x="366" y="491"/>
                  <a:pt x="398" y="519"/>
                  <a:pt x="378" y="530"/>
                </a:cubicBezTo>
                <a:lnTo>
                  <a:pt x="485" y="601"/>
                </a:lnTo>
                <a:cubicBezTo>
                  <a:pt x="489" y="610"/>
                  <a:pt x="486" y="612"/>
                  <a:pt x="480" y="612"/>
                </a:cubicBezTo>
                <a:cubicBezTo>
                  <a:pt x="473" y="612"/>
                  <a:pt x="464" y="609"/>
                  <a:pt x="461" y="609"/>
                </a:cubicBezTo>
                <a:cubicBezTo>
                  <a:pt x="459" y="609"/>
                  <a:pt x="458" y="610"/>
                  <a:pt x="461" y="613"/>
                </a:cubicBezTo>
                <a:cubicBezTo>
                  <a:pt x="467" y="625"/>
                  <a:pt x="479" y="628"/>
                  <a:pt x="491" y="628"/>
                </a:cubicBezTo>
                <a:cubicBezTo>
                  <a:pt x="503" y="628"/>
                  <a:pt x="515" y="625"/>
                  <a:pt x="521" y="625"/>
                </a:cubicBezTo>
                <a:cubicBezTo>
                  <a:pt x="521" y="649"/>
                  <a:pt x="604" y="684"/>
                  <a:pt x="568" y="720"/>
                </a:cubicBezTo>
                <a:cubicBezTo>
                  <a:pt x="587" y="742"/>
                  <a:pt x="601" y="748"/>
                  <a:pt x="613" y="748"/>
                </a:cubicBezTo>
                <a:cubicBezTo>
                  <a:pt x="627" y="748"/>
                  <a:pt x="638" y="739"/>
                  <a:pt x="651" y="739"/>
                </a:cubicBezTo>
                <a:cubicBezTo>
                  <a:pt x="661" y="739"/>
                  <a:pt x="673" y="745"/>
                  <a:pt x="687" y="768"/>
                </a:cubicBezTo>
                <a:cubicBezTo>
                  <a:pt x="685" y="772"/>
                  <a:pt x="682" y="774"/>
                  <a:pt x="678" y="774"/>
                </a:cubicBezTo>
                <a:cubicBezTo>
                  <a:pt x="667" y="774"/>
                  <a:pt x="651" y="761"/>
                  <a:pt x="643" y="761"/>
                </a:cubicBezTo>
                <a:cubicBezTo>
                  <a:pt x="638" y="761"/>
                  <a:pt x="636" y="765"/>
                  <a:pt x="640" y="780"/>
                </a:cubicBezTo>
                <a:lnTo>
                  <a:pt x="723" y="815"/>
                </a:lnTo>
                <a:cubicBezTo>
                  <a:pt x="709" y="822"/>
                  <a:pt x="696" y="829"/>
                  <a:pt x="682" y="829"/>
                </a:cubicBezTo>
                <a:cubicBezTo>
                  <a:pt x="672" y="829"/>
                  <a:pt x="662" y="825"/>
                  <a:pt x="652" y="815"/>
                </a:cubicBezTo>
                <a:lnTo>
                  <a:pt x="652" y="815"/>
                </a:lnTo>
                <a:cubicBezTo>
                  <a:pt x="818" y="982"/>
                  <a:pt x="830" y="1184"/>
                  <a:pt x="1021" y="1280"/>
                </a:cubicBezTo>
                <a:cubicBezTo>
                  <a:pt x="1021" y="1296"/>
                  <a:pt x="1016" y="1301"/>
                  <a:pt x="1010" y="1301"/>
                </a:cubicBezTo>
                <a:cubicBezTo>
                  <a:pt x="1000" y="1301"/>
                  <a:pt x="984" y="1290"/>
                  <a:pt x="970" y="1290"/>
                </a:cubicBezTo>
                <a:cubicBezTo>
                  <a:pt x="967" y="1290"/>
                  <a:pt x="964" y="1290"/>
                  <a:pt x="961" y="1292"/>
                </a:cubicBezTo>
                <a:cubicBezTo>
                  <a:pt x="1104" y="1351"/>
                  <a:pt x="1080" y="1482"/>
                  <a:pt x="1187" y="1553"/>
                </a:cubicBezTo>
                <a:lnTo>
                  <a:pt x="1211" y="1530"/>
                </a:lnTo>
                <a:cubicBezTo>
                  <a:pt x="1295" y="1708"/>
                  <a:pt x="1497" y="1804"/>
                  <a:pt x="1628" y="1958"/>
                </a:cubicBezTo>
                <a:lnTo>
                  <a:pt x="1628" y="1934"/>
                </a:lnTo>
                <a:cubicBezTo>
                  <a:pt x="1633" y="1933"/>
                  <a:pt x="1638" y="1932"/>
                  <a:pt x="1643" y="1932"/>
                </a:cubicBezTo>
                <a:cubicBezTo>
                  <a:pt x="1674" y="1932"/>
                  <a:pt x="1704" y="1960"/>
                  <a:pt x="1735" y="1970"/>
                </a:cubicBezTo>
                <a:cubicBezTo>
                  <a:pt x="1735" y="1982"/>
                  <a:pt x="1676" y="1994"/>
                  <a:pt x="1735" y="2030"/>
                </a:cubicBezTo>
                <a:cubicBezTo>
                  <a:pt x="1723" y="2006"/>
                  <a:pt x="1711" y="1982"/>
                  <a:pt x="1735" y="1982"/>
                </a:cubicBezTo>
                <a:cubicBezTo>
                  <a:pt x="1818" y="2149"/>
                  <a:pt x="2116" y="2363"/>
                  <a:pt x="2307" y="2577"/>
                </a:cubicBezTo>
                <a:cubicBezTo>
                  <a:pt x="2616" y="2827"/>
                  <a:pt x="2890" y="3137"/>
                  <a:pt x="3176" y="3387"/>
                </a:cubicBezTo>
                <a:cubicBezTo>
                  <a:pt x="3152" y="3364"/>
                  <a:pt x="3170" y="3340"/>
                  <a:pt x="3191" y="3340"/>
                </a:cubicBezTo>
                <a:cubicBezTo>
                  <a:pt x="3203" y="3340"/>
                  <a:pt x="3215" y="3347"/>
                  <a:pt x="3223" y="3363"/>
                </a:cubicBezTo>
                <a:cubicBezTo>
                  <a:pt x="3223" y="3530"/>
                  <a:pt x="3390" y="3494"/>
                  <a:pt x="3414" y="3637"/>
                </a:cubicBezTo>
                <a:cubicBezTo>
                  <a:pt x="3604" y="3756"/>
                  <a:pt x="3676" y="3970"/>
                  <a:pt x="3878" y="4054"/>
                </a:cubicBezTo>
                <a:lnTo>
                  <a:pt x="3866" y="4078"/>
                </a:lnTo>
                <a:cubicBezTo>
                  <a:pt x="3878" y="4113"/>
                  <a:pt x="3890" y="4101"/>
                  <a:pt x="3914" y="4125"/>
                </a:cubicBezTo>
                <a:cubicBezTo>
                  <a:pt x="3962" y="4197"/>
                  <a:pt x="4045" y="4232"/>
                  <a:pt x="4069" y="4280"/>
                </a:cubicBezTo>
                <a:lnTo>
                  <a:pt x="4093" y="4256"/>
                </a:lnTo>
                <a:cubicBezTo>
                  <a:pt x="4128" y="4280"/>
                  <a:pt x="4093" y="4292"/>
                  <a:pt x="4140" y="4304"/>
                </a:cubicBezTo>
                <a:lnTo>
                  <a:pt x="4116" y="4328"/>
                </a:lnTo>
                <a:lnTo>
                  <a:pt x="4188" y="4340"/>
                </a:lnTo>
                <a:cubicBezTo>
                  <a:pt x="4128" y="4375"/>
                  <a:pt x="4271" y="4435"/>
                  <a:pt x="4271" y="4482"/>
                </a:cubicBezTo>
                <a:cubicBezTo>
                  <a:pt x="4319" y="4518"/>
                  <a:pt x="4414" y="4578"/>
                  <a:pt x="4474" y="4649"/>
                </a:cubicBezTo>
                <a:cubicBezTo>
                  <a:pt x="4462" y="4685"/>
                  <a:pt x="4533" y="4768"/>
                  <a:pt x="4569" y="4828"/>
                </a:cubicBezTo>
                <a:cubicBezTo>
                  <a:pt x="4664" y="4911"/>
                  <a:pt x="4807" y="5054"/>
                  <a:pt x="4902" y="5197"/>
                </a:cubicBezTo>
                <a:lnTo>
                  <a:pt x="4938" y="5161"/>
                </a:lnTo>
                <a:lnTo>
                  <a:pt x="4974" y="5197"/>
                </a:lnTo>
                <a:cubicBezTo>
                  <a:pt x="4962" y="5197"/>
                  <a:pt x="4962" y="5209"/>
                  <a:pt x="4950" y="5209"/>
                </a:cubicBezTo>
                <a:cubicBezTo>
                  <a:pt x="4938" y="5268"/>
                  <a:pt x="5033" y="5280"/>
                  <a:pt x="5033" y="5328"/>
                </a:cubicBezTo>
                <a:cubicBezTo>
                  <a:pt x="5045" y="5280"/>
                  <a:pt x="5021" y="5292"/>
                  <a:pt x="4997" y="5280"/>
                </a:cubicBezTo>
                <a:cubicBezTo>
                  <a:pt x="4997" y="5256"/>
                  <a:pt x="5009" y="5244"/>
                  <a:pt x="5024" y="5244"/>
                </a:cubicBezTo>
                <a:cubicBezTo>
                  <a:pt x="5039" y="5244"/>
                  <a:pt x="5057" y="5256"/>
                  <a:pt x="5069" y="5280"/>
                </a:cubicBezTo>
                <a:lnTo>
                  <a:pt x="5057" y="5292"/>
                </a:lnTo>
                <a:lnTo>
                  <a:pt x="5093" y="5304"/>
                </a:lnTo>
                <a:cubicBezTo>
                  <a:pt x="5069" y="5328"/>
                  <a:pt x="5081" y="5363"/>
                  <a:pt x="5057" y="5387"/>
                </a:cubicBezTo>
                <a:cubicBezTo>
                  <a:pt x="5164" y="5494"/>
                  <a:pt x="5271" y="5530"/>
                  <a:pt x="5367" y="5649"/>
                </a:cubicBezTo>
                <a:cubicBezTo>
                  <a:pt x="5319" y="5661"/>
                  <a:pt x="5438" y="5733"/>
                  <a:pt x="5378" y="5744"/>
                </a:cubicBezTo>
                <a:cubicBezTo>
                  <a:pt x="5395" y="5759"/>
                  <a:pt x="5406" y="5764"/>
                  <a:pt x="5412" y="5764"/>
                </a:cubicBezTo>
                <a:cubicBezTo>
                  <a:pt x="5433" y="5764"/>
                  <a:pt x="5416" y="5709"/>
                  <a:pt x="5462" y="5709"/>
                </a:cubicBezTo>
                <a:cubicBezTo>
                  <a:pt x="5486" y="5721"/>
                  <a:pt x="5509" y="5733"/>
                  <a:pt x="5497" y="5756"/>
                </a:cubicBezTo>
                <a:cubicBezTo>
                  <a:pt x="5477" y="5756"/>
                  <a:pt x="5483" y="5783"/>
                  <a:pt x="5470" y="5783"/>
                </a:cubicBezTo>
                <a:cubicBezTo>
                  <a:pt x="5468" y="5783"/>
                  <a:pt x="5465" y="5782"/>
                  <a:pt x="5462" y="5780"/>
                </a:cubicBezTo>
                <a:lnTo>
                  <a:pt x="5462" y="5780"/>
                </a:lnTo>
                <a:lnTo>
                  <a:pt x="5509" y="5828"/>
                </a:lnTo>
                <a:cubicBezTo>
                  <a:pt x="5509" y="5832"/>
                  <a:pt x="5507" y="5833"/>
                  <a:pt x="5503" y="5833"/>
                </a:cubicBezTo>
                <a:cubicBezTo>
                  <a:pt x="5496" y="5833"/>
                  <a:pt x="5486" y="5828"/>
                  <a:pt x="5486" y="5828"/>
                </a:cubicBezTo>
                <a:lnTo>
                  <a:pt x="5486" y="5828"/>
                </a:lnTo>
                <a:cubicBezTo>
                  <a:pt x="5593" y="5899"/>
                  <a:pt x="5593" y="6030"/>
                  <a:pt x="5688" y="6090"/>
                </a:cubicBezTo>
                <a:cubicBezTo>
                  <a:pt x="5712" y="6078"/>
                  <a:pt x="5664" y="6054"/>
                  <a:pt x="5688" y="6042"/>
                </a:cubicBezTo>
                <a:lnTo>
                  <a:pt x="5688" y="6042"/>
                </a:lnTo>
                <a:cubicBezTo>
                  <a:pt x="5795" y="6102"/>
                  <a:pt x="5724" y="6149"/>
                  <a:pt x="5807" y="6209"/>
                </a:cubicBezTo>
                <a:lnTo>
                  <a:pt x="5771" y="6209"/>
                </a:lnTo>
                <a:cubicBezTo>
                  <a:pt x="5807" y="6221"/>
                  <a:pt x="5843" y="6221"/>
                  <a:pt x="5855" y="6280"/>
                </a:cubicBezTo>
                <a:cubicBezTo>
                  <a:pt x="5850" y="6285"/>
                  <a:pt x="5845" y="6287"/>
                  <a:pt x="5840" y="6287"/>
                </a:cubicBezTo>
                <a:cubicBezTo>
                  <a:pt x="5821" y="6287"/>
                  <a:pt x="5800" y="6256"/>
                  <a:pt x="5771" y="6256"/>
                </a:cubicBezTo>
                <a:cubicBezTo>
                  <a:pt x="5789" y="6275"/>
                  <a:pt x="5835" y="6320"/>
                  <a:pt x="5856" y="6320"/>
                </a:cubicBezTo>
                <a:cubicBezTo>
                  <a:pt x="5862" y="6320"/>
                  <a:pt x="5867" y="6316"/>
                  <a:pt x="5867" y="6304"/>
                </a:cubicBezTo>
                <a:cubicBezTo>
                  <a:pt x="5914" y="6340"/>
                  <a:pt x="5890" y="6364"/>
                  <a:pt x="5902" y="6399"/>
                </a:cubicBezTo>
                <a:cubicBezTo>
                  <a:pt x="5913" y="6389"/>
                  <a:pt x="5895" y="6350"/>
                  <a:pt x="5916" y="6350"/>
                </a:cubicBezTo>
                <a:cubicBezTo>
                  <a:pt x="5919" y="6350"/>
                  <a:pt x="5922" y="6350"/>
                  <a:pt x="5926" y="6352"/>
                </a:cubicBezTo>
                <a:cubicBezTo>
                  <a:pt x="5950" y="6423"/>
                  <a:pt x="6009" y="6495"/>
                  <a:pt x="6057" y="6554"/>
                </a:cubicBezTo>
                <a:cubicBezTo>
                  <a:pt x="6045" y="6554"/>
                  <a:pt x="6045" y="6566"/>
                  <a:pt x="6033" y="6566"/>
                </a:cubicBezTo>
                <a:cubicBezTo>
                  <a:pt x="6105" y="6590"/>
                  <a:pt x="6033" y="6637"/>
                  <a:pt x="6105" y="6697"/>
                </a:cubicBezTo>
                <a:cubicBezTo>
                  <a:pt x="6248" y="6864"/>
                  <a:pt x="6462" y="7066"/>
                  <a:pt x="6581" y="7257"/>
                </a:cubicBezTo>
                <a:cubicBezTo>
                  <a:pt x="6652" y="7268"/>
                  <a:pt x="6688" y="7328"/>
                  <a:pt x="6748" y="7376"/>
                </a:cubicBezTo>
                <a:lnTo>
                  <a:pt x="6700" y="7423"/>
                </a:lnTo>
                <a:lnTo>
                  <a:pt x="6748" y="7459"/>
                </a:lnTo>
                <a:cubicBezTo>
                  <a:pt x="6748" y="7463"/>
                  <a:pt x="6746" y="7465"/>
                  <a:pt x="6745" y="7465"/>
                </a:cubicBezTo>
                <a:cubicBezTo>
                  <a:pt x="6739" y="7465"/>
                  <a:pt x="6728" y="7452"/>
                  <a:pt x="6720" y="7452"/>
                </a:cubicBezTo>
                <a:cubicBezTo>
                  <a:pt x="6715" y="7452"/>
                  <a:pt x="6712" y="7456"/>
                  <a:pt x="6712" y="7471"/>
                </a:cubicBezTo>
                <a:lnTo>
                  <a:pt x="6760" y="7471"/>
                </a:lnTo>
                <a:cubicBezTo>
                  <a:pt x="6750" y="7481"/>
                  <a:pt x="6814" y="7565"/>
                  <a:pt x="6774" y="7565"/>
                </a:cubicBezTo>
                <a:cubicBezTo>
                  <a:pt x="6766" y="7565"/>
                  <a:pt x="6753" y="7562"/>
                  <a:pt x="6736" y="7554"/>
                </a:cubicBezTo>
                <a:lnTo>
                  <a:pt x="6736" y="7554"/>
                </a:lnTo>
                <a:cubicBezTo>
                  <a:pt x="6736" y="7554"/>
                  <a:pt x="6771" y="7590"/>
                  <a:pt x="6807" y="7638"/>
                </a:cubicBezTo>
                <a:cubicBezTo>
                  <a:pt x="6843" y="7685"/>
                  <a:pt x="6879" y="7733"/>
                  <a:pt x="6879" y="7733"/>
                </a:cubicBezTo>
                <a:cubicBezTo>
                  <a:pt x="6891" y="7757"/>
                  <a:pt x="6905" y="7757"/>
                  <a:pt x="6919" y="7757"/>
                </a:cubicBezTo>
                <a:cubicBezTo>
                  <a:pt x="6932" y="7757"/>
                  <a:pt x="6944" y="7757"/>
                  <a:pt x="6950" y="7780"/>
                </a:cubicBezTo>
                <a:cubicBezTo>
                  <a:pt x="6950" y="7789"/>
                  <a:pt x="6948" y="7792"/>
                  <a:pt x="6945" y="7792"/>
                </a:cubicBezTo>
                <a:cubicBezTo>
                  <a:pt x="6942" y="7792"/>
                  <a:pt x="6936" y="7789"/>
                  <a:pt x="6929" y="7789"/>
                </a:cubicBezTo>
                <a:cubicBezTo>
                  <a:pt x="6924" y="7789"/>
                  <a:pt x="6920" y="7790"/>
                  <a:pt x="6914" y="7792"/>
                </a:cubicBezTo>
                <a:cubicBezTo>
                  <a:pt x="6974" y="7959"/>
                  <a:pt x="7129" y="7888"/>
                  <a:pt x="7188" y="8030"/>
                </a:cubicBezTo>
                <a:lnTo>
                  <a:pt x="7176" y="8030"/>
                </a:lnTo>
                <a:cubicBezTo>
                  <a:pt x="7212" y="8042"/>
                  <a:pt x="7236" y="8078"/>
                  <a:pt x="7248" y="8078"/>
                </a:cubicBezTo>
                <a:cubicBezTo>
                  <a:pt x="7283" y="8030"/>
                  <a:pt x="7200" y="8078"/>
                  <a:pt x="7200" y="8019"/>
                </a:cubicBezTo>
                <a:cubicBezTo>
                  <a:pt x="7212" y="8010"/>
                  <a:pt x="7221" y="8007"/>
                  <a:pt x="7229" y="8007"/>
                </a:cubicBezTo>
                <a:cubicBezTo>
                  <a:pt x="7249" y="8007"/>
                  <a:pt x="7261" y="8024"/>
                  <a:pt x="7278" y="8024"/>
                </a:cubicBezTo>
                <a:cubicBezTo>
                  <a:pt x="7283" y="8024"/>
                  <a:pt x="7289" y="8023"/>
                  <a:pt x="7295" y="8019"/>
                </a:cubicBezTo>
                <a:cubicBezTo>
                  <a:pt x="7295" y="8066"/>
                  <a:pt x="7343" y="8066"/>
                  <a:pt x="7355" y="8090"/>
                </a:cubicBezTo>
                <a:cubicBezTo>
                  <a:pt x="7355" y="8150"/>
                  <a:pt x="7426" y="8209"/>
                  <a:pt x="7414" y="8269"/>
                </a:cubicBezTo>
                <a:cubicBezTo>
                  <a:pt x="7438" y="8281"/>
                  <a:pt x="7510" y="8269"/>
                  <a:pt x="7533" y="8316"/>
                </a:cubicBezTo>
                <a:cubicBezTo>
                  <a:pt x="7522" y="8376"/>
                  <a:pt x="7498" y="8328"/>
                  <a:pt x="7510" y="8388"/>
                </a:cubicBezTo>
                <a:lnTo>
                  <a:pt x="7545" y="8376"/>
                </a:lnTo>
                <a:cubicBezTo>
                  <a:pt x="7569" y="8423"/>
                  <a:pt x="7557" y="8423"/>
                  <a:pt x="7545" y="8423"/>
                </a:cubicBezTo>
                <a:cubicBezTo>
                  <a:pt x="7569" y="8471"/>
                  <a:pt x="7605" y="8435"/>
                  <a:pt x="7617" y="8495"/>
                </a:cubicBezTo>
                <a:lnTo>
                  <a:pt x="7569" y="8483"/>
                </a:lnTo>
                <a:lnTo>
                  <a:pt x="7569" y="8483"/>
                </a:lnTo>
                <a:cubicBezTo>
                  <a:pt x="7605" y="8519"/>
                  <a:pt x="7617" y="8542"/>
                  <a:pt x="7653" y="8590"/>
                </a:cubicBezTo>
                <a:cubicBezTo>
                  <a:pt x="7648" y="8592"/>
                  <a:pt x="7644" y="8593"/>
                  <a:pt x="7640" y="8593"/>
                </a:cubicBezTo>
                <a:cubicBezTo>
                  <a:pt x="7625" y="8593"/>
                  <a:pt x="7617" y="8576"/>
                  <a:pt x="7617" y="8566"/>
                </a:cubicBezTo>
                <a:lnTo>
                  <a:pt x="7617" y="8566"/>
                </a:lnTo>
                <a:cubicBezTo>
                  <a:pt x="7593" y="8614"/>
                  <a:pt x="7664" y="8602"/>
                  <a:pt x="7664" y="8626"/>
                </a:cubicBezTo>
                <a:cubicBezTo>
                  <a:pt x="7676" y="8614"/>
                  <a:pt x="7664" y="8566"/>
                  <a:pt x="7700" y="8566"/>
                </a:cubicBezTo>
                <a:cubicBezTo>
                  <a:pt x="7712" y="8602"/>
                  <a:pt x="7772" y="8602"/>
                  <a:pt x="7748" y="8650"/>
                </a:cubicBezTo>
                <a:lnTo>
                  <a:pt x="7700" y="8626"/>
                </a:lnTo>
                <a:lnTo>
                  <a:pt x="7700" y="8626"/>
                </a:lnTo>
                <a:cubicBezTo>
                  <a:pt x="7760" y="8673"/>
                  <a:pt x="7760" y="8638"/>
                  <a:pt x="7783" y="8709"/>
                </a:cubicBezTo>
                <a:cubicBezTo>
                  <a:pt x="7783" y="8709"/>
                  <a:pt x="7772" y="8721"/>
                  <a:pt x="7772" y="8721"/>
                </a:cubicBezTo>
                <a:cubicBezTo>
                  <a:pt x="7831" y="8733"/>
                  <a:pt x="7831" y="8816"/>
                  <a:pt x="7867" y="8876"/>
                </a:cubicBezTo>
                <a:cubicBezTo>
                  <a:pt x="7891" y="8888"/>
                  <a:pt x="7903" y="8888"/>
                  <a:pt x="7914" y="8900"/>
                </a:cubicBezTo>
                <a:cubicBezTo>
                  <a:pt x="7903" y="8852"/>
                  <a:pt x="7926" y="8864"/>
                  <a:pt x="7950" y="8840"/>
                </a:cubicBezTo>
                <a:lnTo>
                  <a:pt x="7950" y="8840"/>
                </a:lnTo>
                <a:cubicBezTo>
                  <a:pt x="7926" y="8912"/>
                  <a:pt x="8045" y="8876"/>
                  <a:pt x="8057" y="8971"/>
                </a:cubicBezTo>
                <a:cubicBezTo>
                  <a:pt x="8054" y="8974"/>
                  <a:pt x="8050" y="8976"/>
                  <a:pt x="8045" y="8976"/>
                </a:cubicBezTo>
                <a:cubicBezTo>
                  <a:pt x="8031" y="8976"/>
                  <a:pt x="8013" y="8962"/>
                  <a:pt x="8022" y="8935"/>
                </a:cubicBezTo>
                <a:lnTo>
                  <a:pt x="8022" y="8935"/>
                </a:lnTo>
                <a:cubicBezTo>
                  <a:pt x="7978" y="8943"/>
                  <a:pt x="7948" y="8954"/>
                  <a:pt x="7920" y="8954"/>
                </a:cubicBezTo>
                <a:cubicBezTo>
                  <a:pt x="7902" y="8954"/>
                  <a:pt x="7886" y="8949"/>
                  <a:pt x="7867" y="8935"/>
                </a:cubicBezTo>
                <a:lnTo>
                  <a:pt x="7867" y="8935"/>
                </a:lnTo>
                <a:cubicBezTo>
                  <a:pt x="7891" y="8959"/>
                  <a:pt x="7914" y="8983"/>
                  <a:pt x="7891" y="8995"/>
                </a:cubicBezTo>
                <a:lnTo>
                  <a:pt x="7938" y="8971"/>
                </a:lnTo>
                <a:cubicBezTo>
                  <a:pt x="7950" y="8983"/>
                  <a:pt x="7962" y="9007"/>
                  <a:pt x="7962" y="9019"/>
                </a:cubicBezTo>
                <a:cubicBezTo>
                  <a:pt x="7991" y="9009"/>
                  <a:pt x="7996" y="8976"/>
                  <a:pt x="8016" y="8976"/>
                </a:cubicBezTo>
                <a:cubicBezTo>
                  <a:pt x="8021" y="8976"/>
                  <a:pt x="8027" y="8978"/>
                  <a:pt x="8034" y="8983"/>
                </a:cubicBezTo>
                <a:cubicBezTo>
                  <a:pt x="8081" y="9019"/>
                  <a:pt x="8010" y="9031"/>
                  <a:pt x="8034" y="9031"/>
                </a:cubicBezTo>
                <a:cubicBezTo>
                  <a:pt x="8081" y="9078"/>
                  <a:pt x="8093" y="9031"/>
                  <a:pt x="8117" y="9090"/>
                </a:cubicBezTo>
                <a:cubicBezTo>
                  <a:pt x="8108" y="9090"/>
                  <a:pt x="8099" y="9090"/>
                  <a:pt x="8095" y="9085"/>
                </a:cubicBezTo>
                <a:lnTo>
                  <a:pt x="8095" y="9085"/>
                </a:lnTo>
                <a:cubicBezTo>
                  <a:pt x="8110" y="9130"/>
                  <a:pt x="8162" y="9176"/>
                  <a:pt x="8117" y="9221"/>
                </a:cubicBezTo>
                <a:cubicBezTo>
                  <a:pt x="8111" y="9221"/>
                  <a:pt x="8102" y="9224"/>
                  <a:pt x="8095" y="9224"/>
                </a:cubicBezTo>
                <a:cubicBezTo>
                  <a:pt x="8087" y="9224"/>
                  <a:pt x="8081" y="9221"/>
                  <a:pt x="8081" y="9209"/>
                </a:cubicBezTo>
                <a:lnTo>
                  <a:pt x="8093" y="9209"/>
                </a:lnTo>
                <a:cubicBezTo>
                  <a:pt x="8081" y="9205"/>
                  <a:pt x="8074" y="9204"/>
                  <a:pt x="8070" y="9204"/>
                </a:cubicBezTo>
                <a:cubicBezTo>
                  <a:pt x="8051" y="9204"/>
                  <a:pt x="8096" y="9237"/>
                  <a:pt x="8079" y="9252"/>
                </a:cubicBezTo>
                <a:lnTo>
                  <a:pt x="8079" y="9252"/>
                </a:lnTo>
                <a:cubicBezTo>
                  <a:pt x="8100" y="9253"/>
                  <a:pt x="8119" y="9308"/>
                  <a:pt x="8129" y="9328"/>
                </a:cubicBezTo>
                <a:lnTo>
                  <a:pt x="8164" y="9304"/>
                </a:lnTo>
                <a:lnTo>
                  <a:pt x="8164" y="9304"/>
                </a:lnTo>
                <a:cubicBezTo>
                  <a:pt x="8307" y="9340"/>
                  <a:pt x="8093" y="9340"/>
                  <a:pt x="8153" y="9412"/>
                </a:cubicBezTo>
                <a:cubicBezTo>
                  <a:pt x="8168" y="9424"/>
                  <a:pt x="8176" y="9428"/>
                  <a:pt x="8179" y="9428"/>
                </a:cubicBezTo>
                <a:cubicBezTo>
                  <a:pt x="8186" y="9428"/>
                  <a:pt x="8173" y="9407"/>
                  <a:pt x="8185" y="9407"/>
                </a:cubicBezTo>
                <a:cubicBezTo>
                  <a:pt x="8188" y="9407"/>
                  <a:pt x="8193" y="9408"/>
                  <a:pt x="8200" y="9412"/>
                </a:cubicBezTo>
                <a:cubicBezTo>
                  <a:pt x="8212" y="9459"/>
                  <a:pt x="8188" y="9483"/>
                  <a:pt x="8236" y="9531"/>
                </a:cubicBezTo>
                <a:cubicBezTo>
                  <a:pt x="8236" y="9554"/>
                  <a:pt x="8236" y="9602"/>
                  <a:pt x="8200" y="9626"/>
                </a:cubicBezTo>
                <a:cubicBezTo>
                  <a:pt x="8236" y="9650"/>
                  <a:pt x="8236" y="9733"/>
                  <a:pt x="8284" y="9733"/>
                </a:cubicBezTo>
                <a:cubicBezTo>
                  <a:pt x="8284" y="9662"/>
                  <a:pt x="8212" y="9697"/>
                  <a:pt x="8224" y="9602"/>
                </a:cubicBezTo>
                <a:lnTo>
                  <a:pt x="8272" y="9602"/>
                </a:lnTo>
                <a:cubicBezTo>
                  <a:pt x="8295" y="9650"/>
                  <a:pt x="8343" y="9709"/>
                  <a:pt x="8355" y="9745"/>
                </a:cubicBezTo>
                <a:cubicBezTo>
                  <a:pt x="8355" y="9733"/>
                  <a:pt x="8367" y="9721"/>
                  <a:pt x="8379" y="9721"/>
                </a:cubicBezTo>
                <a:cubicBezTo>
                  <a:pt x="8426" y="9793"/>
                  <a:pt x="8474" y="9793"/>
                  <a:pt x="8498" y="9864"/>
                </a:cubicBezTo>
                <a:cubicBezTo>
                  <a:pt x="8490" y="9869"/>
                  <a:pt x="8483" y="9872"/>
                  <a:pt x="8477" y="9872"/>
                </a:cubicBezTo>
                <a:cubicBezTo>
                  <a:pt x="8457" y="9872"/>
                  <a:pt x="8448" y="9844"/>
                  <a:pt x="8438" y="9816"/>
                </a:cubicBezTo>
                <a:lnTo>
                  <a:pt x="8438" y="9816"/>
                </a:lnTo>
                <a:cubicBezTo>
                  <a:pt x="8426" y="9876"/>
                  <a:pt x="8450" y="9864"/>
                  <a:pt x="8474" y="9935"/>
                </a:cubicBezTo>
                <a:cubicBezTo>
                  <a:pt x="8471" y="9939"/>
                  <a:pt x="8468" y="9940"/>
                  <a:pt x="8466" y="9940"/>
                </a:cubicBezTo>
                <a:cubicBezTo>
                  <a:pt x="8454" y="9940"/>
                  <a:pt x="8456" y="9898"/>
                  <a:pt x="8434" y="9898"/>
                </a:cubicBezTo>
                <a:cubicBezTo>
                  <a:pt x="8432" y="9898"/>
                  <a:pt x="8429" y="9899"/>
                  <a:pt x="8426" y="9900"/>
                </a:cubicBezTo>
                <a:lnTo>
                  <a:pt x="8473" y="9970"/>
                </a:lnTo>
                <a:lnTo>
                  <a:pt x="8473" y="9970"/>
                </a:lnTo>
                <a:cubicBezTo>
                  <a:pt x="8474" y="9970"/>
                  <a:pt x="8474" y="9970"/>
                  <a:pt x="8474" y="9970"/>
                </a:cubicBezTo>
                <a:cubicBezTo>
                  <a:pt x="8518" y="9970"/>
                  <a:pt x="8501" y="10033"/>
                  <a:pt x="8534" y="10066"/>
                </a:cubicBezTo>
                <a:cubicBezTo>
                  <a:pt x="8593" y="10174"/>
                  <a:pt x="8665" y="10162"/>
                  <a:pt x="8736" y="10197"/>
                </a:cubicBezTo>
                <a:cubicBezTo>
                  <a:pt x="8724" y="10221"/>
                  <a:pt x="8724" y="10233"/>
                  <a:pt x="8700" y="10233"/>
                </a:cubicBezTo>
                <a:cubicBezTo>
                  <a:pt x="8707" y="10212"/>
                  <a:pt x="8706" y="10207"/>
                  <a:pt x="8699" y="10207"/>
                </a:cubicBezTo>
                <a:cubicBezTo>
                  <a:pt x="8694" y="10207"/>
                  <a:pt x="8686" y="10209"/>
                  <a:pt x="8676" y="10209"/>
                </a:cubicBezTo>
                <a:cubicBezTo>
                  <a:pt x="8692" y="10232"/>
                  <a:pt x="8687" y="10269"/>
                  <a:pt x="8673" y="10290"/>
                </a:cubicBezTo>
                <a:lnTo>
                  <a:pt x="8673" y="10290"/>
                </a:lnTo>
                <a:cubicBezTo>
                  <a:pt x="8674" y="10289"/>
                  <a:pt x="8676" y="10288"/>
                  <a:pt x="8678" y="10288"/>
                </a:cubicBezTo>
                <a:cubicBezTo>
                  <a:pt x="8680" y="10288"/>
                  <a:pt x="8684" y="10290"/>
                  <a:pt x="8688" y="10293"/>
                </a:cubicBezTo>
                <a:lnTo>
                  <a:pt x="8724" y="10376"/>
                </a:lnTo>
                <a:cubicBezTo>
                  <a:pt x="8741" y="10359"/>
                  <a:pt x="8740" y="10342"/>
                  <a:pt x="8755" y="10342"/>
                </a:cubicBezTo>
                <a:cubicBezTo>
                  <a:pt x="8761" y="10342"/>
                  <a:pt x="8770" y="10345"/>
                  <a:pt x="8784" y="10352"/>
                </a:cubicBezTo>
                <a:cubicBezTo>
                  <a:pt x="8807" y="10388"/>
                  <a:pt x="8807" y="10412"/>
                  <a:pt x="8831" y="10459"/>
                </a:cubicBezTo>
                <a:cubicBezTo>
                  <a:pt x="8829" y="10458"/>
                  <a:pt x="8827" y="10457"/>
                  <a:pt x="8825" y="10457"/>
                </a:cubicBezTo>
                <a:cubicBezTo>
                  <a:pt x="8818" y="10457"/>
                  <a:pt x="8808" y="10464"/>
                  <a:pt x="8800" y="10464"/>
                </a:cubicBezTo>
                <a:cubicBezTo>
                  <a:pt x="8794" y="10464"/>
                  <a:pt x="8788" y="10460"/>
                  <a:pt x="8784" y="10447"/>
                </a:cubicBezTo>
                <a:lnTo>
                  <a:pt x="8784" y="10447"/>
                </a:lnTo>
                <a:cubicBezTo>
                  <a:pt x="8784" y="10483"/>
                  <a:pt x="8807" y="10519"/>
                  <a:pt x="8831" y="10519"/>
                </a:cubicBezTo>
                <a:cubicBezTo>
                  <a:pt x="8831" y="10504"/>
                  <a:pt x="8834" y="10498"/>
                  <a:pt x="8838" y="10498"/>
                </a:cubicBezTo>
                <a:cubicBezTo>
                  <a:pt x="8851" y="10498"/>
                  <a:pt x="8878" y="10546"/>
                  <a:pt x="8899" y="10546"/>
                </a:cubicBezTo>
                <a:cubicBezTo>
                  <a:pt x="8905" y="10546"/>
                  <a:pt x="8910" y="10542"/>
                  <a:pt x="8915" y="10531"/>
                </a:cubicBezTo>
                <a:lnTo>
                  <a:pt x="8915" y="10590"/>
                </a:lnTo>
                <a:cubicBezTo>
                  <a:pt x="8915" y="10578"/>
                  <a:pt x="8891" y="10590"/>
                  <a:pt x="8891" y="10567"/>
                </a:cubicBezTo>
                <a:lnTo>
                  <a:pt x="8891" y="10567"/>
                </a:lnTo>
                <a:cubicBezTo>
                  <a:pt x="8855" y="10602"/>
                  <a:pt x="8926" y="10602"/>
                  <a:pt x="8938" y="10626"/>
                </a:cubicBezTo>
                <a:cubicBezTo>
                  <a:pt x="8938" y="10638"/>
                  <a:pt x="8950" y="10686"/>
                  <a:pt x="8938" y="10697"/>
                </a:cubicBezTo>
                <a:cubicBezTo>
                  <a:pt x="8950" y="10709"/>
                  <a:pt x="8962" y="10757"/>
                  <a:pt x="8950" y="10769"/>
                </a:cubicBezTo>
                <a:cubicBezTo>
                  <a:pt x="8954" y="10777"/>
                  <a:pt x="8958" y="10779"/>
                  <a:pt x="8962" y="10779"/>
                </a:cubicBezTo>
                <a:cubicBezTo>
                  <a:pt x="8970" y="10779"/>
                  <a:pt x="8978" y="10769"/>
                  <a:pt x="8986" y="10769"/>
                </a:cubicBezTo>
                <a:lnTo>
                  <a:pt x="9022" y="10852"/>
                </a:lnTo>
                <a:cubicBezTo>
                  <a:pt x="9011" y="10862"/>
                  <a:pt x="8966" y="10890"/>
                  <a:pt x="8946" y="10890"/>
                </a:cubicBezTo>
                <a:cubicBezTo>
                  <a:pt x="8943" y="10890"/>
                  <a:pt x="8940" y="10890"/>
                  <a:pt x="8938" y="10888"/>
                </a:cubicBezTo>
                <a:lnTo>
                  <a:pt x="8938" y="10888"/>
                </a:lnTo>
                <a:cubicBezTo>
                  <a:pt x="8946" y="10896"/>
                  <a:pt x="8956" y="10897"/>
                  <a:pt x="8965" y="10897"/>
                </a:cubicBezTo>
                <a:cubicBezTo>
                  <a:pt x="8970" y="10897"/>
                  <a:pt x="8975" y="10897"/>
                  <a:pt x="8980" y="10897"/>
                </a:cubicBezTo>
                <a:cubicBezTo>
                  <a:pt x="8995" y="10897"/>
                  <a:pt x="9010" y="10900"/>
                  <a:pt x="9022" y="10924"/>
                </a:cubicBezTo>
                <a:cubicBezTo>
                  <a:pt x="9017" y="10923"/>
                  <a:pt x="9014" y="10922"/>
                  <a:pt x="9010" y="10922"/>
                </a:cubicBezTo>
                <a:cubicBezTo>
                  <a:pt x="8978" y="10922"/>
                  <a:pt x="8995" y="10971"/>
                  <a:pt x="8962" y="10971"/>
                </a:cubicBezTo>
                <a:cubicBezTo>
                  <a:pt x="8938" y="10936"/>
                  <a:pt x="8903" y="10888"/>
                  <a:pt x="8903" y="10828"/>
                </a:cubicBezTo>
                <a:cubicBezTo>
                  <a:pt x="8867" y="10817"/>
                  <a:pt x="8807" y="10805"/>
                  <a:pt x="8784" y="10769"/>
                </a:cubicBezTo>
                <a:cubicBezTo>
                  <a:pt x="8772" y="10769"/>
                  <a:pt x="8760" y="10769"/>
                  <a:pt x="8748" y="10757"/>
                </a:cubicBezTo>
                <a:cubicBezTo>
                  <a:pt x="8748" y="10709"/>
                  <a:pt x="8724" y="10638"/>
                  <a:pt x="8665" y="10626"/>
                </a:cubicBezTo>
                <a:cubicBezTo>
                  <a:pt x="8655" y="10629"/>
                  <a:pt x="8648" y="10630"/>
                  <a:pt x="8644" y="10630"/>
                </a:cubicBezTo>
                <a:cubicBezTo>
                  <a:pt x="8608" y="10630"/>
                  <a:pt x="8682" y="10565"/>
                  <a:pt x="8650" y="10565"/>
                </a:cubicBezTo>
                <a:cubicBezTo>
                  <a:pt x="8648" y="10565"/>
                  <a:pt x="8647" y="10566"/>
                  <a:pt x="8646" y="10566"/>
                </a:cubicBezTo>
                <a:lnTo>
                  <a:pt x="8646" y="10566"/>
                </a:lnTo>
                <a:cubicBezTo>
                  <a:pt x="8650" y="10564"/>
                  <a:pt x="8658" y="10562"/>
                  <a:pt x="8665" y="10555"/>
                </a:cubicBezTo>
                <a:cubicBezTo>
                  <a:pt x="8617" y="10543"/>
                  <a:pt x="8593" y="10543"/>
                  <a:pt x="8534" y="10543"/>
                </a:cubicBezTo>
                <a:cubicBezTo>
                  <a:pt x="8563" y="10519"/>
                  <a:pt x="8557" y="10516"/>
                  <a:pt x="8548" y="10516"/>
                </a:cubicBezTo>
                <a:cubicBezTo>
                  <a:pt x="8545" y="10516"/>
                  <a:pt x="8542" y="10516"/>
                  <a:pt x="8540" y="10516"/>
                </a:cubicBezTo>
                <a:cubicBezTo>
                  <a:pt x="8535" y="10516"/>
                  <a:pt x="8534" y="10515"/>
                  <a:pt x="8545" y="10507"/>
                </a:cubicBezTo>
                <a:lnTo>
                  <a:pt x="8545" y="10507"/>
                </a:lnTo>
                <a:lnTo>
                  <a:pt x="8522" y="10519"/>
                </a:lnTo>
                <a:cubicBezTo>
                  <a:pt x="8534" y="10507"/>
                  <a:pt x="8522" y="10483"/>
                  <a:pt x="8545" y="10471"/>
                </a:cubicBezTo>
                <a:lnTo>
                  <a:pt x="8545" y="10471"/>
                </a:lnTo>
                <a:lnTo>
                  <a:pt x="8498" y="10483"/>
                </a:lnTo>
                <a:lnTo>
                  <a:pt x="8522" y="10459"/>
                </a:lnTo>
                <a:cubicBezTo>
                  <a:pt x="8510" y="10447"/>
                  <a:pt x="8462" y="10436"/>
                  <a:pt x="8510" y="10376"/>
                </a:cubicBezTo>
                <a:cubicBezTo>
                  <a:pt x="8426" y="10376"/>
                  <a:pt x="8391" y="10305"/>
                  <a:pt x="8343" y="10245"/>
                </a:cubicBezTo>
                <a:cubicBezTo>
                  <a:pt x="8336" y="10249"/>
                  <a:pt x="8330" y="10250"/>
                  <a:pt x="8325" y="10250"/>
                </a:cubicBezTo>
                <a:cubicBezTo>
                  <a:pt x="8312" y="10250"/>
                  <a:pt x="8304" y="10242"/>
                  <a:pt x="8295" y="10233"/>
                </a:cubicBezTo>
                <a:lnTo>
                  <a:pt x="8307" y="10197"/>
                </a:lnTo>
                <a:cubicBezTo>
                  <a:pt x="8305" y="10195"/>
                  <a:pt x="8300" y="10194"/>
                  <a:pt x="8295" y="10194"/>
                </a:cubicBezTo>
                <a:cubicBezTo>
                  <a:pt x="8285" y="10194"/>
                  <a:pt x="8274" y="10197"/>
                  <a:pt x="8266" y="10197"/>
                </a:cubicBezTo>
                <a:cubicBezTo>
                  <a:pt x="8259" y="10197"/>
                  <a:pt x="8255" y="10194"/>
                  <a:pt x="8260" y="10186"/>
                </a:cubicBezTo>
                <a:cubicBezTo>
                  <a:pt x="8250" y="10176"/>
                  <a:pt x="8248" y="10158"/>
                  <a:pt x="8229" y="10158"/>
                </a:cubicBezTo>
                <a:cubicBezTo>
                  <a:pt x="8224" y="10158"/>
                  <a:pt x="8219" y="10159"/>
                  <a:pt x="8212" y="10162"/>
                </a:cubicBezTo>
                <a:cubicBezTo>
                  <a:pt x="8200" y="10150"/>
                  <a:pt x="8212" y="10126"/>
                  <a:pt x="8236" y="10102"/>
                </a:cubicBezTo>
                <a:lnTo>
                  <a:pt x="8236" y="10102"/>
                </a:lnTo>
                <a:cubicBezTo>
                  <a:pt x="8225" y="10113"/>
                  <a:pt x="8219" y="10117"/>
                  <a:pt x="8215" y="10117"/>
                </a:cubicBezTo>
                <a:cubicBezTo>
                  <a:pt x="8202" y="10117"/>
                  <a:pt x="8224" y="10066"/>
                  <a:pt x="8224" y="10066"/>
                </a:cubicBezTo>
                <a:cubicBezTo>
                  <a:pt x="8224" y="10066"/>
                  <a:pt x="8093" y="9876"/>
                  <a:pt x="7914" y="9709"/>
                </a:cubicBezTo>
                <a:cubicBezTo>
                  <a:pt x="7762" y="9557"/>
                  <a:pt x="7559" y="9422"/>
                  <a:pt x="7376" y="9422"/>
                </a:cubicBezTo>
                <a:cubicBezTo>
                  <a:pt x="7345" y="9422"/>
                  <a:pt x="7314" y="9427"/>
                  <a:pt x="7283" y="9435"/>
                </a:cubicBezTo>
                <a:cubicBezTo>
                  <a:pt x="7260" y="9459"/>
                  <a:pt x="7236" y="9459"/>
                  <a:pt x="7212" y="9495"/>
                </a:cubicBezTo>
                <a:cubicBezTo>
                  <a:pt x="7193" y="9495"/>
                  <a:pt x="7212" y="9464"/>
                  <a:pt x="7208" y="9464"/>
                </a:cubicBezTo>
                <a:lnTo>
                  <a:pt x="7208" y="9464"/>
                </a:lnTo>
                <a:cubicBezTo>
                  <a:pt x="7207" y="9464"/>
                  <a:pt x="7205" y="9466"/>
                  <a:pt x="7200" y="9471"/>
                </a:cubicBezTo>
                <a:cubicBezTo>
                  <a:pt x="7200" y="9495"/>
                  <a:pt x="7141" y="9531"/>
                  <a:pt x="7129" y="9566"/>
                </a:cubicBezTo>
                <a:lnTo>
                  <a:pt x="7117" y="9566"/>
                </a:lnTo>
                <a:cubicBezTo>
                  <a:pt x="7111" y="9569"/>
                  <a:pt x="7109" y="9570"/>
                  <a:pt x="7110" y="9570"/>
                </a:cubicBezTo>
                <a:cubicBezTo>
                  <a:pt x="7111" y="9570"/>
                  <a:pt x="7114" y="9569"/>
                  <a:pt x="7117" y="9569"/>
                </a:cubicBezTo>
                <a:cubicBezTo>
                  <a:pt x="7123" y="9569"/>
                  <a:pt x="7129" y="9572"/>
                  <a:pt x="7117" y="9590"/>
                </a:cubicBezTo>
                <a:lnTo>
                  <a:pt x="7152" y="9543"/>
                </a:lnTo>
                <a:lnTo>
                  <a:pt x="7152" y="9543"/>
                </a:lnTo>
                <a:cubicBezTo>
                  <a:pt x="7152" y="9554"/>
                  <a:pt x="7152" y="9578"/>
                  <a:pt x="7141" y="9590"/>
                </a:cubicBezTo>
                <a:cubicBezTo>
                  <a:pt x="7158" y="9582"/>
                  <a:pt x="7194" y="9548"/>
                  <a:pt x="7212" y="9548"/>
                </a:cubicBezTo>
                <a:cubicBezTo>
                  <a:pt x="7219" y="9548"/>
                  <a:pt x="7224" y="9553"/>
                  <a:pt x="7224" y="9566"/>
                </a:cubicBezTo>
                <a:lnTo>
                  <a:pt x="7212" y="9566"/>
                </a:lnTo>
                <a:cubicBezTo>
                  <a:pt x="7224" y="9578"/>
                  <a:pt x="7200" y="9602"/>
                  <a:pt x="7188" y="9614"/>
                </a:cubicBezTo>
                <a:lnTo>
                  <a:pt x="7188" y="9602"/>
                </a:lnTo>
                <a:lnTo>
                  <a:pt x="7178" y="9632"/>
                </a:lnTo>
                <a:lnTo>
                  <a:pt x="7178" y="9632"/>
                </a:lnTo>
                <a:cubicBezTo>
                  <a:pt x="7178" y="9629"/>
                  <a:pt x="7177" y="9628"/>
                  <a:pt x="7174" y="9628"/>
                </a:cubicBezTo>
                <a:cubicBezTo>
                  <a:pt x="7164" y="9628"/>
                  <a:pt x="7144" y="9642"/>
                  <a:pt x="7152" y="9650"/>
                </a:cubicBezTo>
                <a:cubicBezTo>
                  <a:pt x="7152" y="9655"/>
                  <a:pt x="7152" y="9656"/>
                  <a:pt x="7153" y="9656"/>
                </a:cubicBezTo>
                <a:cubicBezTo>
                  <a:pt x="7153" y="9656"/>
                  <a:pt x="7156" y="9636"/>
                  <a:pt x="7169" y="9636"/>
                </a:cubicBezTo>
                <a:cubicBezTo>
                  <a:pt x="7171" y="9636"/>
                  <a:pt x="7174" y="9636"/>
                  <a:pt x="7176" y="9638"/>
                </a:cubicBezTo>
                <a:cubicBezTo>
                  <a:pt x="7176" y="9638"/>
                  <a:pt x="7152" y="9662"/>
                  <a:pt x="7141" y="9674"/>
                </a:cubicBezTo>
                <a:lnTo>
                  <a:pt x="7164" y="9685"/>
                </a:lnTo>
                <a:cubicBezTo>
                  <a:pt x="7157" y="9693"/>
                  <a:pt x="7153" y="9694"/>
                  <a:pt x="7151" y="9694"/>
                </a:cubicBezTo>
                <a:cubicBezTo>
                  <a:pt x="7149" y="9694"/>
                  <a:pt x="7148" y="9692"/>
                  <a:pt x="7147" y="9692"/>
                </a:cubicBezTo>
                <a:cubicBezTo>
                  <a:pt x="7146" y="9692"/>
                  <a:pt x="7145" y="9695"/>
                  <a:pt x="7141" y="9709"/>
                </a:cubicBezTo>
                <a:lnTo>
                  <a:pt x="7176" y="9697"/>
                </a:lnTo>
                <a:lnTo>
                  <a:pt x="7176" y="9697"/>
                </a:lnTo>
                <a:cubicBezTo>
                  <a:pt x="7157" y="9722"/>
                  <a:pt x="7159" y="9726"/>
                  <a:pt x="7166" y="9726"/>
                </a:cubicBezTo>
                <a:cubicBezTo>
                  <a:pt x="7171" y="9726"/>
                  <a:pt x="7176" y="9725"/>
                  <a:pt x="7180" y="9725"/>
                </a:cubicBezTo>
                <a:cubicBezTo>
                  <a:pt x="7187" y="9725"/>
                  <a:pt x="7189" y="9728"/>
                  <a:pt x="7176" y="9745"/>
                </a:cubicBezTo>
                <a:cubicBezTo>
                  <a:pt x="7152" y="9745"/>
                  <a:pt x="7164" y="9769"/>
                  <a:pt x="7152" y="9781"/>
                </a:cubicBezTo>
                <a:lnTo>
                  <a:pt x="7176" y="9805"/>
                </a:lnTo>
                <a:cubicBezTo>
                  <a:pt x="7176" y="9816"/>
                  <a:pt x="7152" y="9816"/>
                  <a:pt x="7164" y="9816"/>
                </a:cubicBezTo>
                <a:cubicBezTo>
                  <a:pt x="7160" y="9824"/>
                  <a:pt x="7162" y="9827"/>
                  <a:pt x="7165" y="9827"/>
                </a:cubicBezTo>
                <a:cubicBezTo>
                  <a:pt x="7172" y="9827"/>
                  <a:pt x="7188" y="9816"/>
                  <a:pt x="7188" y="9816"/>
                </a:cubicBezTo>
                <a:lnTo>
                  <a:pt x="7188" y="9816"/>
                </a:lnTo>
                <a:cubicBezTo>
                  <a:pt x="7176" y="9840"/>
                  <a:pt x="7212" y="9840"/>
                  <a:pt x="7176" y="9876"/>
                </a:cubicBezTo>
                <a:cubicBezTo>
                  <a:pt x="7176" y="9883"/>
                  <a:pt x="7179" y="9886"/>
                  <a:pt x="7183" y="9886"/>
                </a:cubicBezTo>
                <a:cubicBezTo>
                  <a:pt x="7195" y="9886"/>
                  <a:pt x="7217" y="9866"/>
                  <a:pt x="7229" y="9866"/>
                </a:cubicBezTo>
                <a:cubicBezTo>
                  <a:pt x="7233" y="9866"/>
                  <a:pt x="7236" y="9868"/>
                  <a:pt x="7236" y="9876"/>
                </a:cubicBezTo>
                <a:cubicBezTo>
                  <a:pt x="7229" y="9883"/>
                  <a:pt x="7224" y="9885"/>
                  <a:pt x="7220" y="9885"/>
                </a:cubicBezTo>
                <a:cubicBezTo>
                  <a:pt x="7216" y="9885"/>
                  <a:pt x="7213" y="9883"/>
                  <a:pt x="7211" y="9883"/>
                </a:cubicBezTo>
                <a:cubicBezTo>
                  <a:pt x="7208" y="9883"/>
                  <a:pt x="7205" y="9886"/>
                  <a:pt x="7200" y="9900"/>
                </a:cubicBezTo>
                <a:lnTo>
                  <a:pt x="7224" y="9912"/>
                </a:lnTo>
                <a:cubicBezTo>
                  <a:pt x="7214" y="9912"/>
                  <a:pt x="7197" y="9927"/>
                  <a:pt x="7191" y="9927"/>
                </a:cubicBezTo>
                <a:cubicBezTo>
                  <a:pt x="7190" y="9927"/>
                  <a:pt x="7189" y="9927"/>
                  <a:pt x="7189" y="9926"/>
                </a:cubicBezTo>
                <a:lnTo>
                  <a:pt x="7189" y="9926"/>
                </a:lnTo>
                <a:cubicBezTo>
                  <a:pt x="7211" y="10010"/>
                  <a:pt x="7141" y="10138"/>
                  <a:pt x="7212" y="10162"/>
                </a:cubicBezTo>
                <a:cubicBezTo>
                  <a:pt x="7206" y="10180"/>
                  <a:pt x="7200" y="10183"/>
                  <a:pt x="7194" y="10183"/>
                </a:cubicBezTo>
                <a:cubicBezTo>
                  <a:pt x="7191" y="10183"/>
                  <a:pt x="7188" y="10182"/>
                  <a:pt x="7185" y="10182"/>
                </a:cubicBezTo>
                <a:cubicBezTo>
                  <a:pt x="7182" y="10182"/>
                  <a:pt x="7179" y="10183"/>
                  <a:pt x="7176" y="10186"/>
                </a:cubicBezTo>
                <a:cubicBezTo>
                  <a:pt x="7236" y="10186"/>
                  <a:pt x="7164" y="10293"/>
                  <a:pt x="7200" y="10316"/>
                </a:cubicBezTo>
                <a:lnTo>
                  <a:pt x="7224" y="10293"/>
                </a:lnTo>
                <a:lnTo>
                  <a:pt x="7224" y="10293"/>
                </a:lnTo>
                <a:cubicBezTo>
                  <a:pt x="7200" y="10400"/>
                  <a:pt x="7283" y="10412"/>
                  <a:pt x="7307" y="10483"/>
                </a:cubicBezTo>
                <a:lnTo>
                  <a:pt x="7319" y="10459"/>
                </a:lnTo>
                <a:cubicBezTo>
                  <a:pt x="7327" y="10455"/>
                  <a:pt x="7334" y="10454"/>
                  <a:pt x="7339" y="10454"/>
                </a:cubicBezTo>
                <a:cubicBezTo>
                  <a:pt x="7351" y="10454"/>
                  <a:pt x="7359" y="10459"/>
                  <a:pt x="7367" y="10459"/>
                </a:cubicBezTo>
                <a:cubicBezTo>
                  <a:pt x="7367" y="10471"/>
                  <a:pt x="7319" y="10495"/>
                  <a:pt x="7343" y="10495"/>
                </a:cubicBezTo>
                <a:cubicBezTo>
                  <a:pt x="7355" y="10483"/>
                  <a:pt x="7355" y="10471"/>
                  <a:pt x="7367" y="10471"/>
                </a:cubicBezTo>
                <a:cubicBezTo>
                  <a:pt x="7355" y="10555"/>
                  <a:pt x="7450" y="10626"/>
                  <a:pt x="7486" y="10721"/>
                </a:cubicBezTo>
                <a:cubicBezTo>
                  <a:pt x="7581" y="10793"/>
                  <a:pt x="7641" y="10936"/>
                  <a:pt x="7736" y="11007"/>
                </a:cubicBezTo>
                <a:cubicBezTo>
                  <a:pt x="7726" y="10997"/>
                  <a:pt x="7768" y="10969"/>
                  <a:pt x="7773" y="10969"/>
                </a:cubicBezTo>
                <a:lnTo>
                  <a:pt x="7773" y="10969"/>
                </a:lnTo>
                <a:cubicBezTo>
                  <a:pt x="7773" y="10969"/>
                  <a:pt x="7773" y="10970"/>
                  <a:pt x="7772" y="10971"/>
                </a:cubicBezTo>
                <a:cubicBezTo>
                  <a:pt x="7712" y="11078"/>
                  <a:pt x="7831" y="11007"/>
                  <a:pt x="7807" y="11090"/>
                </a:cubicBezTo>
                <a:cubicBezTo>
                  <a:pt x="7875" y="11124"/>
                  <a:pt x="7846" y="11222"/>
                  <a:pt x="7945" y="11222"/>
                </a:cubicBezTo>
                <a:cubicBezTo>
                  <a:pt x="7950" y="11222"/>
                  <a:pt x="7956" y="11222"/>
                  <a:pt x="7962" y="11221"/>
                </a:cubicBezTo>
                <a:lnTo>
                  <a:pt x="7962" y="11221"/>
                </a:lnTo>
                <a:lnTo>
                  <a:pt x="7938" y="11245"/>
                </a:lnTo>
                <a:cubicBezTo>
                  <a:pt x="7932" y="11257"/>
                  <a:pt x="7935" y="11260"/>
                  <a:pt x="7941" y="11260"/>
                </a:cubicBezTo>
                <a:cubicBezTo>
                  <a:pt x="7947" y="11260"/>
                  <a:pt x="7956" y="11257"/>
                  <a:pt x="7962" y="11257"/>
                </a:cubicBezTo>
                <a:lnTo>
                  <a:pt x="7950" y="11269"/>
                </a:lnTo>
                <a:cubicBezTo>
                  <a:pt x="7962" y="11293"/>
                  <a:pt x="7998" y="11293"/>
                  <a:pt x="7998" y="11317"/>
                </a:cubicBezTo>
                <a:lnTo>
                  <a:pt x="8034" y="11293"/>
                </a:lnTo>
                <a:cubicBezTo>
                  <a:pt x="8043" y="11293"/>
                  <a:pt x="8022" y="11308"/>
                  <a:pt x="8026" y="11308"/>
                </a:cubicBezTo>
                <a:cubicBezTo>
                  <a:pt x="8026" y="11308"/>
                  <a:pt x="8029" y="11307"/>
                  <a:pt x="8034" y="11305"/>
                </a:cubicBezTo>
                <a:lnTo>
                  <a:pt x="8034" y="11305"/>
                </a:lnTo>
                <a:lnTo>
                  <a:pt x="8022" y="11317"/>
                </a:lnTo>
                <a:lnTo>
                  <a:pt x="8022" y="11317"/>
                </a:lnTo>
                <a:lnTo>
                  <a:pt x="8057" y="11305"/>
                </a:lnTo>
                <a:lnTo>
                  <a:pt x="8057" y="11305"/>
                </a:lnTo>
                <a:cubicBezTo>
                  <a:pt x="8010" y="11352"/>
                  <a:pt x="8081" y="11340"/>
                  <a:pt x="8069" y="11376"/>
                </a:cubicBezTo>
                <a:cubicBezTo>
                  <a:pt x="8093" y="11376"/>
                  <a:pt x="8141" y="11388"/>
                  <a:pt x="8141" y="11424"/>
                </a:cubicBezTo>
                <a:cubicBezTo>
                  <a:pt x="8129" y="11448"/>
                  <a:pt x="8153" y="11471"/>
                  <a:pt x="8153" y="11495"/>
                </a:cubicBezTo>
                <a:cubicBezTo>
                  <a:pt x="8188" y="11531"/>
                  <a:pt x="8236" y="11567"/>
                  <a:pt x="8260" y="11614"/>
                </a:cubicBezTo>
                <a:lnTo>
                  <a:pt x="8295" y="11590"/>
                </a:lnTo>
                <a:lnTo>
                  <a:pt x="8307" y="11590"/>
                </a:lnTo>
                <a:cubicBezTo>
                  <a:pt x="8295" y="11602"/>
                  <a:pt x="8295" y="11602"/>
                  <a:pt x="8284" y="11602"/>
                </a:cubicBezTo>
                <a:cubicBezTo>
                  <a:pt x="8270" y="11630"/>
                  <a:pt x="8284" y="11634"/>
                  <a:pt x="8296" y="11636"/>
                </a:cubicBezTo>
                <a:lnTo>
                  <a:pt x="8296" y="11636"/>
                </a:lnTo>
                <a:cubicBezTo>
                  <a:pt x="8305" y="11620"/>
                  <a:pt x="8325" y="11604"/>
                  <a:pt x="8335" y="11604"/>
                </a:cubicBezTo>
                <a:cubicBezTo>
                  <a:pt x="8340" y="11604"/>
                  <a:pt x="8343" y="11607"/>
                  <a:pt x="8343" y="11614"/>
                </a:cubicBezTo>
                <a:lnTo>
                  <a:pt x="8331" y="11626"/>
                </a:lnTo>
                <a:lnTo>
                  <a:pt x="8355" y="11614"/>
                </a:lnTo>
                <a:lnTo>
                  <a:pt x="8355" y="11614"/>
                </a:lnTo>
                <a:cubicBezTo>
                  <a:pt x="8331" y="11638"/>
                  <a:pt x="8331" y="11662"/>
                  <a:pt x="8307" y="11686"/>
                </a:cubicBezTo>
                <a:cubicBezTo>
                  <a:pt x="8343" y="11710"/>
                  <a:pt x="8403" y="11698"/>
                  <a:pt x="8426" y="11745"/>
                </a:cubicBezTo>
                <a:cubicBezTo>
                  <a:pt x="8391" y="11769"/>
                  <a:pt x="8450" y="11769"/>
                  <a:pt x="8403" y="11805"/>
                </a:cubicBezTo>
                <a:cubicBezTo>
                  <a:pt x="8438" y="11805"/>
                  <a:pt x="8438" y="11769"/>
                  <a:pt x="8474" y="11745"/>
                </a:cubicBezTo>
                <a:cubicBezTo>
                  <a:pt x="8486" y="11757"/>
                  <a:pt x="8498" y="11745"/>
                  <a:pt x="8486" y="11769"/>
                </a:cubicBezTo>
                <a:cubicBezTo>
                  <a:pt x="8474" y="11769"/>
                  <a:pt x="8462" y="11793"/>
                  <a:pt x="8450" y="11793"/>
                </a:cubicBezTo>
                <a:lnTo>
                  <a:pt x="8462" y="11805"/>
                </a:lnTo>
                <a:cubicBezTo>
                  <a:pt x="8462" y="11805"/>
                  <a:pt x="8450" y="11817"/>
                  <a:pt x="8450" y="11817"/>
                </a:cubicBezTo>
                <a:cubicBezTo>
                  <a:pt x="8498" y="11817"/>
                  <a:pt x="8462" y="11900"/>
                  <a:pt x="8510" y="11900"/>
                </a:cubicBezTo>
                <a:cubicBezTo>
                  <a:pt x="8534" y="11888"/>
                  <a:pt x="8510" y="11888"/>
                  <a:pt x="8534" y="11876"/>
                </a:cubicBezTo>
                <a:cubicBezTo>
                  <a:pt x="8539" y="11875"/>
                  <a:pt x="8543" y="11875"/>
                  <a:pt x="8547" y="11875"/>
                </a:cubicBezTo>
                <a:cubicBezTo>
                  <a:pt x="8581" y="11875"/>
                  <a:pt x="8526" y="11924"/>
                  <a:pt x="8569" y="11924"/>
                </a:cubicBezTo>
                <a:lnTo>
                  <a:pt x="8534" y="11948"/>
                </a:lnTo>
                <a:cubicBezTo>
                  <a:pt x="8547" y="11941"/>
                  <a:pt x="8561" y="11934"/>
                  <a:pt x="8568" y="11934"/>
                </a:cubicBezTo>
                <a:cubicBezTo>
                  <a:pt x="8573" y="11934"/>
                  <a:pt x="8574" y="11938"/>
                  <a:pt x="8569" y="11948"/>
                </a:cubicBezTo>
                <a:cubicBezTo>
                  <a:pt x="8557" y="11965"/>
                  <a:pt x="8551" y="11968"/>
                  <a:pt x="8545" y="11968"/>
                </a:cubicBezTo>
                <a:cubicBezTo>
                  <a:pt x="8542" y="11968"/>
                  <a:pt x="8540" y="11968"/>
                  <a:pt x="8536" y="11968"/>
                </a:cubicBezTo>
                <a:cubicBezTo>
                  <a:pt x="8532" y="11968"/>
                  <a:pt x="8528" y="11968"/>
                  <a:pt x="8522" y="11971"/>
                </a:cubicBezTo>
                <a:cubicBezTo>
                  <a:pt x="8522" y="11971"/>
                  <a:pt x="8533" y="11979"/>
                  <a:pt x="8546" y="11979"/>
                </a:cubicBezTo>
                <a:cubicBezTo>
                  <a:pt x="8555" y="11979"/>
                  <a:pt x="8564" y="11975"/>
                  <a:pt x="8569" y="11960"/>
                </a:cubicBezTo>
                <a:cubicBezTo>
                  <a:pt x="8585" y="11968"/>
                  <a:pt x="8580" y="11981"/>
                  <a:pt x="8574" y="11993"/>
                </a:cubicBezTo>
                <a:lnTo>
                  <a:pt x="8574" y="11993"/>
                </a:lnTo>
                <a:cubicBezTo>
                  <a:pt x="8579" y="11986"/>
                  <a:pt x="8586" y="11979"/>
                  <a:pt x="8593" y="11971"/>
                </a:cubicBezTo>
                <a:cubicBezTo>
                  <a:pt x="8593" y="12007"/>
                  <a:pt x="8617" y="12031"/>
                  <a:pt x="8629" y="12055"/>
                </a:cubicBezTo>
                <a:cubicBezTo>
                  <a:pt x="8617" y="12055"/>
                  <a:pt x="8605" y="12067"/>
                  <a:pt x="8605" y="12067"/>
                </a:cubicBezTo>
                <a:cubicBezTo>
                  <a:pt x="8610" y="12065"/>
                  <a:pt x="8614" y="12065"/>
                  <a:pt x="8617" y="12065"/>
                </a:cubicBezTo>
                <a:cubicBezTo>
                  <a:pt x="8641" y="12065"/>
                  <a:pt x="8596" y="12104"/>
                  <a:pt x="8617" y="12114"/>
                </a:cubicBezTo>
                <a:cubicBezTo>
                  <a:pt x="8665" y="12162"/>
                  <a:pt x="8760" y="12210"/>
                  <a:pt x="8796" y="12269"/>
                </a:cubicBezTo>
                <a:cubicBezTo>
                  <a:pt x="8809" y="12266"/>
                  <a:pt x="8820" y="12264"/>
                  <a:pt x="8829" y="12264"/>
                </a:cubicBezTo>
                <a:cubicBezTo>
                  <a:pt x="8851" y="12264"/>
                  <a:pt x="8862" y="12273"/>
                  <a:pt x="8879" y="12281"/>
                </a:cubicBezTo>
                <a:lnTo>
                  <a:pt x="8831" y="12329"/>
                </a:lnTo>
                <a:lnTo>
                  <a:pt x="8855" y="12329"/>
                </a:lnTo>
                <a:cubicBezTo>
                  <a:pt x="8843" y="12341"/>
                  <a:pt x="8843" y="12329"/>
                  <a:pt x="8831" y="12352"/>
                </a:cubicBezTo>
                <a:lnTo>
                  <a:pt x="8863" y="12331"/>
                </a:lnTo>
                <a:lnTo>
                  <a:pt x="8863" y="12331"/>
                </a:lnTo>
                <a:cubicBezTo>
                  <a:pt x="8847" y="12345"/>
                  <a:pt x="8875" y="12376"/>
                  <a:pt x="8819" y="12376"/>
                </a:cubicBezTo>
                <a:lnTo>
                  <a:pt x="8867" y="12436"/>
                </a:lnTo>
                <a:cubicBezTo>
                  <a:pt x="8869" y="12441"/>
                  <a:pt x="8873" y="12443"/>
                  <a:pt x="8877" y="12443"/>
                </a:cubicBezTo>
                <a:cubicBezTo>
                  <a:pt x="8888" y="12443"/>
                  <a:pt x="8903" y="12429"/>
                  <a:pt x="8910" y="12429"/>
                </a:cubicBezTo>
                <a:cubicBezTo>
                  <a:pt x="8913" y="12429"/>
                  <a:pt x="8915" y="12431"/>
                  <a:pt x="8915" y="12436"/>
                </a:cubicBezTo>
                <a:cubicBezTo>
                  <a:pt x="8903" y="12448"/>
                  <a:pt x="8903" y="12436"/>
                  <a:pt x="8879" y="12460"/>
                </a:cubicBezTo>
                <a:cubicBezTo>
                  <a:pt x="8879" y="12481"/>
                  <a:pt x="8891" y="12487"/>
                  <a:pt x="8909" y="12487"/>
                </a:cubicBezTo>
                <a:cubicBezTo>
                  <a:pt x="8939" y="12487"/>
                  <a:pt x="8983" y="12469"/>
                  <a:pt x="9010" y="12469"/>
                </a:cubicBezTo>
                <a:cubicBezTo>
                  <a:pt x="9022" y="12469"/>
                  <a:pt x="9031" y="12473"/>
                  <a:pt x="9034" y="12483"/>
                </a:cubicBezTo>
                <a:lnTo>
                  <a:pt x="9022" y="12495"/>
                </a:lnTo>
                <a:cubicBezTo>
                  <a:pt x="9024" y="12493"/>
                  <a:pt x="9027" y="12492"/>
                  <a:pt x="9029" y="12492"/>
                </a:cubicBezTo>
                <a:cubicBezTo>
                  <a:pt x="9036" y="12492"/>
                  <a:pt x="9043" y="12499"/>
                  <a:pt x="9050" y="12499"/>
                </a:cubicBezTo>
                <a:cubicBezTo>
                  <a:pt x="9052" y="12499"/>
                  <a:pt x="9055" y="12498"/>
                  <a:pt x="9057" y="12495"/>
                </a:cubicBezTo>
                <a:cubicBezTo>
                  <a:pt x="9073" y="12480"/>
                  <a:pt x="9074" y="12476"/>
                  <a:pt x="9071" y="12476"/>
                </a:cubicBezTo>
                <a:cubicBezTo>
                  <a:pt x="9066" y="12476"/>
                  <a:pt x="9051" y="12484"/>
                  <a:pt x="9044" y="12484"/>
                </a:cubicBezTo>
                <a:cubicBezTo>
                  <a:pt x="9040" y="12484"/>
                  <a:pt x="9039" y="12481"/>
                  <a:pt x="9046" y="12471"/>
                </a:cubicBezTo>
                <a:cubicBezTo>
                  <a:pt x="9069" y="12460"/>
                  <a:pt x="9078" y="12460"/>
                  <a:pt x="9086" y="12460"/>
                </a:cubicBezTo>
                <a:cubicBezTo>
                  <a:pt x="9093" y="12460"/>
                  <a:pt x="9099" y="12460"/>
                  <a:pt x="9117" y="12448"/>
                </a:cubicBezTo>
                <a:lnTo>
                  <a:pt x="9117" y="12448"/>
                </a:lnTo>
                <a:cubicBezTo>
                  <a:pt x="9111" y="12460"/>
                  <a:pt x="9114" y="12463"/>
                  <a:pt x="9120" y="12463"/>
                </a:cubicBezTo>
                <a:cubicBezTo>
                  <a:pt x="9126" y="12463"/>
                  <a:pt x="9135" y="12460"/>
                  <a:pt x="9141" y="12460"/>
                </a:cubicBezTo>
                <a:cubicBezTo>
                  <a:pt x="9129" y="12495"/>
                  <a:pt x="9165" y="12507"/>
                  <a:pt x="9129" y="12543"/>
                </a:cubicBezTo>
                <a:cubicBezTo>
                  <a:pt x="9148" y="12533"/>
                  <a:pt x="9183" y="12516"/>
                  <a:pt x="9202" y="12516"/>
                </a:cubicBezTo>
                <a:cubicBezTo>
                  <a:pt x="9206" y="12516"/>
                  <a:pt x="9210" y="12517"/>
                  <a:pt x="9212" y="12519"/>
                </a:cubicBezTo>
                <a:cubicBezTo>
                  <a:pt x="9188" y="12555"/>
                  <a:pt x="9177" y="12543"/>
                  <a:pt x="9177" y="12567"/>
                </a:cubicBezTo>
                <a:lnTo>
                  <a:pt x="9200" y="12555"/>
                </a:lnTo>
                <a:lnTo>
                  <a:pt x="9200" y="12555"/>
                </a:lnTo>
                <a:cubicBezTo>
                  <a:pt x="9212" y="12567"/>
                  <a:pt x="9200" y="12567"/>
                  <a:pt x="9188" y="12579"/>
                </a:cubicBezTo>
                <a:cubicBezTo>
                  <a:pt x="9188" y="12581"/>
                  <a:pt x="9191" y="12582"/>
                  <a:pt x="9194" y="12582"/>
                </a:cubicBezTo>
                <a:cubicBezTo>
                  <a:pt x="9201" y="12582"/>
                  <a:pt x="9211" y="12579"/>
                  <a:pt x="9218" y="12579"/>
                </a:cubicBezTo>
                <a:cubicBezTo>
                  <a:pt x="9225" y="12579"/>
                  <a:pt x="9229" y="12582"/>
                  <a:pt x="9224" y="12591"/>
                </a:cubicBezTo>
                <a:lnTo>
                  <a:pt x="9188" y="12602"/>
                </a:lnTo>
                <a:cubicBezTo>
                  <a:pt x="9212" y="12602"/>
                  <a:pt x="9212" y="12614"/>
                  <a:pt x="9212" y="12638"/>
                </a:cubicBezTo>
                <a:cubicBezTo>
                  <a:pt x="9209" y="12642"/>
                  <a:pt x="9206" y="12643"/>
                  <a:pt x="9205" y="12643"/>
                </a:cubicBezTo>
                <a:cubicBezTo>
                  <a:pt x="9200" y="12643"/>
                  <a:pt x="9200" y="12635"/>
                  <a:pt x="9200" y="12626"/>
                </a:cubicBezTo>
                <a:cubicBezTo>
                  <a:pt x="9185" y="12642"/>
                  <a:pt x="9187" y="12646"/>
                  <a:pt x="9195" y="12646"/>
                </a:cubicBezTo>
                <a:cubicBezTo>
                  <a:pt x="9205" y="12646"/>
                  <a:pt x="9224" y="12638"/>
                  <a:pt x="9224" y="12638"/>
                </a:cubicBezTo>
                <a:cubicBezTo>
                  <a:pt x="9236" y="12626"/>
                  <a:pt x="9236" y="12614"/>
                  <a:pt x="9260" y="12602"/>
                </a:cubicBezTo>
                <a:cubicBezTo>
                  <a:pt x="9263" y="12605"/>
                  <a:pt x="9268" y="12606"/>
                  <a:pt x="9274" y="12606"/>
                </a:cubicBezTo>
                <a:cubicBezTo>
                  <a:pt x="9279" y="12606"/>
                  <a:pt x="9285" y="12605"/>
                  <a:pt x="9290" y="12605"/>
                </a:cubicBezTo>
                <a:cubicBezTo>
                  <a:pt x="9299" y="12605"/>
                  <a:pt x="9302" y="12608"/>
                  <a:pt x="9284" y="12626"/>
                </a:cubicBezTo>
                <a:lnTo>
                  <a:pt x="9260" y="12626"/>
                </a:lnTo>
                <a:cubicBezTo>
                  <a:pt x="9266" y="12629"/>
                  <a:pt x="9271" y="12630"/>
                  <a:pt x="9275" y="12630"/>
                </a:cubicBezTo>
                <a:cubicBezTo>
                  <a:pt x="9280" y="12630"/>
                  <a:pt x="9284" y="12629"/>
                  <a:pt x="9287" y="12629"/>
                </a:cubicBezTo>
                <a:cubicBezTo>
                  <a:pt x="9292" y="12629"/>
                  <a:pt x="9295" y="12632"/>
                  <a:pt x="9296" y="12648"/>
                </a:cubicBezTo>
                <a:lnTo>
                  <a:pt x="9296" y="12648"/>
                </a:lnTo>
                <a:cubicBezTo>
                  <a:pt x="9296" y="12648"/>
                  <a:pt x="9296" y="12648"/>
                  <a:pt x="9297" y="12648"/>
                </a:cubicBezTo>
                <a:cubicBezTo>
                  <a:pt x="9326" y="12648"/>
                  <a:pt x="9309" y="12687"/>
                  <a:pt x="9319" y="12698"/>
                </a:cubicBezTo>
                <a:lnTo>
                  <a:pt x="9343" y="12698"/>
                </a:lnTo>
                <a:cubicBezTo>
                  <a:pt x="9355" y="12674"/>
                  <a:pt x="9367" y="12674"/>
                  <a:pt x="9391" y="12650"/>
                </a:cubicBezTo>
                <a:lnTo>
                  <a:pt x="9391" y="12650"/>
                </a:lnTo>
                <a:cubicBezTo>
                  <a:pt x="9379" y="12666"/>
                  <a:pt x="9383" y="12670"/>
                  <a:pt x="9393" y="12670"/>
                </a:cubicBezTo>
                <a:cubicBezTo>
                  <a:pt x="9403" y="12670"/>
                  <a:pt x="9419" y="12666"/>
                  <a:pt x="9432" y="12666"/>
                </a:cubicBezTo>
                <a:cubicBezTo>
                  <a:pt x="9445" y="12666"/>
                  <a:pt x="9454" y="12670"/>
                  <a:pt x="9450" y="12686"/>
                </a:cubicBezTo>
                <a:cubicBezTo>
                  <a:pt x="9438" y="12692"/>
                  <a:pt x="9430" y="12695"/>
                  <a:pt x="9425" y="12695"/>
                </a:cubicBezTo>
                <a:cubicBezTo>
                  <a:pt x="9421" y="12695"/>
                  <a:pt x="9421" y="12692"/>
                  <a:pt x="9427" y="12686"/>
                </a:cubicBezTo>
                <a:lnTo>
                  <a:pt x="9427" y="12686"/>
                </a:lnTo>
                <a:cubicBezTo>
                  <a:pt x="9367" y="12710"/>
                  <a:pt x="9331" y="12733"/>
                  <a:pt x="9296" y="12733"/>
                </a:cubicBezTo>
                <a:cubicBezTo>
                  <a:pt x="9307" y="12733"/>
                  <a:pt x="9316" y="12736"/>
                  <a:pt x="9319" y="12739"/>
                </a:cubicBezTo>
                <a:lnTo>
                  <a:pt x="9319" y="12739"/>
                </a:lnTo>
                <a:lnTo>
                  <a:pt x="9355" y="12722"/>
                </a:lnTo>
                <a:cubicBezTo>
                  <a:pt x="9355" y="12733"/>
                  <a:pt x="9355" y="12733"/>
                  <a:pt x="9355" y="12733"/>
                </a:cubicBezTo>
                <a:cubicBezTo>
                  <a:pt x="9391" y="12722"/>
                  <a:pt x="9403" y="12698"/>
                  <a:pt x="9427" y="12698"/>
                </a:cubicBezTo>
                <a:cubicBezTo>
                  <a:pt x="9444" y="12698"/>
                  <a:pt x="9417" y="12717"/>
                  <a:pt x="9406" y="12722"/>
                </a:cubicBezTo>
                <a:lnTo>
                  <a:pt x="9406" y="12722"/>
                </a:lnTo>
                <a:cubicBezTo>
                  <a:pt x="9405" y="12722"/>
                  <a:pt x="9404" y="12722"/>
                  <a:pt x="9403" y="12722"/>
                </a:cubicBezTo>
                <a:cubicBezTo>
                  <a:pt x="9401" y="12723"/>
                  <a:pt x="9401" y="12724"/>
                  <a:pt x="9402" y="12724"/>
                </a:cubicBezTo>
                <a:cubicBezTo>
                  <a:pt x="9402" y="12724"/>
                  <a:pt x="9404" y="12723"/>
                  <a:pt x="9406" y="12722"/>
                </a:cubicBezTo>
                <a:lnTo>
                  <a:pt x="9406" y="12722"/>
                </a:lnTo>
                <a:cubicBezTo>
                  <a:pt x="9410" y="12724"/>
                  <a:pt x="9414" y="12724"/>
                  <a:pt x="9418" y="12724"/>
                </a:cubicBezTo>
                <a:cubicBezTo>
                  <a:pt x="9434" y="12724"/>
                  <a:pt x="9445" y="12717"/>
                  <a:pt x="9451" y="12717"/>
                </a:cubicBezTo>
                <a:cubicBezTo>
                  <a:pt x="9454" y="12717"/>
                  <a:pt x="9455" y="12721"/>
                  <a:pt x="9450" y="12733"/>
                </a:cubicBezTo>
                <a:cubicBezTo>
                  <a:pt x="9450" y="12733"/>
                  <a:pt x="9438" y="12733"/>
                  <a:pt x="9438" y="12722"/>
                </a:cubicBezTo>
                <a:lnTo>
                  <a:pt x="9438" y="12722"/>
                </a:lnTo>
                <a:cubicBezTo>
                  <a:pt x="9438" y="12757"/>
                  <a:pt x="9474" y="12757"/>
                  <a:pt x="9427" y="12793"/>
                </a:cubicBezTo>
                <a:cubicBezTo>
                  <a:pt x="9415" y="12805"/>
                  <a:pt x="9391" y="12805"/>
                  <a:pt x="9391" y="12805"/>
                </a:cubicBezTo>
                <a:lnTo>
                  <a:pt x="9403" y="12793"/>
                </a:lnTo>
                <a:lnTo>
                  <a:pt x="9403" y="12793"/>
                </a:lnTo>
                <a:cubicBezTo>
                  <a:pt x="9363" y="12803"/>
                  <a:pt x="9407" y="12805"/>
                  <a:pt x="9386" y="12819"/>
                </a:cubicBezTo>
                <a:lnTo>
                  <a:pt x="9386" y="12819"/>
                </a:lnTo>
                <a:cubicBezTo>
                  <a:pt x="9388" y="12819"/>
                  <a:pt x="9390" y="12818"/>
                  <a:pt x="9391" y="12818"/>
                </a:cubicBezTo>
                <a:cubicBezTo>
                  <a:pt x="9403" y="12818"/>
                  <a:pt x="9403" y="12832"/>
                  <a:pt x="9403" y="12841"/>
                </a:cubicBezTo>
                <a:lnTo>
                  <a:pt x="9438" y="12817"/>
                </a:lnTo>
                <a:cubicBezTo>
                  <a:pt x="9457" y="12811"/>
                  <a:pt x="9467" y="12808"/>
                  <a:pt x="9471" y="12808"/>
                </a:cubicBezTo>
                <a:cubicBezTo>
                  <a:pt x="9490" y="12808"/>
                  <a:pt x="9373" y="12866"/>
                  <a:pt x="9403" y="12876"/>
                </a:cubicBezTo>
                <a:cubicBezTo>
                  <a:pt x="9438" y="12876"/>
                  <a:pt x="9403" y="12864"/>
                  <a:pt x="9438" y="12864"/>
                </a:cubicBezTo>
                <a:cubicBezTo>
                  <a:pt x="9438" y="12876"/>
                  <a:pt x="9415" y="12900"/>
                  <a:pt x="9438" y="12912"/>
                </a:cubicBezTo>
                <a:cubicBezTo>
                  <a:pt x="9431" y="12920"/>
                  <a:pt x="9423" y="12932"/>
                  <a:pt x="9410" y="12946"/>
                </a:cubicBezTo>
                <a:lnTo>
                  <a:pt x="9410" y="12946"/>
                </a:lnTo>
                <a:lnTo>
                  <a:pt x="9450" y="12936"/>
                </a:lnTo>
                <a:cubicBezTo>
                  <a:pt x="9450" y="12948"/>
                  <a:pt x="9486" y="12960"/>
                  <a:pt x="9474" y="12972"/>
                </a:cubicBezTo>
                <a:cubicBezTo>
                  <a:pt x="9486" y="12972"/>
                  <a:pt x="9486" y="12960"/>
                  <a:pt x="9498" y="12960"/>
                </a:cubicBezTo>
                <a:cubicBezTo>
                  <a:pt x="9504" y="12963"/>
                  <a:pt x="9511" y="12963"/>
                  <a:pt x="9519" y="12963"/>
                </a:cubicBezTo>
                <a:cubicBezTo>
                  <a:pt x="9527" y="12963"/>
                  <a:pt x="9535" y="12963"/>
                  <a:pt x="9543" y="12963"/>
                </a:cubicBezTo>
                <a:cubicBezTo>
                  <a:pt x="9558" y="12963"/>
                  <a:pt x="9569" y="12966"/>
                  <a:pt x="9569" y="12983"/>
                </a:cubicBezTo>
                <a:cubicBezTo>
                  <a:pt x="9558" y="12991"/>
                  <a:pt x="9550" y="12994"/>
                  <a:pt x="9544" y="12994"/>
                </a:cubicBezTo>
                <a:cubicBezTo>
                  <a:pt x="9532" y="12994"/>
                  <a:pt x="9530" y="12983"/>
                  <a:pt x="9522" y="12983"/>
                </a:cubicBezTo>
                <a:cubicBezTo>
                  <a:pt x="9510" y="13007"/>
                  <a:pt x="9534" y="12995"/>
                  <a:pt x="9534" y="13019"/>
                </a:cubicBezTo>
                <a:cubicBezTo>
                  <a:pt x="9527" y="13025"/>
                  <a:pt x="9524" y="13028"/>
                  <a:pt x="9523" y="13028"/>
                </a:cubicBezTo>
                <a:cubicBezTo>
                  <a:pt x="9519" y="13028"/>
                  <a:pt x="9522" y="13017"/>
                  <a:pt x="9510" y="13017"/>
                </a:cubicBezTo>
                <a:cubicBezTo>
                  <a:pt x="9507" y="13017"/>
                  <a:pt x="9503" y="13017"/>
                  <a:pt x="9498" y="13019"/>
                </a:cubicBezTo>
                <a:lnTo>
                  <a:pt x="9519" y="13040"/>
                </a:lnTo>
                <a:lnTo>
                  <a:pt x="9519" y="13040"/>
                </a:lnTo>
                <a:cubicBezTo>
                  <a:pt x="9526" y="13037"/>
                  <a:pt x="9531" y="13036"/>
                  <a:pt x="9534" y="13036"/>
                </a:cubicBezTo>
                <a:cubicBezTo>
                  <a:pt x="9553" y="13036"/>
                  <a:pt x="9527" y="13067"/>
                  <a:pt x="9546" y="13067"/>
                </a:cubicBezTo>
                <a:cubicBezTo>
                  <a:pt x="9550" y="13079"/>
                  <a:pt x="9560" y="13083"/>
                  <a:pt x="9574" y="13083"/>
                </a:cubicBezTo>
                <a:cubicBezTo>
                  <a:pt x="9602" y="13083"/>
                  <a:pt x="9645" y="13067"/>
                  <a:pt x="9677" y="13067"/>
                </a:cubicBezTo>
                <a:cubicBezTo>
                  <a:pt x="9665" y="13079"/>
                  <a:pt x="9653" y="13091"/>
                  <a:pt x="9641" y="13091"/>
                </a:cubicBezTo>
                <a:cubicBezTo>
                  <a:pt x="9651" y="13081"/>
                  <a:pt x="9652" y="13077"/>
                  <a:pt x="9650" y="13077"/>
                </a:cubicBezTo>
                <a:cubicBezTo>
                  <a:pt x="9647" y="13077"/>
                  <a:pt x="9636" y="13084"/>
                  <a:pt x="9629" y="13091"/>
                </a:cubicBezTo>
                <a:cubicBezTo>
                  <a:pt x="9641" y="13091"/>
                  <a:pt x="9593" y="13138"/>
                  <a:pt x="9569" y="13138"/>
                </a:cubicBezTo>
                <a:cubicBezTo>
                  <a:pt x="9574" y="13141"/>
                  <a:pt x="9578" y="13142"/>
                  <a:pt x="9581" y="13142"/>
                </a:cubicBezTo>
                <a:cubicBezTo>
                  <a:pt x="9594" y="13142"/>
                  <a:pt x="9598" y="13126"/>
                  <a:pt x="9617" y="13126"/>
                </a:cubicBezTo>
                <a:lnTo>
                  <a:pt x="9629" y="13150"/>
                </a:lnTo>
                <a:cubicBezTo>
                  <a:pt x="9653" y="13138"/>
                  <a:pt x="9653" y="13126"/>
                  <a:pt x="9677" y="13126"/>
                </a:cubicBezTo>
                <a:cubicBezTo>
                  <a:pt x="9688" y="13126"/>
                  <a:pt x="9688" y="13138"/>
                  <a:pt x="9700" y="13150"/>
                </a:cubicBezTo>
                <a:cubicBezTo>
                  <a:pt x="9692" y="13159"/>
                  <a:pt x="9678" y="13167"/>
                  <a:pt x="9666" y="13167"/>
                </a:cubicBezTo>
                <a:cubicBezTo>
                  <a:pt x="9661" y="13167"/>
                  <a:pt x="9656" y="13166"/>
                  <a:pt x="9653" y="13162"/>
                </a:cubicBezTo>
                <a:lnTo>
                  <a:pt x="9653" y="13162"/>
                </a:lnTo>
                <a:cubicBezTo>
                  <a:pt x="9653" y="13174"/>
                  <a:pt x="9653" y="13186"/>
                  <a:pt x="9677" y="13186"/>
                </a:cubicBezTo>
                <a:cubicBezTo>
                  <a:pt x="9684" y="13175"/>
                  <a:pt x="9690" y="13172"/>
                  <a:pt x="9696" y="13172"/>
                </a:cubicBezTo>
                <a:cubicBezTo>
                  <a:pt x="9704" y="13172"/>
                  <a:pt x="9711" y="13176"/>
                  <a:pt x="9721" y="13176"/>
                </a:cubicBezTo>
                <a:cubicBezTo>
                  <a:pt x="9728" y="13176"/>
                  <a:pt x="9737" y="13173"/>
                  <a:pt x="9748" y="13162"/>
                </a:cubicBezTo>
                <a:lnTo>
                  <a:pt x="9748" y="13162"/>
                </a:lnTo>
                <a:lnTo>
                  <a:pt x="9736" y="13186"/>
                </a:lnTo>
                <a:cubicBezTo>
                  <a:pt x="9736" y="13186"/>
                  <a:pt x="9726" y="13191"/>
                  <a:pt x="9722" y="13191"/>
                </a:cubicBezTo>
                <a:cubicBezTo>
                  <a:pt x="9720" y="13191"/>
                  <a:pt x="9720" y="13190"/>
                  <a:pt x="9724" y="13186"/>
                </a:cubicBezTo>
                <a:lnTo>
                  <a:pt x="9724" y="13186"/>
                </a:lnTo>
                <a:cubicBezTo>
                  <a:pt x="9706" y="13198"/>
                  <a:pt x="9709" y="13201"/>
                  <a:pt x="9718" y="13201"/>
                </a:cubicBezTo>
                <a:cubicBezTo>
                  <a:pt x="9727" y="13201"/>
                  <a:pt x="9742" y="13198"/>
                  <a:pt x="9748" y="13198"/>
                </a:cubicBezTo>
                <a:cubicBezTo>
                  <a:pt x="9736" y="13210"/>
                  <a:pt x="9748" y="13222"/>
                  <a:pt x="9724" y="13233"/>
                </a:cubicBezTo>
                <a:cubicBezTo>
                  <a:pt x="9748" y="13233"/>
                  <a:pt x="9736" y="13245"/>
                  <a:pt x="9724" y="13257"/>
                </a:cubicBezTo>
                <a:cubicBezTo>
                  <a:pt x="9736" y="13257"/>
                  <a:pt x="9748" y="13245"/>
                  <a:pt x="9760" y="13245"/>
                </a:cubicBezTo>
                <a:lnTo>
                  <a:pt x="9772" y="13269"/>
                </a:lnTo>
                <a:cubicBezTo>
                  <a:pt x="9748" y="13281"/>
                  <a:pt x="9688" y="13317"/>
                  <a:pt x="9688" y="13317"/>
                </a:cubicBezTo>
                <a:cubicBezTo>
                  <a:pt x="9706" y="13317"/>
                  <a:pt x="9731" y="13297"/>
                  <a:pt x="9742" y="13297"/>
                </a:cubicBezTo>
                <a:cubicBezTo>
                  <a:pt x="9746" y="13297"/>
                  <a:pt x="9748" y="13299"/>
                  <a:pt x="9748" y="13305"/>
                </a:cubicBezTo>
                <a:cubicBezTo>
                  <a:pt x="9712" y="13317"/>
                  <a:pt x="9736" y="13341"/>
                  <a:pt x="9677" y="13353"/>
                </a:cubicBezTo>
                <a:cubicBezTo>
                  <a:pt x="9653" y="13376"/>
                  <a:pt x="9665" y="13400"/>
                  <a:pt x="9677" y="13400"/>
                </a:cubicBezTo>
                <a:cubicBezTo>
                  <a:pt x="9712" y="13388"/>
                  <a:pt x="9688" y="13376"/>
                  <a:pt x="9724" y="13364"/>
                </a:cubicBezTo>
                <a:cubicBezTo>
                  <a:pt x="9735" y="13372"/>
                  <a:pt x="9750" y="13373"/>
                  <a:pt x="9765" y="13373"/>
                </a:cubicBezTo>
                <a:cubicBezTo>
                  <a:pt x="9782" y="13373"/>
                  <a:pt x="9799" y="13371"/>
                  <a:pt x="9813" y="13371"/>
                </a:cubicBezTo>
                <a:cubicBezTo>
                  <a:pt x="9831" y="13371"/>
                  <a:pt x="9843" y="13374"/>
                  <a:pt x="9843" y="13388"/>
                </a:cubicBezTo>
                <a:lnTo>
                  <a:pt x="9855" y="13376"/>
                </a:lnTo>
                <a:lnTo>
                  <a:pt x="9867" y="13376"/>
                </a:lnTo>
                <a:cubicBezTo>
                  <a:pt x="9855" y="13388"/>
                  <a:pt x="9855" y="13400"/>
                  <a:pt x="9843" y="13412"/>
                </a:cubicBezTo>
                <a:cubicBezTo>
                  <a:pt x="9819" y="13436"/>
                  <a:pt x="9808" y="13460"/>
                  <a:pt x="9819" y="13472"/>
                </a:cubicBezTo>
                <a:cubicBezTo>
                  <a:pt x="9831" y="13472"/>
                  <a:pt x="9843" y="13460"/>
                  <a:pt x="9855" y="13448"/>
                </a:cubicBezTo>
                <a:cubicBezTo>
                  <a:pt x="9855" y="13460"/>
                  <a:pt x="9855" y="13472"/>
                  <a:pt x="9855" y="13484"/>
                </a:cubicBezTo>
                <a:lnTo>
                  <a:pt x="9819" y="13484"/>
                </a:lnTo>
                <a:cubicBezTo>
                  <a:pt x="9819" y="13495"/>
                  <a:pt x="9867" y="13531"/>
                  <a:pt x="9831" y="13543"/>
                </a:cubicBezTo>
                <a:cubicBezTo>
                  <a:pt x="9831" y="13531"/>
                  <a:pt x="9831" y="13531"/>
                  <a:pt x="9831" y="13531"/>
                </a:cubicBezTo>
                <a:cubicBezTo>
                  <a:pt x="9831" y="13555"/>
                  <a:pt x="9808" y="13555"/>
                  <a:pt x="9831" y="13579"/>
                </a:cubicBezTo>
                <a:cubicBezTo>
                  <a:pt x="9831" y="13593"/>
                  <a:pt x="9823" y="13599"/>
                  <a:pt x="9809" y="13599"/>
                </a:cubicBezTo>
                <a:cubicBezTo>
                  <a:pt x="9799" y="13599"/>
                  <a:pt x="9787" y="13596"/>
                  <a:pt x="9772" y="13591"/>
                </a:cubicBezTo>
                <a:lnTo>
                  <a:pt x="9772" y="13591"/>
                </a:lnTo>
                <a:cubicBezTo>
                  <a:pt x="9831" y="13614"/>
                  <a:pt x="9748" y="13626"/>
                  <a:pt x="9748" y="13626"/>
                </a:cubicBezTo>
                <a:cubicBezTo>
                  <a:pt x="9748" y="13626"/>
                  <a:pt x="9653" y="13829"/>
                  <a:pt x="9581" y="14055"/>
                </a:cubicBezTo>
                <a:cubicBezTo>
                  <a:pt x="9486" y="14293"/>
                  <a:pt x="9438" y="14555"/>
                  <a:pt x="9569" y="14734"/>
                </a:cubicBezTo>
                <a:cubicBezTo>
                  <a:pt x="9593" y="14746"/>
                  <a:pt x="9605" y="14781"/>
                  <a:pt x="9641" y="14781"/>
                </a:cubicBezTo>
                <a:cubicBezTo>
                  <a:pt x="9653" y="14805"/>
                  <a:pt x="9593" y="14793"/>
                  <a:pt x="9617" y="14805"/>
                </a:cubicBezTo>
                <a:cubicBezTo>
                  <a:pt x="9621" y="14804"/>
                  <a:pt x="9625" y="14803"/>
                  <a:pt x="9629" y="14803"/>
                </a:cubicBezTo>
                <a:cubicBezTo>
                  <a:pt x="9663" y="14803"/>
                  <a:pt x="9706" y="14841"/>
                  <a:pt x="9748" y="14841"/>
                </a:cubicBezTo>
                <a:lnTo>
                  <a:pt x="9748" y="14853"/>
                </a:lnTo>
                <a:cubicBezTo>
                  <a:pt x="9752" y="14855"/>
                  <a:pt x="9754" y="14855"/>
                  <a:pt x="9754" y="14855"/>
                </a:cubicBezTo>
                <a:cubicBezTo>
                  <a:pt x="9758" y="14855"/>
                  <a:pt x="9746" y="14844"/>
                  <a:pt x="9751" y="14844"/>
                </a:cubicBezTo>
                <a:cubicBezTo>
                  <a:pt x="9753" y="14844"/>
                  <a:pt x="9759" y="14847"/>
                  <a:pt x="9772" y="14853"/>
                </a:cubicBezTo>
                <a:lnTo>
                  <a:pt x="9712" y="14817"/>
                </a:lnTo>
                <a:lnTo>
                  <a:pt x="9760" y="14817"/>
                </a:lnTo>
                <a:cubicBezTo>
                  <a:pt x="9736" y="14793"/>
                  <a:pt x="9665" y="14757"/>
                  <a:pt x="9712" y="14757"/>
                </a:cubicBezTo>
                <a:cubicBezTo>
                  <a:pt x="9712" y="14754"/>
                  <a:pt x="9716" y="14752"/>
                  <a:pt x="9722" y="14752"/>
                </a:cubicBezTo>
                <a:cubicBezTo>
                  <a:pt x="9733" y="14752"/>
                  <a:pt x="9752" y="14757"/>
                  <a:pt x="9760" y="14757"/>
                </a:cubicBezTo>
                <a:lnTo>
                  <a:pt x="9760" y="14769"/>
                </a:lnTo>
                <a:lnTo>
                  <a:pt x="9796" y="14757"/>
                </a:lnTo>
                <a:lnTo>
                  <a:pt x="9796" y="14757"/>
                </a:lnTo>
                <a:cubicBezTo>
                  <a:pt x="9775" y="14768"/>
                  <a:pt x="9799" y="14796"/>
                  <a:pt x="9806" y="14796"/>
                </a:cubicBezTo>
                <a:cubicBezTo>
                  <a:pt x="9807" y="14796"/>
                  <a:pt x="9808" y="14795"/>
                  <a:pt x="9808" y="14793"/>
                </a:cubicBezTo>
                <a:cubicBezTo>
                  <a:pt x="9831" y="14781"/>
                  <a:pt x="9796" y="14793"/>
                  <a:pt x="9796" y="14769"/>
                </a:cubicBezTo>
                <a:cubicBezTo>
                  <a:pt x="9796" y="14767"/>
                  <a:pt x="9797" y="14766"/>
                  <a:pt x="9798" y="14766"/>
                </a:cubicBezTo>
                <a:cubicBezTo>
                  <a:pt x="9805" y="14766"/>
                  <a:pt x="9824" y="14781"/>
                  <a:pt x="9843" y="14781"/>
                </a:cubicBezTo>
                <a:lnTo>
                  <a:pt x="9843" y="14769"/>
                </a:lnTo>
                <a:cubicBezTo>
                  <a:pt x="9867" y="14781"/>
                  <a:pt x="9843" y="14781"/>
                  <a:pt x="9867" y="14781"/>
                </a:cubicBezTo>
                <a:lnTo>
                  <a:pt x="9855" y="14746"/>
                </a:lnTo>
                <a:lnTo>
                  <a:pt x="9855" y="14746"/>
                </a:lnTo>
                <a:cubicBezTo>
                  <a:pt x="9865" y="14750"/>
                  <a:pt x="9871" y="14751"/>
                  <a:pt x="9875" y="14751"/>
                </a:cubicBezTo>
                <a:cubicBezTo>
                  <a:pt x="9889" y="14751"/>
                  <a:pt x="9852" y="14720"/>
                  <a:pt x="9878" y="14720"/>
                </a:cubicBezTo>
                <a:cubicBezTo>
                  <a:pt x="9881" y="14720"/>
                  <a:pt x="9885" y="14721"/>
                  <a:pt x="9891" y="14722"/>
                </a:cubicBezTo>
                <a:cubicBezTo>
                  <a:pt x="9903" y="14746"/>
                  <a:pt x="9915" y="14734"/>
                  <a:pt x="9939" y="14746"/>
                </a:cubicBezTo>
                <a:lnTo>
                  <a:pt x="9950" y="14698"/>
                </a:lnTo>
                <a:cubicBezTo>
                  <a:pt x="9960" y="14698"/>
                  <a:pt x="9962" y="14713"/>
                  <a:pt x="9962" y="14713"/>
                </a:cubicBezTo>
                <a:cubicBezTo>
                  <a:pt x="9962" y="14713"/>
                  <a:pt x="9962" y="14712"/>
                  <a:pt x="9962" y="14710"/>
                </a:cubicBezTo>
                <a:cubicBezTo>
                  <a:pt x="9986" y="14710"/>
                  <a:pt x="9950" y="14686"/>
                  <a:pt x="9950" y="14686"/>
                </a:cubicBezTo>
                <a:cubicBezTo>
                  <a:pt x="9968" y="14686"/>
                  <a:pt x="9966" y="14666"/>
                  <a:pt x="9984" y="14666"/>
                </a:cubicBezTo>
                <a:cubicBezTo>
                  <a:pt x="9990" y="14666"/>
                  <a:pt x="9998" y="14668"/>
                  <a:pt x="10010" y="14674"/>
                </a:cubicBezTo>
                <a:cubicBezTo>
                  <a:pt x="10058" y="14650"/>
                  <a:pt x="9962" y="14638"/>
                  <a:pt x="9998" y="14627"/>
                </a:cubicBezTo>
                <a:cubicBezTo>
                  <a:pt x="10017" y="14627"/>
                  <a:pt x="10006" y="14642"/>
                  <a:pt x="10013" y="14642"/>
                </a:cubicBezTo>
                <a:cubicBezTo>
                  <a:pt x="10014" y="14642"/>
                  <a:pt x="10017" y="14641"/>
                  <a:pt x="10022" y="14638"/>
                </a:cubicBezTo>
                <a:lnTo>
                  <a:pt x="10022" y="14615"/>
                </a:lnTo>
                <a:cubicBezTo>
                  <a:pt x="10032" y="14615"/>
                  <a:pt x="10058" y="14631"/>
                  <a:pt x="10060" y="14637"/>
                </a:cubicBezTo>
                <a:lnTo>
                  <a:pt x="10060" y="14637"/>
                </a:lnTo>
                <a:cubicBezTo>
                  <a:pt x="10108" y="14602"/>
                  <a:pt x="10189" y="14590"/>
                  <a:pt x="10236" y="14567"/>
                </a:cubicBezTo>
                <a:cubicBezTo>
                  <a:pt x="10248" y="14591"/>
                  <a:pt x="10260" y="14603"/>
                  <a:pt x="10272" y="14615"/>
                </a:cubicBezTo>
                <a:cubicBezTo>
                  <a:pt x="10296" y="14555"/>
                  <a:pt x="10296" y="14531"/>
                  <a:pt x="10296" y="14519"/>
                </a:cubicBezTo>
                <a:cubicBezTo>
                  <a:pt x="10308" y="14519"/>
                  <a:pt x="10296" y="14531"/>
                  <a:pt x="10308" y="14543"/>
                </a:cubicBezTo>
                <a:cubicBezTo>
                  <a:pt x="10284" y="14472"/>
                  <a:pt x="10403" y="14496"/>
                  <a:pt x="10427" y="14448"/>
                </a:cubicBezTo>
                <a:lnTo>
                  <a:pt x="10391" y="14436"/>
                </a:lnTo>
                <a:cubicBezTo>
                  <a:pt x="10498" y="14412"/>
                  <a:pt x="10486" y="14317"/>
                  <a:pt x="10534" y="14257"/>
                </a:cubicBezTo>
                <a:lnTo>
                  <a:pt x="10534" y="14257"/>
                </a:lnTo>
                <a:lnTo>
                  <a:pt x="10522" y="14269"/>
                </a:lnTo>
                <a:cubicBezTo>
                  <a:pt x="10498" y="14246"/>
                  <a:pt x="10498" y="14234"/>
                  <a:pt x="10486" y="14210"/>
                </a:cubicBezTo>
                <a:lnTo>
                  <a:pt x="10486" y="14210"/>
                </a:lnTo>
                <a:cubicBezTo>
                  <a:pt x="10489" y="14213"/>
                  <a:pt x="10495" y="14217"/>
                  <a:pt x="10501" y="14221"/>
                </a:cubicBezTo>
                <a:lnTo>
                  <a:pt x="10501" y="14221"/>
                </a:lnTo>
                <a:cubicBezTo>
                  <a:pt x="10594" y="14183"/>
                  <a:pt x="10618" y="14042"/>
                  <a:pt x="10677" y="13960"/>
                </a:cubicBezTo>
                <a:cubicBezTo>
                  <a:pt x="10700" y="13818"/>
                  <a:pt x="10794" y="13688"/>
                  <a:pt x="10819" y="13546"/>
                </a:cubicBezTo>
                <a:lnTo>
                  <a:pt x="10819" y="13546"/>
                </a:lnTo>
                <a:cubicBezTo>
                  <a:pt x="10817" y="13551"/>
                  <a:pt x="10811" y="13553"/>
                  <a:pt x="10804" y="13553"/>
                </a:cubicBezTo>
                <a:cubicBezTo>
                  <a:pt x="10784" y="13553"/>
                  <a:pt x="10756" y="13539"/>
                  <a:pt x="10772" y="13531"/>
                </a:cubicBezTo>
                <a:cubicBezTo>
                  <a:pt x="10891" y="13519"/>
                  <a:pt x="10772" y="13448"/>
                  <a:pt x="10855" y="13424"/>
                </a:cubicBezTo>
                <a:cubicBezTo>
                  <a:pt x="10843" y="13341"/>
                  <a:pt x="10951" y="13293"/>
                  <a:pt x="10879" y="13198"/>
                </a:cubicBezTo>
                <a:lnTo>
                  <a:pt x="10879" y="13198"/>
                </a:lnTo>
                <a:lnTo>
                  <a:pt x="10915" y="13210"/>
                </a:lnTo>
                <a:cubicBezTo>
                  <a:pt x="10934" y="13200"/>
                  <a:pt x="10923" y="13191"/>
                  <a:pt x="10917" y="13182"/>
                </a:cubicBezTo>
                <a:lnTo>
                  <a:pt x="10917" y="13182"/>
                </a:lnTo>
                <a:cubicBezTo>
                  <a:pt x="10937" y="13147"/>
                  <a:pt x="10916" y="13114"/>
                  <a:pt x="10939" y="13103"/>
                </a:cubicBezTo>
                <a:lnTo>
                  <a:pt x="10891" y="13091"/>
                </a:lnTo>
                <a:cubicBezTo>
                  <a:pt x="10891" y="13079"/>
                  <a:pt x="10927" y="13091"/>
                  <a:pt x="10915" y="13067"/>
                </a:cubicBezTo>
                <a:lnTo>
                  <a:pt x="10915" y="13067"/>
                </a:lnTo>
                <a:lnTo>
                  <a:pt x="10927" y="13079"/>
                </a:lnTo>
                <a:lnTo>
                  <a:pt x="10903" y="13043"/>
                </a:lnTo>
                <a:lnTo>
                  <a:pt x="10903" y="13043"/>
                </a:lnTo>
                <a:cubicBezTo>
                  <a:pt x="10913" y="13047"/>
                  <a:pt x="10920" y="13049"/>
                  <a:pt x="10924" y="13049"/>
                </a:cubicBezTo>
                <a:cubicBezTo>
                  <a:pt x="10949" y="13049"/>
                  <a:pt x="10921" y="13005"/>
                  <a:pt x="10951" y="12995"/>
                </a:cubicBezTo>
                <a:cubicBezTo>
                  <a:pt x="10939" y="12972"/>
                  <a:pt x="10915" y="12924"/>
                  <a:pt x="10939" y="12900"/>
                </a:cubicBezTo>
                <a:cubicBezTo>
                  <a:pt x="10974" y="12900"/>
                  <a:pt x="10986" y="12864"/>
                  <a:pt x="11010" y="12841"/>
                </a:cubicBezTo>
                <a:cubicBezTo>
                  <a:pt x="11010" y="12793"/>
                  <a:pt x="11010" y="12722"/>
                  <a:pt x="11034" y="12662"/>
                </a:cubicBezTo>
                <a:lnTo>
                  <a:pt x="10986" y="12650"/>
                </a:lnTo>
                <a:lnTo>
                  <a:pt x="10986" y="12638"/>
                </a:lnTo>
                <a:lnTo>
                  <a:pt x="11010" y="12638"/>
                </a:lnTo>
                <a:cubicBezTo>
                  <a:pt x="11046" y="12638"/>
                  <a:pt x="11021" y="12618"/>
                  <a:pt x="11022" y="12603"/>
                </a:cubicBezTo>
                <a:lnTo>
                  <a:pt x="11022" y="12603"/>
                </a:lnTo>
                <a:cubicBezTo>
                  <a:pt x="11015" y="12606"/>
                  <a:pt x="11008" y="12607"/>
                  <a:pt x="11002" y="12607"/>
                </a:cubicBezTo>
                <a:cubicBezTo>
                  <a:pt x="10983" y="12607"/>
                  <a:pt x="10969" y="12596"/>
                  <a:pt x="10986" y="12579"/>
                </a:cubicBezTo>
                <a:lnTo>
                  <a:pt x="10986" y="12579"/>
                </a:lnTo>
                <a:lnTo>
                  <a:pt x="10974" y="12567"/>
                </a:lnTo>
                <a:lnTo>
                  <a:pt x="10974" y="12567"/>
                </a:lnTo>
                <a:cubicBezTo>
                  <a:pt x="10986" y="12571"/>
                  <a:pt x="10996" y="12572"/>
                  <a:pt x="11004" y="12572"/>
                </a:cubicBezTo>
                <a:cubicBezTo>
                  <a:pt x="11021" y="12572"/>
                  <a:pt x="11034" y="12567"/>
                  <a:pt x="11058" y="12567"/>
                </a:cubicBezTo>
                <a:cubicBezTo>
                  <a:pt x="11058" y="12519"/>
                  <a:pt x="10998" y="12471"/>
                  <a:pt x="11034" y="12412"/>
                </a:cubicBezTo>
                <a:lnTo>
                  <a:pt x="11034" y="12412"/>
                </a:lnTo>
                <a:cubicBezTo>
                  <a:pt x="11038" y="12413"/>
                  <a:pt x="11041" y="12414"/>
                  <a:pt x="11043" y="12414"/>
                </a:cubicBezTo>
                <a:cubicBezTo>
                  <a:pt x="11056" y="12414"/>
                  <a:pt x="11041" y="12393"/>
                  <a:pt x="11057" y="12393"/>
                </a:cubicBezTo>
                <a:cubicBezTo>
                  <a:pt x="11062" y="12393"/>
                  <a:pt x="11069" y="12395"/>
                  <a:pt x="11082" y="12400"/>
                </a:cubicBezTo>
                <a:cubicBezTo>
                  <a:pt x="11076" y="12376"/>
                  <a:pt x="11064" y="12373"/>
                  <a:pt x="11047" y="12373"/>
                </a:cubicBezTo>
                <a:cubicBezTo>
                  <a:pt x="11042" y="12373"/>
                  <a:pt x="11036" y="12374"/>
                  <a:pt x="11029" y="12374"/>
                </a:cubicBezTo>
                <a:cubicBezTo>
                  <a:pt x="11017" y="12374"/>
                  <a:pt x="11002" y="12372"/>
                  <a:pt x="10986" y="12364"/>
                </a:cubicBezTo>
                <a:cubicBezTo>
                  <a:pt x="10998" y="12364"/>
                  <a:pt x="10974" y="12352"/>
                  <a:pt x="10998" y="12352"/>
                </a:cubicBezTo>
                <a:lnTo>
                  <a:pt x="11046" y="12352"/>
                </a:lnTo>
                <a:lnTo>
                  <a:pt x="11046" y="12329"/>
                </a:lnTo>
                <a:cubicBezTo>
                  <a:pt x="11046" y="12329"/>
                  <a:pt x="11058" y="12341"/>
                  <a:pt x="11058" y="12341"/>
                </a:cubicBezTo>
                <a:cubicBezTo>
                  <a:pt x="11034" y="12293"/>
                  <a:pt x="11117" y="12269"/>
                  <a:pt x="11082" y="12221"/>
                </a:cubicBezTo>
                <a:cubicBezTo>
                  <a:pt x="11077" y="12219"/>
                  <a:pt x="11074" y="12218"/>
                  <a:pt x="11072" y="12218"/>
                </a:cubicBezTo>
                <a:cubicBezTo>
                  <a:pt x="11065" y="12218"/>
                  <a:pt x="11077" y="12233"/>
                  <a:pt x="11058" y="12233"/>
                </a:cubicBezTo>
                <a:cubicBezTo>
                  <a:pt x="11010" y="12186"/>
                  <a:pt x="11105" y="12198"/>
                  <a:pt x="11070" y="12162"/>
                </a:cubicBezTo>
                <a:lnTo>
                  <a:pt x="11070" y="12162"/>
                </a:lnTo>
                <a:lnTo>
                  <a:pt x="11105" y="12174"/>
                </a:lnTo>
                <a:cubicBezTo>
                  <a:pt x="11082" y="12150"/>
                  <a:pt x="11058" y="12150"/>
                  <a:pt x="11082" y="12126"/>
                </a:cubicBezTo>
                <a:cubicBezTo>
                  <a:pt x="11129" y="12126"/>
                  <a:pt x="11117" y="12150"/>
                  <a:pt x="11129" y="12162"/>
                </a:cubicBezTo>
                <a:cubicBezTo>
                  <a:pt x="11129" y="12150"/>
                  <a:pt x="11129" y="12114"/>
                  <a:pt x="11093" y="12114"/>
                </a:cubicBezTo>
                <a:cubicBezTo>
                  <a:pt x="11082" y="12102"/>
                  <a:pt x="11117" y="12102"/>
                  <a:pt x="11129" y="12090"/>
                </a:cubicBezTo>
                <a:cubicBezTo>
                  <a:pt x="11121" y="12090"/>
                  <a:pt x="11113" y="12096"/>
                  <a:pt x="11102" y="12096"/>
                </a:cubicBezTo>
                <a:cubicBezTo>
                  <a:pt x="11096" y="12096"/>
                  <a:pt x="11089" y="12094"/>
                  <a:pt x="11082" y="12090"/>
                </a:cubicBezTo>
                <a:cubicBezTo>
                  <a:pt x="11117" y="12067"/>
                  <a:pt x="11117" y="12031"/>
                  <a:pt x="11117" y="12007"/>
                </a:cubicBezTo>
                <a:lnTo>
                  <a:pt x="11153" y="12007"/>
                </a:lnTo>
                <a:cubicBezTo>
                  <a:pt x="11105" y="11983"/>
                  <a:pt x="11189" y="11995"/>
                  <a:pt x="11189" y="11960"/>
                </a:cubicBezTo>
                <a:cubicBezTo>
                  <a:pt x="11177" y="11876"/>
                  <a:pt x="11129" y="11769"/>
                  <a:pt x="11153" y="11686"/>
                </a:cubicBezTo>
                <a:cubicBezTo>
                  <a:pt x="11105" y="11662"/>
                  <a:pt x="11105" y="11638"/>
                  <a:pt x="11093" y="11614"/>
                </a:cubicBezTo>
                <a:lnTo>
                  <a:pt x="11165" y="11614"/>
                </a:lnTo>
                <a:lnTo>
                  <a:pt x="11141" y="11590"/>
                </a:lnTo>
                <a:cubicBezTo>
                  <a:pt x="11146" y="11588"/>
                  <a:pt x="11150" y="11587"/>
                  <a:pt x="11152" y="11587"/>
                </a:cubicBezTo>
                <a:cubicBezTo>
                  <a:pt x="11159" y="11587"/>
                  <a:pt x="11159" y="11594"/>
                  <a:pt x="11166" y="11594"/>
                </a:cubicBezTo>
                <a:cubicBezTo>
                  <a:pt x="11168" y="11594"/>
                  <a:pt x="11172" y="11593"/>
                  <a:pt x="11177" y="11590"/>
                </a:cubicBezTo>
                <a:lnTo>
                  <a:pt x="11141" y="11579"/>
                </a:lnTo>
                <a:cubicBezTo>
                  <a:pt x="11158" y="11579"/>
                  <a:pt x="11157" y="11548"/>
                  <a:pt x="11172" y="11548"/>
                </a:cubicBezTo>
                <a:cubicBezTo>
                  <a:pt x="11178" y="11548"/>
                  <a:pt x="11187" y="11553"/>
                  <a:pt x="11201" y="11567"/>
                </a:cubicBezTo>
                <a:lnTo>
                  <a:pt x="11212" y="11483"/>
                </a:lnTo>
                <a:cubicBezTo>
                  <a:pt x="11212" y="11459"/>
                  <a:pt x="11153" y="11459"/>
                  <a:pt x="11177" y="11448"/>
                </a:cubicBezTo>
                <a:cubicBezTo>
                  <a:pt x="11181" y="11444"/>
                  <a:pt x="11183" y="11442"/>
                  <a:pt x="11186" y="11442"/>
                </a:cubicBezTo>
                <a:cubicBezTo>
                  <a:pt x="11191" y="11442"/>
                  <a:pt x="11197" y="11448"/>
                  <a:pt x="11212" y="11448"/>
                </a:cubicBezTo>
                <a:cubicBezTo>
                  <a:pt x="11260" y="11388"/>
                  <a:pt x="11082" y="11376"/>
                  <a:pt x="11117" y="11317"/>
                </a:cubicBezTo>
                <a:lnTo>
                  <a:pt x="11129" y="11317"/>
                </a:lnTo>
                <a:cubicBezTo>
                  <a:pt x="11105" y="11317"/>
                  <a:pt x="11117" y="11293"/>
                  <a:pt x="11105" y="11293"/>
                </a:cubicBezTo>
                <a:cubicBezTo>
                  <a:pt x="11034" y="11293"/>
                  <a:pt x="11141" y="11305"/>
                  <a:pt x="11093" y="11317"/>
                </a:cubicBezTo>
                <a:lnTo>
                  <a:pt x="11093" y="11317"/>
                </a:lnTo>
                <a:cubicBezTo>
                  <a:pt x="11046" y="11317"/>
                  <a:pt x="11070" y="11293"/>
                  <a:pt x="11022" y="11293"/>
                </a:cubicBezTo>
                <a:cubicBezTo>
                  <a:pt x="11046" y="11281"/>
                  <a:pt x="11010" y="11269"/>
                  <a:pt x="11010" y="11257"/>
                </a:cubicBezTo>
                <a:cubicBezTo>
                  <a:pt x="11046" y="11245"/>
                  <a:pt x="11022" y="11209"/>
                  <a:pt x="11070" y="11198"/>
                </a:cubicBezTo>
                <a:cubicBezTo>
                  <a:pt x="11058" y="11186"/>
                  <a:pt x="10998" y="11174"/>
                  <a:pt x="10998" y="11162"/>
                </a:cubicBezTo>
                <a:cubicBezTo>
                  <a:pt x="11022" y="11150"/>
                  <a:pt x="11034" y="11150"/>
                  <a:pt x="11041" y="11150"/>
                </a:cubicBezTo>
                <a:cubicBezTo>
                  <a:pt x="11049" y="11150"/>
                  <a:pt x="11052" y="11150"/>
                  <a:pt x="11058" y="11138"/>
                </a:cubicBezTo>
                <a:lnTo>
                  <a:pt x="11022" y="11138"/>
                </a:lnTo>
                <a:cubicBezTo>
                  <a:pt x="11034" y="11126"/>
                  <a:pt x="11046" y="11126"/>
                  <a:pt x="11058" y="11126"/>
                </a:cubicBezTo>
                <a:cubicBezTo>
                  <a:pt x="11058" y="11102"/>
                  <a:pt x="11010" y="11102"/>
                  <a:pt x="11034" y="11090"/>
                </a:cubicBezTo>
                <a:lnTo>
                  <a:pt x="11034" y="11090"/>
                </a:lnTo>
                <a:lnTo>
                  <a:pt x="11070" y="11102"/>
                </a:lnTo>
                <a:cubicBezTo>
                  <a:pt x="11058" y="11078"/>
                  <a:pt x="11058" y="11078"/>
                  <a:pt x="11058" y="11055"/>
                </a:cubicBezTo>
                <a:cubicBezTo>
                  <a:pt x="11076" y="11055"/>
                  <a:pt x="11080" y="11061"/>
                  <a:pt x="11076" y="11065"/>
                </a:cubicBezTo>
                <a:lnTo>
                  <a:pt x="11076" y="11065"/>
                </a:lnTo>
                <a:cubicBezTo>
                  <a:pt x="11110" y="11053"/>
                  <a:pt x="11046" y="11043"/>
                  <a:pt x="11058" y="11043"/>
                </a:cubicBezTo>
                <a:lnTo>
                  <a:pt x="11058" y="11043"/>
                </a:lnTo>
                <a:cubicBezTo>
                  <a:pt x="11046" y="11043"/>
                  <a:pt x="11034" y="11055"/>
                  <a:pt x="10998" y="11055"/>
                </a:cubicBezTo>
                <a:cubicBezTo>
                  <a:pt x="11010" y="11043"/>
                  <a:pt x="10962" y="11019"/>
                  <a:pt x="10998" y="11019"/>
                </a:cubicBezTo>
                <a:lnTo>
                  <a:pt x="11034" y="11031"/>
                </a:lnTo>
                <a:cubicBezTo>
                  <a:pt x="10998" y="11007"/>
                  <a:pt x="10986" y="11019"/>
                  <a:pt x="10998" y="10984"/>
                </a:cubicBezTo>
                <a:lnTo>
                  <a:pt x="10998" y="10984"/>
                </a:lnTo>
                <a:cubicBezTo>
                  <a:pt x="10998" y="10984"/>
                  <a:pt x="10998" y="10984"/>
                  <a:pt x="10998" y="10984"/>
                </a:cubicBezTo>
                <a:lnTo>
                  <a:pt x="10998" y="10984"/>
                </a:lnTo>
                <a:cubicBezTo>
                  <a:pt x="10998" y="10984"/>
                  <a:pt x="10998" y="10983"/>
                  <a:pt x="10998" y="10983"/>
                </a:cubicBezTo>
                <a:lnTo>
                  <a:pt x="10998" y="10983"/>
                </a:lnTo>
                <a:cubicBezTo>
                  <a:pt x="10998" y="10983"/>
                  <a:pt x="10998" y="10984"/>
                  <a:pt x="10998" y="10984"/>
                </a:cubicBezTo>
                <a:lnTo>
                  <a:pt x="10998" y="10984"/>
                </a:lnTo>
                <a:cubicBezTo>
                  <a:pt x="10985" y="10964"/>
                  <a:pt x="11010" y="10944"/>
                  <a:pt x="11010" y="10924"/>
                </a:cubicBezTo>
                <a:cubicBezTo>
                  <a:pt x="10998" y="10912"/>
                  <a:pt x="10986" y="10912"/>
                  <a:pt x="10986" y="10912"/>
                </a:cubicBezTo>
                <a:cubicBezTo>
                  <a:pt x="10974" y="10918"/>
                  <a:pt x="10965" y="10918"/>
                  <a:pt x="10956" y="10918"/>
                </a:cubicBezTo>
                <a:cubicBezTo>
                  <a:pt x="10948" y="10918"/>
                  <a:pt x="10939" y="10918"/>
                  <a:pt x="10927" y="10924"/>
                </a:cubicBezTo>
                <a:cubicBezTo>
                  <a:pt x="10974" y="10900"/>
                  <a:pt x="10855" y="10888"/>
                  <a:pt x="10891" y="10864"/>
                </a:cubicBezTo>
                <a:cubicBezTo>
                  <a:pt x="10915" y="10864"/>
                  <a:pt x="10927" y="10864"/>
                  <a:pt x="10915" y="10876"/>
                </a:cubicBezTo>
                <a:cubicBezTo>
                  <a:pt x="10962" y="10888"/>
                  <a:pt x="11010" y="10888"/>
                  <a:pt x="11046" y="10900"/>
                </a:cubicBezTo>
                <a:cubicBezTo>
                  <a:pt x="11034" y="10888"/>
                  <a:pt x="11022" y="10876"/>
                  <a:pt x="11046" y="10876"/>
                </a:cubicBezTo>
                <a:lnTo>
                  <a:pt x="10998" y="10876"/>
                </a:lnTo>
                <a:cubicBezTo>
                  <a:pt x="10986" y="10876"/>
                  <a:pt x="10998" y="10864"/>
                  <a:pt x="10998" y="10864"/>
                </a:cubicBezTo>
                <a:cubicBezTo>
                  <a:pt x="10991" y="10862"/>
                  <a:pt x="10984" y="10861"/>
                  <a:pt x="10977" y="10861"/>
                </a:cubicBezTo>
                <a:cubicBezTo>
                  <a:pt x="10959" y="10861"/>
                  <a:pt x="10944" y="10868"/>
                  <a:pt x="10930" y="10868"/>
                </a:cubicBezTo>
                <a:cubicBezTo>
                  <a:pt x="10925" y="10868"/>
                  <a:pt x="10920" y="10867"/>
                  <a:pt x="10915" y="10864"/>
                </a:cubicBezTo>
                <a:cubicBezTo>
                  <a:pt x="10903" y="10840"/>
                  <a:pt x="10974" y="10852"/>
                  <a:pt x="10951" y="10840"/>
                </a:cubicBezTo>
                <a:cubicBezTo>
                  <a:pt x="10927" y="10817"/>
                  <a:pt x="10891" y="10840"/>
                  <a:pt x="10903" y="10805"/>
                </a:cubicBezTo>
                <a:lnTo>
                  <a:pt x="10903" y="10805"/>
                </a:lnTo>
                <a:cubicBezTo>
                  <a:pt x="10909" y="10810"/>
                  <a:pt x="10915" y="10813"/>
                  <a:pt x="10918" y="10815"/>
                </a:cubicBezTo>
                <a:lnTo>
                  <a:pt x="10918" y="10815"/>
                </a:lnTo>
                <a:cubicBezTo>
                  <a:pt x="10936" y="10803"/>
                  <a:pt x="10905" y="10780"/>
                  <a:pt x="10962" y="10769"/>
                </a:cubicBezTo>
                <a:cubicBezTo>
                  <a:pt x="10986" y="10769"/>
                  <a:pt x="10998" y="10769"/>
                  <a:pt x="10998" y="10781"/>
                </a:cubicBezTo>
                <a:lnTo>
                  <a:pt x="10986" y="10781"/>
                </a:lnTo>
                <a:cubicBezTo>
                  <a:pt x="10993" y="10783"/>
                  <a:pt x="10998" y="10783"/>
                  <a:pt x="11001" y="10783"/>
                </a:cubicBezTo>
                <a:cubicBezTo>
                  <a:pt x="11016" y="10783"/>
                  <a:pt x="10994" y="10766"/>
                  <a:pt x="11015" y="10766"/>
                </a:cubicBezTo>
                <a:cubicBezTo>
                  <a:pt x="11015" y="10766"/>
                  <a:pt x="11016" y="10766"/>
                  <a:pt x="11017" y="10767"/>
                </a:cubicBezTo>
                <a:lnTo>
                  <a:pt x="11017" y="10767"/>
                </a:lnTo>
                <a:cubicBezTo>
                  <a:pt x="10999" y="10760"/>
                  <a:pt x="11000" y="10743"/>
                  <a:pt x="11010" y="10733"/>
                </a:cubicBezTo>
                <a:lnTo>
                  <a:pt x="10974" y="10733"/>
                </a:lnTo>
                <a:cubicBezTo>
                  <a:pt x="10915" y="10715"/>
                  <a:pt x="10933" y="10715"/>
                  <a:pt x="10964" y="10715"/>
                </a:cubicBezTo>
                <a:cubicBezTo>
                  <a:pt x="10995" y="10715"/>
                  <a:pt x="11040" y="10715"/>
                  <a:pt x="11034" y="10697"/>
                </a:cubicBezTo>
                <a:cubicBezTo>
                  <a:pt x="11028" y="10691"/>
                  <a:pt x="11024" y="10689"/>
                  <a:pt x="11021" y="10689"/>
                </a:cubicBezTo>
                <a:cubicBezTo>
                  <a:pt x="11015" y="10689"/>
                  <a:pt x="11015" y="10700"/>
                  <a:pt x="11007" y="10700"/>
                </a:cubicBezTo>
                <a:cubicBezTo>
                  <a:pt x="11005" y="10700"/>
                  <a:pt x="11002" y="10699"/>
                  <a:pt x="10998" y="10697"/>
                </a:cubicBezTo>
                <a:cubicBezTo>
                  <a:pt x="10998" y="10674"/>
                  <a:pt x="11034" y="10674"/>
                  <a:pt x="11022" y="10650"/>
                </a:cubicBezTo>
                <a:cubicBezTo>
                  <a:pt x="11034" y="10638"/>
                  <a:pt x="11046" y="10626"/>
                  <a:pt x="11093" y="10626"/>
                </a:cubicBezTo>
                <a:cubicBezTo>
                  <a:pt x="11082" y="10602"/>
                  <a:pt x="11117" y="10578"/>
                  <a:pt x="11070" y="10567"/>
                </a:cubicBezTo>
                <a:lnTo>
                  <a:pt x="11070" y="10567"/>
                </a:lnTo>
                <a:cubicBezTo>
                  <a:pt x="11034" y="10602"/>
                  <a:pt x="11117" y="10590"/>
                  <a:pt x="11058" y="10626"/>
                </a:cubicBezTo>
                <a:lnTo>
                  <a:pt x="11022" y="10614"/>
                </a:lnTo>
                <a:cubicBezTo>
                  <a:pt x="11022" y="10603"/>
                  <a:pt x="11003" y="10583"/>
                  <a:pt x="11007" y="10562"/>
                </a:cubicBezTo>
                <a:lnTo>
                  <a:pt x="11007" y="10562"/>
                </a:lnTo>
                <a:cubicBezTo>
                  <a:pt x="11003" y="10567"/>
                  <a:pt x="10995" y="10567"/>
                  <a:pt x="10986" y="10567"/>
                </a:cubicBezTo>
                <a:cubicBezTo>
                  <a:pt x="10974" y="10531"/>
                  <a:pt x="10927" y="10531"/>
                  <a:pt x="10939" y="10495"/>
                </a:cubicBezTo>
                <a:cubicBezTo>
                  <a:pt x="10974" y="10495"/>
                  <a:pt x="10974" y="10507"/>
                  <a:pt x="10974" y="10519"/>
                </a:cubicBezTo>
                <a:cubicBezTo>
                  <a:pt x="10998" y="10507"/>
                  <a:pt x="10974" y="10507"/>
                  <a:pt x="10986" y="10471"/>
                </a:cubicBezTo>
                <a:cubicBezTo>
                  <a:pt x="11022" y="10471"/>
                  <a:pt x="10986" y="10495"/>
                  <a:pt x="11022" y="10495"/>
                </a:cubicBezTo>
                <a:lnTo>
                  <a:pt x="11010" y="10471"/>
                </a:lnTo>
                <a:lnTo>
                  <a:pt x="11010" y="10459"/>
                </a:lnTo>
                <a:cubicBezTo>
                  <a:pt x="10962" y="10459"/>
                  <a:pt x="11022" y="10436"/>
                  <a:pt x="10998" y="10424"/>
                </a:cubicBezTo>
                <a:cubicBezTo>
                  <a:pt x="10998" y="10376"/>
                  <a:pt x="10927" y="10376"/>
                  <a:pt x="10879" y="10352"/>
                </a:cubicBezTo>
                <a:cubicBezTo>
                  <a:pt x="10887" y="10352"/>
                  <a:pt x="10895" y="10347"/>
                  <a:pt x="10906" y="10347"/>
                </a:cubicBezTo>
                <a:cubicBezTo>
                  <a:pt x="10912" y="10347"/>
                  <a:pt x="10919" y="10348"/>
                  <a:pt x="10927" y="10352"/>
                </a:cubicBezTo>
                <a:cubicBezTo>
                  <a:pt x="10915" y="10358"/>
                  <a:pt x="10912" y="10358"/>
                  <a:pt x="10913" y="10358"/>
                </a:cubicBezTo>
                <a:cubicBezTo>
                  <a:pt x="10915" y="10358"/>
                  <a:pt x="10921" y="10358"/>
                  <a:pt x="10927" y="10364"/>
                </a:cubicBezTo>
                <a:cubicBezTo>
                  <a:pt x="10927" y="10351"/>
                  <a:pt x="10945" y="10338"/>
                  <a:pt x="10966" y="10330"/>
                </a:cubicBezTo>
                <a:lnTo>
                  <a:pt x="10966" y="10330"/>
                </a:lnTo>
                <a:cubicBezTo>
                  <a:pt x="10966" y="10331"/>
                  <a:pt x="10967" y="10331"/>
                  <a:pt x="10968" y="10331"/>
                </a:cubicBezTo>
                <a:cubicBezTo>
                  <a:pt x="10971" y="10331"/>
                  <a:pt x="10973" y="10329"/>
                  <a:pt x="10976" y="10327"/>
                </a:cubicBezTo>
                <a:lnTo>
                  <a:pt x="10976" y="10327"/>
                </a:lnTo>
                <a:cubicBezTo>
                  <a:pt x="10973" y="10328"/>
                  <a:pt x="10969" y="10329"/>
                  <a:pt x="10966" y="10330"/>
                </a:cubicBezTo>
                <a:lnTo>
                  <a:pt x="10966" y="10330"/>
                </a:lnTo>
                <a:cubicBezTo>
                  <a:pt x="10965" y="10330"/>
                  <a:pt x="10963" y="10329"/>
                  <a:pt x="10962" y="10328"/>
                </a:cubicBezTo>
                <a:lnTo>
                  <a:pt x="10962" y="10293"/>
                </a:lnTo>
                <a:cubicBezTo>
                  <a:pt x="10949" y="10300"/>
                  <a:pt x="10939" y="10306"/>
                  <a:pt x="10929" y="10306"/>
                </a:cubicBezTo>
                <a:cubicBezTo>
                  <a:pt x="10921" y="10306"/>
                  <a:pt x="10913" y="10303"/>
                  <a:pt x="10903" y="10293"/>
                </a:cubicBezTo>
                <a:cubicBezTo>
                  <a:pt x="10903" y="10281"/>
                  <a:pt x="10903" y="10281"/>
                  <a:pt x="10903" y="10257"/>
                </a:cubicBezTo>
                <a:cubicBezTo>
                  <a:pt x="10911" y="10257"/>
                  <a:pt x="10929" y="10252"/>
                  <a:pt x="10941" y="10252"/>
                </a:cubicBezTo>
                <a:cubicBezTo>
                  <a:pt x="10946" y="10252"/>
                  <a:pt x="10950" y="10253"/>
                  <a:pt x="10951" y="10257"/>
                </a:cubicBezTo>
                <a:lnTo>
                  <a:pt x="10951" y="10257"/>
                </a:lnTo>
                <a:cubicBezTo>
                  <a:pt x="10950" y="10254"/>
                  <a:pt x="10949" y="10233"/>
                  <a:pt x="10927" y="10233"/>
                </a:cubicBezTo>
                <a:cubicBezTo>
                  <a:pt x="10922" y="10238"/>
                  <a:pt x="10917" y="10240"/>
                  <a:pt x="10913" y="10240"/>
                </a:cubicBezTo>
                <a:cubicBezTo>
                  <a:pt x="10899" y="10240"/>
                  <a:pt x="10888" y="10219"/>
                  <a:pt x="10867" y="10219"/>
                </a:cubicBezTo>
                <a:cubicBezTo>
                  <a:pt x="10863" y="10219"/>
                  <a:pt x="10859" y="10220"/>
                  <a:pt x="10855" y="10221"/>
                </a:cubicBezTo>
                <a:lnTo>
                  <a:pt x="10879" y="10197"/>
                </a:lnTo>
                <a:cubicBezTo>
                  <a:pt x="10879" y="10209"/>
                  <a:pt x="10891" y="10209"/>
                  <a:pt x="10891" y="10209"/>
                </a:cubicBezTo>
                <a:cubicBezTo>
                  <a:pt x="10939" y="10197"/>
                  <a:pt x="10879" y="10197"/>
                  <a:pt x="10867" y="10186"/>
                </a:cubicBezTo>
                <a:cubicBezTo>
                  <a:pt x="10879" y="10186"/>
                  <a:pt x="10879" y="10162"/>
                  <a:pt x="10903" y="10162"/>
                </a:cubicBezTo>
                <a:cubicBezTo>
                  <a:pt x="10879" y="10150"/>
                  <a:pt x="10891" y="10138"/>
                  <a:pt x="10915" y="10138"/>
                </a:cubicBezTo>
                <a:cubicBezTo>
                  <a:pt x="10911" y="10134"/>
                  <a:pt x="10907" y="10133"/>
                  <a:pt x="10902" y="10133"/>
                </a:cubicBezTo>
                <a:cubicBezTo>
                  <a:pt x="10894" y="10133"/>
                  <a:pt x="10883" y="10138"/>
                  <a:pt x="10867" y="10138"/>
                </a:cubicBezTo>
                <a:lnTo>
                  <a:pt x="10867" y="10102"/>
                </a:lnTo>
                <a:cubicBezTo>
                  <a:pt x="10891" y="10102"/>
                  <a:pt x="10962" y="10090"/>
                  <a:pt x="10974" y="10090"/>
                </a:cubicBezTo>
                <a:cubicBezTo>
                  <a:pt x="10962" y="10084"/>
                  <a:pt x="10945" y="10084"/>
                  <a:pt x="10930" y="10084"/>
                </a:cubicBezTo>
                <a:cubicBezTo>
                  <a:pt x="10915" y="10084"/>
                  <a:pt x="10903" y="10084"/>
                  <a:pt x="10903" y="10078"/>
                </a:cubicBezTo>
                <a:cubicBezTo>
                  <a:pt x="10944" y="10078"/>
                  <a:pt x="10932" y="10052"/>
                  <a:pt x="10965" y="10052"/>
                </a:cubicBezTo>
                <a:cubicBezTo>
                  <a:pt x="10971" y="10052"/>
                  <a:pt x="10978" y="10053"/>
                  <a:pt x="10986" y="10055"/>
                </a:cubicBezTo>
                <a:cubicBezTo>
                  <a:pt x="11022" y="10043"/>
                  <a:pt x="11010" y="10007"/>
                  <a:pt x="10998" y="9995"/>
                </a:cubicBezTo>
                <a:cubicBezTo>
                  <a:pt x="10962" y="9995"/>
                  <a:pt x="10986" y="10019"/>
                  <a:pt x="10939" y="10019"/>
                </a:cubicBezTo>
                <a:cubicBezTo>
                  <a:pt x="10927" y="9971"/>
                  <a:pt x="10820" y="9983"/>
                  <a:pt x="10831" y="9947"/>
                </a:cubicBezTo>
                <a:lnTo>
                  <a:pt x="10831" y="9947"/>
                </a:lnTo>
                <a:lnTo>
                  <a:pt x="10820" y="9959"/>
                </a:lnTo>
                <a:cubicBezTo>
                  <a:pt x="10796" y="9935"/>
                  <a:pt x="10808" y="9947"/>
                  <a:pt x="10772" y="9935"/>
                </a:cubicBezTo>
                <a:cubicBezTo>
                  <a:pt x="10820" y="9935"/>
                  <a:pt x="10891" y="9888"/>
                  <a:pt x="10879" y="9864"/>
                </a:cubicBezTo>
                <a:cubicBezTo>
                  <a:pt x="10855" y="9864"/>
                  <a:pt x="10831" y="9888"/>
                  <a:pt x="10796" y="9888"/>
                </a:cubicBezTo>
                <a:lnTo>
                  <a:pt x="10784" y="9864"/>
                </a:lnTo>
                <a:lnTo>
                  <a:pt x="10808" y="9864"/>
                </a:lnTo>
                <a:cubicBezTo>
                  <a:pt x="10784" y="9840"/>
                  <a:pt x="10867" y="9816"/>
                  <a:pt x="10808" y="9816"/>
                </a:cubicBezTo>
                <a:lnTo>
                  <a:pt x="10838" y="9804"/>
                </a:lnTo>
                <a:lnTo>
                  <a:pt x="10838" y="9804"/>
                </a:lnTo>
                <a:cubicBezTo>
                  <a:pt x="10840" y="9804"/>
                  <a:pt x="10842" y="9805"/>
                  <a:pt x="10843" y="9805"/>
                </a:cubicBezTo>
                <a:lnTo>
                  <a:pt x="10867" y="9793"/>
                </a:lnTo>
                <a:lnTo>
                  <a:pt x="10867" y="9793"/>
                </a:lnTo>
                <a:lnTo>
                  <a:pt x="10838" y="9804"/>
                </a:lnTo>
                <a:lnTo>
                  <a:pt x="10838" y="9804"/>
                </a:lnTo>
                <a:cubicBezTo>
                  <a:pt x="10818" y="9801"/>
                  <a:pt x="10807" y="9781"/>
                  <a:pt x="10796" y="9781"/>
                </a:cubicBezTo>
                <a:cubicBezTo>
                  <a:pt x="10772" y="9757"/>
                  <a:pt x="10796" y="9745"/>
                  <a:pt x="10820" y="9721"/>
                </a:cubicBezTo>
                <a:lnTo>
                  <a:pt x="10820" y="9721"/>
                </a:lnTo>
                <a:cubicBezTo>
                  <a:pt x="10803" y="9730"/>
                  <a:pt x="10780" y="9738"/>
                  <a:pt x="10764" y="9738"/>
                </a:cubicBezTo>
                <a:cubicBezTo>
                  <a:pt x="10757" y="9738"/>
                  <a:pt x="10752" y="9737"/>
                  <a:pt x="10748" y="9733"/>
                </a:cubicBezTo>
                <a:cubicBezTo>
                  <a:pt x="10820" y="9721"/>
                  <a:pt x="10772" y="9685"/>
                  <a:pt x="10808" y="9685"/>
                </a:cubicBezTo>
                <a:cubicBezTo>
                  <a:pt x="10808" y="9674"/>
                  <a:pt x="10831" y="9662"/>
                  <a:pt x="10796" y="9662"/>
                </a:cubicBezTo>
                <a:lnTo>
                  <a:pt x="10843" y="9662"/>
                </a:lnTo>
                <a:cubicBezTo>
                  <a:pt x="10784" y="9662"/>
                  <a:pt x="10784" y="9638"/>
                  <a:pt x="10760" y="9614"/>
                </a:cubicBezTo>
                <a:cubicBezTo>
                  <a:pt x="10855" y="9602"/>
                  <a:pt x="10748" y="9602"/>
                  <a:pt x="10831" y="9578"/>
                </a:cubicBezTo>
                <a:cubicBezTo>
                  <a:pt x="10772" y="9578"/>
                  <a:pt x="10808" y="9543"/>
                  <a:pt x="10748" y="9543"/>
                </a:cubicBezTo>
                <a:cubicBezTo>
                  <a:pt x="10748" y="9531"/>
                  <a:pt x="10808" y="9519"/>
                  <a:pt x="10820" y="9519"/>
                </a:cubicBezTo>
                <a:lnTo>
                  <a:pt x="10796" y="9507"/>
                </a:lnTo>
                <a:cubicBezTo>
                  <a:pt x="10820" y="9495"/>
                  <a:pt x="10820" y="9459"/>
                  <a:pt x="10831" y="9447"/>
                </a:cubicBezTo>
                <a:lnTo>
                  <a:pt x="10784" y="9435"/>
                </a:lnTo>
                <a:lnTo>
                  <a:pt x="10808" y="9424"/>
                </a:lnTo>
                <a:cubicBezTo>
                  <a:pt x="10792" y="9424"/>
                  <a:pt x="10781" y="9418"/>
                  <a:pt x="10772" y="9418"/>
                </a:cubicBezTo>
                <a:cubicBezTo>
                  <a:pt x="10768" y="9418"/>
                  <a:pt x="10764" y="9420"/>
                  <a:pt x="10760" y="9424"/>
                </a:cubicBezTo>
                <a:cubicBezTo>
                  <a:pt x="10701" y="9424"/>
                  <a:pt x="10736" y="9412"/>
                  <a:pt x="10712" y="9400"/>
                </a:cubicBezTo>
                <a:cubicBezTo>
                  <a:pt x="10724" y="9388"/>
                  <a:pt x="10736" y="9388"/>
                  <a:pt x="10748" y="9388"/>
                </a:cubicBezTo>
                <a:cubicBezTo>
                  <a:pt x="10736" y="9376"/>
                  <a:pt x="10772" y="9376"/>
                  <a:pt x="10796" y="9364"/>
                </a:cubicBezTo>
                <a:lnTo>
                  <a:pt x="10796" y="9364"/>
                </a:lnTo>
                <a:cubicBezTo>
                  <a:pt x="10772" y="9376"/>
                  <a:pt x="10677" y="9364"/>
                  <a:pt x="10653" y="9388"/>
                </a:cubicBezTo>
                <a:cubicBezTo>
                  <a:pt x="10649" y="9391"/>
                  <a:pt x="10645" y="9393"/>
                  <a:pt x="10641" y="9393"/>
                </a:cubicBezTo>
                <a:cubicBezTo>
                  <a:pt x="10630" y="9393"/>
                  <a:pt x="10621" y="9384"/>
                  <a:pt x="10629" y="9376"/>
                </a:cubicBezTo>
                <a:lnTo>
                  <a:pt x="10677" y="9364"/>
                </a:lnTo>
                <a:lnTo>
                  <a:pt x="10617" y="9364"/>
                </a:lnTo>
                <a:cubicBezTo>
                  <a:pt x="10605" y="9352"/>
                  <a:pt x="10641" y="9340"/>
                  <a:pt x="10641" y="9328"/>
                </a:cubicBezTo>
                <a:cubicBezTo>
                  <a:pt x="10641" y="9328"/>
                  <a:pt x="10748" y="9328"/>
                  <a:pt x="10736" y="9293"/>
                </a:cubicBezTo>
                <a:lnTo>
                  <a:pt x="10736" y="9293"/>
                </a:lnTo>
                <a:cubicBezTo>
                  <a:pt x="10748" y="9316"/>
                  <a:pt x="10772" y="9316"/>
                  <a:pt x="10796" y="9316"/>
                </a:cubicBezTo>
                <a:cubicBezTo>
                  <a:pt x="10796" y="9316"/>
                  <a:pt x="10796" y="9311"/>
                  <a:pt x="10803" y="9311"/>
                </a:cubicBezTo>
                <a:cubicBezTo>
                  <a:pt x="10806" y="9311"/>
                  <a:pt x="10812" y="9312"/>
                  <a:pt x="10820" y="9316"/>
                </a:cubicBezTo>
                <a:cubicBezTo>
                  <a:pt x="10808" y="9304"/>
                  <a:pt x="10799" y="9304"/>
                  <a:pt x="10791" y="9304"/>
                </a:cubicBezTo>
                <a:cubicBezTo>
                  <a:pt x="10784" y="9304"/>
                  <a:pt x="10778" y="9304"/>
                  <a:pt x="10772" y="9293"/>
                </a:cubicBezTo>
                <a:cubicBezTo>
                  <a:pt x="10820" y="9281"/>
                  <a:pt x="10831" y="9269"/>
                  <a:pt x="10843" y="9245"/>
                </a:cubicBezTo>
                <a:lnTo>
                  <a:pt x="10843" y="9245"/>
                </a:lnTo>
                <a:lnTo>
                  <a:pt x="10808" y="9269"/>
                </a:lnTo>
                <a:lnTo>
                  <a:pt x="10796" y="9269"/>
                </a:lnTo>
                <a:cubicBezTo>
                  <a:pt x="10796" y="9281"/>
                  <a:pt x="10784" y="9281"/>
                  <a:pt x="10772" y="9281"/>
                </a:cubicBezTo>
                <a:cubicBezTo>
                  <a:pt x="10772" y="9281"/>
                  <a:pt x="10720" y="9270"/>
                  <a:pt x="10732" y="9259"/>
                </a:cubicBezTo>
                <a:lnTo>
                  <a:pt x="10732" y="9259"/>
                </a:lnTo>
                <a:cubicBezTo>
                  <a:pt x="10716" y="9270"/>
                  <a:pt x="10703" y="9274"/>
                  <a:pt x="10693" y="9274"/>
                </a:cubicBezTo>
                <a:cubicBezTo>
                  <a:pt x="10669" y="9274"/>
                  <a:pt x="10659" y="9252"/>
                  <a:pt x="10643" y="9252"/>
                </a:cubicBezTo>
                <a:cubicBezTo>
                  <a:pt x="10639" y="9252"/>
                  <a:pt x="10634" y="9253"/>
                  <a:pt x="10629" y="9257"/>
                </a:cubicBezTo>
                <a:cubicBezTo>
                  <a:pt x="10617" y="9257"/>
                  <a:pt x="10605" y="9245"/>
                  <a:pt x="10629" y="9233"/>
                </a:cubicBezTo>
                <a:cubicBezTo>
                  <a:pt x="10639" y="9236"/>
                  <a:pt x="10646" y="9238"/>
                  <a:pt x="10653" y="9238"/>
                </a:cubicBezTo>
                <a:cubicBezTo>
                  <a:pt x="10665" y="9238"/>
                  <a:pt x="10672" y="9233"/>
                  <a:pt x="10679" y="9225"/>
                </a:cubicBezTo>
                <a:lnTo>
                  <a:pt x="10679" y="9225"/>
                </a:lnTo>
                <a:cubicBezTo>
                  <a:pt x="10678" y="9226"/>
                  <a:pt x="10676" y="9226"/>
                  <a:pt x="10675" y="9226"/>
                </a:cubicBezTo>
                <a:cubicBezTo>
                  <a:pt x="10672" y="9226"/>
                  <a:pt x="10668" y="9225"/>
                  <a:pt x="10665" y="9221"/>
                </a:cubicBezTo>
                <a:cubicBezTo>
                  <a:pt x="10653" y="9209"/>
                  <a:pt x="10689" y="9197"/>
                  <a:pt x="10701" y="9185"/>
                </a:cubicBezTo>
                <a:lnTo>
                  <a:pt x="10724" y="9173"/>
                </a:lnTo>
                <a:cubicBezTo>
                  <a:pt x="10705" y="9173"/>
                  <a:pt x="10694" y="9189"/>
                  <a:pt x="10684" y="9189"/>
                </a:cubicBezTo>
                <a:cubicBezTo>
                  <a:pt x="10681" y="9189"/>
                  <a:pt x="10679" y="9188"/>
                  <a:pt x="10677" y="9185"/>
                </a:cubicBezTo>
                <a:cubicBezTo>
                  <a:pt x="10677" y="9173"/>
                  <a:pt x="10665" y="9162"/>
                  <a:pt x="10677" y="9162"/>
                </a:cubicBezTo>
                <a:cubicBezTo>
                  <a:pt x="10705" y="9162"/>
                  <a:pt x="10741" y="9146"/>
                  <a:pt x="10761" y="9146"/>
                </a:cubicBezTo>
                <a:cubicBezTo>
                  <a:pt x="10766" y="9146"/>
                  <a:pt x="10770" y="9147"/>
                  <a:pt x="10772" y="9150"/>
                </a:cubicBezTo>
                <a:cubicBezTo>
                  <a:pt x="10764" y="9142"/>
                  <a:pt x="10756" y="9122"/>
                  <a:pt x="10740" y="9122"/>
                </a:cubicBezTo>
                <a:cubicBezTo>
                  <a:pt x="10733" y="9122"/>
                  <a:pt x="10724" y="9126"/>
                  <a:pt x="10712" y="9138"/>
                </a:cubicBezTo>
                <a:lnTo>
                  <a:pt x="10701" y="9114"/>
                </a:lnTo>
                <a:cubicBezTo>
                  <a:pt x="10692" y="9131"/>
                  <a:pt x="10678" y="9148"/>
                  <a:pt x="10662" y="9148"/>
                </a:cubicBezTo>
                <a:cubicBezTo>
                  <a:pt x="10655" y="9148"/>
                  <a:pt x="10648" y="9145"/>
                  <a:pt x="10641" y="9138"/>
                </a:cubicBezTo>
                <a:lnTo>
                  <a:pt x="10653" y="9138"/>
                </a:lnTo>
                <a:lnTo>
                  <a:pt x="10617" y="9126"/>
                </a:lnTo>
                <a:lnTo>
                  <a:pt x="10641" y="9114"/>
                </a:lnTo>
                <a:lnTo>
                  <a:pt x="10617" y="9114"/>
                </a:lnTo>
                <a:cubicBezTo>
                  <a:pt x="10629" y="9102"/>
                  <a:pt x="10629" y="9102"/>
                  <a:pt x="10653" y="9090"/>
                </a:cubicBezTo>
                <a:cubicBezTo>
                  <a:pt x="10647" y="9078"/>
                  <a:pt x="10638" y="9075"/>
                  <a:pt x="10629" y="9075"/>
                </a:cubicBezTo>
                <a:cubicBezTo>
                  <a:pt x="10620" y="9075"/>
                  <a:pt x="10611" y="9078"/>
                  <a:pt x="10605" y="9078"/>
                </a:cubicBezTo>
                <a:cubicBezTo>
                  <a:pt x="10593" y="9066"/>
                  <a:pt x="10605" y="9066"/>
                  <a:pt x="10629" y="9066"/>
                </a:cubicBezTo>
                <a:cubicBezTo>
                  <a:pt x="10641" y="9043"/>
                  <a:pt x="10629" y="9019"/>
                  <a:pt x="10641" y="9007"/>
                </a:cubicBezTo>
                <a:cubicBezTo>
                  <a:pt x="10633" y="8999"/>
                  <a:pt x="10630" y="8996"/>
                  <a:pt x="10629" y="8996"/>
                </a:cubicBezTo>
                <a:cubicBezTo>
                  <a:pt x="10626" y="8996"/>
                  <a:pt x="10629" y="9007"/>
                  <a:pt x="10605" y="9007"/>
                </a:cubicBezTo>
                <a:cubicBezTo>
                  <a:pt x="10677" y="8959"/>
                  <a:pt x="10617" y="8923"/>
                  <a:pt x="10593" y="8900"/>
                </a:cubicBezTo>
                <a:cubicBezTo>
                  <a:pt x="10578" y="8906"/>
                  <a:pt x="10570" y="8908"/>
                  <a:pt x="10565" y="8908"/>
                </a:cubicBezTo>
                <a:cubicBezTo>
                  <a:pt x="10554" y="8908"/>
                  <a:pt x="10561" y="8897"/>
                  <a:pt x="10542" y="8897"/>
                </a:cubicBezTo>
                <a:cubicBezTo>
                  <a:pt x="10539" y="8897"/>
                  <a:pt x="10534" y="8897"/>
                  <a:pt x="10529" y="8898"/>
                </a:cubicBezTo>
                <a:lnTo>
                  <a:pt x="10529" y="8898"/>
                </a:lnTo>
                <a:cubicBezTo>
                  <a:pt x="10546" y="8893"/>
                  <a:pt x="10562" y="8869"/>
                  <a:pt x="10579" y="8869"/>
                </a:cubicBezTo>
                <a:cubicBezTo>
                  <a:pt x="10584" y="8869"/>
                  <a:pt x="10589" y="8871"/>
                  <a:pt x="10593" y="8876"/>
                </a:cubicBezTo>
                <a:lnTo>
                  <a:pt x="10581" y="8864"/>
                </a:lnTo>
                <a:cubicBezTo>
                  <a:pt x="10589" y="8859"/>
                  <a:pt x="10595" y="8857"/>
                  <a:pt x="10601" y="8857"/>
                </a:cubicBezTo>
                <a:cubicBezTo>
                  <a:pt x="10612" y="8857"/>
                  <a:pt x="10620" y="8866"/>
                  <a:pt x="10633" y="8866"/>
                </a:cubicBezTo>
                <a:cubicBezTo>
                  <a:pt x="10641" y="8866"/>
                  <a:pt x="10651" y="8863"/>
                  <a:pt x="10665" y="8852"/>
                </a:cubicBezTo>
                <a:cubicBezTo>
                  <a:pt x="10653" y="8828"/>
                  <a:pt x="10581" y="8840"/>
                  <a:pt x="10593" y="8804"/>
                </a:cubicBezTo>
                <a:cubicBezTo>
                  <a:pt x="10653" y="8804"/>
                  <a:pt x="10570" y="8792"/>
                  <a:pt x="10629" y="8781"/>
                </a:cubicBezTo>
                <a:cubicBezTo>
                  <a:pt x="10653" y="8781"/>
                  <a:pt x="10641" y="8792"/>
                  <a:pt x="10653" y="8792"/>
                </a:cubicBezTo>
                <a:lnTo>
                  <a:pt x="10665" y="8792"/>
                </a:lnTo>
                <a:cubicBezTo>
                  <a:pt x="10665" y="8776"/>
                  <a:pt x="10656" y="8771"/>
                  <a:pt x="10643" y="8771"/>
                </a:cubicBezTo>
                <a:cubicBezTo>
                  <a:pt x="10624" y="8771"/>
                  <a:pt x="10594" y="8783"/>
                  <a:pt x="10572" y="8783"/>
                </a:cubicBezTo>
                <a:cubicBezTo>
                  <a:pt x="10567" y="8783"/>
                  <a:pt x="10562" y="8782"/>
                  <a:pt x="10558" y="8781"/>
                </a:cubicBezTo>
                <a:cubicBezTo>
                  <a:pt x="10546" y="8757"/>
                  <a:pt x="10593" y="8745"/>
                  <a:pt x="10617" y="8733"/>
                </a:cubicBezTo>
                <a:cubicBezTo>
                  <a:pt x="10617" y="8733"/>
                  <a:pt x="10617" y="8721"/>
                  <a:pt x="10593" y="8721"/>
                </a:cubicBezTo>
                <a:lnTo>
                  <a:pt x="10593" y="8721"/>
                </a:lnTo>
                <a:cubicBezTo>
                  <a:pt x="10629" y="8721"/>
                  <a:pt x="10570" y="8757"/>
                  <a:pt x="10546" y="8757"/>
                </a:cubicBezTo>
                <a:cubicBezTo>
                  <a:pt x="10593" y="8733"/>
                  <a:pt x="10534" y="8721"/>
                  <a:pt x="10510" y="8721"/>
                </a:cubicBezTo>
                <a:cubicBezTo>
                  <a:pt x="10462" y="8781"/>
                  <a:pt x="10522" y="8745"/>
                  <a:pt x="10462" y="8804"/>
                </a:cubicBezTo>
                <a:cubicBezTo>
                  <a:pt x="10476" y="8804"/>
                  <a:pt x="10497" y="8797"/>
                  <a:pt x="10511" y="8797"/>
                </a:cubicBezTo>
                <a:cubicBezTo>
                  <a:pt x="10521" y="8797"/>
                  <a:pt x="10527" y="8801"/>
                  <a:pt x="10522" y="8816"/>
                </a:cubicBezTo>
                <a:cubicBezTo>
                  <a:pt x="10515" y="8814"/>
                  <a:pt x="10509" y="8813"/>
                  <a:pt x="10504" y="8813"/>
                </a:cubicBezTo>
                <a:cubicBezTo>
                  <a:pt x="10486" y="8813"/>
                  <a:pt x="10486" y="8828"/>
                  <a:pt x="10486" y="8828"/>
                </a:cubicBezTo>
                <a:cubicBezTo>
                  <a:pt x="10491" y="8826"/>
                  <a:pt x="10494" y="8825"/>
                  <a:pt x="10497" y="8825"/>
                </a:cubicBezTo>
                <a:cubicBezTo>
                  <a:pt x="10506" y="8825"/>
                  <a:pt x="10500" y="8840"/>
                  <a:pt x="10510" y="8840"/>
                </a:cubicBezTo>
                <a:cubicBezTo>
                  <a:pt x="10486" y="8852"/>
                  <a:pt x="10439" y="8852"/>
                  <a:pt x="10439" y="8876"/>
                </a:cubicBezTo>
                <a:lnTo>
                  <a:pt x="10510" y="8864"/>
                </a:lnTo>
                <a:lnTo>
                  <a:pt x="10510" y="8864"/>
                </a:lnTo>
                <a:cubicBezTo>
                  <a:pt x="10498" y="8876"/>
                  <a:pt x="10450" y="8876"/>
                  <a:pt x="10474" y="8888"/>
                </a:cubicBezTo>
                <a:cubicBezTo>
                  <a:pt x="10450" y="8888"/>
                  <a:pt x="10437" y="8893"/>
                  <a:pt x="10424" y="8893"/>
                </a:cubicBezTo>
                <a:cubicBezTo>
                  <a:pt x="10417" y="8893"/>
                  <a:pt x="10411" y="8892"/>
                  <a:pt x="10403" y="8888"/>
                </a:cubicBezTo>
                <a:lnTo>
                  <a:pt x="10403" y="8888"/>
                </a:lnTo>
                <a:cubicBezTo>
                  <a:pt x="10355" y="8935"/>
                  <a:pt x="10450" y="8923"/>
                  <a:pt x="10474" y="8935"/>
                </a:cubicBezTo>
                <a:lnTo>
                  <a:pt x="10462" y="8935"/>
                </a:lnTo>
                <a:cubicBezTo>
                  <a:pt x="10474" y="8935"/>
                  <a:pt x="10474" y="8947"/>
                  <a:pt x="10486" y="8947"/>
                </a:cubicBezTo>
                <a:cubicBezTo>
                  <a:pt x="10482" y="8956"/>
                  <a:pt x="10476" y="8958"/>
                  <a:pt x="10469" y="8958"/>
                </a:cubicBezTo>
                <a:cubicBezTo>
                  <a:pt x="10462" y="8958"/>
                  <a:pt x="10455" y="8956"/>
                  <a:pt x="10448" y="8956"/>
                </a:cubicBezTo>
                <a:cubicBezTo>
                  <a:pt x="10445" y="8956"/>
                  <a:pt x="10441" y="8956"/>
                  <a:pt x="10439" y="8959"/>
                </a:cubicBezTo>
                <a:lnTo>
                  <a:pt x="10439" y="8983"/>
                </a:lnTo>
                <a:cubicBezTo>
                  <a:pt x="10450" y="8983"/>
                  <a:pt x="10450" y="8995"/>
                  <a:pt x="10439" y="8995"/>
                </a:cubicBezTo>
                <a:lnTo>
                  <a:pt x="10379" y="8995"/>
                </a:lnTo>
                <a:lnTo>
                  <a:pt x="10427" y="9007"/>
                </a:lnTo>
                <a:cubicBezTo>
                  <a:pt x="10407" y="9016"/>
                  <a:pt x="10396" y="9034"/>
                  <a:pt x="10386" y="9034"/>
                </a:cubicBezTo>
                <a:cubicBezTo>
                  <a:pt x="10384" y="9034"/>
                  <a:pt x="10381" y="9033"/>
                  <a:pt x="10379" y="9031"/>
                </a:cubicBezTo>
                <a:lnTo>
                  <a:pt x="10379" y="9031"/>
                </a:lnTo>
                <a:lnTo>
                  <a:pt x="10391" y="9066"/>
                </a:lnTo>
                <a:lnTo>
                  <a:pt x="10343" y="9078"/>
                </a:lnTo>
                <a:cubicBezTo>
                  <a:pt x="10349" y="9084"/>
                  <a:pt x="10355" y="9087"/>
                  <a:pt x="10360" y="9087"/>
                </a:cubicBezTo>
                <a:cubicBezTo>
                  <a:pt x="10364" y="9087"/>
                  <a:pt x="10367" y="9084"/>
                  <a:pt x="10367" y="9078"/>
                </a:cubicBezTo>
                <a:cubicBezTo>
                  <a:pt x="10367" y="9090"/>
                  <a:pt x="10462" y="9102"/>
                  <a:pt x="10367" y="9126"/>
                </a:cubicBezTo>
                <a:cubicBezTo>
                  <a:pt x="10415" y="9150"/>
                  <a:pt x="10403" y="9162"/>
                  <a:pt x="10439" y="9185"/>
                </a:cubicBezTo>
                <a:cubicBezTo>
                  <a:pt x="10434" y="9184"/>
                  <a:pt x="10430" y="9184"/>
                  <a:pt x="10427" y="9184"/>
                </a:cubicBezTo>
                <a:cubicBezTo>
                  <a:pt x="10397" y="9184"/>
                  <a:pt x="10391" y="9215"/>
                  <a:pt x="10378" y="9215"/>
                </a:cubicBezTo>
                <a:cubicBezTo>
                  <a:pt x="10375" y="9215"/>
                  <a:pt x="10371" y="9213"/>
                  <a:pt x="10367" y="9209"/>
                </a:cubicBezTo>
                <a:lnTo>
                  <a:pt x="10367" y="9209"/>
                </a:lnTo>
                <a:cubicBezTo>
                  <a:pt x="10355" y="9233"/>
                  <a:pt x="10403" y="9221"/>
                  <a:pt x="10415" y="9233"/>
                </a:cubicBezTo>
                <a:cubicBezTo>
                  <a:pt x="10398" y="9241"/>
                  <a:pt x="10369" y="9250"/>
                  <a:pt x="10350" y="9250"/>
                </a:cubicBezTo>
                <a:cubicBezTo>
                  <a:pt x="10346" y="9250"/>
                  <a:pt x="10342" y="9250"/>
                  <a:pt x="10339" y="9249"/>
                </a:cubicBezTo>
                <a:lnTo>
                  <a:pt x="10339" y="9249"/>
                </a:lnTo>
                <a:lnTo>
                  <a:pt x="10355" y="9257"/>
                </a:lnTo>
                <a:lnTo>
                  <a:pt x="10343" y="9257"/>
                </a:lnTo>
                <a:lnTo>
                  <a:pt x="10379" y="9269"/>
                </a:lnTo>
                <a:cubicBezTo>
                  <a:pt x="10355" y="9293"/>
                  <a:pt x="10331" y="9281"/>
                  <a:pt x="10320" y="9293"/>
                </a:cubicBezTo>
                <a:lnTo>
                  <a:pt x="10367" y="9293"/>
                </a:lnTo>
                <a:lnTo>
                  <a:pt x="10343" y="9304"/>
                </a:lnTo>
                <a:cubicBezTo>
                  <a:pt x="10350" y="9301"/>
                  <a:pt x="10356" y="9300"/>
                  <a:pt x="10361" y="9300"/>
                </a:cubicBezTo>
                <a:cubicBezTo>
                  <a:pt x="10373" y="9300"/>
                  <a:pt x="10379" y="9308"/>
                  <a:pt x="10379" y="9316"/>
                </a:cubicBezTo>
                <a:lnTo>
                  <a:pt x="10367" y="9316"/>
                </a:lnTo>
                <a:lnTo>
                  <a:pt x="10379" y="9328"/>
                </a:lnTo>
                <a:cubicBezTo>
                  <a:pt x="10374" y="9326"/>
                  <a:pt x="10371" y="9325"/>
                  <a:pt x="10370" y="9325"/>
                </a:cubicBezTo>
                <a:cubicBezTo>
                  <a:pt x="10362" y="9325"/>
                  <a:pt x="10372" y="9340"/>
                  <a:pt x="10343" y="9340"/>
                </a:cubicBezTo>
                <a:cubicBezTo>
                  <a:pt x="10343" y="9352"/>
                  <a:pt x="10343" y="9352"/>
                  <a:pt x="10355" y="9376"/>
                </a:cubicBezTo>
                <a:lnTo>
                  <a:pt x="10391" y="9364"/>
                </a:lnTo>
                <a:lnTo>
                  <a:pt x="10391" y="9364"/>
                </a:lnTo>
                <a:cubicBezTo>
                  <a:pt x="10415" y="9388"/>
                  <a:pt x="10343" y="9376"/>
                  <a:pt x="10355" y="9400"/>
                </a:cubicBezTo>
                <a:lnTo>
                  <a:pt x="10379" y="9388"/>
                </a:lnTo>
                <a:lnTo>
                  <a:pt x="10379" y="9388"/>
                </a:lnTo>
                <a:cubicBezTo>
                  <a:pt x="10331" y="9424"/>
                  <a:pt x="10427" y="9435"/>
                  <a:pt x="10391" y="9459"/>
                </a:cubicBezTo>
                <a:cubicBezTo>
                  <a:pt x="10391" y="9455"/>
                  <a:pt x="10386" y="9454"/>
                  <a:pt x="10379" y="9454"/>
                </a:cubicBezTo>
                <a:cubicBezTo>
                  <a:pt x="10366" y="9454"/>
                  <a:pt x="10347" y="9459"/>
                  <a:pt x="10355" y="9459"/>
                </a:cubicBezTo>
                <a:cubicBezTo>
                  <a:pt x="10379" y="9471"/>
                  <a:pt x="10379" y="9507"/>
                  <a:pt x="10415" y="9519"/>
                </a:cubicBezTo>
                <a:cubicBezTo>
                  <a:pt x="10379" y="9543"/>
                  <a:pt x="10355" y="9543"/>
                  <a:pt x="10343" y="9566"/>
                </a:cubicBezTo>
                <a:cubicBezTo>
                  <a:pt x="10352" y="9575"/>
                  <a:pt x="10354" y="9583"/>
                  <a:pt x="10363" y="9583"/>
                </a:cubicBezTo>
                <a:cubicBezTo>
                  <a:pt x="10367" y="9583"/>
                  <a:pt x="10372" y="9582"/>
                  <a:pt x="10379" y="9578"/>
                </a:cubicBezTo>
                <a:lnTo>
                  <a:pt x="10379" y="9578"/>
                </a:lnTo>
                <a:cubicBezTo>
                  <a:pt x="10368" y="9600"/>
                  <a:pt x="10397" y="9622"/>
                  <a:pt x="10375" y="9635"/>
                </a:cubicBezTo>
                <a:lnTo>
                  <a:pt x="10375" y="9635"/>
                </a:lnTo>
                <a:cubicBezTo>
                  <a:pt x="10375" y="9635"/>
                  <a:pt x="10375" y="9634"/>
                  <a:pt x="10375" y="9634"/>
                </a:cubicBezTo>
                <a:lnTo>
                  <a:pt x="10375" y="9634"/>
                </a:lnTo>
                <a:cubicBezTo>
                  <a:pt x="10379" y="9634"/>
                  <a:pt x="10360" y="9650"/>
                  <a:pt x="10379" y="9650"/>
                </a:cubicBezTo>
                <a:lnTo>
                  <a:pt x="10403" y="9650"/>
                </a:lnTo>
                <a:cubicBezTo>
                  <a:pt x="10331" y="9685"/>
                  <a:pt x="10450" y="9685"/>
                  <a:pt x="10391" y="9721"/>
                </a:cubicBezTo>
                <a:lnTo>
                  <a:pt x="10379" y="9721"/>
                </a:lnTo>
                <a:lnTo>
                  <a:pt x="10391" y="9733"/>
                </a:lnTo>
                <a:lnTo>
                  <a:pt x="10355" y="9733"/>
                </a:lnTo>
                <a:lnTo>
                  <a:pt x="10355" y="9781"/>
                </a:lnTo>
                <a:lnTo>
                  <a:pt x="10379" y="9769"/>
                </a:lnTo>
                <a:cubicBezTo>
                  <a:pt x="10379" y="9781"/>
                  <a:pt x="10415" y="9781"/>
                  <a:pt x="10391" y="9805"/>
                </a:cubicBezTo>
                <a:cubicBezTo>
                  <a:pt x="10382" y="9802"/>
                  <a:pt x="10377" y="9801"/>
                  <a:pt x="10374" y="9801"/>
                </a:cubicBezTo>
                <a:cubicBezTo>
                  <a:pt x="10363" y="9801"/>
                  <a:pt x="10392" y="9818"/>
                  <a:pt x="10359" y="9827"/>
                </a:cubicBezTo>
                <a:lnTo>
                  <a:pt x="10359" y="9827"/>
                </a:lnTo>
                <a:cubicBezTo>
                  <a:pt x="10353" y="9826"/>
                  <a:pt x="10350" y="9823"/>
                  <a:pt x="10344" y="9817"/>
                </a:cubicBezTo>
                <a:lnTo>
                  <a:pt x="10344" y="9817"/>
                </a:lnTo>
                <a:lnTo>
                  <a:pt x="10355" y="9828"/>
                </a:lnTo>
                <a:cubicBezTo>
                  <a:pt x="10356" y="9828"/>
                  <a:pt x="10358" y="9828"/>
                  <a:pt x="10359" y="9827"/>
                </a:cubicBezTo>
                <a:lnTo>
                  <a:pt x="10359" y="9827"/>
                </a:lnTo>
                <a:cubicBezTo>
                  <a:pt x="10363" y="9828"/>
                  <a:pt x="10369" y="9828"/>
                  <a:pt x="10379" y="9828"/>
                </a:cubicBezTo>
                <a:cubicBezTo>
                  <a:pt x="10403" y="9840"/>
                  <a:pt x="10320" y="9852"/>
                  <a:pt x="10355" y="9864"/>
                </a:cubicBezTo>
                <a:lnTo>
                  <a:pt x="10355" y="9852"/>
                </a:lnTo>
                <a:cubicBezTo>
                  <a:pt x="10363" y="9848"/>
                  <a:pt x="10371" y="9847"/>
                  <a:pt x="10378" y="9847"/>
                </a:cubicBezTo>
                <a:cubicBezTo>
                  <a:pt x="10392" y="9847"/>
                  <a:pt x="10403" y="9852"/>
                  <a:pt x="10403" y="9852"/>
                </a:cubicBezTo>
                <a:cubicBezTo>
                  <a:pt x="10403" y="9852"/>
                  <a:pt x="10391" y="9864"/>
                  <a:pt x="10379" y="9864"/>
                </a:cubicBezTo>
                <a:cubicBezTo>
                  <a:pt x="10403" y="9876"/>
                  <a:pt x="10379" y="9900"/>
                  <a:pt x="10403" y="9900"/>
                </a:cubicBezTo>
                <a:cubicBezTo>
                  <a:pt x="10391" y="9912"/>
                  <a:pt x="10367" y="9912"/>
                  <a:pt x="10355" y="9912"/>
                </a:cubicBezTo>
                <a:cubicBezTo>
                  <a:pt x="10391" y="9935"/>
                  <a:pt x="10355" y="9924"/>
                  <a:pt x="10391" y="9959"/>
                </a:cubicBezTo>
                <a:lnTo>
                  <a:pt x="10367" y="9959"/>
                </a:lnTo>
                <a:lnTo>
                  <a:pt x="10391" y="9971"/>
                </a:lnTo>
                <a:lnTo>
                  <a:pt x="10355" y="9995"/>
                </a:lnTo>
                <a:lnTo>
                  <a:pt x="10379" y="9983"/>
                </a:lnTo>
                <a:cubicBezTo>
                  <a:pt x="10379" y="9995"/>
                  <a:pt x="10391" y="9995"/>
                  <a:pt x="10391" y="10007"/>
                </a:cubicBezTo>
                <a:lnTo>
                  <a:pt x="10355" y="10007"/>
                </a:lnTo>
                <a:cubicBezTo>
                  <a:pt x="10375" y="10027"/>
                  <a:pt x="10336" y="10047"/>
                  <a:pt x="10345" y="10067"/>
                </a:cubicBezTo>
                <a:lnTo>
                  <a:pt x="10345" y="10067"/>
                </a:lnTo>
                <a:cubicBezTo>
                  <a:pt x="10389" y="10091"/>
                  <a:pt x="10296" y="10102"/>
                  <a:pt x="10355" y="10114"/>
                </a:cubicBezTo>
                <a:cubicBezTo>
                  <a:pt x="10343" y="10114"/>
                  <a:pt x="10331" y="10126"/>
                  <a:pt x="10320" y="10126"/>
                </a:cubicBezTo>
                <a:lnTo>
                  <a:pt x="10343" y="10126"/>
                </a:lnTo>
                <a:lnTo>
                  <a:pt x="10308" y="10138"/>
                </a:lnTo>
                <a:lnTo>
                  <a:pt x="10355" y="10138"/>
                </a:lnTo>
                <a:lnTo>
                  <a:pt x="10320" y="10150"/>
                </a:lnTo>
                <a:lnTo>
                  <a:pt x="10343" y="10150"/>
                </a:lnTo>
                <a:cubicBezTo>
                  <a:pt x="10272" y="10174"/>
                  <a:pt x="10331" y="10186"/>
                  <a:pt x="10272" y="10209"/>
                </a:cubicBezTo>
                <a:lnTo>
                  <a:pt x="10320" y="10197"/>
                </a:lnTo>
                <a:lnTo>
                  <a:pt x="10320" y="10197"/>
                </a:lnTo>
                <a:cubicBezTo>
                  <a:pt x="10427" y="10233"/>
                  <a:pt x="10284" y="10305"/>
                  <a:pt x="10331" y="10364"/>
                </a:cubicBezTo>
                <a:lnTo>
                  <a:pt x="10296" y="10364"/>
                </a:lnTo>
                <a:lnTo>
                  <a:pt x="10343" y="10376"/>
                </a:lnTo>
                <a:cubicBezTo>
                  <a:pt x="10331" y="10384"/>
                  <a:pt x="10323" y="10387"/>
                  <a:pt x="10318" y="10387"/>
                </a:cubicBezTo>
                <a:cubicBezTo>
                  <a:pt x="10306" y="10387"/>
                  <a:pt x="10304" y="10376"/>
                  <a:pt x="10296" y="10376"/>
                </a:cubicBezTo>
                <a:cubicBezTo>
                  <a:pt x="10308" y="10400"/>
                  <a:pt x="10343" y="10388"/>
                  <a:pt x="10355" y="10412"/>
                </a:cubicBezTo>
                <a:cubicBezTo>
                  <a:pt x="10347" y="10420"/>
                  <a:pt x="10342" y="10422"/>
                  <a:pt x="10338" y="10422"/>
                </a:cubicBezTo>
                <a:cubicBezTo>
                  <a:pt x="10330" y="10422"/>
                  <a:pt x="10327" y="10412"/>
                  <a:pt x="10320" y="10412"/>
                </a:cubicBezTo>
                <a:cubicBezTo>
                  <a:pt x="10331" y="10436"/>
                  <a:pt x="10355" y="10471"/>
                  <a:pt x="10331" y="10483"/>
                </a:cubicBezTo>
                <a:cubicBezTo>
                  <a:pt x="10339" y="10483"/>
                  <a:pt x="10342" y="10488"/>
                  <a:pt x="10346" y="10488"/>
                </a:cubicBezTo>
                <a:cubicBezTo>
                  <a:pt x="10349" y="10488"/>
                  <a:pt x="10351" y="10487"/>
                  <a:pt x="10355" y="10483"/>
                </a:cubicBezTo>
                <a:cubicBezTo>
                  <a:pt x="10367" y="10507"/>
                  <a:pt x="10355" y="10531"/>
                  <a:pt x="10355" y="10555"/>
                </a:cubicBezTo>
                <a:cubicBezTo>
                  <a:pt x="10331" y="10555"/>
                  <a:pt x="10331" y="10543"/>
                  <a:pt x="10331" y="10543"/>
                </a:cubicBezTo>
                <a:cubicBezTo>
                  <a:pt x="10331" y="10543"/>
                  <a:pt x="10320" y="10555"/>
                  <a:pt x="10331" y="10567"/>
                </a:cubicBezTo>
                <a:lnTo>
                  <a:pt x="10296" y="10555"/>
                </a:lnTo>
                <a:lnTo>
                  <a:pt x="10296" y="10555"/>
                </a:lnTo>
                <a:cubicBezTo>
                  <a:pt x="10296" y="10567"/>
                  <a:pt x="10331" y="10602"/>
                  <a:pt x="10284" y="10602"/>
                </a:cubicBezTo>
                <a:cubicBezTo>
                  <a:pt x="10308" y="10602"/>
                  <a:pt x="10331" y="10602"/>
                  <a:pt x="10331" y="10614"/>
                </a:cubicBezTo>
                <a:cubicBezTo>
                  <a:pt x="10272" y="10626"/>
                  <a:pt x="10355" y="10650"/>
                  <a:pt x="10320" y="10674"/>
                </a:cubicBezTo>
                <a:cubicBezTo>
                  <a:pt x="10310" y="10674"/>
                  <a:pt x="10308" y="10658"/>
                  <a:pt x="10308" y="10658"/>
                </a:cubicBezTo>
                <a:cubicBezTo>
                  <a:pt x="10308" y="10658"/>
                  <a:pt x="10308" y="10659"/>
                  <a:pt x="10308" y="10662"/>
                </a:cubicBezTo>
                <a:cubicBezTo>
                  <a:pt x="10296" y="10674"/>
                  <a:pt x="10320" y="10674"/>
                  <a:pt x="10331" y="10686"/>
                </a:cubicBezTo>
                <a:lnTo>
                  <a:pt x="10308" y="10686"/>
                </a:lnTo>
                <a:lnTo>
                  <a:pt x="10343" y="10733"/>
                </a:lnTo>
                <a:cubicBezTo>
                  <a:pt x="10290" y="10733"/>
                  <a:pt x="10341" y="10771"/>
                  <a:pt x="10328" y="10771"/>
                </a:cubicBezTo>
                <a:cubicBezTo>
                  <a:pt x="10326" y="10771"/>
                  <a:pt x="10323" y="10770"/>
                  <a:pt x="10320" y="10769"/>
                </a:cubicBezTo>
                <a:cubicBezTo>
                  <a:pt x="10316" y="10775"/>
                  <a:pt x="10317" y="10778"/>
                  <a:pt x="10319" y="10778"/>
                </a:cubicBezTo>
                <a:cubicBezTo>
                  <a:pt x="10322" y="10778"/>
                  <a:pt x="10331" y="10772"/>
                  <a:pt x="10337" y="10772"/>
                </a:cubicBezTo>
                <a:cubicBezTo>
                  <a:pt x="10341" y="10772"/>
                  <a:pt x="10343" y="10774"/>
                  <a:pt x="10343" y="10781"/>
                </a:cubicBezTo>
                <a:cubicBezTo>
                  <a:pt x="10320" y="10781"/>
                  <a:pt x="10355" y="10805"/>
                  <a:pt x="10320" y="10805"/>
                </a:cubicBezTo>
                <a:lnTo>
                  <a:pt x="10320" y="10817"/>
                </a:lnTo>
                <a:lnTo>
                  <a:pt x="10284" y="10805"/>
                </a:lnTo>
                <a:lnTo>
                  <a:pt x="10284" y="10805"/>
                </a:lnTo>
                <a:cubicBezTo>
                  <a:pt x="10296" y="10817"/>
                  <a:pt x="10331" y="10828"/>
                  <a:pt x="10355" y="10828"/>
                </a:cubicBezTo>
                <a:cubicBezTo>
                  <a:pt x="10331" y="10840"/>
                  <a:pt x="10355" y="10852"/>
                  <a:pt x="10320" y="10864"/>
                </a:cubicBezTo>
                <a:lnTo>
                  <a:pt x="10308" y="10852"/>
                </a:lnTo>
                <a:lnTo>
                  <a:pt x="10308" y="10852"/>
                </a:lnTo>
                <a:cubicBezTo>
                  <a:pt x="10331" y="10888"/>
                  <a:pt x="10212" y="10912"/>
                  <a:pt x="10272" y="10936"/>
                </a:cubicBezTo>
                <a:cubicBezTo>
                  <a:pt x="10272" y="10942"/>
                  <a:pt x="10269" y="10945"/>
                  <a:pt x="10266" y="10945"/>
                </a:cubicBezTo>
                <a:cubicBezTo>
                  <a:pt x="10263" y="10945"/>
                  <a:pt x="10260" y="10942"/>
                  <a:pt x="10260" y="10936"/>
                </a:cubicBezTo>
                <a:lnTo>
                  <a:pt x="10260" y="10959"/>
                </a:lnTo>
                <a:lnTo>
                  <a:pt x="10236" y="10959"/>
                </a:lnTo>
                <a:lnTo>
                  <a:pt x="10272" y="10995"/>
                </a:lnTo>
                <a:lnTo>
                  <a:pt x="10260" y="10995"/>
                </a:lnTo>
                <a:cubicBezTo>
                  <a:pt x="10248" y="11019"/>
                  <a:pt x="10260" y="11055"/>
                  <a:pt x="10272" y="11078"/>
                </a:cubicBezTo>
                <a:lnTo>
                  <a:pt x="10260" y="11078"/>
                </a:lnTo>
                <a:cubicBezTo>
                  <a:pt x="10296" y="11102"/>
                  <a:pt x="10236" y="11102"/>
                  <a:pt x="10260" y="11126"/>
                </a:cubicBezTo>
                <a:lnTo>
                  <a:pt x="10248" y="11126"/>
                </a:lnTo>
                <a:lnTo>
                  <a:pt x="10248" y="11150"/>
                </a:lnTo>
                <a:lnTo>
                  <a:pt x="10243" y="11145"/>
                </a:lnTo>
                <a:lnTo>
                  <a:pt x="10243" y="11145"/>
                </a:lnTo>
                <a:cubicBezTo>
                  <a:pt x="10250" y="11158"/>
                  <a:pt x="10226" y="11169"/>
                  <a:pt x="10213" y="11174"/>
                </a:cubicBezTo>
                <a:lnTo>
                  <a:pt x="10213" y="11174"/>
                </a:lnTo>
                <a:cubicBezTo>
                  <a:pt x="10213" y="11174"/>
                  <a:pt x="10213" y="11174"/>
                  <a:pt x="10212" y="11174"/>
                </a:cubicBezTo>
                <a:cubicBezTo>
                  <a:pt x="10206" y="11176"/>
                  <a:pt x="10204" y="11177"/>
                  <a:pt x="10204" y="11177"/>
                </a:cubicBezTo>
                <a:cubicBezTo>
                  <a:pt x="10205" y="11177"/>
                  <a:pt x="10208" y="11176"/>
                  <a:pt x="10213" y="11174"/>
                </a:cubicBezTo>
                <a:lnTo>
                  <a:pt x="10213" y="11174"/>
                </a:lnTo>
                <a:cubicBezTo>
                  <a:pt x="10225" y="11186"/>
                  <a:pt x="10248" y="11209"/>
                  <a:pt x="10272" y="11209"/>
                </a:cubicBezTo>
                <a:cubicBezTo>
                  <a:pt x="10272" y="11218"/>
                  <a:pt x="10269" y="11221"/>
                  <a:pt x="10264" y="11221"/>
                </a:cubicBezTo>
                <a:cubicBezTo>
                  <a:pt x="10259" y="11221"/>
                  <a:pt x="10252" y="11218"/>
                  <a:pt x="10246" y="11218"/>
                </a:cubicBezTo>
                <a:cubicBezTo>
                  <a:pt x="10242" y="11218"/>
                  <a:pt x="10239" y="11219"/>
                  <a:pt x="10236" y="11221"/>
                </a:cubicBezTo>
                <a:cubicBezTo>
                  <a:pt x="10224" y="11245"/>
                  <a:pt x="10260" y="11245"/>
                  <a:pt x="10248" y="11269"/>
                </a:cubicBezTo>
                <a:lnTo>
                  <a:pt x="10224" y="11269"/>
                </a:lnTo>
                <a:cubicBezTo>
                  <a:pt x="10224" y="11281"/>
                  <a:pt x="10236" y="11293"/>
                  <a:pt x="10236" y="11305"/>
                </a:cubicBezTo>
                <a:lnTo>
                  <a:pt x="10236" y="11293"/>
                </a:lnTo>
                <a:lnTo>
                  <a:pt x="10236" y="11293"/>
                </a:lnTo>
                <a:cubicBezTo>
                  <a:pt x="10272" y="11329"/>
                  <a:pt x="10177" y="11329"/>
                  <a:pt x="10260" y="11352"/>
                </a:cubicBezTo>
                <a:cubicBezTo>
                  <a:pt x="10236" y="11352"/>
                  <a:pt x="10248" y="11376"/>
                  <a:pt x="10212" y="11376"/>
                </a:cubicBezTo>
                <a:cubicBezTo>
                  <a:pt x="10236" y="11412"/>
                  <a:pt x="10248" y="11436"/>
                  <a:pt x="10260" y="11459"/>
                </a:cubicBezTo>
                <a:cubicBezTo>
                  <a:pt x="10200" y="11459"/>
                  <a:pt x="10260" y="11471"/>
                  <a:pt x="10224" y="11483"/>
                </a:cubicBezTo>
                <a:lnTo>
                  <a:pt x="10260" y="11483"/>
                </a:lnTo>
                <a:cubicBezTo>
                  <a:pt x="10260" y="11531"/>
                  <a:pt x="10177" y="11579"/>
                  <a:pt x="10189" y="11626"/>
                </a:cubicBezTo>
                <a:cubicBezTo>
                  <a:pt x="10165" y="11686"/>
                  <a:pt x="10153" y="11745"/>
                  <a:pt x="10153" y="11781"/>
                </a:cubicBezTo>
                <a:cubicBezTo>
                  <a:pt x="10165" y="11805"/>
                  <a:pt x="10200" y="11829"/>
                  <a:pt x="10189" y="11840"/>
                </a:cubicBezTo>
                <a:cubicBezTo>
                  <a:pt x="10200" y="11876"/>
                  <a:pt x="10212" y="11924"/>
                  <a:pt x="10177" y="11960"/>
                </a:cubicBezTo>
                <a:cubicBezTo>
                  <a:pt x="10173" y="11960"/>
                  <a:pt x="10170" y="11960"/>
                  <a:pt x="10168" y="11959"/>
                </a:cubicBezTo>
                <a:lnTo>
                  <a:pt x="10168" y="11959"/>
                </a:lnTo>
                <a:cubicBezTo>
                  <a:pt x="10168" y="11967"/>
                  <a:pt x="10149" y="11975"/>
                  <a:pt x="10141" y="11983"/>
                </a:cubicBezTo>
                <a:lnTo>
                  <a:pt x="10177" y="11971"/>
                </a:lnTo>
                <a:lnTo>
                  <a:pt x="10177" y="11971"/>
                </a:lnTo>
                <a:cubicBezTo>
                  <a:pt x="10200" y="11995"/>
                  <a:pt x="10165" y="12007"/>
                  <a:pt x="10141" y="12007"/>
                </a:cubicBezTo>
                <a:lnTo>
                  <a:pt x="10177" y="12031"/>
                </a:lnTo>
                <a:lnTo>
                  <a:pt x="10129" y="12043"/>
                </a:lnTo>
                <a:cubicBezTo>
                  <a:pt x="10141" y="12043"/>
                  <a:pt x="10153" y="12067"/>
                  <a:pt x="10189" y="12079"/>
                </a:cubicBezTo>
                <a:cubicBezTo>
                  <a:pt x="10181" y="12079"/>
                  <a:pt x="10173" y="12089"/>
                  <a:pt x="10165" y="12089"/>
                </a:cubicBezTo>
                <a:cubicBezTo>
                  <a:pt x="10161" y="12089"/>
                  <a:pt x="10157" y="12087"/>
                  <a:pt x="10153" y="12079"/>
                </a:cubicBezTo>
                <a:lnTo>
                  <a:pt x="10129" y="12150"/>
                </a:lnTo>
                <a:lnTo>
                  <a:pt x="10129" y="12150"/>
                </a:lnTo>
                <a:lnTo>
                  <a:pt x="10153" y="12138"/>
                </a:lnTo>
                <a:cubicBezTo>
                  <a:pt x="10189" y="12138"/>
                  <a:pt x="10200" y="12162"/>
                  <a:pt x="10189" y="12174"/>
                </a:cubicBezTo>
                <a:cubicBezTo>
                  <a:pt x="10177" y="12168"/>
                  <a:pt x="10165" y="12165"/>
                  <a:pt x="10153" y="12165"/>
                </a:cubicBezTo>
                <a:cubicBezTo>
                  <a:pt x="10141" y="12165"/>
                  <a:pt x="10129" y="12168"/>
                  <a:pt x="10117" y="12174"/>
                </a:cubicBezTo>
                <a:cubicBezTo>
                  <a:pt x="10125" y="12174"/>
                  <a:pt x="10133" y="12169"/>
                  <a:pt x="10144" y="12169"/>
                </a:cubicBezTo>
                <a:cubicBezTo>
                  <a:pt x="10150" y="12169"/>
                  <a:pt x="10157" y="12170"/>
                  <a:pt x="10165" y="12174"/>
                </a:cubicBezTo>
                <a:cubicBezTo>
                  <a:pt x="10177" y="12186"/>
                  <a:pt x="10189" y="12210"/>
                  <a:pt x="10177" y="12221"/>
                </a:cubicBezTo>
                <a:lnTo>
                  <a:pt x="10165" y="12210"/>
                </a:lnTo>
                <a:cubicBezTo>
                  <a:pt x="10165" y="12221"/>
                  <a:pt x="10117" y="12221"/>
                  <a:pt x="10117" y="12233"/>
                </a:cubicBezTo>
                <a:cubicBezTo>
                  <a:pt x="10141" y="12257"/>
                  <a:pt x="10117" y="12257"/>
                  <a:pt x="10165" y="12269"/>
                </a:cubicBezTo>
                <a:cubicBezTo>
                  <a:pt x="10169" y="12277"/>
                  <a:pt x="10166" y="12280"/>
                  <a:pt x="10160" y="12280"/>
                </a:cubicBezTo>
                <a:cubicBezTo>
                  <a:pt x="10149" y="12280"/>
                  <a:pt x="10125" y="12269"/>
                  <a:pt x="10117" y="12269"/>
                </a:cubicBezTo>
                <a:cubicBezTo>
                  <a:pt x="10153" y="12293"/>
                  <a:pt x="10129" y="12317"/>
                  <a:pt x="10093" y="12317"/>
                </a:cubicBezTo>
                <a:cubicBezTo>
                  <a:pt x="10177" y="12341"/>
                  <a:pt x="10058" y="12352"/>
                  <a:pt x="10129" y="12376"/>
                </a:cubicBezTo>
                <a:lnTo>
                  <a:pt x="10093" y="12388"/>
                </a:lnTo>
                <a:cubicBezTo>
                  <a:pt x="10117" y="12388"/>
                  <a:pt x="10153" y="12400"/>
                  <a:pt x="10153" y="12412"/>
                </a:cubicBezTo>
                <a:cubicBezTo>
                  <a:pt x="10145" y="12416"/>
                  <a:pt x="10137" y="12417"/>
                  <a:pt x="10129" y="12417"/>
                </a:cubicBezTo>
                <a:cubicBezTo>
                  <a:pt x="10113" y="12417"/>
                  <a:pt x="10097" y="12412"/>
                  <a:pt x="10081" y="12412"/>
                </a:cubicBezTo>
                <a:lnTo>
                  <a:pt x="10153" y="12436"/>
                </a:lnTo>
                <a:cubicBezTo>
                  <a:pt x="10117" y="12448"/>
                  <a:pt x="10105" y="12471"/>
                  <a:pt x="10093" y="12507"/>
                </a:cubicBezTo>
                <a:cubicBezTo>
                  <a:pt x="10081" y="12471"/>
                  <a:pt x="10069" y="12460"/>
                  <a:pt x="10046" y="12436"/>
                </a:cubicBezTo>
                <a:cubicBezTo>
                  <a:pt x="10069" y="12412"/>
                  <a:pt x="10081" y="12400"/>
                  <a:pt x="10093" y="12388"/>
                </a:cubicBezTo>
                <a:cubicBezTo>
                  <a:pt x="10093" y="12364"/>
                  <a:pt x="10093" y="12352"/>
                  <a:pt x="10093" y="12329"/>
                </a:cubicBezTo>
                <a:cubicBezTo>
                  <a:pt x="10081" y="12281"/>
                  <a:pt x="10069" y="12281"/>
                  <a:pt x="10034" y="12269"/>
                </a:cubicBezTo>
                <a:cubicBezTo>
                  <a:pt x="10046" y="12221"/>
                  <a:pt x="9986" y="12150"/>
                  <a:pt x="10022" y="12138"/>
                </a:cubicBezTo>
                <a:cubicBezTo>
                  <a:pt x="9988" y="12138"/>
                  <a:pt x="10008" y="12106"/>
                  <a:pt x="9979" y="12082"/>
                </a:cubicBezTo>
                <a:lnTo>
                  <a:pt x="9979" y="12082"/>
                </a:lnTo>
                <a:lnTo>
                  <a:pt x="9962" y="12090"/>
                </a:lnTo>
                <a:cubicBezTo>
                  <a:pt x="9998" y="11983"/>
                  <a:pt x="9879" y="11971"/>
                  <a:pt x="9903" y="11876"/>
                </a:cubicBezTo>
                <a:lnTo>
                  <a:pt x="9903" y="11876"/>
                </a:lnTo>
                <a:lnTo>
                  <a:pt x="9891" y="11864"/>
                </a:lnTo>
                <a:cubicBezTo>
                  <a:pt x="9897" y="11858"/>
                  <a:pt x="9906" y="11858"/>
                  <a:pt x="9915" y="11858"/>
                </a:cubicBezTo>
                <a:cubicBezTo>
                  <a:pt x="9924" y="11858"/>
                  <a:pt x="9933" y="11858"/>
                  <a:pt x="9939" y="11852"/>
                </a:cubicBezTo>
                <a:lnTo>
                  <a:pt x="9891" y="11710"/>
                </a:lnTo>
                <a:lnTo>
                  <a:pt x="9879" y="11745"/>
                </a:lnTo>
                <a:cubicBezTo>
                  <a:pt x="9867" y="11710"/>
                  <a:pt x="9819" y="11698"/>
                  <a:pt x="9831" y="11662"/>
                </a:cubicBezTo>
                <a:lnTo>
                  <a:pt x="9831" y="11662"/>
                </a:lnTo>
                <a:cubicBezTo>
                  <a:pt x="9844" y="11668"/>
                  <a:pt x="9851" y="11671"/>
                  <a:pt x="9856" y="11671"/>
                </a:cubicBezTo>
                <a:cubicBezTo>
                  <a:pt x="9877" y="11671"/>
                  <a:pt x="9824" y="11610"/>
                  <a:pt x="9843" y="11590"/>
                </a:cubicBezTo>
                <a:lnTo>
                  <a:pt x="9843" y="11590"/>
                </a:lnTo>
                <a:lnTo>
                  <a:pt x="9867" y="11614"/>
                </a:lnTo>
                <a:cubicBezTo>
                  <a:pt x="9860" y="11586"/>
                  <a:pt x="9857" y="11575"/>
                  <a:pt x="9849" y="11575"/>
                </a:cubicBezTo>
                <a:cubicBezTo>
                  <a:pt x="9843" y="11575"/>
                  <a:pt x="9834" y="11581"/>
                  <a:pt x="9819" y="11590"/>
                </a:cubicBezTo>
                <a:cubicBezTo>
                  <a:pt x="9796" y="11531"/>
                  <a:pt x="9867" y="11519"/>
                  <a:pt x="9819" y="11483"/>
                </a:cubicBezTo>
                <a:lnTo>
                  <a:pt x="9819" y="11483"/>
                </a:lnTo>
                <a:lnTo>
                  <a:pt x="9831" y="11519"/>
                </a:lnTo>
                <a:cubicBezTo>
                  <a:pt x="9824" y="11526"/>
                  <a:pt x="9816" y="11529"/>
                  <a:pt x="9809" y="11529"/>
                </a:cubicBezTo>
                <a:cubicBezTo>
                  <a:pt x="9790" y="11529"/>
                  <a:pt x="9772" y="11512"/>
                  <a:pt x="9772" y="11495"/>
                </a:cubicBezTo>
                <a:cubicBezTo>
                  <a:pt x="9772" y="11495"/>
                  <a:pt x="9778" y="11482"/>
                  <a:pt x="9782" y="11480"/>
                </a:cubicBezTo>
                <a:lnTo>
                  <a:pt x="9782" y="11480"/>
                </a:lnTo>
                <a:cubicBezTo>
                  <a:pt x="9782" y="11481"/>
                  <a:pt x="9783" y="11482"/>
                  <a:pt x="9784" y="11483"/>
                </a:cubicBezTo>
                <a:cubicBezTo>
                  <a:pt x="9784" y="11481"/>
                  <a:pt x="9783" y="11480"/>
                  <a:pt x="9782" y="11480"/>
                </a:cubicBezTo>
                <a:cubicBezTo>
                  <a:pt x="9782" y="11480"/>
                  <a:pt x="9782" y="11480"/>
                  <a:pt x="9782" y="11480"/>
                </a:cubicBezTo>
                <a:lnTo>
                  <a:pt x="9782" y="11480"/>
                </a:lnTo>
                <a:cubicBezTo>
                  <a:pt x="9759" y="11444"/>
                  <a:pt x="9748" y="11375"/>
                  <a:pt x="9736" y="11352"/>
                </a:cubicBezTo>
                <a:cubicBezTo>
                  <a:pt x="9736" y="11338"/>
                  <a:pt x="9744" y="11333"/>
                  <a:pt x="9753" y="11333"/>
                </a:cubicBezTo>
                <a:cubicBezTo>
                  <a:pt x="9760" y="11333"/>
                  <a:pt x="9767" y="11335"/>
                  <a:pt x="9772" y="11340"/>
                </a:cubicBezTo>
                <a:cubicBezTo>
                  <a:pt x="9700" y="11257"/>
                  <a:pt x="9760" y="11293"/>
                  <a:pt x="9688" y="11209"/>
                </a:cubicBezTo>
                <a:lnTo>
                  <a:pt x="9712" y="11209"/>
                </a:lnTo>
                <a:lnTo>
                  <a:pt x="9677" y="11186"/>
                </a:lnTo>
                <a:lnTo>
                  <a:pt x="9688" y="11126"/>
                </a:lnTo>
                <a:lnTo>
                  <a:pt x="9677" y="11150"/>
                </a:lnTo>
                <a:cubicBezTo>
                  <a:pt x="9653" y="11114"/>
                  <a:pt x="9641" y="11102"/>
                  <a:pt x="9629" y="11067"/>
                </a:cubicBezTo>
                <a:lnTo>
                  <a:pt x="9665" y="11067"/>
                </a:lnTo>
                <a:cubicBezTo>
                  <a:pt x="9605" y="10983"/>
                  <a:pt x="9665" y="10948"/>
                  <a:pt x="9593" y="10888"/>
                </a:cubicBezTo>
                <a:cubicBezTo>
                  <a:pt x="9593" y="10884"/>
                  <a:pt x="9595" y="10883"/>
                  <a:pt x="9597" y="10883"/>
                </a:cubicBezTo>
                <a:cubicBezTo>
                  <a:pt x="9601" y="10883"/>
                  <a:pt x="9609" y="10888"/>
                  <a:pt x="9617" y="10888"/>
                </a:cubicBezTo>
                <a:cubicBezTo>
                  <a:pt x="9534" y="10828"/>
                  <a:pt x="9629" y="10817"/>
                  <a:pt x="9546" y="10757"/>
                </a:cubicBezTo>
                <a:cubicBezTo>
                  <a:pt x="9558" y="10757"/>
                  <a:pt x="9569" y="10745"/>
                  <a:pt x="9569" y="10745"/>
                </a:cubicBezTo>
                <a:lnTo>
                  <a:pt x="9546" y="10721"/>
                </a:lnTo>
                <a:lnTo>
                  <a:pt x="9581" y="10709"/>
                </a:lnTo>
                <a:lnTo>
                  <a:pt x="9510" y="10697"/>
                </a:lnTo>
                <a:lnTo>
                  <a:pt x="9546" y="10662"/>
                </a:lnTo>
                <a:lnTo>
                  <a:pt x="9522" y="10662"/>
                </a:lnTo>
                <a:cubicBezTo>
                  <a:pt x="9569" y="10590"/>
                  <a:pt x="9498" y="10555"/>
                  <a:pt x="9522" y="10483"/>
                </a:cubicBezTo>
                <a:lnTo>
                  <a:pt x="9522" y="10483"/>
                </a:lnTo>
                <a:lnTo>
                  <a:pt x="9486" y="10519"/>
                </a:lnTo>
                <a:cubicBezTo>
                  <a:pt x="9331" y="10424"/>
                  <a:pt x="9403" y="10197"/>
                  <a:pt x="9272" y="10066"/>
                </a:cubicBezTo>
                <a:lnTo>
                  <a:pt x="9307" y="10055"/>
                </a:lnTo>
                <a:lnTo>
                  <a:pt x="9236" y="10007"/>
                </a:lnTo>
                <a:cubicBezTo>
                  <a:pt x="9240" y="9992"/>
                  <a:pt x="9246" y="9988"/>
                  <a:pt x="9252" y="9988"/>
                </a:cubicBezTo>
                <a:cubicBezTo>
                  <a:pt x="9264" y="9988"/>
                  <a:pt x="9277" y="10001"/>
                  <a:pt x="9287" y="10001"/>
                </a:cubicBezTo>
                <a:cubicBezTo>
                  <a:pt x="9291" y="10001"/>
                  <a:pt x="9293" y="9999"/>
                  <a:pt x="9296" y="9995"/>
                </a:cubicBezTo>
                <a:cubicBezTo>
                  <a:pt x="9236" y="9935"/>
                  <a:pt x="9224" y="9995"/>
                  <a:pt x="9177" y="9924"/>
                </a:cubicBezTo>
                <a:cubicBezTo>
                  <a:pt x="9177" y="9908"/>
                  <a:pt x="9180" y="9903"/>
                  <a:pt x="9186" y="9903"/>
                </a:cubicBezTo>
                <a:cubicBezTo>
                  <a:pt x="9198" y="9903"/>
                  <a:pt x="9220" y="9927"/>
                  <a:pt x="9236" y="9935"/>
                </a:cubicBezTo>
                <a:cubicBezTo>
                  <a:pt x="9177" y="9876"/>
                  <a:pt x="9105" y="9769"/>
                  <a:pt x="9093" y="9709"/>
                </a:cubicBezTo>
                <a:cubicBezTo>
                  <a:pt x="9093" y="9709"/>
                  <a:pt x="9081" y="9709"/>
                  <a:pt x="9081" y="9721"/>
                </a:cubicBezTo>
                <a:cubicBezTo>
                  <a:pt x="9046" y="9674"/>
                  <a:pt x="9022" y="9602"/>
                  <a:pt x="8998" y="9554"/>
                </a:cubicBezTo>
                <a:cubicBezTo>
                  <a:pt x="9001" y="9551"/>
                  <a:pt x="9005" y="9550"/>
                  <a:pt x="9008" y="9550"/>
                </a:cubicBezTo>
                <a:cubicBezTo>
                  <a:pt x="9017" y="9550"/>
                  <a:pt x="9025" y="9558"/>
                  <a:pt x="9034" y="9566"/>
                </a:cubicBezTo>
                <a:cubicBezTo>
                  <a:pt x="9022" y="9554"/>
                  <a:pt x="9022" y="9519"/>
                  <a:pt x="8998" y="9507"/>
                </a:cubicBezTo>
                <a:lnTo>
                  <a:pt x="8998" y="9507"/>
                </a:lnTo>
                <a:lnTo>
                  <a:pt x="9034" y="9519"/>
                </a:lnTo>
                <a:cubicBezTo>
                  <a:pt x="9022" y="9474"/>
                  <a:pt x="8958" y="9418"/>
                  <a:pt x="8971" y="9382"/>
                </a:cubicBezTo>
                <a:lnTo>
                  <a:pt x="8971" y="9382"/>
                </a:lnTo>
                <a:cubicBezTo>
                  <a:pt x="8968" y="9385"/>
                  <a:pt x="8961" y="9388"/>
                  <a:pt x="8955" y="9388"/>
                </a:cubicBezTo>
                <a:cubicBezTo>
                  <a:pt x="8944" y="9388"/>
                  <a:pt x="8932" y="9382"/>
                  <a:pt x="8926" y="9364"/>
                </a:cubicBezTo>
                <a:cubicBezTo>
                  <a:pt x="8962" y="9316"/>
                  <a:pt x="8855" y="9281"/>
                  <a:pt x="8855" y="9209"/>
                </a:cubicBezTo>
                <a:cubicBezTo>
                  <a:pt x="8865" y="9209"/>
                  <a:pt x="8884" y="9235"/>
                  <a:pt x="8889" y="9235"/>
                </a:cubicBezTo>
                <a:cubicBezTo>
                  <a:pt x="8890" y="9235"/>
                  <a:pt x="8891" y="9235"/>
                  <a:pt x="8891" y="9233"/>
                </a:cubicBezTo>
                <a:cubicBezTo>
                  <a:pt x="8891" y="9197"/>
                  <a:pt x="8843" y="9185"/>
                  <a:pt x="8819" y="9173"/>
                </a:cubicBezTo>
                <a:lnTo>
                  <a:pt x="8843" y="9173"/>
                </a:lnTo>
                <a:lnTo>
                  <a:pt x="8736" y="9054"/>
                </a:lnTo>
                <a:cubicBezTo>
                  <a:pt x="8772" y="9007"/>
                  <a:pt x="8665" y="8947"/>
                  <a:pt x="8700" y="8935"/>
                </a:cubicBezTo>
                <a:cubicBezTo>
                  <a:pt x="8695" y="8925"/>
                  <a:pt x="8692" y="8921"/>
                  <a:pt x="8690" y="8921"/>
                </a:cubicBezTo>
                <a:cubicBezTo>
                  <a:pt x="8686" y="8921"/>
                  <a:pt x="8689" y="8944"/>
                  <a:pt x="8682" y="8944"/>
                </a:cubicBezTo>
                <a:cubicBezTo>
                  <a:pt x="8679" y="8944"/>
                  <a:pt x="8674" y="8939"/>
                  <a:pt x="8665" y="8923"/>
                </a:cubicBezTo>
                <a:cubicBezTo>
                  <a:pt x="8676" y="8900"/>
                  <a:pt x="8617" y="8876"/>
                  <a:pt x="8653" y="8864"/>
                </a:cubicBezTo>
                <a:lnTo>
                  <a:pt x="8665" y="8864"/>
                </a:lnTo>
                <a:lnTo>
                  <a:pt x="8641" y="8828"/>
                </a:lnTo>
                <a:lnTo>
                  <a:pt x="8688" y="8840"/>
                </a:lnTo>
                <a:cubicBezTo>
                  <a:pt x="8666" y="8817"/>
                  <a:pt x="8638" y="8809"/>
                  <a:pt x="8615" y="8809"/>
                </a:cubicBezTo>
                <a:cubicBezTo>
                  <a:pt x="8602" y="8809"/>
                  <a:pt x="8590" y="8812"/>
                  <a:pt x="8581" y="8816"/>
                </a:cubicBezTo>
                <a:cubicBezTo>
                  <a:pt x="8581" y="8769"/>
                  <a:pt x="8534" y="8733"/>
                  <a:pt x="8557" y="8697"/>
                </a:cubicBezTo>
                <a:lnTo>
                  <a:pt x="8557" y="8697"/>
                </a:lnTo>
                <a:lnTo>
                  <a:pt x="8569" y="8709"/>
                </a:lnTo>
                <a:cubicBezTo>
                  <a:pt x="8510" y="8626"/>
                  <a:pt x="8569" y="8495"/>
                  <a:pt x="8474" y="8459"/>
                </a:cubicBezTo>
                <a:cubicBezTo>
                  <a:pt x="8474" y="8453"/>
                  <a:pt x="8477" y="8450"/>
                  <a:pt x="8480" y="8450"/>
                </a:cubicBezTo>
                <a:cubicBezTo>
                  <a:pt x="8481" y="8450"/>
                  <a:pt x="8482" y="8450"/>
                  <a:pt x="8483" y="8451"/>
                </a:cubicBezTo>
                <a:lnTo>
                  <a:pt x="8483" y="8451"/>
                </a:lnTo>
                <a:lnTo>
                  <a:pt x="8462" y="8400"/>
                </a:lnTo>
                <a:lnTo>
                  <a:pt x="8486" y="8400"/>
                </a:lnTo>
                <a:lnTo>
                  <a:pt x="8391" y="8328"/>
                </a:lnTo>
                <a:lnTo>
                  <a:pt x="8415" y="8316"/>
                </a:lnTo>
                <a:cubicBezTo>
                  <a:pt x="8379" y="8258"/>
                  <a:pt x="8321" y="8164"/>
                  <a:pt x="8262" y="8082"/>
                </a:cubicBezTo>
                <a:lnTo>
                  <a:pt x="8262" y="8082"/>
                </a:lnTo>
                <a:cubicBezTo>
                  <a:pt x="8265" y="8084"/>
                  <a:pt x="8268" y="8087"/>
                  <a:pt x="8272" y="8090"/>
                </a:cubicBezTo>
                <a:lnTo>
                  <a:pt x="8260" y="8078"/>
                </a:lnTo>
                <a:lnTo>
                  <a:pt x="8260" y="8078"/>
                </a:lnTo>
                <a:cubicBezTo>
                  <a:pt x="8261" y="8079"/>
                  <a:pt x="8261" y="8081"/>
                  <a:pt x="8262" y="8082"/>
                </a:cubicBezTo>
                <a:lnTo>
                  <a:pt x="8262" y="8082"/>
                </a:lnTo>
                <a:cubicBezTo>
                  <a:pt x="8192" y="8017"/>
                  <a:pt x="8234" y="7993"/>
                  <a:pt x="8176" y="7947"/>
                </a:cubicBezTo>
                <a:lnTo>
                  <a:pt x="8188" y="7947"/>
                </a:lnTo>
                <a:lnTo>
                  <a:pt x="8153" y="7900"/>
                </a:lnTo>
                <a:lnTo>
                  <a:pt x="8176" y="7900"/>
                </a:lnTo>
                <a:cubicBezTo>
                  <a:pt x="8126" y="7879"/>
                  <a:pt x="8135" y="7782"/>
                  <a:pt x="8132" y="7782"/>
                </a:cubicBezTo>
                <a:lnTo>
                  <a:pt x="8132" y="7782"/>
                </a:lnTo>
                <a:cubicBezTo>
                  <a:pt x="8132" y="7782"/>
                  <a:pt x="8131" y="7785"/>
                  <a:pt x="8129" y="7792"/>
                </a:cubicBezTo>
                <a:cubicBezTo>
                  <a:pt x="8093" y="7780"/>
                  <a:pt x="8057" y="7757"/>
                  <a:pt x="8034" y="7757"/>
                </a:cubicBezTo>
                <a:cubicBezTo>
                  <a:pt x="7986" y="7697"/>
                  <a:pt x="8034" y="7733"/>
                  <a:pt x="8022" y="7685"/>
                </a:cubicBezTo>
                <a:cubicBezTo>
                  <a:pt x="7998" y="7638"/>
                  <a:pt x="7962" y="7649"/>
                  <a:pt x="7938" y="7578"/>
                </a:cubicBezTo>
                <a:lnTo>
                  <a:pt x="7962" y="7566"/>
                </a:lnTo>
                <a:cubicBezTo>
                  <a:pt x="7940" y="7544"/>
                  <a:pt x="7918" y="7532"/>
                  <a:pt x="7896" y="7503"/>
                </a:cubicBezTo>
                <a:lnTo>
                  <a:pt x="7896" y="7503"/>
                </a:lnTo>
                <a:cubicBezTo>
                  <a:pt x="7898" y="7504"/>
                  <a:pt x="7900" y="7505"/>
                  <a:pt x="7903" y="7507"/>
                </a:cubicBezTo>
                <a:lnTo>
                  <a:pt x="7891" y="7495"/>
                </a:lnTo>
                <a:lnTo>
                  <a:pt x="7891" y="7495"/>
                </a:lnTo>
                <a:cubicBezTo>
                  <a:pt x="7893" y="7498"/>
                  <a:pt x="7894" y="7500"/>
                  <a:pt x="7896" y="7503"/>
                </a:cubicBezTo>
                <a:lnTo>
                  <a:pt x="7896" y="7503"/>
                </a:lnTo>
                <a:cubicBezTo>
                  <a:pt x="7823" y="7455"/>
                  <a:pt x="7888" y="7388"/>
                  <a:pt x="7795" y="7388"/>
                </a:cubicBezTo>
                <a:cubicBezTo>
                  <a:pt x="7783" y="7352"/>
                  <a:pt x="7748" y="7304"/>
                  <a:pt x="7772" y="7292"/>
                </a:cubicBezTo>
                <a:cubicBezTo>
                  <a:pt x="7700" y="7221"/>
                  <a:pt x="7653" y="7161"/>
                  <a:pt x="7581" y="7102"/>
                </a:cubicBezTo>
                <a:cubicBezTo>
                  <a:pt x="7629" y="7054"/>
                  <a:pt x="7569" y="7090"/>
                  <a:pt x="7569" y="7018"/>
                </a:cubicBezTo>
                <a:lnTo>
                  <a:pt x="7545" y="7042"/>
                </a:lnTo>
                <a:cubicBezTo>
                  <a:pt x="7462" y="6935"/>
                  <a:pt x="7438" y="6768"/>
                  <a:pt x="7343" y="6649"/>
                </a:cubicBezTo>
                <a:lnTo>
                  <a:pt x="7367" y="6637"/>
                </a:lnTo>
                <a:lnTo>
                  <a:pt x="7319" y="6626"/>
                </a:lnTo>
                <a:cubicBezTo>
                  <a:pt x="7236" y="6495"/>
                  <a:pt x="7117" y="6316"/>
                  <a:pt x="7045" y="6221"/>
                </a:cubicBezTo>
                <a:cubicBezTo>
                  <a:pt x="7010" y="6197"/>
                  <a:pt x="6938" y="6161"/>
                  <a:pt x="6914" y="6114"/>
                </a:cubicBezTo>
                <a:cubicBezTo>
                  <a:pt x="6831" y="6030"/>
                  <a:pt x="6748" y="5947"/>
                  <a:pt x="6676" y="5840"/>
                </a:cubicBezTo>
                <a:cubicBezTo>
                  <a:pt x="6691" y="5840"/>
                  <a:pt x="6696" y="5831"/>
                  <a:pt x="6701" y="5827"/>
                </a:cubicBezTo>
                <a:lnTo>
                  <a:pt x="6701" y="5827"/>
                </a:lnTo>
                <a:cubicBezTo>
                  <a:pt x="6705" y="5827"/>
                  <a:pt x="6708" y="5828"/>
                  <a:pt x="6712" y="5828"/>
                </a:cubicBezTo>
                <a:cubicBezTo>
                  <a:pt x="6710" y="5825"/>
                  <a:pt x="6708" y="5824"/>
                  <a:pt x="6706" y="5824"/>
                </a:cubicBezTo>
                <a:cubicBezTo>
                  <a:pt x="6704" y="5824"/>
                  <a:pt x="6703" y="5825"/>
                  <a:pt x="6701" y="5827"/>
                </a:cubicBezTo>
                <a:lnTo>
                  <a:pt x="6701" y="5827"/>
                </a:lnTo>
                <a:cubicBezTo>
                  <a:pt x="6664" y="5818"/>
                  <a:pt x="6663" y="5766"/>
                  <a:pt x="6652" y="5744"/>
                </a:cubicBezTo>
                <a:lnTo>
                  <a:pt x="6652" y="5792"/>
                </a:lnTo>
                <a:cubicBezTo>
                  <a:pt x="6605" y="5780"/>
                  <a:pt x="6593" y="5721"/>
                  <a:pt x="6605" y="5697"/>
                </a:cubicBezTo>
                <a:lnTo>
                  <a:pt x="6533" y="5673"/>
                </a:lnTo>
                <a:cubicBezTo>
                  <a:pt x="6545" y="5661"/>
                  <a:pt x="6545" y="5661"/>
                  <a:pt x="6545" y="5649"/>
                </a:cubicBezTo>
                <a:lnTo>
                  <a:pt x="6545" y="5649"/>
                </a:lnTo>
                <a:lnTo>
                  <a:pt x="6521" y="5661"/>
                </a:lnTo>
                <a:lnTo>
                  <a:pt x="6533" y="5602"/>
                </a:lnTo>
                <a:cubicBezTo>
                  <a:pt x="6523" y="5602"/>
                  <a:pt x="6475" y="5564"/>
                  <a:pt x="6439" y="5564"/>
                </a:cubicBezTo>
                <a:cubicBezTo>
                  <a:pt x="6434" y="5564"/>
                  <a:pt x="6430" y="5565"/>
                  <a:pt x="6426" y="5566"/>
                </a:cubicBezTo>
                <a:cubicBezTo>
                  <a:pt x="6426" y="5548"/>
                  <a:pt x="6413" y="5517"/>
                  <a:pt x="6421" y="5517"/>
                </a:cubicBezTo>
                <a:cubicBezTo>
                  <a:pt x="6424" y="5517"/>
                  <a:pt x="6429" y="5521"/>
                  <a:pt x="6438" y="5530"/>
                </a:cubicBezTo>
                <a:lnTo>
                  <a:pt x="6319" y="5352"/>
                </a:lnTo>
                <a:lnTo>
                  <a:pt x="6331" y="5387"/>
                </a:lnTo>
                <a:cubicBezTo>
                  <a:pt x="6324" y="5394"/>
                  <a:pt x="6315" y="5397"/>
                  <a:pt x="6304" y="5397"/>
                </a:cubicBezTo>
                <a:cubicBezTo>
                  <a:pt x="6278" y="5397"/>
                  <a:pt x="6244" y="5377"/>
                  <a:pt x="6236" y="5352"/>
                </a:cubicBezTo>
                <a:lnTo>
                  <a:pt x="6236" y="5352"/>
                </a:lnTo>
                <a:cubicBezTo>
                  <a:pt x="6241" y="5353"/>
                  <a:pt x="6245" y="5353"/>
                  <a:pt x="6250" y="5353"/>
                </a:cubicBezTo>
                <a:cubicBezTo>
                  <a:pt x="6283" y="5353"/>
                  <a:pt x="6283" y="5313"/>
                  <a:pt x="6283" y="5292"/>
                </a:cubicBezTo>
                <a:cubicBezTo>
                  <a:pt x="6281" y="5291"/>
                  <a:pt x="6279" y="5290"/>
                  <a:pt x="6277" y="5290"/>
                </a:cubicBezTo>
                <a:cubicBezTo>
                  <a:pt x="6264" y="5290"/>
                  <a:pt x="6281" y="5328"/>
                  <a:pt x="6259" y="5328"/>
                </a:cubicBezTo>
                <a:cubicBezTo>
                  <a:pt x="6212" y="5316"/>
                  <a:pt x="6164" y="5268"/>
                  <a:pt x="6164" y="5244"/>
                </a:cubicBezTo>
                <a:lnTo>
                  <a:pt x="6188" y="5244"/>
                </a:lnTo>
                <a:cubicBezTo>
                  <a:pt x="6140" y="5221"/>
                  <a:pt x="6176" y="5161"/>
                  <a:pt x="6140" y="5137"/>
                </a:cubicBezTo>
                <a:cubicBezTo>
                  <a:pt x="6110" y="5122"/>
                  <a:pt x="6099" y="5102"/>
                  <a:pt x="6086" y="5102"/>
                </a:cubicBezTo>
                <a:cubicBezTo>
                  <a:pt x="6078" y="5102"/>
                  <a:pt x="6070" y="5108"/>
                  <a:pt x="6057" y="5125"/>
                </a:cubicBezTo>
                <a:cubicBezTo>
                  <a:pt x="6009" y="5090"/>
                  <a:pt x="6069" y="5078"/>
                  <a:pt x="6057" y="5066"/>
                </a:cubicBezTo>
                <a:cubicBezTo>
                  <a:pt x="6021" y="5054"/>
                  <a:pt x="5974" y="4982"/>
                  <a:pt x="5998" y="4959"/>
                </a:cubicBezTo>
                <a:lnTo>
                  <a:pt x="5998" y="4959"/>
                </a:lnTo>
                <a:cubicBezTo>
                  <a:pt x="5991" y="4960"/>
                  <a:pt x="5985" y="4961"/>
                  <a:pt x="5980" y="4961"/>
                </a:cubicBezTo>
                <a:cubicBezTo>
                  <a:pt x="5910" y="4961"/>
                  <a:pt x="5900" y="4846"/>
                  <a:pt x="5859" y="4846"/>
                </a:cubicBezTo>
                <a:cubicBezTo>
                  <a:pt x="5854" y="4846"/>
                  <a:pt x="5849" y="4848"/>
                  <a:pt x="5843" y="4852"/>
                </a:cubicBezTo>
                <a:lnTo>
                  <a:pt x="5843" y="4780"/>
                </a:lnTo>
                <a:cubicBezTo>
                  <a:pt x="5835" y="4788"/>
                  <a:pt x="5815" y="4802"/>
                  <a:pt x="5792" y="4802"/>
                </a:cubicBezTo>
                <a:cubicBezTo>
                  <a:pt x="5782" y="4802"/>
                  <a:pt x="5770" y="4799"/>
                  <a:pt x="5759" y="4792"/>
                </a:cubicBezTo>
                <a:cubicBezTo>
                  <a:pt x="5748" y="4744"/>
                  <a:pt x="5783" y="4732"/>
                  <a:pt x="5783" y="4709"/>
                </a:cubicBezTo>
                <a:lnTo>
                  <a:pt x="5783" y="4709"/>
                </a:lnTo>
                <a:lnTo>
                  <a:pt x="5712" y="4744"/>
                </a:lnTo>
                <a:cubicBezTo>
                  <a:pt x="5628" y="4530"/>
                  <a:pt x="5402" y="4340"/>
                  <a:pt x="5283" y="4125"/>
                </a:cubicBezTo>
                <a:cubicBezTo>
                  <a:pt x="5200" y="4054"/>
                  <a:pt x="5081" y="3982"/>
                  <a:pt x="4997" y="3875"/>
                </a:cubicBezTo>
                <a:lnTo>
                  <a:pt x="4997" y="3875"/>
                </a:lnTo>
                <a:lnTo>
                  <a:pt x="5009" y="3887"/>
                </a:lnTo>
                <a:lnTo>
                  <a:pt x="4938" y="3780"/>
                </a:lnTo>
                <a:lnTo>
                  <a:pt x="4986" y="3863"/>
                </a:lnTo>
                <a:cubicBezTo>
                  <a:pt x="4962" y="3851"/>
                  <a:pt x="4938" y="3851"/>
                  <a:pt x="4914" y="3828"/>
                </a:cubicBezTo>
                <a:cubicBezTo>
                  <a:pt x="4843" y="3709"/>
                  <a:pt x="4747" y="3554"/>
                  <a:pt x="4605" y="3458"/>
                </a:cubicBezTo>
                <a:cubicBezTo>
                  <a:pt x="4479" y="3436"/>
                  <a:pt x="4593" y="3359"/>
                  <a:pt x="4500" y="3321"/>
                </a:cubicBezTo>
                <a:lnTo>
                  <a:pt x="4500" y="3321"/>
                </a:lnTo>
                <a:cubicBezTo>
                  <a:pt x="4507" y="3320"/>
                  <a:pt x="4514" y="3316"/>
                  <a:pt x="4521" y="3316"/>
                </a:cubicBezTo>
                <a:cubicBezTo>
                  <a:pt x="4414" y="3256"/>
                  <a:pt x="4366" y="3220"/>
                  <a:pt x="4247" y="3185"/>
                </a:cubicBezTo>
                <a:cubicBezTo>
                  <a:pt x="4319" y="3125"/>
                  <a:pt x="4200" y="3125"/>
                  <a:pt x="4235" y="3101"/>
                </a:cubicBezTo>
                <a:lnTo>
                  <a:pt x="4235" y="3101"/>
                </a:lnTo>
                <a:lnTo>
                  <a:pt x="4200" y="3125"/>
                </a:lnTo>
                <a:cubicBezTo>
                  <a:pt x="4200" y="3089"/>
                  <a:pt x="4164" y="3042"/>
                  <a:pt x="4188" y="3030"/>
                </a:cubicBezTo>
                <a:lnTo>
                  <a:pt x="4116" y="3030"/>
                </a:lnTo>
                <a:lnTo>
                  <a:pt x="4140" y="3006"/>
                </a:lnTo>
                <a:cubicBezTo>
                  <a:pt x="4093" y="2958"/>
                  <a:pt x="3973" y="2875"/>
                  <a:pt x="3997" y="2804"/>
                </a:cubicBezTo>
                <a:cubicBezTo>
                  <a:pt x="3843" y="2720"/>
                  <a:pt x="3676" y="2530"/>
                  <a:pt x="3521" y="2387"/>
                </a:cubicBezTo>
                <a:cubicBezTo>
                  <a:pt x="3485" y="2387"/>
                  <a:pt x="3438" y="2351"/>
                  <a:pt x="3402" y="2327"/>
                </a:cubicBezTo>
                <a:lnTo>
                  <a:pt x="3390" y="2256"/>
                </a:lnTo>
                <a:cubicBezTo>
                  <a:pt x="3342" y="2232"/>
                  <a:pt x="3283" y="2244"/>
                  <a:pt x="3259" y="2196"/>
                </a:cubicBezTo>
                <a:cubicBezTo>
                  <a:pt x="3259" y="2185"/>
                  <a:pt x="3271" y="2185"/>
                  <a:pt x="3271" y="2185"/>
                </a:cubicBezTo>
                <a:cubicBezTo>
                  <a:pt x="3235" y="2161"/>
                  <a:pt x="3211" y="2113"/>
                  <a:pt x="3152" y="2113"/>
                </a:cubicBezTo>
                <a:cubicBezTo>
                  <a:pt x="3119" y="2080"/>
                  <a:pt x="3096" y="2037"/>
                  <a:pt x="3121" y="2012"/>
                </a:cubicBezTo>
                <a:lnTo>
                  <a:pt x="3121" y="2012"/>
                </a:lnTo>
                <a:cubicBezTo>
                  <a:pt x="3116" y="2015"/>
                  <a:pt x="3112" y="2016"/>
                  <a:pt x="3107" y="2016"/>
                </a:cubicBezTo>
                <a:cubicBezTo>
                  <a:pt x="3070" y="2016"/>
                  <a:pt x="3045" y="1923"/>
                  <a:pt x="3045" y="1923"/>
                </a:cubicBezTo>
                <a:cubicBezTo>
                  <a:pt x="3045" y="1923"/>
                  <a:pt x="3021" y="1899"/>
                  <a:pt x="2961" y="1839"/>
                </a:cubicBezTo>
                <a:cubicBezTo>
                  <a:pt x="2914" y="1792"/>
                  <a:pt x="2830" y="1720"/>
                  <a:pt x="2735" y="1625"/>
                </a:cubicBezTo>
                <a:cubicBezTo>
                  <a:pt x="2533" y="1446"/>
                  <a:pt x="2259" y="1208"/>
                  <a:pt x="1961" y="970"/>
                </a:cubicBezTo>
                <a:cubicBezTo>
                  <a:pt x="1652" y="744"/>
                  <a:pt x="1330" y="506"/>
                  <a:pt x="1021" y="327"/>
                </a:cubicBezTo>
                <a:cubicBezTo>
                  <a:pt x="711" y="160"/>
                  <a:pt x="437" y="41"/>
                  <a:pt x="247" y="18"/>
                </a:cubicBezTo>
                <a:cubicBezTo>
                  <a:pt x="211" y="41"/>
                  <a:pt x="152" y="18"/>
                  <a:pt x="152" y="65"/>
                </a:cubicBezTo>
                <a:cubicBezTo>
                  <a:pt x="111" y="55"/>
                  <a:pt x="114" y="1"/>
                  <a:pt x="1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Köşeli Çift Ayraç 12"/>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örnek olayda </a:t>
            </a:r>
            <a:r>
              <a:rPr lang="tr-TR" sz="2400" dirty="0">
                <a:solidFill>
                  <a:schemeClr val="tx1"/>
                </a:solidFill>
              </a:rPr>
              <a:t>iletişim ile ilgili dikkatinizi çeken ve merak ettiğiniz konu </a:t>
            </a:r>
            <a:r>
              <a:rPr lang="tr-TR" sz="2400" dirty="0" smtClean="0">
                <a:solidFill>
                  <a:schemeClr val="tx1"/>
                </a:solidFill>
              </a:rPr>
              <a:t>nedir? </a:t>
            </a:r>
            <a:endParaRPr lang="tr-TR" sz="2400" dirty="0">
              <a:solidFill>
                <a:schemeClr val="tx1"/>
              </a:solidFill>
            </a:endParaRPr>
          </a:p>
        </p:txBody>
      </p:sp>
      <p:grpSp>
        <p:nvGrpSpPr>
          <p:cNvPr id="15" name="Grup 14"/>
          <p:cNvGrpSpPr/>
          <p:nvPr/>
        </p:nvGrpSpPr>
        <p:grpSpPr>
          <a:xfrm>
            <a:off x="313837" y="5846548"/>
            <a:ext cx="914437" cy="819703"/>
            <a:chOff x="313837" y="4957280"/>
            <a:chExt cx="914437" cy="819703"/>
          </a:xfrm>
        </p:grpSpPr>
        <p:grpSp>
          <p:nvGrpSpPr>
            <p:cNvPr id="19" name="Grup 18"/>
            <p:cNvGrpSpPr/>
            <p:nvPr/>
          </p:nvGrpSpPr>
          <p:grpSpPr>
            <a:xfrm>
              <a:off x="313837" y="4957280"/>
              <a:ext cx="914437" cy="819703"/>
              <a:chOff x="6709431" y="3270742"/>
              <a:chExt cx="1544353" cy="1384361"/>
            </a:xfrm>
            <a:solidFill>
              <a:schemeClr val="tx1">
                <a:lumMod val="65000"/>
                <a:lumOff val="35000"/>
              </a:schemeClr>
            </a:solidFill>
          </p:grpSpPr>
          <p:sp>
            <p:nvSpPr>
              <p:cNvPr id="2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92095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 calcmode="lin" valueType="num">
                                      <p:cBhvr>
                                        <p:cTn id="11" dur="500" fill="hold"/>
                                        <p:tgtEl>
                                          <p:spTgt spid="72"/>
                                        </p:tgtEl>
                                        <p:attrNameLst>
                                          <p:attrName>ppt_w</p:attrName>
                                        </p:attrNameLst>
                                      </p:cBhvr>
                                      <p:tavLst>
                                        <p:tav tm="0">
                                          <p:val>
                                            <p:fltVal val="0"/>
                                          </p:val>
                                        </p:tav>
                                        <p:tav tm="100000">
                                          <p:val>
                                            <p:strVal val="#ppt_w"/>
                                          </p:val>
                                        </p:tav>
                                      </p:tavLst>
                                    </p:anim>
                                    <p:anim calcmode="lin" valueType="num">
                                      <p:cBhvr>
                                        <p:cTn id="12" dur="500" fill="hold"/>
                                        <p:tgtEl>
                                          <p:spTgt spid="72"/>
                                        </p:tgtEl>
                                        <p:attrNameLst>
                                          <p:attrName>ppt_h</p:attrName>
                                        </p:attrNameLst>
                                      </p:cBhvr>
                                      <p:tavLst>
                                        <p:tav tm="0">
                                          <p:val>
                                            <p:fltVal val="0"/>
                                          </p:val>
                                        </p:tav>
                                        <p:tav tm="100000">
                                          <p:val>
                                            <p:strVal val="#ppt_h"/>
                                          </p:val>
                                        </p:tav>
                                      </p:tavLst>
                                    </p:anim>
                                    <p:animEffect transition="in" filter="fade">
                                      <p:cBhvr>
                                        <p:cTn id="13" dur="500"/>
                                        <p:tgtEl>
                                          <p:spTgt spid="7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up)">
                                      <p:cBhvr>
                                        <p:cTn id="18" dur="500"/>
                                        <p:tgtEl>
                                          <p:spTgt spid="10"/>
                                        </p:tgtEl>
                                      </p:cBhvr>
                                    </p:animEffect>
                                  </p:childTnLst>
                                </p:cTn>
                              </p:par>
                            </p:childTnLst>
                          </p:cTn>
                        </p:par>
                        <p:par>
                          <p:cTn id="19" fill="hold">
                            <p:stCondLst>
                              <p:cond delay="500"/>
                            </p:stCondLst>
                            <p:childTnLst>
                              <p:par>
                                <p:cTn id="20" presetID="53" presetClass="entr" presetSubtype="16"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up)">
                                      <p:cBhvr>
                                        <p:cTn id="29" dur="500"/>
                                        <p:tgtEl>
                                          <p:spTgt spid="11"/>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right)">
                                      <p:cBhvr>
                                        <p:cTn id="40" dur="500"/>
                                        <p:tgtEl>
                                          <p:spTgt spid="12"/>
                                        </p:tgtEl>
                                      </p:cBhvr>
                                    </p:animEffect>
                                  </p:childTnLst>
                                </p:cTn>
                              </p:par>
                            </p:childTnLst>
                          </p:cTn>
                        </p:par>
                        <p:par>
                          <p:cTn id="41" fill="hold">
                            <p:stCondLst>
                              <p:cond delay="500"/>
                            </p:stCondLst>
                            <p:childTnLst>
                              <p:par>
                                <p:cTn id="42" presetID="53" presetClass="entr" presetSubtype="16"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500" fill="hold"/>
                                        <p:tgtEl>
                                          <p:spTgt spid="15"/>
                                        </p:tgtEl>
                                        <p:attrNameLst>
                                          <p:attrName>ppt_w</p:attrName>
                                        </p:attrNameLst>
                                      </p:cBhvr>
                                      <p:tavLst>
                                        <p:tav tm="0">
                                          <p:val>
                                            <p:fltVal val="0"/>
                                          </p:val>
                                        </p:tav>
                                        <p:tav tm="100000">
                                          <p:val>
                                            <p:strVal val="#ppt_w"/>
                                          </p:val>
                                        </p:tav>
                                      </p:tavLst>
                                    </p:anim>
                                    <p:anim calcmode="lin" valueType="num">
                                      <p:cBhvr>
                                        <p:cTn id="52" dur="500" fill="hold"/>
                                        <p:tgtEl>
                                          <p:spTgt spid="15"/>
                                        </p:tgtEl>
                                        <p:attrNameLst>
                                          <p:attrName>ppt_h</p:attrName>
                                        </p:attrNameLst>
                                      </p:cBhvr>
                                      <p:tavLst>
                                        <p:tav tm="0">
                                          <p:val>
                                            <p:fltVal val="0"/>
                                          </p:val>
                                        </p:tav>
                                        <p:tav tm="100000">
                                          <p:val>
                                            <p:strVal val="#ppt_h"/>
                                          </p:val>
                                        </p:tav>
                                      </p:tavLst>
                                    </p:anim>
                                    <p:animEffect transition="in" filter="fade">
                                      <p:cBhvr>
                                        <p:cTn id="53" dur="500"/>
                                        <p:tgtEl>
                                          <p:spTgt spid="15"/>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xit" presetSubtype="2" fill="hold" grpId="1" nodeType="clickEffect">
                                  <p:stCondLst>
                                    <p:cond delay="0"/>
                                  </p:stCondLst>
                                  <p:childTnLst>
                                    <p:animEffect transition="out" filter="wipe(right)">
                                      <p:cBhvr>
                                        <p:cTn id="61" dur="500"/>
                                        <p:tgtEl>
                                          <p:spTgt spid="13"/>
                                        </p:tgtEl>
                                      </p:cBhvr>
                                    </p:animEffect>
                                    <p:set>
                                      <p:cBhvr>
                                        <p:cTn id="62" dur="1" fill="hold">
                                          <p:stCondLst>
                                            <p:cond delay="499"/>
                                          </p:stCondLst>
                                        </p:cTn>
                                        <p:tgtEl>
                                          <p:spTgt spid="13"/>
                                        </p:tgtEl>
                                        <p:attrNameLst>
                                          <p:attrName>style.visibility</p:attrName>
                                        </p:attrNameLst>
                                      </p:cBhvr>
                                      <p:to>
                                        <p:strVal val="hidden"/>
                                      </p:to>
                                    </p:set>
                                  </p:childTnLst>
                                </p:cTn>
                              </p:par>
                            </p:childTnLst>
                          </p:cTn>
                        </p:par>
                        <p:par>
                          <p:cTn id="63" fill="hold">
                            <p:stCondLst>
                              <p:cond delay="500"/>
                            </p:stCondLst>
                            <p:childTnLst>
                              <p:par>
                                <p:cTn id="64" presetID="53" presetClass="exit" presetSubtype="32" fill="hold" nodeType="afterEffect">
                                  <p:stCondLst>
                                    <p:cond delay="0"/>
                                  </p:stCondLst>
                                  <p:childTnLst>
                                    <p:anim calcmode="lin" valueType="num">
                                      <p:cBhvr>
                                        <p:cTn id="65" dur="500"/>
                                        <p:tgtEl>
                                          <p:spTgt spid="15"/>
                                        </p:tgtEl>
                                        <p:attrNameLst>
                                          <p:attrName>ppt_w</p:attrName>
                                        </p:attrNameLst>
                                      </p:cBhvr>
                                      <p:tavLst>
                                        <p:tav tm="0">
                                          <p:val>
                                            <p:strVal val="ppt_w"/>
                                          </p:val>
                                        </p:tav>
                                        <p:tav tm="100000">
                                          <p:val>
                                            <p:fltVal val="0"/>
                                          </p:val>
                                        </p:tav>
                                      </p:tavLst>
                                    </p:anim>
                                    <p:anim calcmode="lin" valueType="num">
                                      <p:cBhvr>
                                        <p:cTn id="66" dur="500"/>
                                        <p:tgtEl>
                                          <p:spTgt spid="15"/>
                                        </p:tgtEl>
                                        <p:attrNameLst>
                                          <p:attrName>ppt_h</p:attrName>
                                        </p:attrNameLst>
                                      </p:cBhvr>
                                      <p:tavLst>
                                        <p:tav tm="0">
                                          <p:val>
                                            <p:strVal val="ppt_h"/>
                                          </p:val>
                                        </p:tav>
                                        <p:tav tm="100000">
                                          <p:val>
                                            <p:fltVal val="0"/>
                                          </p:val>
                                        </p:tav>
                                      </p:tavLst>
                                    </p:anim>
                                    <p:animEffect transition="out" filter="fade">
                                      <p:cBhvr>
                                        <p:cTn id="67" dur="500"/>
                                        <p:tgtEl>
                                          <p:spTgt spid="15"/>
                                        </p:tgtEl>
                                      </p:cBhvr>
                                    </p:animEffect>
                                    <p:set>
                                      <p:cBhvr>
                                        <p:cTn id="68"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72" grpId="0"/>
      <p:bldP spid="9" grpId="0" animBg="1"/>
      <p:bldP spid="10" grpId="0" animBg="1"/>
      <p:bldP spid="11" grpId="0" animBg="1"/>
      <p:bldP spid="12" grpId="0" animBg="1"/>
      <p:bldP spid="13" grpId="0" animBg="1"/>
      <p:bldP spid="1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Örnek Olay</a:t>
            </a:r>
            <a:endParaRPr lang="en-US" sz="2800" dirty="0">
              <a:solidFill>
                <a:schemeClr val="bg1"/>
              </a:solidFill>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0033" y="784407"/>
            <a:ext cx="4168498" cy="3153200"/>
          </a:xfrm>
          <a:prstGeom prst="rect">
            <a:avLst/>
          </a:prstGeom>
        </p:spPr>
      </p:pic>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4373" y="784407"/>
            <a:ext cx="4155798" cy="3172617"/>
          </a:xfrm>
          <a:prstGeom prst="rect">
            <a:avLst/>
          </a:prstGeom>
        </p:spPr>
      </p:pic>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033" y="3753035"/>
            <a:ext cx="4338326" cy="3104965"/>
          </a:xfrm>
          <a:prstGeom prst="rect">
            <a:avLst/>
          </a:prstGeom>
        </p:spPr>
      </p:pic>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54373" y="3753035"/>
            <a:ext cx="4338326" cy="3104965"/>
          </a:xfrm>
          <a:prstGeom prst="rect">
            <a:avLst/>
          </a:prstGeom>
        </p:spPr>
      </p:pic>
    </p:spTree>
    <p:extLst>
      <p:ext uri="{BB962C8B-B14F-4D97-AF65-F5344CB8AC3E}">
        <p14:creationId xmlns:p14="http://schemas.microsoft.com/office/powerpoint/2010/main" val="1660123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772" y="817217"/>
            <a:ext cx="4122284" cy="2778239"/>
          </a:xfrm>
          <a:prstGeom prst="rect">
            <a:avLst/>
          </a:prstGeom>
        </p:spPr>
      </p:pic>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Örnek Olay</a:t>
            </a:r>
            <a:endParaRPr lang="en-US" sz="2800" dirty="0">
              <a:solidFill>
                <a:schemeClr val="bg1"/>
              </a:solidFill>
            </a:endParaRPr>
          </a:p>
        </p:txBody>
      </p:sp>
      <p:pic>
        <p:nvPicPr>
          <p:cNvPr id="6" name="Resi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772" y="3569432"/>
            <a:ext cx="4776478" cy="3288567"/>
          </a:xfrm>
          <a:prstGeom prst="rect">
            <a:avLst/>
          </a:prstGeom>
        </p:spPr>
      </p:pic>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2709" y="3568472"/>
            <a:ext cx="4777872" cy="3289527"/>
          </a:xfrm>
          <a:prstGeom prst="rect">
            <a:avLst/>
          </a:prstGeom>
        </p:spPr>
      </p:pic>
      <p:pic>
        <p:nvPicPr>
          <p:cNvPr id="10" name="Resim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72709" y="817217"/>
            <a:ext cx="4122284" cy="2778239"/>
          </a:xfrm>
          <a:prstGeom prst="rect">
            <a:avLst/>
          </a:prstGeom>
        </p:spPr>
      </p:pic>
      <p:sp>
        <p:nvSpPr>
          <p:cNvPr id="11" name="Köşeli Çift Ayraç 10"/>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örnek olayda </a:t>
            </a:r>
            <a:r>
              <a:rPr lang="tr-TR" sz="2400" dirty="0">
                <a:solidFill>
                  <a:schemeClr val="tx1"/>
                </a:solidFill>
              </a:rPr>
              <a:t>iletişim ile ilgili dikkatinizi çeken ve merak ettiğiniz konu </a:t>
            </a:r>
            <a:r>
              <a:rPr lang="tr-TR" sz="2400" dirty="0" smtClean="0">
                <a:solidFill>
                  <a:schemeClr val="tx1"/>
                </a:solidFill>
              </a:rPr>
              <a:t>nedir? </a:t>
            </a:r>
            <a:endParaRPr lang="tr-TR" sz="2400" dirty="0">
              <a:solidFill>
                <a:schemeClr val="tx1"/>
              </a:solidFill>
            </a:endParaRPr>
          </a:p>
        </p:txBody>
      </p:sp>
      <p:grpSp>
        <p:nvGrpSpPr>
          <p:cNvPr id="12" name="Grup 11"/>
          <p:cNvGrpSpPr/>
          <p:nvPr/>
        </p:nvGrpSpPr>
        <p:grpSpPr>
          <a:xfrm>
            <a:off x="313837" y="5846548"/>
            <a:ext cx="914437" cy="819703"/>
            <a:chOff x="313837" y="4957280"/>
            <a:chExt cx="914437" cy="819703"/>
          </a:xfrm>
        </p:grpSpPr>
        <p:grpSp>
          <p:nvGrpSpPr>
            <p:cNvPr id="13" name="Grup 12"/>
            <p:cNvGrpSpPr/>
            <p:nvPr/>
          </p:nvGrpSpPr>
          <p:grpSpPr>
            <a:xfrm>
              <a:off x="313837" y="4957280"/>
              <a:ext cx="914437" cy="819703"/>
              <a:chOff x="6709431" y="3270742"/>
              <a:chExt cx="1544353" cy="1384361"/>
            </a:xfrm>
            <a:solidFill>
              <a:schemeClr val="tx1">
                <a:lumMod val="65000"/>
                <a:lumOff val="35000"/>
              </a:schemeClr>
            </a:solidFill>
          </p:grpSpPr>
          <p:sp>
            <p:nvSpPr>
              <p:cNvPr id="15"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2768710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xit" presetSubtype="2" fill="hold" grpId="1" nodeType="clickEffect">
                                  <p:stCondLst>
                                    <p:cond delay="0"/>
                                  </p:stCondLst>
                                  <p:childTnLst>
                                    <p:animEffect transition="out" filter="wipe(right)">
                                      <p:cBhvr>
                                        <p:cTn id="38" dur="500"/>
                                        <p:tgtEl>
                                          <p:spTgt spid="11"/>
                                        </p:tgtEl>
                                      </p:cBhvr>
                                    </p:animEffect>
                                    <p:set>
                                      <p:cBhvr>
                                        <p:cTn id="39" dur="1" fill="hold">
                                          <p:stCondLst>
                                            <p:cond delay="499"/>
                                          </p:stCondLst>
                                        </p:cTn>
                                        <p:tgtEl>
                                          <p:spTgt spid="11"/>
                                        </p:tgtEl>
                                        <p:attrNameLst>
                                          <p:attrName>style.visibility</p:attrName>
                                        </p:attrNameLst>
                                      </p:cBhvr>
                                      <p:to>
                                        <p:strVal val="hidden"/>
                                      </p:to>
                                    </p:set>
                                  </p:childTnLst>
                                </p:cTn>
                              </p:par>
                            </p:childTnLst>
                          </p:cTn>
                        </p:par>
                        <p:par>
                          <p:cTn id="40" fill="hold">
                            <p:stCondLst>
                              <p:cond delay="500"/>
                            </p:stCondLst>
                            <p:childTnLst>
                              <p:par>
                                <p:cTn id="41" presetID="53" presetClass="exit" presetSubtype="32" fill="hold" nodeType="afterEffect">
                                  <p:stCondLst>
                                    <p:cond delay="0"/>
                                  </p:stCondLst>
                                  <p:childTnLst>
                                    <p:anim calcmode="lin" valueType="num">
                                      <p:cBhvr>
                                        <p:cTn id="42" dur="500"/>
                                        <p:tgtEl>
                                          <p:spTgt spid="12"/>
                                        </p:tgtEl>
                                        <p:attrNameLst>
                                          <p:attrName>ppt_w</p:attrName>
                                        </p:attrNameLst>
                                      </p:cBhvr>
                                      <p:tavLst>
                                        <p:tav tm="0">
                                          <p:val>
                                            <p:strVal val="ppt_w"/>
                                          </p:val>
                                        </p:tav>
                                        <p:tav tm="100000">
                                          <p:val>
                                            <p:fltVal val="0"/>
                                          </p:val>
                                        </p:tav>
                                      </p:tavLst>
                                    </p:anim>
                                    <p:anim calcmode="lin" valueType="num">
                                      <p:cBhvr>
                                        <p:cTn id="43" dur="500"/>
                                        <p:tgtEl>
                                          <p:spTgt spid="12"/>
                                        </p:tgtEl>
                                        <p:attrNameLst>
                                          <p:attrName>ppt_h</p:attrName>
                                        </p:attrNameLst>
                                      </p:cBhvr>
                                      <p:tavLst>
                                        <p:tav tm="0">
                                          <p:val>
                                            <p:strVal val="ppt_h"/>
                                          </p:val>
                                        </p:tav>
                                        <p:tav tm="100000">
                                          <p:val>
                                            <p:fltVal val="0"/>
                                          </p:val>
                                        </p:tav>
                                      </p:tavLst>
                                    </p:anim>
                                    <p:animEffect transition="out" filter="fade">
                                      <p:cBhvr>
                                        <p:cTn id="44" dur="500"/>
                                        <p:tgtEl>
                                          <p:spTgt spid="12"/>
                                        </p:tgtEl>
                                      </p:cBhvr>
                                    </p:animEffect>
                                    <p:set>
                                      <p:cBhvr>
                                        <p:cTn id="45"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62711"/>
            <a:ext cx="12192000" cy="4795289"/>
          </a:xfrm>
          <a:prstGeom prst="rect">
            <a:avLst/>
          </a:prstGeom>
        </p:spPr>
      </p:pic>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İletişim</a:t>
            </a:r>
            <a:endParaRPr lang="en-US" sz="2800" dirty="0">
              <a:solidFill>
                <a:schemeClr val="bg1"/>
              </a:solidFill>
            </a:endParaRPr>
          </a:p>
        </p:txBody>
      </p:sp>
      <p:sp>
        <p:nvSpPr>
          <p:cNvPr id="67"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Duygu, düşünce ve bilgilerin karşı tarafça doğru, açık ve net bir şekilde anlaşılmasını sağlayacak şekilde aktarılmasıdır.</a:t>
            </a:r>
            <a:endParaRPr lang="tr-TR" altLang="tr-TR" sz="3600" dirty="0">
              <a:solidFill>
                <a:schemeClr val="tx1"/>
              </a:solidFill>
            </a:endParaRPr>
          </a:p>
        </p:txBody>
      </p:sp>
      <p:sp>
        <p:nvSpPr>
          <p:cNvPr id="12" name="Köşeli Çift Ayraç 11"/>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Empati nedir?</a:t>
            </a:r>
            <a:endParaRPr lang="tr-TR" sz="2400" dirty="0">
              <a:solidFill>
                <a:schemeClr val="tx1"/>
              </a:solidFill>
            </a:endParaRPr>
          </a:p>
        </p:txBody>
      </p:sp>
      <p:grpSp>
        <p:nvGrpSpPr>
          <p:cNvPr id="13" name="Grup 12"/>
          <p:cNvGrpSpPr/>
          <p:nvPr/>
        </p:nvGrpSpPr>
        <p:grpSpPr>
          <a:xfrm>
            <a:off x="323875" y="5827584"/>
            <a:ext cx="914437" cy="819703"/>
            <a:chOff x="313837" y="4957280"/>
            <a:chExt cx="914437" cy="819703"/>
          </a:xfrm>
        </p:grpSpPr>
        <p:grpSp>
          <p:nvGrpSpPr>
            <p:cNvPr id="14" name="Grup 13"/>
            <p:cNvGrpSpPr/>
            <p:nvPr/>
          </p:nvGrpSpPr>
          <p:grpSpPr>
            <a:xfrm>
              <a:off x="313837" y="4957280"/>
              <a:ext cx="914437" cy="819703"/>
              <a:chOff x="6709431" y="3270742"/>
              <a:chExt cx="1544353" cy="1384361"/>
            </a:xfrm>
            <a:solidFill>
              <a:schemeClr val="tx1">
                <a:lumMod val="65000"/>
                <a:lumOff val="35000"/>
              </a:schemeClr>
            </a:solidFill>
          </p:grpSpPr>
          <p:sp>
            <p:nvSpPr>
              <p:cNvPr id="1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268438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xit" presetSubtype="2" fill="hold" grpId="1" nodeType="clickEffect">
                                  <p:stCondLst>
                                    <p:cond delay="0"/>
                                  </p:stCondLst>
                                  <p:childTnLst>
                                    <p:animEffect transition="out" filter="wipe(right)">
                                      <p:cBhvr>
                                        <p:cTn id="31" dur="500"/>
                                        <p:tgtEl>
                                          <p:spTgt spid="12"/>
                                        </p:tgtEl>
                                      </p:cBhvr>
                                    </p:animEffect>
                                    <p:set>
                                      <p:cBhvr>
                                        <p:cTn id="32" dur="1" fill="hold">
                                          <p:stCondLst>
                                            <p:cond delay="499"/>
                                          </p:stCondLst>
                                        </p:cTn>
                                        <p:tgtEl>
                                          <p:spTgt spid="12"/>
                                        </p:tgtEl>
                                        <p:attrNameLst>
                                          <p:attrName>style.visibility</p:attrName>
                                        </p:attrNameLst>
                                      </p:cBhvr>
                                      <p:to>
                                        <p:strVal val="hidden"/>
                                      </p:to>
                                    </p:set>
                                  </p:childTnLst>
                                </p:cTn>
                              </p:par>
                            </p:childTnLst>
                          </p:cTn>
                        </p:par>
                        <p:par>
                          <p:cTn id="33" fill="hold">
                            <p:stCondLst>
                              <p:cond delay="500"/>
                            </p:stCondLst>
                            <p:childTnLst>
                              <p:par>
                                <p:cTn id="34" presetID="53" presetClass="exit" presetSubtype="32" fill="hold" nodeType="afterEffect">
                                  <p:stCondLst>
                                    <p:cond delay="0"/>
                                  </p:stCondLst>
                                  <p:childTnLst>
                                    <p:anim calcmode="lin" valueType="num">
                                      <p:cBhvr>
                                        <p:cTn id="35" dur="500"/>
                                        <p:tgtEl>
                                          <p:spTgt spid="13"/>
                                        </p:tgtEl>
                                        <p:attrNameLst>
                                          <p:attrName>ppt_w</p:attrName>
                                        </p:attrNameLst>
                                      </p:cBhvr>
                                      <p:tavLst>
                                        <p:tav tm="0">
                                          <p:val>
                                            <p:strVal val="ppt_w"/>
                                          </p:val>
                                        </p:tav>
                                        <p:tav tm="100000">
                                          <p:val>
                                            <p:fltVal val="0"/>
                                          </p:val>
                                        </p:tav>
                                      </p:tavLst>
                                    </p:anim>
                                    <p:anim calcmode="lin" valueType="num">
                                      <p:cBhvr>
                                        <p:cTn id="36" dur="500"/>
                                        <p:tgtEl>
                                          <p:spTgt spid="13"/>
                                        </p:tgtEl>
                                        <p:attrNameLst>
                                          <p:attrName>ppt_h</p:attrName>
                                        </p:attrNameLst>
                                      </p:cBhvr>
                                      <p:tavLst>
                                        <p:tav tm="0">
                                          <p:val>
                                            <p:strVal val="ppt_h"/>
                                          </p:val>
                                        </p:tav>
                                        <p:tav tm="100000">
                                          <p:val>
                                            <p:fltVal val="0"/>
                                          </p:val>
                                        </p:tav>
                                      </p:tavLst>
                                    </p:anim>
                                    <p:animEffect transition="out" filter="fade">
                                      <p:cBhvr>
                                        <p:cTn id="37" dur="500"/>
                                        <p:tgtEl>
                                          <p:spTgt spid="13"/>
                                        </p:tgtEl>
                                      </p:cBhvr>
                                    </p:animEffect>
                                    <p:set>
                                      <p:cBhvr>
                                        <p:cTn id="38"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12" grpId="0" animBg="1"/>
      <p:bldP spid="1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t="3941"/>
          <a:stretch/>
        </p:blipFill>
        <p:spPr>
          <a:xfrm>
            <a:off x="0" y="677360"/>
            <a:ext cx="12192000" cy="6180640"/>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Empati</a:t>
            </a:r>
            <a:endParaRPr lang="en-US" sz="2800" dirty="0">
              <a:solidFill>
                <a:schemeClr val="bg1"/>
              </a:solidFill>
            </a:endParaRPr>
          </a:p>
        </p:txBody>
      </p:sp>
      <p:sp>
        <p:nvSpPr>
          <p:cNvPr id="16"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7"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Kişinin </a:t>
            </a:r>
            <a:r>
              <a:rPr lang="tr-TR" altLang="tr-TR" sz="2400" dirty="0">
                <a:solidFill>
                  <a:srgbClr val="303030"/>
                </a:solidFill>
              </a:rPr>
              <a:t>kendini karşısındaki kişinin yerine </a:t>
            </a:r>
            <a:r>
              <a:rPr lang="tr-TR" altLang="tr-TR" sz="2400" dirty="0" smtClean="0">
                <a:solidFill>
                  <a:srgbClr val="303030"/>
                </a:solidFill>
              </a:rPr>
              <a:t>koyarak olaylara </a:t>
            </a:r>
            <a:r>
              <a:rPr lang="tr-TR" altLang="tr-TR" sz="2400" dirty="0">
                <a:solidFill>
                  <a:srgbClr val="303030"/>
                </a:solidFill>
              </a:rPr>
              <a:t>onun gözünden bakması, duygu ve </a:t>
            </a:r>
            <a:r>
              <a:rPr lang="tr-TR" altLang="tr-TR" sz="2400" dirty="0" smtClean="0">
                <a:solidFill>
                  <a:srgbClr val="303030"/>
                </a:solidFill>
              </a:rPr>
              <a:t>düşüncelerini anlamaya </a:t>
            </a:r>
            <a:r>
              <a:rPr lang="tr-TR" altLang="tr-TR" sz="2400" dirty="0">
                <a:solidFill>
                  <a:srgbClr val="303030"/>
                </a:solidFill>
              </a:rPr>
              <a:t>çalışması ve bunu karşısındakine yansıtmasıdır.</a:t>
            </a:r>
            <a:endParaRPr lang="tr-TR" altLang="tr-TR" sz="3600" dirty="0">
              <a:solidFill>
                <a:schemeClr val="tx1"/>
              </a:solidFill>
            </a:endParaRPr>
          </a:p>
        </p:txBody>
      </p:sp>
      <p:sp>
        <p:nvSpPr>
          <p:cNvPr id="6" name="Köşeli Çift Ayraç 5"/>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Empatiye örnek veriniz.</a:t>
            </a:r>
            <a:endParaRPr lang="tr-TR" sz="2400" dirty="0">
              <a:solidFill>
                <a:schemeClr val="tx1"/>
              </a:solidFill>
            </a:endParaRPr>
          </a:p>
        </p:txBody>
      </p:sp>
      <p:grpSp>
        <p:nvGrpSpPr>
          <p:cNvPr id="7" name="Grup 6"/>
          <p:cNvGrpSpPr/>
          <p:nvPr/>
        </p:nvGrpSpPr>
        <p:grpSpPr>
          <a:xfrm>
            <a:off x="323875" y="5827584"/>
            <a:ext cx="914437" cy="819703"/>
            <a:chOff x="313837" y="4957280"/>
            <a:chExt cx="914437" cy="819703"/>
          </a:xfrm>
        </p:grpSpPr>
        <p:grpSp>
          <p:nvGrpSpPr>
            <p:cNvPr id="8" name="Grup 7"/>
            <p:cNvGrpSpPr/>
            <p:nvPr/>
          </p:nvGrpSpPr>
          <p:grpSpPr>
            <a:xfrm>
              <a:off x="313837" y="4957280"/>
              <a:ext cx="914437" cy="819703"/>
              <a:chOff x="6709431" y="3270742"/>
              <a:chExt cx="1544353" cy="1384361"/>
            </a:xfrm>
            <a:solidFill>
              <a:schemeClr val="tx1">
                <a:lumMod val="65000"/>
                <a:lumOff val="35000"/>
              </a:schemeClr>
            </a:solidFill>
          </p:grpSpPr>
          <p:sp>
            <p:nvSpPr>
              <p:cNvPr id="1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212245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7"/>
                                        </p:tgtEl>
                                        <p:attrNameLst>
                                          <p:attrName>ppt_w</p:attrName>
                                        </p:attrNameLst>
                                      </p:cBhvr>
                                      <p:tavLst>
                                        <p:tav tm="0">
                                          <p:val>
                                            <p:strVal val="ppt_w"/>
                                          </p:val>
                                        </p:tav>
                                        <p:tav tm="100000">
                                          <p:val>
                                            <p:fltVal val="0"/>
                                          </p:val>
                                        </p:tav>
                                      </p:tavLst>
                                    </p:anim>
                                    <p:anim calcmode="lin" valueType="num">
                                      <p:cBhvr>
                                        <p:cTn id="29" dur="500"/>
                                        <p:tgtEl>
                                          <p:spTgt spid="7"/>
                                        </p:tgtEl>
                                        <p:attrNameLst>
                                          <p:attrName>ppt_h</p:attrName>
                                        </p:attrNameLst>
                                      </p:cBhvr>
                                      <p:tavLst>
                                        <p:tav tm="0">
                                          <p:val>
                                            <p:strVal val="ppt_h"/>
                                          </p:val>
                                        </p:tav>
                                        <p:tav tm="100000">
                                          <p:val>
                                            <p:fltVal val="0"/>
                                          </p:val>
                                        </p:tav>
                                      </p:tavLst>
                                    </p:anim>
                                    <p:animEffect transition="out" filter="fade">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6" grpId="0" animBg="1"/>
      <p:bldP spid="6"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Empati</a:t>
            </a:r>
            <a:endParaRPr lang="en-US" sz="2800" dirty="0">
              <a:solidFill>
                <a:schemeClr val="bg1"/>
              </a:solidFill>
            </a:endParaRPr>
          </a:p>
        </p:txBody>
      </p:sp>
      <p:pic>
        <p:nvPicPr>
          <p:cNvPr id="2" name="Resim 1"/>
          <p:cNvPicPr>
            <a:picLocks noChangeAspect="1"/>
          </p:cNvPicPr>
          <p:nvPr/>
        </p:nvPicPr>
        <p:blipFill rotWithShape="1">
          <a:blip r:embed="rId2">
            <a:extLst>
              <a:ext uri="{28A0092B-C50C-407E-A947-70E740481C1C}">
                <a14:useLocalDpi xmlns:a14="http://schemas.microsoft.com/office/drawing/2010/main" val="0"/>
              </a:ext>
            </a:extLst>
          </a:blip>
          <a:srcRect r="66774"/>
          <a:stretch/>
        </p:blipFill>
        <p:spPr>
          <a:xfrm>
            <a:off x="0" y="1240437"/>
            <a:ext cx="4050890" cy="3905177"/>
          </a:xfrm>
          <a:prstGeom prst="rect">
            <a:avLst/>
          </a:prstGeom>
        </p:spPr>
      </p:pic>
      <p:sp>
        <p:nvSpPr>
          <p:cNvPr id="20" name="Yuvarlatılmış Dikdörtgen 19"/>
          <p:cNvSpPr/>
          <p:nvPr/>
        </p:nvSpPr>
        <p:spPr>
          <a:xfrm>
            <a:off x="0" y="5334390"/>
            <a:ext cx="3982066" cy="1282720"/>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Arda ceza sahasında yanlış bir müdahale yaparak penaltıya sebebiyet verir.</a:t>
            </a:r>
            <a:endParaRPr lang="tr-TR" sz="2400" dirty="0">
              <a:solidFill>
                <a:schemeClr val="tx1"/>
              </a:solidFill>
            </a:endParaRPr>
          </a:p>
        </p:txBody>
      </p:sp>
      <p:pic>
        <p:nvPicPr>
          <p:cNvPr id="21" name="Resim 20"/>
          <p:cNvPicPr>
            <a:picLocks noChangeAspect="1"/>
          </p:cNvPicPr>
          <p:nvPr/>
        </p:nvPicPr>
        <p:blipFill rotWithShape="1">
          <a:blip r:embed="rId2">
            <a:extLst>
              <a:ext uri="{28A0092B-C50C-407E-A947-70E740481C1C}">
                <a14:useLocalDpi xmlns:a14="http://schemas.microsoft.com/office/drawing/2010/main" val="0"/>
              </a:ext>
            </a:extLst>
          </a:blip>
          <a:srcRect l="33227" r="33386"/>
          <a:stretch/>
        </p:blipFill>
        <p:spPr>
          <a:xfrm>
            <a:off x="4050890" y="1240437"/>
            <a:ext cx="4070555" cy="3905177"/>
          </a:xfrm>
          <a:prstGeom prst="rect">
            <a:avLst/>
          </a:prstGeom>
        </p:spPr>
      </p:pic>
      <p:sp>
        <p:nvSpPr>
          <p:cNvPr id="23" name="Yuvarlatılmış Dikdörtgen 22"/>
          <p:cNvSpPr/>
          <p:nvPr/>
        </p:nvSpPr>
        <p:spPr>
          <a:xfrm>
            <a:off x="4095134" y="5334390"/>
            <a:ext cx="3982066" cy="1282720"/>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Kaptan Semih ‘‘Hep böyle yapıyorsun. Oynamasını bilmiyorsan gelme.’’</a:t>
            </a:r>
            <a:endParaRPr lang="tr-TR" sz="2400" dirty="0">
              <a:solidFill>
                <a:schemeClr val="tx1"/>
              </a:solidFill>
            </a:endParaRPr>
          </a:p>
        </p:txBody>
      </p:sp>
      <p:pic>
        <p:nvPicPr>
          <p:cNvPr id="24" name="Resim 23"/>
          <p:cNvPicPr>
            <a:picLocks noChangeAspect="1"/>
          </p:cNvPicPr>
          <p:nvPr/>
        </p:nvPicPr>
        <p:blipFill rotWithShape="1">
          <a:blip r:embed="rId2">
            <a:extLst>
              <a:ext uri="{28A0092B-C50C-407E-A947-70E740481C1C}">
                <a14:useLocalDpi xmlns:a14="http://schemas.microsoft.com/office/drawing/2010/main" val="0"/>
              </a:ext>
            </a:extLst>
          </a:blip>
          <a:srcRect l="66774"/>
          <a:stretch/>
        </p:blipFill>
        <p:spPr>
          <a:xfrm>
            <a:off x="8141110" y="1240437"/>
            <a:ext cx="4050890" cy="3905177"/>
          </a:xfrm>
          <a:prstGeom prst="rect">
            <a:avLst/>
          </a:prstGeom>
        </p:spPr>
      </p:pic>
      <p:sp>
        <p:nvSpPr>
          <p:cNvPr id="25" name="Yuvarlatılmış Dikdörtgen 24"/>
          <p:cNvSpPr/>
          <p:nvPr/>
        </p:nvSpPr>
        <p:spPr>
          <a:xfrm>
            <a:off x="8141110" y="5334390"/>
            <a:ext cx="3982066" cy="1282720"/>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Kaleci Murat ‘‘Arda üzülme penaltıyı senin için kurtaracağım.’’</a:t>
            </a:r>
            <a:endParaRPr lang="tr-TR" sz="2400" dirty="0">
              <a:solidFill>
                <a:schemeClr val="tx1"/>
              </a:solidFill>
            </a:endParaRPr>
          </a:p>
        </p:txBody>
      </p:sp>
      <p:sp>
        <p:nvSpPr>
          <p:cNvPr id="26" name="Köşeli Çift Ayraç 25"/>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Verilen diyalogda empati ile yaklaşan futbolcu kimdir?</a:t>
            </a:r>
            <a:endParaRPr lang="tr-TR" sz="2400" dirty="0">
              <a:solidFill>
                <a:schemeClr val="tx1"/>
              </a:solidFill>
            </a:endParaRPr>
          </a:p>
        </p:txBody>
      </p:sp>
      <p:grpSp>
        <p:nvGrpSpPr>
          <p:cNvPr id="27" name="Grup 26"/>
          <p:cNvGrpSpPr/>
          <p:nvPr/>
        </p:nvGrpSpPr>
        <p:grpSpPr>
          <a:xfrm>
            <a:off x="323875" y="5827584"/>
            <a:ext cx="914437" cy="819703"/>
            <a:chOff x="313837" y="4957280"/>
            <a:chExt cx="914437" cy="819703"/>
          </a:xfrm>
        </p:grpSpPr>
        <p:grpSp>
          <p:nvGrpSpPr>
            <p:cNvPr id="28" name="Grup 27"/>
            <p:cNvGrpSpPr/>
            <p:nvPr/>
          </p:nvGrpSpPr>
          <p:grpSpPr>
            <a:xfrm>
              <a:off x="313837" y="4957280"/>
              <a:ext cx="914437" cy="819703"/>
              <a:chOff x="6709431" y="3270742"/>
              <a:chExt cx="1544353" cy="1384361"/>
            </a:xfrm>
            <a:solidFill>
              <a:schemeClr val="tx1">
                <a:lumMod val="65000"/>
                <a:lumOff val="35000"/>
              </a:schemeClr>
            </a:solidFill>
          </p:grpSpPr>
          <p:sp>
            <p:nvSpPr>
              <p:cNvPr id="3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2099269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500"/>
                                        <p:tgtEl>
                                          <p:spTgt spid="20"/>
                                        </p:tgtEl>
                                        <p:attrNameLst>
                                          <p:attrName>ppt_y</p:attrName>
                                        </p:attrNameLst>
                                      </p:cBhvr>
                                      <p:tavLst>
                                        <p:tav tm="0">
                                          <p:val>
                                            <p:strVal val="#ppt_y-#ppt_h*1.125000"/>
                                          </p:val>
                                        </p:tav>
                                        <p:tav tm="100000">
                                          <p:val>
                                            <p:strVal val="#ppt_y"/>
                                          </p:val>
                                        </p:tav>
                                      </p:tavLst>
                                    </p:anim>
                                    <p:animEffect transition="in" filter="wipe(down)">
                                      <p:cBhvr>
                                        <p:cTn id="15" dur="500"/>
                                        <p:tgtEl>
                                          <p:spTgt spid="20"/>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p:tgtEl>
                                          <p:spTgt spid="23"/>
                                        </p:tgtEl>
                                        <p:attrNameLst>
                                          <p:attrName>ppt_y</p:attrName>
                                        </p:attrNameLst>
                                      </p:cBhvr>
                                      <p:tavLst>
                                        <p:tav tm="0">
                                          <p:val>
                                            <p:strVal val="#ppt_y-#ppt_h*1.125000"/>
                                          </p:val>
                                        </p:tav>
                                        <p:tav tm="100000">
                                          <p:val>
                                            <p:strVal val="#ppt_y"/>
                                          </p:val>
                                        </p:tav>
                                      </p:tavLst>
                                    </p:anim>
                                    <p:animEffect transition="in" filter="wipe(down)">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1"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ppt_y</p:attrName>
                                        </p:attrNameLst>
                                      </p:cBhvr>
                                      <p:tavLst>
                                        <p:tav tm="0">
                                          <p:val>
                                            <p:strVal val="#ppt_y-#ppt_h*1.125000"/>
                                          </p:val>
                                        </p:tav>
                                        <p:tav tm="100000">
                                          <p:val>
                                            <p:strVal val="#ppt_y"/>
                                          </p:val>
                                        </p:tav>
                                      </p:tavLst>
                                    </p:anim>
                                    <p:animEffect transition="in" filter="wipe(down)">
                                      <p:cBhvr>
                                        <p:cTn id="41" dur="500"/>
                                        <p:tgtEl>
                                          <p:spTgt spid="25"/>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childTnLst>
                          </p:cTn>
                        </p:par>
                        <p:par>
                          <p:cTn id="49" fill="hold">
                            <p:stCondLst>
                              <p:cond delay="500"/>
                            </p:stCondLst>
                            <p:childTnLst>
                              <p:par>
                                <p:cTn id="50" presetID="22" presetClass="entr" presetSubtype="8"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xit" presetSubtype="2" fill="hold" grpId="1" nodeType="clickEffect">
                                  <p:stCondLst>
                                    <p:cond delay="0"/>
                                  </p:stCondLst>
                                  <p:childTnLst>
                                    <p:animEffect transition="out" filter="wipe(right)">
                                      <p:cBhvr>
                                        <p:cTn id="56" dur="500"/>
                                        <p:tgtEl>
                                          <p:spTgt spid="26"/>
                                        </p:tgtEl>
                                      </p:cBhvr>
                                    </p:animEffect>
                                    <p:set>
                                      <p:cBhvr>
                                        <p:cTn id="57" dur="1" fill="hold">
                                          <p:stCondLst>
                                            <p:cond delay="499"/>
                                          </p:stCondLst>
                                        </p:cTn>
                                        <p:tgtEl>
                                          <p:spTgt spid="26"/>
                                        </p:tgtEl>
                                        <p:attrNameLst>
                                          <p:attrName>style.visibility</p:attrName>
                                        </p:attrNameLst>
                                      </p:cBhvr>
                                      <p:to>
                                        <p:strVal val="hidden"/>
                                      </p:to>
                                    </p:set>
                                  </p:childTnLst>
                                </p:cTn>
                              </p:par>
                            </p:childTnLst>
                          </p:cTn>
                        </p:par>
                        <p:par>
                          <p:cTn id="58" fill="hold">
                            <p:stCondLst>
                              <p:cond delay="500"/>
                            </p:stCondLst>
                            <p:childTnLst>
                              <p:par>
                                <p:cTn id="59" presetID="53" presetClass="exit" presetSubtype="32" fill="hold" nodeType="afterEffect">
                                  <p:stCondLst>
                                    <p:cond delay="0"/>
                                  </p:stCondLst>
                                  <p:childTnLst>
                                    <p:anim calcmode="lin" valueType="num">
                                      <p:cBhvr>
                                        <p:cTn id="60" dur="500"/>
                                        <p:tgtEl>
                                          <p:spTgt spid="27"/>
                                        </p:tgtEl>
                                        <p:attrNameLst>
                                          <p:attrName>ppt_w</p:attrName>
                                        </p:attrNameLst>
                                      </p:cBhvr>
                                      <p:tavLst>
                                        <p:tav tm="0">
                                          <p:val>
                                            <p:strVal val="ppt_w"/>
                                          </p:val>
                                        </p:tav>
                                        <p:tav tm="100000">
                                          <p:val>
                                            <p:fltVal val="0"/>
                                          </p:val>
                                        </p:tav>
                                      </p:tavLst>
                                    </p:anim>
                                    <p:anim calcmode="lin" valueType="num">
                                      <p:cBhvr>
                                        <p:cTn id="61" dur="500"/>
                                        <p:tgtEl>
                                          <p:spTgt spid="27"/>
                                        </p:tgtEl>
                                        <p:attrNameLst>
                                          <p:attrName>ppt_h</p:attrName>
                                        </p:attrNameLst>
                                      </p:cBhvr>
                                      <p:tavLst>
                                        <p:tav tm="0">
                                          <p:val>
                                            <p:strVal val="ppt_h"/>
                                          </p:val>
                                        </p:tav>
                                        <p:tav tm="100000">
                                          <p:val>
                                            <p:fltVal val="0"/>
                                          </p:val>
                                        </p:tav>
                                      </p:tavLst>
                                    </p:anim>
                                    <p:animEffect transition="out" filter="fade">
                                      <p:cBhvr>
                                        <p:cTn id="62" dur="500"/>
                                        <p:tgtEl>
                                          <p:spTgt spid="27"/>
                                        </p:tgtEl>
                                      </p:cBhvr>
                                    </p:animEffect>
                                    <p:set>
                                      <p:cBhvr>
                                        <p:cTn id="63"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3" grpId="0" animBg="1"/>
      <p:bldP spid="25" grpId="0" animBg="1"/>
      <p:bldP spid="26" grpId="0" animBg="1"/>
      <p:bldP spid="2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p:cNvGrpSpPr/>
          <p:nvPr/>
        </p:nvGrpSpPr>
        <p:grpSpPr>
          <a:xfrm>
            <a:off x="103716" y="4343399"/>
            <a:ext cx="5867400" cy="1955800"/>
            <a:chOff x="4229737" y="2034990"/>
            <a:chExt cx="3301365" cy="587974"/>
          </a:xfrm>
        </p:grpSpPr>
        <p:sp>
          <p:nvSpPr>
            <p:cNvPr id="6" name="Freeform 496"/>
            <p:cNvSpPr>
              <a:spLocks noEditPoints="1"/>
            </p:cNvSpPr>
            <p:nvPr/>
          </p:nvSpPr>
          <p:spPr bwMode="auto">
            <a:xfrm rot="16200000">
              <a:off x="5586433" y="678294"/>
              <a:ext cx="587974"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7" name="Title 1"/>
            <p:cNvSpPr txBox="1">
              <a:spLocks/>
            </p:cNvSpPr>
            <p:nvPr/>
          </p:nvSpPr>
          <p:spPr>
            <a:xfrm>
              <a:off x="4279663" y="2084624"/>
              <a:ext cx="3162538" cy="492523"/>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a:latin typeface="+mj-lt"/>
                </a:rPr>
                <a:t>Gizem odasında ders çalışıyordu. Küçük kardeşi Emine ise oyun oynamak istiyordu. </a:t>
              </a:r>
              <a:r>
                <a:rPr lang="tr-TR" sz="2400" b="0" dirty="0" smtClean="0">
                  <a:latin typeface="+mj-lt"/>
                </a:rPr>
                <a:t>Gizem meşgul </a:t>
              </a:r>
              <a:r>
                <a:rPr lang="tr-TR" sz="2400" b="0" dirty="0">
                  <a:latin typeface="+mj-lt"/>
                </a:rPr>
                <a:t>olduğunu söyleyince Emine üzülüp odadan sessizce </a:t>
              </a:r>
              <a:r>
                <a:rPr lang="tr-TR" sz="2400" b="0" dirty="0" smtClean="0">
                  <a:latin typeface="+mj-lt"/>
                </a:rPr>
                <a:t>çıktı</a:t>
              </a:r>
              <a:endParaRPr lang="tr-TR" sz="2400" b="0" dirty="0">
                <a:latin typeface="+mj-lt"/>
              </a:endParaRPr>
            </a:p>
          </p:txBody>
        </p:sp>
      </p:grpSp>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448" y="895638"/>
            <a:ext cx="5770033" cy="3147291"/>
          </a:xfrm>
          <a:prstGeom prst="rect">
            <a:avLst/>
          </a:prstGeom>
        </p:spPr>
      </p:pic>
      <p:pic>
        <p:nvPicPr>
          <p:cNvPr id="9" name="Resim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248400" y="895638"/>
            <a:ext cx="5793730" cy="3143919"/>
          </a:xfrm>
          <a:prstGeom prst="rect">
            <a:avLst/>
          </a:prstGeom>
        </p:spPr>
      </p:pic>
      <p:grpSp>
        <p:nvGrpSpPr>
          <p:cNvPr id="10" name="Grup 9"/>
          <p:cNvGrpSpPr/>
          <p:nvPr/>
        </p:nvGrpSpPr>
        <p:grpSpPr>
          <a:xfrm>
            <a:off x="6224949" y="4349747"/>
            <a:ext cx="5867400" cy="1955800"/>
            <a:chOff x="4229737" y="2034990"/>
            <a:chExt cx="3301365" cy="587974"/>
          </a:xfrm>
        </p:grpSpPr>
        <p:sp>
          <p:nvSpPr>
            <p:cNvPr id="11" name="Freeform 496"/>
            <p:cNvSpPr>
              <a:spLocks noEditPoints="1"/>
            </p:cNvSpPr>
            <p:nvPr/>
          </p:nvSpPr>
          <p:spPr bwMode="auto">
            <a:xfrm rot="16200000">
              <a:off x="5586433" y="678294"/>
              <a:ext cx="587974"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12" name="Title 1"/>
            <p:cNvSpPr txBox="1">
              <a:spLocks/>
            </p:cNvSpPr>
            <p:nvPr/>
          </p:nvSpPr>
          <p:spPr>
            <a:xfrm>
              <a:off x="4279663" y="2084624"/>
              <a:ext cx="3162538" cy="492523"/>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a:latin typeface="+mj-lt"/>
                </a:rPr>
                <a:t>Bir süre sonra Gizem, Emine'nin oturma odasında tek başına oturduğunu, oyuncaklarına bile dokunmadığını fark etti. </a:t>
              </a:r>
              <a:r>
                <a:rPr lang="tr-TR" sz="2400" b="0" dirty="0" smtClean="0">
                  <a:latin typeface="+mj-lt"/>
                </a:rPr>
                <a:t>Yüzü asıktı</a:t>
              </a:r>
              <a:r>
                <a:rPr lang="tr-TR" sz="2400" b="0" dirty="0">
                  <a:latin typeface="+mj-lt"/>
                </a:rPr>
                <a:t>.</a:t>
              </a:r>
            </a:p>
          </p:txBody>
        </p:sp>
      </p:grpSp>
      <p:sp>
        <p:nvSpPr>
          <p:cNvPr id="1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Empati</a:t>
            </a:r>
            <a:endParaRPr lang="en-US" sz="2800" dirty="0">
              <a:solidFill>
                <a:schemeClr val="bg1"/>
              </a:solidFill>
            </a:endParaRPr>
          </a:p>
        </p:txBody>
      </p:sp>
      <p:grpSp>
        <p:nvGrpSpPr>
          <p:cNvPr id="22" name="Grup 21"/>
          <p:cNvGrpSpPr/>
          <p:nvPr/>
        </p:nvGrpSpPr>
        <p:grpSpPr>
          <a:xfrm>
            <a:off x="253842" y="1098646"/>
            <a:ext cx="5647243" cy="958169"/>
            <a:chOff x="6969593" y="4236235"/>
            <a:chExt cx="5157201" cy="747651"/>
          </a:xfrm>
        </p:grpSpPr>
        <p:sp>
          <p:nvSpPr>
            <p:cNvPr id="23" name="Yuvarlatılmış Dikdörtgen 22"/>
            <p:cNvSpPr/>
            <p:nvPr/>
          </p:nvSpPr>
          <p:spPr>
            <a:xfrm>
              <a:off x="6969593" y="4237778"/>
              <a:ext cx="5157201" cy="746108"/>
            </a:xfrm>
            <a:prstGeom prst="roundRect">
              <a:avLst>
                <a:gd name="adj" fmla="val 9326"/>
              </a:avLst>
            </a:prstGeom>
            <a:solidFill>
              <a:srgbClr val="FFC000"/>
            </a:solidFill>
            <a:ln>
              <a:noFill/>
              <a:prstDash val="solid"/>
            </a:ln>
            <a:effectLst>
              <a:outerShdw dist="50800" dir="252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82663"/>
              <a:r>
                <a:rPr lang="tr-TR" sz="2000" dirty="0" smtClean="0">
                  <a:solidFill>
                    <a:schemeClr val="tx1"/>
                  </a:solidFill>
                </a:rPr>
                <a:t>Canın </a:t>
              </a:r>
              <a:r>
                <a:rPr lang="tr-TR" sz="2000" dirty="0">
                  <a:solidFill>
                    <a:schemeClr val="tx1"/>
                  </a:solidFill>
                </a:rPr>
                <a:t>sıkılmış olmalı Emine. İstersen derslerim bittikten sonra birlikte oyun oynayalım. </a:t>
              </a:r>
            </a:p>
          </p:txBody>
        </p:sp>
        <p:sp>
          <p:nvSpPr>
            <p:cNvPr id="24" name="Yuvarlatılmış Dikdörtgen 23"/>
            <p:cNvSpPr/>
            <p:nvPr/>
          </p:nvSpPr>
          <p:spPr>
            <a:xfrm>
              <a:off x="6969594" y="4236235"/>
              <a:ext cx="837625" cy="746108"/>
            </a:xfrm>
            <a:prstGeom prst="roundRect">
              <a:avLst>
                <a:gd name="adj" fmla="val 9326"/>
              </a:avLst>
            </a:prstGeom>
            <a:solidFill>
              <a:schemeClr val="accent4">
                <a:lumMod val="75000"/>
              </a:schemeClr>
            </a:solidFill>
            <a:ln>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1</a:t>
              </a:r>
              <a:endParaRPr lang="tr-TR" dirty="0"/>
            </a:p>
          </p:txBody>
        </p:sp>
      </p:grpSp>
      <p:grpSp>
        <p:nvGrpSpPr>
          <p:cNvPr id="25" name="Grup 24"/>
          <p:cNvGrpSpPr/>
          <p:nvPr/>
        </p:nvGrpSpPr>
        <p:grpSpPr>
          <a:xfrm>
            <a:off x="218646" y="2331965"/>
            <a:ext cx="5647243" cy="958169"/>
            <a:chOff x="6969593" y="4236235"/>
            <a:chExt cx="5157201" cy="747651"/>
          </a:xfrm>
        </p:grpSpPr>
        <p:sp>
          <p:nvSpPr>
            <p:cNvPr id="26" name="Yuvarlatılmış Dikdörtgen 25"/>
            <p:cNvSpPr/>
            <p:nvPr/>
          </p:nvSpPr>
          <p:spPr>
            <a:xfrm>
              <a:off x="6969593" y="4237778"/>
              <a:ext cx="5157201" cy="746108"/>
            </a:xfrm>
            <a:prstGeom prst="roundRect">
              <a:avLst>
                <a:gd name="adj" fmla="val 9326"/>
              </a:avLst>
            </a:prstGeom>
            <a:solidFill>
              <a:srgbClr val="FFC000"/>
            </a:solidFill>
            <a:ln>
              <a:noFill/>
              <a:prstDash val="solid"/>
            </a:ln>
            <a:effectLst>
              <a:outerShdw dist="50800" dir="252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82663"/>
              <a:r>
                <a:rPr lang="tr-TR" sz="2000" dirty="0" smtClean="0">
                  <a:solidFill>
                    <a:schemeClr val="tx1"/>
                  </a:solidFill>
                </a:rPr>
                <a:t>Sen de </a:t>
              </a:r>
              <a:r>
                <a:rPr lang="tr-TR" sz="2000" dirty="0">
                  <a:solidFill>
                    <a:schemeClr val="tx1"/>
                  </a:solidFill>
                </a:rPr>
                <a:t>hep oyun oynamak istiyorsun, biraz </a:t>
              </a:r>
              <a:r>
                <a:rPr lang="tr-TR" sz="2000" dirty="0" smtClean="0">
                  <a:solidFill>
                    <a:schemeClr val="tx1"/>
                  </a:solidFill>
                </a:rPr>
                <a:t>sabretmelisin.</a:t>
              </a:r>
              <a:endParaRPr lang="tr-TR" sz="2000" dirty="0">
                <a:solidFill>
                  <a:schemeClr val="tx1"/>
                </a:solidFill>
              </a:endParaRPr>
            </a:p>
          </p:txBody>
        </p:sp>
        <p:sp>
          <p:nvSpPr>
            <p:cNvPr id="27" name="Yuvarlatılmış Dikdörtgen 26"/>
            <p:cNvSpPr/>
            <p:nvPr/>
          </p:nvSpPr>
          <p:spPr>
            <a:xfrm>
              <a:off x="6969594" y="4236235"/>
              <a:ext cx="837625" cy="746108"/>
            </a:xfrm>
            <a:prstGeom prst="roundRect">
              <a:avLst>
                <a:gd name="adj" fmla="val 9326"/>
              </a:avLst>
            </a:prstGeom>
            <a:solidFill>
              <a:schemeClr val="accent4">
                <a:lumMod val="75000"/>
              </a:schemeClr>
            </a:solidFill>
            <a:ln>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3</a:t>
              </a:r>
              <a:endParaRPr lang="tr-TR" dirty="0"/>
            </a:p>
          </p:txBody>
        </p:sp>
      </p:grpSp>
      <p:grpSp>
        <p:nvGrpSpPr>
          <p:cNvPr id="28" name="Grup 27"/>
          <p:cNvGrpSpPr/>
          <p:nvPr/>
        </p:nvGrpSpPr>
        <p:grpSpPr>
          <a:xfrm>
            <a:off x="6287728" y="1096669"/>
            <a:ext cx="5647243" cy="958169"/>
            <a:chOff x="6969593" y="4236235"/>
            <a:chExt cx="5157201" cy="747651"/>
          </a:xfrm>
        </p:grpSpPr>
        <p:sp>
          <p:nvSpPr>
            <p:cNvPr id="29" name="Yuvarlatılmış Dikdörtgen 28"/>
            <p:cNvSpPr/>
            <p:nvPr/>
          </p:nvSpPr>
          <p:spPr>
            <a:xfrm>
              <a:off x="6969593" y="4237778"/>
              <a:ext cx="5157201" cy="746108"/>
            </a:xfrm>
            <a:prstGeom prst="roundRect">
              <a:avLst>
                <a:gd name="adj" fmla="val 9326"/>
              </a:avLst>
            </a:prstGeom>
            <a:solidFill>
              <a:srgbClr val="FFC000"/>
            </a:solidFill>
            <a:ln>
              <a:noFill/>
              <a:prstDash val="solid"/>
            </a:ln>
            <a:effectLst>
              <a:outerShdw dist="50800" dir="252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tr-TR" sz="2000" dirty="0">
                  <a:solidFill>
                    <a:schemeClr val="tx1"/>
                  </a:solidFill>
                </a:rPr>
                <a:t>Emine, ben ders çalışırken </a:t>
              </a:r>
              <a:r>
                <a:rPr lang="tr-TR" sz="2000" dirty="0" smtClean="0">
                  <a:solidFill>
                    <a:schemeClr val="tx1"/>
                  </a:solidFill>
                </a:rPr>
                <a:t>sessiz </a:t>
              </a:r>
            </a:p>
            <a:p>
              <a:pPr marL="88900"/>
              <a:r>
                <a:rPr lang="tr-TR" sz="2000" dirty="0" smtClean="0">
                  <a:solidFill>
                    <a:schemeClr val="tx1"/>
                  </a:solidFill>
                </a:rPr>
                <a:t>olmanı </a:t>
              </a:r>
              <a:r>
                <a:rPr lang="tr-TR" sz="2000" dirty="0">
                  <a:solidFill>
                    <a:schemeClr val="tx1"/>
                  </a:solidFill>
                </a:rPr>
                <a:t>söylemiştim. </a:t>
              </a:r>
              <a:endParaRPr lang="tr-TR" sz="2000" dirty="0" smtClean="0">
                <a:solidFill>
                  <a:schemeClr val="tx1"/>
                </a:solidFill>
              </a:endParaRPr>
            </a:p>
            <a:p>
              <a:pPr marL="88900"/>
              <a:r>
                <a:rPr lang="tr-TR" sz="2000" dirty="0" smtClean="0">
                  <a:solidFill>
                    <a:schemeClr val="tx1"/>
                  </a:solidFill>
                </a:rPr>
                <a:t>Neden </a:t>
              </a:r>
              <a:r>
                <a:rPr lang="tr-TR" sz="2000" dirty="0">
                  <a:solidFill>
                    <a:schemeClr val="tx1"/>
                  </a:solidFill>
                </a:rPr>
                <a:t>üzülüyorsun ki</a:t>
              </a:r>
              <a:r>
                <a:rPr lang="tr-TR" sz="2000" dirty="0" smtClean="0">
                  <a:solidFill>
                    <a:schemeClr val="tx1"/>
                  </a:solidFill>
                </a:rPr>
                <a:t>?</a:t>
              </a:r>
              <a:endParaRPr lang="tr-TR" sz="2000" dirty="0">
                <a:solidFill>
                  <a:schemeClr val="tx1"/>
                </a:solidFill>
              </a:endParaRPr>
            </a:p>
          </p:txBody>
        </p:sp>
        <p:sp>
          <p:nvSpPr>
            <p:cNvPr id="30" name="Yuvarlatılmış Dikdörtgen 29"/>
            <p:cNvSpPr/>
            <p:nvPr/>
          </p:nvSpPr>
          <p:spPr>
            <a:xfrm>
              <a:off x="11288601" y="4236235"/>
              <a:ext cx="837625" cy="746108"/>
            </a:xfrm>
            <a:prstGeom prst="roundRect">
              <a:avLst>
                <a:gd name="adj" fmla="val 9326"/>
              </a:avLst>
            </a:prstGeom>
            <a:solidFill>
              <a:schemeClr val="accent4">
                <a:lumMod val="75000"/>
              </a:schemeClr>
            </a:solidFill>
            <a:ln>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2</a:t>
              </a:r>
              <a:endParaRPr lang="tr-TR" dirty="0"/>
            </a:p>
          </p:txBody>
        </p:sp>
      </p:grpSp>
      <p:grpSp>
        <p:nvGrpSpPr>
          <p:cNvPr id="31" name="Grup 30"/>
          <p:cNvGrpSpPr/>
          <p:nvPr/>
        </p:nvGrpSpPr>
        <p:grpSpPr>
          <a:xfrm>
            <a:off x="6335028" y="2330976"/>
            <a:ext cx="5647243" cy="958169"/>
            <a:chOff x="6969593" y="4236235"/>
            <a:chExt cx="5157201" cy="747651"/>
          </a:xfrm>
        </p:grpSpPr>
        <p:sp>
          <p:nvSpPr>
            <p:cNvPr id="32" name="Yuvarlatılmış Dikdörtgen 31"/>
            <p:cNvSpPr/>
            <p:nvPr/>
          </p:nvSpPr>
          <p:spPr>
            <a:xfrm>
              <a:off x="6969593" y="4237778"/>
              <a:ext cx="5157201" cy="746108"/>
            </a:xfrm>
            <a:prstGeom prst="roundRect">
              <a:avLst>
                <a:gd name="adj" fmla="val 9326"/>
              </a:avLst>
            </a:prstGeom>
            <a:solidFill>
              <a:srgbClr val="FFC000"/>
            </a:solidFill>
            <a:ln>
              <a:noFill/>
              <a:prstDash val="solid"/>
            </a:ln>
            <a:effectLst>
              <a:outerShdw dist="50800" dir="252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tr-TR" sz="2000" dirty="0" smtClean="0">
                  <a:solidFill>
                    <a:schemeClr val="tx1"/>
                  </a:solidFill>
                </a:rPr>
                <a:t>Benimle </a:t>
              </a:r>
              <a:r>
                <a:rPr lang="tr-TR" sz="2000" dirty="0">
                  <a:solidFill>
                    <a:schemeClr val="tx1"/>
                  </a:solidFill>
                </a:rPr>
                <a:t>konuşma Emine, tekrar </a:t>
              </a:r>
              <a:endParaRPr lang="tr-TR" sz="2000" dirty="0" smtClean="0">
                <a:solidFill>
                  <a:schemeClr val="tx1"/>
                </a:solidFill>
              </a:endParaRPr>
            </a:p>
            <a:p>
              <a:pPr marL="88900"/>
              <a:r>
                <a:rPr lang="tr-TR" sz="2000" dirty="0" smtClean="0">
                  <a:solidFill>
                    <a:schemeClr val="tx1"/>
                  </a:solidFill>
                </a:rPr>
                <a:t>dersime </a:t>
              </a:r>
              <a:r>
                <a:rPr lang="tr-TR" sz="2000" dirty="0">
                  <a:solidFill>
                    <a:schemeClr val="tx1"/>
                  </a:solidFill>
                </a:rPr>
                <a:t>döneceğim.</a:t>
              </a:r>
            </a:p>
          </p:txBody>
        </p:sp>
        <p:sp>
          <p:nvSpPr>
            <p:cNvPr id="33" name="Yuvarlatılmış Dikdörtgen 32"/>
            <p:cNvSpPr/>
            <p:nvPr/>
          </p:nvSpPr>
          <p:spPr>
            <a:xfrm>
              <a:off x="11288601" y="4236235"/>
              <a:ext cx="837625" cy="746108"/>
            </a:xfrm>
            <a:prstGeom prst="roundRect">
              <a:avLst>
                <a:gd name="adj" fmla="val 9326"/>
              </a:avLst>
            </a:prstGeom>
            <a:solidFill>
              <a:schemeClr val="accent4">
                <a:lumMod val="75000"/>
              </a:schemeClr>
            </a:solidFill>
            <a:ln>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4</a:t>
              </a:r>
              <a:endParaRPr lang="tr-TR" dirty="0"/>
            </a:p>
          </p:txBody>
        </p:sp>
      </p:grpSp>
      <p:sp>
        <p:nvSpPr>
          <p:cNvPr id="37" name="Köşeli Çift Ayraç 36"/>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Gizem kardeşine hangi cevabı verirse empati ile yaklaşmış olur?</a:t>
            </a:r>
            <a:endParaRPr lang="tr-TR" sz="2400" dirty="0">
              <a:solidFill>
                <a:schemeClr val="tx1"/>
              </a:solidFill>
            </a:endParaRPr>
          </a:p>
        </p:txBody>
      </p:sp>
      <p:grpSp>
        <p:nvGrpSpPr>
          <p:cNvPr id="38" name="Grup 37"/>
          <p:cNvGrpSpPr/>
          <p:nvPr/>
        </p:nvGrpSpPr>
        <p:grpSpPr>
          <a:xfrm>
            <a:off x="323875" y="5827584"/>
            <a:ext cx="914437" cy="819703"/>
            <a:chOff x="313837" y="4957280"/>
            <a:chExt cx="914437" cy="819703"/>
          </a:xfrm>
        </p:grpSpPr>
        <p:grpSp>
          <p:nvGrpSpPr>
            <p:cNvPr id="39" name="Grup 38"/>
            <p:cNvGrpSpPr/>
            <p:nvPr/>
          </p:nvGrpSpPr>
          <p:grpSpPr>
            <a:xfrm>
              <a:off x="313837" y="4957280"/>
              <a:ext cx="914437" cy="819703"/>
              <a:chOff x="6709431" y="3270742"/>
              <a:chExt cx="1544353" cy="1384361"/>
            </a:xfrm>
            <a:solidFill>
              <a:schemeClr val="tx1">
                <a:lumMod val="65000"/>
                <a:lumOff val="35000"/>
              </a:schemeClr>
            </a:solidFill>
          </p:grpSpPr>
          <p:sp>
            <p:nvSpPr>
              <p:cNvPr id="4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46871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500" fill="hold"/>
                                        <p:tgtEl>
                                          <p:spTgt spid="22"/>
                                        </p:tgtEl>
                                        <p:attrNameLst>
                                          <p:attrName>ppt_w</p:attrName>
                                        </p:attrNameLst>
                                      </p:cBhvr>
                                      <p:tavLst>
                                        <p:tav tm="0">
                                          <p:val>
                                            <p:fltVal val="0"/>
                                          </p:val>
                                        </p:tav>
                                        <p:tav tm="100000">
                                          <p:val>
                                            <p:strVal val="#ppt_w"/>
                                          </p:val>
                                        </p:tav>
                                      </p:tavLst>
                                    </p:anim>
                                    <p:anim calcmode="lin" valueType="num">
                                      <p:cBhvr>
                                        <p:cTn id="22" dur="500" fill="hold"/>
                                        <p:tgtEl>
                                          <p:spTgt spid="22"/>
                                        </p:tgtEl>
                                        <p:attrNameLst>
                                          <p:attrName>ppt_h</p:attrName>
                                        </p:attrNameLst>
                                      </p:cBhvr>
                                      <p:tavLst>
                                        <p:tav tm="0">
                                          <p:val>
                                            <p:fltVal val="0"/>
                                          </p:val>
                                        </p:tav>
                                        <p:tav tm="100000">
                                          <p:val>
                                            <p:strVal val="#ppt_h"/>
                                          </p:val>
                                        </p:tav>
                                      </p:tavLst>
                                    </p:anim>
                                    <p:animEffect transition="in" filter="fade">
                                      <p:cBhvr>
                                        <p:cTn id="23" dur="500"/>
                                        <p:tgtEl>
                                          <p:spTgt spid="22"/>
                                        </p:tgtEl>
                                      </p:cBhvr>
                                    </p:animEffect>
                                  </p:childTnLst>
                                </p:cTn>
                              </p:par>
                              <p:par>
                                <p:cTn id="24" presetID="53" presetClass="entr" presetSubtype="16"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par>
                                <p:cTn id="29" presetID="53" presetClass="entr" presetSubtype="16"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ppt_w</p:attrName>
                                        </p:attrNameLst>
                                      </p:cBhvr>
                                      <p:tavLst>
                                        <p:tav tm="0">
                                          <p:val>
                                            <p:fltVal val="0"/>
                                          </p:val>
                                        </p:tav>
                                        <p:tav tm="100000">
                                          <p:val>
                                            <p:strVal val="#ppt_w"/>
                                          </p:val>
                                        </p:tav>
                                      </p:tavLst>
                                    </p:anim>
                                    <p:anim calcmode="lin" valueType="num">
                                      <p:cBhvr>
                                        <p:cTn id="32" dur="500" fill="hold"/>
                                        <p:tgtEl>
                                          <p:spTgt spid="28"/>
                                        </p:tgtEl>
                                        <p:attrNameLst>
                                          <p:attrName>ppt_h</p:attrName>
                                        </p:attrNameLst>
                                      </p:cBhvr>
                                      <p:tavLst>
                                        <p:tav tm="0">
                                          <p:val>
                                            <p:fltVal val="0"/>
                                          </p:val>
                                        </p:tav>
                                        <p:tav tm="100000">
                                          <p:val>
                                            <p:strVal val="#ppt_h"/>
                                          </p:val>
                                        </p:tav>
                                      </p:tavLst>
                                    </p:anim>
                                    <p:animEffect transition="in" filter="fade">
                                      <p:cBhvr>
                                        <p:cTn id="33" dur="500"/>
                                        <p:tgtEl>
                                          <p:spTgt spid="28"/>
                                        </p:tgtEl>
                                      </p:cBhvr>
                                    </p:animEffect>
                                  </p:childTnLst>
                                </p:cTn>
                              </p:par>
                              <p:par>
                                <p:cTn id="34" presetID="53" presetClass="entr" presetSubtype="16" fill="hold" nodeType="with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animEffect transition="in" filter="fade">
                                      <p:cBhvr>
                                        <p:cTn id="45" dur="500"/>
                                        <p:tgtEl>
                                          <p:spTgt spid="38"/>
                                        </p:tgtEl>
                                      </p:cBhvr>
                                    </p:animEffect>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xit" presetSubtype="2" fill="hold" grpId="1" nodeType="clickEffect">
                                  <p:stCondLst>
                                    <p:cond delay="0"/>
                                  </p:stCondLst>
                                  <p:childTnLst>
                                    <p:animEffect transition="out" filter="wipe(right)">
                                      <p:cBhvr>
                                        <p:cTn id="53" dur="500"/>
                                        <p:tgtEl>
                                          <p:spTgt spid="37"/>
                                        </p:tgtEl>
                                      </p:cBhvr>
                                    </p:animEffect>
                                    <p:set>
                                      <p:cBhvr>
                                        <p:cTn id="54" dur="1" fill="hold">
                                          <p:stCondLst>
                                            <p:cond delay="499"/>
                                          </p:stCondLst>
                                        </p:cTn>
                                        <p:tgtEl>
                                          <p:spTgt spid="37"/>
                                        </p:tgtEl>
                                        <p:attrNameLst>
                                          <p:attrName>style.visibility</p:attrName>
                                        </p:attrNameLst>
                                      </p:cBhvr>
                                      <p:to>
                                        <p:strVal val="hidden"/>
                                      </p:to>
                                    </p:set>
                                  </p:childTnLst>
                                </p:cTn>
                              </p:par>
                            </p:childTnLst>
                          </p:cTn>
                        </p:par>
                        <p:par>
                          <p:cTn id="55" fill="hold">
                            <p:stCondLst>
                              <p:cond delay="500"/>
                            </p:stCondLst>
                            <p:childTnLst>
                              <p:par>
                                <p:cTn id="56" presetID="53" presetClass="exit" presetSubtype="32" fill="hold" nodeType="afterEffect">
                                  <p:stCondLst>
                                    <p:cond delay="0"/>
                                  </p:stCondLst>
                                  <p:childTnLst>
                                    <p:anim calcmode="lin" valueType="num">
                                      <p:cBhvr>
                                        <p:cTn id="57" dur="500"/>
                                        <p:tgtEl>
                                          <p:spTgt spid="38"/>
                                        </p:tgtEl>
                                        <p:attrNameLst>
                                          <p:attrName>ppt_w</p:attrName>
                                        </p:attrNameLst>
                                      </p:cBhvr>
                                      <p:tavLst>
                                        <p:tav tm="0">
                                          <p:val>
                                            <p:strVal val="ppt_w"/>
                                          </p:val>
                                        </p:tav>
                                        <p:tav tm="100000">
                                          <p:val>
                                            <p:fltVal val="0"/>
                                          </p:val>
                                        </p:tav>
                                      </p:tavLst>
                                    </p:anim>
                                    <p:anim calcmode="lin" valueType="num">
                                      <p:cBhvr>
                                        <p:cTn id="58" dur="500"/>
                                        <p:tgtEl>
                                          <p:spTgt spid="38"/>
                                        </p:tgtEl>
                                        <p:attrNameLst>
                                          <p:attrName>ppt_h</p:attrName>
                                        </p:attrNameLst>
                                      </p:cBhvr>
                                      <p:tavLst>
                                        <p:tav tm="0">
                                          <p:val>
                                            <p:strVal val="ppt_h"/>
                                          </p:val>
                                        </p:tav>
                                        <p:tav tm="100000">
                                          <p:val>
                                            <p:fltVal val="0"/>
                                          </p:val>
                                        </p:tav>
                                      </p:tavLst>
                                    </p:anim>
                                    <p:animEffect transition="out" filter="fade">
                                      <p:cBhvr>
                                        <p:cTn id="59" dur="500"/>
                                        <p:tgtEl>
                                          <p:spTgt spid="38"/>
                                        </p:tgtEl>
                                      </p:cBhvr>
                                    </p:animEffect>
                                    <p:set>
                                      <p:cBhvr>
                                        <p:cTn id="60" dur="1" fill="hold">
                                          <p:stCondLst>
                                            <p:cond delay="499"/>
                                          </p:stCondLst>
                                        </p:cTn>
                                        <p:tgtEl>
                                          <p:spTgt spid="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Beden Dili</a:t>
            </a:r>
            <a:endParaRPr lang="en-US" sz="2800" dirty="0">
              <a:solidFill>
                <a:schemeClr val="bg1"/>
              </a:solidFill>
            </a:endParaRPr>
          </a:p>
        </p:txBody>
      </p:sp>
      <p:pic>
        <p:nvPicPr>
          <p:cNvPr id="3" name="Resim 2"/>
          <p:cNvPicPr>
            <a:picLocks noChangeAspect="1"/>
          </p:cNvPicPr>
          <p:nvPr/>
        </p:nvPicPr>
        <p:blipFill rotWithShape="1">
          <a:blip r:embed="rId2">
            <a:extLst>
              <a:ext uri="{28A0092B-C50C-407E-A947-70E740481C1C}">
                <a14:useLocalDpi xmlns:a14="http://schemas.microsoft.com/office/drawing/2010/main" val="0"/>
              </a:ext>
            </a:extLst>
          </a:blip>
          <a:srcRect r="622"/>
          <a:stretch/>
        </p:blipFill>
        <p:spPr>
          <a:xfrm>
            <a:off x="200550" y="2330396"/>
            <a:ext cx="4904110" cy="4527604"/>
          </a:xfrm>
          <a:prstGeom prst="rect">
            <a:avLst/>
          </a:prstGeom>
        </p:spPr>
      </p:pic>
      <p:sp>
        <p:nvSpPr>
          <p:cNvPr id="21"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a:solidFill>
                  <a:schemeClr val="tx1"/>
                </a:solidFill>
              </a:rPr>
              <a:t>İnsanlar duygu ve düşüncelerini yalnızca konuşarak değil; jest, mimik, duruş, göz teması ve el-kol hareketleri gibi sözsüz yollarla da ifade ederler. Bu sözsüz iletişim biçimine beden dili denir.</a:t>
            </a:r>
          </a:p>
        </p:txBody>
      </p:sp>
      <p:sp>
        <p:nvSpPr>
          <p:cNvPr id="22" name="Google Shape;1592;p27"/>
          <p:cNvSpPr/>
          <p:nvPr/>
        </p:nvSpPr>
        <p:spPr>
          <a:xfrm>
            <a:off x="5707431" y="2482044"/>
            <a:ext cx="5913985" cy="900003"/>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66284"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19096" y="138762"/>
                  <a:pt x="181" y="147749"/>
                  <a:pt x="271" y="166284"/>
                </a:cubicBezTo>
                <a:cubicBezTo>
                  <a:pt x="-378" y="126192"/>
                  <a:pt x="649" y="40960"/>
                  <a:pt x="0" y="868"/>
                </a:cubicBezTo>
                <a:close/>
              </a:path>
            </a:pathLst>
          </a:custGeom>
          <a:solidFill>
            <a:schemeClr val="accent3">
              <a:lumMod val="40000"/>
              <a:lumOff val="60000"/>
            </a:schemeClr>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latin typeface="Calibri" panose="020F0502020204030204" pitchFamily="34" charset="0"/>
                <a:cs typeface="Calibri" panose="020F0502020204030204" pitchFamily="34" charset="0"/>
              </a:rPr>
              <a:t>Beden dili duygu ve düşüncelerimizi destekler.</a:t>
            </a:r>
            <a:endParaRPr sz="2400" dirty="0">
              <a:latin typeface="Calibri" panose="020F0502020204030204" pitchFamily="34" charset="0"/>
              <a:cs typeface="Calibri" panose="020F0502020204030204" pitchFamily="34" charset="0"/>
            </a:endParaRPr>
          </a:p>
        </p:txBody>
      </p:sp>
      <p:sp>
        <p:nvSpPr>
          <p:cNvPr id="23" name="Google Shape;1592;p27"/>
          <p:cNvSpPr/>
          <p:nvPr/>
        </p:nvSpPr>
        <p:spPr>
          <a:xfrm flipH="1">
            <a:off x="5660592" y="3326652"/>
            <a:ext cx="5913985" cy="900003"/>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66284"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19096" y="138762"/>
                  <a:pt x="181" y="147749"/>
                  <a:pt x="271" y="166284"/>
                </a:cubicBezTo>
                <a:cubicBezTo>
                  <a:pt x="-378" y="126192"/>
                  <a:pt x="649" y="40960"/>
                  <a:pt x="0" y="868"/>
                </a:cubicBezTo>
                <a:close/>
              </a:path>
            </a:pathLst>
          </a:custGeom>
          <a:solidFill>
            <a:schemeClr val="accent3">
              <a:lumMod val="40000"/>
              <a:lumOff val="60000"/>
            </a:schemeClr>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latin typeface="Calibri" panose="020F0502020204030204" pitchFamily="34" charset="0"/>
                <a:cs typeface="Calibri" panose="020F0502020204030204" pitchFamily="34" charset="0"/>
              </a:rPr>
              <a:t>Dinleyenin bizi </a:t>
            </a:r>
            <a:r>
              <a:rPr lang="tr-TR" sz="2400" dirty="0">
                <a:latin typeface="Calibri" panose="020F0502020204030204" pitchFamily="34" charset="0"/>
                <a:cs typeface="Calibri" panose="020F0502020204030204" pitchFamily="34" charset="0"/>
              </a:rPr>
              <a:t>daha </a:t>
            </a:r>
            <a:r>
              <a:rPr lang="tr-TR" sz="2400" dirty="0" smtClean="0">
                <a:latin typeface="Calibri" panose="020F0502020204030204" pitchFamily="34" charset="0"/>
                <a:cs typeface="Calibri" panose="020F0502020204030204" pitchFamily="34" charset="0"/>
              </a:rPr>
              <a:t>doğru anlamasını sağlar.</a:t>
            </a:r>
            <a:endParaRPr sz="2400" dirty="0">
              <a:latin typeface="Calibri" panose="020F0502020204030204" pitchFamily="34" charset="0"/>
              <a:cs typeface="Calibri" panose="020F0502020204030204" pitchFamily="34" charset="0"/>
            </a:endParaRPr>
          </a:p>
        </p:txBody>
      </p:sp>
      <p:sp>
        <p:nvSpPr>
          <p:cNvPr id="24" name="Google Shape;1592;p27"/>
          <p:cNvSpPr/>
          <p:nvPr/>
        </p:nvSpPr>
        <p:spPr>
          <a:xfrm>
            <a:off x="5660592" y="4199668"/>
            <a:ext cx="5913985" cy="900003"/>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66284"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19096" y="138762"/>
                  <a:pt x="181" y="147749"/>
                  <a:pt x="271" y="166284"/>
                </a:cubicBezTo>
                <a:cubicBezTo>
                  <a:pt x="-378" y="126192"/>
                  <a:pt x="649" y="40960"/>
                  <a:pt x="0" y="868"/>
                </a:cubicBezTo>
                <a:close/>
              </a:path>
            </a:pathLst>
          </a:custGeom>
          <a:solidFill>
            <a:schemeClr val="accent3">
              <a:lumMod val="40000"/>
              <a:lumOff val="60000"/>
            </a:schemeClr>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a:tabLst>
                <a:tab pos="6464300" algn="l"/>
              </a:tabLst>
            </a:pPr>
            <a:r>
              <a:rPr lang="tr-TR" sz="2400" dirty="0" smtClean="0">
                <a:latin typeface="Calibri" panose="020F0502020204030204" pitchFamily="34" charset="0"/>
                <a:cs typeface="Calibri" panose="020F0502020204030204" pitchFamily="34" charset="0"/>
              </a:rPr>
              <a:t>Yanlış </a:t>
            </a:r>
            <a:r>
              <a:rPr lang="tr-TR" sz="2400" dirty="0">
                <a:latin typeface="Calibri" panose="020F0502020204030204" pitchFamily="34" charset="0"/>
                <a:cs typeface="Calibri" panose="020F0502020204030204" pitchFamily="34" charset="0"/>
              </a:rPr>
              <a:t>anlamaları azaltır.</a:t>
            </a:r>
          </a:p>
          <a:p>
            <a:pPr lvl="0">
              <a:tabLst>
                <a:tab pos="6464300" algn="l"/>
              </a:tabLst>
            </a:pPr>
            <a:endParaRPr sz="2400" dirty="0">
              <a:latin typeface="Calibri" panose="020F0502020204030204" pitchFamily="34" charset="0"/>
              <a:cs typeface="Calibri" panose="020F0502020204030204" pitchFamily="34" charset="0"/>
            </a:endParaRPr>
          </a:p>
        </p:txBody>
      </p:sp>
      <p:sp>
        <p:nvSpPr>
          <p:cNvPr id="25" name="Google Shape;1592;p27"/>
          <p:cNvSpPr/>
          <p:nvPr/>
        </p:nvSpPr>
        <p:spPr>
          <a:xfrm flipH="1">
            <a:off x="5620870" y="5083707"/>
            <a:ext cx="5913985" cy="900003"/>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66284"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19096" y="138762"/>
                  <a:pt x="181" y="147749"/>
                  <a:pt x="271" y="166284"/>
                </a:cubicBezTo>
                <a:cubicBezTo>
                  <a:pt x="-378" y="126192"/>
                  <a:pt x="649" y="40960"/>
                  <a:pt x="0" y="868"/>
                </a:cubicBezTo>
                <a:close/>
              </a:path>
            </a:pathLst>
          </a:custGeom>
          <a:solidFill>
            <a:schemeClr val="accent3">
              <a:lumMod val="40000"/>
              <a:lumOff val="60000"/>
            </a:schemeClr>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latin typeface="Calibri" panose="020F0502020204030204" pitchFamily="34" charset="0"/>
                <a:cs typeface="Calibri" panose="020F0502020204030204" pitchFamily="34" charset="0"/>
              </a:rPr>
              <a:t>Güven oluşturur.</a:t>
            </a:r>
            <a:endParaRPr sz="2400" dirty="0">
              <a:latin typeface="Calibri" panose="020F0502020204030204" pitchFamily="34" charset="0"/>
              <a:cs typeface="Calibri" panose="020F0502020204030204" pitchFamily="34" charset="0"/>
            </a:endParaRPr>
          </a:p>
        </p:txBody>
      </p:sp>
      <p:sp>
        <p:nvSpPr>
          <p:cNvPr id="26" name="Google Shape;1592;p27"/>
          <p:cNvSpPr/>
          <p:nvPr/>
        </p:nvSpPr>
        <p:spPr>
          <a:xfrm>
            <a:off x="5620870" y="5901328"/>
            <a:ext cx="6008877" cy="946398"/>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 name="connsiteX0" fmla="*/ 0 w 520636"/>
              <a:gd name="connsiteY0" fmla="*/ 868 h 131839"/>
              <a:gd name="connsiteX1" fmla="*/ 493739 w 520636"/>
              <a:gd name="connsiteY1" fmla="*/ 0 h 131839"/>
              <a:gd name="connsiteX2" fmla="*/ 518609 w 520636"/>
              <a:gd name="connsiteY2" fmla="*/ 44297 h 131839"/>
              <a:gd name="connsiteX3" fmla="*/ 520152 w 520636"/>
              <a:gd name="connsiteY3" fmla="*/ 2919 h 131839"/>
              <a:gd name="connsiteX4" fmla="*/ 520636 w 520636"/>
              <a:gd name="connsiteY4" fmla="*/ 119359 h 131839"/>
              <a:gd name="connsiteX5" fmla="*/ 19006 w 520636"/>
              <a:gd name="connsiteY5" fmla="*/ 120227 h 131839"/>
              <a:gd name="connsiteX6" fmla="*/ 271 w 520636"/>
              <a:gd name="connsiteY6" fmla="*/ 131839 h 131839"/>
              <a:gd name="connsiteX7" fmla="*/ 0 w 520636"/>
              <a:gd name="connsiteY7" fmla="*/ 868 h 131839"/>
              <a:gd name="connsiteX0" fmla="*/ 0 w 520636"/>
              <a:gd name="connsiteY0" fmla="*/ 868 h 126338"/>
              <a:gd name="connsiteX1" fmla="*/ 493739 w 520636"/>
              <a:gd name="connsiteY1" fmla="*/ 0 h 126338"/>
              <a:gd name="connsiteX2" fmla="*/ 518609 w 520636"/>
              <a:gd name="connsiteY2" fmla="*/ 44297 h 126338"/>
              <a:gd name="connsiteX3" fmla="*/ 520152 w 520636"/>
              <a:gd name="connsiteY3" fmla="*/ 2919 h 126338"/>
              <a:gd name="connsiteX4" fmla="*/ 520636 w 520636"/>
              <a:gd name="connsiteY4" fmla="*/ 119359 h 126338"/>
              <a:gd name="connsiteX5" fmla="*/ 19006 w 520636"/>
              <a:gd name="connsiteY5" fmla="*/ 120227 h 126338"/>
              <a:gd name="connsiteX6" fmla="*/ 830 w 520636"/>
              <a:gd name="connsiteY6" fmla="*/ 125973 h 126338"/>
              <a:gd name="connsiteX7" fmla="*/ 0 w 520636"/>
              <a:gd name="connsiteY7" fmla="*/ 868 h 126338"/>
              <a:gd name="connsiteX0" fmla="*/ 0 w 520636"/>
              <a:gd name="connsiteY0" fmla="*/ 868 h 126338"/>
              <a:gd name="connsiteX1" fmla="*/ 493739 w 520636"/>
              <a:gd name="connsiteY1" fmla="*/ 0 h 126338"/>
              <a:gd name="connsiteX2" fmla="*/ 518609 w 520636"/>
              <a:gd name="connsiteY2" fmla="*/ 44297 h 126338"/>
              <a:gd name="connsiteX3" fmla="*/ 520152 w 520636"/>
              <a:gd name="connsiteY3" fmla="*/ 2919 h 126338"/>
              <a:gd name="connsiteX4" fmla="*/ 520636 w 520636"/>
              <a:gd name="connsiteY4" fmla="*/ 119359 h 126338"/>
              <a:gd name="connsiteX5" fmla="*/ 19006 w 520636"/>
              <a:gd name="connsiteY5" fmla="*/ 120227 h 126338"/>
              <a:gd name="connsiteX6" fmla="*/ 830 w 520636"/>
              <a:gd name="connsiteY6" fmla="*/ 125973 h 126338"/>
              <a:gd name="connsiteX7" fmla="*/ 0 w 520636"/>
              <a:gd name="connsiteY7" fmla="*/ 868 h 126338"/>
              <a:gd name="connsiteX0" fmla="*/ 0 w 520636"/>
              <a:gd name="connsiteY0" fmla="*/ 868 h 125973"/>
              <a:gd name="connsiteX1" fmla="*/ 493739 w 520636"/>
              <a:gd name="connsiteY1" fmla="*/ 0 h 125973"/>
              <a:gd name="connsiteX2" fmla="*/ 518609 w 520636"/>
              <a:gd name="connsiteY2" fmla="*/ 44297 h 125973"/>
              <a:gd name="connsiteX3" fmla="*/ 520152 w 520636"/>
              <a:gd name="connsiteY3" fmla="*/ 2919 h 125973"/>
              <a:gd name="connsiteX4" fmla="*/ 520636 w 520636"/>
              <a:gd name="connsiteY4" fmla="*/ 119359 h 125973"/>
              <a:gd name="connsiteX5" fmla="*/ 19006 w 520636"/>
              <a:gd name="connsiteY5" fmla="*/ 120227 h 125973"/>
              <a:gd name="connsiteX6" fmla="*/ 830 w 520636"/>
              <a:gd name="connsiteY6" fmla="*/ 125973 h 125973"/>
              <a:gd name="connsiteX7" fmla="*/ 0 w 520636"/>
              <a:gd name="connsiteY7" fmla="*/ 868 h 125973"/>
              <a:gd name="connsiteX0" fmla="*/ 0 w 520636"/>
              <a:gd name="connsiteY0" fmla="*/ 868 h 130079"/>
              <a:gd name="connsiteX1" fmla="*/ 493739 w 520636"/>
              <a:gd name="connsiteY1" fmla="*/ 0 h 130079"/>
              <a:gd name="connsiteX2" fmla="*/ 518609 w 520636"/>
              <a:gd name="connsiteY2" fmla="*/ 44297 h 130079"/>
              <a:gd name="connsiteX3" fmla="*/ 520152 w 520636"/>
              <a:gd name="connsiteY3" fmla="*/ 2919 h 130079"/>
              <a:gd name="connsiteX4" fmla="*/ 520636 w 520636"/>
              <a:gd name="connsiteY4" fmla="*/ 119359 h 130079"/>
              <a:gd name="connsiteX5" fmla="*/ 19006 w 520636"/>
              <a:gd name="connsiteY5" fmla="*/ 120227 h 130079"/>
              <a:gd name="connsiteX6" fmla="*/ 830 w 520636"/>
              <a:gd name="connsiteY6" fmla="*/ 130079 h 130079"/>
              <a:gd name="connsiteX7" fmla="*/ 0 w 520636"/>
              <a:gd name="connsiteY7" fmla="*/ 868 h 13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30079"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89" y="122337"/>
                  <a:pt x="740" y="111544"/>
                  <a:pt x="830" y="130079"/>
                </a:cubicBezTo>
                <a:cubicBezTo>
                  <a:pt x="461" y="96440"/>
                  <a:pt x="649" y="40960"/>
                  <a:pt x="0" y="868"/>
                </a:cubicBezTo>
                <a:close/>
              </a:path>
            </a:pathLst>
          </a:custGeom>
          <a:solidFill>
            <a:srgbClr val="FFC00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latin typeface="Calibri" panose="020F0502020204030204" pitchFamily="34" charset="0"/>
                <a:cs typeface="Calibri" panose="020F0502020204030204" pitchFamily="34" charset="0"/>
              </a:rPr>
              <a:t>Bu sayede iletişimi </a:t>
            </a:r>
            <a:r>
              <a:rPr lang="tr-TR" sz="2400" dirty="0">
                <a:latin typeface="Calibri" panose="020F0502020204030204" pitchFamily="34" charset="0"/>
                <a:cs typeface="Calibri" panose="020F0502020204030204" pitchFamily="34" charset="0"/>
              </a:rPr>
              <a:t>daha etkili hale getirir.</a:t>
            </a:r>
          </a:p>
        </p:txBody>
      </p:sp>
    </p:spTree>
    <p:extLst>
      <p:ext uri="{BB962C8B-B14F-4D97-AF65-F5344CB8AC3E}">
        <p14:creationId xmlns:p14="http://schemas.microsoft.com/office/powerpoint/2010/main" val="193643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p:tgtEl>
                                          <p:spTgt spid="22"/>
                                        </p:tgtEl>
                                        <p:attrNameLst>
                                          <p:attrName>ppt_y</p:attrName>
                                        </p:attrNameLst>
                                      </p:cBhvr>
                                      <p:tavLst>
                                        <p:tav tm="0">
                                          <p:val>
                                            <p:strVal val="#ppt_y-#ppt_h*1.125000"/>
                                          </p:val>
                                        </p:tav>
                                        <p:tav tm="100000">
                                          <p:val>
                                            <p:strVal val="#ppt_y"/>
                                          </p:val>
                                        </p:tav>
                                      </p:tavLst>
                                    </p:anim>
                                    <p:animEffect transition="in" filter="wipe(down)">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p:tgtEl>
                                          <p:spTgt spid="23"/>
                                        </p:tgtEl>
                                        <p:attrNameLst>
                                          <p:attrName>ppt_y</p:attrName>
                                        </p:attrNameLst>
                                      </p:cBhvr>
                                      <p:tavLst>
                                        <p:tav tm="0">
                                          <p:val>
                                            <p:strVal val="#ppt_y-#ppt_h*1.125000"/>
                                          </p:val>
                                        </p:tav>
                                        <p:tav tm="100000">
                                          <p:val>
                                            <p:strVal val="#ppt_y"/>
                                          </p:val>
                                        </p:tav>
                                      </p:tavLst>
                                    </p:anim>
                                    <p:animEffect transition="in" filter="wipe(down)">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p:tgtEl>
                                          <p:spTgt spid="24"/>
                                        </p:tgtEl>
                                        <p:attrNameLst>
                                          <p:attrName>ppt_y</p:attrName>
                                        </p:attrNameLst>
                                      </p:cBhvr>
                                      <p:tavLst>
                                        <p:tav tm="0">
                                          <p:val>
                                            <p:strVal val="#ppt_y-#ppt_h*1.125000"/>
                                          </p:val>
                                        </p:tav>
                                        <p:tav tm="100000">
                                          <p:val>
                                            <p:strVal val="#ppt_y"/>
                                          </p:val>
                                        </p:tav>
                                      </p:tavLst>
                                    </p:anim>
                                    <p:animEffect transition="in" filter="wipe(down)">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p:tgtEl>
                                          <p:spTgt spid="25"/>
                                        </p:tgtEl>
                                        <p:attrNameLst>
                                          <p:attrName>ppt_y</p:attrName>
                                        </p:attrNameLst>
                                      </p:cBhvr>
                                      <p:tavLst>
                                        <p:tav tm="0">
                                          <p:val>
                                            <p:strVal val="#ppt_y-#ppt_h*1.125000"/>
                                          </p:val>
                                        </p:tav>
                                        <p:tav tm="100000">
                                          <p:val>
                                            <p:strVal val="#ppt_y"/>
                                          </p:val>
                                        </p:tav>
                                      </p:tavLst>
                                    </p:anim>
                                    <p:animEffect transition="in" filter="wipe(down)">
                                      <p:cBhvr>
                                        <p:cTn id="33" dur="500"/>
                                        <p:tgtEl>
                                          <p:spTgt spid="25"/>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p:tgtEl>
                                          <p:spTgt spid="26"/>
                                        </p:tgtEl>
                                        <p:attrNameLst>
                                          <p:attrName>ppt_y</p:attrName>
                                        </p:attrNameLst>
                                      </p:cBhvr>
                                      <p:tavLst>
                                        <p:tav tm="0">
                                          <p:val>
                                            <p:strVal val="#ppt_y-#ppt_h*1.125000"/>
                                          </p:val>
                                        </p:tav>
                                        <p:tav tm="100000">
                                          <p:val>
                                            <p:strVal val="#ppt_y"/>
                                          </p:val>
                                        </p:tav>
                                      </p:tavLst>
                                    </p:anim>
                                    <p:animEffect transition="in" filter="wipe(down)">
                                      <p:cBhvr>
                                        <p:cTn id="3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Beden Dilinde Jest ve Mimik</a:t>
            </a:r>
            <a:endParaRPr lang="en-US" sz="2800" dirty="0">
              <a:solidFill>
                <a:schemeClr val="bg1"/>
              </a:solidFill>
            </a:endParaRPr>
          </a:p>
        </p:txBody>
      </p:sp>
      <p:grpSp>
        <p:nvGrpSpPr>
          <p:cNvPr id="11" name="Grup 10"/>
          <p:cNvGrpSpPr/>
          <p:nvPr/>
        </p:nvGrpSpPr>
        <p:grpSpPr>
          <a:xfrm>
            <a:off x="866775" y="878716"/>
            <a:ext cx="4092606" cy="2339975"/>
            <a:chOff x="354244" y="851821"/>
            <a:chExt cx="4092606" cy="2339975"/>
          </a:xfrm>
        </p:grpSpPr>
        <p:sp>
          <p:nvSpPr>
            <p:cNvPr id="6" name="Yuvarlatılmış Dikdörtgen 5"/>
            <p:cNvSpPr/>
            <p:nvPr/>
          </p:nvSpPr>
          <p:spPr>
            <a:xfrm>
              <a:off x="354244" y="1073855"/>
              <a:ext cx="4092606" cy="2117941"/>
            </a:xfrm>
            <a:prstGeom prst="roundRect">
              <a:avLst>
                <a:gd name="adj" fmla="val 3441"/>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Aynı Yanın Köşesi Yuvarlatılmış Dikdörtgen 13"/>
            <p:cNvSpPr/>
            <p:nvPr/>
          </p:nvSpPr>
          <p:spPr>
            <a:xfrm>
              <a:off x="838964" y="851821"/>
              <a:ext cx="3123167" cy="432232"/>
            </a:xfrm>
            <a:prstGeom prst="round2SameRect">
              <a:avLst>
                <a:gd name="adj1" fmla="val 21243"/>
                <a:gd name="adj2" fmla="val 0"/>
              </a:avLst>
            </a:prstGeom>
            <a:solidFill>
              <a:schemeClr val="accent6">
                <a:lumMod val="75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bg1"/>
                  </a:solidFill>
                </a:rPr>
                <a:t>Mimik</a:t>
              </a:r>
              <a:endParaRPr lang="tr-TR" sz="3200" dirty="0">
                <a:solidFill>
                  <a:schemeClr val="bg1"/>
                </a:solidFill>
              </a:endParaRPr>
            </a:p>
          </p:txBody>
        </p:sp>
        <p:sp>
          <p:nvSpPr>
            <p:cNvPr id="16" name="Rectangle 9"/>
            <p:cNvSpPr>
              <a:spLocks noChangeArrowheads="1"/>
            </p:cNvSpPr>
            <p:nvPr/>
          </p:nvSpPr>
          <p:spPr bwMode="auto">
            <a:xfrm>
              <a:off x="1263649" y="1841143"/>
              <a:ext cx="2241551" cy="1291247"/>
            </a:xfrm>
            <a:prstGeom prst="rect">
              <a:avLst/>
            </a:prstGeom>
            <a:noFill/>
            <a:ln w="9525">
              <a:noFill/>
              <a:miter lim="800000"/>
              <a:headEnd/>
              <a:tailEnd/>
            </a:ln>
          </p:spPr>
          <p:txBody>
            <a:bodyPr/>
            <a:lstStyle/>
            <a:p>
              <a:pPr algn="ctr"/>
              <a:r>
                <a:rPr lang="tr-TR" dirty="0"/>
                <a:t>Beden dilinde yüzdeki</a:t>
              </a:r>
              <a:br>
                <a:rPr lang="tr-TR" dirty="0"/>
              </a:br>
              <a:r>
                <a:rPr lang="tr-TR" dirty="0"/>
                <a:t>ifadeler </a:t>
              </a:r>
              <a:r>
                <a:rPr lang="tr-TR" dirty="0" smtClean="0"/>
                <a:t>mimik olarak adlandırılır.</a:t>
              </a:r>
              <a:r>
                <a:rPr lang="tr-TR" sz="2000" dirty="0" smtClean="0"/>
                <a:t> </a:t>
              </a:r>
              <a:r>
                <a:rPr lang="tr-TR" sz="2000" dirty="0"/>
                <a:t/>
              </a:r>
              <a:br>
                <a:rPr lang="tr-TR" sz="2000" dirty="0"/>
              </a:br>
              <a:endParaRPr lang="en-US" sz="2000" dirty="0"/>
            </a:p>
          </p:txBody>
        </p:sp>
        <p:pic>
          <p:nvPicPr>
            <p:cNvPr id="8" name="Resim 7"/>
            <p:cNvPicPr>
              <a:picLocks noChangeAspect="1"/>
            </p:cNvPicPr>
            <p:nvPr/>
          </p:nvPicPr>
          <p:blipFill rotWithShape="1">
            <a:blip r:embed="rId3">
              <a:extLst>
                <a:ext uri="{28A0092B-C50C-407E-A947-70E740481C1C}">
                  <a14:useLocalDpi xmlns:a14="http://schemas.microsoft.com/office/drawing/2010/main" val="0"/>
                </a:ext>
              </a:extLst>
            </a:blip>
            <a:srcRect l="6371"/>
            <a:stretch/>
          </p:blipFill>
          <p:spPr>
            <a:xfrm flipH="1">
              <a:off x="396222" y="1320368"/>
              <a:ext cx="952517" cy="1866328"/>
            </a:xfrm>
            <a:prstGeom prst="rect">
              <a:avLst/>
            </a:prstGeom>
          </p:spPr>
        </p:pic>
        <p:pic>
          <p:nvPicPr>
            <p:cNvPr id="9" name="Resim 8"/>
            <p:cNvPicPr>
              <a:picLocks noChangeAspect="1"/>
            </p:cNvPicPr>
            <p:nvPr/>
          </p:nvPicPr>
          <p:blipFill rotWithShape="1">
            <a:blip r:embed="rId4">
              <a:extLst>
                <a:ext uri="{28A0092B-C50C-407E-A947-70E740481C1C}">
                  <a14:useLocalDpi xmlns:a14="http://schemas.microsoft.com/office/drawing/2010/main" val="0"/>
                </a:ext>
              </a:extLst>
            </a:blip>
            <a:srcRect t="1" b="1194"/>
            <a:stretch/>
          </p:blipFill>
          <p:spPr>
            <a:xfrm>
              <a:off x="3412091" y="1461973"/>
              <a:ext cx="952517" cy="1716202"/>
            </a:xfrm>
            <a:prstGeom prst="rect">
              <a:avLst/>
            </a:prstGeom>
          </p:spPr>
        </p:pic>
        <p:pic>
          <p:nvPicPr>
            <p:cNvPr id="10" name="Resim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00487" y="1284647"/>
              <a:ext cx="439109" cy="431910"/>
            </a:xfrm>
            <a:prstGeom prst="rect">
              <a:avLst/>
            </a:prstGeom>
          </p:spPr>
        </p:pic>
      </p:grpSp>
      <p:pic>
        <p:nvPicPr>
          <p:cNvPr id="7" name="Resim 6"/>
          <p:cNvPicPr>
            <a:picLocks noChangeAspect="1"/>
          </p:cNvPicPr>
          <p:nvPr/>
        </p:nvPicPr>
        <p:blipFill rotWithShape="1">
          <a:blip r:embed="rId6"/>
          <a:srcRect t="23690"/>
          <a:stretch/>
        </p:blipFill>
        <p:spPr>
          <a:xfrm>
            <a:off x="51763" y="3972232"/>
            <a:ext cx="1151802" cy="840118"/>
          </a:xfrm>
          <a:prstGeom prst="rect">
            <a:avLst/>
          </a:prstGeom>
        </p:spPr>
      </p:pic>
      <p:pic>
        <p:nvPicPr>
          <p:cNvPr id="18" name="Resim 17"/>
          <p:cNvPicPr>
            <a:picLocks noChangeAspect="1"/>
          </p:cNvPicPr>
          <p:nvPr/>
        </p:nvPicPr>
        <p:blipFill rotWithShape="1">
          <a:blip r:embed="rId7"/>
          <a:srcRect t="21731"/>
          <a:stretch/>
        </p:blipFill>
        <p:spPr>
          <a:xfrm>
            <a:off x="1385011" y="3952567"/>
            <a:ext cx="1160794" cy="868405"/>
          </a:xfrm>
          <a:prstGeom prst="rect">
            <a:avLst/>
          </a:prstGeom>
        </p:spPr>
      </p:pic>
      <p:pic>
        <p:nvPicPr>
          <p:cNvPr id="19" name="Resim 18"/>
          <p:cNvPicPr>
            <a:picLocks noChangeAspect="1"/>
          </p:cNvPicPr>
          <p:nvPr/>
        </p:nvPicPr>
        <p:blipFill rotWithShape="1">
          <a:blip r:embed="rId8"/>
          <a:srcRect t="22065"/>
          <a:stretch/>
        </p:blipFill>
        <p:spPr>
          <a:xfrm>
            <a:off x="2772820" y="3942735"/>
            <a:ext cx="1151802" cy="857997"/>
          </a:xfrm>
          <a:prstGeom prst="rect">
            <a:avLst/>
          </a:prstGeom>
        </p:spPr>
      </p:pic>
      <p:pic>
        <p:nvPicPr>
          <p:cNvPr id="20" name="Resim 19"/>
          <p:cNvPicPr>
            <a:picLocks noChangeAspect="1"/>
          </p:cNvPicPr>
          <p:nvPr/>
        </p:nvPicPr>
        <p:blipFill rotWithShape="1">
          <a:blip r:embed="rId9"/>
          <a:srcRect t="19224"/>
          <a:stretch/>
        </p:blipFill>
        <p:spPr>
          <a:xfrm>
            <a:off x="4163589" y="3923071"/>
            <a:ext cx="1151802" cy="889279"/>
          </a:xfrm>
          <a:prstGeom prst="rect">
            <a:avLst/>
          </a:prstGeom>
        </p:spPr>
      </p:pic>
      <p:sp>
        <p:nvSpPr>
          <p:cNvPr id="44" name="Dikdörtgen 43"/>
          <p:cNvSpPr/>
          <p:nvPr/>
        </p:nvSpPr>
        <p:spPr>
          <a:xfrm>
            <a:off x="22102" y="4889839"/>
            <a:ext cx="1329393" cy="1754326"/>
          </a:xfrm>
          <a:prstGeom prst="rect">
            <a:avLst/>
          </a:prstGeom>
        </p:spPr>
        <p:txBody>
          <a:bodyPr wrap="square">
            <a:spAutoFit/>
          </a:bodyPr>
          <a:lstStyle/>
          <a:p>
            <a:r>
              <a:rPr lang="tr-TR" dirty="0" smtClean="0"/>
              <a:t>Gülen gözler, dudakların kıvrılması, rahat yüz ifadesi</a:t>
            </a:r>
            <a:endParaRPr lang="tr-TR" dirty="0"/>
          </a:p>
        </p:txBody>
      </p:sp>
      <p:sp>
        <p:nvSpPr>
          <p:cNvPr id="45" name="Dikdörtgen 44"/>
          <p:cNvSpPr/>
          <p:nvPr/>
        </p:nvSpPr>
        <p:spPr>
          <a:xfrm>
            <a:off x="1307382" y="4899195"/>
            <a:ext cx="1238423" cy="1477328"/>
          </a:xfrm>
          <a:prstGeom prst="rect">
            <a:avLst/>
          </a:prstGeom>
        </p:spPr>
        <p:txBody>
          <a:bodyPr wrap="square">
            <a:spAutoFit/>
          </a:bodyPr>
          <a:lstStyle/>
          <a:p>
            <a:r>
              <a:rPr lang="tr-TR" dirty="0" smtClean="0"/>
              <a:t>Kaşların çatılması, gözlerin düşük bakması</a:t>
            </a:r>
            <a:endParaRPr lang="tr-TR" dirty="0"/>
          </a:p>
        </p:txBody>
      </p:sp>
      <p:sp>
        <p:nvSpPr>
          <p:cNvPr id="57" name="Dikdörtgen 56"/>
          <p:cNvSpPr/>
          <p:nvPr/>
        </p:nvSpPr>
        <p:spPr>
          <a:xfrm>
            <a:off x="2713018" y="4911697"/>
            <a:ext cx="1379588" cy="1754326"/>
          </a:xfrm>
          <a:prstGeom prst="rect">
            <a:avLst/>
          </a:prstGeom>
        </p:spPr>
        <p:txBody>
          <a:bodyPr wrap="square">
            <a:spAutoFit/>
          </a:bodyPr>
          <a:lstStyle/>
          <a:p>
            <a:r>
              <a:rPr lang="tr-TR" dirty="0" smtClean="0"/>
              <a:t>Kaşların yükselmesi, gözlerin açılması, ağzın açık olması</a:t>
            </a:r>
            <a:endParaRPr lang="tr-TR" dirty="0"/>
          </a:p>
        </p:txBody>
      </p:sp>
      <p:sp>
        <p:nvSpPr>
          <p:cNvPr id="58" name="Dikdörtgen 57"/>
          <p:cNvSpPr/>
          <p:nvPr/>
        </p:nvSpPr>
        <p:spPr>
          <a:xfrm>
            <a:off x="4049696" y="4934933"/>
            <a:ext cx="1379588" cy="1754326"/>
          </a:xfrm>
          <a:prstGeom prst="rect">
            <a:avLst/>
          </a:prstGeom>
        </p:spPr>
        <p:txBody>
          <a:bodyPr wrap="square">
            <a:spAutoFit/>
          </a:bodyPr>
          <a:lstStyle/>
          <a:p>
            <a:r>
              <a:rPr lang="tr-TR" dirty="0" smtClean="0"/>
              <a:t>Kaşların çatılması, gözlerin kısılması, dudakların sıkılması</a:t>
            </a:r>
            <a:endParaRPr lang="tr-TR" dirty="0"/>
          </a:p>
        </p:txBody>
      </p:sp>
      <p:sp>
        <p:nvSpPr>
          <p:cNvPr id="63" name="Köşeli Çift Ayraç 62"/>
          <p:cNvSpPr/>
          <p:nvPr/>
        </p:nvSpPr>
        <p:spPr>
          <a:xfrm>
            <a:off x="1065924" y="5810065"/>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Verilen görsel ve bilgilere göre hangi mimik olduğunu söyleyiniz.</a:t>
            </a:r>
            <a:endParaRPr lang="tr-TR" sz="2400" dirty="0">
              <a:solidFill>
                <a:schemeClr val="tx1"/>
              </a:solidFill>
            </a:endParaRPr>
          </a:p>
        </p:txBody>
      </p:sp>
      <p:grpSp>
        <p:nvGrpSpPr>
          <p:cNvPr id="66" name="Grup 65"/>
          <p:cNvGrpSpPr/>
          <p:nvPr/>
        </p:nvGrpSpPr>
        <p:grpSpPr>
          <a:xfrm>
            <a:off x="323875" y="5827584"/>
            <a:ext cx="914437" cy="819703"/>
            <a:chOff x="313837" y="4957280"/>
            <a:chExt cx="914437" cy="819703"/>
          </a:xfrm>
        </p:grpSpPr>
        <p:grpSp>
          <p:nvGrpSpPr>
            <p:cNvPr id="69" name="Grup 68"/>
            <p:cNvGrpSpPr/>
            <p:nvPr/>
          </p:nvGrpSpPr>
          <p:grpSpPr>
            <a:xfrm>
              <a:off x="313837" y="4957280"/>
              <a:ext cx="914437" cy="819703"/>
              <a:chOff x="6709431" y="3270742"/>
              <a:chExt cx="1544353" cy="1384361"/>
            </a:xfrm>
            <a:solidFill>
              <a:schemeClr val="tx1">
                <a:lumMod val="65000"/>
                <a:lumOff val="35000"/>
              </a:schemeClr>
            </a:solidFill>
          </p:grpSpPr>
          <p:sp>
            <p:nvSpPr>
              <p:cNvPr id="7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82" name="Dikdörtgen 81"/>
          <p:cNvSpPr/>
          <p:nvPr/>
        </p:nvSpPr>
        <p:spPr>
          <a:xfrm>
            <a:off x="51763" y="3460104"/>
            <a:ext cx="1329393" cy="369332"/>
          </a:xfrm>
          <a:prstGeom prst="rect">
            <a:avLst/>
          </a:prstGeom>
        </p:spPr>
        <p:txBody>
          <a:bodyPr wrap="square">
            <a:spAutoFit/>
          </a:bodyPr>
          <a:lstStyle/>
          <a:p>
            <a:pPr algn="ctr"/>
            <a:r>
              <a:rPr lang="tr-TR" dirty="0" smtClean="0">
                <a:solidFill>
                  <a:srgbClr val="FF0000"/>
                </a:solidFill>
              </a:rPr>
              <a:t>Mutluluk</a:t>
            </a:r>
            <a:endParaRPr lang="tr-TR" dirty="0">
              <a:solidFill>
                <a:srgbClr val="FF0000"/>
              </a:solidFill>
            </a:endParaRPr>
          </a:p>
        </p:txBody>
      </p:sp>
      <p:sp>
        <p:nvSpPr>
          <p:cNvPr id="83" name="Dikdörtgen 82"/>
          <p:cNvSpPr/>
          <p:nvPr/>
        </p:nvSpPr>
        <p:spPr>
          <a:xfrm>
            <a:off x="1203565" y="3465204"/>
            <a:ext cx="1329393" cy="369332"/>
          </a:xfrm>
          <a:prstGeom prst="rect">
            <a:avLst/>
          </a:prstGeom>
        </p:spPr>
        <p:txBody>
          <a:bodyPr wrap="square">
            <a:spAutoFit/>
          </a:bodyPr>
          <a:lstStyle/>
          <a:p>
            <a:pPr algn="ctr"/>
            <a:r>
              <a:rPr lang="tr-TR" dirty="0" smtClean="0">
                <a:solidFill>
                  <a:srgbClr val="FF0000"/>
                </a:solidFill>
              </a:rPr>
              <a:t>Üzüntü</a:t>
            </a:r>
            <a:endParaRPr lang="tr-TR" dirty="0">
              <a:solidFill>
                <a:srgbClr val="FF0000"/>
              </a:solidFill>
            </a:endParaRPr>
          </a:p>
        </p:txBody>
      </p:sp>
      <p:sp>
        <p:nvSpPr>
          <p:cNvPr id="84" name="Dikdörtgen 83"/>
          <p:cNvSpPr/>
          <p:nvPr/>
        </p:nvSpPr>
        <p:spPr>
          <a:xfrm>
            <a:off x="2684024" y="3460104"/>
            <a:ext cx="1329393" cy="369332"/>
          </a:xfrm>
          <a:prstGeom prst="rect">
            <a:avLst/>
          </a:prstGeom>
        </p:spPr>
        <p:txBody>
          <a:bodyPr wrap="square">
            <a:spAutoFit/>
          </a:bodyPr>
          <a:lstStyle/>
          <a:p>
            <a:pPr algn="ctr"/>
            <a:r>
              <a:rPr lang="tr-TR" dirty="0" smtClean="0">
                <a:solidFill>
                  <a:srgbClr val="FF0000"/>
                </a:solidFill>
              </a:rPr>
              <a:t>Şaşkınlık</a:t>
            </a:r>
            <a:endParaRPr lang="tr-TR" dirty="0">
              <a:solidFill>
                <a:srgbClr val="FF0000"/>
              </a:solidFill>
            </a:endParaRPr>
          </a:p>
        </p:txBody>
      </p:sp>
      <p:sp>
        <p:nvSpPr>
          <p:cNvPr id="85" name="Dikdörtgen 84"/>
          <p:cNvSpPr/>
          <p:nvPr/>
        </p:nvSpPr>
        <p:spPr>
          <a:xfrm>
            <a:off x="4096941" y="3467487"/>
            <a:ext cx="1329393" cy="369332"/>
          </a:xfrm>
          <a:prstGeom prst="rect">
            <a:avLst/>
          </a:prstGeom>
        </p:spPr>
        <p:txBody>
          <a:bodyPr wrap="square">
            <a:spAutoFit/>
          </a:bodyPr>
          <a:lstStyle/>
          <a:p>
            <a:pPr algn="ctr"/>
            <a:r>
              <a:rPr lang="tr-TR" dirty="0" smtClean="0">
                <a:solidFill>
                  <a:srgbClr val="FF0000"/>
                </a:solidFill>
              </a:rPr>
              <a:t>Kızgınlık</a:t>
            </a:r>
            <a:endParaRPr lang="tr-TR" dirty="0">
              <a:solidFill>
                <a:srgbClr val="FF0000"/>
              </a:solidFill>
            </a:endParaRPr>
          </a:p>
        </p:txBody>
      </p:sp>
      <p:pic>
        <p:nvPicPr>
          <p:cNvPr id="21" name="Resim 2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84814" y="3409555"/>
            <a:ext cx="1207232" cy="1439085"/>
          </a:xfrm>
          <a:prstGeom prst="rect">
            <a:avLst/>
          </a:prstGeom>
        </p:spPr>
      </p:pic>
      <p:sp>
        <p:nvSpPr>
          <p:cNvPr id="86" name="Dikdörtgen 85"/>
          <p:cNvSpPr/>
          <p:nvPr/>
        </p:nvSpPr>
        <p:spPr>
          <a:xfrm>
            <a:off x="6342439" y="4934933"/>
            <a:ext cx="1329393" cy="1477328"/>
          </a:xfrm>
          <a:prstGeom prst="rect">
            <a:avLst/>
          </a:prstGeom>
        </p:spPr>
        <p:txBody>
          <a:bodyPr wrap="square">
            <a:spAutoFit/>
          </a:bodyPr>
          <a:lstStyle/>
          <a:p>
            <a:r>
              <a:rPr lang="tr-TR" dirty="0" smtClean="0"/>
              <a:t>Beğenme, onaylama, olumlu düşünce belirtme </a:t>
            </a:r>
            <a:endParaRPr lang="tr-TR" dirty="0"/>
          </a:p>
        </p:txBody>
      </p:sp>
      <p:sp>
        <p:nvSpPr>
          <p:cNvPr id="87" name="Dikdörtgen 86"/>
          <p:cNvSpPr/>
          <p:nvPr/>
        </p:nvSpPr>
        <p:spPr>
          <a:xfrm>
            <a:off x="7678877" y="4934933"/>
            <a:ext cx="1329393" cy="1200329"/>
          </a:xfrm>
          <a:prstGeom prst="rect">
            <a:avLst/>
          </a:prstGeom>
        </p:spPr>
        <p:txBody>
          <a:bodyPr wrap="square">
            <a:spAutoFit/>
          </a:bodyPr>
          <a:lstStyle/>
          <a:p>
            <a:r>
              <a:rPr lang="tr-TR" dirty="0" smtClean="0"/>
              <a:t>Reddetme katılmama, kabul etmeme</a:t>
            </a:r>
            <a:endParaRPr lang="tr-TR" dirty="0"/>
          </a:p>
        </p:txBody>
      </p:sp>
      <p:pic>
        <p:nvPicPr>
          <p:cNvPr id="23" name="Resim 2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870327" y="3367413"/>
            <a:ext cx="1647529" cy="1531622"/>
          </a:xfrm>
          <a:prstGeom prst="rect">
            <a:avLst/>
          </a:prstGeom>
        </p:spPr>
      </p:pic>
      <p:sp>
        <p:nvSpPr>
          <p:cNvPr id="88" name="Dikdörtgen 87"/>
          <p:cNvSpPr/>
          <p:nvPr/>
        </p:nvSpPr>
        <p:spPr>
          <a:xfrm>
            <a:off x="9087016" y="4934933"/>
            <a:ext cx="1600649" cy="1200329"/>
          </a:xfrm>
          <a:prstGeom prst="rect">
            <a:avLst/>
          </a:prstGeom>
        </p:spPr>
        <p:txBody>
          <a:bodyPr wrap="square">
            <a:spAutoFit/>
          </a:bodyPr>
          <a:lstStyle/>
          <a:p>
            <a:r>
              <a:rPr lang="tr-TR" dirty="0" smtClean="0"/>
              <a:t>Bilmeme, karar verememe, umursamama</a:t>
            </a:r>
            <a:endParaRPr lang="tr-TR" dirty="0"/>
          </a:p>
        </p:txBody>
      </p:sp>
      <p:pic>
        <p:nvPicPr>
          <p:cNvPr id="24" name="Resim 2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737100" y="3386791"/>
            <a:ext cx="1191714" cy="1512244"/>
          </a:xfrm>
          <a:prstGeom prst="rect">
            <a:avLst/>
          </a:prstGeom>
        </p:spPr>
      </p:pic>
      <p:sp>
        <p:nvSpPr>
          <p:cNvPr id="89" name="Dikdörtgen 88"/>
          <p:cNvSpPr/>
          <p:nvPr/>
        </p:nvSpPr>
        <p:spPr>
          <a:xfrm>
            <a:off x="10731921" y="4934933"/>
            <a:ext cx="1273181" cy="1754326"/>
          </a:xfrm>
          <a:prstGeom prst="rect">
            <a:avLst/>
          </a:prstGeom>
        </p:spPr>
        <p:txBody>
          <a:bodyPr wrap="square">
            <a:spAutoFit/>
          </a:bodyPr>
          <a:lstStyle/>
          <a:p>
            <a:r>
              <a:rPr lang="tr-TR" dirty="0" smtClean="0"/>
              <a:t>Teşekkür etme, saygı duyma, sevgi gösterme</a:t>
            </a:r>
            <a:endParaRPr lang="tr-TR" dirty="0"/>
          </a:p>
        </p:txBody>
      </p:sp>
      <p:grpSp>
        <p:nvGrpSpPr>
          <p:cNvPr id="90" name="Grup 89"/>
          <p:cNvGrpSpPr/>
          <p:nvPr/>
        </p:nvGrpSpPr>
        <p:grpSpPr>
          <a:xfrm>
            <a:off x="7240351" y="868897"/>
            <a:ext cx="4092606" cy="2339975"/>
            <a:chOff x="7240351" y="868897"/>
            <a:chExt cx="4092606" cy="2339975"/>
          </a:xfrm>
        </p:grpSpPr>
        <p:grpSp>
          <p:nvGrpSpPr>
            <p:cNvPr id="91" name="Grup 90"/>
            <p:cNvGrpSpPr/>
            <p:nvPr/>
          </p:nvGrpSpPr>
          <p:grpSpPr>
            <a:xfrm>
              <a:off x="7240351" y="868897"/>
              <a:ext cx="4092606" cy="2339975"/>
              <a:chOff x="354244" y="851821"/>
              <a:chExt cx="4092606" cy="2339975"/>
            </a:xfrm>
          </p:grpSpPr>
          <p:sp>
            <p:nvSpPr>
              <p:cNvPr id="95" name="Yuvarlatılmış Dikdörtgen 94"/>
              <p:cNvSpPr/>
              <p:nvPr/>
            </p:nvSpPr>
            <p:spPr>
              <a:xfrm>
                <a:off x="354244" y="1073855"/>
                <a:ext cx="4092606" cy="2117941"/>
              </a:xfrm>
              <a:prstGeom prst="roundRect">
                <a:avLst>
                  <a:gd name="adj" fmla="val 3441"/>
                </a:avLst>
              </a:prstGeom>
              <a:noFill/>
              <a:ln w="28575">
                <a:solidFill>
                  <a:srgbClr val="144B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6" name="Aynı Yanın Köşesi Yuvarlatılmış Dikdörtgen 95"/>
              <p:cNvSpPr/>
              <p:nvPr/>
            </p:nvSpPr>
            <p:spPr>
              <a:xfrm>
                <a:off x="838964" y="851821"/>
                <a:ext cx="3123167" cy="432232"/>
              </a:xfrm>
              <a:prstGeom prst="round2SameRect">
                <a:avLst>
                  <a:gd name="adj1" fmla="val 21243"/>
                  <a:gd name="adj2" fmla="val 0"/>
                </a:avLst>
              </a:prstGeom>
              <a:solidFill>
                <a:srgbClr val="144B84"/>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bg1"/>
                    </a:solidFill>
                  </a:rPr>
                  <a:t>Jest</a:t>
                </a:r>
                <a:endParaRPr lang="tr-TR" sz="3200" dirty="0">
                  <a:solidFill>
                    <a:schemeClr val="bg1"/>
                  </a:solidFill>
                </a:endParaRPr>
              </a:p>
            </p:txBody>
          </p:sp>
          <p:sp>
            <p:nvSpPr>
              <p:cNvPr id="97" name="Rectangle 9"/>
              <p:cNvSpPr>
                <a:spLocks noChangeArrowheads="1"/>
              </p:cNvSpPr>
              <p:nvPr/>
            </p:nvSpPr>
            <p:spPr bwMode="auto">
              <a:xfrm>
                <a:off x="1263649" y="1841143"/>
                <a:ext cx="2241551" cy="1291247"/>
              </a:xfrm>
              <a:prstGeom prst="rect">
                <a:avLst/>
              </a:prstGeom>
              <a:noFill/>
              <a:ln w="9525">
                <a:noFill/>
                <a:miter lim="800000"/>
                <a:headEnd/>
                <a:tailEnd/>
              </a:ln>
            </p:spPr>
            <p:txBody>
              <a:bodyPr/>
              <a:lstStyle/>
              <a:p>
                <a:pPr algn="ctr"/>
                <a:r>
                  <a:rPr lang="tr-TR" dirty="0"/>
                  <a:t>El, kol, baş ve vücudumuzla yaptığımız hareketlerdir.</a:t>
                </a:r>
                <a:r>
                  <a:rPr lang="tr-TR" sz="2000" dirty="0"/>
                  <a:t/>
                </a:r>
                <a:br>
                  <a:rPr lang="tr-TR" sz="2000" dirty="0"/>
                </a:br>
                <a:endParaRPr lang="en-US" sz="2000" dirty="0"/>
              </a:p>
            </p:txBody>
          </p:sp>
        </p:grpSp>
        <p:pic>
          <p:nvPicPr>
            <p:cNvPr id="92" name="Resim 91"/>
            <p:cNvPicPr>
              <a:picLocks noChangeAspect="1"/>
            </p:cNvPicPr>
            <p:nvPr/>
          </p:nvPicPr>
          <p:blipFill rotWithShape="1">
            <a:blip r:embed="rId13">
              <a:extLst>
                <a:ext uri="{28A0092B-C50C-407E-A947-70E740481C1C}">
                  <a14:useLocalDpi xmlns:a14="http://schemas.microsoft.com/office/drawing/2010/main" val="0"/>
                </a:ext>
              </a:extLst>
            </a:blip>
            <a:srcRect b="2272"/>
            <a:stretch/>
          </p:blipFill>
          <p:spPr>
            <a:xfrm>
              <a:off x="7262095" y="1660466"/>
              <a:ext cx="1218931" cy="1535018"/>
            </a:xfrm>
            <a:prstGeom prst="rect">
              <a:avLst/>
            </a:prstGeom>
          </p:spPr>
        </p:pic>
        <p:pic>
          <p:nvPicPr>
            <p:cNvPr id="93" name="Resim 9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flipH="1">
              <a:off x="10111946" y="1601882"/>
              <a:ext cx="1183029" cy="1589761"/>
            </a:xfrm>
            <a:prstGeom prst="rect">
              <a:avLst/>
            </a:prstGeom>
          </p:spPr>
        </p:pic>
        <p:pic>
          <p:nvPicPr>
            <p:cNvPr id="94" name="Resim 9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087016" y="1298659"/>
              <a:ext cx="407119" cy="400445"/>
            </a:xfrm>
            <a:prstGeom prst="rect">
              <a:avLst/>
            </a:prstGeom>
          </p:spPr>
        </p:pic>
      </p:grpSp>
      <p:pic>
        <p:nvPicPr>
          <p:cNvPr id="29" name="Resim 2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528087" y="3347219"/>
            <a:ext cx="1224090" cy="1493426"/>
          </a:xfrm>
          <a:prstGeom prst="rect">
            <a:avLst/>
          </a:prstGeom>
        </p:spPr>
      </p:pic>
    </p:spTree>
    <p:extLst>
      <p:ext uri="{BB962C8B-B14F-4D97-AF65-F5344CB8AC3E}">
        <p14:creationId xmlns:p14="http://schemas.microsoft.com/office/powerpoint/2010/main" val="318282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Effect transition="in" filter="fade">
                                      <p:cBhvr>
                                        <p:cTn id="9" dur="500"/>
                                        <p:tgtEl>
                                          <p:spTgt spid="6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wipe(left)">
                                      <p:cBhvr>
                                        <p:cTn id="13" dur="500"/>
                                        <p:tgtEl>
                                          <p:spTgt spid="6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63"/>
                                        </p:tgtEl>
                                      </p:cBhvr>
                                    </p:animEffect>
                                    <p:set>
                                      <p:cBhvr>
                                        <p:cTn id="18" dur="1" fill="hold">
                                          <p:stCondLst>
                                            <p:cond delay="499"/>
                                          </p:stCondLst>
                                        </p:cTn>
                                        <p:tgtEl>
                                          <p:spTgt spid="63"/>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66"/>
                                        </p:tgtEl>
                                        <p:attrNameLst>
                                          <p:attrName>ppt_w</p:attrName>
                                        </p:attrNameLst>
                                      </p:cBhvr>
                                      <p:tavLst>
                                        <p:tav tm="0">
                                          <p:val>
                                            <p:strVal val="ppt_w"/>
                                          </p:val>
                                        </p:tav>
                                        <p:tav tm="100000">
                                          <p:val>
                                            <p:fltVal val="0"/>
                                          </p:val>
                                        </p:tav>
                                      </p:tavLst>
                                    </p:anim>
                                    <p:anim calcmode="lin" valueType="num">
                                      <p:cBhvr>
                                        <p:cTn id="22" dur="500"/>
                                        <p:tgtEl>
                                          <p:spTgt spid="66"/>
                                        </p:tgtEl>
                                        <p:attrNameLst>
                                          <p:attrName>ppt_h</p:attrName>
                                        </p:attrNameLst>
                                      </p:cBhvr>
                                      <p:tavLst>
                                        <p:tav tm="0">
                                          <p:val>
                                            <p:strVal val="ppt_h"/>
                                          </p:val>
                                        </p:tav>
                                        <p:tav tm="100000">
                                          <p:val>
                                            <p:fltVal val="0"/>
                                          </p:val>
                                        </p:tav>
                                      </p:tavLst>
                                    </p:anim>
                                    <p:animEffect transition="out" filter="fade">
                                      <p:cBhvr>
                                        <p:cTn id="23" dur="500"/>
                                        <p:tgtEl>
                                          <p:spTgt spid="66"/>
                                        </p:tgtEl>
                                      </p:cBhvr>
                                    </p:animEffect>
                                    <p:set>
                                      <p:cBhvr>
                                        <p:cTn id="24" dur="1" fill="hold">
                                          <p:stCondLst>
                                            <p:cond delay="499"/>
                                          </p:stCondLst>
                                        </p:cTn>
                                        <p:tgtEl>
                                          <p:spTgt spid="6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par>
                          <p:cTn id="32" fill="hold">
                            <p:stCondLst>
                              <p:cond delay="500"/>
                            </p:stCondLst>
                            <p:childTnLst>
                              <p:par>
                                <p:cTn id="33" presetID="12" presetClass="entr" presetSubtype="1"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down)">
                                      <p:cBhvr>
                                        <p:cTn id="36" dur="500"/>
                                        <p:tgtEl>
                                          <p:spTgt spid="44"/>
                                        </p:tgtEl>
                                      </p:cBhvr>
                                    </p:animEffect>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p:tgtEl>
                                          <p:spTgt spid="82"/>
                                        </p:tgtEl>
                                        <p:attrNameLst>
                                          <p:attrName>ppt_y</p:attrName>
                                        </p:attrNameLst>
                                      </p:cBhvr>
                                      <p:tavLst>
                                        <p:tav tm="0">
                                          <p:val>
                                            <p:strVal val="#ppt_y+#ppt_h*1.125000"/>
                                          </p:val>
                                        </p:tav>
                                        <p:tav tm="100000">
                                          <p:val>
                                            <p:strVal val="#ppt_y"/>
                                          </p:val>
                                        </p:tav>
                                      </p:tavLst>
                                    </p:anim>
                                    <p:animEffect transition="in" filter="wipe(up)">
                                      <p:cBhvr>
                                        <p:cTn id="42" dur="500"/>
                                        <p:tgtEl>
                                          <p:spTgt spid="82"/>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500"/>
                            </p:stCondLst>
                            <p:childTnLst>
                              <p:par>
                                <p:cTn id="51" presetID="12" presetClass="entr" presetSubtype="1"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additive="base">
                                        <p:cTn id="53" dur="500"/>
                                        <p:tgtEl>
                                          <p:spTgt spid="45"/>
                                        </p:tgtEl>
                                        <p:attrNameLst>
                                          <p:attrName>ppt_y</p:attrName>
                                        </p:attrNameLst>
                                      </p:cBhvr>
                                      <p:tavLst>
                                        <p:tav tm="0">
                                          <p:val>
                                            <p:strVal val="#ppt_y-#ppt_h*1.125000"/>
                                          </p:val>
                                        </p:tav>
                                        <p:tav tm="100000">
                                          <p:val>
                                            <p:strVal val="#ppt_y"/>
                                          </p:val>
                                        </p:tav>
                                      </p:tavLst>
                                    </p:anim>
                                    <p:animEffect transition="in" filter="wipe(down)">
                                      <p:cBhvr>
                                        <p:cTn id="54" dur="500"/>
                                        <p:tgtEl>
                                          <p:spTgt spid="45"/>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4" fill="hold" grpId="0" nodeType="clickEffect">
                                  <p:stCondLst>
                                    <p:cond delay="0"/>
                                  </p:stCondLst>
                                  <p:childTnLst>
                                    <p:set>
                                      <p:cBhvr>
                                        <p:cTn id="58" dur="1" fill="hold">
                                          <p:stCondLst>
                                            <p:cond delay="0"/>
                                          </p:stCondLst>
                                        </p:cTn>
                                        <p:tgtEl>
                                          <p:spTgt spid="83"/>
                                        </p:tgtEl>
                                        <p:attrNameLst>
                                          <p:attrName>style.visibility</p:attrName>
                                        </p:attrNameLst>
                                      </p:cBhvr>
                                      <p:to>
                                        <p:strVal val="visible"/>
                                      </p:to>
                                    </p:set>
                                    <p:anim calcmode="lin" valueType="num">
                                      <p:cBhvr additive="base">
                                        <p:cTn id="59" dur="500"/>
                                        <p:tgtEl>
                                          <p:spTgt spid="83"/>
                                        </p:tgtEl>
                                        <p:attrNameLst>
                                          <p:attrName>ppt_y</p:attrName>
                                        </p:attrNameLst>
                                      </p:cBhvr>
                                      <p:tavLst>
                                        <p:tav tm="0">
                                          <p:val>
                                            <p:strVal val="#ppt_y+#ppt_h*1.125000"/>
                                          </p:val>
                                        </p:tav>
                                        <p:tav tm="100000">
                                          <p:val>
                                            <p:strVal val="#ppt_y"/>
                                          </p:val>
                                        </p:tav>
                                      </p:tavLst>
                                    </p:anim>
                                    <p:animEffect transition="in" filter="wipe(up)">
                                      <p:cBhvr>
                                        <p:cTn id="60" dur="500"/>
                                        <p:tgtEl>
                                          <p:spTgt spid="83"/>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nodeType="click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p:cTn id="65" dur="500" fill="hold"/>
                                        <p:tgtEl>
                                          <p:spTgt spid="19"/>
                                        </p:tgtEl>
                                        <p:attrNameLst>
                                          <p:attrName>ppt_w</p:attrName>
                                        </p:attrNameLst>
                                      </p:cBhvr>
                                      <p:tavLst>
                                        <p:tav tm="0">
                                          <p:val>
                                            <p:fltVal val="0"/>
                                          </p:val>
                                        </p:tav>
                                        <p:tav tm="100000">
                                          <p:val>
                                            <p:strVal val="#ppt_w"/>
                                          </p:val>
                                        </p:tav>
                                      </p:tavLst>
                                    </p:anim>
                                    <p:anim calcmode="lin" valueType="num">
                                      <p:cBhvr>
                                        <p:cTn id="66" dur="500" fill="hold"/>
                                        <p:tgtEl>
                                          <p:spTgt spid="19"/>
                                        </p:tgtEl>
                                        <p:attrNameLst>
                                          <p:attrName>ppt_h</p:attrName>
                                        </p:attrNameLst>
                                      </p:cBhvr>
                                      <p:tavLst>
                                        <p:tav tm="0">
                                          <p:val>
                                            <p:fltVal val="0"/>
                                          </p:val>
                                        </p:tav>
                                        <p:tav tm="100000">
                                          <p:val>
                                            <p:strVal val="#ppt_h"/>
                                          </p:val>
                                        </p:tav>
                                      </p:tavLst>
                                    </p:anim>
                                    <p:animEffect transition="in" filter="fade">
                                      <p:cBhvr>
                                        <p:cTn id="67" dur="500"/>
                                        <p:tgtEl>
                                          <p:spTgt spid="19"/>
                                        </p:tgtEl>
                                      </p:cBhvr>
                                    </p:animEffect>
                                  </p:childTnLst>
                                </p:cTn>
                              </p:par>
                            </p:childTnLst>
                          </p:cTn>
                        </p:par>
                        <p:par>
                          <p:cTn id="68" fill="hold">
                            <p:stCondLst>
                              <p:cond delay="500"/>
                            </p:stCondLst>
                            <p:childTnLst>
                              <p:par>
                                <p:cTn id="69" presetID="12" presetClass="entr" presetSubtype="1" fill="hold" grpId="0" nodeType="afterEffect">
                                  <p:stCondLst>
                                    <p:cond delay="0"/>
                                  </p:stCondLst>
                                  <p:childTnLst>
                                    <p:set>
                                      <p:cBhvr>
                                        <p:cTn id="70" dur="1" fill="hold">
                                          <p:stCondLst>
                                            <p:cond delay="0"/>
                                          </p:stCondLst>
                                        </p:cTn>
                                        <p:tgtEl>
                                          <p:spTgt spid="57"/>
                                        </p:tgtEl>
                                        <p:attrNameLst>
                                          <p:attrName>style.visibility</p:attrName>
                                        </p:attrNameLst>
                                      </p:cBhvr>
                                      <p:to>
                                        <p:strVal val="visible"/>
                                      </p:to>
                                    </p:set>
                                    <p:anim calcmode="lin" valueType="num">
                                      <p:cBhvr additive="base">
                                        <p:cTn id="71" dur="500"/>
                                        <p:tgtEl>
                                          <p:spTgt spid="57"/>
                                        </p:tgtEl>
                                        <p:attrNameLst>
                                          <p:attrName>ppt_y</p:attrName>
                                        </p:attrNameLst>
                                      </p:cBhvr>
                                      <p:tavLst>
                                        <p:tav tm="0">
                                          <p:val>
                                            <p:strVal val="#ppt_y-#ppt_h*1.125000"/>
                                          </p:val>
                                        </p:tav>
                                        <p:tav tm="100000">
                                          <p:val>
                                            <p:strVal val="#ppt_y"/>
                                          </p:val>
                                        </p:tav>
                                      </p:tavLst>
                                    </p:anim>
                                    <p:animEffect transition="in" filter="wipe(down)">
                                      <p:cBhvr>
                                        <p:cTn id="72" dur="500"/>
                                        <p:tgtEl>
                                          <p:spTgt spid="57"/>
                                        </p:tgtEl>
                                      </p:cBhvr>
                                    </p:animEffect>
                                  </p:childTnLst>
                                </p:cTn>
                              </p:par>
                            </p:childTnLst>
                          </p:cTn>
                        </p:par>
                      </p:childTnLst>
                    </p:cTn>
                  </p:par>
                  <p:par>
                    <p:cTn id="73" fill="hold">
                      <p:stCondLst>
                        <p:cond delay="indefinite"/>
                      </p:stCondLst>
                      <p:childTnLst>
                        <p:par>
                          <p:cTn id="74" fill="hold">
                            <p:stCondLst>
                              <p:cond delay="0"/>
                            </p:stCondLst>
                            <p:childTnLst>
                              <p:par>
                                <p:cTn id="75" presetID="12" presetClass="entr" presetSubtype="4" fill="hold" grpId="0" nodeType="clickEffect">
                                  <p:stCondLst>
                                    <p:cond delay="0"/>
                                  </p:stCondLst>
                                  <p:childTnLst>
                                    <p:set>
                                      <p:cBhvr>
                                        <p:cTn id="76" dur="1" fill="hold">
                                          <p:stCondLst>
                                            <p:cond delay="0"/>
                                          </p:stCondLst>
                                        </p:cTn>
                                        <p:tgtEl>
                                          <p:spTgt spid="84"/>
                                        </p:tgtEl>
                                        <p:attrNameLst>
                                          <p:attrName>style.visibility</p:attrName>
                                        </p:attrNameLst>
                                      </p:cBhvr>
                                      <p:to>
                                        <p:strVal val="visible"/>
                                      </p:to>
                                    </p:set>
                                    <p:anim calcmode="lin" valueType="num">
                                      <p:cBhvr additive="base">
                                        <p:cTn id="77" dur="500"/>
                                        <p:tgtEl>
                                          <p:spTgt spid="84"/>
                                        </p:tgtEl>
                                        <p:attrNameLst>
                                          <p:attrName>ppt_y</p:attrName>
                                        </p:attrNameLst>
                                      </p:cBhvr>
                                      <p:tavLst>
                                        <p:tav tm="0">
                                          <p:val>
                                            <p:strVal val="#ppt_y+#ppt_h*1.125000"/>
                                          </p:val>
                                        </p:tav>
                                        <p:tav tm="100000">
                                          <p:val>
                                            <p:strVal val="#ppt_y"/>
                                          </p:val>
                                        </p:tav>
                                      </p:tavLst>
                                    </p:anim>
                                    <p:animEffect transition="in" filter="wipe(up)">
                                      <p:cBhvr>
                                        <p:cTn id="78" dur="500"/>
                                        <p:tgtEl>
                                          <p:spTgt spid="84"/>
                                        </p:tgtEl>
                                      </p:cBhvr>
                                    </p:animEffect>
                                  </p:childTnLst>
                                </p:cTn>
                              </p:par>
                            </p:childTnLst>
                          </p:cTn>
                        </p:par>
                      </p:childTnLst>
                    </p:cTn>
                  </p:par>
                  <p:par>
                    <p:cTn id="79" fill="hold">
                      <p:stCondLst>
                        <p:cond delay="indefinite"/>
                      </p:stCondLst>
                      <p:childTnLst>
                        <p:par>
                          <p:cTn id="80" fill="hold">
                            <p:stCondLst>
                              <p:cond delay="0"/>
                            </p:stCondLst>
                            <p:childTnLst>
                              <p:par>
                                <p:cTn id="81" presetID="53" presetClass="entr" presetSubtype="16" fill="hold" nodeType="click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childTnLst>
                          </p:cTn>
                        </p:par>
                        <p:par>
                          <p:cTn id="86" fill="hold">
                            <p:stCondLst>
                              <p:cond delay="500"/>
                            </p:stCondLst>
                            <p:childTnLst>
                              <p:par>
                                <p:cTn id="87" presetID="12" presetClass="entr" presetSubtype="1" fill="hold" grpId="0" nodeType="after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additive="base">
                                        <p:cTn id="89" dur="500"/>
                                        <p:tgtEl>
                                          <p:spTgt spid="58"/>
                                        </p:tgtEl>
                                        <p:attrNameLst>
                                          <p:attrName>ppt_y</p:attrName>
                                        </p:attrNameLst>
                                      </p:cBhvr>
                                      <p:tavLst>
                                        <p:tav tm="0">
                                          <p:val>
                                            <p:strVal val="#ppt_y-#ppt_h*1.125000"/>
                                          </p:val>
                                        </p:tav>
                                        <p:tav tm="100000">
                                          <p:val>
                                            <p:strVal val="#ppt_y"/>
                                          </p:val>
                                        </p:tav>
                                      </p:tavLst>
                                    </p:anim>
                                    <p:animEffect transition="in" filter="wipe(down)">
                                      <p:cBhvr>
                                        <p:cTn id="90" dur="500"/>
                                        <p:tgtEl>
                                          <p:spTgt spid="58"/>
                                        </p:tgtEl>
                                      </p:cBhvr>
                                    </p:animEffect>
                                  </p:childTnLst>
                                </p:cTn>
                              </p:par>
                            </p:childTnLst>
                          </p:cTn>
                        </p:par>
                      </p:childTnLst>
                    </p:cTn>
                  </p:par>
                  <p:par>
                    <p:cTn id="91" fill="hold">
                      <p:stCondLst>
                        <p:cond delay="indefinite"/>
                      </p:stCondLst>
                      <p:childTnLst>
                        <p:par>
                          <p:cTn id="92" fill="hold">
                            <p:stCondLst>
                              <p:cond delay="0"/>
                            </p:stCondLst>
                            <p:childTnLst>
                              <p:par>
                                <p:cTn id="93" presetID="12" presetClass="entr" presetSubtype="4" fill="hold" grpId="0" nodeType="clickEffect">
                                  <p:stCondLst>
                                    <p:cond delay="0"/>
                                  </p:stCondLst>
                                  <p:childTnLst>
                                    <p:set>
                                      <p:cBhvr>
                                        <p:cTn id="94" dur="1" fill="hold">
                                          <p:stCondLst>
                                            <p:cond delay="0"/>
                                          </p:stCondLst>
                                        </p:cTn>
                                        <p:tgtEl>
                                          <p:spTgt spid="85"/>
                                        </p:tgtEl>
                                        <p:attrNameLst>
                                          <p:attrName>style.visibility</p:attrName>
                                        </p:attrNameLst>
                                      </p:cBhvr>
                                      <p:to>
                                        <p:strVal val="visible"/>
                                      </p:to>
                                    </p:set>
                                    <p:anim calcmode="lin" valueType="num">
                                      <p:cBhvr additive="base">
                                        <p:cTn id="95" dur="500"/>
                                        <p:tgtEl>
                                          <p:spTgt spid="85"/>
                                        </p:tgtEl>
                                        <p:attrNameLst>
                                          <p:attrName>ppt_y</p:attrName>
                                        </p:attrNameLst>
                                      </p:cBhvr>
                                      <p:tavLst>
                                        <p:tav tm="0">
                                          <p:val>
                                            <p:strVal val="#ppt_y+#ppt_h*1.125000"/>
                                          </p:val>
                                        </p:tav>
                                        <p:tav tm="100000">
                                          <p:val>
                                            <p:strVal val="#ppt_y"/>
                                          </p:val>
                                        </p:tav>
                                      </p:tavLst>
                                    </p:anim>
                                    <p:animEffect transition="in" filter="wipe(up)">
                                      <p:cBhvr>
                                        <p:cTn id="96" dur="500"/>
                                        <p:tgtEl>
                                          <p:spTgt spid="85"/>
                                        </p:tgtEl>
                                      </p:cBhvr>
                                    </p:animEffect>
                                  </p:childTnLst>
                                </p:cTn>
                              </p:par>
                            </p:childTnLst>
                          </p:cTn>
                        </p:par>
                      </p:childTnLst>
                    </p:cTn>
                  </p:par>
                  <p:par>
                    <p:cTn id="97" fill="hold">
                      <p:stCondLst>
                        <p:cond delay="indefinite"/>
                      </p:stCondLst>
                      <p:childTnLst>
                        <p:par>
                          <p:cTn id="98" fill="hold">
                            <p:stCondLst>
                              <p:cond delay="0"/>
                            </p:stCondLst>
                            <p:childTnLst>
                              <p:par>
                                <p:cTn id="99" presetID="53" presetClass="entr" presetSubtype="16" fill="hold" nodeType="clickEffect">
                                  <p:stCondLst>
                                    <p:cond delay="0"/>
                                  </p:stCondLst>
                                  <p:childTnLst>
                                    <p:set>
                                      <p:cBhvr>
                                        <p:cTn id="100" dur="1" fill="hold">
                                          <p:stCondLst>
                                            <p:cond delay="0"/>
                                          </p:stCondLst>
                                        </p:cTn>
                                        <p:tgtEl>
                                          <p:spTgt spid="90"/>
                                        </p:tgtEl>
                                        <p:attrNameLst>
                                          <p:attrName>style.visibility</p:attrName>
                                        </p:attrNameLst>
                                      </p:cBhvr>
                                      <p:to>
                                        <p:strVal val="visible"/>
                                      </p:to>
                                    </p:set>
                                    <p:anim calcmode="lin" valueType="num">
                                      <p:cBhvr>
                                        <p:cTn id="101" dur="500" fill="hold"/>
                                        <p:tgtEl>
                                          <p:spTgt spid="90"/>
                                        </p:tgtEl>
                                        <p:attrNameLst>
                                          <p:attrName>ppt_w</p:attrName>
                                        </p:attrNameLst>
                                      </p:cBhvr>
                                      <p:tavLst>
                                        <p:tav tm="0">
                                          <p:val>
                                            <p:fltVal val="0"/>
                                          </p:val>
                                        </p:tav>
                                        <p:tav tm="100000">
                                          <p:val>
                                            <p:strVal val="#ppt_w"/>
                                          </p:val>
                                        </p:tav>
                                      </p:tavLst>
                                    </p:anim>
                                    <p:anim calcmode="lin" valueType="num">
                                      <p:cBhvr>
                                        <p:cTn id="102" dur="500" fill="hold"/>
                                        <p:tgtEl>
                                          <p:spTgt spid="90"/>
                                        </p:tgtEl>
                                        <p:attrNameLst>
                                          <p:attrName>ppt_h</p:attrName>
                                        </p:attrNameLst>
                                      </p:cBhvr>
                                      <p:tavLst>
                                        <p:tav tm="0">
                                          <p:val>
                                            <p:fltVal val="0"/>
                                          </p:val>
                                        </p:tav>
                                        <p:tav tm="100000">
                                          <p:val>
                                            <p:strVal val="#ppt_h"/>
                                          </p:val>
                                        </p:tav>
                                      </p:tavLst>
                                    </p:anim>
                                    <p:animEffect transition="in" filter="fade">
                                      <p:cBhvr>
                                        <p:cTn id="103" dur="500"/>
                                        <p:tgtEl>
                                          <p:spTgt spid="90"/>
                                        </p:tgtEl>
                                      </p:cBhvr>
                                    </p:animEffect>
                                  </p:childTnLst>
                                </p:cTn>
                              </p:par>
                            </p:childTnLst>
                          </p:cTn>
                        </p:par>
                      </p:childTnLst>
                    </p:cTn>
                  </p:par>
                  <p:par>
                    <p:cTn id="104" fill="hold">
                      <p:stCondLst>
                        <p:cond delay="indefinite"/>
                      </p:stCondLst>
                      <p:childTnLst>
                        <p:par>
                          <p:cTn id="105" fill="hold">
                            <p:stCondLst>
                              <p:cond delay="0"/>
                            </p:stCondLst>
                            <p:childTnLst>
                              <p:par>
                                <p:cTn id="106" presetID="53" presetClass="entr" presetSubtype="16" fill="hold" nodeType="click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p:cTn id="108" dur="500" fill="hold"/>
                                        <p:tgtEl>
                                          <p:spTgt spid="21"/>
                                        </p:tgtEl>
                                        <p:attrNameLst>
                                          <p:attrName>ppt_w</p:attrName>
                                        </p:attrNameLst>
                                      </p:cBhvr>
                                      <p:tavLst>
                                        <p:tav tm="0">
                                          <p:val>
                                            <p:fltVal val="0"/>
                                          </p:val>
                                        </p:tav>
                                        <p:tav tm="100000">
                                          <p:val>
                                            <p:strVal val="#ppt_w"/>
                                          </p:val>
                                        </p:tav>
                                      </p:tavLst>
                                    </p:anim>
                                    <p:anim calcmode="lin" valueType="num">
                                      <p:cBhvr>
                                        <p:cTn id="109" dur="500" fill="hold"/>
                                        <p:tgtEl>
                                          <p:spTgt spid="21"/>
                                        </p:tgtEl>
                                        <p:attrNameLst>
                                          <p:attrName>ppt_h</p:attrName>
                                        </p:attrNameLst>
                                      </p:cBhvr>
                                      <p:tavLst>
                                        <p:tav tm="0">
                                          <p:val>
                                            <p:fltVal val="0"/>
                                          </p:val>
                                        </p:tav>
                                        <p:tav tm="100000">
                                          <p:val>
                                            <p:strVal val="#ppt_h"/>
                                          </p:val>
                                        </p:tav>
                                      </p:tavLst>
                                    </p:anim>
                                    <p:animEffect transition="in" filter="fade">
                                      <p:cBhvr>
                                        <p:cTn id="110" dur="500"/>
                                        <p:tgtEl>
                                          <p:spTgt spid="21"/>
                                        </p:tgtEl>
                                      </p:cBhvr>
                                    </p:animEffect>
                                  </p:childTnLst>
                                </p:cTn>
                              </p:par>
                            </p:childTnLst>
                          </p:cTn>
                        </p:par>
                        <p:par>
                          <p:cTn id="111" fill="hold">
                            <p:stCondLst>
                              <p:cond delay="500"/>
                            </p:stCondLst>
                            <p:childTnLst>
                              <p:par>
                                <p:cTn id="112" presetID="12" presetClass="entr" presetSubtype="1" fill="hold" grpId="0" nodeType="afterEffect">
                                  <p:stCondLst>
                                    <p:cond delay="0"/>
                                  </p:stCondLst>
                                  <p:childTnLst>
                                    <p:set>
                                      <p:cBhvr>
                                        <p:cTn id="113" dur="1" fill="hold">
                                          <p:stCondLst>
                                            <p:cond delay="0"/>
                                          </p:stCondLst>
                                        </p:cTn>
                                        <p:tgtEl>
                                          <p:spTgt spid="86"/>
                                        </p:tgtEl>
                                        <p:attrNameLst>
                                          <p:attrName>style.visibility</p:attrName>
                                        </p:attrNameLst>
                                      </p:cBhvr>
                                      <p:to>
                                        <p:strVal val="visible"/>
                                      </p:to>
                                    </p:set>
                                    <p:anim calcmode="lin" valueType="num">
                                      <p:cBhvr additive="base">
                                        <p:cTn id="114" dur="500"/>
                                        <p:tgtEl>
                                          <p:spTgt spid="86"/>
                                        </p:tgtEl>
                                        <p:attrNameLst>
                                          <p:attrName>ppt_y</p:attrName>
                                        </p:attrNameLst>
                                      </p:cBhvr>
                                      <p:tavLst>
                                        <p:tav tm="0">
                                          <p:val>
                                            <p:strVal val="#ppt_y-#ppt_h*1.125000"/>
                                          </p:val>
                                        </p:tav>
                                        <p:tav tm="100000">
                                          <p:val>
                                            <p:strVal val="#ppt_y"/>
                                          </p:val>
                                        </p:tav>
                                      </p:tavLst>
                                    </p:anim>
                                    <p:animEffect transition="in" filter="wipe(down)">
                                      <p:cBhvr>
                                        <p:cTn id="115" dur="500"/>
                                        <p:tgtEl>
                                          <p:spTgt spid="86"/>
                                        </p:tgtEl>
                                      </p:cBhvr>
                                    </p:animEffect>
                                  </p:childTnLst>
                                </p:cTn>
                              </p:par>
                            </p:childTnLst>
                          </p:cTn>
                        </p:par>
                      </p:childTnLst>
                    </p:cTn>
                  </p:par>
                  <p:par>
                    <p:cTn id="116" fill="hold">
                      <p:stCondLst>
                        <p:cond delay="indefinite"/>
                      </p:stCondLst>
                      <p:childTnLst>
                        <p:par>
                          <p:cTn id="117" fill="hold">
                            <p:stCondLst>
                              <p:cond delay="0"/>
                            </p:stCondLst>
                            <p:childTnLst>
                              <p:par>
                                <p:cTn id="118" presetID="53" presetClass="entr" presetSubtype="16" fill="hold" nodeType="clickEffect">
                                  <p:stCondLst>
                                    <p:cond delay="0"/>
                                  </p:stCondLst>
                                  <p:childTnLst>
                                    <p:set>
                                      <p:cBhvr>
                                        <p:cTn id="119" dur="1" fill="hold">
                                          <p:stCondLst>
                                            <p:cond delay="0"/>
                                          </p:stCondLst>
                                        </p:cTn>
                                        <p:tgtEl>
                                          <p:spTgt spid="29"/>
                                        </p:tgtEl>
                                        <p:attrNameLst>
                                          <p:attrName>style.visibility</p:attrName>
                                        </p:attrNameLst>
                                      </p:cBhvr>
                                      <p:to>
                                        <p:strVal val="visible"/>
                                      </p:to>
                                    </p:set>
                                    <p:anim calcmode="lin" valueType="num">
                                      <p:cBhvr>
                                        <p:cTn id="120" dur="500" fill="hold"/>
                                        <p:tgtEl>
                                          <p:spTgt spid="29"/>
                                        </p:tgtEl>
                                        <p:attrNameLst>
                                          <p:attrName>ppt_w</p:attrName>
                                        </p:attrNameLst>
                                      </p:cBhvr>
                                      <p:tavLst>
                                        <p:tav tm="0">
                                          <p:val>
                                            <p:fltVal val="0"/>
                                          </p:val>
                                        </p:tav>
                                        <p:tav tm="100000">
                                          <p:val>
                                            <p:strVal val="#ppt_w"/>
                                          </p:val>
                                        </p:tav>
                                      </p:tavLst>
                                    </p:anim>
                                    <p:anim calcmode="lin" valueType="num">
                                      <p:cBhvr>
                                        <p:cTn id="121" dur="500" fill="hold"/>
                                        <p:tgtEl>
                                          <p:spTgt spid="29"/>
                                        </p:tgtEl>
                                        <p:attrNameLst>
                                          <p:attrName>ppt_h</p:attrName>
                                        </p:attrNameLst>
                                      </p:cBhvr>
                                      <p:tavLst>
                                        <p:tav tm="0">
                                          <p:val>
                                            <p:fltVal val="0"/>
                                          </p:val>
                                        </p:tav>
                                        <p:tav tm="100000">
                                          <p:val>
                                            <p:strVal val="#ppt_h"/>
                                          </p:val>
                                        </p:tav>
                                      </p:tavLst>
                                    </p:anim>
                                    <p:animEffect transition="in" filter="fade">
                                      <p:cBhvr>
                                        <p:cTn id="122" dur="500"/>
                                        <p:tgtEl>
                                          <p:spTgt spid="29"/>
                                        </p:tgtEl>
                                      </p:cBhvr>
                                    </p:animEffect>
                                  </p:childTnLst>
                                </p:cTn>
                              </p:par>
                            </p:childTnLst>
                          </p:cTn>
                        </p:par>
                        <p:par>
                          <p:cTn id="123" fill="hold">
                            <p:stCondLst>
                              <p:cond delay="500"/>
                            </p:stCondLst>
                            <p:childTnLst>
                              <p:par>
                                <p:cTn id="124" presetID="12" presetClass="entr" presetSubtype="1" fill="hold" grpId="0" nodeType="afterEffect">
                                  <p:stCondLst>
                                    <p:cond delay="0"/>
                                  </p:stCondLst>
                                  <p:childTnLst>
                                    <p:set>
                                      <p:cBhvr>
                                        <p:cTn id="125" dur="1" fill="hold">
                                          <p:stCondLst>
                                            <p:cond delay="0"/>
                                          </p:stCondLst>
                                        </p:cTn>
                                        <p:tgtEl>
                                          <p:spTgt spid="87"/>
                                        </p:tgtEl>
                                        <p:attrNameLst>
                                          <p:attrName>style.visibility</p:attrName>
                                        </p:attrNameLst>
                                      </p:cBhvr>
                                      <p:to>
                                        <p:strVal val="visible"/>
                                      </p:to>
                                    </p:set>
                                    <p:anim calcmode="lin" valueType="num">
                                      <p:cBhvr additive="base">
                                        <p:cTn id="126" dur="500"/>
                                        <p:tgtEl>
                                          <p:spTgt spid="87"/>
                                        </p:tgtEl>
                                        <p:attrNameLst>
                                          <p:attrName>ppt_y</p:attrName>
                                        </p:attrNameLst>
                                      </p:cBhvr>
                                      <p:tavLst>
                                        <p:tav tm="0">
                                          <p:val>
                                            <p:strVal val="#ppt_y-#ppt_h*1.125000"/>
                                          </p:val>
                                        </p:tav>
                                        <p:tav tm="100000">
                                          <p:val>
                                            <p:strVal val="#ppt_y"/>
                                          </p:val>
                                        </p:tav>
                                      </p:tavLst>
                                    </p:anim>
                                    <p:animEffect transition="in" filter="wipe(down)">
                                      <p:cBhvr>
                                        <p:cTn id="127" dur="500"/>
                                        <p:tgtEl>
                                          <p:spTgt spid="87"/>
                                        </p:tgtEl>
                                      </p:cBhvr>
                                    </p:animEffect>
                                  </p:childTnLst>
                                </p:cTn>
                              </p:par>
                            </p:childTnLst>
                          </p:cTn>
                        </p:par>
                      </p:childTnLst>
                    </p:cTn>
                  </p:par>
                  <p:par>
                    <p:cTn id="128" fill="hold">
                      <p:stCondLst>
                        <p:cond delay="indefinite"/>
                      </p:stCondLst>
                      <p:childTnLst>
                        <p:par>
                          <p:cTn id="129" fill="hold">
                            <p:stCondLst>
                              <p:cond delay="0"/>
                            </p:stCondLst>
                            <p:childTnLst>
                              <p:par>
                                <p:cTn id="130" presetID="53" presetClass="entr" presetSubtype="16" fill="hold" nodeType="click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p:cTn id="132" dur="500" fill="hold"/>
                                        <p:tgtEl>
                                          <p:spTgt spid="23"/>
                                        </p:tgtEl>
                                        <p:attrNameLst>
                                          <p:attrName>ppt_w</p:attrName>
                                        </p:attrNameLst>
                                      </p:cBhvr>
                                      <p:tavLst>
                                        <p:tav tm="0">
                                          <p:val>
                                            <p:fltVal val="0"/>
                                          </p:val>
                                        </p:tav>
                                        <p:tav tm="100000">
                                          <p:val>
                                            <p:strVal val="#ppt_w"/>
                                          </p:val>
                                        </p:tav>
                                      </p:tavLst>
                                    </p:anim>
                                    <p:anim calcmode="lin" valueType="num">
                                      <p:cBhvr>
                                        <p:cTn id="133" dur="500" fill="hold"/>
                                        <p:tgtEl>
                                          <p:spTgt spid="23"/>
                                        </p:tgtEl>
                                        <p:attrNameLst>
                                          <p:attrName>ppt_h</p:attrName>
                                        </p:attrNameLst>
                                      </p:cBhvr>
                                      <p:tavLst>
                                        <p:tav tm="0">
                                          <p:val>
                                            <p:fltVal val="0"/>
                                          </p:val>
                                        </p:tav>
                                        <p:tav tm="100000">
                                          <p:val>
                                            <p:strVal val="#ppt_h"/>
                                          </p:val>
                                        </p:tav>
                                      </p:tavLst>
                                    </p:anim>
                                    <p:animEffect transition="in" filter="fade">
                                      <p:cBhvr>
                                        <p:cTn id="134" dur="500"/>
                                        <p:tgtEl>
                                          <p:spTgt spid="23"/>
                                        </p:tgtEl>
                                      </p:cBhvr>
                                    </p:animEffect>
                                  </p:childTnLst>
                                </p:cTn>
                              </p:par>
                            </p:childTnLst>
                          </p:cTn>
                        </p:par>
                        <p:par>
                          <p:cTn id="135" fill="hold">
                            <p:stCondLst>
                              <p:cond delay="500"/>
                            </p:stCondLst>
                            <p:childTnLst>
                              <p:par>
                                <p:cTn id="136" presetID="12" presetClass="entr" presetSubtype="1" fill="hold" grpId="0" nodeType="afterEffect">
                                  <p:stCondLst>
                                    <p:cond delay="0"/>
                                  </p:stCondLst>
                                  <p:childTnLst>
                                    <p:set>
                                      <p:cBhvr>
                                        <p:cTn id="137" dur="1" fill="hold">
                                          <p:stCondLst>
                                            <p:cond delay="0"/>
                                          </p:stCondLst>
                                        </p:cTn>
                                        <p:tgtEl>
                                          <p:spTgt spid="88"/>
                                        </p:tgtEl>
                                        <p:attrNameLst>
                                          <p:attrName>style.visibility</p:attrName>
                                        </p:attrNameLst>
                                      </p:cBhvr>
                                      <p:to>
                                        <p:strVal val="visible"/>
                                      </p:to>
                                    </p:set>
                                    <p:anim calcmode="lin" valueType="num">
                                      <p:cBhvr additive="base">
                                        <p:cTn id="138" dur="500"/>
                                        <p:tgtEl>
                                          <p:spTgt spid="88"/>
                                        </p:tgtEl>
                                        <p:attrNameLst>
                                          <p:attrName>ppt_y</p:attrName>
                                        </p:attrNameLst>
                                      </p:cBhvr>
                                      <p:tavLst>
                                        <p:tav tm="0">
                                          <p:val>
                                            <p:strVal val="#ppt_y-#ppt_h*1.125000"/>
                                          </p:val>
                                        </p:tav>
                                        <p:tav tm="100000">
                                          <p:val>
                                            <p:strVal val="#ppt_y"/>
                                          </p:val>
                                        </p:tav>
                                      </p:tavLst>
                                    </p:anim>
                                    <p:animEffect transition="in" filter="wipe(down)">
                                      <p:cBhvr>
                                        <p:cTn id="139" dur="500"/>
                                        <p:tgtEl>
                                          <p:spTgt spid="88"/>
                                        </p:tgtEl>
                                      </p:cBhvr>
                                    </p:animEffect>
                                  </p:childTnLst>
                                </p:cTn>
                              </p:par>
                            </p:childTnLst>
                          </p:cTn>
                        </p:par>
                      </p:childTnLst>
                    </p:cTn>
                  </p:par>
                  <p:par>
                    <p:cTn id="140" fill="hold">
                      <p:stCondLst>
                        <p:cond delay="indefinite"/>
                      </p:stCondLst>
                      <p:childTnLst>
                        <p:par>
                          <p:cTn id="141" fill="hold">
                            <p:stCondLst>
                              <p:cond delay="0"/>
                            </p:stCondLst>
                            <p:childTnLst>
                              <p:par>
                                <p:cTn id="142" presetID="53" presetClass="entr" presetSubtype="16" fill="hold" nodeType="clickEffect">
                                  <p:stCondLst>
                                    <p:cond delay="0"/>
                                  </p:stCondLst>
                                  <p:childTnLst>
                                    <p:set>
                                      <p:cBhvr>
                                        <p:cTn id="143" dur="1" fill="hold">
                                          <p:stCondLst>
                                            <p:cond delay="0"/>
                                          </p:stCondLst>
                                        </p:cTn>
                                        <p:tgtEl>
                                          <p:spTgt spid="24"/>
                                        </p:tgtEl>
                                        <p:attrNameLst>
                                          <p:attrName>style.visibility</p:attrName>
                                        </p:attrNameLst>
                                      </p:cBhvr>
                                      <p:to>
                                        <p:strVal val="visible"/>
                                      </p:to>
                                    </p:set>
                                    <p:anim calcmode="lin" valueType="num">
                                      <p:cBhvr>
                                        <p:cTn id="144" dur="500" fill="hold"/>
                                        <p:tgtEl>
                                          <p:spTgt spid="24"/>
                                        </p:tgtEl>
                                        <p:attrNameLst>
                                          <p:attrName>ppt_w</p:attrName>
                                        </p:attrNameLst>
                                      </p:cBhvr>
                                      <p:tavLst>
                                        <p:tav tm="0">
                                          <p:val>
                                            <p:fltVal val="0"/>
                                          </p:val>
                                        </p:tav>
                                        <p:tav tm="100000">
                                          <p:val>
                                            <p:strVal val="#ppt_w"/>
                                          </p:val>
                                        </p:tav>
                                      </p:tavLst>
                                    </p:anim>
                                    <p:anim calcmode="lin" valueType="num">
                                      <p:cBhvr>
                                        <p:cTn id="145" dur="500" fill="hold"/>
                                        <p:tgtEl>
                                          <p:spTgt spid="24"/>
                                        </p:tgtEl>
                                        <p:attrNameLst>
                                          <p:attrName>ppt_h</p:attrName>
                                        </p:attrNameLst>
                                      </p:cBhvr>
                                      <p:tavLst>
                                        <p:tav tm="0">
                                          <p:val>
                                            <p:fltVal val="0"/>
                                          </p:val>
                                        </p:tav>
                                        <p:tav tm="100000">
                                          <p:val>
                                            <p:strVal val="#ppt_h"/>
                                          </p:val>
                                        </p:tav>
                                      </p:tavLst>
                                    </p:anim>
                                    <p:animEffect transition="in" filter="fade">
                                      <p:cBhvr>
                                        <p:cTn id="146" dur="500"/>
                                        <p:tgtEl>
                                          <p:spTgt spid="24"/>
                                        </p:tgtEl>
                                      </p:cBhvr>
                                    </p:animEffect>
                                  </p:childTnLst>
                                </p:cTn>
                              </p:par>
                            </p:childTnLst>
                          </p:cTn>
                        </p:par>
                        <p:par>
                          <p:cTn id="147" fill="hold">
                            <p:stCondLst>
                              <p:cond delay="500"/>
                            </p:stCondLst>
                            <p:childTnLst>
                              <p:par>
                                <p:cTn id="148" presetID="12" presetClass="entr" presetSubtype="1" fill="hold" grpId="0" nodeType="afterEffect">
                                  <p:stCondLst>
                                    <p:cond delay="0"/>
                                  </p:stCondLst>
                                  <p:childTnLst>
                                    <p:set>
                                      <p:cBhvr>
                                        <p:cTn id="149" dur="1" fill="hold">
                                          <p:stCondLst>
                                            <p:cond delay="0"/>
                                          </p:stCondLst>
                                        </p:cTn>
                                        <p:tgtEl>
                                          <p:spTgt spid="89"/>
                                        </p:tgtEl>
                                        <p:attrNameLst>
                                          <p:attrName>style.visibility</p:attrName>
                                        </p:attrNameLst>
                                      </p:cBhvr>
                                      <p:to>
                                        <p:strVal val="visible"/>
                                      </p:to>
                                    </p:set>
                                    <p:anim calcmode="lin" valueType="num">
                                      <p:cBhvr additive="base">
                                        <p:cTn id="150" dur="500"/>
                                        <p:tgtEl>
                                          <p:spTgt spid="89"/>
                                        </p:tgtEl>
                                        <p:attrNameLst>
                                          <p:attrName>ppt_y</p:attrName>
                                        </p:attrNameLst>
                                      </p:cBhvr>
                                      <p:tavLst>
                                        <p:tav tm="0">
                                          <p:val>
                                            <p:strVal val="#ppt_y-#ppt_h*1.125000"/>
                                          </p:val>
                                        </p:tav>
                                        <p:tav tm="100000">
                                          <p:val>
                                            <p:strVal val="#ppt_y"/>
                                          </p:val>
                                        </p:tav>
                                      </p:tavLst>
                                    </p:anim>
                                    <p:animEffect transition="in" filter="wipe(down)">
                                      <p:cBhvr>
                                        <p:cTn id="151"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57" grpId="0"/>
      <p:bldP spid="58" grpId="0"/>
      <p:bldP spid="63" grpId="0" animBg="1"/>
      <p:bldP spid="63" grpId="1" animBg="1"/>
      <p:bldP spid="82" grpId="0"/>
      <p:bldP spid="83" grpId="0"/>
      <p:bldP spid="84" grpId="0"/>
      <p:bldP spid="85" grpId="0"/>
      <p:bldP spid="86" grpId="0"/>
      <p:bldP spid="87" grpId="0"/>
      <p:bldP spid="88" grpId="0"/>
      <p:bldP spid="8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Beden Dili</a:t>
            </a:r>
            <a:endParaRPr lang="en-US" sz="2800" dirty="0">
              <a:solidFill>
                <a:schemeClr val="bg1"/>
              </a:solidFill>
            </a:endParaRPr>
          </a:p>
        </p:txBody>
      </p:sp>
      <p:sp>
        <p:nvSpPr>
          <p:cNvPr id="38" name="Köşeli Çift Ayraç 37"/>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grafik hakkında neler söyleyebilirsiniz?</a:t>
            </a:r>
            <a:endParaRPr lang="tr-TR" sz="2400" dirty="0">
              <a:solidFill>
                <a:schemeClr val="tx1"/>
              </a:solidFill>
            </a:endParaRPr>
          </a:p>
        </p:txBody>
      </p:sp>
      <p:grpSp>
        <p:nvGrpSpPr>
          <p:cNvPr id="44" name="Grup 43"/>
          <p:cNvGrpSpPr/>
          <p:nvPr/>
        </p:nvGrpSpPr>
        <p:grpSpPr>
          <a:xfrm>
            <a:off x="323875" y="5827584"/>
            <a:ext cx="914437" cy="819703"/>
            <a:chOff x="313837" y="4957280"/>
            <a:chExt cx="914437" cy="819703"/>
          </a:xfrm>
        </p:grpSpPr>
        <p:grpSp>
          <p:nvGrpSpPr>
            <p:cNvPr id="45" name="Grup 44"/>
            <p:cNvGrpSpPr/>
            <p:nvPr/>
          </p:nvGrpSpPr>
          <p:grpSpPr>
            <a:xfrm>
              <a:off x="313837" y="4957280"/>
              <a:ext cx="914437" cy="819703"/>
              <a:chOff x="6709431" y="3270742"/>
              <a:chExt cx="1544353" cy="1384361"/>
            </a:xfrm>
            <a:solidFill>
              <a:schemeClr val="tx1">
                <a:lumMod val="65000"/>
                <a:lumOff val="35000"/>
              </a:schemeClr>
            </a:solidFill>
          </p:grpSpPr>
          <p:sp>
            <p:nvSpPr>
              <p:cNvPr id="4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5" name="Resi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551" y="993058"/>
            <a:ext cx="4959223" cy="4654256"/>
          </a:xfrm>
          <a:prstGeom prst="rect">
            <a:avLst/>
          </a:prstGeom>
        </p:spPr>
      </p:pic>
      <p:sp>
        <p:nvSpPr>
          <p:cNvPr id="50" name="Google Shape;1592;p27"/>
          <p:cNvSpPr/>
          <p:nvPr/>
        </p:nvSpPr>
        <p:spPr>
          <a:xfrm>
            <a:off x="5347485" y="993058"/>
            <a:ext cx="6441393" cy="866737"/>
          </a:xfrm>
          <a:custGeom>
            <a:avLst/>
            <a:gdLst>
              <a:gd name="connsiteX0" fmla="*/ 0 w 520636"/>
              <a:gd name="connsiteY0" fmla="*/ 0 h 118491"/>
              <a:gd name="connsiteX1" fmla="*/ 520636 w 520636"/>
              <a:gd name="connsiteY1" fmla="*/ 0 h 118491"/>
              <a:gd name="connsiteX2" fmla="*/ 494689 w 520636"/>
              <a:gd name="connsiteY2" fmla="*/ 65966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9870 w 520636"/>
              <a:gd name="connsiteY2" fmla="*/ 60589 h 118491"/>
              <a:gd name="connsiteX3" fmla="*/ 520636 w 520636"/>
              <a:gd name="connsiteY3" fmla="*/ 118491 h 118491"/>
              <a:gd name="connsiteX4" fmla="*/ 0 w 520636"/>
              <a:gd name="connsiteY4" fmla="*/ 118491 h 118491"/>
              <a:gd name="connsiteX5" fmla="*/ 0 w 520636"/>
              <a:gd name="connsiteY5" fmla="*/ 0 h 118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0636" h="118491" extrusionOk="0">
                <a:moveTo>
                  <a:pt x="0" y="0"/>
                </a:moveTo>
                <a:cubicBezTo>
                  <a:pt x="0" y="4191"/>
                  <a:pt x="520636" y="0"/>
                  <a:pt x="520636" y="0"/>
                </a:cubicBezTo>
                <a:lnTo>
                  <a:pt x="499870" y="60589"/>
                </a:lnTo>
                <a:lnTo>
                  <a:pt x="520636" y="118491"/>
                </a:lnTo>
                <a:lnTo>
                  <a:pt x="0" y="118491"/>
                </a:lnTo>
                <a:lnTo>
                  <a:pt x="0" y="0"/>
                </a:lnTo>
                <a:close/>
              </a:path>
            </a:pathLst>
          </a:custGeom>
          <a:solidFill>
            <a:srgbClr val="FFC00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r>
              <a:rPr lang="tr-TR" sz="2400" dirty="0"/>
              <a:t>İnsan ilişkilerinde ve etkili iletişimde en belirleyici unsur %</a:t>
            </a:r>
            <a:r>
              <a:rPr lang="tr-TR" sz="2400" dirty="0" err="1"/>
              <a:t>55'lik</a:t>
            </a:r>
            <a:r>
              <a:rPr lang="tr-TR" sz="2400" dirty="0"/>
              <a:t> oranla beden dilidir. </a:t>
            </a:r>
          </a:p>
        </p:txBody>
      </p:sp>
      <p:sp>
        <p:nvSpPr>
          <p:cNvPr id="52" name="Freeform 16"/>
          <p:cNvSpPr>
            <a:spLocks noChangeAspect="1"/>
          </p:cNvSpPr>
          <p:nvPr/>
        </p:nvSpPr>
        <p:spPr bwMode="auto">
          <a:xfrm rot="16200000" flipH="1" flipV="1">
            <a:off x="8095241" y="2510143"/>
            <a:ext cx="945875" cy="647616"/>
          </a:xfrm>
          <a:custGeom>
            <a:avLst/>
            <a:gdLst>
              <a:gd name="T0" fmla="*/ 578 w 595"/>
              <a:gd name="T1" fmla="*/ 192 h 408"/>
              <a:gd name="T2" fmla="*/ 570 w 595"/>
              <a:gd name="T3" fmla="*/ 185 h 408"/>
              <a:gd name="T4" fmla="*/ 558 w 595"/>
              <a:gd name="T5" fmla="*/ 173 h 408"/>
              <a:gd name="T6" fmla="*/ 544 w 595"/>
              <a:gd name="T7" fmla="*/ 164 h 408"/>
              <a:gd name="T8" fmla="*/ 533 w 595"/>
              <a:gd name="T9" fmla="*/ 159 h 408"/>
              <a:gd name="T10" fmla="*/ 519 w 595"/>
              <a:gd name="T11" fmla="*/ 146 h 408"/>
              <a:gd name="T12" fmla="*/ 508 w 595"/>
              <a:gd name="T13" fmla="*/ 136 h 408"/>
              <a:gd name="T14" fmla="*/ 492 w 595"/>
              <a:gd name="T15" fmla="*/ 124 h 408"/>
              <a:gd name="T16" fmla="*/ 475 w 595"/>
              <a:gd name="T17" fmla="*/ 111 h 408"/>
              <a:gd name="T18" fmla="*/ 461 w 595"/>
              <a:gd name="T19" fmla="*/ 103 h 408"/>
              <a:gd name="T20" fmla="*/ 450 w 595"/>
              <a:gd name="T21" fmla="*/ 95 h 408"/>
              <a:gd name="T22" fmla="*/ 437 w 595"/>
              <a:gd name="T23" fmla="*/ 83 h 408"/>
              <a:gd name="T24" fmla="*/ 425 w 595"/>
              <a:gd name="T25" fmla="*/ 72 h 408"/>
              <a:gd name="T26" fmla="*/ 411 w 595"/>
              <a:gd name="T27" fmla="*/ 65 h 408"/>
              <a:gd name="T28" fmla="*/ 396 w 595"/>
              <a:gd name="T29" fmla="*/ 54 h 408"/>
              <a:gd name="T30" fmla="*/ 382 w 595"/>
              <a:gd name="T31" fmla="*/ 43 h 408"/>
              <a:gd name="T32" fmla="*/ 373 w 595"/>
              <a:gd name="T33" fmla="*/ 33 h 408"/>
              <a:gd name="T34" fmla="*/ 361 w 595"/>
              <a:gd name="T35" fmla="*/ 27 h 408"/>
              <a:gd name="T36" fmla="*/ 346 w 595"/>
              <a:gd name="T37" fmla="*/ 15 h 408"/>
              <a:gd name="T38" fmla="*/ 336 w 595"/>
              <a:gd name="T39" fmla="*/ 7 h 408"/>
              <a:gd name="T40" fmla="*/ 322 w 595"/>
              <a:gd name="T41" fmla="*/ 1 h 408"/>
              <a:gd name="T42" fmla="*/ 313 w 595"/>
              <a:gd name="T43" fmla="*/ 22 h 408"/>
              <a:gd name="T44" fmla="*/ 314 w 595"/>
              <a:gd name="T45" fmla="*/ 39 h 408"/>
              <a:gd name="T46" fmla="*/ 313 w 595"/>
              <a:gd name="T47" fmla="*/ 60 h 408"/>
              <a:gd name="T48" fmla="*/ 314 w 595"/>
              <a:gd name="T49" fmla="*/ 78 h 408"/>
              <a:gd name="T50" fmla="*/ 313 w 595"/>
              <a:gd name="T51" fmla="*/ 98 h 408"/>
              <a:gd name="T52" fmla="*/ 168 w 595"/>
              <a:gd name="T53" fmla="*/ 95 h 408"/>
              <a:gd name="T54" fmla="*/ 5 w 595"/>
              <a:gd name="T55" fmla="*/ 118 h 408"/>
              <a:gd name="T56" fmla="*/ 16 w 595"/>
              <a:gd name="T57" fmla="*/ 131 h 408"/>
              <a:gd name="T58" fmla="*/ 24 w 595"/>
              <a:gd name="T59" fmla="*/ 140 h 408"/>
              <a:gd name="T60" fmla="*/ 34 w 595"/>
              <a:gd name="T61" fmla="*/ 150 h 408"/>
              <a:gd name="T62" fmla="*/ 42 w 595"/>
              <a:gd name="T63" fmla="*/ 158 h 408"/>
              <a:gd name="T64" fmla="*/ 50 w 595"/>
              <a:gd name="T65" fmla="*/ 170 h 408"/>
              <a:gd name="T66" fmla="*/ 62 w 595"/>
              <a:gd name="T67" fmla="*/ 184 h 408"/>
              <a:gd name="T68" fmla="*/ 69 w 595"/>
              <a:gd name="T69" fmla="*/ 188 h 408"/>
              <a:gd name="T70" fmla="*/ 81 w 595"/>
              <a:gd name="T71" fmla="*/ 206 h 408"/>
              <a:gd name="T72" fmla="*/ 57 w 595"/>
              <a:gd name="T73" fmla="*/ 236 h 408"/>
              <a:gd name="T74" fmla="*/ 22 w 595"/>
              <a:gd name="T75" fmla="*/ 278 h 408"/>
              <a:gd name="T76" fmla="*/ 0 w 595"/>
              <a:gd name="T77" fmla="*/ 305 h 408"/>
              <a:gd name="T78" fmla="*/ 14 w 595"/>
              <a:gd name="T79" fmla="*/ 327 h 408"/>
              <a:gd name="T80" fmla="*/ 312 w 595"/>
              <a:gd name="T81" fmla="*/ 317 h 408"/>
              <a:gd name="T82" fmla="*/ 314 w 595"/>
              <a:gd name="T83" fmla="*/ 335 h 408"/>
              <a:gd name="T84" fmla="*/ 314 w 595"/>
              <a:gd name="T85" fmla="*/ 349 h 408"/>
              <a:gd name="T86" fmla="*/ 313 w 595"/>
              <a:gd name="T87" fmla="*/ 366 h 408"/>
              <a:gd name="T88" fmla="*/ 313 w 595"/>
              <a:gd name="T89" fmla="*/ 382 h 408"/>
              <a:gd name="T90" fmla="*/ 316 w 595"/>
              <a:gd name="T91" fmla="*/ 402 h 408"/>
              <a:gd name="T92" fmla="*/ 325 w 595"/>
              <a:gd name="T93" fmla="*/ 406 h 408"/>
              <a:gd name="T94" fmla="*/ 343 w 595"/>
              <a:gd name="T95" fmla="*/ 403 h 408"/>
              <a:gd name="T96" fmla="*/ 374 w 595"/>
              <a:gd name="T97" fmla="*/ 380 h 408"/>
              <a:gd name="T98" fmla="*/ 396 w 595"/>
              <a:gd name="T99" fmla="*/ 360 h 408"/>
              <a:gd name="T100" fmla="*/ 427 w 595"/>
              <a:gd name="T101" fmla="*/ 337 h 408"/>
              <a:gd name="T102" fmla="*/ 461 w 595"/>
              <a:gd name="T103" fmla="*/ 310 h 408"/>
              <a:gd name="T104" fmla="*/ 482 w 595"/>
              <a:gd name="T105" fmla="*/ 294 h 408"/>
              <a:gd name="T106" fmla="*/ 513 w 595"/>
              <a:gd name="T107" fmla="*/ 270 h 408"/>
              <a:gd name="T108" fmla="*/ 545 w 595"/>
              <a:gd name="T109" fmla="*/ 246 h 408"/>
              <a:gd name="T110" fmla="*/ 578 w 595"/>
              <a:gd name="T111" fmla="*/ 22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95" h="408">
                <a:moveTo>
                  <a:pt x="592" y="199"/>
                </a:moveTo>
                <a:cubicBezTo>
                  <a:pt x="590" y="198"/>
                  <a:pt x="588" y="198"/>
                  <a:pt x="587" y="197"/>
                </a:cubicBezTo>
                <a:cubicBezTo>
                  <a:pt x="584" y="194"/>
                  <a:pt x="580" y="193"/>
                  <a:pt x="578" y="192"/>
                </a:cubicBezTo>
                <a:cubicBezTo>
                  <a:pt x="578" y="192"/>
                  <a:pt x="578" y="191"/>
                  <a:pt x="578" y="191"/>
                </a:cubicBezTo>
                <a:cubicBezTo>
                  <a:pt x="577" y="189"/>
                  <a:pt x="576" y="188"/>
                  <a:pt x="574" y="186"/>
                </a:cubicBezTo>
                <a:cubicBezTo>
                  <a:pt x="573" y="185"/>
                  <a:pt x="571" y="185"/>
                  <a:pt x="570" y="185"/>
                </a:cubicBezTo>
                <a:cubicBezTo>
                  <a:pt x="567" y="182"/>
                  <a:pt x="564" y="180"/>
                  <a:pt x="562" y="179"/>
                </a:cubicBezTo>
                <a:cubicBezTo>
                  <a:pt x="562" y="179"/>
                  <a:pt x="562" y="179"/>
                  <a:pt x="562" y="179"/>
                </a:cubicBezTo>
                <a:cubicBezTo>
                  <a:pt x="561" y="177"/>
                  <a:pt x="560" y="175"/>
                  <a:pt x="558" y="173"/>
                </a:cubicBezTo>
                <a:cubicBezTo>
                  <a:pt x="556" y="173"/>
                  <a:pt x="555" y="172"/>
                  <a:pt x="553" y="172"/>
                </a:cubicBezTo>
                <a:cubicBezTo>
                  <a:pt x="551" y="168"/>
                  <a:pt x="547" y="166"/>
                  <a:pt x="544" y="164"/>
                </a:cubicBezTo>
                <a:cubicBezTo>
                  <a:pt x="544" y="164"/>
                  <a:pt x="544" y="164"/>
                  <a:pt x="544" y="164"/>
                </a:cubicBezTo>
                <a:cubicBezTo>
                  <a:pt x="543" y="163"/>
                  <a:pt x="542" y="162"/>
                  <a:pt x="541" y="161"/>
                </a:cubicBezTo>
                <a:cubicBezTo>
                  <a:pt x="539" y="159"/>
                  <a:pt x="536" y="159"/>
                  <a:pt x="534" y="159"/>
                </a:cubicBezTo>
                <a:cubicBezTo>
                  <a:pt x="533" y="159"/>
                  <a:pt x="533" y="159"/>
                  <a:pt x="533" y="159"/>
                </a:cubicBezTo>
                <a:cubicBezTo>
                  <a:pt x="532" y="158"/>
                  <a:pt x="529" y="156"/>
                  <a:pt x="529" y="156"/>
                </a:cubicBezTo>
                <a:cubicBezTo>
                  <a:pt x="528" y="153"/>
                  <a:pt x="527" y="150"/>
                  <a:pt x="525" y="148"/>
                </a:cubicBezTo>
                <a:cubicBezTo>
                  <a:pt x="523" y="147"/>
                  <a:pt x="521" y="146"/>
                  <a:pt x="519" y="146"/>
                </a:cubicBezTo>
                <a:cubicBezTo>
                  <a:pt x="517" y="144"/>
                  <a:pt x="515" y="142"/>
                  <a:pt x="512" y="139"/>
                </a:cubicBezTo>
                <a:cubicBezTo>
                  <a:pt x="512" y="139"/>
                  <a:pt x="511" y="139"/>
                  <a:pt x="511" y="139"/>
                </a:cubicBezTo>
                <a:cubicBezTo>
                  <a:pt x="510" y="138"/>
                  <a:pt x="509" y="137"/>
                  <a:pt x="508" y="136"/>
                </a:cubicBezTo>
                <a:cubicBezTo>
                  <a:pt x="507" y="135"/>
                  <a:pt x="505" y="134"/>
                  <a:pt x="504" y="134"/>
                </a:cubicBezTo>
                <a:cubicBezTo>
                  <a:pt x="501" y="131"/>
                  <a:pt x="497" y="128"/>
                  <a:pt x="493" y="125"/>
                </a:cubicBezTo>
                <a:cubicBezTo>
                  <a:pt x="493" y="124"/>
                  <a:pt x="493" y="124"/>
                  <a:pt x="492" y="124"/>
                </a:cubicBezTo>
                <a:cubicBezTo>
                  <a:pt x="490" y="122"/>
                  <a:pt x="489" y="122"/>
                  <a:pt x="487" y="121"/>
                </a:cubicBezTo>
                <a:cubicBezTo>
                  <a:pt x="484" y="118"/>
                  <a:pt x="480" y="114"/>
                  <a:pt x="476" y="112"/>
                </a:cubicBezTo>
                <a:cubicBezTo>
                  <a:pt x="476" y="111"/>
                  <a:pt x="476" y="111"/>
                  <a:pt x="475" y="111"/>
                </a:cubicBezTo>
                <a:cubicBezTo>
                  <a:pt x="473" y="109"/>
                  <a:pt x="471" y="109"/>
                  <a:pt x="469" y="109"/>
                </a:cubicBezTo>
                <a:cubicBezTo>
                  <a:pt x="468" y="109"/>
                  <a:pt x="467" y="108"/>
                  <a:pt x="466" y="107"/>
                </a:cubicBezTo>
                <a:cubicBezTo>
                  <a:pt x="465" y="106"/>
                  <a:pt x="462" y="104"/>
                  <a:pt x="461" y="103"/>
                </a:cubicBezTo>
                <a:cubicBezTo>
                  <a:pt x="461" y="101"/>
                  <a:pt x="460" y="99"/>
                  <a:pt x="458" y="98"/>
                </a:cubicBezTo>
                <a:cubicBezTo>
                  <a:pt x="456" y="96"/>
                  <a:pt x="453" y="96"/>
                  <a:pt x="452" y="96"/>
                </a:cubicBezTo>
                <a:cubicBezTo>
                  <a:pt x="451" y="96"/>
                  <a:pt x="450" y="95"/>
                  <a:pt x="450" y="95"/>
                </a:cubicBezTo>
                <a:cubicBezTo>
                  <a:pt x="448" y="94"/>
                  <a:pt x="446" y="92"/>
                  <a:pt x="445" y="90"/>
                </a:cubicBezTo>
                <a:cubicBezTo>
                  <a:pt x="444" y="88"/>
                  <a:pt x="443" y="87"/>
                  <a:pt x="442" y="85"/>
                </a:cubicBezTo>
                <a:cubicBezTo>
                  <a:pt x="440" y="84"/>
                  <a:pt x="438" y="83"/>
                  <a:pt x="437" y="83"/>
                </a:cubicBezTo>
                <a:cubicBezTo>
                  <a:pt x="434" y="80"/>
                  <a:pt x="431" y="78"/>
                  <a:pt x="429" y="76"/>
                </a:cubicBezTo>
                <a:cubicBezTo>
                  <a:pt x="428" y="76"/>
                  <a:pt x="428" y="76"/>
                  <a:pt x="427" y="76"/>
                </a:cubicBezTo>
                <a:cubicBezTo>
                  <a:pt x="427" y="74"/>
                  <a:pt x="426" y="73"/>
                  <a:pt x="425" y="72"/>
                </a:cubicBezTo>
                <a:cubicBezTo>
                  <a:pt x="423" y="71"/>
                  <a:pt x="420" y="70"/>
                  <a:pt x="418" y="70"/>
                </a:cubicBezTo>
                <a:cubicBezTo>
                  <a:pt x="417" y="69"/>
                  <a:pt x="416" y="68"/>
                  <a:pt x="414" y="67"/>
                </a:cubicBezTo>
                <a:cubicBezTo>
                  <a:pt x="413" y="67"/>
                  <a:pt x="412" y="65"/>
                  <a:pt x="411" y="65"/>
                </a:cubicBezTo>
                <a:cubicBezTo>
                  <a:pt x="410" y="62"/>
                  <a:pt x="409" y="60"/>
                  <a:pt x="407" y="58"/>
                </a:cubicBezTo>
                <a:cubicBezTo>
                  <a:pt x="405" y="57"/>
                  <a:pt x="403" y="57"/>
                  <a:pt x="401" y="57"/>
                </a:cubicBezTo>
                <a:cubicBezTo>
                  <a:pt x="399" y="55"/>
                  <a:pt x="398" y="54"/>
                  <a:pt x="396" y="54"/>
                </a:cubicBezTo>
                <a:cubicBezTo>
                  <a:pt x="396" y="53"/>
                  <a:pt x="394" y="53"/>
                  <a:pt x="394" y="52"/>
                </a:cubicBezTo>
                <a:cubicBezTo>
                  <a:pt x="393" y="49"/>
                  <a:pt x="392" y="47"/>
                  <a:pt x="390" y="45"/>
                </a:cubicBezTo>
                <a:cubicBezTo>
                  <a:pt x="387" y="43"/>
                  <a:pt x="384" y="43"/>
                  <a:pt x="382" y="43"/>
                </a:cubicBezTo>
                <a:cubicBezTo>
                  <a:pt x="382" y="43"/>
                  <a:pt x="382" y="43"/>
                  <a:pt x="382" y="43"/>
                </a:cubicBezTo>
                <a:cubicBezTo>
                  <a:pt x="381" y="43"/>
                  <a:pt x="378" y="41"/>
                  <a:pt x="377" y="40"/>
                </a:cubicBezTo>
                <a:cubicBezTo>
                  <a:pt x="377" y="37"/>
                  <a:pt x="376" y="34"/>
                  <a:pt x="373" y="33"/>
                </a:cubicBezTo>
                <a:cubicBezTo>
                  <a:pt x="371" y="31"/>
                  <a:pt x="369" y="31"/>
                  <a:pt x="367" y="31"/>
                </a:cubicBezTo>
                <a:cubicBezTo>
                  <a:pt x="366" y="30"/>
                  <a:pt x="365" y="30"/>
                  <a:pt x="364" y="29"/>
                </a:cubicBezTo>
                <a:cubicBezTo>
                  <a:pt x="363" y="29"/>
                  <a:pt x="362" y="28"/>
                  <a:pt x="361" y="27"/>
                </a:cubicBezTo>
                <a:cubicBezTo>
                  <a:pt x="361" y="25"/>
                  <a:pt x="359" y="23"/>
                  <a:pt x="357" y="21"/>
                </a:cubicBezTo>
                <a:cubicBezTo>
                  <a:pt x="356" y="20"/>
                  <a:pt x="354" y="19"/>
                  <a:pt x="353" y="19"/>
                </a:cubicBezTo>
                <a:cubicBezTo>
                  <a:pt x="351" y="17"/>
                  <a:pt x="348" y="16"/>
                  <a:pt x="346" y="15"/>
                </a:cubicBezTo>
                <a:cubicBezTo>
                  <a:pt x="346" y="14"/>
                  <a:pt x="345" y="14"/>
                  <a:pt x="344" y="13"/>
                </a:cubicBezTo>
                <a:cubicBezTo>
                  <a:pt x="344" y="12"/>
                  <a:pt x="343" y="10"/>
                  <a:pt x="341" y="9"/>
                </a:cubicBezTo>
                <a:cubicBezTo>
                  <a:pt x="340" y="7"/>
                  <a:pt x="338" y="7"/>
                  <a:pt x="336" y="7"/>
                </a:cubicBezTo>
                <a:cubicBezTo>
                  <a:pt x="336" y="5"/>
                  <a:pt x="335" y="4"/>
                  <a:pt x="333" y="3"/>
                </a:cubicBezTo>
                <a:cubicBezTo>
                  <a:pt x="330" y="0"/>
                  <a:pt x="326" y="0"/>
                  <a:pt x="324" y="1"/>
                </a:cubicBezTo>
                <a:cubicBezTo>
                  <a:pt x="323" y="1"/>
                  <a:pt x="322" y="1"/>
                  <a:pt x="322" y="1"/>
                </a:cubicBezTo>
                <a:cubicBezTo>
                  <a:pt x="317" y="1"/>
                  <a:pt x="313" y="5"/>
                  <a:pt x="313" y="10"/>
                </a:cubicBezTo>
                <a:cubicBezTo>
                  <a:pt x="313" y="12"/>
                  <a:pt x="313" y="13"/>
                  <a:pt x="314" y="15"/>
                </a:cubicBezTo>
                <a:cubicBezTo>
                  <a:pt x="313" y="17"/>
                  <a:pt x="313" y="20"/>
                  <a:pt x="313" y="22"/>
                </a:cubicBezTo>
                <a:cubicBezTo>
                  <a:pt x="313" y="24"/>
                  <a:pt x="313" y="26"/>
                  <a:pt x="314" y="27"/>
                </a:cubicBezTo>
                <a:cubicBezTo>
                  <a:pt x="313" y="29"/>
                  <a:pt x="313" y="32"/>
                  <a:pt x="313" y="35"/>
                </a:cubicBezTo>
                <a:cubicBezTo>
                  <a:pt x="313" y="36"/>
                  <a:pt x="313" y="38"/>
                  <a:pt x="314" y="39"/>
                </a:cubicBezTo>
                <a:cubicBezTo>
                  <a:pt x="313" y="42"/>
                  <a:pt x="313" y="45"/>
                  <a:pt x="313" y="48"/>
                </a:cubicBezTo>
                <a:cubicBezTo>
                  <a:pt x="313" y="50"/>
                  <a:pt x="313" y="51"/>
                  <a:pt x="314" y="53"/>
                </a:cubicBezTo>
                <a:cubicBezTo>
                  <a:pt x="313" y="55"/>
                  <a:pt x="313" y="57"/>
                  <a:pt x="313" y="60"/>
                </a:cubicBezTo>
                <a:cubicBezTo>
                  <a:pt x="313" y="62"/>
                  <a:pt x="313" y="64"/>
                  <a:pt x="314" y="65"/>
                </a:cubicBezTo>
                <a:cubicBezTo>
                  <a:pt x="313" y="68"/>
                  <a:pt x="313" y="70"/>
                  <a:pt x="313" y="73"/>
                </a:cubicBezTo>
                <a:cubicBezTo>
                  <a:pt x="313" y="75"/>
                  <a:pt x="313" y="76"/>
                  <a:pt x="314" y="78"/>
                </a:cubicBezTo>
                <a:cubicBezTo>
                  <a:pt x="313" y="80"/>
                  <a:pt x="313" y="82"/>
                  <a:pt x="313" y="85"/>
                </a:cubicBezTo>
                <a:cubicBezTo>
                  <a:pt x="313" y="87"/>
                  <a:pt x="313" y="89"/>
                  <a:pt x="314" y="90"/>
                </a:cubicBezTo>
                <a:cubicBezTo>
                  <a:pt x="313" y="92"/>
                  <a:pt x="313" y="95"/>
                  <a:pt x="313" y="98"/>
                </a:cubicBezTo>
                <a:cubicBezTo>
                  <a:pt x="313" y="98"/>
                  <a:pt x="313" y="99"/>
                  <a:pt x="313" y="99"/>
                </a:cubicBezTo>
                <a:cubicBezTo>
                  <a:pt x="308" y="101"/>
                  <a:pt x="297" y="104"/>
                  <a:pt x="268" y="103"/>
                </a:cubicBezTo>
                <a:cubicBezTo>
                  <a:pt x="240" y="102"/>
                  <a:pt x="204" y="99"/>
                  <a:pt x="168" y="95"/>
                </a:cubicBezTo>
                <a:cubicBezTo>
                  <a:pt x="80" y="86"/>
                  <a:pt x="24" y="82"/>
                  <a:pt x="7" y="98"/>
                </a:cubicBezTo>
                <a:cubicBezTo>
                  <a:pt x="3" y="101"/>
                  <a:pt x="1" y="106"/>
                  <a:pt x="1" y="111"/>
                </a:cubicBezTo>
                <a:cubicBezTo>
                  <a:pt x="1" y="114"/>
                  <a:pt x="3" y="117"/>
                  <a:pt x="5" y="118"/>
                </a:cubicBezTo>
                <a:cubicBezTo>
                  <a:pt x="6" y="119"/>
                  <a:pt x="8" y="120"/>
                  <a:pt x="10" y="120"/>
                </a:cubicBezTo>
                <a:cubicBezTo>
                  <a:pt x="12" y="122"/>
                  <a:pt x="12" y="123"/>
                  <a:pt x="12" y="124"/>
                </a:cubicBezTo>
                <a:cubicBezTo>
                  <a:pt x="12" y="127"/>
                  <a:pt x="14" y="130"/>
                  <a:pt x="16" y="131"/>
                </a:cubicBezTo>
                <a:cubicBezTo>
                  <a:pt x="17" y="132"/>
                  <a:pt x="18" y="132"/>
                  <a:pt x="19" y="133"/>
                </a:cubicBezTo>
                <a:cubicBezTo>
                  <a:pt x="20" y="135"/>
                  <a:pt x="22" y="137"/>
                  <a:pt x="23" y="139"/>
                </a:cubicBezTo>
                <a:cubicBezTo>
                  <a:pt x="24" y="139"/>
                  <a:pt x="24" y="140"/>
                  <a:pt x="24" y="140"/>
                </a:cubicBezTo>
                <a:cubicBezTo>
                  <a:pt x="25" y="142"/>
                  <a:pt x="26" y="143"/>
                  <a:pt x="27" y="144"/>
                </a:cubicBezTo>
                <a:cubicBezTo>
                  <a:pt x="28" y="145"/>
                  <a:pt x="30" y="145"/>
                  <a:pt x="31" y="146"/>
                </a:cubicBezTo>
                <a:cubicBezTo>
                  <a:pt x="31" y="147"/>
                  <a:pt x="32" y="149"/>
                  <a:pt x="34" y="150"/>
                </a:cubicBezTo>
                <a:cubicBezTo>
                  <a:pt x="34" y="151"/>
                  <a:pt x="35" y="152"/>
                  <a:pt x="35" y="152"/>
                </a:cubicBezTo>
                <a:cubicBezTo>
                  <a:pt x="36" y="154"/>
                  <a:pt x="36" y="155"/>
                  <a:pt x="38" y="156"/>
                </a:cubicBezTo>
                <a:cubicBezTo>
                  <a:pt x="39" y="157"/>
                  <a:pt x="41" y="158"/>
                  <a:pt x="42" y="158"/>
                </a:cubicBezTo>
                <a:cubicBezTo>
                  <a:pt x="42" y="159"/>
                  <a:pt x="43" y="159"/>
                  <a:pt x="43" y="159"/>
                </a:cubicBezTo>
                <a:cubicBezTo>
                  <a:pt x="44" y="161"/>
                  <a:pt x="46" y="163"/>
                  <a:pt x="46" y="164"/>
                </a:cubicBezTo>
                <a:cubicBezTo>
                  <a:pt x="47" y="167"/>
                  <a:pt x="48" y="169"/>
                  <a:pt x="50" y="170"/>
                </a:cubicBezTo>
                <a:cubicBezTo>
                  <a:pt x="52" y="171"/>
                  <a:pt x="54" y="172"/>
                  <a:pt x="55" y="172"/>
                </a:cubicBezTo>
                <a:cubicBezTo>
                  <a:pt x="57" y="174"/>
                  <a:pt x="58" y="176"/>
                  <a:pt x="58" y="176"/>
                </a:cubicBezTo>
                <a:cubicBezTo>
                  <a:pt x="58" y="179"/>
                  <a:pt x="59" y="182"/>
                  <a:pt x="62" y="184"/>
                </a:cubicBezTo>
                <a:cubicBezTo>
                  <a:pt x="64" y="185"/>
                  <a:pt x="66" y="185"/>
                  <a:pt x="67" y="185"/>
                </a:cubicBezTo>
                <a:cubicBezTo>
                  <a:pt x="67" y="185"/>
                  <a:pt x="67" y="185"/>
                  <a:pt x="67" y="185"/>
                </a:cubicBezTo>
                <a:cubicBezTo>
                  <a:pt x="68" y="186"/>
                  <a:pt x="69" y="188"/>
                  <a:pt x="69" y="188"/>
                </a:cubicBezTo>
                <a:cubicBezTo>
                  <a:pt x="69" y="191"/>
                  <a:pt x="70" y="193"/>
                  <a:pt x="72" y="195"/>
                </a:cubicBezTo>
                <a:cubicBezTo>
                  <a:pt x="73" y="196"/>
                  <a:pt x="74" y="197"/>
                  <a:pt x="75" y="197"/>
                </a:cubicBezTo>
                <a:cubicBezTo>
                  <a:pt x="76" y="201"/>
                  <a:pt x="79" y="204"/>
                  <a:pt x="81" y="206"/>
                </a:cubicBezTo>
                <a:cubicBezTo>
                  <a:pt x="80" y="208"/>
                  <a:pt x="79" y="210"/>
                  <a:pt x="79" y="212"/>
                </a:cubicBezTo>
                <a:cubicBezTo>
                  <a:pt x="68" y="221"/>
                  <a:pt x="68" y="222"/>
                  <a:pt x="68" y="226"/>
                </a:cubicBezTo>
                <a:cubicBezTo>
                  <a:pt x="63" y="228"/>
                  <a:pt x="58" y="231"/>
                  <a:pt x="57" y="236"/>
                </a:cubicBezTo>
                <a:cubicBezTo>
                  <a:pt x="50" y="241"/>
                  <a:pt x="46" y="246"/>
                  <a:pt x="45" y="250"/>
                </a:cubicBezTo>
                <a:cubicBezTo>
                  <a:pt x="40" y="253"/>
                  <a:pt x="35" y="257"/>
                  <a:pt x="34" y="262"/>
                </a:cubicBezTo>
                <a:cubicBezTo>
                  <a:pt x="23" y="270"/>
                  <a:pt x="22" y="275"/>
                  <a:pt x="22" y="278"/>
                </a:cubicBezTo>
                <a:cubicBezTo>
                  <a:pt x="20" y="280"/>
                  <a:pt x="17" y="282"/>
                  <a:pt x="14" y="285"/>
                </a:cubicBezTo>
                <a:cubicBezTo>
                  <a:pt x="13" y="286"/>
                  <a:pt x="12" y="287"/>
                  <a:pt x="11" y="289"/>
                </a:cubicBezTo>
                <a:cubicBezTo>
                  <a:pt x="0" y="298"/>
                  <a:pt x="0" y="302"/>
                  <a:pt x="0" y="305"/>
                </a:cubicBezTo>
                <a:cubicBezTo>
                  <a:pt x="0" y="307"/>
                  <a:pt x="1" y="310"/>
                  <a:pt x="3" y="312"/>
                </a:cubicBezTo>
                <a:cubicBezTo>
                  <a:pt x="4" y="312"/>
                  <a:pt x="4" y="312"/>
                  <a:pt x="4" y="313"/>
                </a:cubicBezTo>
                <a:cubicBezTo>
                  <a:pt x="6" y="318"/>
                  <a:pt x="9" y="323"/>
                  <a:pt x="14" y="327"/>
                </a:cubicBezTo>
                <a:cubicBezTo>
                  <a:pt x="36" y="345"/>
                  <a:pt x="92" y="331"/>
                  <a:pt x="157" y="316"/>
                </a:cubicBezTo>
                <a:cubicBezTo>
                  <a:pt x="217" y="301"/>
                  <a:pt x="284" y="285"/>
                  <a:pt x="306" y="301"/>
                </a:cubicBezTo>
                <a:cubicBezTo>
                  <a:pt x="309" y="304"/>
                  <a:pt x="312" y="308"/>
                  <a:pt x="312" y="317"/>
                </a:cubicBezTo>
                <a:cubicBezTo>
                  <a:pt x="312" y="319"/>
                  <a:pt x="313" y="321"/>
                  <a:pt x="314" y="322"/>
                </a:cubicBezTo>
                <a:cubicBezTo>
                  <a:pt x="313" y="325"/>
                  <a:pt x="312" y="328"/>
                  <a:pt x="312" y="330"/>
                </a:cubicBezTo>
                <a:cubicBezTo>
                  <a:pt x="312" y="332"/>
                  <a:pt x="313" y="334"/>
                  <a:pt x="314" y="335"/>
                </a:cubicBezTo>
                <a:cubicBezTo>
                  <a:pt x="313" y="337"/>
                  <a:pt x="313" y="340"/>
                  <a:pt x="313" y="343"/>
                </a:cubicBezTo>
                <a:cubicBezTo>
                  <a:pt x="313" y="345"/>
                  <a:pt x="313" y="347"/>
                  <a:pt x="314" y="348"/>
                </a:cubicBezTo>
                <a:cubicBezTo>
                  <a:pt x="314" y="349"/>
                  <a:pt x="314" y="349"/>
                  <a:pt x="314" y="349"/>
                </a:cubicBezTo>
                <a:cubicBezTo>
                  <a:pt x="313" y="353"/>
                  <a:pt x="313" y="354"/>
                  <a:pt x="313" y="356"/>
                </a:cubicBezTo>
                <a:cubicBezTo>
                  <a:pt x="313" y="358"/>
                  <a:pt x="313" y="359"/>
                  <a:pt x="314" y="361"/>
                </a:cubicBezTo>
                <a:cubicBezTo>
                  <a:pt x="314" y="363"/>
                  <a:pt x="313" y="365"/>
                  <a:pt x="313" y="366"/>
                </a:cubicBezTo>
                <a:cubicBezTo>
                  <a:pt x="312" y="369"/>
                  <a:pt x="313" y="372"/>
                  <a:pt x="314" y="374"/>
                </a:cubicBezTo>
                <a:cubicBezTo>
                  <a:pt x="314" y="375"/>
                  <a:pt x="314" y="376"/>
                  <a:pt x="314" y="377"/>
                </a:cubicBezTo>
                <a:cubicBezTo>
                  <a:pt x="313" y="379"/>
                  <a:pt x="313" y="380"/>
                  <a:pt x="313" y="382"/>
                </a:cubicBezTo>
                <a:cubicBezTo>
                  <a:pt x="313" y="383"/>
                  <a:pt x="313" y="385"/>
                  <a:pt x="314" y="386"/>
                </a:cubicBezTo>
                <a:cubicBezTo>
                  <a:pt x="313" y="389"/>
                  <a:pt x="313" y="392"/>
                  <a:pt x="313" y="395"/>
                </a:cubicBezTo>
                <a:cubicBezTo>
                  <a:pt x="313" y="397"/>
                  <a:pt x="314" y="400"/>
                  <a:pt x="316" y="402"/>
                </a:cubicBezTo>
                <a:cubicBezTo>
                  <a:pt x="318" y="403"/>
                  <a:pt x="320" y="404"/>
                  <a:pt x="322" y="404"/>
                </a:cubicBezTo>
                <a:cubicBezTo>
                  <a:pt x="323" y="404"/>
                  <a:pt x="323" y="404"/>
                  <a:pt x="323" y="404"/>
                </a:cubicBezTo>
                <a:cubicBezTo>
                  <a:pt x="324" y="405"/>
                  <a:pt x="325" y="406"/>
                  <a:pt x="325" y="406"/>
                </a:cubicBezTo>
                <a:cubicBezTo>
                  <a:pt x="327" y="407"/>
                  <a:pt x="329" y="408"/>
                  <a:pt x="331" y="408"/>
                </a:cubicBezTo>
                <a:cubicBezTo>
                  <a:pt x="332" y="408"/>
                  <a:pt x="333" y="408"/>
                  <a:pt x="334" y="407"/>
                </a:cubicBezTo>
                <a:cubicBezTo>
                  <a:pt x="338" y="408"/>
                  <a:pt x="341" y="406"/>
                  <a:pt x="343" y="403"/>
                </a:cubicBezTo>
                <a:cubicBezTo>
                  <a:pt x="350" y="401"/>
                  <a:pt x="360" y="397"/>
                  <a:pt x="360" y="387"/>
                </a:cubicBezTo>
                <a:cubicBezTo>
                  <a:pt x="361" y="387"/>
                  <a:pt x="362" y="386"/>
                  <a:pt x="363" y="386"/>
                </a:cubicBezTo>
                <a:cubicBezTo>
                  <a:pt x="367" y="385"/>
                  <a:pt x="371" y="383"/>
                  <a:pt x="374" y="380"/>
                </a:cubicBezTo>
                <a:cubicBezTo>
                  <a:pt x="390" y="376"/>
                  <a:pt x="393" y="367"/>
                  <a:pt x="393" y="361"/>
                </a:cubicBezTo>
                <a:cubicBezTo>
                  <a:pt x="393" y="361"/>
                  <a:pt x="393" y="360"/>
                  <a:pt x="393" y="360"/>
                </a:cubicBezTo>
                <a:cubicBezTo>
                  <a:pt x="394" y="360"/>
                  <a:pt x="395" y="360"/>
                  <a:pt x="396" y="360"/>
                </a:cubicBezTo>
                <a:cubicBezTo>
                  <a:pt x="401" y="359"/>
                  <a:pt x="410" y="357"/>
                  <a:pt x="410" y="348"/>
                </a:cubicBezTo>
                <a:cubicBezTo>
                  <a:pt x="411" y="348"/>
                  <a:pt x="411" y="348"/>
                  <a:pt x="411" y="348"/>
                </a:cubicBezTo>
                <a:cubicBezTo>
                  <a:pt x="416" y="347"/>
                  <a:pt x="426" y="345"/>
                  <a:pt x="427" y="337"/>
                </a:cubicBezTo>
                <a:cubicBezTo>
                  <a:pt x="433" y="337"/>
                  <a:pt x="443" y="334"/>
                  <a:pt x="444" y="323"/>
                </a:cubicBezTo>
                <a:cubicBezTo>
                  <a:pt x="447" y="322"/>
                  <a:pt x="451" y="320"/>
                  <a:pt x="452" y="319"/>
                </a:cubicBezTo>
                <a:cubicBezTo>
                  <a:pt x="457" y="316"/>
                  <a:pt x="461" y="315"/>
                  <a:pt x="461" y="310"/>
                </a:cubicBezTo>
                <a:cubicBezTo>
                  <a:pt x="467" y="309"/>
                  <a:pt x="478" y="307"/>
                  <a:pt x="478" y="296"/>
                </a:cubicBezTo>
                <a:cubicBezTo>
                  <a:pt x="478" y="296"/>
                  <a:pt x="478" y="295"/>
                  <a:pt x="478" y="295"/>
                </a:cubicBezTo>
                <a:cubicBezTo>
                  <a:pt x="480" y="294"/>
                  <a:pt x="481" y="294"/>
                  <a:pt x="482" y="294"/>
                </a:cubicBezTo>
                <a:cubicBezTo>
                  <a:pt x="486" y="293"/>
                  <a:pt x="492" y="292"/>
                  <a:pt x="494" y="287"/>
                </a:cubicBezTo>
                <a:cubicBezTo>
                  <a:pt x="501" y="285"/>
                  <a:pt x="511" y="282"/>
                  <a:pt x="511" y="271"/>
                </a:cubicBezTo>
                <a:cubicBezTo>
                  <a:pt x="512" y="271"/>
                  <a:pt x="512" y="270"/>
                  <a:pt x="513" y="270"/>
                </a:cubicBezTo>
                <a:cubicBezTo>
                  <a:pt x="518" y="269"/>
                  <a:pt x="528" y="267"/>
                  <a:pt x="528" y="258"/>
                </a:cubicBezTo>
                <a:cubicBezTo>
                  <a:pt x="528" y="258"/>
                  <a:pt x="529" y="258"/>
                  <a:pt x="530" y="258"/>
                </a:cubicBezTo>
                <a:cubicBezTo>
                  <a:pt x="535" y="257"/>
                  <a:pt x="544" y="254"/>
                  <a:pt x="545" y="246"/>
                </a:cubicBezTo>
                <a:cubicBezTo>
                  <a:pt x="547" y="245"/>
                  <a:pt x="551" y="243"/>
                  <a:pt x="555" y="241"/>
                </a:cubicBezTo>
                <a:cubicBezTo>
                  <a:pt x="556" y="241"/>
                  <a:pt x="558" y="240"/>
                  <a:pt x="559" y="238"/>
                </a:cubicBezTo>
                <a:cubicBezTo>
                  <a:pt x="567" y="236"/>
                  <a:pt x="576" y="232"/>
                  <a:pt x="578" y="223"/>
                </a:cubicBezTo>
                <a:cubicBezTo>
                  <a:pt x="586" y="220"/>
                  <a:pt x="595" y="216"/>
                  <a:pt x="595" y="207"/>
                </a:cubicBezTo>
                <a:cubicBezTo>
                  <a:pt x="595" y="204"/>
                  <a:pt x="594" y="201"/>
                  <a:pt x="592" y="199"/>
                </a:cubicBezTo>
                <a:close/>
              </a:path>
            </a:pathLst>
          </a:custGeom>
          <a:solidFill>
            <a:schemeClr val="bg1">
              <a:lumMod val="50000"/>
            </a:schemeClr>
          </a:solidFill>
          <a:ln/>
          <a:effectLst>
            <a:outerShdw blurRad="50800" dist="38100" dir="5400000" algn="t"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grpSp>
        <p:nvGrpSpPr>
          <p:cNvPr id="53" name="Grup 52"/>
          <p:cNvGrpSpPr/>
          <p:nvPr/>
        </p:nvGrpSpPr>
        <p:grpSpPr>
          <a:xfrm>
            <a:off x="5347483" y="3891101"/>
            <a:ext cx="6441394" cy="1604194"/>
            <a:chOff x="1349820" y="4074972"/>
            <a:chExt cx="3696024" cy="2440128"/>
          </a:xfrm>
        </p:grpSpPr>
        <p:sp>
          <p:nvSpPr>
            <p:cNvPr id="54" name="Sağ Köşeli Ayraç 53"/>
            <p:cNvSpPr/>
            <p:nvPr/>
          </p:nvSpPr>
          <p:spPr>
            <a:xfrm rot="5400000">
              <a:off x="2788257" y="4084923"/>
              <a:ext cx="819150" cy="3696024"/>
            </a:xfrm>
            <a:prstGeom prst="rightBracket">
              <a:avLst>
                <a:gd name="adj" fmla="val 4935"/>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r-TR">
                <a:ln w="0"/>
                <a:effectLst>
                  <a:outerShdw blurRad="38100" dist="19050" dir="2700000" algn="tl" rotWithShape="0">
                    <a:schemeClr val="dk1">
                      <a:alpha val="40000"/>
                    </a:schemeClr>
                  </a:outerShdw>
                </a:effectLst>
              </a:endParaRPr>
            </a:p>
          </p:txBody>
        </p:sp>
        <p:sp>
          <p:nvSpPr>
            <p:cNvPr id="55" name="Dikdörtgen 54"/>
            <p:cNvSpPr/>
            <p:nvPr/>
          </p:nvSpPr>
          <p:spPr>
            <a:xfrm>
              <a:off x="1481719" y="4074972"/>
              <a:ext cx="3432225" cy="2440128"/>
            </a:xfrm>
            <a:prstGeom prst="rect">
              <a:avLst/>
            </a:prstGeom>
            <a:solidFill>
              <a:schemeClr val="accent4">
                <a:lumMod val="75000"/>
              </a:schemeClr>
            </a:solidFill>
            <a:ln w="571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t>Ağzımızdan çıkan kelimeler tek başına yeterli değildir; ses tonumuz ve jest-mimiklerimiz iletişimin başarısını belirler</a:t>
              </a:r>
              <a:r>
                <a:rPr lang="tr-TR" sz="2400" dirty="0" smtClean="0"/>
                <a:t>.</a:t>
              </a:r>
              <a:endParaRPr lang="tr-TR" sz="2400" dirty="0"/>
            </a:p>
          </p:txBody>
        </p:sp>
        <p:sp>
          <p:nvSpPr>
            <p:cNvPr id="56" name="Sağ Köşeli Ayraç 55"/>
            <p:cNvSpPr/>
            <p:nvPr/>
          </p:nvSpPr>
          <p:spPr>
            <a:xfrm rot="16200000">
              <a:off x="2788257" y="2802011"/>
              <a:ext cx="819150" cy="3696024"/>
            </a:xfrm>
            <a:prstGeom prst="rightBracket">
              <a:avLst/>
            </a:prstGeom>
            <a:ln w="38100">
              <a:solidFill>
                <a:schemeClr val="tx1"/>
              </a:solidFill>
            </a:ln>
            <a:effectLst>
              <a:reflection blurRad="6350" stA="52000" endA="300" endPos="35000" dir="5400000" sy="-100000" algn="bl" rotWithShape="0"/>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tr-TR">
                <a:ln w="0"/>
                <a:effectLst>
                  <a:outerShdw blurRad="38100" dist="19050" dir="2700000" algn="tl" rotWithShape="0">
                    <a:schemeClr val="dk1">
                      <a:alpha val="40000"/>
                    </a:schemeClr>
                  </a:outerShdw>
                </a:effectLst>
              </a:endParaRPr>
            </a:p>
          </p:txBody>
        </p:sp>
      </p:grpSp>
      <p:grpSp>
        <p:nvGrpSpPr>
          <p:cNvPr id="58" name="Grup 57"/>
          <p:cNvGrpSpPr/>
          <p:nvPr/>
        </p:nvGrpSpPr>
        <p:grpSpPr>
          <a:xfrm rot="20968082">
            <a:off x="497512" y="2951697"/>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59" name="Resim 5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60"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r>
                <a:rPr lang="tr-TR" sz="2400" dirty="0"/>
                <a:t>Ne söylediğin değil, nasıl söylediğin </a:t>
              </a:r>
              <a:r>
                <a:rPr lang="tr-TR" sz="2400" dirty="0" smtClean="0"/>
                <a:t>önemlidir.</a:t>
              </a:r>
              <a:endParaRPr lang="tr-TR" sz="2400" dirty="0"/>
            </a:p>
          </p:txBody>
        </p:sp>
      </p:grpSp>
    </p:spTree>
    <p:extLst>
      <p:ext uri="{BB962C8B-B14F-4D97-AF65-F5344CB8AC3E}">
        <p14:creationId xmlns:p14="http://schemas.microsoft.com/office/powerpoint/2010/main" val="127568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left)">
                                      <p:cBhvr>
                                        <p:cTn id="13" dur="500"/>
                                        <p:tgtEl>
                                          <p:spTgt spid="3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38"/>
                                        </p:tgtEl>
                                      </p:cBhvr>
                                    </p:animEffect>
                                    <p:set>
                                      <p:cBhvr>
                                        <p:cTn id="18" dur="1" fill="hold">
                                          <p:stCondLst>
                                            <p:cond delay="499"/>
                                          </p:stCondLst>
                                        </p:cTn>
                                        <p:tgtEl>
                                          <p:spTgt spid="38"/>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44"/>
                                        </p:tgtEl>
                                        <p:attrNameLst>
                                          <p:attrName>ppt_w</p:attrName>
                                        </p:attrNameLst>
                                      </p:cBhvr>
                                      <p:tavLst>
                                        <p:tav tm="0">
                                          <p:val>
                                            <p:strVal val="ppt_w"/>
                                          </p:val>
                                        </p:tav>
                                        <p:tav tm="100000">
                                          <p:val>
                                            <p:fltVal val="0"/>
                                          </p:val>
                                        </p:tav>
                                      </p:tavLst>
                                    </p:anim>
                                    <p:anim calcmode="lin" valueType="num">
                                      <p:cBhvr>
                                        <p:cTn id="22" dur="500"/>
                                        <p:tgtEl>
                                          <p:spTgt spid="44"/>
                                        </p:tgtEl>
                                        <p:attrNameLst>
                                          <p:attrName>ppt_h</p:attrName>
                                        </p:attrNameLst>
                                      </p:cBhvr>
                                      <p:tavLst>
                                        <p:tav tm="0">
                                          <p:val>
                                            <p:strVal val="ppt_h"/>
                                          </p:val>
                                        </p:tav>
                                        <p:tav tm="100000">
                                          <p:val>
                                            <p:fltVal val="0"/>
                                          </p:val>
                                        </p:tav>
                                      </p:tavLst>
                                    </p:anim>
                                    <p:animEffect transition="out" filter="fade">
                                      <p:cBhvr>
                                        <p:cTn id="23" dur="500"/>
                                        <p:tgtEl>
                                          <p:spTgt spid="44"/>
                                        </p:tgtEl>
                                      </p:cBhvr>
                                    </p:animEffect>
                                    <p:set>
                                      <p:cBhvr>
                                        <p:cTn id="24" dur="1" fill="hold">
                                          <p:stCondLst>
                                            <p:cond delay="499"/>
                                          </p:stCondLst>
                                        </p:cTn>
                                        <p:tgtEl>
                                          <p:spTgt spid="44"/>
                                        </p:tgtEl>
                                        <p:attrNameLst>
                                          <p:attrName>style.visibility</p:attrName>
                                        </p:attrNameLst>
                                      </p:cBhvr>
                                      <p:to>
                                        <p:strVal val="hidden"/>
                                      </p:to>
                                    </p:se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wipe(left)">
                                      <p:cBhvr>
                                        <p:cTn id="28" dur="500"/>
                                        <p:tgtEl>
                                          <p:spTgt spid="5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up)">
                                      <p:cBhvr>
                                        <p:cTn id="33" dur="500"/>
                                        <p:tgtEl>
                                          <p:spTgt spid="52"/>
                                        </p:tgtEl>
                                      </p:cBhvr>
                                    </p:animEffect>
                                  </p:childTnLst>
                                </p:cTn>
                              </p:par>
                            </p:childTnLst>
                          </p:cTn>
                        </p:par>
                        <p:par>
                          <p:cTn id="34" fill="hold">
                            <p:stCondLst>
                              <p:cond delay="500"/>
                            </p:stCondLst>
                            <p:childTnLst>
                              <p:par>
                                <p:cTn id="35" presetID="53" presetClass="entr" presetSubtype="16" fill="hold" nodeType="afterEffect">
                                  <p:stCondLst>
                                    <p:cond delay="0"/>
                                  </p:stCondLst>
                                  <p:childTnLst>
                                    <p:set>
                                      <p:cBhvr>
                                        <p:cTn id="36" dur="1" fill="hold">
                                          <p:stCondLst>
                                            <p:cond delay="0"/>
                                          </p:stCondLst>
                                        </p:cTn>
                                        <p:tgtEl>
                                          <p:spTgt spid="53"/>
                                        </p:tgtEl>
                                        <p:attrNameLst>
                                          <p:attrName>style.visibility</p:attrName>
                                        </p:attrNameLst>
                                      </p:cBhvr>
                                      <p:to>
                                        <p:strVal val="visible"/>
                                      </p:to>
                                    </p:set>
                                    <p:anim calcmode="lin" valueType="num">
                                      <p:cBhvr>
                                        <p:cTn id="37" dur="500" fill="hold"/>
                                        <p:tgtEl>
                                          <p:spTgt spid="53"/>
                                        </p:tgtEl>
                                        <p:attrNameLst>
                                          <p:attrName>ppt_w</p:attrName>
                                        </p:attrNameLst>
                                      </p:cBhvr>
                                      <p:tavLst>
                                        <p:tav tm="0">
                                          <p:val>
                                            <p:fltVal val="0"/>
                                          </p:val>
                                        </p:tav>
                                        <p:tav tm="100000">
                                          <p:val>
                                            <p:strVal val="#ppt_w"/>
                                          </p:val>
                                        </p:tav>
                                      </p:tavLst>
                                    </p:anim>
                                    <p:anim calcmode="lin" valueType="num">
                                      <p:cBhvr>
                                        <p:cTn id="38" dur="500" fill="hold"/>
                                        <p:tgtEl>
                                          <p:spTgt spid="53"/>
                                        </p:tgtEl>
                                        <p:attrNameLst>
                                          <p:attrName>ppt_h</p:attrName>
                                        </p:attrNameLst>
                                      </p:cBhvr>
                                      <p:tavLst>
                                        <p:tav tm="0">
                                          <p:val>
                                            <p:fltVal val="0"/>
                                          </p:val>
                                        </p:tav>
                                        <p:tav tm="100000">
                                          <p:val>
                                            <p:strVal val="#ppt_h"/>
                                          </p:val>
                                        </p:tav>
                                      </p:tavLst>
                                    </p:anim>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58"/>
                                        </p:tgtEl>
                                        <p:attrNameLst>
                                          <p:attrName>style.visibility</p:attrName>
                                        </p:attrNameLst>
                                      </p:cBhvr>
                                      <p:to>
                                        <p:strVal val="visible"/>
                                      </p:to>
                                    </p:set>
                                    <p:anim calcmode="lin" valueType="num">
                                      <p:cBhvr>
                                        <p:cTn id="44" dur="500" fill="hold"/>
                                        <p:tgtEl>
                                          <p:spTgt spid="58"/>
                                        </p:tgtEl>
                                        <p:attrNameLst>
                                          <p:attrName>ppt_w</p:attrName>
                                        </p:attrNameLst>
                                      </p:cBhvr>
                                      <p:tavLst>
                                        <p:tav tm="0">
                                          <p:val>
                                            <p:fltVal val="0"/>
                                          </p:val>
                                        </p:tav>
                                        <p:tav tm="100000">
                                          <p:val>
                                            <p:strVal val="#ppt_w"/>
                                          </p:val>
                                        </p:tav>
                                      </p:tavLst>
                                    </p:anim>
                                    <p:anim calcmode="lin" valueType="num">
                                      <p:cBhvr>
                                        <p:cTn id="45" dur="500" fill="hold"/>
                                        <p:tgtEl>
                                          <p:spTgt spid="58"/>
                                        </p:tgtEl>
                                        <p:attrNameLst>
                                          <p:attrName>ppt_h</p:attrName>
                                        </p:attrNameLst>
                                      </p:cBhvr>
                                      <p:tavLst>
                                        <p:tav tm="0">
                                          <p:val>
                                            <p:fltVal val="0"/>
                                          </p:val>
                                        </p:tav>
                                        <p:tav tm="100000">
                                          <p:val>
                                            <p:strVal val="#ppt_h"/>
                                          </p:val>
                                        </p:tav>
                                      </p:tavLst>
                                    </p:anim>
                                    <p:animEffect transition="in" filter="fade">
                                      <p:cBhvr>
                                        <p:cTn id="4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50" grpId="0" animBg="1"/>
      <p:bldP spid="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Ben Dili</a:t>
            </a:r>
            <a:endParaRPr lang="en-US" sz="2800" dirty="0">
              <a:solidFill>
                <a:schemeClr val="bg1"/>
              </a:solidFill>
            </a:endParaRPr>
          </a:p>
        </p:txBody>
      </p:sp>
      <p:sp>
        <p:nvSpPr>
          <p:cNvPr id="20"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a:solidFill>
                  <a:srgbClr val="303030"/>
                </a:solidFill>
              </a:rPr>
              <a:t>İnsanlarla konuşurken kullandığımız ifadeler, iletişimin nasıl ilerleyeceğini etkiler. </a:t>
            </a:r>
            <a:r>
              <a:rPr lang="tr-TR" altLang="tr-TR" sz="2400" dirty="0" smtClean="0">
                <a:solidFill>
                  <a:srgbClr val="303030"/>
                </a:solidFill>
              </a:rPr>
              <a:t>Kullandığımız </a:t>
            </a:r>
            <a:r>
              <a:rPr lang="tr-TR" altLang="tr-TR" sz="2400" dirty="0">
                <a:solidFill>
                  <a:srgbClr val="303030"/>
                </a:solidFill>
              </a:rPr>
              <a:t>dil, karşımızdaki kişinin kendini değerli ya da suçlanmış hissetmesine neden olabilir.</a:t>
            </a:r>
            <a:endParaRPr lang="tr-TR" altLang="tr-TR" sz="3600" dirty="0">
              <a:solidFill>
                <a:schemeClr val="tx1"/>
              </a:solidFill>
            </a:endParaRPr>
          </a:p>
        </p:txBody>
      </p:sp>
      <p:grpSp>
        <p:nvGrpSpPr>
          <p:cNvPr id="3" name="Grup 2"/>
          <p:cNvGrpSpPr/>
          <p:nvPr/>
        </p:nvGrpSpPr>
        <p:grpSpPr>
          <a:xfrm>
            <a:off x="747423" y="2241278"/>
            <a:ext cx="4092606" cy="2339975"/>
            <a:chOff x="1279729" y="2482044"/>
            <a:chExt cx="4092606" cy="2339975"/>
          </a:xfrm>
        </p:grpSpPr>
        <p:grpSp>
          <p:nvGrpSpPr>
            <p:cNvPr id="22" name="Grup 21"/>
            <p:cNvGrpSpPr/>
            <p:nvPr/>
          </p:nvGrpSpPr>
          <p:grpSpPr>
            <a:xfrm>
              <a:off x="1279729" y="2482044"/>
              <a:ext cx="4092606" cy="2339975"/>
              <a:chOff x="354244" y="851821"/>
              <a:chExt cx="4092606" cy="2339975"/>
            </a:xfrm>
          </p:grpSpPr>
          <p:sp>
            <p:nvSpPr>
              <p:cNvPr id="23" name="Yuvarlatılmış Dikdörtgen 22"/>
              <p:cNvSpPr/>
              <p:nvPr/>
            </p:nvSpPr>
            <p:spPr>
              <a:xfrm>
                <a:off x="354244" y="1073855"/>
                <a:ext cx="4092606" cy="2117941"/>
              </a:xfrm>
              <a:prstGeom prst="roundRect">
                <a:avLst>
                  <a:gd name="adj" fmla="val 3441"/>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Aynı Yanın Köşesi Yuvarlatılmış Dikdörtgen 23"/>
              <p:cNvSpPr/>
              <p:nvPr/>
            </p:nvSpPr>
            <p:spPr>
              <a:xfrm>
                <a:off x="838964" y="851821"/>
                <a:ext cx="3123167" cy="432232"/>
              </a:xfrm>
              <a:prstGeom prst="round2SameRect">
                <a:avLst>
                  <a:gd name="adj1" fmla="val 21243"/>
                  <a:gd name="adj2" fmla="val 0"/>
                </a:avLst>
              </a:prstGeom>
              <a:solidFill>
                <a:schemeClr val="accent6">
                  <a:lumMod val="75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bg1"/>
                    </a:solidFill>
                  </a:rPr>
                  <a:t>Ben Dili</a:t>
                </a:r>
                <a:endParaRPr lang="tr-TR" sz="3200" dirty="0">
                  <a:solidFill>
                    <a:schemeClr val="bg1"/>
                  </a:solidFill>
                </a:endParaRPr>
              </a:p>
            </p:txBody>
          </p:sp>
          <p:sp>
            <p:nvSpPr>
              <p:cNvPr id="25" name="Rectangle 9"/>
              <p:cNvSpPr>
                <a:spLocks noChangeArrowheads="1"/>
              </p:cNvSpPr>
              <p:nvPr/>
            </p:nvSpPr>
            <p:spPr bwMode="auto">
              <a:xfrm>
                <a:off x="1681664" y="1463025"/>
                <a:ext cx="2717451" cy="1291247"/>
              </a:xfrm>
              <a:prstGeom prst="rect">
                <a:avLst/>
              </a:prstGeom>
              <a:noFill/>
              <a:ln w="9525">
                <a:noFill/>
                <a:miter lim="800000"/>
                <a:headEnd/>
                <a:tailEnd/>
              </a:ln>
            </p:spPr>
            <p:txBody>
              <a:bodyPr/>
              <a:lstStyle/>
              <a:p>
                <a:pPr algn="ctr"/>
                <a:r>
                  <a:rPr lang="tr-TR" sz="2000" dirty="0" smtClean="0"/>
                  <a:t>Bir </a:t>
                </a:r>
                <a:r>
                  <a:rPr lang="tr-TR" sz="2000" dirty="0"/>
                  <a:t>olay karşısında kendi duygu ve düşüncelerimizi karşı tarafı suçlamadan ifade etme biçimidir.</a:t>
                </a:r>
                <a:endParaRPr lang="en-US" sz="2400" dirty="0"/>
              </a:p>
            </p:txBody>
          </p:sp>
        </p:grpSp>
        <p:pic>
          <p:nvPicPr>
            <p:cNvPr id="29" name="Resim 28"/>
            <p:cNvPicPr>
              <a:picLocks noChangeAspect="1"/>
            </p:cNvPicPr>
            <p:nvPr/>
          </p:nvPicPr>
          <p:blipFill rotWithShape="1">
            <a:blip r:embed="rId2">
              <a:extLst>
                <a:ext uri="{28A0092B-C50C-407E-A947-70E740481C1C}">
                  <a14:useLocalDpi xmlns:a14="http://schemas.microsoft.com/office/drawing/2010/main" val="0"/>
                </a:ext>
              </a:extLst>
            </a:blip>
            <a:srcRect l="13538" b="3103"/>
            <a:stretch/>
          </p:blipFill>
          <p:spPr>
            <a:xfrm>
              <a:off x="1368220" y="3175638"/>
              <a:ext cx="1126789" cy="1634545"/>
            </a:xfrm>
            <a:prstGeom prst="rect">
              <a:avLst/>
            </a:prstGeom>
          </p:spPr>
        </p:pic>
      </p:grpSp>
      <p:grpSp>
        <p:nvGrpSpPr>
          <p:cNvPr id="7" name="Grup 6"/>
          <p:cNvGrpSpPr/>
          <p:nvPr/>
        </p:nvGrpSpPr>
        <p:grpSpPr>
          <a:xfrm>
            <a:off x="49648" y="4709251"/>
            <a:ext cx="4790381" cy="885304"/>
            <a:chOff x="49648" y="4828993"/>
            <a:chExt cx="4639227" cy="930706"/>
          </a:xfrm>
        </p:grpSpPr>
        <p:sp>
          <p:nvSpPr>
            <p:cNvPr id="39" name="Yuvarlatılmış Dikdörtgen 38"/>
            <p:cNvSpPr/>
            <p:nvPr/>
          </p:nvSpPr>
          <p:spPr>
            <a:xfrm>
              <a:off x="1056684" y="4828993"/>
              <a:ext cx="3632191" cy="930706"/>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Arkadaşın eşyalarını izinsiz alıyor.</a:t>
              </a:r>
            </a:p>
          </p:txBody>
        </p:sp>
        <p:sp>
          <p:nvSpPr>
            <p:cNvPr id="41" name="Google Shape;5337;p23"/>
            <p:cNvSpPr/>
            <p:nvPr/>
          </p:nvSpPr>
          <p:spPr>
            <a:xfrm rot="20638048">
              <a:off x="49648" y="5081981"/>
              <a:ext cx="977396" cy="424729"/>
            </a:xfrm>
            <a:prstGeom prst="roundRect">
              <a:avLst>
                <a:gd name="adj" fmla="val 50000"/>
              </a:avLst>
            </a:prstGeom>
            <a:solidFill>
              <a:srgbClr val="00B0F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1700" dirty="0" smtClean="0">
                  <a:solidFill>
                    <a:srgbClr val="FFFFFF"/>
                  </a:solidFill>
                  <a:latin typeface="Fira Sans Extra Condensed Medium"/>
                  <a:ea typeface="Fira Sans Extra Condensed Medium"/>
                  <a:cs typeface="Fira Sans Extra Condensed Medium"/>
                  <a:sym typeface="Fira Sans Extra Condensed Medium"/>
                </a:rPr>
                <a:t>Durum</a:t>
              </a:r>
              <a:endParaRPr dirty="0">
                <a:solidFill>
                  <a:srgbClr val="FFFFFF"/>
                </a:solidFill>
              </a:endParaRPr>
            </a:p>
          </p:txBody>
        </p:sp>
      </p:grpSp>
      <p:grpSp>
        <p:nvGrpSpPr>
          <p:cNvPr id="49" name="Grup 48"/>
          <p:cNvGrpSpPr/>
          <p:nvPr/>
        </p:nvGrpSpPr>
        <p:grpSpPr>
          <a:xfrm>
            <a:off x="50700" y="5670079"/>
            <a:ext cx="4789330" cy="1111490"/>
            <a:chOff x="-2932663" y="5771534"/>
            <a:chExt cx="4789330" cy="1010035"/>
          </a:xfrm>
        </p:grpSpPr>
        <p:sp>
          <p:nvSpPr>
            <p:cNvPr id="51" name="Yuvarlatılmış Dikdörtgen 50"/>
            <p:cNvSpPr/>
            <p:nvPr/>
          </p:nvSpPr>
          <p:spPr>
            <a:xfrm>
              <a:off x="-1927081" y="5771534"/>
              <a:ext cx="3783748" cy="1010035"/>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Eşyalarım </a:t>
              </a:r>
              <a:r>
                <a:rPr lang="tr-TR" sz="2400" dirty="0">
                  <a:solidFill>
                    <a:schemeClr val="tx1"/>
                  </a:solidFill>
                </a:rPr>
                <a:t>izinsiz alındığında kendimi rahatsız </a:t>
              </a:r>
              <a:r>
                <a:rPr lang="tr-TR" sz="2400" dirty="0" smtClean="0">
                  <a:solidFill>
                    <a:schemeClr val="tx1"/>
                  </a:solidFill>
                </a:rPr>
                <a:t>hissediyorum.</a:t>
              </a:r>
              <a:endParaRPr lang="tr-TR" sz="2400" dirty="0">
                <a:solidFill>
                  <a:schemeClr val="tx1"/>
                </a:solidFill>
              </a:endParaRPr>
            </a:p>
          </p:txBody>
        </p:sp>
        <p:sp>
          <p:nvSpPr>
            <p:cNvPr id="57" name="Google Shape;5337;p23"/>
            <p:cNvSpPr/>
            <p:nvPr/>
          </p:nvSpPr>
          <p:spPr>
            <a:xfrm rot="20638048">
              <a:off x="-2932663" y="6020887"/>
              <a:ext cx="1040287" cy="424729"/>
            </a:xfrm>
            <a:prstGeom prst="roundRect">
              <a:avLst>
                <a:gd name="adj" fmla="val 50000"/>
              </a:avLst>
            </a:prstGeom>
            <a:solidFill>
              <a:srgbClr val="00B0F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1700" dirty="0" smtClean="0">
                  <a:solidFill>
                    <a:srgbClr val="FFFFFF"/>
                  </a:solidFill>
                  <a:latin typeface="Fira Sans Extra Condensed Medium"/>
                  <a:ea typeface="Fira Sans Extra Condensed Medium"/>
                  <a:cs typeface="Fira Sans Extra Condensed Medium"/>
                  <a:sym typeface="Fira Sans Extra Condensed Medium"/>
                </a:rPr>
                <a:t>Ben dili</a:t>
              </a:r>
              <a:endParaRPr dirty="0">
                <a:solidFill>
                  <a:srgbClr val="FFFFFF"/>
                </a:solidFill>
              </a:endParaRPr>
            </a:p>
          </p:txBody>
        </p:sp>
      </p:grpSp>
      <p:sp>
        <p:nvSpPr>
          <p:cNvPr id="61" name="Yuvarlatılmış Dikdörtgen 60"/>
          <p:cNvSpPr/>
          <p:nvPr/>
        </p:nvSpPr>
        <p:spPr>
          <a:xfrm rot="20755051">
            <a:off x="317365" y="5180694"/>
            <a:ext cx="4601325" cy="766141"/>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2000" dirty="0"/>
              <a:t>Ben dili anlayış ve empatiyi</a:t>
            </a:r>
          </a:p>
          <a:p>
            <a:pPr algn="ctr"/>
            <a:r>
              <a:rPr lang="tr-TR" sz="2000" dirty="0"/>
              <a:t>güçlendirir, iletişimi olumlu etkiler.</a:t>
            </a:r>
          </a:p>
        </p:txBody>
      </p:sp>
      <p:grpSp>
        <p:nvGrpSpPr>
          <p:cNvPr id="8" name="Grup 7"/>
          <p:cNvGrpSpPr/>
          <p:nvPr/>
        </p:nvGrpSpPr>
        <p:grpSpPr>
          <a:xfrm>
            <a:off x="7260301" y="2241278"/>
            <a:ext cx="4092606" cy="2349805"/>
            <a:chOff x="6188585" y="2261238"/>
            <a:chExt cx="4092606" cy="2349805"/>
          </a:xfrm>
        </p:grpSpPr>
        <p:pic>
          <p:nvPicPr>
            <p:cNvPr id="4" name="Resi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37586" y="3099743"/>
              <a:ext cx="1230671" cy="1511300"/>
            </a:xfrm>
            <a:prstGeom prst="rect">
              <a:avLst/>
            </a:prstGeom>
          </p:spPr>
        </p:pic>
        <p:grpSp>
          <p:nvGrpSpPr>
            <p:cNvPr id="63" name="Grup 62"/>
            <p:cNvGrpSpPr/>
            <p:nvPr/>
          </p:nvGrpSpPr>
          <p:grpSpPr>
            <a:xfrm>
              <a:off x="6188585" y="2261238"/>
              <a:ext cx="4092606" cy="2339975"/>
              <a:chOff x="354244" y="851821"/>
              <a:chExt cx="4092606" cy="2339975"/>
            </a:xfrm>
          </p:grpSpPr>
          <p:sp>
            <p:nvSpPr>
              <p:cNvPr id="65" name="Yuvarlatılmış Dikdörtgen 64"/>
              <p:cNvSpPr/>
              <p:nvPr/>
            </p:nvSpPr>
            <p:spPr>
              <a:xfrm>
                <a:off x="354244" y="1073855"/>
                <a:ext cx="4092606" cy="2117941"/>
              </a:xfrm>
              <a:prstGeom prst="roundRect">
                <a:avLst>
                  <a:gd name="adj" fmla="val 3441"/>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Aynı Yanın Köşesi Yuvarlatılmış Dikdörtgen 65"/>
              <p:cNvSpPr/>
              <p:nvPr/>
            </p:nvSpPr>
            <p:spPr>
              <a:xfrm>
                <a:off x="838964" y="851821"/>
                <a:ext cx="3123167" cy="432232"/>
              </a:xfrm>
              <a:prstGeom prst="round2SameRect">
                <a:avLst>
                  <a:gd name="adj1" fmla="val 21243"/>
                  <a:gd name="adj2" fmla="val 0"/>
                </a:avLst>
              </a:prstGeom>
              <a:solidFill>
                <a:srgbClr val="C00000"/>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bg1"/>
                    </a:solidFill>
                  </a:rPr>
                  <a:t>Sen Dili</a:t>
                </a:r>
                <a:endParaRPr lang="tr-TR" sz="3200" dirty="0">
                  <a:solidFill>
                    <a:schemeClr val="bg1"/>
                  </a:solidFill>
                </a:endParaRPr>
              </a:p>
            </p:txBody>
          </p:sp>
          <p:sp>
            <p:nvSpPr>
              <p:cNvPr id="67" name="Rectangle 9"/>
              <p:cNvSpPr>
                <a:spLocks noChangeArrowheads="1"/>
              </p:cNvSpPr>
              <p:nvPr/>
            </p:nvSpPr>
            <p:spPr bwMode="auto">
              <a:xfrm>
                <a:off x="479685" y="1487201"/>
                <a:ext cx="2717451" cy="1291247"/>
              </a:xfrm>
              <a:prstGeom prst="rect">
                <a:avLst/>
              </a:prstGeom>
              <a:noFill/>
              <a:ln w="9525">
                <a:noFill/>
                <a:miter lim="800000"/>
                <a:headEnd/>
                <a:tailEnd/>
              </a:ln>
            </p:spPr>
            <p:txBody>
              <a:bodyPr/>
              <a:lstStyle/>
              <a:p>
                <a:pPr algn="ctr"/>
                <a:r>
                  <a:rPr lang="tr-TR" sz="2000" dirty="0" smtClean="0"/>
                  <a:t>Karşıdaki </a:t>
                </a:r>
                <a:r>
                  <a:rPr lang="tr-TR" sz="2000" dirty="0"/>
                  <a:t>kişiyi suçlayan, yargılayan veya eleştiren ifadeler kullanma biçimidir.</a:t>
                </a:r>
                <a:endParaRPr lang="en-US" sz="2400" dirty="0"/>
              </a:p>
            </p:txBody>
          </p:sp>
        </p:grpSp>
      </p:grpSp>
      <p:sp>
        <p:nvSpPr>
          <p:cNvPr id="74" name="Köşeli Çift Ayraç 73"/>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Ben diline örnekler veriniz.</a:t>
            </a:r>
            <a:endParaRPr lang="tr-TR" sz="2400" dirty="0">
              <a:solidFill>
                <a:schemeClr val="tx1"/>
              </a:solidFill>
            </a:endParaRPr>
          </a:p>
        </p:txBody>
      </p:sp>
      <p:grpSp>
        <p:nvGrpSpPr>
          <p:cNvPr id="75" name="Grup 74"/>
          <p:cNvGrpSpPr/>
          <p:nvPr/>
        </p:nvGrpSpPr>
        <p:grpSpPr>
          <a:xfrm>
            <a:off x="323875" y="5827584"/>
            <a:ext cx="914437" cy="819703"/>
            <a:chOff x="313837" y="4957280"/>
            <a:chExt cx="914437" cy="819703"/>
          </a:xfrm>
        </p:grpSpPr>
        <p:grpSp>
          <p:nvGrpSpPr>
            <p:cNvPr id="76" name="Grup 75"/>
            <p:cNvGrpSpPr/>
            <p:nvPr/>
          </p:nvGrpSpPr>
          <p:grpSpPr>
            <a:xfrm>
              <a:off x="313837" y="4957280"/>
              <a:ext cx="914437" cy="819703"/>
              <a:chOff x="6709431" y="3270742"/>
              <a:chExt cx="1544353" cy="1384361"/>
            </a:xfrm>
            <a:solidFill>
              <a:schemeClr val="tx1">
                <a:lumMod val="65000"/>
                <a:lumOff val="35000"/>
              </a:schemeClr>
            </a:solidFill>
          </p:grpSpPr>
          <p:sp>
            <p:nvSpPr>
              <p:cNvPr id="7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80" name="Grup 79"/>
          <p:cNvGrpSpPr/>
          <p:nvPr/>
        </p:nvGrpSpPr>
        <p:grpSpPr>
          <a:xfrm>
            <a:off x="6549592" y="4754127"/>
            <a:ext cx="4790381" cy="885304"/>
            <a:chOff x="49648" y="4828993"/>
            <a:chExt cx="4639227" cy="930706"/>
          </a:xfrm>
        </p:grpSpPr>
        <p:sp>
          <p:nvSpPr>
            <p:cNvPr id="81" name="Yuvarlatılmış Dikdörtgen 80"/>
            <p:cNvSpPr/>
            <p:nvPr/>
          </p:nvSpPr>
          <p:spPr>
            <a:xfrm>
              <a:off x="1056684" y="4828993"/>
              <a:ext cx="3632191" cy="930706"/>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Arkadaşın sözünü kesiyor.</a:t>
              </a:r>
            </a:p>
          </p:txBody>
        </p:sp>
        <p:sp>
          <p:nvSpPr>
            <p:cNvPr id="82" name="Google Shape;5337;p23"/>
            <p:cNvSpPr/>
            <p:nvPr/>
          </p:nvSpPr>
          <p:spPr>
            <a:xfrm rot="20638048">
              <a:off x="49648" y="5081981"/>
              <a:ext cx="977396" cy="424729"/>
            </a:xfrm>
            <a:prstGeom prst="roundRect">
              <a:avLst>
                <a:gd name="adj" fmla="val 50000"/>
              </a:avLst>
            </a:prstGeom>
            <a:solidFill>
              <a:srgbClr val="00B0F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1700" dirty="0" smtClean="0">
                  <a:solidFill>
                    <a:srgbClr val="FFFFFF"/>
                  </a:solidFill>
                  <a:latin typeface="Fira Sans Extra Condensed Medium"/>
                  <a:ea typeface="Fira Sans Extra Condensed Medium"/>
                  <a:cs typeface="Fira Sans Extra Condensed Medium"/>
                  <a:sym typeface="Fira Sans Extra Condensed Medium"/>
                </a:rPr>
                <a:t>Durum</a:t>
              </a:r>
              <a:endParaRPr dirty="0">
                <a:solidFill>
                  <a:srgbClr val="FFFFFF"/>
                </a:solidFill>
              </a:endParaRPr>
            </a:p>
          </p:txBody>
        </p:sp>
      </p:grpSp>
      <p:grpSp>
        <p:nvGrpSpPr>
          <p:cNvPr id="83" name="Grup 82"/>
          <p:cNvGrpSpPr/>
          <p:nvPr/>
        </p:nvGrpSpPr>
        <p:grpSpPr>
          <a:xfrm>
            <a:off x="6550644" y="5714955"/>
            <a:ext cx="4789330" cy="1111490"/>
            <a:chOff x="-2932663" y="5771534"/>
            <a:chExt cx="4789330" cy="1010035"/>
          </a:xfrm>
        </p:grpSpPr>
        <p:sp>
          <p:nvSpPr>
            <p:cNvPr id="84" name="Yuvarlatılmış Dikdörtgen 83"/>
            <p:cNvSpPr/>
            <p:nvPr/>
          </p:nvSpPr>
          <p:spPr>
            <a:xfrm>
              <a:off x="-1927081" y="5771534"/>
              <a:ext cx="3783748" cy="1010035"/>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Sen hiç konuşmasını bilmiyorsun.</a:t>
              </a:r>
            </a:p>
          </p:txBody>
        </p:sp>
        <p:sp>
          <p:nvSpPr>
            <p:cNvPr id="85" name="Google Shape;5337;p23"/>
            <p:cNvSpPr/>
            <p:nvPr/>
          </p:nvSpPr>
          <p:spPr>
            <a:xfrm rot="20638048">
              <a:off x="-2932663" y="6020887"/>
              <a:ext cx="1040287" cy="424729"/>
            </a:xfrm>
            <a:prstGeom prst="roundRect">
              <a:avLst>
                <a:gd name="adj" fmla="val 50000"/>
              </a:avLst>
            </a:prstGeom>
            <a:solidFill>
              <a:srgbClr val="00B0F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1700" dirty="0" smtClean="0">
                  <a:solidFill>
                    <a:srgbClr val="FFFFFF"/>
                  </a:solidFill>
                  <a:latin typeface="Fira Sans Extra Condensed Medium"/>
                  <a:ea typeface="Fira Sans Extra Condensed Medium"/>
                  <a:cs typeface="Fira Sans Extra Condensed Medium"/>
                  <a:sym typeface="Fira Sans Extra Condensed Medium"/>
                </a:rPr>
                <a:t>Ben dili</a:t>
              </a:r>
              <a:endParaRPr dirty="0">
                <a:solidFill>
                  <a:srgbClr val="FFFFFF"/>
                </a:solidFill>
              </a:endParaRPr>
            </a:p>
          </p:txBody>
        </p:sp>
      </p:grpSp>
      <p:sp>
        <p:nvSpPr>
          <p:cNvPr id="86" name="Yuvarlatılmış Dikdörtgen 85"/>
          <p:cNvSpPr/>
          <p:nvPr/>
        </p:nvSpPr>
        <p:spPr>
          <a:xfrm rot="20755051">
            <a:off x="6912271" y="5102349"/>
            <a:ext cx="4601325" cy="766141"/>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2000" dirty="0" smtClean="0"/>
              <a:t>Sen dili iletişimde </a:t>
            </a:r>
            <a:r>
              <a:rPr lang="tr-TR" sz="2000" dirty="0"/>
              <a:t>kırgınlık ve tartışmalara neden olabilir.</a:t>
            </a:r>
          </a:p>
        </p:txBody>
      </p:sp>
      <p:sp>
        <p:nvSpPr>
          <p:cNvPr id="87" name="Köşeli Çift Ayraç 86"/>
          <p:cNvSpPr/>
          <p:nvPr/>
        </p:nvSpPr>
        <p:spPr>
          <a:xfrm>
            <a:off x="1125467" y="5828109"/>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Sen diline örnekler veriniz.</a:t>
            </a:r>
            <a:endParaRPr lang="tr-TR" sz="2400" dirty="0">
              <a:solidFill>
                <a:schemeClr val="tx1"/>
              </a:solidFill>
            </a:endParaRPr>
          </a:p>
        </p:txBody>
      </p:sp>
      <p:grpSp>
        <p:nvGrpSpPr>
          <p:cNvPr id="88" name="Grup 87"/>
          <p:cNvGrpSpPr/>
          <p:nvPr/>
        </p:nvGrpSpPr>
        <p:grpSpPr>
          <a:xfrm>
            <a:off x="339345" y="5833736"/>
            <a:ext cx="914437" cy="819703"/>
            <a:chOff x="313837" y="4957280"/>
            <a:chExt cx="914437" cy="819703"/>
          </a:xfrm>
        </p:grpSpPr>
        <p:grpSp>
          <p:nvGrpSpPr>
            <p:cNvPr id="89" name="Grup 88"/>
            <p:cNvGrpSpPr/>
            <p:nvPr/>
          </p:nvGrpSpPr>
          <p:grpSpPr>
            <a:xfrm>
              <a:off x="313837" y="4957280"/>
              <a:ext cx="914437" cy="819703"/>
              <a:chOff x="6709431" y="3270742"/>
              <a:chExt cx="1544353" cy="1384361"/>
            </a:xfrm>
            <a:solidFill>
              <a:schemeClr val="tx1">
                <a:lumMod val="65000"/>
                <a:lumOff val="35000"/>
              </a:schemeClr>
            </a:solidFill>
          </p:grpSpPr>
          <p:sp>
            <p:nvSpPr>
              <p:cNvPr id="9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9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174390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down)">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61"/>
                                        </p:tgtEl>
                                        <p:attrNameLst>
                                          <p:attrName>style.visibility</p:attrName>
                                        </p:attrNameLst>
                                      </p:cBhvr>
                                      <p:to>
                                        <p:strVal val="visible"/>
                                      </p:to>
                                    </p:set>
                                    <p:anim calcmode="lin" valueType="num">
                                      <p:cBhvr>
                                        <p:cTn id="34" dur="500" fill="hold"/>
                                        <p:tgtEl>
                                          <p:spTgt spid="61"/>
                                        </p:tgtEl>
                                        <p:attrNameLst>
                                          <p:attrName>ppt_w</p:attrName>
                                        </p:attrNameLst>
                                      </p:cBhvr>
                                      <p:tavLst>
                                        <p:tav tm="0">
                                          <p:val>
                                            <p:fltVal val="0"/>
                                          </p:val>
                                        </p:tav>
                                        <p:tav tm="100000">
                                          <p:val>
                                            <p:strVal val="#ppt_w"/>
                                          </p:val>
                                        </p:tav>
                                      </p:tavLst>
                                    </p:anim>
                                    <p:anim calcmode="lin" valueType="num">
                                      <p:cBhvr>
                                        <p:cTn id="35" dur="500" fill="hold"/>
                                        <p:tgtEl>
                                          <p:spTgt spid="61"/>
                                        </p:tgtEl>
                                        <p:attrNameLst>
                                          <p:attrName>ppt_h</p:attrName>
                                        </p:attrNameLst>
                                      </p:cBhvr>
                                      <p:tavLst>
                                        <p:tav tm="0">
                                          <p:val>
                                            <p:fltVal val="0"/>
                                          </p:val>
                                        </p:tav>
                                        <p:tav tm="100000">
                                          <p:val>
                                            <p:strVal val="#ppt_h"/>
                                          </p:val>
                                        </p:tav>
                                      </p:tavLst>
                                    </p:anim>
                                    <p:animEffect transition="in" filter="fade">
                                      <p:cBhvr>
                                        <p:cTn id="36" dur="500"/>
                                        <p:tgtEl>
                                          <p:spTgt spid="61"/>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childTnLst>
                          </p:cTn>
                        </p:par>
                        <p:par>
                          <p:cTn id="44" fill="hold">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74"/>
                                        </p:tgtEl>
                                        <p:attrNameLst>
                                          <p:attrName>style.visibility</p:attrName>
                                        </p:attrNameLst>
                                      </p:cBhvr>
                                      <p:to>
                                        <p:strVal val="visible"/>
                                      </p:to>
                                    </p:set>
                                    <p:animEffect transition="in" filter="wipe(left)">
                                      <p:cBhvr>
                                        <p:cTn id="47" dur="500"/>
                                        <p:tgtEl>
                                          <p:spTgt spid="7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xit" presetSubtype="2" fill="hold" grpId="1" nodeType="clickEffect">
                                  <p:stCondLst>
                                    <p:cond delay="0"/>
                                  </p:stCondLst>
                                  <p:childTnLst>
                                    <p:animEffect transition="out" filter="wipe(right)">
                                      <p:cBhvr>
                                        <p:cTn id="51" dur="500"/>
                                        <p:tgtEl>
                                          <p:spTgt spid="74"/>
                                        </p:tgtEl>
                                      </p:cBhvr>
                                    </p:animEffect>
                                    <p:set>
                                      <p:cBhvr>
                                        <p:cTn id="52" dur="1" fill="hold">
                                          <p:stCondLst>
                                            <p:cond delay="499"/>
                                          </p:stCondLst>
                                        </p:cTn>
                                        <p:tgtEl>
                                          <p:spTgt spid="74"/>
                                        </p:tgtEl>
                                        <p:attrNameLst>
                                          <p:attrName>style.visibility</p:attrName>
                                        </p:attrNameLst>
                                      </p:cBhvr>
                                      <p:to>
                                        <p:strVal val="hidden"/>
                                      </p:to>
                                    </p:set>
                                  </p:childTnLst>
                                </p:cTn>
                              </p:par>
                            </p:childTnLst>
                          </p:cTn>
                        </p:par>
                        <p:par>
                          <p:cTn id="53" fill="hold">
                            <p:stCondLst>
                              <p:cond delay="500"/>
                            </p:stCondLst>
                            <p:childTnLst>
                              <p:par>
                                <p:cTn id="54" presetID="53" presetClass="exit" presetSubtype="32" fill="hold" nodeType="afterEffect">
                                  <p:stCondLst>
                                    <p:cond delay="0"/>
                                  </p:stCondLst>
                                  <p:childTnLst>
                                    <p:anim calcmode="lin" valueType="num">
                                      <p:cBhvr>
                                        <p:cTn id="55" dur="500"/>
                                        <p:tgtEl>
                                          <p:spTgt spid="75"/>
                                        </p:tgtEl>
                                        <p:attrNameLst>
                                          <p:attrName>ppt_w</p:attrName>
                                        </p:attrNameLst>
                                      </p:cBhvr>
                                      <p:tavLst>
                                        <p:tav tm="0">
                                          <p:val>
                                            <p:strVal val="ppt_w"/>
                                          </p:val>
                                        </p:tav>
                                        <p:tav tm="100000">
                                          <p:val>
                                            <p:fltVal val="0"/>
                                          </p:val>
                                        </p:tav>
                                      </p:tavLst>
                                    </p:anim>
                                    <p:anim calcmode="lin" valueType="num">
                                      <p:cBhvr>
                                        <p:cTn id="56" dur="500"/>
                                        <p:tgtEl>
                                          <p:spTgt spid="75"/>
                                        </p:tgtEl>
                                        <p:attrNameLst>
                                          <p:attrName>ppt_h</p:attrName>
                                        </p:attrNameLst>
                                      </p:cBhvr>
                                      <p:tavLst>
                                        <p:tav tm="0">
                                          <p:val>
                                            <p:strVal val="ppt_h"/>
                                          </p:val>
                                        </p:tav>
                                        <p:tav tm="100000">
                                          <p:val>
                                            <p:fltVal val="0"/>
                                          </p:val>
                                        </p:tav>
                                      </p:tavLst>
                                    </p:anim>
                                    <p:animEffect transition="out" filter="fade">
                                      <p:cBhvr>
                                        <p:cTn id="57" dur="500"/>
                                        <p:tgtEl>
                                          <p:spTgt spid="75"/>
                                        </p:tgtEl>
                                      </p:cBhvr>
                                    </p:animEffect>
                                    <p:set>
                                      <p:cBhvr>
                                        <p:cTn id="58" dur="1" fill="hold">
                                          <p:stCondLst>
                                            <p:cond delay="499"/>
                                          </p:stCondLst>
                                        </p:cTn>
                                        <p:tgtEl>
                                          <p:spTgt spid="75"/>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500" fill="hold"/>
                                        <p:tgtEl>
                                          <p:spTgt spid="8"/>
                                        </p:tgtEl>
                                        <p:attrNameLst>
                                          <p:attrName>ppt_w</p:attrName>
                                        </p:attrNameLst>
                                      </p:cBhvr>
                                      <p:tavLst>
                                        <p:tav tm="0">
                                          <p:val>
                                            <p:fltVal val="0"/>
                                          </p:val>
                                        </p:tav>
                                        <p:tav tm="100000">
                                          <p:val>
                                            <p:strVal val="#ppt_w"/>
                                          </p:val>
                                        </p:tav>
                                      </p:tavLst>
                                    </p:anim>
                                    <p:anim calcmode="lin" valueType="num">
                                      <p:cBhvr>
                                        <p:cTn id="64" dur="500" fill="hold"/>
                                        <p:tgtEl>
                                          <p:spTgt spid="8"/>
                                        </p:tgtEl>
                                        <p:attrNameLst>
                                          <p:attrName>ppt_h</p:attrName>
                                        </p:attrNameLst>
                                      </p:cBhvr>
                                      <p:tavLst>
                                        <p:tav tm="0">
                                          <p:val>
                                            <p:fltVal val="0"/>
                                          </p:val>
                                        </p:tav>
                                        <p:tav tm="100000">
                                          <p:val>
                                            <p:strVal val="#ppt_h"/>
                                          </p:val>
                                        </p:tav>
                                      </p:tavLst>
                                    </p:anim>
                                    <p:animEffect transition="in" filter="fade">
                                      <p:cBhvr>
                                        <p:cTn id="65" dur="500"/>
                                        <p:tgtEl>
                                          <p:spTgt spid="8"/>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80"/>
                                        </p:tgtEl>
                                        <p:attrNameLst>
                                          <p:attrName>style.visibility</p:attrName>
                                        </p:attrNameLst>
                                      </p:cBhvr>
                                      <p:to>
                                        <p:strVal val="visible"/>
                                      </p:to>
                                    </p:set>
                                    <p:anim calcmode="lin" valueType="num">
                                      <p:cBhvr>
                                        <p:cTn id="70" dur="500" fill="hold"/>
                                        <p:tgtEl>
                                          <p:spTgt spid="80"/>
                                        </p:tgtEl>
                                        <p:attrNameLst>
                                          <p:attrName>ppt_w</p:attrName>
                                        </p:attrNameLst>
                                      </p:cBhvr>
                                      <p:tavLst>
                                        <p:tav tm="0">
                                          <p:val>
                                            <p:fltVal val="0"/>
                                          </p:val>
                                        </p:tav>
                                        <p:tav tm="100000">
                                          <p:val>
                                            <p:strVal val="#ppt_w"/>
                                          </p:val>
                                        </p:tav>
                                      </p:tavLst>
                                    </p:anim>
                                    <p:anim calcmode="lin" valueType="num">
                                      <p:cBhvr>
                                        <p:cTn id="71" dur="500" fill="hold"/>
                                        <p:tgtEl>
                                          <p:spTgt spid="80"/>
                                        </p:tgtEl>
                                        <p:attrNameLst>
                                          <p:attrName>ppt_h</p:attrName>
                                        </p:attrNameLst>
                                      </p:cBhvr>
                                      <p:tavLst>
                                        <p:tav tm="0">
                                          <p:val>
                                            <p:fltVal val="0"/>
                                          </p:val>
                                        </p:tav>
                                        <p:tav tm="100000">
                                          <p:val>
                                            <p:strVal val="#ppt_h"/>
                                          </p:val>
                                        </p:tav>
                                      </p:tavLst>
                                    </p:anim>
                                    <p:animEffect transition="in" filter="fade">
                                      <p:cBhvr>
                                        <p:cTn id="72" dur="500"/>
                                        <p:tgtEl>
                                          <p:spTgt spid="80"/>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83"/>
                                        </p:tgtEl>
                                        <p:attrNameLst>
                                          <p:attrName>style.visibility</p:attrName>
                                        </p:attrNameLst>
                                      </p:cBhvr>
                                      <p:to>
                                        <p:strVal val="visible"/>
                                      </p:to>
                                    </p:set>
                                    <p:anim calcmode="lin" valueType="num">
                                      <p:cBhvr>
                                        <p:cTn id="77" dur="500" fill="hold"/>
                                        <p:tgtEl>
                                          <p:spTgt spid="83"/>
                                        </p:tgtEl>
                                        <p:attrNameLst>
                                          <p:attrName>ppt_w</p:attrName>
                                        </p:attrNameLst>
                                      </p:cBhvr>
                                      <p:tavLst>
                                        <p:tav tm="0">
                                          <p:val>
                                            <p:fltVal val="0"/>
                                          </p:val>
                                        </p:tav>
                                        <p:tav tm="100000">
                                          <p:val>
                                            <p:strVal val="#ppt_w"/>
                                          </p:val>
                                        </p:tav>
                                      </p:tavLst>
                                    </p:anim>
                                    <p:anim calcmode="lin" valueType="num">
                                      <p:cBhvr>
                                        <p:cTn id="78" dur="500" fill="hold"/>
                                        <p:tgtEl>
                                          <p:spTgt spid="83"/>
                                        </p:tgtEl>
                                        <p:attrNameLst>
                                          <p:attrName>ppt_h</p:attrName>
                                        </p:attrNameLst>
                                      </p:cBhvr>
                                      <p:tavLst>
                                        <p:tav tm="0">
                                          <p:val>
                                            <p:fltVal val="0"/>
                                          </p:val>
                                        </p:tav>
                                        <p:tav tm="100000">
                                          <p:val>
                                            <p:strVal val="#ppt_h"/>
                                          </p:val>
                                        </p:tav>
                                      </p:tavLst>
                                    </p:anim>
                                    <p:animEffect transition="in" filter="fade">
                                      <p:cBhvr>
                                        <p:cTn id="79" dur="500"/>
                                        <p:tgtEl>
                                          <p:spTgt spid="83"/>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86"/>
                                        </p:tgtEl>
                                        <p:attrNameLst>
                                          <p:attrName>style.visibility</p:attrName>
                                        </p:attrNameLst>
                                      </p:cBhvr>
                                      <p:to>
                                        <p:strVal val="visible"/>
                                      </p:to>
                                    </p:set>
                                    <p:anim calcmode="lin" valueType="num">
                                      <p:cBhvr>
                                        <p:cTn id="84" dur="500" fill="hold"/>
                                        <p:tgtEl>
                                          <p:spTgt spid="86"/>
                                        </p:tgtEl>
                                        <p:attrNameLst>
                                          <p:attrName>ppt_w</p:attrName>
                                        </p:attrNameLst>
                                      </p:cBhvr>
                                      <p:tavLst>
                                        <p:tav tm="0">
                                          <p:val>
                                            <p:fltVal val="0"/>
                                          </p:val>
                                        </p:tav>
                                        <p:tav tm="100000">
                                          <p:val>
                                            <p:strVal val="#ppt_w"/>
                                          </p:val>
                                        </p:tav>
                                      </p:tavLst>
                                    </p:anim>
                                    <p:anim calcmode="lin" valueType="num">
                                      <p:cBhvr>
                                        <p:cTn id="85" dur="500" fill="hold"/>
                                        <p:tgtEl>
                                          <p:spTgt spid="86"/>
                                        </p:tgtEl>
                                        <p:attrNameLst>
                                          <p:attrName>ppt_h</p:attrName>
                                        </p:attrNameLst>
                                      </p:cBhvr>
                                      <p:tavLst>
                                        <p:tav tm="0">
                                          <p:val>
                                            <p:fltVal val="0"/>
                                          </p:val>
                                        </p:tav>
                                        <p:tav tm="100000">
                                          <p:val>
                                            <p:strVal val="#ppt_h"/>
                                          </p:val>
                                        </p:tav>
                                      </p:tavLst>
                                    </p:anim>
                                    <p:animEffect transition="in" filter="fade">
                                      <p:cBhvr>
                                        <p:cTn id="86" dur="500"/>
                                        <p:tgtEl>
                                          <p:spTgt spid="86"/>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nodeType="clickEffect">
                                  <p:stCondLst>
                                    <p:cond delay="0"/>
                                  </p:stCondLst>
                                  <p:childTnLst>
                                    <p:set>
                                      <p:cBhvr>
                                        <p:cTn id="90" dur="1" fill="hold">
                                          <p:stCondLst>
                                            <p:cond delay="0"/>
                                          </p:stCondLst>
                                        </p:cTn>
                                        <p:tgtEl>
                                          <p:spTgt spid="88"/>
                                        </p:tgtEl>
                                        <p:attrNameLst>
                                          <p:attrName>style.visibility</p:attrName>
                                        </p:attrNameLst>
                                      </p:cBhvr>
                                      <p:to>
                                        <p:strVal val="visible"/>
                                      </p:to>
                                    </p:set>
                                    <p:anim calcmode="lin" valueType="num">
                                      <p:cBhvr>
                                        <p:cTn id="91" dur="500" fill="hold"/>
                                        <p:tgtEl>
                                          <p:spTgt spid="88"/>
                                        </p:tgtEl>
                                        <p:attrNameLst>
                                          <p:attrName>ppt_w</p:attrName>
                                        </p:attrNameLst>
                                      </p:cBhvr>
                                      <p:tavLst>
                                        <p:tav tm="0">
                                          <p:val>
                                            <p:fltVal val="0"/>
                                          </p:val>
                                        </p:tav>
                                        <p:tav tm="100000">
                                          <p:val>
                                            <p:strVal val="#ppt_w"/>
                                          </p:val>
                                        </p:tav>
                                      </p:tavLst>
                                    </p:anim>
                                    <p:anim calcmode="lin" valueType="num">
                                      <p:cBhvr>
                                        <p:cTn id="92" dur="500" fill="hold"/>
                                        <p:tgtEl>
                                          <p:spTgt spid="88"/>
                                        </p:tgtEl>
                                        <p:attrNameLst>
                                          <p:attrName>ppt_h</p:attrName>
                                        </p:attrNameLst>
                                      </p:cBhvr>
                                      <p:tavLst>
                                        <p:tav tm="0">
                                          <p:val>
                                            <p:fltVal val="0"/>
                                          </p:val>
                                        </p:tav>
                                        <p:tav tm="100000">
                                          <p:val>
                                            <p:strVal val="#ppt_h"/>
                                          </p:val>
                                        </p:tav>
                                      </p:tavLst>
                                    </p:anim>
                                    <p:animEffect transition="in" filter="fade">
                                      <p:cBhvr>
                                        <p:cTn id="93" dur="500"/>
                                        <p:tgtEl>
                                          <p:spTgt spid="88"/>
                                        </p:tgtEl>
                                      </p:cBhvr>
                                    </p:animEffect>
                                  </p:childTnLst>
                                </p:cTn>
                              </p:par>
                            </p:childTnLst>
                          </p:cTn>
                        </p:par>
                        <p:par>
                          <p:cTn id="94" fill="hold">
                            <p:stCondLst>
                              <p:cond delay="500"/>
                            </p:stCondLst>
                            <p:childTnLst>
                              <p:par>
                                <p:cTn id="95" presetID="22" presetClass="entr" presetSubtype="8" fill="hold" grpId="0" nodeType="afterEffect">
                                  <p:stCondLst>
                                    <p:cond delay="0"/>
                                  </p:stCondLst>
                                  <p:childTnLst>
                                    <p:set>
                                      <p:cBhvr>
                                        <p:cTn id="96" dur="1" fill="hold">
                                          <p:stCondLst>
                                            <p:cond delay="0"/>
                                          </p:stCondLst>
                                        </p:cTn>
                                        <p:tgtEl>
                                          <p:spTgt spid="87"/>
                                        </p:tgtEl>
                                        <p:attrNameLst>
                                          <p:attrName>style.visibility</p:attrName>
                                        </p:attrNameLst>
                                      </p:cBhvr>
                                      <p:to>
                                        <p:strVal val="visible"/>
                                      </p:to>
                                    </p:set>
                                    <p:animEffect transition="in" filter="wipe(left)">
                                      <p:cBhvr>
                                        <p:cTn id="97" dur="500"/>
                                        <p:tgtEl>
                                          <p:spTgt spid="87"/>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xit" presetSubtype="2" fill="hold" grpId="1" nodeType="clickEffect">
                                  <p:stCondLst>
                                    <p:cond delay="0"/>
                                  </p:stCondLst>
                                  <p:childTnLst>
                                    <p:animEffect transition="out" filter="wipe(right)">
                                      <p:cBhvr>
                                        <p:cTn id="101" dur="500"/>
                                        <p:tgtEl>
                                          <p:spTgt spid="87"/>
                                        </p:tgtEl>
                                      </p:cBhvr>
                                    </p:animEffect>
                                    <p:set>
                                      <p:cBhvr>
                                        <p:cTn id="102" dur="1" fill="hold">
                                          <p:stCondLst>
                                            <p:cond delay="499"/>
                                          </p:stCondLst>
                                        </p:cTn>
                                        <p:tgtEl>
                                          <p:spTgt spid="87"/>
                                        </p:tgtEl>
                                        <p:attrNameLst>
                                          <p:attrName>style.visibility</p:attrName>
                                        </p:attrNameLst>
                                      </p:cBhvr>
                                      <p:to>
                                        <p:strVal val="hidden"/>
                                      </p:to>
                                    </p:set>
                                  </p:childTnLst>
                                </p:cTn>
                              </p:par>
                            </p:childTnLst>
                          </p:cTn>
                        </p:par>
                        <p:par>
                          <p:cTn id="103" fill="hold">
                            <p:stCondLst>
                              <p:cond delay="500"/>
                            </p:stCondLst>
                            <p:childTnLst>
                              <p:par>
                                <p:cTn id="104" presetID="53" presetClass="exit" presetSubtype="32" fill="hold" nodeType="afterEffect">
                                  <p:stCondLst>
                                    <p:cond delay="0"/>
                                  </p:stCondLst>
                                  <p:childTnLst>
                                    <p:anim calcmode="lin" valueType="num">
                                      <p:cBhvr>
                                        <p:cTn id="105" dur="500"/>
                                        <p:tgtEl>
                                          <p:spTgt spid="88"/>
                                        </p:tgtEl>
                                        <p:attrNameLst>
                                          <p:attrName>ppt_w</p:attrName>
                                        </p:attrNameLst>
                                      </p:cBhvr>
                                      <p:tavLst>
                                        <p:tav tm="0">
                                          <p:val>
                                            <p:strVal val="ppt_w"/>
                                          </p:val>
                                        </p:tav>
                                        <p:tav tm="100000">
                                          <p:val>
                                            <p:fltVal val="0"/>
                                          </p:val>
                                        </p:tav>
                                      </p:tavLst>
                                    </p:anim>
                                    <p:anim calcmode="lin" valueType="num">
                                      <p:cBhvr>
                                        <p:cTn id="106" dur="500"/>
                                        <p:tgtEl>
                                          <p:spTgt spid="88"/>
                                        </p:tgtEl>
                                        <p:attrNameLst>
                                          <p:attrName>ppt_h</p:attrName>
                                        </p:attrNameLst>
                                      </p:cBhvr>
                                      <p:tavLst>
                                        <p:tav tm="0">
                                          <p:val>
                                            <p:strVal val="ppt_h"/>
                                          </p:val>
                                        </p:tav>
                                        <p:tav tm="100000">
                                          <p:val>
                                            <p:fltVal val="0"/>
                                          </p:val>
                                        </p:tav>
                                      </p:tavLst>
                                    </p:anim>
                                    <p:animEffect transition="out" filter="fade">
                                      <p:cBhvr>
                                        <p:cTn id="107" dur="500"/>
                                        <p:tgtEl>
                                          <p:spTgt spid="88"/>
                                        </p:tgtEl>
                                      </p:cBhvr>
                                    </p:animEffect>
                                    <p:set>
                                      <p:cBhvr>
                                        <p:cTn id="108" dur="1" fill="hold">
                                          <p:stCondLst>
                                            <p:cond delay="499"/>
                                          </p:stCondLst>
                                        </p:cTn>
                                        <p:tgtEl>
                                          <p:spTgt spid="8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61" grpId="0" animBg="1"/>
      <p:bldP spid="74" grpId="0" animBg="1"/>
      <p:bldP spid="74" grpId="1" animBg="1"/>
      <p:bldP spid="86" grpId="0" animBg="1"/>
      <p:bldP spid="87" grpId="0" animBg="1"/>
      <p:bldP spid="87"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7" name="Straight Connector 23"/>
          <p:cNvCxnSpPr/>
          <p:nvPr/>
        </p:nvCxnSpPr>
        <p:spPr>
          <a:xfrm>
            <a:off x="5428673" y="4710890"/>
            <a:ext cx="554182"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grpSp>
        <p:nvGrpSpPr>
          <p:cNvPr id="4" name="Group 58"/>
          <p:cNvGrpSpPr/>
          <p:nvPr/>
        </p:nvGrpSpPr>
        <p:grpSpPr>
          <a:xfrm flipH="1">
            <a:off x="4721746" y="1385455"/>
            <a:ext cx="2918125" cy="5335731"/>
            <a:chOff x="3646671" y="762000"/>
            <a:chExt cx="1604969" cy="5943600"/>
          </a:xfrm>
        </p:grpSpPr>
        <p:grpSp>
          <p:nvGrpSpPr>
            <p:cNvPr id="46" name="Group 17"/>
            <p:cNvGrpSpPr/>
            <p:nvPr/>
          </p:nvGrpSpPr>
          <p:grpSpPr>
            <a:xfrm>
              <a:off x="3646671" y="1143000"/>
              <a:ext cx="1604969" cy="2548936"/>
              <a:chOff x="3646671" y="1143000"/>
              <a:chExt cx="1604969" cy="2548936"/>
            </a:xfrm>
          </p:grpSpPr>
          <p:cxnSp>
            <p:nvCxnSpPr>
              <p:cNvPr id="57" name="Straight Connector 18"/>
              <p:cNvCxnSpPr/>
              <p:nvPr/>
            </p:nvCxnSpPr>
            <p:spPr>
              <a:xfrm flipH="1">
                <a:off x="3646671" y="1143000"/>
                <a:ext cx="849129"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19"/>
              <p:cNvCxnSpPr/>
              <p:nvPr/>
            </p:nvCxnSpPr>
            <p:spPr>
              <a:xfrm flipH="1">
                <a:off x="4572000" y="1143000"/>
                <a:ext cx="67964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20"/>
              <p:cNvCxnSpPr/>
              <p:nvPr/>
            </p:nvCxnSpPr>
            <p:spPr>
              <a:xfrm flipH="1">
                <a:off x="4191000" y="2100034"/>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21"/>
              <p:cNvCxnSpPr/>
              <p:nvPr/>
            </p:nvCxnSpPr>
            <p:spPr>
              <a:xfrm flipH="1">
                <a:off x="4572000" y="2100034"/>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22"/>
              <p:cNvCxnSpPr/>
              <p:nvPr/>
            </p:nvCxnSpPr>
            <p:spPr>
              <a:xfrm flipH="1">
                <a:off x="4191000" y="2929936"/>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23"/>
              <p:cNvCxnSpPr/>
              <p:nvPr/>
            </p:nvCxnSpPr>
            <p:spPr>
              <a:xfrm flipH="1">
                <a:off x="4572000" y="2929936"/>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24"/>
              <p:cNvCxnSpPr/>
              <p:nvPr/>
            </p:nvCxnSpPr>
            <p:spPr>
              <a:xfrm flipH="1">
                <a:off x="4191000" y="3691936"/>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25"/>
              <p:cNvCxnSpPr/>
              <p:nvPr/>
            </p:nvCxnSpPr>
            <p:spPr>
              <a:xfrm flipH="1">
                <a:off x="4572000" y="3691936"/>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grpSp>
        <p:sp>
          <p:nvSpPr>
            <p:cNvPr id="48" name="Rectangle 30"/>
            <p:cNvSpPr/>
            <p:nvPr/>
          </p:nvSpPr>
          <p:spPr>
            <a:xfrm>
              <a:off x="4495799" y="762000"/>
              <a:ext cx="78205" cy="5943600"/>
            </a:xfrm>
            <a:prstGeom prst="rect">
              <a:avLst/>
            </a:prstGeom>
            <a:gradFill flip="none" rotWithShape="1">
              <a:gsLst>
                <a:gs pos="1250">
                  <a:schemeClr val="tx1">
                    <a:lumMod val="85000"/>
                    <a:lumOff val="15000"/>
                  </a:schemeClr>
                </a:gs>
                <a:gs pos="51000">
                  <a:schemeClr val="tx1">
                    <a:lumMod val="50000"/>
                    <a:lumOff val="50000"/>
                  </a:schemeClr>
                </a:gs>
                <a:gs pos="100000">
                  <a:schemeClr val="tx1">
                    <a:lumMod val="85000"/>
                    <a:lumOff val="15000"/>
                  </a:schemeClr>
                </a:gs>
              </a:gsLst>
              <a:lin ang="0" scaled="1"/>
              <a:tileRect/>
            </a:grad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grpSp>
      <p:grpSp>
        <p:nvGrpSpPr>
          <p:cNvPr id="112" name="Grup 111"/>
          <p:cNvGrpSpPr/>
          <p:nvPr/>
        </p:nvGrpSpPr>
        <p:grpSpPr>
          <a:xfrm>
            <a:off x="7453266" y="2281096"/>
            <a:ext cx="4206967" cy="646331"/>
            <a:chOff x="7618366" y="2242996"/>
            <a:chExt cx="4206967" cy="646331"/>
          </a:xfrm>
        </p:grpSpPr>
        <p:sp>
          <p:nvSpPr>
            <p:cNvPr id="40" name="Snip Single Corner Rectangle 4"/>
            <p:cNvSpPr/>
            <p:nvPr/>
          </p:nvSpPr>
          <p:spPr>
            <a:xfrm>
              <a:off x="7618366" y="2318159"/>
              <a:ext cx="4156364" cy="547254"/>
            </a:xfrm>
            <a:prstGeom prst="snip1Rect">
              <a:avLst/>
            </a:prstGeom>
            <a:gradFill flip="none" rotWithShape="1">
              <a:gsLst>
                <a:gs pos="83000">
                  <a:srgbClr val="5A930E"/>
                </a:gs>
                <a:gs pos="0">
                  <a:srgbClr val="9BED17"/>
                </a:gs>
                <a:gs pos="100000">
                  <a:srgbClr val="305808"/>
                </a:gs>
              </a:gsLst>
              <a:lin ang="0" scaled="1"/>
              <a:tileRect/>
            </a:gradFill>
            <a:ln>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7" name="TextBox 31"/>
            <p:cNvSpPr txBox="1"/>
            <p:nvPr/>
          </p:nvSpPr>
          <p:spPr>
            <a:xfrm flipH="1">
              <a:off x="7690475" y="2242996"/>
              <a:ext cx="4134858"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Yaşanan olaya ve senin hissettiğin duyguya odaklanır.</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3" name="Grup 112"/>
          <p:cNvGrpSpPr/>
          <p:nvPr/>
        </p:nvGrpSpPr>
        <p:grpSpPr>
          <a:xfrm>
            <a:off x="7453266" y="3070634"/>
            <a:ext cx="4156364" cy="547254"/>
            <a:chOff x="7618366" y="3070634"/>
            <a:chExt cx="4156364" cy="547254"/>
          </a:xfrm>
        </p:grpSpPr>
        <p:sp>
          <p:nvSpPr>
            <p:cNvPr id="41" name="Snip Single Corner Rectangle 5"/>
            <p:cNvSpPr/>
            <p:nvPr/>
          </p:nvSpPr>
          <p:spPr>
            <a:xfrm>
              <a:off x="7618366" y="3070634"/>
              <a:ext cx="4156364" cy="547254"/>
            </a:xfrm>
            <a:prstGeom prst="snip1Rect">
              <a:avLst/>
            </a:prstGeom>
            <a:gradFill flip="none" rotWithShape="1">
              <a:gsLst>
                <a:gs pos="83000">
                  <a:srgbClr val="5A930E"/>
                </a:gs>
                <a:gs pos="0">
                  <a:srgbClr val="9BED17"/>
                </a:gs>
                <a:gs pos="100000">
                  <a:srgbClr val="305808"/>
                </a:gs>
              </a:gsLst>
              <a:lin ang="0" scaled="1"/>
              <a:tileRect/>
            </a:gradFill>
            <a:ln>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8" name="TextBox 32"/>
            <p:cNvSpPr txBox="1"/>
            <p:nvPr/>
          </p:nvSpPr>
          <p:spPr>
            <a:xfrm flipH="1">
              <a:off x="7639871" y="3133970"/>
              <a:ext cx="4134858" cy="369332"/>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Bu durum beni </a:t>
              </a:r>
              <a:r>
                <a:rPr lang="tr-TR" b="1" dirty="0" smtClean="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endişelendirdi</a:t>
              </a: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4" name="Grup 113"/>
          <p:cNvGrpSpPr/>
          <p:nvPr/>
        </p:nvGrpSpPr>
        <p:grpSpPr>
          <a:xfrm>
            <a:off x="7453266" y="3679540"/>
            <a:ext cx="4156364" cy="646331"/>
            <a:chOff x="7618366" y="3679540"/>
            <a:chExt cx="4156364" cy="646331"/>
          </a:xfrm>
        </p:grpSpPr>
        <p:sp>
          <p:nvSpPr>
            <p:cNvPr id="42" name="Snip Single Corner Rectangle 6"/>
            <p:cNvSpPr/>
            <p:nvPr/>
          </p:nvSpPr>
          <p:spPr>
            <a:xfrm>
              <a:off x="7618366" y="3754702"/>
              <a:ext cx="4156364" cy="547254"/>
            </a:xfrm>
            <a:prstGeom prst="snip1Rect">
              <a:avLst/>
            </a:prstGeom>
            <a:gradFill flip="none" rotWithShape="1">
              <a:gsLst>
                <a:gs pos="83000">
                  <a:srgbClr val="5A930E"/>
                </a:gs>
                <a:gs pos="0">
                  <a:srgbClr val="9BED17"/>
                </a:gs>
                <a:gs pos="100000">
                  <a:srgbClr val="305808"/>
                </a:gs>
              </a:gsLst>
              <a:lin ang="0" scaled="1"/>
              <a:tileRect/>
            </a:gradFill>
            <a:ln>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9" name="TextBox 33"/>
            <p:cNvSpPr txBox="1"/>
            <p:nvPr/>
          </p:nvSpPr>
          <p:spPr>
            <a:xfrm flipH="1">
              <a:off x="7675139" y="3679540"/>
              <a:ext cx="4099590"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Empati kurmayı sağlar, iletişimi açık tutar.</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5" name="Grup 114"/>
          <p:cNvGrpSpPr/>
          <p:nvPr/>
        </p:nvGrpSpPr>
        <p:grpSpPr>
          <a:xfrm>
            <a:off x="7453266" y="4363607"/>
            <a:ext cx="4156364" cy="646331"/>
            <a:chOff x="7618366" y="4363607"/>
            <a:chExt cx="4156364" cy="646331"/>
          </a:xfrm>
        </p:grpSpPr>
        <p:sp>
          <p:nvSpPr>
            <p:cNvPr id="43" name="Snip Single Corner Rectangle 7"/>
            <p:cNvSpPr/>
            <p:nvPr/>
          </p:nvSpPr>
          <p:spPr>
            <a:xfrm>
              <a:off x="7618366" y="4438770"/>
              <a:ext cx="4156364" cy="547254"/>
            </a:xfrm>
            <a:prstGeom prst="snip1Rect">
              <a:avLst/>
            </a:prstGeom>
            <a:gradFill flip="none" rotWithShape="1">
              <a:gsLst>
                <a:gs pos="83000">
                  <a:srgbClr val="5A930E"/>
                </a:gs>
                <a:gs pos="0">
                  <a:srgbClr val="9BED17"/>
                </a:gs>
                <a:gs pos="100000">
                  <a:srgbClr val="305808"/>
                </a:gs>
              </a:gsLst>
              <a:lin ang="0" scaled="1"/>
              <a:tileRect/>
            </a:gradFill>
            <a:ln>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0" name="TextBox 34"/>
            <p:cNvSpPr txBox="1"/>
            <p:nvPr/>
          </p:nvSpPr>
          <p:spPr>
            <a:xfrm flipH="1">
              <a:off x="7690474" y="4363607"/>
              <a:ext cx="4084253"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Ders çalışmadığında senin adına endişeleniyorum.</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08" name="Grup 107"/>
          <p:cNvGrpSpPr/>
          <p:nvPr/>
        </p:nvGrpSpPr>
        <p:grpSpPr>
          <a:xfrm>
            <a:off x="594885" y="2289145"/>
            <a:ext cx="4156363" cy="646331"/>
            <a:chOff x="569485" y="2251045"/>
            <a:chExt cx="4156363" cy="646331"/>
          </a:xfrm>
        </p:grpSpPr>
        <p:sp>
          <p:nvSpPr>
            <p:cNvPr id="34" name="Snip Single Corner Rectangle 11"/>
            <p:cNvSpPr/>
            <p:nvPr/>
          </p:nvSpPr>
          <p:spPr>
            <a:xfrm flipH="1">
              <a:off x="569485" y="2318159"/>
              <a:ext cx="4156363" cy="547254"/>
            </a:xfrm>
            <a:prstGeom prst="snip1Rect">
              <a:avLst/>
            </a:prstGeom>
            <a:gradFill flip="none" rotWithShape="1">
              <a:gsLst>
                <a:gs pos="77000">
                  <a:srgbClr val="A90808"/>
                </a:gs>
                <a:gs pos="0">
                  <a:srgbClr val="EF2525"/>
                </a:gs>
                <a:gs pos="100000">
                  <a:srgbClr val="680000"/>
                </a:gs>
              </a:gsLst>
              <a:lin ang="0" scaled="1"/>
              <a:tileRect/>
            </a:gradFill>
            <a:ln w="19050">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3" name="TextBox 37"/>
            <p:cNvSpPr txBox="1"/>
            <p:nvPr/>
          </p:nvSpPr>
          <p:spPr>
            <a:xfrm flipH="1">
              <a:off x="588331" y="2251045"/>
              <a:ext cx="4046016"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Karşı tarafın kişiliğine ve davranışına odaklanır.</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09" name="Grup 108"/>
          <p:cNvGrpSpPr/>
          <p:nvPr/>
        </p:nvGrpSpPr>
        <p:grpSpPr>
          <a:xfrm>
            <a:off x="594885" y="3070634"/>
            <a:ext cx="4156363" cy="547254"/>
            <a:chOff x="569485" y="3070634"/>
            <a:chExt cx="4156363" cy="547254"/>
          </a:xfrm>
        </p:grpSpPr>
        <p:sp>
          <p:nvSpPr>
            <p:cNvPr id="35" name="Snip Single Corner Rectangle 12"/>
            <p:cNvSpPr/>
            <p:nvPr/>
          </p:nvSpPr>
          <p:spPr>
            <a:xfrm flipH="1">
              <a:off x="569485" y="3070634"/>
              <a:ext cx="4156363" cy="547254"/>
            </a:xfrm>
            <a:prstGeom prst="snip1Rect">
              <a:avLst/>
            </a:prstGeom>
            <a:gradFill flip="none" rotWithShape="1">
              <a:gsLst>
                <a:gs pos="77000">
                  <a:srgbClr val="A90808"/>
                </a:gs>
                <a:gs pos="0">
                  <a:srgbClr val="EF2525"/>
                </a:gs>
                <a:gs pos="100000">
                  <a:srgbClr val="680000"/>
                </a:gs>
              </a:gsLst>
              <a:lin ang="0" scaled="1"/>
              <a:tileRect/>
            </a:gradFill>
            <a:ln w="19050">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4" name="TextBox 38"/>
            <p:cNvSpPr txBox="1"/>
            <p:nvPr/>
          </p:nvSpPr>
          <p:spPr>
            <a:xfrm flipH="1">
              <a:off x="586888" y="3142018"/>
              <a:ext cx="4047459" cy="369332"/>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Sen suçlusun, hatalısın.</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0" name="Grup 109"/>
          <p:cNvGrpSpPr/>
          <p:nvPr/>
        </p:nvGrpSpPr>
        <p:grpSpPr>
          <a:xfrm>
            <a:off x="594885" y="3687588"/>
            <a:ext cx="4156363" cy="646331"/>
            <a:chOff x="569485" y="3687588"/>
            <a:chExt cx="4156363" cy="646331"/>
          </a:xfrm>
        </p:grpSpPr>
        <p:sp>
          <p:nvSpPr>
            <p:cNvPr id="36" name="Snip Single Corner Rectangle 13"/>
            <p:cNvSpPr/>
            <p:nvPr/>
          </p:nvSpPr>
          <p:spPr>
            <a:xfrm flipH="1">
              <a:off x="569485" y="3754702"/>
              <a:ext cx="4156363" cy="547254"/>
            </a:xfrm>
            <a:prstGeom prst="snip1Rect">
              <a:avLst/>
            </a:prstGeom>
            <a:gradFill flip="none" rotWithShape="1">
              <a:gsLst>
                <a:gs pos="77000">
                  <a:srgbClr val="A90808"/>
                </a:gs>
                <a:gs pos="0">
                  <a:srgbClr val="EF2525"/>
                </a:gs>
                <a:gs pos="100000">
                  <a:srgbClr val="680000"/>
                </a:gs>
              </a:gsLst>
              <a:lin ang="0" scaled="1"/>
              <a:tileRect/>
            </a:gradFill>
            <a:ln w="19050">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5" name="TextBox 39"/>
            <p:cNvSpPr txBox="1"/>
            <p:nvPr/>
          </p:nvSpPr>
          <p:spPr>
            <a:xfrm flipH="1">
              <a:off x="586888" y="3687588"/>
              <a:ext cx="4047459"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Savunmaya, kızgınlığa ve tartışmaya yol açar.</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1" name="Grup 110"/>
          <p:cNvGrpSpPr/>
          <p:nvPr/>
        </p:nvGrpSpPr>
        <p:grpSpPr>
          <a:xfrm>
            <a:off x="594885" y="4371655"/>
            <a:ext cx="4156363" cy="646331"/>
            <a:chOff x="569485" y="4371655"/>
            <a:chExt cx="4156363" cy="646331"/>
          </a:xfrm>
        </p:grpSpPr>
        <p:sp>
          <p:nvSpPr>
            <p:cNvPr id="37" name="Snip Single Corner Rectangle 14"/>
            <p:cNvSpPr/>
            <p:nvPr/>
          </p:nvSpPr>
          <p:spPr>
            <a:xfrm flipH="1">
              <a:off x="569485" y="4438770"/>
              <a:ext cx="4156363" cy="547254"/>
            </a:xfrm>
            <a:prstGeom prst="snip1Rect">
              <a:avLst/>
            </a:prstGeom>
            <a:gradFill flip="none" rotWithShape="1">
              <a:gsLst>
                <a:gs pos="77000">
                  <a:srgbClr val="A90808"/>
                </a:gs>
                <a:gs pos="0">
                  <a:srgbClr val="EF2525"/>
                </a:gs>
                <a:gs pos="100000">
                  <a:srgbClr val="680000"/>
                </a:gs>
              </a:gsLst>
              <a:lin ang="0" scaled="1"/>
              <a:tileRect/>
            </a:gradFill>
            <a:ln w="19050">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6" name="TextBox 40"/>
            <p:cNvSpPr txBox="1"/>
            <p:nvPr/>
          </p:nvSpPr>
          <p:spPr>
            <a:xfrm flipH="1">
              <a:off x="586888" y="4371655"/>
              <a:ext cx="4047459"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Yine ders çalışmıyorsun, çok tembelsin!</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sp>
        <p:nvSpPr>
          <p:cNvPr id="19" name="Snip Same Side Corner Rectangle 43"/>
          <p:cNvSpPr/>
          <p:nvPr/>
        </p:nvSpPr>
        <p:spPr>
          <a:xfrm flipH="1">
            <a:off x="0" y="6242339"/>
            <a:ext cx="12192000" cy="615661"/>
          </a:xfrm>
          <a:prstGeom prst="snip2SameRect">
            <a:avLst/>
          </a:prstGeom>
          <a:gradFill>
            <a:gsLst>
              <a:gs pos="1250">
                <a:schemeClr val="tx1">
                  <a:lumMod val="85000"/>
                  <a:lumOff val="15000"/>
                </a:schemeClr>
              </a:gs>
              <a:gs pos="51000">
                <a:schemeClr val="tx1">
                  <a:lumMod val="50000"/>
                  <a:lumOff val="50000"/>
                </a:schemeClr>
              </a:gs>
              <a:gs pos="100000">
                <a:schemeClr val="tx1">
                  <a:lumMod val="85000"/>
                  <a:lumOff val="15000"/>
                </a:schemeClr>
              </a:gs>
            </a:gsLst>
            <a:lin ang="0" scaled="1"/>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0" name="Snip Same Side Corner Rectangle 44"/>
          <p:cNvSpPr/>
          <p:nvPr/>
        </p:nvSpPr>
        <p:spPr>
          <a:xfrm flipH="1">
            <a:off x="2355273" y="5900305"/>
            <a:ext cx="7481455" cy="342034"/>
          </a:xfrm>
          <a:prstGeom prst="snip2SameRect">
            <a:avLst/>
          </a:prstGeom>
          <a:gradFill>
            <a:gsLst>
              <a:gs pos="1250">
                <a:schemeClr val="tx1">
                  <a:lumMod val="85000"/>
                  <a:lumOff val="15000"/>
                </a:schemeClr>
              </a:gs>
              <a:gs pos="51000">
                <a:schemeClr val="tx1">
                  <a:lumMod val="50000"/>
                  <a:lumOff val="50000"/>
                </a:schemeClr>
              </a:gs>
              <a:gs pos="100000">
                <a:schemeClr val="tx1">
                  <a:lumMod val="85000"/>
                  <a:lumOff val="15000"/>
                </a:schemeClr>
              </a:gs>
            </a:gsLst>
            <a:lin ang="0" scaled="1"/>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2" name="TextBox 1"/>
          <p:cNvSpPr txBox="1"/>
          <p:nvPr/>
        </p:nvSpPr>
        <p:spPr>
          <a:xfrm flipH="1">
            <a:off x="11538831" y="2397392"/>
            <a:ext cx="969818" cy="580229"/>
          </a:xfrm>
          <a:prstGeom prst="rect">
            <a:avLst/>
          </a:prstGeom>
          <a:noFill/>
        </p:spPr>
        <p:txBody>
          <a:bodyPr wrap="square" rtlCol="0">
            <a:spAutoFit/>
          </a:bodyPr>
          <a:lstStyle/>
          <a:p>
            <a:r>
              <a:rPr lang="en-GB" sz="3200" dirty="0" smtClean="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3" name="TextBox 57"/>
          <p:cNvSpPr txBox="1"/>
          <p:nvPr/>
        </p:nvSpPr>
        <p:spPr>
          <a:xfrm flipH="1">
            <a:off x="11538831" y="3111767"/>
            <a:ext cx="969818" cy="580229"/>
          </a:xfrm>
          <a:prstGeom prst="rect">
            <a:avLst/>
          </a:prstGeom>
          <a:noFill/>
        </p:spPr>
        <p:txBody>
          <a:bodyPr wrap="square" rtlCol="0">
            <a:spAutoFit/>
          </a:bodyPr>
          <a:lstStyle/>
          <a:p>
            <a:r>
              <a:rPr lang="en-GB" sz="3200" dirty="0" smtClean="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4" name="TextBox 60"/>
          <p:cNvSpPr txBox="1"/>
          <p:nvPr/>
        </p:nvSpPr>
        <p:spPr>
          <a:xfrm flipH="1">
            <a:off x="11538831" y="3795835"/>
            <a:ext cx="969818" cy="580229"/>
          </a:xfrm>
          <a:prstGeom prst="rect">
            <a:avLst/>
          </a:prstGeom>
          <a:noFill/>
        </p:spPr>
        <p:txBody>
          <a:bodyPr wrap="square" rtlCol="0">
            <a:spAutoFit/>
          </a:bodyPr>
          <a:lstStyle/>
          <a:p>
            <a:r>
              <a:rPr lang="en-GB" sz="3200" dirty="0" smtClean="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5" name="TextBox 61"/>
          <p:cNvSpPr txBox="1"/>
          <p:nvPr/>
        </p:nvSpPr>
        <p:spPr>
          <a:xfrm flipH="1">
            <a:off x="11538831" y="4411496"/>
            <a:ext cx="969818" cy="580229"/>
          </a:xfrm>
          <a:prstGeom prst="rect">
            <a:avLst/>
          </a:prstGeom>
          <a:noFill/>
        </p:spPr>
        <p:txBody>
          <a:bodyPr wrap="square" rtlCol="0">
            <a:spAutoFit/>
          </a:bodyPr>
          <a:lstStyle/>
          <a:p>
            <a:r>
              <a:rPr lang="en-GB" sz="3200" dirty="0" smtClean="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8" name="TextBox 64"/>
          <p:cNvSpPr txBox="1"/>
          <p:nvPr/>
        </p:nvSpPr>
        <p:spPr>
          <a:xfrm flipH="1">
            <a:off x="25400" y="2363189"/>
            <a:ext cx="969818" cy="584775"/>
          </a:xfrm>
          <a:prstGeom prst="rect">
            <a:avLst/>
          </a:prstGeom>
          <a:noFill/>
        </p:spPr>
        <p:txBody>
          <a:bodyPr wrap="square" rtlCol="0">
            <a:spAutoFit/>
          </a:bodyPr>
          <a:lstStyle/>
          <a:p>
            <a:r>
              <a:rPr lang="en-GB" sz="3200" dirty="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9" name="TextBox 65"/>
          <p:cNvSpPr txBox="1"/>
          <p:nvPr/>
        </p:nvSpPr>
        <p:spPr>
          <a:xfrm flipH="1">
            <a:off x="25400" y="3077564"/>
            <a:ext cx="969818" cy="584775"/>
          </a:xfrm>
          <a:prstGeom prst="rect">
            <a:avLst/>
          </a:prstGeom>
          <a:noFill/>
        </p:spPr>
        <p:txBody>
          <a:bodyPr wrap="square" rtlCol="0">
            <a:spAutoFit/>
          </a:bodyPr>
          <a:lstStyle/>
          <a:p>
            <a:r>
              <a:rPr lang="en-GB" sz="3200" dirty="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30" name="TextBox 66"/>
          <p:cNvSpPr txBox="1"/>
          <p:nvPr/>
        </p:nvSpPr>
        <p:spPr>
          <a:xfrm flipH="1">
            <a:off x="25400" y="3761632"/>
            <a:ext cx="969818" cy="584775"/>
          </a:xfrm>
          <a:prstGeom prst="rect">
            <a:avLst/>
          </a:prstGeom>
          <a:noFill/>
        </p:spPr>
        <p:txBody>
          <a:bodyPr wrap="square" rtlCol="0">
            <a:spAutoFit/>
          </a:bodyPr>
          <a:lstStyle/>
          <a:p>
            <a:r>
              <a:rPr lang="en-GB" sz="3200" dirty="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31" name="TextBox 67"/>
          <p:cNvSpPr txBox="1"/>
          <p:nvPr/>
        </p:nvSpPr>
        <p:spPr>
          <a:xfrm flipH="1">
            <a:off x="25400" y="4445700"/>
            <a:ext cx="969818" cy="584775"/>
          </a:xfrm>
          <a:prstGeom prst="rect">
            <a:avLst/>
          </a:prstGeom>
          <a:noFill/>
        </p:spPr>
        <p:txBody>
          <a:bodyPr wrap="square" rtlCol="0">
            <a:spAutoFit/>
          </a:bodyPr>
          <a:lstStyle/>
          <a:p>
            <a:r>
              <a:rPr lang="en-GB" sz="3200" dirty="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grpSp>
        <p:nvGrpSpPr>
          <p:cNvPr id="87" name="Grup 86"/>
          <p:cNvGrpSpPr/>
          <p:nvPr/>
        </p:nvGrpSpPr>
        <p:grpSpPr>
          <a:xfrm>
            <a:off x="5155020" y="2368108"/>
            <a:ext cx="1811957" cy="578181"/>
            <a:chOff x="3176832" y="2765887"/>
            <a:chExt cx="1811957" cy="681084"/>
          </a:xfrm>
        </p:grpSpPr>
        <p:sp>
          <p:nvSpPr>
            <p:cNvPr id="88" name="Dikdörtgen 87"/>
            <p:cNvSpPr/>
            <p:nvPr/>
          </p:nvSpPr>
          <p:spPr>
            <a:xfrm>
              <a:off x="3176832" y="2765887"/>
              <a:ext cx="1811957" cy="681084"/>
            </a:xfrm>
            <a:prstGeom prst="rect">
              <a:avLst/>
            </a:prstGeom>
            <a:solidFill>
              <a:srgbClr val="5E85B0"/>
            </a:solidFill>
            <a:ln w="349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Odak Noktası</a:t>
              </a:r>
              <a:endParaRPr lang="tr-TR" dirty="0"/>
            </a:p>
          </p:txBody>
        </p:sp>
        <p:sp>
          <p:nvSpPr>
            <p:cNvPr id="89" name="Yuvarlatılmış Dikdörtgen 88"/>
            <p:cNvSpPr/>
            <p:nvPr/>
          </p:nvSpPr>
          <p:spPr>
            <a:xfrm>
              <a:off x="3222147" y="2809259"/>
              <a:ext cx="1721328" cy="594341"/>
            </a:xfrm>
            <a:prstGeom prst="roundRect">
              <a:avLst>
                <a:gd name="adj" fmla="val 675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90" name="Grup 89"/>
          <p:cNvGrpSpPr/>
          <p:nvPr/>
        </p:nvGrpSpPr>
        <p:grpSpPr>
          <a:xfrm>
            <a:off x="5155020" y="3099404"/>
            <a:ext cx="1811957" cy="578181"/>
            <a:chOff x="3176832" y="2765887"/>
            <a:chExt cx="1811957" cy="681084"/>
          </a:xfrm>
        </p:grpSpPr>
        <p:sp>
          <p:nvSpPr>
            <p:cNvPr id="91" name="Dikdörtgen 90"/>
            <p:cNvSpPr/>
            <p:nvPr/>
          </p:nvSpPr>
          <p:spPr>
            <a:xfrm>
              <a:off x="3176832" y="2765887"/>
              <a:ext cx="1811957" cy="681084"/>
            </a:xfrm>
            <a:prstGeom prst="rect">
              <a:avLst/>
            </a:prstGeom>
            <a:solidFill>
              <a:srgbClr val="5E85B0"/>
            </a:solidFill>
            <a:ln w="349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Verdiği Mesaj</a:t>
              </a:r>
              <a:endParaRPr lang="tr-TR" dirty="0"/>
            </a:p>
          </p:txBody>
        </p:sp>
        <p:sp>
          <p:nvSpPr>
            <p:cNvPr id="92" name="Yuvarlatılmış Dikdörtgen 91"/>
            <p:cNvSpPr/>
            <p:nvPr/>
          </p:nvSpPr>
          <p:spPr>
            <a:xfrm>
              <a:off x="3222147" y="2809259"/>
              <a:ext cx="1721328" cy="594341"/>
            </a:xfrm>
            <a:prstGeom prst="roundRect">
              <a:avLst>
                <a:gd name="adj" fmla="val 675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93" name="Grup 92"/>
          <p:cNvGrpSpPr/>
          <p:nvPr/>
        </p:nvGrpSpPr>
        <p:grpSpPr>
          <a:xfrm>
            <a:off x="5155020" y="3763715"/>
            <a:ext cx="1811957" cy="578181"/>
            <a:chOff x="3176832" y="2765887"/>
            <a:chExt cx="1811957" cy="681084"/>
          </a:xfrm>
        </p:grpSpPr>
        <p:sp>
          <p:nvSpPr>
            <p:cNvPr id="94" name="Dikdörtgen 93"/>
            <p:cNvSpPr/>
            <p:nvPr/>
          </p:nvSpPr>
          <p:spPr>
            <a:xfrm>
              <a:off x="3176832" y="2765887"/>
              <a:ext cx="1811957" cy="681084"/>
            </a:xfrm>
            <a:prstGeom prst="rect">
              <a:avLst/>
            </a:prstGeom>
            <a:solidFill>
              <a:srgbClr val="5E85B0"/>
            </a:solidFill>
            <a:ln w="349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Etkisi</a:t>
              </a:r>
              <a:endParaRPr lang="tr-TR" dirty="0"/>
            </a:p>
          </p:txBody>
        </p:sp>
        <p:sp>
          <p:nvSpPr>
            <p:cNvPr id="95" name="Yuvarlatılmış Dikdörtgen 94"/>
            <p:cNvSpPr/>
            <p:nvPr/>
          </p:nvSpPr>
          <p:spPr>
            <a:xfrm>
              <a:off x="3222147" y="2809259"/>
              <a:ext cx="1721328" cy="594341"/>
            </a:xfrm>
            <a:prstGeom prst="roundRect">
              <a:avLst>
                <a:gd name="adj" fmla="val 675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2" name="Google Shape;787;p10"/>
          <p:cNvSpPr/>
          <p:nvPr/>
        </p:nvSpPr>
        <p:spPr>
          <a:xfrm>
            <a:off x="683376" y="943897"/>
            <a:ext cx="4152261" cy="1248285"/>
          </a:xfrm>
          <a:prstGeom prst="rect">
            <a:avLst/>
          </a:prstGeom>
        </p:spPr>
        <p:txBody>
          <a:bodyPr>
            <a:prstTxWarp prst="textPlain">
              <a:avLst/>
            </a:prstTxWarp>
          </a:bodyPr>
          <a:lstStyle/>
          <a:p>
            <a:pPr lvl="0" algn="ctr"/>
            <a:r>
              <a:rPr lang="tr-TR" b="0" i="0" dirty="0" smtClean="0">
                <a:ln w="38100" cap="flat" cmpd="sng">
                  <a:solidFill>
                    <a:schemeClr val="dk1"/>
                  </a:solidFill>
                  <a:prstDash val="solid"/>
                  <a:round/>
                  <a:headEnd type="none" w="sm" len="sm"/>
                  <a:tailEnd type="none" w="sm" len="sm"/>
                </a:ln>
                <a:solidFill>
                  <a:schemeClr val="accent4"/>
                </a:solidFill>
                <a:latin typeface="Playbill" panose="040506030A0602020202" pitchFamily="82" charset="0"/>
              </a:rPr>
              <a:t>SEN DİLİ</a:t>
            </a:r>
            <a:endParaRPr b="0" i="0" dirty="0">
              <a:ln w="38100" cap="flat" cmpd="sng">
                <a:solidFill>
                  <a:schemeClr val="dk1"/>
                </a:solidFill>
                <a:prstDash val="solid"/>
                <a:round/>
                <a:headEnd type="none" w="sm" len="sm"/>
                <a:tailEnd type="none" w="sm" len="sm"/>
              </a:ln>
              <a:solidFill>
                <a:schemeClr val="accent4"/>
              </a:solidFill>
              <a:latin typeface="Playbill" panose="040506030A0602020202" pitchFamily="82" charset="0"/>
            </a:endParaRPr>
          </a:p>
        </p:txBody>
      </p:sp>
      <p:sp>
        <p:nvSpPr>
          <p:cNvPr id="103" name="Google Shape;787;p10"/>
          <p:cNvSpPr/>
          <p:nvPr/>
        </p:nvSpPr>
        <p:spPr>
          <a:xfrm>
            <a:off x="7554866" y="938761"/>
            <a:ext cx="4152261" cy="1248285"/>
          </a:xfrm>
          <a:prstGeom prst="rect">
            <a:avLst/>
          </a:prstGeom>
        </p:spPr>
        <p:txBody>
          <a:bodyPr>
            <a:prstTxWarp prst="textPlain">
              <a:avLst/>
            </a:prstTxWarp>
          </a:bodyPr>
          <a:lstStyle/>
          <a:p>
            <a:pPr lvl="0" algn="ctr"/>
            <a:r>
              <a:rPr lang="tr-TR" b="0" i="0" dirty="0" smtClean="0">
                <a:ln w="38100" cap="flat" cmpd="sng">
                  <a:solidFill>
                    <a:schemeClr val="dk1"/>
                  </a:solidFill>
                  <a:prstDash val="solid"/>
                  <a:round/>
                  <a:headEnd type="none" w="sm" len="sm"/>
                  <a:tailEnd type="none" w="sm" len="sm"/>
                </a:ln>
                <a:solidFill>
                  <a:schemeClr val="accent4"/>
                </a:solidFill>
                <a:latin typeface="Playbill" panose="040506030A0602020202" pitchFamily="82" charset="0"/>
              </a:rPr>
              <a:t>BEN DİLİ</a:t>
            </a:r>
            <a:endParaRPr b="0" i="0" dirty="0">
              <a:ln w="38100" cap="flat" cmpd="sng">
                <a:solidFill>
                  <a:schemeClr val="dk1"/>
                </a:solidFill>
                <a:prstDash val="solid"/>
                <a:round/>
                <a:headEnd type="none" w="sm" len="sm"/>
                <a:tailEnd type="none" w="sm" len="sm"/>
              </a:ln>
              <a:solidFill>
                <a:schemeClr val="accent4"/>
              </a:solidFill>
              <a:latin typeface="Playbill" panose="040506030A0602020202" pitchFamily="82" charset="0"/>
            </a:endParaRPr>
          </a:p>
        </p:txBody>
      </p:sp>
      <p:cxnSp>
        <p:nvCxnSpPr>
          <p:cNvPr id="116" name="Straight Connector 22"/>
          <p:cNvCxnSpPr/>
          <p:nvPr/>
        </p:nvCxnSpPr>
        <p:spPr>
          <a:xfrm>
            <a:off x="6121400" y="4710890"/>
            <a:ext cx="554182"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grpSp>
        <p:nvGrpSpPr>
          <p:cNvPr id="96" name="Grup 95"/>
          <p:cNvGrpSpPr/>
          <p:nvPr/>
        </p:nvGrpSpPr>
        <p:grpSpPr>
          <a:xfrm>
            <a:off x="5163820" y="4435191"/>
            <a:ext cx="1811957" cy="578181"/>
            <a:chOff x="3176832" y="2765887"/>
            <a:chExt cx="1811957" cy="681084"/>
          </a:xfrm>
        </p:grpSpPr>
        <p:sp>
          <p:nvSpPr>
            <p:cNvPr id="97" name="Dikdörtgen 96"/>
            <p:cNvSpPr/>
            <p:nvPr/>
          </p:nvSpPr>
          <p:spPr>
            <a:xfrm>
              <a:off x="3176832" y="2765887"/>
              <a:ext cx="1811957" cy="681084"/>
            </a:xfrm>
            <a:prstGeom prst="rect">
              <a:avLst/>
            </a:prstGeom>
            <a:solidFill>
              <a:srgbClr val="5E85B0"/>
            </a:solidFill>
            <a:ln w="349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Örnek</a:t>
              </a:r>
              <a:endParaRPr lang="tr-TR" dirty="0"/>
            </a:p>
          </p:txBody>
        </p:sp>
        <p:sp>
          <p:nvSpPr>
            <p:cNvPr id="98" name="Yuvarlatılmış Dikdörtgen 97"/>
            <p:cNvSpPr/>
            <p:nvPr/>
          </p:nvSpPr>
          <p:spPr>
            <a:xfrm>
              <a:off x="3222147" y="2809259"/>
              <a:ext cx="1721328" cy="594341"/>
            </a:xfrm>
            <a:prstGeom prst="roundRect">
              <a:avLst>
                <a:gd name="adj" fmla="val 675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2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Sen Dili - Ben Dili Karşılaştırma Tablosu</a:t>
            </a:r>
            <a:endParaRPr lang="en-US" sz="2800" dirty="0">
              <a:solidFill>
                <a:schemeClr val="bg1"/>
              </a:solidFill>
            </a:endParaRPr>
          </a:p>
        </p:txBody>
      </p:sp>
    </p:spTree>
    <p:extLst>
      <p:ext uri="{BB962C8B-B14F-4D97-AF65-F5344CB8AC3E}">
        <p14:creationId xmlns:p14="http://schemas.microsoft.com/office/powerpoint/2010/main" val="3255410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500" fill="hold"/>
                                        <p:tgtEl>
                                          <p:spTgt spid="87"/>
                                        </p:tgtEl>
                                        <p:attrNameLst>
                                          <p:attrName>ppt_w</p:attrName>
                                        </p:attrNameLst>
                                      </p:cBhvr>
                                      <p:tavLst>
                                        <p:tav tm="0">
                                          <p:val>
                                            <p:fltVal val="0"/>
                                          </p:val>
                                        </p:tav>
                                        <p:tav tm="100000">
                                          <p:val>
                                            <p:strVal val="#ppt_w"/>
                                          </p:val>
                                        </p:tav>
                                      </p:tavLst>
                                    </p:anim>
                                    <p:anim calcmode="lin" valueType="num">
                                      <p:cBhvr>
                                        <p:cTn id="8" dur="500" fill="hold"/>
                                        <p:tgtEl>
                                          <p:spTgt spid="87"/>
                                        </p:tgtEl>
                                        <p:attrNameLst>
                                          <p:attrName>ppt_h</p:attrName>
                                        </p:attrNameLst>
                                      </p:cBhvr>
                                      <p:tavLst>
                                        <p:tav tm="0">
                                          <p:val>
                                            <p:fltVal val="0"/>
                                          </p:val>
                                        </p:tav>
                                        <p:tav tm="100000">
                                          <p:val>
                                            <p:strVal val="#ppt_h"/>
                                          </p:val>
                                        </p:tav>
                                      </p:tavLst>
                                    </p:anim>
                                    <p:animEffect transition="in" filter="fade">
                                      <p:cBhvr>
                                        <p:cTn id="9" dur="500"/>
                                        <p:tgtEl>
                                          <p:spTgt spid="87"/>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2" fill="hold" nodeType="clickEffect">
                                  <p:stCondLst>
                                    <p:cond delay="0"/>
                                  </p:stCondLst>
                                  <p:childTnLst>
                                    <p:set>
                                      <p:cBhvr>
                                        <p:cTn id="13" dur="1" fill="hold">
                                          <p:stCondLst>
                                            <p:cond delay="0"/>
                                          </p:stCondLst>
                                        </p:cTn>
                                        <p:tgtEl>
                                          <p:spTgt spid="108"/>
                                        </p:tgtEl>
                                        <p:attrNameLst>
                                          <p:attrName>style.visibility</p:attrName>
                                        </p:attrNameLst>
                                      </p:cBhvr>
                                      <p:to>
                                        <p:strVal val="visible"/>
                                      </p:to>
                                    </p:set>
                                    <p:anim calcmode="lin" valueType="num">
                                      <p:cBhvr additive="base">
                                        <p:cTn id="14" dur="500"/>
                                        <p:tgtEl>
                                          <p:spTgt spid="108"/>
                                        </p:tgtEl>
                                        <p:attrNameLst>
                                          <p:attrName>ppt_x</p:attrName>
                                        </p:attrNameLst>
                                      </p:cBhvr>
                                      <p:tavLst>
                                        <p:tav tm="0">
                                          <p:val>
                                            <p:strVal val="#ppt_x+#ppt_w*1.125000"/>
                                          </p:val>
                                        </p:tav>
                                        <p:tav tm="100000">
                                          <p:val>
                                            <p:strVal val="#ppt_x"/>
                                          </p:val>
                                        </p:tav>
                                      </p:tavLst>
                                    </p:anim>
                                    <p:animEffect transition="in" filter="wipe(left)">
                                      <p:cBhvr>
                                        <p:cTn id="15" dur="500"/>
                                        <p:tgtEl>
                                          <p:spTgt spid="108"/>
                                        </p:tgtEl>
                                      </p:cBhvr>
                                    </p:animEffect>
                                  </p:childTnLst>
                                </p:cTn>
                              </p:par>
                            </p:childTnLst>
                          </p:cTn>
                        </p:par>
                        <p:par>
                          <p:cTn id="16" fill="hold">
                            <p:stCondLst>
                              <p:cond delay="500"/>
                            </p:stCondLst>
                            <p:childTnLst>
                              <p:par>
                                <p:cTn id="17" presetID="53" presetClass="entr" presetSubtype="16"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animEffect transition="in" filter="fade">
                                      <p:cBhvr>
                                        <p:cTn id="21" dur="500"/>
                                        <p:tgtEl>
                                          <p:spTgt spid="28"/>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112"/>
                                        </p:tgtEl>
                                        <p:attrNameLst>
                                          <p:attrName>style.visibility</p:attrName>
                                        </p:attrNameLst>
                                      </p:cBhvr>
                                      <p:to>
                                        <p:strVal val="visible"/>
                                      </p:to>
                                    </p:set>
                                    <p:anim calcmode="lin" valueType="num">
                                      <p:cBhvr additive="base">
                                        <p:cTn id="26" dur="500"/>
                                        <p:tgtEl>
                                          <p:spTgt spid="112"/>
                                        </p:tgtEl>
                                        <p:attrNameLst>
                                          <p:attrName>ppt_x</p:attrName>
                                        </p:attrNameLst>
                                      </p:cBhvr>
                                      <p:tavLst>
                                        <p:tav tm="0">
                                          <p:val>
                                            <p:strVal val="#ppt_x-#ppt_w*1.125000"/>
                                          </p:val>
                                        </p:tav>
                                        <p:tav tm="100000">
                                          <p:val>
                                            <p:strVal val="#ppt_x"/>
                                          </p:val>
                                        </p:tav>
                                      </p:tavLst>
                                    </p:anim>
                                    <p:animEffect transition="in" filter="wipe(right)">
                                      <p:cBhvr>
                                        <p:cTn id="27" dur="500"/>
                                        <p:tgtEl>
                                          <p:spTgt spid="112"/>
                                        </p:tgtEl>
                                      </p:cBhvr>
                                    </p:animEffect>
                                  </p:childTnLst>
                                </p:cTn>
                              </p:par>
                            </p:childTnLst>
                          </p:cTn>
                        </p:par>
                        <p:par>
                          <p:cTn id="28" fill="hold">
                            <p:stCondLst>
                              <p:cond delay="500"/>
                            </p:stCondLst>
                            <p:childTnLst>
                              <p:par>
                                <p:cTn id="29" presetID="53" presetClass="entr" presetSubtype="16"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90"/>
                                        </p:tgtEl>
                                        <p:attrNameLst>
                                          <p:attrName>style.visibility</p:attrName>
                                        </p:attrNameLst>
                                      </p:cBhvr>
                                      <p:to>
                                        <p:strVal val="visible"/>
                                      </p:to>
                                    </p:set>
                                    <p:anim calcmode="lin" valueType="num">
                                      <p:cBhvr>
                                        <p:cTn id="38" dur="500" fill="hold"/>
                                        <p:tgtEl>
                                          <p:spTgt spid="90"/>
                                        </p:tgtEl>
                                        <p:attrNameLst>
                                          <p:attrName>ppt_w</p:attrName>
                                        </p:attrNameLst>
                                      </p:cBhvr>
                                      <p:tavLst>
                                        <p:tav tm="0">
                                          <p:val>
                                            <p:fltVal val="0"/>
                                          </p:val>
                                        </p:tav>
                                        <p:tav tm="100000">
                                          <p:val>
                                            <p:strVal val="#ppt_w"/>
                                          </p:val>
                                        </p:tav>
                                      </p:tavLst>
                                    </p:anim>
                                    <p:anim calcmode="lin" valueType="num">
                                      <p:cBhvr>
                                        <p:cTn id="39" dur="500" fill="hold"/>
                                        <p:tgtEl>
                                          <p:spTgt spid="90"/>
                                        </p:tgtEl>
                                        <p:attrNameLst>
                                          <p:attrName>ppt_h</p:attrName>
                                        </p:attrNameLst>
                                      </p:cBhvr>
                                      <p:tavLst>
                                        <p:tav tm="0">
                                          <p:val>
                                            <p:fltVal val="0"/>
                                          </p:val>
                                        </p:tav>
                                        <p:tav tm="100000">
                                          <p:val>
                                            <p:strVal val="#ppt_h"/>
                                          </p:val>
                                        </p:tav>
                                      </p:tavLst>
                                    </p:anim>
                                    <p:animEffect transition="in" filter="fade">
                                      <p:cBhvr>
                                        <p:cTn id="40" dur="500"/>
                                        <p:tgtEl>
                                          <p:spTgt spid="90"/>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109"/>
                                        </p:tgtEl>
                                        <p:attrNameLst>
                                          <p:attrName>style.visibility</p:attrName>
                                        </p:attrNameLst>
                                      </p:cBhvr>
                                      <p:to>
                                        <p:strVal val="visible"/>
                                      </p:to>
                                    </p:set>
                                    <p:anim calcmode="lin" valueType="num">
                                      <p:cBhvr additive="base">
                                        <p:cTn id="45" dur="500"/>
                                        <p:tgtEl>
                                          <p:spTgt spid="109"/>
                                        </p:tgtEl>
                                        <p:attrNameLst>
                                          <p:attrName>ppt_x</p:attrName>
                                        </p:attrNameLst>
                                      </p:cBhvr>
                                      <p:tavLst>
                                        <p:tav tm="0">
                                          <p:val>
                                            <p:strVal val="#ppt_x+#ppt_w*1.125000"/>
                                          </p:val>
                                        </p:tav>
                                        <p:tav tm="100000">
                                          <p:val>
                                            <p:strVal val="#ppt_x"/>
                                          </p:val>
                                        </p:tav>
                                      </p:tavLst>
                                    </p:anim>
                                    <p:animEffect transition="in" filter="wipe(left)">
                                      <p:cBhvr>
                                        <p:cTn id="46" dur="500"/>
                                        <p:tgtEl>
                                          <p:spTgt spid="109"/>
                                        </p:tgtEl>
                                      </p:cBhvr>
                                    </p:animEffect>
                                  </p:childTnLst>
                                </p:cTn>
                              </p:par>
                            </p:childTnLst>
                          </p:cTn>
                        </p:par>
                        <p:par>
                          <p:cTn id="47" fill="hold">
                            <p:stCondLst>
                              <p:cond delay="500"/>
                            </p:stCondLst>
                            <p:childTnLst>
                              <p:par>
                                <p:cTn id="48" presetID="53" presetClass="entr" presetSubtype="16"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8" fill="hold" nodeType="clickEffect">
                                  <p:stCondLst>
                                    <p:cond delay="0"/>
                                  </p:stCondLst>
                                  <p:childTnLst>
                                    <p:set>
                                      <p:cBhvr>
                                        <p:cTn id="56" dur="1" fill="hold">
                                          <p:stCondLst>
                                            <p:cond delay="0"/>
                                          </p:stCondLst>
                                        </p:cTn>
                                        <p:tgtEl>
                                          <p:spTgt spid="113"/>
                                        </p:tgtEl>
                                        <p:attrNameLst>
                                          <p:attrName>style.visibility</p:attrName>
                                        </p:attrNameLst>
                                      </p:cBhvr>
                                      <p:to>
                                        <p:strVal val="visible"/>
                                      </p:to>
                                    </p:set>
                                    <p:anim calcmode="lin" valueType="num">
                                      <p:cBhvr additive="base">
                                        <p:cTn id="57" dur="500"/>
                                        <p:tgtEl>
                                          <p:spTgt spid="113"/>
                                        </p:tgtEl>
                                        <p:attrNameLst>
                                          <p:attrName>ppt_x</p:attrName>
                                        </p:attrNameLst>
                                      </p:cBhvr>
                                      <p:tavLst>
                                        <p:tav tm="0">
                                          <p:val>
                                            <p:strVal val="#ppt_x-#ppt_w*1.125000"/>
                                          </p:val>
                                        </p:tav>
                                        <p:tav tm="100000">
                                          <p:val>
                                            <p:strVal val="#ppt_x"/>
                                          </p:val>
                                        </p:tav>
                                      </p:tavLst>
                                    </p:anim>
                                    <p:animEffect transition="in" filter="wipe(right)">
                                      <p:cBhvr>
                                        <p:cTn id="58" dur="500"/>
                                        <p:tgtEl>
                                          <p:spTgt spid="113"/>
                                        </p:tgtEl>
                                      </p:cBhvr>
                                    </p:animEffect>
                                  </p:childTnLst>
                                </p:cTn>
                              </p:par>
                            </p:childTnLst>
                          </p:cTn>
                        </p:par>
                        <p:par>
                          <p:cTn id="59" fill="hold">
                            <p:stCondLst>
                              <p:cond delay="500"/>
                            </p:stCondLst>
                            <p:childTnLst>
                              <p:par>
                                <p:cTn id="60" presetID="53" presetClass="entr" presetSubtype="16" fill="hold" grpId="0" nodeType="after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p:cTn id="62" dur="500" fill="hold"/>
                                        <p:tgtEl>
                                          <p:spTgt spid="23"/>
                                        </p:tgtEl>
                                        <p:attrNameLst>
                                          <p:attrName>ppt_w</p:attrName>
                                        </p:attrNameLst>
                                      </p:cBhvr>
                                      <p:tavLst>
                                        <p:tav tm="0">
                                          <p:val>
                                            <p:fltVal val="0"/>
                                          </p:val>
                                        </p:tav>
                                        <p:tav tm="100000">
                                          <p:val>
                                            <p:strVal val="#ppt_w"/>
                                          </p:val>
                                        </p:tav>
                                      </p:tavLst>
                                    </p:anim>
                                    <p:anim calcmode="lin" valueType="num">
                                      <p:cBhvr>
                                        <p:cTn id="63" dur="500" fill="hold"/>
                                        <p:tgtEl>
                                          <p:spTgt spid="23"/>
                                        </p:tgtEl>
                                        <p:attrNameLst>
                                          <p:attrName>ppt_h</p:attrName>
                                        </p:attrNameLst>
                                      </p:cBhvr>
                                      <p:tavLst>
                                        <p:tav tm="0">
                                          <p:val>
                                            <p:fltVal val="0"/>
                                          </p:val>
                                        </p:tav>
                                        <p:tav tm="100000">
                                          <p:val>
                                            <p:strVal val="#ppt_h"/>
                                          </p:val>
                                        </p:tav>
                                      </p:tavLst>
                                    </p:anim>
                                    <p:animEffect transition="in" filter="fade">
                                      <p:cBhvr>
                                        <p:cTn id="64" dur="500"/>
                                        <p:tgtEl>
                                          <p:spTgt spid="23"/>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nodeType="clickEffect">
                                  <p:stCondLst>
                                    <p:cond delay="0"/>
                                  </p:stCondLst>
                                  <p:childTnLst>
                                    <p:set>
                                      <p:cBhvr>
                                        <p:cTn id="68" dur="1" fill="hold">
                                          <p:stCondLst>
                                            <p:cond delay="0"/>
                                          </p:stCondLst>
                                        </p:cTn>
                                        <p:tgtEl>
                                          <p:spTgt spid="93"/>
                                        </p:tgtEl>
                                        <p:attrNameLst>
                                          <p:attrName>style.visibility</p:attrName>
                                        </p:attrNameLst>
                                      </p:cBhvr>
                                      <p:to>
                                        <p:strVal val="visible"/>
                                      </p:to>
                                    </p:set>
                                    <p:anim calcmode="lin" valueType="num">
                                      <p:cBhvr>
                                        <p:cTn id="69" dur="500" fill="hold"/>
                                        <p:tgtEl>
                                          <p:spTgt spid="93"/>
                                        </p:tgtEl>
                                        <p:attrNameLst>
                                          <p:attrName>ppt_w</p:attrName>
                                        </p:attrNameLst>
                                      </p:cBhvr>
                                      <p:tavLst>
                                        <p:tav tm="0">
                                          <p:val>
                                            <p:fltVal val="0"/>
                                          </p:val>
                                        </p:tav>
                                        <p:tav tm="100000">
                                          <p:val>
                                            <p:strVal val="#ppt_w"/>
                                          </p:val>
                                        </p:tav>
                                      </p:tavLst>
                                    </p:anim>
                                    <p:anim calcmode="lin" valueType="num">
                                      <p:cBhvr>
                                        <p:cTn id="70" dur="500" fill="hold"/>
                                        <p:tgtEl>
                                          <p:spTgt spid="93"/>
                                        </p:tgtEl>
                                        <p:attrNameLst>
                                          <p:attrName>ppt_h</p:attrName>
                                        </p:attrNameLst>
                                      </p:cBhvr>
                                      <p:tavLst>
                                        <p:tav tm="0">
                                          <p:val>
                                            <p:fltVal val="0"/>
                                          </p:val>
                                        </p:tav>
                                        <p:tav tm="100000">
                                          <p:val>
                                            <p:strVal val="#ppt_h"/>
                                          </p:val>
                                        </p:tav>
                                      </p:tavLst>
                                    </p:anim>
                                    <p:animEffect transition="in" filter="fade">
                                      <p:cBhvr>
                                        <p:cTn id="71" dur="500"/>
                                        <p:tgtEl>
                                          <p:spTgt spid="93"/>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2" fill="hold" nodeType="clickEffect">
                                  <p:stCondLst>
                                    <p:cond delay="0"/>
                                  </p:stCondLst>
                                  <p:childTnLst>
                                    <p:set>
                                      <p:cBhvr>
                                        <p:cTn id="75" dur="1" fill="hold">
                                          <p:stCondLst>
                                            <p:cond delay="0"/>
                                          </p:stCondLst>
                                        </p:cTn>
                                        <p:tgtEl>
                                          <p:spTgt spid="110"/>
                                        </p:tgtEl>
                                        <p:attrNameLst>
                                          <p:attrName>style.visibility</p:attrName>
                                        </p:attrNameLst>
                                      </p:cBhvr>
                                      <p:to>
                                        <p:strVal val="visible"/>
                                      </p:to>
                                    </p:set>
                                    <p:anim calcmode="lin" valueType="num">
                                      <p:cBhvr additive="base">
                                        <p:cTn id="76" dur="500"/>
                                        <p:tgtEl>
                                          <p:spTgt spid="110"/>
                                        </p:tgtEl>
                                        <p:attrNameLst>
                                          <p:attrName>ppt_x</p:attrName>
                                        </p:attrNameLst>
                                      </p:cBhvr>
                                      <p:tavLst>
                                        <p:tav tm="0">
                                          <p:val>
                                            <p:strVal val="#ppt_x+#ppt_w*1.125000"/>
                                          </p:val>
                                        </p:tav>
                                        <p:tav tm="100000">
                                          <p:val>
                                            <p:strVal val="#ppt_x"/>
                                          </p:val>
                                        </p:tav>
                                      </p:tavLst>
                                    </p:anim>
                                    <p:animEffect transition="in" filter="wipe(left)">
                                      <p:cBhvr>
                                        <p:cTn id="77" dur="500"/>
                                        <p:tgtEl>
                                          <p:spTgt spid="110"/>
                                        </p:tgtEl>
                                      </p:cBhvr>
                                    </p:animEffect>
                                  </p:childTnLst>
                                </p:cTn>
                              </p:par>
                            </p:childTnLst>
                          </p:cTn>
                        </p:par>
                        <p:par>
                          <p:cTn id="78" fill="hold">
                            <p:stCondLst>
                              <p:cond delay="500"/>
                            </p:stCondLst>
                            <p:childTnLst>
                              <p:par>
                                <p:cTn id="79" presetID="53" presetClass="entr" presetSubtype="16"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p:cTn id="81" dur="500" fill="hold"/>
                                        <p:tgtEl>
                                          <p:spTgt spid="30"/>
                                        </p:tgtEl>
                                        <p:attrNameLst>
                                          <p:attrName>ppt_w</p:attrName>
                                        </p:attrNameLst>
                                      </p:cBhvr>
                                      <p:tavLst>
                                        <p:tav tm="0">
                                          <p:val>
                                            <p:fltVal val="0"/>
                                          </p:val>
                                        </p:tav>
                                        <p:tav tm="100000">
                                          <p:val>
                                            <p:strVal val="#ppt_w"/>
                                          </p:val>
                                        </p:tav>
                                      </p:tavLst>
                                    </p:anim>
                                    <p:anim calcmode="lin" valueType="num">
                                      <p:cBhvr>
                                        <p:cTn id="82" dur="500" fill="hold"/>
                                        <p:tgtEl>
                                          <p:spTgt spid="30"/>
                                        </p:tgtEl>
                                        <p:attrNameLst>
                                          <p:attrName>ppt_h</p:attrName>
                                        </p:attrNameLst>
                                      </p:cBhvr>
                                      <p:tavLst>
                                        <p:tav tm="0">
                                          <p:val>
                                            <p:fltVal val="0"/>
                                          </p:val>
                                        </p:tav>
                                        <p:tav tm="100000">
                                          <p:val>
                                            <p:strVal val="#ppt_h"/>
                                          </p:val>
                                        </p:tav>
                                      </p:tavLst>
                                    </p:anim>
                                    <p:animEffect transition="in" filter="fade">
                                      <p:cBhvr>
                                        <p:cTn id="83" dur="500"/>
                                        <p:tgtEl>
                                          <p:spTgt spid="30"/>
                                        </p:tgtEl>
                                      </p:cBhvr>
                                    </p:animEffect>
                                  </p:childTnLst>
                                </p:cTn>
                              </p:par>
                            </p:childTnLst>
                          </p:cTn>
                        </p:par>
                      </p:childTnLst>
                    </p:cTn>
                  </p:par>
                  <p:par>
                    <p:cTn id="84" fill="hold">
                      <p:stCondLst>
                        <p:cond delay="indefinite"/>
                      </p:stCondLst>
                      <p:childTnLst>
                        <p:par>
                          <p:cTn id="85" fill="hold">
                            <p:stCondLst>
                              <p:cond delay="0"/>
                            </p:stCondLst>
                            <p:childTnLst>
                              <p:par>
                                <p:cTn id="86" presetID="12" presetClass="entr" presetSubtype="8" fill="hold" nodeType="clickEffect">
                                  <p:stCondLst>
                                    <p:cond delay="0"/>
                                  </p:stCondLst>
                                  <p:childTnLst>
                                    <p:set>
                                      <p:cBhvr>
                                        <p:cTn id="87" dur="1" fill="hold">
                                          <p:stCondLst>
                                            <p:cond delay="0"/>
                                          </p:stCondLst>
                                        </p:cTn>
                                        <p:tgtEl>
                                          <p:spTgt spid="114"/>
                                        </p:tgtEl>
                                        <p:attrNameLst>
                                          <p:attrName>style.visibility</p:attrName>
                                        </p:attrNameLst>
                                      </p:cBhvr>
                                      <p:to>
                                        <p:strVal val="visible"/>
                                      </p:to>
                                    </p:set>
                                    <p:anim calcmode="lin" valueType="num">
                                      <p:cBhvr additive="base">
                                        <p:cTn id="88" dur="500"/>
                                        <p:tgtEl>
                                          <p:spTgt spid="114"/>
                                        </p:tgtEl>
                                        <p:attrNameLst>
                                          <p:attrName>ppt_x</p:attrName>
                                        </p:attrNameLst>
                                      </p:cBhvr>
                                      <p:tavLst>
                                        <p:tav tm="0">
                                          <p:val>
                                            <p:strVal val="#ppt_x-#ppt_w*1.125000"/>
                                          </p:val>
                                        </p:tav>
                                        <p:tav tm="100000">
                                          <p:val>
                                            <p:strVal val="#ppt_x"/>
                                          </p:val>
                                        </p:tav>
                                      </p:tavLst>
                                    </p:anim>
                                    <p:animEffect transition="in" filter="wipe(right)">
                                      <p:cBhvr>
                                        <p:cTn id="89" dur="500"/>
                                        <p:tgtEl>
                                          <p:spTgt spid="114"/>
                                        </p:tgtEl>
                                      </p:cBhvr>
                                    </p:animEffect>
                                  </p:childTnLst>
                                </p:cTn>
                              </p:par>
                            </p:childTnLst>
                          </p:cTn>
                        </p:par>
                        <p:par>
                          <p:cTn id="90" fill="hold">
                            <p:stCondLst>
                              <p:cond delay="5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53" presetClass="entr" presetSubtype="16" fill="hold" nodeType="clickEffect">
                                  <p:stCondLst>
                                    <p:cond delay="0"/>
                                  </p:stCondLst>
                                  <p:childTnLst>
                                    <p:set>
                                      <p:cBhvr>
                                        <p:cTn id="99" dur="1" fill="hold">
                                          <p:stCondLst>
                                            <p:cond delay="0"/>
                                          </p:stCondLst>
                                        </p:cTn>
                                        <p:tgtEl>
                                          <p:spTgt spid="96"/>
                                        </p:tgtEl>
                                        <p:attrNameLst>
                                          <p:attrName>style.visibility</p:attrName>
                                        </p:attrNameLst>
                                      </p:cBhvr>
                                      <p:to>
                                        <p:strVal val="visible"/>
                                      </p:to>
                                    </p:set>
                                    <p:anim calcmode="lin" valueType="num">
                                      <p:cBhvr>
                                        <p:cTn id="100" dur="500" fill="hold"/>
                                        <p:tgtEl>
                                          <p:spTgt spid="96"/>
                                        </p:tgtEl>
                                        <p:attrNameLst>
                                          <p:attrName>ppt_w</p:attrName>
                                        </p:attrNameLst>
                                      </p:cBhvr>
                                      <p:tavLst>
                                        <p:tav tm="0">
                                          <p:val>
                                            <p:fltVal val="0"/>
                                          </p:val>
                                        </p:tav>
                                        <p:tav tm="100000">
                                          <p:val>
                                            <p:strVal val="#ppt_w"/>
                                          </p:val>
                                        </p:tav>
                                      </p:tavLst>
                                    </p:anim>
                                    <p:anim calcmode="lin" valueType="num">
                                      <p:cBhvr>
                                        <p:cTn id="101" dur="500" fill="hold"/>
                                        <p:tgtEl>
                                          <p:spTgt spid="96"/>
                                        </p:tgtEl>
                                        <p:attrNameLst>
                                          <p:attrName>ppt_h</p:attrName>
                                        </p:attrNameLst>
                                      </p:cBhvr>
                                      <p:tavLst>
                                        <p:tav tm="0">
                                          <p:val>
                                            <p:fltVal val="0"/>
                                          </p:val>
                                        </p:tav>
                                        <p:tav tm="100000">
                                          <p:val>
                                            <p:strVal val="#ppt_h"/>
                                          </p:val>
                                        </p:tav>
                                      </p:tavLst>
                                    </p:anim>
                                    <p:animEffect transition="in" filter="fade">
                                      <p:cBhvr>
                                        <p:cTn id="102" dur="500"/>
                                        <p:tgtEl>
                                          <p:spTgt spid="96"/>
                                        </p:tgtEl>
                                      </p:cBhvr>
                                    </p:animEffect>
                                  </p:childTnLst>
                                </p:cTn>
                              </p:par>
                            </p:childTnLst>
                          </p:cTn>
                        </p:par>
                      </p:childTnLst>
                    </p:cTn>
                  </p:par>
                  <p:par>
                    <p:cTn id="103" fill="hold">
                      <p:stCondLst>
                        <p:cond delay="indefinite"/>
                      </p:stCondLst>
                      <p:childTnLst>
                        <p:par>
                          <p:cTn id="104" fill="hold">
                            <p:stCondLst>
                              <p:cond delay="0"/>
                            </p:stCondLst>
                            <p:childTnLst>
                              <p:par>
                                <p:cTn id="105" presetID="12" presetClass="entr" presetSubtype="2" fill="hold" nodeType="clickEffect">
                                  <p:stCondLst>
                                    <p:cond delay="0"/>
                                  </p:stCondLst>
                                  <p:childTnLst>
                                    <p:set>
                                      <p:cBhvr>
                                        <p:cTn id="106" dur="1" fill="hold">
                                          <p:stCondLst>
                                            <p:cond delay="0"/>
                                          </p:stCondLst>
                                        </p:cTn>
                                        <p:tgtEl>
                                          <p:spTgt spid="111"/>
                                        </p:tgtEl>
                                        <p:attrNameLst>
                                          <p:attrName>style.visibility</p:attrName>
                                        </p:attrNameLst>
                                      </p:cBhvr>
                                      <p:to>
                                        <p:strVal val="visible"/>
                                      </p:to>
                                    </p:set>
                                    <p:anim calcmode="lin" valueType="num">
                                      <p:cBhvr additive="base">
                                        <p:cTn id="107" dur="500"/>
                                        <p:tgtEl>
                                          <p:spTgt spid="111"/>
                                        </p:tgtEl>
                                        <p:attrNameLst>
                                          <p:attrName>ppt_x</p:attrName>
                                        </p:attrNameLst>
                                      </p:cBhvr>
                                      <p:tavLst>
                                        <p:tav tm="0">
                                          <p:val>
                                            <p:strVal val="#ppt_x+#ppt_w*1.125000"/>
                                          </p:val>
                                        </p:tav>
                                        <p:tav tm="100000">
                                          <p:val>
                                            <p:strVal val="#ppt_x"/>
                                          </p:val>
                                        </p:tav>
                                      </p:tavLst>
                                    </p:anim>
                                    <p:animEffect transition="in" filter="wipe(left)">
                                      <p:cBhvr>
                                        <p:cTn id="108" dur="500"/>
                                        <p:tgtEl>
                                          <p:spTgt spid="111"/>
                                        </p:tgtEl>
                                      </p:cBhvr>
                                    </p:animEffect>
                                  </p:childTnLst>
                                </p:cTn>
                              </p:par>
                            </p:childTnLst>
                          </p:cTn>
                        </p:par>
                        <p:par>
                          <p:cTn id="109" fill="hold">
                            <p:stCondLst>
                              <p:cond delay="500"/>
                            </p:stCondLst>
                            <p:childTnLst>
                              <p:par>
                                <p:cTn id="110" presetID="53" presetClass="entr" presetSubtype="16" fill="hold" grpId="0" nodeType="afterEffect">
                                  <p:stCondLst>
                                    <p:cond delay="0"/>
                                  </p:stCondLst>
                                  <p:childTnLst>
                                    <p:set>
                                      <p:cBhvr>
                                        <p:cTn id="111" dur="1" fill="hold">
                                          <p:stCondLst>
                                            <p:cond delay="0"/>
                                          </p:stCondLst>
                                        </p:cTn>
                                        <p:tgtEl>
                                          <p:spTgt spid="31"/>
                                        </p:tgtEl>
                                        <p:attrNameLst>
                                          <p:attrName>style.visibility</p:attrName>
                                        </p:attrNameLst>
                                      </p:cBhvr>
                                      <p:to>
                                        <p:strVal val="visible"/>
                                      </p:to>
                                    </p:set>
                                    <p:anim calcmode="lin" valueType="num">
                                      <p:cBhvr>
                                        <p:cTn id="112" dur="500" fill="hold"/>
                                        <p:tgtEl>
                                          <p:spTgt spid="31"/>
                                        </p:tgtEl>
                                        <p:attrNameLst>
                                          <p:attrName>ppt_w</p:attrName>
                                        </p:attrNameLst>
                                      </p:cBhvr>
                                      <p:tavLst>
                                        <p:tav tm="0">
                                          <p:val>
                                            <p:fltVal val="0"/>
                                          </p:val>
                                        </p:tav>
                                        <p:tav tm="100000">
                                          <p:val>
                                            <p:strVal val="#ppt_w"/>
                                          </p:val>
                                        </p:tav>
                                      </p:tavLst>
                                    </p:anim>
                                    <p:anim calcmode="lin" valueType="num">
                                      <p:cBhvr>
                                        <p:cTn id="113" dur="500" fill="hold"/>
                                        <p:tgtEl>
                                          <p:spTgt spid="31"/>
                                        </p:tgtEl>
                                        <p:attrNameLst>
                                          <p:attrName>ppt_h</p:attrName>
                                        </p:attrNameLst>
                                      </p:cBhvr>
                                      <p:tavLst>
                                        <p:tav tm="0">
                                          <p:val>
                                            <p:fltVal val="0"/>
                                          </p:val>
                                        </p:tav>
                                        <p:tav tm="100000">
                                          <p:val>
                                            <p:strVal val="#ppt_h"/>
                                          </p:val>
                                        </p:tav>
                                      </p:tavLst>
                                    </p:anim>
                                    <p:animEffect transition="in" filter="fade">
                                      <p:cBhvr>
                                        <p:cTn id="114" dur="500"/>
                                        <p:tgtEl>
                                          <p:spTgt spid="31"/>
                                        </p:tgtEl>
                                      </p:cBhvr>
                                    </p:animEffect>
                                  </p:childTnLst>
                                </p:cTn>
                              </p:par>
                            </p:childTnLst>
                          </p:cTn>
                        </p:par>
                      </p:childTnLst>
                    </p:cTn>
                  </p:par>
                  <p:par>
                    <p:cTn id="115" fill="hold">
                      <p:stCondLst>
                        <p:cond delay="indefinite"/>
                      </p:stCondLst>
                      <p:childTnLst>
                        <p:par>
                          <p:cTn id="116" fill="hold">
                            <p:stCondLst>
                              <p:cond delay="0"/>
                            </p:stCondLst>
                            <p:childTnLst>
                              <p:par>
                                <p:cTn id="117" presetID="12" presetClass="entr" presetSubtype="8" fill="hold" nodeType="clickEffect">
                                  <p:stCondLst>
                                    <p:cond delay="0"/>
                                  </p:stCondLst>
                                  <p:childTnLst>
                                    <p:set>
                                      <p:cBhvr>
                                        <p:cTn id="118" dur="1" fill="hold">
                                          <p:stCondLst>
                                            <p:cond delay="0"/>
                                          </p:stCondLst>
                                        </p:cTn>
                                        <p:tgtEl>
                                          <p:spTgt spid="115"/>
                                        </p:tgtEl>
                                        <p:attrNameLst>
                                          <p:attrName>style.visibility</p:attrName>
                                        </p:attrNameLst>
                                      </p:cBhvr>
                                      <p:to>
                                        <p:strVal val="visible"/>
                                      </p:to>
                                    </p:set>
                                    <p:anim calcmode="lin" valueType="num">
                                      <p:cBhvr additive="base">
                                        <p:cTn id="119" dur="500"/>
                                        <p:tgtEl>
                                          <p:spTgt spid="115"/>
                                        </p:tgtEl>
                                        <p:attrNameLst>
                                          <p:attrName>ppt_x</p:attrName>
                                        </p:attrNameLst>
                                      </p:cBhvr>
                                      <p:tavLst>
                                        <p:tav tm="0">
                                          <p:val>
                                            <p:strVal val="#ppt_x-#ppt_w*1.125000"/>
                                          </p:val>
                                        </p:tav>
                                        <p:tav tm="100000">
                                          <p:val>
                                            <p:strVal val="#ppt_x"/>
                                          </p:val>
                                        </p:tav>
                                      </p:tavLst>
                                    </p:anim>
                                    <p:animEffect transition="in" filter="wipe(right)">
                                      <p:cBhvr>
                                        <p:cTn id="120" dur="500"/>
                                        <p:tgtEl>
                                          <p:spTgt spid="115"/>
                                        </p:tgtEl>
                                      </p:cBhvr>
                                    </p:animEffect>
                                  </p:childTnLst>
                                </p:cTn>
                              </p:par>
                            </p:childTnLst>
                          </p:cTn>
                        </p:par>
                        <p:par>
                          <p:cTn id="121" fill="hold">
                            <p:stCondLst>
                              <p:cond delay="500"/>
                            </p:stCondLst>
                            <p:childTnLst>
                              <p:par>
                                <p:cTn id="122" presetID="53" presetClass="entr" presetSubtype="16" fill="hold" grpId="0" nodeType="afterEffect">
                                  <p:stCondLst>
                                    <p:cond delay="0"/>
                                  </p:stCondLst>
                                  <p:childTnLst>
                                    <p:set>
                                      <p:cBhvr>
                                        <p:cTn id="123" dur="1" fill="hold">
                                          <p:stCondLst>
                                            <p:cond delay="0"/>
                                          </p:stCondLst>
                                        </p:cTn>
                                        <p:tgtEl>
                                          <p:spTgt spid="25"/>
                                        </p:tgtEl>
                                        <p:attrNameLst>
                                          <p:attrName>style.visibility</p:attrName>
                                        </p:attrNameLst>
                                      </p:cBhvr>
                                      <p:to>
                                        <p:strVal val="visible"/>
                                      </p:to>
                                    </p:set>
                                    <p:anim calcmode="lin" valueType="num">
                                      <p:cBhvr>
                                        <p:cTn id="124" dur="500" fill="hold"/>
                                        <p:tgtEl>
                                          <p:spTgt spid="25"/>
                                        </p:tgtEl>
                                        <p:attrNameLst>
                                          <p:attrName>ppt_w</p:attrName>
                                        </p:attrNameLst>
                                      </p:cBhvr>
                                      <p:tavLst>
                                        <p:tav tm="0">
                                          <p:val>
                                            <p:fltVal val="0"/>
                                          </p:val>
                                        </p:tav>
                                        <p:tav tm="100000">
                                          <p:val>
                                            <p:strVal val="#ppt_w"/>
                                          </p:val>
                                        </p:tav>
                                      </p:tavLst>
                                    </p:anim>
                                    <p:anim calcmode="lin" valueType="num">
                                      <p:cBhvr>
                                        <p:cTn id="125" dur="500" fill="hold"/>
                                        <p:tgtEl>
                                          <p:spTgt spid="25"/>
                                        </p:tgtEl>
                                        <p:attrNameLst>
                                          <p:attrName>ppt_h</p:attrName>
                                        </p:attrNameLst>
                                      </p:cBhvr>
                                      <p:tavLst>
                                        <p:tav tm="0">
                                          <p:val>
                                            <p:fltVal val="0"/>
                                          </p:val>
                                        </p:tav>
                                        <p:tav tm="100000">
                                          <p:val>
                                            <p:strVal val="#ppt_h"/>
                                          </p:val>
                                        </p:tav>
                                      </p:tavLst>
                                    </p:anim>
                                    <p:animEffect transition="in" filter="fade">
                                      <p:cBhvr>
                                        <p:cTn id="1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8" grpId="0"/>
      <p:bldP spid="29" grpId="0"/>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Farklılıklara Saygı</a:t>
            </a:r>
            <a:endParaRPr lang="en-US" sz="2800" dirty="0">
              <a:solidFill>
                <a:schemeClr val="bg1"/>
              </a:solidFill>
            </a:endParaRPr>
          </a:p>
        </p:txBody>
      </p:sp>
      <p:sp>
        <p:nvSpPr>
          <p:cNvPr id="20"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a:solidFill>
                  <a:srgbClr val="303030"/>
                </a:solidFill>
              </a:rPr>
              <a:t>İnsanlar; görünüşleri, düşünceleri, ilgi alanları, yetenekleri, kültürleri, yaşam biçimleri ve inançları bakımından birbirinden farklı olabilir. Bu farklılıkları doğal </a:t>
            </a:r>
            <a:r>
              <a:rPr lang="tr-TR" altLang="tr-TR" sz="2400" dirty="0" smtClean="0">
                <a:solidFill>
                  <a:srgbClr val="303030"/>
                </a:solidFill>
              </a:rPr>
              <a:t>karşılamak farklılıklara </a:t>
            </a:r>
            <a:r>
              <a:rPr lang="tr-TR" altLang="tr-TR" sz="2400" dirty="0">
                <a:solidFill>
                  <a:srgbClr val="303030"/>
                </a:solidFill>
              </a:rPr>
              <a:t>saygı olarak adlandırılır.</a:t>
            </a:r>
            <a:endParaRPr lang="tr-TR" altLang="tr-TR" sz="3600" dirty="0">
              <a:solidFill>
                <a:schemeClr val="tx1"/>
              </a:solidFill>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07682" y="4911850"/>
            <a:ext cx="4097738" cy="1945129"/>
          </a:xfrm>
          <a:prstGeom prst="rect">
            <a:avLst/>
          </a:prstGeom>
        </p:spPr>
      </p:pic>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455" y="3134499"/>
            <a:ext cx="543740" cy="535244"/>
          </a:xfrm>
          <a:prstGeom prst="rect">
            <a:avLst/>
          </a:prstGeom>
        </p:spPr>
      </p:pic>
      <p:pic>
        <p:nvPicPr>
          <p:cNvPr id="6" name="Resi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505" y="5032540"/>
            <a:ext cx="547790" cy="547790"/>
          </a:xfrm>
          <a:prstGeom prst="rect">
            <a:avLst/>
          </a:prstGeom>
        </p:spPr>
      </p:pic>
      <p:pic>
        <p:nvPicPr>
          <p:cNvPr id="9" name="Resim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0969" y="4086656"/>
            <a:ext cx="575747" cy="491304"/>
          </a:xfrm>
          <a:prstGeom prst="rect">
            <a:avLst/>
          </a:prstGeom>
        </p:spPr>
      </p:pic>
      <p:pic>
        <p:nvPicPr>
          <p:cNvPr id="10" name="Resim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6814" y="5973300"/>
            <a:ext cx="559171" cy="570583"/>
          </a:xfrm>
          <a:prstGeom prst="rect">
            <a:avLst/>
          </a:prstGeom>
        </p:spPr>
      </p:pic>
      <p:sp>
        <p:nvSpPr>
          <p:cNvPr id="47" name="Google Shape;203;p16"/>
          <p:cNvSpPr/>
          <p:nvPr/>
        </p:nvSpPr>
        <p:spPr>
          <a:xfrm>
            <a:off x="1179871" y="3027944"/>
            <a:ext cx="3612795" cy="748354"/>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noFill/>
          <a:ln>
            <a:noFill/>
          </a:ln>
        </p:spPr>
        <p:style>
          <a:lnRef idx="0">
            <a:scrgbClr r="0" g="0" b="0"/>
          </a:lnRef>
          <a:fillRef idx="0">
            <a:scrgbClr r="0" g="0" b="0"/>
          </a:fillRef>
          <a:effectRef idx="0">
            <a:scrgbClr r="0" g="0" b="0"/>
          </a:effectRef>
          <a:fontRef idx="minor">
            <a:schemeClr val="accent6"/>
          </a:fontRef>
        </p:style>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Karşındaki kişiyi sonuna kadar dinle.</a:t>
            </a:r>
            <a:endParaRPr sz="2400" dirty="0">
              <a:latin typeface="Fira Sans Extra Condensed"/>
              <a:ea typeface="Fira Sans Extra Condensed"/>
              <a:cs typeface="Fira Sans Extra Condensed"/>
              <a:sym typeface="Fira Sans Extra Condensed"/>
            </a:endParaRPr>
          </a:p>
        </p:txBody>
      </p:sp>
      <p:sp>
        <p:nvSpPr>
          <p:cNvPr id="48" name="Google Shape;203;p16"/>
          <p:cNvSpPr/>
          <p:nvPr/>
        </p:nvSpPr>
        <p:spPr>
          <a:xfrm>
            <a:off x="1175515" y="3980101"/>
            <a:ext cx="3612795" cy="748354"/>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noFill/>
          <a:ln>
            <a:noFill/>
          </a:ln>
        </p:spPr>
        <p:style>
          <a:lnRef idx="0">
            <a:scrgbClr r="0" g="0" b="0"/>
          </a:lnRef>
          <a:fillRef idx="0">
            <a:scrgbClr r="0" g="0" b="0"/>
          </a:fillRef>
          <a:effectRef idx="0">
            <a:scrgbClr r="0" g="0" b="0"/>
          </a:effectRef>
          <a:fontRef idx="minor">
            <a:schemeClr val="accent1"/>
          </a:fontRef>
        </p:style>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Ön yargılardan uzak dur.</a:t>
            </a:r>
            <a:endParaRPr sz="2400" dirty="0">
              <a:latin typeface="Fira Sans Extra Condensed"/>
              <a:ea typeface="Fira Sans Extra Condensed"/>
              <a:cs typeface="Fira Sans Extra Condensed"/>
              <a:sym typeface="Fira Sans Extra Condensed"/>
            </a:endParaRPr>
          </a:p>
        </p:txBody>
      </p:sp>
      <p:sp>
        <p:nvSpPr>
          <p:cNvPr id="50" name="Google Shape;203;p16"/>
          <p:cNvSpPr/>
          <p:nvPr/>
        </p:nvSpPr>
        <p:spPr>
          <a:xfrm>
            <a:off x="1175515" y="4932258"/>
            <a:ext cx="3612795" cy="748354"/>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noFill/>
          <a:ln>
            <a:noFill/>
          </a:ln>
        </p:spPr>
        <p:style>
          <a:lnRef idx="0">
            <a:scrgbClr r="0" g="0" b="0"/>
          </a:lnRef>
          <a:fillRef idx="0">
            <a:scrgbClr r="0" g="0" b="0"/>
          </a:fillRef>
          <a:effectRef idx="0">
            <a:scrgbClr r="0" g="0" b="0"/>
          </a:effectRef>
          <a:fontRef idx="minor">
            <a:schemeClr val="accent2"/>
          </a:fontRef>
        </p:style>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Farklı düşüncelere ve yaşam tarzına saygı duy.</a:t>
            </a:r>
            <a:endParaRPr sz="2400" dirty="0">
              <a:latin typeface="Fira Sans Extra Condensed"/>
              <a:ea typeface="Fira Sans Extra Condensed"/>
              <a:cs typeface="Fira Sans Extra Condensed"/>
              <a:sym typeface="Fira Sans Extra Condensed"/>
            </a:endParaRPr>
          </a:p>
        </p:txBody>
      </p:sp>
      <p:sp>
        <p:nvSpPr>
          <p:cNvPr id="52" name="Google Shape;203;p16"/>
          <p:cNvSpPr/>
          <p:nvPr/>
        </p:nvSpPr>
        <p:spPr>
          <a:xfrm>
            <a:off x="1175515" y="5884415"/>
            <a:ext cx="3612795" cy="748354"/>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noFill/>
          <a:ln>
            <a:noFill/>
          </a:ln>
        </p:spPr>
        <p:style>
          <a:lnRef idx="0">
            <a:scrgbClr r="0" g="0" b="0"/>
          </a:lnRef>
          <a:fillRef idx="0">
            <a:scrgbClr r="0" g="0" b="0"/>
          </a:fillRef>
          <a:effectRef idx="0">
            <a:scrgbClr r="0" g="0" b="0"/>
          </a:effectRef>
          <a:fontRef idx="minor">
            <a:schemeClr val="accent5"/>
          </a:fontRef>
        </p:style>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Kendini onun yerine koy ve empati kur.</a:t>
            </a:r>
            <a:endParaRPr sz="2400" dirty="0">
              <a:latin typeface="Fira Sans Extra Condensed"/>
              <a:ea typeface="Fira Sans Extra Condensed"/>
              <a:cs typeface="Fira Sans Extra Condensed"/>
              <a:sym typeface="Fira Sans Extra Condensed"/>
            </a:endParaRPr>
          </a:p>
        </p:txBody>
      </p:sp>
      <p:grpSp>
        <p:nvGrpSpPr>
          <p:cNvPr id="53" name="Grup 52"/>
          <p:cNvGrpSpPr/>
          <p:nvPr/>
        </p:nvGrpSpPr>
        <p:grpSpPr>
          <a:xfrm>
            <a:off x="713455" y="2341421"/>
            <a:ext cx="4202673" cy="565788"/>
            <a:chOff x="1352808" y="4006503"/>
            <a:chExt cx="5178244" cy="2316304"/>
          </a:xfrm>
        </p:grpSpPr>
        <p:sp>
          <p:nvSpPr>
            <p:cNvPr id="54" name="Serbest Form 53"/>
            <p:cNvSpPr/>
            <p:nvPr/>
          </p:nvSpPr>
          <p:spPr>
            <a:xfrm>
              <a:off x="1352808" y="4006503"/>
              <a:ext cx="5178244" cy="2316304"/>
            </a:xfrm>
            <a:custGeom>
              <a:avLst/>
              <a:gdLst>
                <a:gd name="connsiteX0" fmla="*/ 1076373 w 5176870"/>
                <a:gd name="connsiteY0" fmla="*/ 33418 h 2303509"/>
                <a:gd name="connsiteX1" fmla="*/ 2434657 w 5176870"/>
                <a:gd name="connsiteY1" fmla="*/ 24540 h 2303509"/>
                <a:gd name="connsiteX2" fmla="*/ 3499977 w 5176870"/>
                <a:gd name="connsiteY2" fmla="*/ 95562 h 2303509"/>
                <a:gd name="connsiteX3" fmla="*/ 4556420 w 5176870"/>
                <a:gd name="connsiteY3" fmla="*/ 184338 h 2303509"/>
                <a:gd name="connsiteX4" fmla="*/ 4929282 w 5176870"/>
                <a:gd name="connsiteY4" fmla="*/ 281993 h 2303509"/>
                <a:gd name="connsiteX5" fmla="*/ 5089080 w 5176870"/>
                <a:gd name="connsiteY5" fmla="*/ 512812 h 2303509"/>
                <a:gd name="connsiteX6" fmla="*/ 5168979 w 5176870"/>
                <a:gd name="connsiteY6" fmla="*/ 876797 h 2303509"/>
                <a:gd name="connsiteX7" fmla="*/ 5168979 w 5176870"/>
                <a:gd name="connsiteY7" fmla="*/ 1107616 h 2303509"/>
                <a:gd name="connsiteX8" fmla="*/ 5168979 w 5176870"/>
                <a:gd name="connsiteY8" fmla="*/ 1400579 h 2303509"/>
                <a:gd name="connsiteX9" fmla="*/ 5062447 w 5176870"/>
                <a:gd name="connsiteY9" fmla="*/ 1835585 h 2303509"/>
                <a:gd name="connsiteX10" fmla="*/ 4804994 w 5176870"/>
                <a:gd name="connsiteY10" fmla="*/ 2155181 h 2303509"/>
                <a:gd name="connsiteX11" fmla="*/ 4361111 w 5176870"/>
                <a:gd name="connsiteY11" fmla="*/ 2297224 h 2303509"/>
                <a:gd name="connsiteX12" fmla="*/ 3819573 w 5176870"/>
                <a:gd name="connsiteY12" fmla="*/ 2270591 h 2303509"/>
                <a:gd name="connsiteX13" fmla="*/ 3544365 w 5176870"/>
                <a:gd name="connsiteY13" fmla="*/ 2288346 h 2303509"/>
                <a:gd name="connsiteX14" fmla="*/ 2736497 w 5176870"/>
                <a:gd name="connsiteY14" fmla="*/ 2288346 h 2303509"/>
                <a:gd name="connsiteX15" fmla="*/ 1973018 w 5176870"/>
                <a:gd name="connsiteY15" fmla="*/ 2288346 h 2303509"/>
                <a:gd name="connsiteX16" fmla="*/ 1431480 w 5176870"/>
                <a:gd name="connsiteY16" fmla="*/ 2279468 h 2303509"/>
                <a:gd name="connsiteX17" fmla="*/ 685756 w 5176870"/>
                <a:gd name="connsiteY17" fmla="*/ 2297224 h 2303509"/>
                <a:gd name="connsiteX18" fmla="*/ 312893 w 5176870"/>
                <a:gd name="connsiteY18" fmla="*/ 2155181 h 2303509"/>
                <a:gd name="connsiteX19" fmla="*/ 82074 w 5176870"/>
                <a:gd name="connsiteY19" fmla="*/ 1844463 h 2303509"/>
                <a:gd name="connsiteX20" fmla="*/ 46563 w 5176870"/>
                <a:gd name="connsiteY20" fmla="*/ 1400579 h 2303509"/>
                <a:gd name="connsiteX21" fmla="*/ 28808 w 5176870"/>
                <a:gd name="connsiteY21" fmla="*/ 1089861 h 2303509"/>
                <a:gd name="connsiteX22" fmla="*/ 2175 w 5176870"/>
                <a:gd name="connsiteY22" fmla="*/ 761387 h 2303509"/>
                <a:gd name="connsiteX23" fmla="*/ 90952 w 5176870"/>
                <a:gd name="connsiteY23" fmla="*/ 432913 h 2303509"/>
                <a:gd name="connsiteX24" fmla="*/ 295138 w 5176870"/>
                <a:gd name="connsiteY24" fmla="*/ 122195 h 2303509"/>
                <a:gd name="connsiteX25" fmla="*/ 943208 w 5176870"/>
                <a:gd name="connsiteY25" fmla="*/ 6785 h 2303509"/>
                <a:gd name="connsiteX26" fmla="*/ 1964140 w 5176870"/>
                <a:gd name="connsiteY26" fmla="*/ 15663 h 2303509"/>
                <a:gd name="connsiteX27" fmla="*/ 1937507 w 5176870"/>
                <a:gd name="connsiteY27" fmla="*/ 33418 h 2303509"/>
                <a:gd name="connsiteX28" fmla="*/ 1937507 w 5176870"/>
                <a:gd name="connsiteY28" fmla="*/ 33418 h 2303509"/>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28" fmla="*/ 1937507 w 5176870"/>
                <a:gd name="connsiteY28"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0" fmla="*/ 1925787 w 5156272"/>
                <a:gd name="connsiteY0" fmla="*/ 2511 h 2308112"/>
                <a:gd name="connsiteX1" fmla="*/ 2414059 w 5156272"/>
                <a:gd name="connsiteY1" fmla="*/ 29143 h 2308112"/>
                <a:gd name="connsiteX2" fmla="*/ 3479379 w 5156272"/>
                <a:gd name="connsiteY2" fmla="*/ 100165 h 2308112"/>
                <a:gd name="connsiteX3" fmla="*/ 4535822 w 5156272"/>
                <a:gd name="connsiteY3" fmla="*/ 188941 h 2308112"/>
                <a:gd name="connsiteX4" fmla="*/ 4908684 w 5156272"/>
                <a:gd name="connsiteY4" fmla="*/ 286596 h 2308112"/>
                <a:gd name="connsiteX5" fmla="*/ 5068482 w 5156272"/>
                <a:gd name="connsiteY5" fmla="*/ 517415 h 2308112"/>
                <a:gd name="connsiteX6" fmla="*/ 5148381 w 5156272"/>
                <a:gd name="connsiteY6" fmla="*/ 881400 h 2308112"/>
                <a:gd name="connsiteX7" fmla="*/ 5148381 w 5156272"/>
                <a:gd name="connsiteY7" fmla="*/ 1112219 h 2308112"/>
                <a:gd name="connsiteX8" fmla="*/ 5148381 w 5156272"/>
                <a:gd name="connsiteY8" fmla="*/ 1405182 h 2308112"/>
                <a:gd name="connsiteX9" fmla="*/ 5041849 w 5156272"/>
                <a:gd name="connsiteY9" fmla="*/ 1840188 h 2308112"/>
                <a:gd name="connsiteX10" fmla="*/ 4784396 w 5156272"/>
                <a:gd name="connsiteY10" fmla="*/ 2159784 h 2308112"/>
                <a:gd name="connsiteX11" fmla="*/ 4340513 w 5156272"/>
                <a:gd name="connsiteY11" fmla="*/ 2301827 h 2308112"/>
                <a:gd name="connsiteX12" fmla="*/ 3798975 w 5156272"/>
                <a:gd name="connsiteY12" fmla="*/ 2275194 h 2308112"/>
                <a:gd name="connsiteX13" fmla="*/ 3523767 w 5156272"/>
                <a:gd name="connsiteY13" fmla="*/ 2292949 h 2308112"/>
                <a:gd name="connsiteX14" fmla="*/ 2715899 w 5156272"/>
                <a:gd name="connsiteY14" fmla="*/ 2292949 h 2308112"/>
                <a:gd name="connsiteX15" fmla="*/ 1952420 w 5156272"/>
                <a:gd name="connsiteY15" fmla="*/ 2292949 h 2308112"/>
                <a:gd name="connsiteX16" fmla="*/ 1410882 w 5156272"/>
                <a:gd name="connsiteY16" fmla="*/ 2284071 h 2308112"/>
                <a:gd name="connsiteX17" fmla="*/ 665158 w 5156272"/>
                <a:gd name="connsiteY17" fmla="*/ 2301827 h 2308112"/>
                <a:gd name="connsiteX18" fmla="*/ 292295 w 5156272"/>
                <a:gd name="connsiteY18" fmla="*/ 2159784 h 2308112"/>
                <a:gd name="connsiteX19" fmla="*/ 61476 w 5156272"/>
                <a:gd name="connsiteY19" fmla="*/ 1849066 h 2308112"/>
                <a:gd name="connsiteX20" fmla="*/ 25965 w 5156272"/>
                <a:gd name="connsiteY20" fmla="*/ 1405182 h 2308112"/>
                <a:gd name="connsiteX21" fmla="*/ 8210 w 5156272"/>
                <a:gd name="connsiteY21" fmla="*/ 1094464 h 2308112"/>
                <a:gd name="connsiteX22" fmla="*/ 4437 w 5156272"/>
                <a:gd name="connsiteY22" fmla="*/ 765990 h 2308112"/>
                <a:gd name="connsiteX23" fmla="*/ 70354 w 5156272"/>
                <a:gd name="connsiteY23" fmla="*/ 437516 h 2308112"/>
                <a:gd name="connsiteX24" fmla="*/ 274540 w 5156272"/>
                <a:gd name="connsiteY24" fmla="*/ 126798 h 2308112"/>
                <a:gd name="connsiteX25" fmla="*/ 922610 w 5156272"/>
                <a:gd name="connsiteY25" fmla="*/ 11388 h 2308112"/>
                <a:gd name="connsiteX26" fmla="*/ 1943542 w 5156272"/>
                <a:gd name="connsiteY26" fmla="*/ 20266 h 2308112"/>
                <a:gd name="connsiteX0" fmla="*/ 1934369 w 5164854"/>
                <a:gd name="connsiteY0" fmla="*/ 2511 h 2308112"/>
                <a:gd name="connsiteX1" fmla="*/ 2422641 w 5164854"/>
                <a:gd name="connsiteY1" fmla="*/ 29143 h 2308112"/>
                <a:gd name="connsiteX2" fmla="*/ 3487961 w 5164854"/>
                <a:gd name="connsiteY2" fmla="*/ 100165 h 2308112"/>
                <a:gd name="connsiteX3" fmla="*/ 4544404 w 5164854"/>
                <a:gd name="connsiteY3" fmla="*/ 188941 h 2308112"/>
                <a:gd name="connsiteX4" fmla="*/ 4917266 w 5164854"/>
                <a:gd name="connsiteY4" fmla="*/ 286596 h 2308112"/>
                <a:gd name="connsiteX5" fmla="*/ 5077064 w 5164854"/>
                <a:gd name="connsiteY5" fmla="*/ 517415 h 2308112"/>
                <a:gd name="connsiteX6" fmla="*/ 5156963 w 5164854"/>
                <a:gd name="connsiteY6" fmla="*/ 881400 h 2308112"/>
                <a:gd name="connsiteX7" fmla="*/ 5156963 w 5164854"/>
                <a:gd name="connsiteY7" fmla="*/ 1112219 h 2308112"/>
                <a:gd name="connsiteX8" fmla="*/ 5156963 w 5164854"/>
                <a:gd name="connsiteY8" fmla="*/ 1405182 h 2308112"/>
                <a:gd name="connsiteX9" fmla="*/ 5050431 w 5164854"/>
                <a:gd name="connsiteY9" fmla="*/ 1840188 h 2308112"/>
                <a:gd name="connsiteX10" fmla="*/ 4792978 w 5164854"/>
                <a:gd name="connsiteY10" fmla="*/ 2159784 h 2308112"/>
                <a:gd name="connsiteX11" fmla="*/ 4349095 w 5164854"/>
                <a:gd name="connsiteY11" fmla="*/ 2301827 h 2308112"/>
                <a:gd name="connsiteX12" fmla="*/ 3807557 w 5164854"/>
                <a:gd name="connsiteY12" fmla="*/ 2275194 h 2308112"/>
                <a:gd name="connsiteX13" fmla="*/ 3532349 w 5164854"/>
                <a:gd name="connsiteY13" fmla="*/ 2292949 h 2308112"/>
                <a:gd name="connsiteX14" fmla="*/ 2724481 w 5164854"/>
                <a:gd name="connsiteY14" fmla="*/ 2292949 h 2308112"/>
                <a:gd name="connsiteX15" fmla="*/ 1961002 w 5164854"/>
                <a:gd name="connsiteY15" fmla="*/ 2292949 h 2308112"/>
                <a:gd name="connsiteX16" fmla="*/ 1419464 w 5164854"/>
                <a:gd name="connsiteY16" fmla="*/ 2284071 h 2308112"/>
                <a:gd name="connsiteX17" fmla="*/ 673740 w 5164854"/>
                <a:gd name="connsiteY17" fmla="*/ 2301827 h 2308112"/>
                <a:gd name="connsiteX18" fmla="*/ 300877 w 5164854"/>
                <a:gd name="connsiteY18" fmla="*/ 2159784 h 2308112"/>
                <a:gd name="connsiteX19" fmla="*/ 70058 w 5164854"/>
                <a:gd name="connsiteY19" fmla="*/ 1849066 h 2308112"/>
                <a:gd name="connsiteX20" fmla="*/ 34547 w 5164854"/>
                <a:gd name="connsiteY20" fmla="*/ 1405182 h 2308112"/>
                <a:gd name="connsiteX21" fmla="*/ 1552 w 5164854"/>
                <a:gd name="connsiteY21" fmla="*/ 1094464 h 2308112"/>
                <a:gd name="connsiteX22" fmla="*/ 13019 w 5164854"/>
                <a:gd name="connsiteY22" fmla="*/ 765990 h 2308112"/>
                <a:gd name="connsiteX23" fmla="*/ 78936 w 5164854"/>
                <a:gd name="connsiteY23" fmla="*/ 437516 h 2308112"/>
                <a:gd name="connsiteX24" fmla="*/ 283122 w 5164854"/>
                <a:gd name="connsiteY24" fmla="*/ 126798 h 2308112"/>
                <a:gd name="connsiteX25" fmla="*/ 931192 w 5164854"/>
                <a:gd name="connsiteY25" fmla="*/ 11388 h 2308112"/>
                <a:gd name="connsiteX26" fmla="*/ 1952124 w 5164854"/>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663 h 2307264"/>
                <a:gd name="connsiteX1" fmla="*/ 2424829 w 5167042"/>
                <a:gd name="connsiteY1" fmla="*/ 28295 h 2307264"/>
                <a:gd name="connsiteX2" fmla="*/ 3490149 w 5167042"/>
                <a:gd name="connsiteY2" fmla="*/ 99317 h 2307264"/>
                <a:gd name="connsiteX3" fmla="*/ 4546592 w 5167042"/>
                <a:gd name="connsiteY3" fmla="*/ 188093 h 2307264"/>
                <a:gd name="connsiteX4" fmla="*/ 4919454 w 5167042"/>
                <a:gd name="connsiteY4" fmla="*/ 285748 h 2307264"/>
                <a:gd name="connsiteX5" fmla="*/ 5079252 w 5167042"/>
                <a:gd name="connsiteY5" fmla="*/ 516567 h 2307264"/>
                <a:gd name="connsiteX6" fmla="*/ 5159151 w 5167042"/>
                <a:gd name="connsiteY6" fmla="*/ 880552 h 2307264"/>
                <a:gd name="connsiteX7" fmla="*/ 5159151 w 5167042"/>
                <a:gd name="connsiteY7" fmla="*/ 1111371 h 2307264"/>
                <a:gd name="connsiteX8" fmla="*/ 5159151 w 5167042"/>
                <a:gd name="connsiteY8" fmla="*/ 1404334 h 2307264"/>
                <a:gd name="connsiteX9" fmla="*/ 5052619 w 5167042"/>
                <a:gd name="connsiteY9" fmla="*/ 1839340 h 2307264"/>
                <a:gd name="connsiteX10" fmla="*/ 4795166 w 5167042"/>
                <a:gd name="connsiteY10" fmla="*/ 2158936 h 2307264"/>
                <a:gd name="connsiteX11" fmla="*/ 4351283 w 5167042"/>
                <a:gd name="connsiteY11" fmla="*/ 2300979 h 2307264"/>
                <a:gd name="connsiteX12" fmla="*/ 3809745 w 5167042"/>
                <a:gd name="connsiteY12" fmla="*/ 2274346 h 2307264"/>
                <a:gd name="connsiteX13" fmla="*/ 3534537 w 5167042"/>
                <a:gd name="connsiteY13" fmla="*/ 2292101 h 2307264"/>
                <a:gd name="connsiteX14" fmla="*/ 2726669 w 5167042"/>
                <a:gd name="connsiteY14" fmla="*/ 2292101 h 2307264"/>
                <a:gd name="connsiteX15" fmla="*/ 1963190 w 5167042"/>
                <a:gd name="connsiteY15" fmla="*/ 2292101 h 2307264"/>
                <a:gd name="connsiteX16" fmla="*/ 1421652 w 5167042"/>
                <a:gd name="connsiteY16" fmla="*/ 2283223 h 2307264"/>
                <a:gd name="connsiteX17" fmla="*/ 675928 w 5167042"/>
                <a:gd name="connsiteY17" fmla="*/ 2300979 h 2307264"/>
                <a:gd name="connsiteX18" fmla="*/ 303065 w 5167042"/>
                <a:gd name="connsiteY18" fmla="*/ 2158936 h 2307264"/>
                <a:gd name="connsiteX19" fmla="*/ 72246 w 5167042"/>
                <a:gd name="connsiteY19" fmla="*/ 1848218 h 2307264"/>
                <a:gd name="connsiteX20" fmla="*/ 6255 w 5167042"/>
                <a:gd name="connsiteY20" fmla="*/ 1411954 h 2307264"/>
                <a:gd name="connsiteX21" fmla="*/ 3740 w 5167042"/>
                <a:gd name="connsiteY21" fmla="*/ 1093616 h 2307264"/>
                <a:gd name="connsiteX22" fmla="*/ 15207 w 5167042"/>
                <a:gd name="connsiteY22" fmla="*/ 765142 h 2307264"/>
                <a:gd name="connsiteX23" fmla="*/ 81124 w 5167042"/>
                <a:gd name="connsiteY23" fmla="*/ 436668 h 2307264"/>
                <a:gd name="connsiteX24" fmla="*/ 285310 w 5167042"/>
                <a:gd name="connsiteY24" fmla="*/ 125950 h 2307264"/>
                <a:gd name="connsiteX25" fmla="*/ 933380 w 5167042"/>
                <a:gd name="connsiteY25" fmla="*/ 10540 h 2307264"/>
                <a:gd name="connsiteX26" fmla="*/ 2167672 w 5167042"/>
                <a:gd name="connsiteY26" fmla="*/ 308978 h 2307264"/>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3490149 w 5167042"/>
                <a:gd name="connsiteY1" fmla="*/ 120520 h 2328467"/>
                <a:gd name="connsiteX2" fmla="*/ 4546592 w 5167042"/>
                <a:gd name="connsiteY2" fmla="*/ 209296 h 2328467"/>
                <a:gd name="connsiteX3" fmla="*/ 4919454 w 5167042"/>
                <a:gd name="connsiteY3" fmla="*/ 306951 h 2328467"/>
                <a:gd name="connsiteX4" fmla="*/ 5079252 w 5167042"/>
                <a:gd name="connsiteY4" fmla="*/ 537770 h 2328467"/>
                <a:gd name="connsiteX5" fmla="*/ 5159151 w 5167042"/>
                <a:gd name="connsiteY5" fmla="*/ 901755 h 2328467"/>
                <a:gd name="connsiteX6" fmla="*/ 5159151 w 5167042"/>
                <a:gd name="connsiteY6" fmla="*/ 1132574 h 2328467"/>
                <a:gd name="connsiteX7" fmla="*/ 5159151 w 5167042"/>
                <a:gd name="connsiteY7" fmla="*/ 1425537 h 2328467"/>
                <a:gd name="connsiteX8" fmla="*/ 5052619 w 5167042"/>
                <a:gd name="connsiteY8" fmla="*/ 1860543 h 2328467"/>
                <a:gd name="connsiteX9" fmla="*/ 4795166 w 5167042"/>
                <a:gd name="connsiteY9" fmla="*/ 2180139 h 2328467"/>
                <a:gd name="connsiteX10" fmla="*/ 4351283 w 5167042"/>
                <a:gd name="connsiteY10" fmla="*/ 2322182 h 2328467"/>
                <a:gd name="connsiteX11" fmla="*/ 3809745 w 5167042"/>
                <a:gd name="connsiteY11" fmla="*/ 2295549 h 2328467"/>
                <a:gd name="connsiteX12" fmla="*/ 3534537 w 5167042"/>
                <a:gd name="connsiteY12" fmla="*/ 2313304 h 2328467"/>
                <a:gd name="connsiteX13" fmla="*/ 2726669 w 5167042"/>
                <a:gd name="connsiteY13" fmla="*/ 2313304 h 2328467"/>
                <a:gd name="connsiteX14" fmla="*/ 1963190 w 5167042"/>
                <a:gd name="connsiteY14" fmla="*/ 2313304 h 2328467"/>
                <a:gd name="connsiteX15" fmla="*/ 1421652 w 5167042"/>
                <a:gd name="connsiteY15" fmla="*/ 2304426 h 2328467"/>
                <a:gd name="connsiteX16" fmla="*/ 675928 w 5167042"/>
                <a:gd name="connsiteY16" fmla="*/ 2322182 h 2328467"/>
                <a:gd name="connsiteX17" fmla="*/ 303065 w 5167042"/>
                <a:gd name="connsiteY17" fmla="*/ 2180139 h 2328467"/>
                <a:gd name="connsiteX18" fmla="*/ 72246 w 5167042"/>
                <a:gd name="connsiteY18" fmla="*/ 1869421 h 2328467"/>
                <a:gd name="connsiteX19" fmla="*/ 6255 w 5167042"/>
                <a:gd name="connsiteY19" fmla="*/ 1433157 h 2328467"/>
                <a:gd name="connsiteX20" fmla="*/ 3740 w 5167042"/>
                <a:gd name="connsiteY20" fmla="*/ 1114819 h 2328467"/>
                <a:gd name="connsiteX21" fmla="*/ 15207 w 5167042"/>
                <a:gd name="connsiteY21" fmla="*/ 786345 h 2328467"/>
                <a:gd name="connsiteX22" fmla="*/ 81124 w 5167042"/>
                <a:gd name="connsiteY22" fmla="*/ 457871 h 2328467"/>
                <a:gd name="connsiteX23" fmla="*/ 285310 w 5167042"/>
                <a:gd name="connsiteY23" fmla="*/ 147153 h 2328467"/>
                <a:gd name="connsiteX24" fmla="*/ 933380 w 5167042"/>
                <a:gd name="connsiteY24" fmla="*/ 31743 h 2328467"/>
                <a:gd name="connsiteX25" fmla="*/ 1916212 w 5167042"/>
                <a:gd name="connsiteY25" fmla="*/ 25381 h 2328467"/>
                <a:gd name="connsiteX0" fmla="*/ 1936557 w 5167042"/>
                <a:gd name="connsiteY0" fmla="*/ 1222 h 2306823"/>
                <a:gd name="connsiteX1" fmla="*/ 3490149 w 5167042"/>
                <a:gd name="connsiteY1" fmla="*/ 9887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77072 w 5167042"/>
                <a:gd name="connsiteY2" fmla="*/ 16479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33 h 2305634"/>
                <a:gd name="connsiteX1" fmla="*/ 3535869 w 5167042"/>
                <a:gd name="connsiteY1" fmla="*/ 82447 h 2305634"/>
                <a:gd name="connsiteX2" fmla="*/ 4577072 w 5167042"/>
                <a:gd name="connsiteY2" fmla="*/ 163603 h 2305634"/>
                <a:gd name="connsiteX3" fmla="*/ 4919454 w 5167042"/>
                <a:gd name="connsiteY3" fmla="*/ 284118 h 2305634"/>
                <a:gd name="connsiteX4" fmla="*/ 5079252 w 5167042"/>
                <a:gd name="connsiteY4" fmla="*/ 514937 h 2305634"/>
                <a:gd name="connsiteX5" fmla="*/ 5159151 w 5167042"/>
                <a:gd name="connsiteY5" fmla="*/ 878922 h 2305634"/>
                <a:gd name="connsiteX6" fmla="*/ 5159151 w 5167042"/>
                <a:gd name="connsiteY6" fmla="*/ 1109741 h 2305634"/>
                <a:gd name="connsiteX7" fmla="*/ 5159151 w 5167042"/>
                <a:gd name="connsiteY7" fmla="*/ 1402704 h 2305634"/>
                <a:gd name="connsiteX8" fmla="*/ 5052619 w 5167042"/>
                <a:gd name="connsiteY8" fmla="*/ 1837710 h 2305634"/>
                <a:gd name="connsiteX9" fmla="*/ 4795166 w 5167042"/>
                <a:gd name="connsiteY9" fmla="*/ 2157306 h 2305634"/>
                <a:gd name="connsiteX10" fmla="*/ 4351283 w 5167042"/>
                <a:gd name="connsiteY10" fmla="*/ 2299349 h 2305634"/>
                <a:gd name="connsiteX11" fmla="*/ 3809745 w 5167042"/>
                <a:gd name="connsiteY11" fmla="*/ 2272716 h 2305634"/>
                <a:gd name="connsiteX12" fmla="*/ 3534537 w 5167042"/>
                <a:gd name="connsiteY12" fmla="*/ 2290471 h 2305634"/>
                <a:gd name="connsiteX13" fmla="*/ 2726669 w 5167042"/>
                <a:gd name="connsiteY13" fmla="*/ 2290471 h 2305634"/>
                <a:gd name="connsiteX14" fmla="*/ 1963190 w 5167042"/>
                <a:gd name="connsiteY14" fmla="*/ 2290471 h 2305634"/>
                <a:gd name="connsiteX15" fmla="*/ 1421652 w 5167042"/>
                <a:gd name="connsiteY15" fmla="*/ 2281593 h 2305634"/>
                <a:gd name="connsiteX16" fmla="*/ 675928 w 5167042"/>
                <a:gd name="connsiteY16" fmla="*/ 2299349 h 2305634"/>
                <a:gd name="connsiteX17" fmla="*/ 303065 w 5167042"/>
                <a:gd name="connsiteY17" fmla="*/ 2157306 h 2305634"/>
                <a:gd name="connsiteX18" fmla="*/ 72246 w 5167042"/>
                <a:gd name="connsiteY18" fmla="*/ 1846588 h 2305634"/>
                <a:gd name="connsiteX19" fmla="*/ 6255 w 5167042"/>
                <a:gd name="connsiteY19" fmla="*/ 1410324 h 2305634"/>
                <a:gd name="connsiteX20" fmla="*/ 3740 w 5167042"/>
                <a:gd name="connsiteY20" fmla="*/ 1091986 h 2305634"/>
                <a:gd name="connsiteX21" fmla="*/ 15207 w 5167042"/>
                <a:gd name="connsiteY21" fmla="*/ 763512 h 2305634"/>
                <a:gd name="connsiteX22" fmla="*/ 81124 w 5167042"/>
                <a:gd name="connsiteY22" fmla="*/ 435038 h 2305634"/>
                <a:gd name="connsiteX23" fmla="*/ 285310 w 5167042"/>
                <a:gd name="connsiteY23" fmla="*/ 124320 h 2305634"/>
                <a:gd name="connsiteX24" fmla="*/ 933380 w 5167042"/>
                <a:gd name="connsiteY24" fmla="*/ 8910 h 2305634"/>
                <a:gd name="connsiteX25" fmla="*/ 1938437 w 5167042"/>
                <a:gd name="connsiteY25" fmla="*/ 5723 h 2305634"/>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47962 w 5167042"/>
                <a:gd name="connsiteY25" fmla="*/ 463 h 2309899"/>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33675 w 5167042"/>
                <a:gd name="connsiteY25" fmla="*/ 463 h 2309899"/>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7131"/>
                <a:gd name="connsiteX1" fmla="*/ 3535869 w 5167042"/>
                <a:gd name="connsiteY1" fmla="*/ 86712 h 2317131"/>
                <a:gd name="connsiteX2" fmla="*/ 4577072 w 5167042"/>
                <a:gd name="connsiteY2" fmla="*/ 167868 h 2317131"/>
                <a:gd name="connsiteX3" fmla="*/ 4919454 w 5167042"/>
                <a:gd name="connsiteY3" fmla="*/ 288383 h 2317131"/>
                <a:gd name="connsiteX4" fmla="*/ 5079252 w 5167042"/>
                <a:gd name="connsiteY4" fmla="*/ 519202 h 2317131"/>
                <a:gd name="connsiteX5" fmla="*/ 5159151 w 5167042"/>
                <a:gd name="connsiteY5" fmla="*/ 883187 h 2317131"/>
                <a:gd name="connsiteX6" fmla="*/ 5159151 w 5167042"/>
                <a:gd name="connsiteY6" fmla="*/ 1114006 h 2317131"/>
                <a:gd name="connsiteX7" fmla="*/ 5159151 w 5167042"/>
                <a:gd name="connsiteY7" fmla="*/ 1406969 h 2317131"/>
                <a:gd name="connsiteX8" fmla="*/ 5052619 w 5167042"/>
                <a:gd name="connsiteY8" fmla="*/ 1841975 h 2317131"/>
                <a:gd name="connsiteX9" fmla="*/ 4795166 w 5167042"/>
                <a:gd name="connsiteY9" fmla="*/ 2161571 h 2317131"/>
                <a:gd name="connsiteX10" fmla="*/ 4351283 w 5167042"/>
                <a:gd name="connsiteY10" fmla="*/ 2303614 h 2317131"/>
                <a:gd name="connsiteX11" fmla="*/ 3809745 w 5167042"/>
                <a:gd name="connsiteY11" fmla="*/ 2310319 h 2317131"/>
                <a:gd name="connsiteX12" fmla="*/ 3534537 w 5167042"/>
                <a:gd name="connsiteY12" fmla="*/ 2294736 h 2317131"/>
                <a:gd name="connsiteX13" fmla="*/ 2726669 w 5167042"/>
                <a:gd name="connsiteY13" fmla="*/ 2294736 h 2317131"/>
                <a:gd name="connsiteX14" fmla="*/ 1963190 w 5167042"/>
                <a:gd name="connsiteY14" fmla="*/ 2294736 h 2317131"/>
                <a:gd name="connsiteX15" fmla="*/ 1421652 w 5167042"/>
                <a:gd name="connsiteY15" fmla="*/ 2285858 h 2317131"/>
                <a:gd name="connsiteX16" fmla="*/ 675928 w 5167042"/>
                <a:gd name="connsiteY16" fmla="*/ 2303614 h 2317131"/>
                <a:gd name="connsiteX17" fmla="*/ 303065 w 5167042"/>
                <a:gd name="connsiteY17" fmla="*/ 2161571 h 2317131"/>
                <a:gd name="connsiteX18" fmla="*/ 72246 w 5167042"/>
                <a:gd name="connsiteY18" fmla="*/ 1850853 h 2317131"/>
                <a:gd name="connsiteX19" fmla="*/ 6255 w 5167042"/>
                <a:gd name="connsiteY19" fmla="*/ 1414589 h 2317131"/>
                <a:gd name="connsiteX20" fmla="*/ 3740 w 5167042"/>
                <a:gd name="connsiteY20" fmla="*/ 1096251 h 2317131"/>
                <a:gd name="connsiteX21" fmla="*/ 15207 w 5167042"/>
                <a:gd name="connsiteY21" fmla="*/ 767777 h 2317131"/>
                <a:gd name="connsiteX22" fmla="*/ 81124 w 5167042"/>
                <a:gd name="connsiteY22" fmla="*/ 439303 h 2317131"/>
                <a:gd name="connsiteX23" fmla="*/ 285310 w 5167042"/>
                <a:gd name="connsiteY23" fmla="*/ 128585 h 2317131"/>
                <a:gd name="connsiteX24" fmla="*/ 933380 w 5167042"/>
                <a:gd name="connsiteY24" fmla="*/ 13175 h 2317131"/>
                <a:gd name="connsiteX25" fmla="*/ 1933675 w 5167042"/>
                <a:gd name="connsiteY25" fmla="*/ 463 h 2317131"/>
                <a:gd name="connsiteX0" fmla="*/ 1936557 w 5167042"/>
                <a:gd name="connsiteY0" fmla="*/ 4298 h 2316424"/>
                <a:gd name="connsiteX1" fmla="*/ 3535869 w 5167042"/>
                <a:gd name="connsiteY1" fmla="*/ 86712 h 2316424"/>
                <a:gd name="connsiteX2" fmla="*/ 4577072 w 5167042"/>
                <a:gd name="connsiteY2" fmla="*/ 167868 h 2316424"/>
                <a:gd name="connsiteX3" fmla="*/ 4919454 w 5167042"/>
                <a:gd name="connsiteY3" fmla="*/ 288383 h 2316424"/>
                <a:gd name="connsiteX4" fmla="*/ 5079252 w 5167042"/>
                <a:gd name="connsiteY4" fmla="*/ 519202 h 2316424"/>
                <a:gd name="connsiteX5" fmla="*/ 5159151 w 5167042"/>
                <a:gd name="connsiteY5" fmla="*/ 883187 h 2316424"/>
                <a:gd name="connsiteX6" fmla="*/ 5159151 w 5167042"/>
                <a:gd name="connsiteY6" fmla="*/ 1114006 h 2316424"/>
                <a:gd name="connsiteX7" fmla="*/ 5159151 w 5167042"/>
                <a:gd name="connsiteY7" fmla="*/ 1406969 h 2316424"/>
                <a:gd name="connsiteX8" fmla="*/ 5052619 w 5167042"/>
                <a:gd name="connsiteY8" fmla="*/ 1841975 h 2316424"/>
                <a:gd name="connsiteX9" fmla="*/ 4795166 w 5167042"/>
                <a:gd name="connsiteY9" fmla="*/ 2161571 h 2316424"/>
                <a:gd name="connsiteX10" fmla="*/ 4351283 w 5167042"/>
                <a:gd name="connsiteY10" fmla="*/ 2303614 h 2316424"/>
                <a:gd name="connsiteX11" fmla="*/ 3809745 w 5167042"/>
                <a:gd name="connsiteY11" fmla="*/ 2310319 h 2316424"/>
                <a:gd name="connsiteX12" fmla="*/ 3491674 w 5167042"/>
                <a:gd name="connsiteY12" fmla="*/ 2309024 h 2316424"/>
                <a:gd name="connsiteX13" fmla="*/ 2726669 w 5167042"/>
                <a:gd name="connsiteY13" fmla="*/ 2294736 h 2316424"/>
                <a:gd name="connsiteX14" fmla="*/ 1963190 w 5167042"/>
                <a:gd name="connsiteY14" fmla="*/ 2294736 h 2316424"/>
                <a:gd name="connsiteX15" fmla="*/ 1421652 w 5167042"/>
                <a:gd name="connsiteY15" fmla="*/ 2285858 h 2316424"/>
                <a:gd name="connsiteX16" fmla="*/ 675928 w 5167042"/>
                <a:gd name="connsiteY16" fmla="*/ 2303614 h 2316424"/>
                <a:gd name="connsiteX17" fmla="*/ 303065 w 5167042"/>
                <a:gd name="connsiteY17" fmla="*/ 2161571 h 2316424"/>
                <a:gd name="connsiteX18" fmla="*/ 72246 w 5167042"/>
                <a:gd name="connsiteY18" fmla="*/ 1850853 h 2316424"/>
                <a:gd name="connsiteX19" fmla="*/ 6255 w 5167042"/>
                <a:gd name="connsiteY19" fmla="*/ 1414589 h 2316424"/>
                <a:gd name="connsiteX20" fmla="*/ 3740 w 5167042"/>
                <a:gd name="connsiteY20" fmla="*/ 1096251 h 2316424"/>
                <a:gd name="connsiteX21" fmla="*/ 15207 w 5167042"/>
                <a:gd name="connsiteY21" fmla="*/ 767777 h 2316424"/>
                <a:gd name="connsiteX22" fmla="*/ 81124 w 5167042"/>
                <a:gd name="connsiteY22" fmla="*/ 439303 h 2316424"/>
                <a:gd name="connsiteX23" fmla="*/ 285310 w 5167042"/>
                <a:gd name="connsiteY23" fmla="*/ 128585 h 2316424"/>
                <a:gd name="connsiteX24" fmla="*/ 933380 w 5167042"/>
                <a:gd name="connsiteY24" fmla="*/ 13175 h 2316424"/>
                <a:gd name="connsiteX25" fmla="*/ 1933675 w 5167042"/>
                <a:gd name="connsiteY25" fmla="*/ 463 h 2316424"/>
                <a:gd name="connsiteX0" fmla="*/ 1936557 w 5167042"/>
                <a:gd name="connsiteY0" fmla="*/ 4298 h 2316767"/>
                <a:gd name="connsiteX1" fmla="*/ 3535869 w 5167042"/>
                <a:gd name="connsiteY1" fmla="*/ 86712 h 2316767"/>
                <a:gd name="connsiteX2" fmla="*/ 4577072 w 5167042"/>
                <a:gd name="connsiteY2" fmla="*/ 167868 h 2316767"/>
                <a:gd name="connsiteX3" fmla="*/ 4919454 w 5167042"/>
                <a:gd name="connsiteY3" fmla="*/ 288383 h 2316767"/>
                <a:gd name="connsiteX4" fmla="*/ 5079252 w 5167042"/>
                <a:gd name="connsiteY4" fmla="*/ 519202 h 2316767"/>
                <a:gd name="connsiteX5" fmla="*/ 5159151 w 5167042"/>
                <a:gd name="connsiteY5" fmla="*/ 883187 h 2316767"/>
                <a:gd name="connsiteX6" fmla="*/ 5159151 w 5167042"/>
                <a:gd name="connsiteY6" fmla="*/ 1114006 h 2316767"/>
                <a:gd name="connsiteX7" fmla="*/ 5159151 w 5167042"/>
                <a:gd name="connsiteY7" fmla="*/ 1406969 h 2316767"/>
                <a:gd name="connsiteX8" fmla="*/ 5052619 w 5167042"/>
                <a:gd name="connsiteY8" fmla="*/ 1841975 h 2316767"/>
                <a:gd name="connsiteX9" fmla="*/ 4771353 w 5167042"/>
                <a:gd name="connsiteY9" fmla="*/ 2156808 h 2316767"/>
                <a:gd name="connsiteX10" fmla="*/ 4351283 w 5167042"/>
                <a:gd name="connsiteY10" fmla="*/ 2303614 h 2316767"/>
                <a:gd name="connsiteX11" fmla="*/ 3809745 w 5167042"/>
                <a:gd name="connsiteY11" fmla="*/ 2310319 h 2316767"/>
                <a:gd name="connsiteX12" fmla="*/ 3491674 w 5167042"/>
                <a:gd name="connsiteY12" fmla="*/ 2309024 h 2316767"/>
                <a:gd name="connsiteX13" fmla="*/ 2726669 w 5167042"/>
                <a:gd name="connsiteY13" fmla="*/ 2294736 h 2316767"/>
                <a:gd name="connsiteX14" fmla="*/ 1963190 w 5167042"/>
                <a:gd name="connsiteY14" fmla="*/ 2294736 h 2316767"/>
                <a:gd name="connsiteX15" fmla="*/ 1421652 w 5167042"/>
                <a:gd name="connsiteY15" fmla="*/ 2285858 h 2316767"/>
                <a:gd name="connsiteX16" fmla="*/ 675928 w 5167042"/>
                <a:gd name="connsiteY16" fmla="*/ 2303614 h 2316767"/>
                <a:gd name="connsiteX17" fmla="*/ 303065 w 5167042"/>
                <a:gd name="connsiteY17" fmla="*/ 2161571 h 2316767"/>
                <a:gd name="connsiteX18" fmla="*/ 72246 w 5167042"/>
                <a:gd name="connsiteY18" fmla="*/ 1850853 h 2316767"/>
                <a:gd name="connsiteX19" fmla="*/ 6255 w 5167042"/>
                <a:gd name="connsiteY19" fmla="*/ 1414589 h 2316767"/>
                <a:gd name="connsiteX20" fmla="*/ 3740 w 5167042"/>
                <a:gd name="connsiteY20" fmla="*/ 1096251 h 2316767"/>
                <a:gd name="connsiteX21" fmla="*/ 15207 w 5167042"/>
                <a:gd name="connsiteY21" fmla="*/ 767777 h 2316767"/>
                <a:gd name="connsiteX22" fmla="*/ 81124 w 5167042"/>
                <a:gd name="connsiteY22" fmla="*/ 439303 h 2316767"/>
                <a:gd name="connsiteX23" fmla="*/ 285310 w 5167042"/>
                <a:gd name="connsiteY23" fmla="*/ 128585 h 2316767"/>
                <a:gd name="connsiteX24" fmla="*/ 933380 w 5167042"/>
                <a:gd name="connsiteY24" fmla="*/ 13175 h 2316767"/>
                <a:gd name="connsiteX25" fmla="*/ 1933675 w 5167042"/>
                <a:gd name="connsiteY25" fmla="*/ 463 h 2316767"/>
                <a:gd name="connsiteX0" fmla="*/ 1936557 w 5178244"/>
                <a:gd name="connsiteY0" fmla="*/ 4298 h 2316767"/>
                <a:gd name="connsiteX1" fmla="*/ 3535869 w 5178244"/>
                <a:gd name="connsiteY1" fmla="*/ 86712 h 2316767"/>
                <a:gd name="connsiteX2" fmla="*/ 4577072 w 5178244"/>
                <a:gd name="connsiteY2" fmla="*/ 167868 h 2316767"/>
                <a:gd name="connsiteX3" fmla="*/ 4919454 w 5178244"/>
                <a:gd name="connsiteY3" fmla="*/ 288383 h 2316767"/>
                <a:gd name="connsiteX4" fmla="*/ 5079252 w 5178244"/>
                <a:gd name="connsiteY4" fmla="*/ 519202 h 2316767"/>
                <a:gd name="connsiteX5" fmla="*/ 5159151 w 5178244"/>
                <a:gd name="connsiteY5" fmla="*/ 883187 h 2316767"/>
                <a:gd name="connsiteX6" fmla="*/ 5178201 w 5178244"/>
                <a:gd name="connsiteY6" fmla="*/ 1133056 h 2316767"/>
                <a:gd name="connsiteX7" fmla="*/ 5159151 w 5178244"/>
                <a:gd name="connsiteY7" fmla="*/ 1406969 h 2316767"/>
                <a:gd name="connsiteX8" fmla="*/ 5052619 w 5178244"/>
                <a:gd name="connsiteY8" fmla="*/ 1841975 h 2316767"/>
                <a:gd name="connsiteX9" fmla="*/ 4771353 w 5178244"/>
                <a:gd name="connsiteY9" fmla="*/ 2156808 h 2316767"/>
                <a:gd name="connsiteX10" fmla="*/ 4351283 w 5178244"/>
                <a:gd name="connsiteY10" fmla="*/ 2303614 h 2316767"/>
                <a:gd name="connsiteX11" fmla="*/ 3809745 w 5178244"/>
                <a:gd name="connsiteY11" fmla="*/ 2310319 h 2316767"/>
                <a:gd name="connsiteX12" fmla="*/ 3491674 w 5178244"/>
                <a:gd name="connsiteY12" fmla="*/ 2309024 h 2316767"/>
                <a:gd name="connsiteX13" fmla="*/ 2726669 w 5178244"/>
                <a:gd name="connsiteY13" fmla="*/ 2294736 h 2316767"/>
                <a:gd name="connsiteX14" fmla="*/ 1963190 w 5178244"/>
                <a:gd name="connsiteY14" fmla="*/ 2294736 h 2316767"/>
                <a:gd name="connsiteX15" fmla="*/ 1421652 w 5178244"/>
                <a:gd name="connsiteY15" fmla="*/ 2285858 h 2316767"/>
                <a:gd name="connsiteX16" fmla="*/ 675928 w 5178244"/>
                <a:gd name="connsiteY16" fmla="*/ 2303614 h 2316767"/>
                <a:gd name="connsiteX17" fmla="*/ 303065 w 5178244"/>
                <a:gd name="connsiteY17" fmla="*/ 2161571 h 2316767"/>
                <a:gd name="connsiteX18" fmla="*/ 72246 w 5178244"/>
                <a:gd name="connsiteY18" fmla="*/ 1850853 h 2316767"/>
                <a:gd name="connsiteX19" fmla="*/ 6255 w 5178244"/>
                <a:gd name="connsiteY19" fmla="*/ 1414589 h 2316767"/>
                <a:gd name="connsiteX20" fmla="*/ 3740 w 5178244"/>
                <a:gd name="connsiteY20" fmla="*/ 1096251 h 2316767"/>
                <a:gd name="connsiteX21" fmla="*/ 15207 w 5178244"/>
                <a:gd name="connsiteY21" fmla="*/ 767777 h 2316767"/>
                <a:gd name="connsiteX22" fmla="*/ 81124 w 5178244"/>
                <a:gd name="connsiteY22" fmla="*/ 439303 h 2316767"/>
                <a:gd name="connsiteX23" fmla="*/ 285310 w 5178244"/>
                <a:gd name="connsiteY23" fmla="*/ 128585 h 2316767"/>
                <a:gd name="connsiteX24" fmla="*/ 933380 w 5178244"/>
                <a:gd name="connsiteY24" fmla="*/ 13175 h 2316767"/>
                <a:gd name="connsiteX25" fmla="*/ 1933675 w 5178244"/>
                <a:gd name="connsiteY25" fmla="*/ 463 h 2316767"/>
                <a:gd name="connsiteX0" fmla="*/ 1936557 w 5178244"/>
                <a:gd name="connsiteY0" fmla="*/ 3835 h 2316304"/>
                <a:gd name="connsiteX1" fmla="*/ 3535869 w 5178244"/>
                <a:gd name="connsiteY1" fmla="*/ 86249 h 2316304"/>
                <a:gd name="connsiteX2" fmla="*/ 4577072 w 5178244"/>
                <a:gd name="connsiteY2" fmla="*/ 167405 h 2316304"/>
                <a:gd name="connsiteX3" fmla="*/ 4919454 w 5178244"/>
                <a:gd name="connsiteY3" fmla="*/ 287920 h 2316304"/>
                <a:gd name="connsiteX4" fmla="*/ 5079252 w 5178244"/>
                <a:gd name="connsiteY4" fmla="*/ 518739 h 2316304"/>
                <a:gd name="connsiteX5" fmla="*/ 5159151 w 5178244"/>
                <a:gd name="connsiteY5" fmla="*/ 882724 h 2316304"/>
                <a:gd name="connsiteX6" fmla="*/ 5178201 w 5178244"/>
                <a:gd name="connsiteY6" fmla="*/ 1132593 h 2316304"/>
                <a:gd name="connsiteX7" fmla="*/ 5159151 w 5178244"/>
                <a:gd name="connsiteY7" fmla="*/ 1406506 h 2316304"/>
                <a:gd name="connsiteX8" fmla="*/ 5052619 w 5178244"/>
                <a:gd name="connsiteY8" fmla="*/ 1841512 h 2316304"/>
                <a:gd name="connsiteX9" fmla="*/ 4771353 w 5178244"/>
                <a:gd name="connsiteY9" fmla="*/ 2156345 h 2316304"/>
                <a:gd name="connsiteX10" fmla="*/ 4351283 w 5178244"/>
                <a:gd name="connsiteY10" fmla="*/ 2303151 h 2316304"/>
                <a:gd name="connsiteX11" fmla="*/ 3809745 w 5178244"/>
                <a:gd name="connsiteY11" fmla="*/ 2309856 h 2316304"/>
                <a:gd name="connsiteX12" fmla="*/ 3491674 w 5178244"/>
                <a:gd name="connsiteY12" fmla="*/ 2308561 h 2316304"/>
                <a:gd name="connsiteX13" fmla="*/ 2726669 w 5178244"/>
                <a:gd name="connsiteY13" fmla="*/ 2294273 h 2316304"/>
                <a:gd name="connsiteX14" fmla="*/ 1963190 w 5178244"/>
                <a:gd name="connsiteY14" fmla="*/ 2294273 h 2316304"/>
                <a:gd name="connsiteX15" fmla="*/ 1421652 w 5178244"/>
                <a:gd name="connsiteY15" fmla="*/ 2285395 h 2316304"/>
                <a:gd name="connsiteX16" fmla="*/ 675928 w 5178244"/>
                <a:gd name="connsiteY16" fmla="*/ 2303151 h 2316304"/>
                <a:gd name="connsiteX17" fmla="*/ 303065 w 5178244"/>
                <a:gd name="connsiteY17" fmla="*/ 2161108 h 2316304"/>
                <a:gd name="connsiteX18" fmla="*/ 72246 w 5178244"/>
                <a:gd name="connsiteY18" fmla="*/ 1850390 h 2316304"/>
                <a:gd name="connsiteX19" fmla="*/ 6255 w 5178244"/>
                <a:gd name="connsiteY19" fmla="*/ 1414126 h 2316304"/>
                <a:gd name="connsiteX20" fmla="*/ 3740 w 5178244"/>
                <a:gd name="connsiteY20" fmla="*/ 1095788 h 2316304"/>
                <a:gd name="connsiteX21" fmla="*/ 15207 w 5178244"/>
                <a:gd name="connsiteY21" fmla="*/ 767314 h 2316304"/>
                <a:gd name="connsiteX22" fmla="*/ 81124 w 5178244"/>
                <a:gd name="connsiteY22" fmla="*/ 438840 h 2316304"/>
                <a:gd name="connsiteX23" fmla="*/ 285310 w 5178244"/>
                <a:gd name="connsiteY23" fmla="*/ 128122 h 2316304"/>
                <a:gd name="connsiteX24" fmla="*/ 919093 w 5178244"/>
                <a:gd name="connsiteY24" fmla="*/ 22237 h 2316304"/>
                <a:gd name="connsiteX25" fmla="*/ 1933675 w 5178244"/>
                <a:gd name="connsiteY25" fmla="*/ 0 h 2316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178244" h="2316304">
                  <a:moveTo>
                    <a:pt x="1936557" y="3835"/>
                  </a:moveTo>
                  <a:lnTo>
                    <a:pt x="3535869" y="86249"/>
                  </a:lnTo>
                  <a:cubicBezTo>
                    <a:pt x="3975955" y="113511"/>
                    <a:pt x="4346475" y="133793"/>
                    <a:pt x="4577072" y="167405"/>
                  </a:cubicBezTo>
                  <a:cubicBezTo>
                    <a:pt x="4807670" y="201017"/>
                    <a:pt x="4835757" y="229364"/>
                    <a:pt x="4919454" y="287920"/>
                  </a:cubicBezTo>
                  <a:cubicBezTo>
                    <a:pt x="5003151" y="346476"/>
                    <a:pt x="5039303" y="419605"/>
                    <a:pt x="5079252" y="518739"/>
                  </a:cubicBezTo>
                  <a:cubicBezTo>
                    <a:pt x="5119201" y="617873"/>
                    <a:pt x="5142660" y="780415"/>
                    <a:pt x="5159151" y="882724"/>
                  </a:cubicBezTo>
                  <a:cubicBezTo>
                    <a:pt x="5175642" y="985033"/>
                    <a:pt x="5178201" y="1132593"/>
                    <a:pt x="5178201" y="1132593"/>
                  </a:cubicBezTo>
                  <a:cubicBezTo>
                    <a:pt x="5178201" y="1219890"/>
                    <a:pt x="5180081" y="1288353"/>
                    <a:pt x="5159151" y="1406506"/>
                  </a:cubicBezTo>
                  <a:cubicBezTo>
                    <a:pt x="5138221" y="1524659"/>
                    <a:pt x="5117252" y="1716539"/>
                    <a:pt x="5052619" y="1841512"/>
                  </a:cubicBezTo>
                  <a:cubicBezTo>
                    <a:pt x="4987986" y="1966485"/>
                    <a:pt x="4888242" y="2079405"/>
                    <a:pt x="4771353" y="2156345"/>
                  </a:cubicBezTo>
                  <a:cubicBezTo>
                    <a:pt x="4654464" y="2233285"/>
                    <a:pt x="4511551" y="2277566"/>
                    <a:pt x="4351283" y="2303151"/>
                  </a:cubicBezTo>
                  <a:cubicBezTo>
                    <a:pt x="4191015" y="2328736"/>
                    <a:pt x="3953013" y="2308954"/>
                    <a:pt x="3809745" y="2309856"/>
                  </a:cubicBezTo>
                  <a:lnTo>
                    <a:pt x="3491674" y="2308561"/>
                  </a:lnTo>
                  <a:lnTo>
                    <a:pt x="2726669" y="2294273"/>
                  </a:lnTo>
                  <a:lnTo>
                    <a:pt x="1963190" y="2294273"/>
                  </a:lnTo>
                  <a:cubicBezTo>
                    <a:pt x="1745687" y="2292793"/>
                    <a:pt x="1636196" y="2283915"/>
                    <a:pt x="1421652" y="2285395"/>
                  </a:cubicBezTo>
                  <a:cubicBezTo>
                    <a:pt x="1207108" y="2286875"/>
                    <a:pt x="862359" y="2323865"/>
                    <a:pt x="675928" y="2303151"/>
                  </a:cubicBezTo>
                  <a:cubicBezTo>
                    <a:pt x="489497" y="2282437"/>
                    <a:pt x="403679" y="2236568"/>
                    <a:pt x="303065" y="2161108"/>
                  </a:cubicBezTo>
                  <a:cubicBezTo>
                    <a:pt x="202451" y="2085648"/>
                    <a:pt x="121714" y="1974887"/>
                    <a:pt x="72246" y="1850390"/>
                  </a:cubicBezTo>
                  <a:cubicBezTo>
                    <a:pt x="22778" y="1725893"/>
                    <a:pt x="17673" y="1539893"/>
                    <a:pt x="6255" y="1414126"/>
                  </a:cubicBezTo>
                  <a:cubicBezTo>
                    <a:pt x="-5163" y="1288359"/>
                    <a:pt x="2248" y="1203590"/>
                    <a:pt x="3740" y="1095788"/>
                  </a:cubicBezTo>
                  <a:cubicBezTo>
                    <a:pt x="5232" y="987986"/>
                    <a:pt x="2310" y="876805"/>
                    <a:pt x="15207" y="767314"/>
                  </a:cubicBezTo>
                  <a:cubicBezTo>
                    <a:pt x="28104" y="657823"/>
                    <a:pt x="36107" y="545372"/>
                    <a:pt x="81124" y="438840"/>
                  </a:cubicBezTo>
                  <a:cubicBezTo>
                    <a:pt x="126141" y="332308"/>
                    <a:pt x="145649" y="197556"/>
                    <a:pt x="285310" y="128122"/>
                  </a:cubicBezTo>
                  <a:cubicBezTo>
                    <a:pt x="424971" y="58688"/>
                    <a:pt x="644366" y="43591"/>
                    <a:pt x="919093" y="22237"/>
                  </a:cubicBezTo>
                  <a:cubicBezTo>
                    <a:pt x="1193820" y="883"/>
                    <a:pt x="1196459" y="3181"/>
                    <a:pt x="1933675" y="0"/>
                  </a:cubicBezTo>
                </a:path>
              </a:pathLst>
            </a:custGeom>
            <a:solidFill>
              <a:srgbClr val="44C3E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Nasıl Davranmalısın?</a:t>
              </a:r>
              <a:endParaRPr lang="tr-TR" sz="2400" dirty="0">
                <a:solidFill>
                  <a:schemeClr val="tx1"/>
                </a:solidFill>
              </a:endParaRPr>
            </a:p>
          </p:txBody>
        </p:sp>
        <p:sp>
          <p:nvSpPr>
            <p:cNvPr id="59" name="Yay 58"/>
            <p:cNvSpPr/>
            <p:nvPr/>
          </p:nvSpPr>
          <p:spPr>
            <a:xfrm>
              <a:off x="5945264" y="4425217"/>
              <a:ext cx="485775" cy="1520244"/>
            </a:xfrm>
            <a:prstGeom prst="arc">
              <a:avLst>
                <a:gd name="adj1" fmla="val 16655351"/>
                <a:gd name="adj2" fmla="val 3897444"/>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tr-TR"/>
            </a:p>
          </p:txBody>
        </p:sp>
        <p:sp>
          <p:nvSpPr>
            <p:cNvPr id="60" name="Yay 59"/>
            <p:cNvSpPr/>
            <p:nvPr/>
          </p:nvSpPr>
          <p:spPr>
            <a:xfrm rot="285441" flipH="1">
              <a:off x="1450872" y="4403157"/>
              <a:ext cx="469300" cy="1520245"/>
            </a:xfrm>
            <a:prstGeom prst="arc">
              <a:avLst>
                <a:gd name="adj1" fmla="val 18729132"/>
                <a:gd name="adj2" fmla="val 3650866"/>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tr-TR"/>
            </a:p>
          </p:txBody>
        </p:sp>
      </p:grpSp>
      <p:sp>
        <p:nvSpPr>
          <p:cNvPr id="62" name="Isosceles Triangle 5"/>
          <p:cNvSpPr/>
          <p:nvPr/>
        </p:nvSpPr>
        <p:spPr>
          <a:xfrm rot="7900623">
            <a:off x="4843362" y="3612481"/>
            <a:ext cx="2094020" cy="1930957"/>
          </a:xfrm>
          <a:custGeom>
            <a:avLst/>
            <a:gdLst/>
            <a:ahLst/>
            <a:cxnLst/>
            <a:rect l="l" t="t" r="r" b="b"/>
            <a:pathLst>
              <a:path w="2992855" h="2759799">
                <a:moveTo>
                  <a:pt x="0" y="2465826"/>
                </a:moveTo>
                <a:cubicBezTo>
                  <a:pt x="42505" y="2305249"/>
                  <a:pt x="84591" y="2138650"/>
                  <a:pt x="127514" y="1984095"/>
                </a:cubicBezTo>
                <a:lnTo>
                  <a:pt x="179519" y="2130858"/>
                </a:lnTo>
                <a:cubicBezTo>
                  <a:pt x="704212" y="1940657"/>
                  <a:pt x="914505" y="1947900"/>
                  <a:pt x="1307906" y="1927640"/>
                </a:cubicBezTo>
                <a:cubicBezTo>
                  <a:pt x="1024820" y="1715387"/>
                  <a:pt x="741518" y="1605209"/>
                  <a:pt x="363959" y="1529089"/>
                </a:cubicBezTo>
                <a:lnTo>
                  <a:pt x="332732" y="1697010"/>
                </a:lnTo>
                <a:lnTo>
                  <a:pt x="131617" y="1241074"/>
                </a:lnTo>
                <a:cubicBezTo>
                  <a:pt x="248809" y="1123357"/>
                  <a:pt x="368656" y="1000217"/>
                  <a:pt x="483196" y="887921"/>
                </a:cubicBezTo>
                <a:lnTo>
                  <a:pt x="451908" y="1056164"/>
                </a:lnTo>
                <a:cubicBezTo>
                  <a:pt x="840309" y="1102022"/>
                  <a:pt x="1185458" y="1220946"/>
                  <a:pt x="1539946" y="1433888"/>
                </a:cubicBezTo>
                <a:cubicBezTo>
                  <a:pt x="1370738" y="980388"/>
                  <a:pt x="1323222" y="645227"/>
                  <a:pt x="1317721" y="281085"/>
                </a:cubicBezTo>
                <a:lnTo>
                  <a:pt x="1148939" y="281085"/>
                </a:lnTo>
                <a:lnTo>
                  <a:pt x="1560419" y="0"/>
                </a:lnTo>
                <a:cubicBezTo>
                  <a:pt x="1697579" y="93694"/>
                  <a:pt x="1840556" y="189006"/>
                  <a:pt x="1971899" y="281085"/>
                </a:cubicBezTo>
                <a:lnTo>
                  <a:pt x="1813872" y="281085"/>
                </a:lnTo>
                <a:cubicBezTo>
                  <a:pt x="1829562" y="576685"/>
                  <a:pt x="1880263" y="861087"/>
                  <a:pt x="2046040" y="1262807"/>
                </a:cubicBezTo>
                <a:cubicBezTo>
                  <a:pt x="2125163" y="831875"/>
                  <a:pt x="2224045" y="460644"/>
                  <a:pt x="2402627" y="161685"/>
                </a:cubicBezTo>
                <a:lnTo>
                  <a:pt x="2261714" y="88880"/>
                </a:lnTo>
                <a:lnTo>
                  <a:pt x="2756307" y="28033"/>
                </a:lnTo>
                <a:cubicBezTo>
                  <a:pt x="2835156" y="174233"/>
                  <a:pt x="2918431" y="324539"/>
                  <a:pt x="2992855" y="466633"/>
                </a:cubicBezTo>
                <a:lnTo>
                  <a:pt x="2852694" y="394217"/>
                </a:lnTo>
                <a:cubicBezTo>
                  <a:pt x="2620211" y="904490"/>
                  <a:pt x="2561377" y="1256372"/>
                  <a:pt x="2574219" y="1833508"/>
                </a:cubicBezTo>
                <a:lnTo>
                  <a:pt x="1934869" y="1887760"/>
                </a:lnTo>
                <a:lnTo>
                  <a:pt x="1798761" y="2508304"/>
                </a:lnTo>
                <a:cubicBezTo>
                  <a:pt x="1434378" y="2421799"/>
                  <a:pt x="945944" y="2422709"/>
                  <a:pt x="345804" y="2600150"/>
                </a:cubicBezTo>
                <a:lnTo>
                  <a:pt x="402373" y="2759799"/>
                </a:lnTo>
                <a:close/>
              </a:path>
            </a:pathLst>
          </a:custGeom>
          <a:gradFill flip="none" rotWithShape="1">
            <a:gsLst>
              <a:gs pos="0">
                <a:srgbClr val="1FA2D1"/>
              </a:gs>
              <a:gs pos="100000">
                <a:srgbClr val="0C245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ikdörtgen 10"/>
          <p:cNvSpPr/>
          <p:nvPr/>
        </p:nvSpPr>
        <p:spPr>
          <a:xfrm>
            <a:off x="7179862" y="3248078"/>
            <a:ext cx="4540189" cy="1569660"/>
          </a:xfrm>
          <a:prstGeom prst="rect">
            <a:avLst/>
          </a:prstGeom>
        </p:spPr>
        <p:style>
          <a:lnRef idx="1">
            <a:schemeClr val="accent3"/>
          </a:lnRef>
          <a:fillRef idx="3">
            <a:schemeClr val="accent3"/>
          </a:fillRef>
          <a:effectRef idx="2">
            <a:schemeClr val="accent3"/>
          </a:effectRef>
          <a:fontRef idx="minor">
            <a:schemeClr val="lt1"/>
          </a:fontRef>
        </p:style>
        <p:txBody>
          <a:bodyPr wrap="square">
            <a:spAutoFit/>
          </a:bodyPr>
          <a:lstStyle/>
          <a:p>
            <a:pPr algn="ctr"/>
            <a:r>
              <a:rPr lang="tr-TR" sz="2400" dirty="0"/>
              <a:t>Farklılıklara saygı, etkili iletişimin ve birlikte yaşama kültürünün temel değerlerinden biridir.</a:t>
            </a:r>
          </a:p>
        </p:txBody>
      </p:sp>
    </p:spTree>
    <p:extLst>
      <p:ext uri="{BB962C8B-B14F-4D97-AF65-F5344CB8AC3E}">
        <p14:creationId xmlns:p14="http://schemas.microsoft.com/office/powerpoint/2010/main" val="349075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p:cTn id="14" dur="500" fill="hold"/>
                                        <p:tgtEl>
                                          <p:spTgt spid="53"/>
                                        </p:tgtEl>
                                        <p:attrNameLst>
                                          <p:attrName>ppt_w</p:attrName>
                                        </p:attrNameLst>
                                      </p:cBhvr>
                                      <p:tavLst>
                                        <p:tav tm="0">
                                          <p:val>
                                            <p:fltVal val="0"/>
                                          </p:val>
                                        </p:tav>
                                        <p:tav tm="100000">
                                          <p:val>
                                            <p:strVal val="#ppt_w"/>
                                          </p:val>
                                        </p:tav>
                                      </p:tavLst>
                                    </p:anim>
                                    <p:anim calcmode="lin" valueType="num">
                                      <p:cBhvr>
                                        <p:cTn id="15" dur="500" fill="hold"/>
                                        <p:tgtEl>
                                          <p:spTgt spid="53"/>
                                        </p:tgtEl>
                                        <p:attrNameLst>
                                          <p:attrName>ppt_h</p:attrName>
                                        </p:attrNameLst>
                                      </p:cBhvr>
                                      <p:tavLst>
                                        <p:tav tm="0">
                                          <p:val>
                                            <p:fltVal val="0"/>
                                          </p:val>
                                        </p:tav>
                                        <p:tav tm="100000">
                                          <p:val>
                                            <p:strVal val="#ppt_h"/>
                                          </p:val>
                                        </p:tav>
                                      </p:tavLst>
                                    </p:anim>
                                    <p:animEffect transition="in" filter="fade">
                                      <p:cBhvr>
                                        <p:cTn id="16" dur="500"/>
                                        <p:tgtEl>
                                          <p:spTgt spid="5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p:tgtEl>
                                          <p:spTgt spid="47"/>
                                        </p:tgtEl>
                                        <p:attrNameLst>
                                          <p:attrName>ppt_x</p:attrName>
                                        </p:attrNameLst>
                                      </p:cBhvr>
                                      <p:tavLst>
                                        <p:tav tm="0">
                                          <p:val>
                                            <p:strVal val="#ppt_x-#ppt_w*1.125000"/>
                                          </p:val>
                                        </p:tav>
                                        <p:tav tm="100000">
                                          <p:val>
                                            <p:strVal val="#ppt_x"/>
                                          </p:val>
                                        </p:tav>
                                      </p:tavLst>
                                    </p:anim>
                                    <p:animEffect transition="in" filter="wipe(right)">
                                      <p:cBhvr>
                                        <p:cTn id="28" dur="500"/>
                                        <p:tgtEl>
                                          <p:spTgt spid="47"/>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p:tgtEl>
                                          <p:spTgt spid="48"/>
                                        </p:tgtEl>
                                        <p:attrNameLst>
                                          <p:attrName>ppt_x</p:attrName>
                                        </p:attrNameLst>
                                      </p:cBhvr>
                                      <p:tavLst>
                                        <p:tav tm="0">
                                          <p:val>
                                            <p:strVal val="#ppt_x-#ppt_w*1.125000"/>
                                          </p:val>
                                        </p:tav>
                                        <p:tav tm="100000">
                                          <p:val>
                                            <p:strVal val="#ppt_x"/>
                                          </p:val>
                                        </p:tav>
                                      </p:tavLst>
                                    </p:anim>
                                    <p:animEffect transition="in" filter="wipe(right)">
                                      <p:cBhvr>
                                        <p:cTn id="40" dur="500"/>
                                        <p:tgtEl>
                                          <p:spTgt spid="48"/>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500" fill="hold"/>
                                        <p:tgtEl>
                                          <p:spTgt spid="6"/>
                                        </p:tgtEl>
                                        <p:attrNameLst>
                                          <p:attrName>ppt_w</p:attrName>
                                        </p:attrNameLst>
                                      </p:cBhvr>
                                      <p:tavLst>
                                        <p:tav tm="0">
                                          <p:val>
                                            <p:fltVal val="0"/>
                                          </p:val>
                                        </p:tav>
                                        <p:tav tm="100000">
                                          <p:val>
                                            <p:strVal val="#ppt_w"/>
                                          </p:val>
                                        </p:tav>
                                      </p:tavLst>
                                    </p:anim>
                                    <p:anim calcmode="lin" valueType="num">
                                      <p:cBhvr>
                                        <p:cTn id="46" dur="500" fill="hold"/>
                                        <p:tgtEl>
                                          <p:spTgt spid="6"/>
                                        </p:tgtEl>
                                        <p:attrNameLst>
                                          <p:attrName>ppt_h</p:attrName>
                                        </p:attrNameLst>
                                      </p:cBhvr>
                                      <p:tavLst>
                                        <p:tav tm="0">
                                          <p:val>
                                            <p:fltVal val="0"/>
                                          </p:val>
                                        </p:tav>
                                        <p:tav tm="100000">
                                          <p:val>
                                            <p:strVal val="#ppt_h"/>
                                          </p:val>
                                        </p:tav>
                                      </p:tavLst>
                                    </p:anim>
                                    <p:animEffect transition="in" filter="fade">
                                      <p:cBhvr>
                                        <p:cTn id="47" dur="500"/>
                                        <p:tgtEl>
                                          <p:spTgt spid="6"/>
                                        </p:tgtEl>
                                      </p:cBhvr>
                                    </p:animEffect>
                                  </p:childTnLst>
                                </p:cTn>
                              </p:par>
                            </p:childTnLst>
                          </p:cTn>
                        </p:par>
                        <p:par>
                          <p:cTn id="48" fill="hold">
                            <p:stCondLst>
                              <p:cond delay="500"/>
                            </p:stCondLst>
                            <p:childTnLst>
                              <p:par>
                                <p:cTn id="49" presetID="12" presetClass="entr" presetSubtype="8" fill="hold" grpId="0" nodeType="after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p:tgtEl>
                                          <p:spTgt spid="50"/>
                                        </p:tgtEl>
                                        <p:attrNameLst>
                                          <p:attrName>ppt_x</p:attrName>
                                        </p:attrNameLst>
                                      </p:cBhvr>
                                      <p:tavLst>
                                        <p:tav tm="0">
                                          <p:val>
                                            <p:strVal val="#ppt_x-#ppt_w*1.125000"/>
                                          </p:val>
                                        </p:tav>
                                        <p:tav tm="100000">
                                          <p:val>
                                            <p:strVal val="#ppt_x"/>
                                          </p:val>
                                        </p:tav>
                                      </p:tavLst>
                                    </p:anim>
                                    <p:animEffect transition="in" filter="wipe(right)">
                                      <p:cBhvr>
                                        <p:cTn id="52" dur="500"/>
                                        <p:tgtEl>
                                          <p:spTgt spid="50"/>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childTnLst>
                          </p:cTn>
                        </p:par>
                        <p:par>
                          <p:cTn id="60" fill="hold">
                            <p:stCondLst>
                              <p:cond delay="500"/>
                            </p:stCondLst>
                            <p:childTnLst>
                              <p:par>
                                <p:cTn id="61" presetID="12" presetClass="entr" presetSubtype="8" fill="hold" grpId="0" nodeType="afterEffect">
                                  <p:stCondLst>
                                    <p:cond delay="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p:tgtEl>
                                          <p:spTgt spid="52"/>
                                        </p:tgtEl>
                                        <p:attrNameLst>
                                          <p:attrName>ppt_x</p:attrName>
                                        </p:attrNameLst>
                                      </p:cBhvr>
                                      <p:tavLst>
                                        <p:tav tm="0">
                                          <p:val>
                                            <p:strVal val="#ppt_x-#ppt_w*1.125000"/>
                                          </p:val>
                                        </p:tav>
                                        <p:tav tm="100000">
                                          <p:val>
                                            <p:strVal val="#ppt_x"/>
                                          </p:val>
                                        </p:tav>
                                      </p:tavLst>
                                    </p:anim>
                                    <p:animEffect transition="in" filter="wipe(right)">
                                      <p:cBhvr>
                                        <p:cTn id="64" dur="500"/>
                                        <p:tgtEl>
                                          <p:spTgt spid="52"/>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grpId="0" nodeType="click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wipe(left)">
                                      <p:cBhvr>
                                        <p:cTn id="69" dur="500"/>
                                        <p:tgtEl>
                                          <p:spTgt spid="6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500" fill="hold"/>
                                        <p:tgtEl>
                                          <p:spTgt spid="11"/>
                                        </p:tgtEl>
                                        <p:attrNameLst>
                                          <p:attrName>ppt_w</p:attrName>
                                        </p:attrNameLst>
                                      </p:cBhvr>
                                      <p:tavLst>
                                        <p:tav tm="0">
                                          <p:val>
                                            <p:fltVal val="0"/>
                                          </p:val>
                                        </p:tav>
                                        <p:tav tm="100000">
                                          <p:val>
                                            <p:strVal val="#ppt_w"/>
                                          </p:val>
                                        </p:tav>
                                      </p:tavLst>
                                    </p:anim>
                                    <p:anim calcmode="lin" valueType="num">
                                      <p:cBhvr>
                                        <p:cTn id="75" dur="500" fill="hold"/>
                                        <p:tgtEl>
                                          <p:spTgt spid="11"/>
                                        </p:tgtEl>
                                        <p:attrNameLst>
                                          <p:attrName>ppt_h</p:attrName>
                                        </p:attrNameLst>
                                      </p:cBhvr>
                                      <p:tavLst>
                                        <p:tav tm="0">
                                          <p:val>
                                            <p:fltVal val="0"/>
                                          </p:val>
                                        </p:tav>
                                        <p:tav tm="100000">
                                          <p:val>
                                            <p:strVal val="#ppt_h"/>
                                          </p:val>
                                        </p:tav>
                                      </p:tavLst>
                                    </p:anim>
                                    <p:animEffect transition="in" filter="fade">
                                      <p:cBhvr>
                                        <p:cTn id="76" dur="500"/>
                                        <p:tgtEl>
                                          <p:spTgt spid="11"/>
                                        </p:tgtEl>
                                      </p:cBhvr>
                                    </p:animEffect>
                                  </p:childTnLst>
                                </p:cTn>
                              </p:par>
                            </p:childTnLst>
                          </p:cTn>
                        </p:par>
                        <p:par>
                          <p:cTn id="77" fill="hold">
                            <p:stCondLst>
                              <p:cond delay="500"/>
                            </p:stCondLst>
                            <p:childTnLst>
                              <p:par>
                                <p:cTn id="78" presetID="12" presetClass="entr" presetSubtype="1" fill="hold" nodeType="after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additive="base">
                                        <p:cTn id="80" dur="500"/>
                                        <p:tgtEl>
                                          <p:spTgt spid="2"/>
                                        </p:tgtEl>
                                        <p:attrNameLst>
                                          <p:attrName>ppt_y</p:attrName>
                                        </p:attrNameLst>
                                      </p:cBhvr>
                                      <p:tavLst>
                                        <p:tav tm="0">
                                          <p:val>
                                            <p:strVal val="#ppt_y-#ppt_h*1.125000"/>
                                          </p:val>
                                        </p:tav>
                                        <p:tav tm="100000">
                                          <p:val>
                                            <p:strVal val="#ppt_y"/>
                                          </p:val>
                                        </p:tav>
                                      </p:tavLst>
                                    </p:anim>
                                    <p:animEffect transition="in" filter="wipe(down)">
                                      <p:cBhvr>
                                        <p:cTn id="8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47" grpId="0" animBg="1"/>
      <p:bldP spid="48" grpId="0" animBg="1"/>
      <p:bldP spid="50" grpId="0" animBg="1"/>
      <p:bldP spid="52" grpId="0" animBg="1"/>
      <p:bldP spid="62"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Resim 43"/>
          <p:cNvPicPr>
            <a:picLocks noChangeAspect="1"/>
          </p:cNvPicPr>
          <p:nvPr/>
        </p:nvPicPr>
        <p:blipFill rotWithShape="1">
          <a:blip r:embed="rId2">
            <a:extLst>
              <a:ext uri="{28A0092B-C50C-407E-A947-70E740481C1C}">
                <a14:useLocalDpi xmlns:a14="http://schemas.microsoft.com/office/drawing/2010/main" val="0"/>
              </a:ext>
            </a:extLst>
          </a:blip>
          <a:srcRect b="1223"/>
          <a:stretch/>
        </p:blipFill>
        <p:spPr>
          <a:xfrm>
            <a:off x="3535692" y="1698468"/>
            <a:ext cx="4698914" cy="5159532"/>
          </a:xfrm>
          <a:prstGeom prst="rect">
            <a:avLst/>
          </a:prstGeom>
        </p:spPr>
      </p:pic>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Anlatım</a:t>
            </a:r>
            <a:endParaRPr lang="en-US" sz="2800" dirty="0">
              <a:solidFill>
                <a:schemeClr val="bg1"/>
              </a:solidFill>
            </a:endParaRPr>
          </a:p>
        </p:txBody>
      </p:sp>
      <p:sp>
        <p:nvSpPr>
          <p:cNvPr id="40" name="Horizontal Scroll 114"/>
          <p:cNvSpPr/>
          <p:nvPr/>
        </p:nvSpPr>
        <p:spPr>
          <a:xfrm flipH="1">
            <a:off x="1173521" y="851278"/>
            <a:ext cx="9979741" cy="1258474"/>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Etkili </a:t>
            </a:r>
            <a:r>
              <a:rPr lang="tr-TR" altLang="tr-TR" sz="2400" dirty="0">
                <a:solidFill>
                  <a:srgbClr val="303030"/>
                </a:solidFill>
              </a:rPr>
              <a:t>iletişimde konuşan kişi, mesajını doğru ve anlaşılır şekilde aktarabilen, dinleyiciyi dikkate alan ve saygılı bir iletişim kuran kişidir.</a:t>
            </a:r>
            <a:endParaRPr lang="tr-TR" altLang="tr-TR" sz="3600" dirty="0">
              <a:solidFill>
                <a:schemeClr val="tx1"/>
              </a:solidFill>
            </a:endParaRPr>
          </a:p>
        </p:txBody>
      </p:sp>
      <p:sp>
        <p:nvSpPr>
          <p:cNvPr id="48" name="AutoShape 2"/>
          <p:cNvSpPr>
            <a:spLocks noChangeArrowheads="1"/>
          </p:cNvSpPr>
          <p:nvPr/>
        </p:nvSpPr>
        <p:spPr bwMode="auto">
          <a:xfrm>
            <a:off x="1204541" y="2231090"/>
            <a:ext cx="3679678" cy="1451703"/>
          </a:xfrm>
          <a:prstGeom prst="wedgeRoundRectCallout">
            <a:avLst>
              <a:gd name="adj1" fmla="val 49092"/>
              <a:gd name="adj2" fmla="val 67721"/>
              <a:gd name="adj3" fmla="val 16667"/>
            </a:avLst>
          </a:prstGeom>
          <a:ln>
            <a:noFill/>
            <a:headEnd/>
            <a:tailEnd/>
          </a:ln>
          <a:effectLst/>
          <a:scene3d>
            <a:camera prst="orthographicFront">
              <a:rot lat="0" lon="0" rev="0"/>
            </a:camera>
            <a:lightRig rig="contrasting" dir="t">
              <a:rot lat="0" lon="0" rev="7800000"/>
            </a:lightRig>
          </a:scene3d>
          <a:sp3d>
            <a:bevelT w="139700" h="139700"/>
          </a:sp3d>
        </p:spPr>
        <p:style>
          <a:lnRef idx="1">
            <a:schemeClr val="accent6"/>
          </a:lnRef>
          <a:fillRef idx="2">
            <a:schemeClr val="accent6"/>
          </a:fillRef>
          <a:effectRef idx="1">
            <a:schemeClr val="accent6"/>
          </a:effectRef>
          <a:fontRef idx="minor">
            <a:schemeClr val="dk1"/>
          </a:fontRef>
        </p:style>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tr-TR" sz="2400" dirty="0"/>
              <a:t>Ses tonunu ve vurgularını doğru </a:t>
            </a:r>
            <a:r>
              <a:rPr lang="tr-TR" sz="2400" dirty="0" smtClean="0"/>
              <a:t>şekilde ayarlar.</a:t>
            </a:r>
            <a:endParaRPr lang="tr-TR" sz="2400" dirty="0">
              <a:solidFill>
                <a:schemeClr val="accent6"/>
              </a:solidFill>
            </a:endParaRPr>
          </a:p>
        </p:txBody>
      </p:sp>
      <p:sp>
        <p:nvSpPr>
          <p:cNvPr id="49" name="AutoShape 2"/>
          <p:cNvSpPr>
            <a:spLocks noChangeArrowheads="1"/>
          </p:cNvSpPr>
          <p:nvPr/>
        </p:nvSpPr>
        <p:spPr bwMode="auto">
          <a:xfrm>
            <a:off x="935063" y="5111408"/>
            <a:ext cx="3679678" cy="1451703"/>
          </a:xfrm>
          <a:prstGeom prst="wedgeRoundRectCallout">
            <a:avLst>
              <a:gd name="adj1" fmla="val 63521"/>
              <a:gd name="adj2" fmla="val -37259"/>
              <a:gd name="adj3" fmla="val 16667"/>
            </a:avLst>
          </a:prstGeom>
          <a:ln>
            <a:noFill/>
            <a:headEnd/>
            <a:tailEnd/>
          </a:ln>
          <a:effectLst/>
          <a:scene3d>
            <a:camera prst="orthographicFront">
              <a:rot lat="0" lon="0" rev="0"/>
            </a:camera>
            <a:lightRig rig="contrasting" dir="t">
              <a:rot lat="0" lon="0" rev="7800000"/>
            </a:lightRig>
          </a:scene3d>
          <a:sp3d>
            <a:bevelT w="139700" h="139700"/>
          </a:sp3d>
        </p:spPr>
        <p:style>
          <a:lnRef idx="1">
            <a:schemeClr val="accent4"/>
          </a:lnRef>
          <a:fillRef idx="2">
            <a:schemeClr val="accent4"/>
          </a:fillRef>
          <a:effectRef idx="1">
            <a:schemeClr val="accent4"/>
          </a:effectRef>
          <a:fontRef idx="minor">
            <a:schemeClr val="dk1"/>
          </a:fontRef>
        </p:style>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tr-TR" sz="2400" dirty="0"/>
              <a:t>Dinleyici ile göz teması </a:t>
            </a:r>
            <a:r>
              <a:rPr lang="tr-TR" sz="2400" dirty="0" smtClean="0"/>
              <a:t>kurar.</a:t>
            </a:r>
            <a:endParaRPr lang="tr-TR" sz="1800" dirty="0">
              <a:solidFill>
                <a:schemeClr val="accent6"/>
              </a:solidFill>
            </a:endParaRPr>
          </a:p>
        </p:txBody>
      </p:sp>
      <p:sp>
        <p:nvSpPr>
          <p:cNvPr id="50" name="AutoShape 2"/>
          <p:cNvSpPr>
            <a:spLocks noChangeArrowheads="1"/>
          </p:cNvSpPr>
          <p:nvPr/>
        </p:nvSpPr>
        <p:spPr bwMode="auto">
          <a:xfrm>
            <a:off x="7420939" y="2313329"/>
            <a:ext cx="3679678" cy="1451703"/>
          </a:xfrm>
          <a:prstGeom prst="wedgeRoundRectCallout">
            <a:avLst>
              <a:gd name="adj1" fmla="val -65806"/>
              <a:gd name="adj2" fmla="val 54852"/>
              <a:gd name="adj3" fmla="val 16667"/>
            </a:avLst>
          </a:prstGeom>
          <a:ln>
            <a:noFill/>
            <a:headEnd/>
            <a:tailEnd/>
          </a:ln>
          <a:effectLst/>
          <a:scene3d>
            <a:camera prst="orthographicFront">
              <a:rot lat="0" lon="0" rev="0"/>
            </a:camera>
            <a:lightRig rig="contrasting" dir="t">
              <a:rot lat="0" lon="0" rev="7800000"/>
            </a:lightRig>
          </a:scene3d>
          <a:sp3d>
            <a:bevelT w="139700" h="139700"/>
          </a:sp3d>
        </p:spPr>
        <p:style>
          <a:lnRef idx="1">
            <a:schemeClr val="accent5"/>
          </a:lnRef>
          <a:fillRef idx="2">
            <a:schemeClr val="accent5"/>
          </a:fillRef>
          <a:effectRef idx="1">
            <a:schemeClr val="accent5"/>
          </a:effectRef>
          <a:fontRef idx="minor">
            <a:schemeClr val="dk1"/>
          </a:fontRef>
        </p:style>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tr-TR" sz="2400" dirty="0" smtClean="0"/>
              <a:t>Söylediklerini jest ve mimiklerle destekler.</a:t>
            </a:r>
            <a:endParaRPr lang="tr-TR" sz="2400" dirty="0">
              <a:solidFill>
                <a:schemeClr val="accent6"/>
              </a:solidFill>
            </a:endParaRPr>
          </a:p>
        </p:txBody>
      </p:sp>
      <p:sp>
        <p:nvSpPr>
          <p:cNvPr id="51" name="AutoShape 2"/>
          <p:cNvSpPr>
            <a:spLocks noChangeArrowheads="1"/>
          </p:cNvSpPr>
          <p:nvPr/>
        </p:nvSpPr>
        <p:spPr bwMode="auto">
          <a:xfrm>
            <a:off x="7420939" y="5111407"/>
            <a:ext cx="3679678" cy="1451703"/>
          </a:xfrm>
          <a:prstGeom prst="wedgeRoundRectCallout">
            <a:avLst>
              <a:gd name="adj1" fmla="val -64737"/>
              <a:gd name="adj2" fmla="val -31841"/>
              <a:gd name="adj3" fmla="val 16667"/>
            </a:avLst>
          </a:prstGeom>
          <a:ln>
            <a:noFill/>
            <a:headEnd/>
            <a:tailEnd/>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tr-TR" sz="2400" dirty="0" smtClean="0"/>
              <a:t>Açık, anlaşılır ve nazik  bir şekilde konuşur.</a:t>
            </a:r>
            <a:endParaRPr lang="tr-TR" sz="2400" dirty="0">
              <a:solidFill>
                <a:schemeClr val="accent6"/>
              </a:solidFill>
            </a:endParaRPr>
          </a:p>
        </p:txBody>
      </p:sp>
      <p:sp>
        <p:nvSpPr>
          <p:cNvPr id="52" name="Köşeli Çift Ayraç 51"/>
          <p:cNvSpPr/>
          <p:nvPr/>
        </p:nvSpPr>
        <p:spPr>
          <a:xfrm>
            <a:off x="1125467" y="5828109"/>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Etkili iletişimde anlatıcı nasıl olmalıdır?</a:t>
            </a:r>
            <a:endParaRPr lang="tr-TR" sz="2400" dirty="0">
              <a:solidFill>
                <a:schemeClr val="tx1"/>
              </a:solidFill>
            </a:endParaRPr>
          </a:p>
        </p:txBody>
      </p:sp>
      <p:grpSp>
        <p:nvGrpSpPr>
          <p:cNvPr id="53" name="Grup 52"/>
          <p:cNvGrpSpPr/>
          <p:nvPr/>
        </p:nvGrpSpPr>
        <p:grpSpPr>
          <a:xfrm>
            <a:off x="339345" y="5833736"/>
            <a:ext cx="914437" cy="819703"/>
            <a:chOff x="313837" y="4957280"/>
            <a:chExt cx="914437" cy="819703"/>
          </a:xfrm>
        </p:grpSpPr>
        <p:grpSp>
          <p:nvGrpSpPr>
            <p:cNvPr id="54" name="Grup 53"/>
            <p:cNvGrpSpPr/>
            <p:nvPr/>
          </p:nvGrpSpPr>
          <p:grpSpPr>
            <a:xfrm>
              <a:off x="313837" y="4957280"/>
              <a:ext cx="914437" cy="819703"/>
              <a:chOff x="6709431" y="3270742"/>
              <a:chExt cx="1544353" cy="1384361"/>
            </a:xfrm>
            <a:solidFill>
              <a:schemeClr val="tx1">
                <a:lumMod val="65000"/>
                <a:lumOff val="35000"/>
              </a:schemeClr>
            </a:solidFill>
          </p:grpSpPr>
          <p:sp>
            <p:nvSpPr>
              <p:cNvPr id="5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427716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p:cTn id="14" dur="500" fill="hold"/>
                                        <p:tgtEl>
                                          <p:spTgt spid="53"/>
                                        </p:tgtEl>
                                        <p:attrNameLst>
                                          <p:attrName>ppt_w</p:attrName>
                                        </p:attrNameLst>
                                      </p:cBhvr>
                                      <p:tavLst>
                                        <p:tav tm="0">
                                          <p:val>
                                            <p:fltVal val="0"/>
                                          </p:val>
                                        </p:tav>
                                        <p:tav tm="100000">
                                          <p:val>
                                            <p:strVal val="#ppt_w"/>
                                          </p:val>
                                        </p:tav>
                                      </p:tavLst>
                                    </p:anim>
                                    <p:anim calcmode="lin" valueType="num">
                                      <p:cBhvr>
                                        <p:cTn id="15" dur="500" fill="hold"/>
                                        <p:tgtEl>
                                          <p:spTgt spid="53"/>
                                        </p:tgtEl>
                                        <p:attrNameLst>
                                          <p:attrName>ppt_h</p:attrName>
                                        </p:attrNameLst>
                                      </p:cBhvr>
                                      <p:tavLst>
                                        <p:tav tm="0">
                                          <p:val>
                                            <p:fltVal val="0"/>
                                          </p:val>
                                        </p:tav>
                                        <p:tav tm="100000">
                                          <p:val>
                                            <p:strVal val="#ppt_h"/>
                                          </p:val>
                                        </p:tav>
                                      </p:tavLst>
                                    </p:anim>
                                    <p:animEffect transition="in" filter="fade">
                                      <p:cBhvr>
                                        <p:cTn id="16" dur="500"/>
                                        <p:tgtEl>
                                          <p:spTgt spid="53"/>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wipe(left)">
                                      <p:cBhvr>
                                        <p:cTn id="20" dur="500"/>
                                        <p:tgtEl>
                                          <p:spTgt spid="5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52"/>
                                        </p:tgtEl>
                                      </p:cBhvr>
                                    </p:animEffect>
                                    <p:set>
                                      <p:cBhvr>
                                        <p:cTn id="25" dur="1" fill="hold">
                                          <p:stCondLst>
                                            <p:cond delay="499"/>
                                          </p:stCondLst>
                                        </p:cTn>
                                        <p:tgtEl>
                                          <p:spTgt spid="52"/>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53"/>
                                        </p:tgtEl>
                                        <p:attrNameLst>
                                          <p:attrName>ppt_w</p:attrName>
                                        </p:attrNameLst>
                                      </p:cBhvr>
                                      <p:tavLst>
                                        <p:tav tm="0">
                                          <p:val>
                                            <p:strVal val="ppt_w"/>
                                          </p:val>
                                        </p:tav>
                                        <p:tav tm="100000">
                                          <p:val>
                                            <p:fltVal val="0"/>
                                          </p:val>
                                        </p:tav>
                                      </p:tavLst>
                                    </p:anim>
                                    <p:anim calcmode="lin" valueType="num">
                                      <p:cBhvr>
                                        <p:cTn id="29" dur="500"/>
                                        <p:tgtEl>
                                          <p:spTgt spid="53"/>
                                        </p:tgtEl>
                                        <p:attrNameLst>
                                          <p:attrName>ppt_h</p:attrName>
                                        </p:attrNameLst>
                                      </p:cBhvr>
                                      <p:tavLst>
                                        <p:tav tm="0">
                                          <p:val>
                                            <p:strVal val="ppt_h"/>
                                          </p:val>
                                        </p:tav>
                                        <p:tav tm="100000">
                                          <p:val>
                                            <p:fltVal val="0"/>
                                          </p:val>
                                        </p:tav>
                                      </p:tavLst>
                                    </p:anim>
                                    <p:animEffect transition="out" filter="fade">
                                      <p:cBhvr>
                                        <p:cTn id="30" dur="500"/>
                                        <p:tgtEl>
                                          <p:spTgt spid="53"/>
                                        </p:tgtEl>
                                      </p:cBhvr>
                                    </p:animEffect>
                                    <p:set>
                                      <p:cBhvr>
                                        <p:cTn id="31" dur="1" fill="hold">
                                          <p:stCondLst>
                                            <p:cond delay="499"/>
                                          </p:stCondLst>
                                        </p:cTn>
                                        <p:tgtEl>
                                          <p:spTgt spid="53"/>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7" presetClass="entr" presetSubtype="0" fill="hold" grpId="0" nodeType="clickEffect">
                                  <p:stCondLst>
                                    <p:cond delay="0"/>
                                  </p:stCondLst>
                                  <p:iterate type="lt">
                                    <p:tmPct val="50000"/>
                                  </p:iterate>
                                  <p:childTnLst>
                                    <p:set>
                                      <p:cBhvr>
                                        <p:cTn id="35" dur="1" fill="hold">
                                          <p:stCondLst>
                                            <p:cond delay="0"/>
                                          </p:stCondLst>
                                        </p:cTn>
                                        <p:tgtEl>
                                          <p:spTgt spid="48"/>
                                        </p:tgtEl>
                                        <p:attrNameLst>
                                          <p:attrName>style.visibility</p:attrName>
                                        </p:attrNameLst>
                                      </p:cBhvr>
                                      <p:to>
                                        <p:strVal val="visible"/>
                                      </p:to>
                                    </p:set>
                                    <p:anim calcmode="discrete" valueType="clr">
                                      <p:cBhvr override="childStyle">
                                        <p:cTn id="36" dur="80"/>
                                        <p:tgtEl>
                                          <p:spTgt spid="48"/>
                                        </p:tgtEl>
                                        <p:attrNameLst>
                                          <p:attrName>style.color</p:attrName>
                                        </p:attrNameLst>
                                      </p:cBhvr>
                                      <p:tavLst>
                                        <p:tav tm="0">
                                          <p:val>
                                            <p:clrVal>
                                              <a:schemeClr val="accent2"/>
                                            </p:clrVal>
                                          </p:val>
                                        </p:tav>
                                        <p:tav tm="50000">
                                          <p:val>
                                            <p:clrVal>
                                              <a:schemeClr val="hlink"/>
                                            </p:clrVal>
                                          </p:val>
                                        </p:tav>
                                      </p:tavLst>
                                    </p:anim>
                                    <p:anim calcmode="discrete" valueType="clr">
                                      <p:cBhvr>
                                        <p:cTn id="37" dur="80"/>
                                        <p:tgtEl>
                                          <p:spTgt spid="48"/>
                                        </p:tgtEl>
                                        <p:attrNameLst>
                                          <p:attrName>fillcolor</p:attrName>
                                        </p:attrNameLst>
                                      </p:cBhvr>
                                      <p:tavLst>
                                        <p:tav tm="0">
                                          <p:val>
                                            <p:clrVal>
                                              <a:schemeClr val="accent2"/>
                                            </p:clrVal>
                                          </p:val>
                                        </p:tav>
                                        <p:tav tm="50000">
                                          <p:val>
                                            <p:clrVal>
                                              <a:schemeClr val="hlink"/>
                                            </p:clrVal>
                                          </p:val>
                                        </p:tav>
                                      </p:tavLst>
                                    </p:anim>
                                    <p:set>
                                      <p:cBhvr>
                                        <p:cTn id="38" dur="80"/>
                                        <p:tgtEl>
                                          <p:spTgt spid="48"/>
                                        </p:tgtEl>
                                        <p:attrNameLst>
                                          <p:attrName>fill.type</p:attrName>
                                        </p:attrNameLst>
                                      </p:cBhvr>
                                      <p:to>
                                        <p:strVal val="solid"/>
                                      </p:to>
                                    </p:set>
                                  </p:childTnLst>
                                </p:cTn>
                              </p:par>
                            </p:childTnLst>
                          </p:cTn>
                        </p:par>
                      </p:childTnLst>
                    </p:cTn>
                  </p:par>
                  <p:par>
                    <p:cTn id="39" fill="hold">
                      <p:stCondLst>
                        <p:cond delay="indefinite"/>
                      </p:stCondLst>
                      <p:childTnLst>
                        <p:par>
                          <p:cTn id="40" fill="hold">
                            <p:stCondLst>
                              <p:cond delay="0"/>
                            </p:stCondLst>
                            <p:childTnLst>
                              <p:par>
                                <p:cTn id="41" presetID="27" presetClass="entr" presetSubtype="0" fill="hold" grpId="0" nodeType="clickEffect">
                                  <p:stCondLst>
                                    <p:cond delay="0"/>
                                  </p:stCondLst>
                                  <p:iterate type="lt">
                                    <p:tmPct val="50000"/>
                                  </p:iterate>
                                  <p:childTnLst>
                                    <p:set>
                                      <p:cBhvr>
                                        <p:cTn id="42" dur="1" fill="hold">
                                          <p:stCondLst>
                                            <p:cond delay="0"/>
                                          </p:stCondLst>
                                        </p:cTn>
                                        <p:tgtEl>
                                          <p:spTgt spid="49"/>
                                        </p:tgtEl>
                                        <p:attrNameLst>
                                          <p:attrName>style.visibility</p:attrName>
                                        </p:attrNameLst>
                                      </p:cBhvr>
                                      <p:to>
                                        <p:strVal val="visible"/>
                                      </p:to>
                                    </p:set>
                                    <p:anim calcmode="discrete" valueType="clr">
                                      <p:cBhvr override="childStyle">
                                        <p:cTn id="43" dur="80"/>
                                        <p:tgtEl>
                                          <p:spTgt spid="49"/>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49"/>
                                        </p:tgtEl>
                                        <p:attrNameLst>
                                          <p:attrName>fillcolor</p:attrName>
                                        </p:attrNameLst>
                                      </p:cBhvr>
                                      <p:tavLst>
                                        <p:tav tm="0">
                                          <p:val>
                                            <p:clrVal>
                                              <a:schemeClr val="accent2"/>
                                            </p:clrVal>
                                          </p:val>
                                        </p:tav>
                                        <p:tav tm="50000">
                                          <p:val>
                                            <p:clrVal>
                                              <a:schemeClr val="hlink"/>
                                            </p:clrVal>
                                          </p:val>
                                        </p:tav>
                                      </p:tavLst>
                                    </p:anim>
                                    <p:set>
                                      <p:cBhvr>
                                        <p:cTn id="45" dur="80"/>
                                        <p:tgtEl>
                                          <p:spTgt spid="49"/>
                                        </p:tgtEl>
                                        <p:attrNameLst>
                                          <p:attrName>fill.type</p:attrName>
                                        </p:attrNameLst>
                                      </p:cBhvr>
                                      <p:to>
                                        <p:strVal val="solid"/>
                                      </p:to>
                                    </p:set>
                                  </p:childTnLst>
                                </p:cTn>
                              </p:par>
                            </p:childTnLst>
                          </p:cTn>
                        </p:par>
                      </p:childTnLst>
                    </p:cTn>
                  </p:par>
                  <p:par>
                    <p:cTn id="46" fill="hold">
                      <p:stCondLst>
                        <p:cond delay="indefinite"/>
                      </p:stCondLst>
                      <p:childTnLst>
                        <p:par>
                          <p:cTn id="47" fill="hold">
                            <p:stCondLst>
                              <p:cond delay="0"/>
                            </p:stCondLst>
                            <p:childTnLst>
                              <p:par>
                                <p:cTn id="48" presetID="27" presetClass="entr" presetSubtype="0" fill="hold" grpId="0" nodeType="clickEffect">
                                  <p:stCondLst>
                                    <p:cond delay="0"/>
                                  </p:stCondLst>
                                  <p:iterate type="lt">
                                    <p:tmPct val="50000"/>
                                  </p:iterate>
                                  <p:childTnLst>
                                    <p:set>
                                      <p:cBhvr>
                                        <p:cTn id="49" dur="1" fill="hold">
                                          <p:stCondLst>
                                            <p:cond delay="0"/>
                                          </p:stCondLst>
                                        </p:cTn>
                                        <p:tgtEl>
                                          <p:spTgt spid="50"/>
                                        </p:tgtEl>
                                        <p:attrNameLst>
                                          <p:attrName>style.visibility</p:attrName>
                                        </p:attrNameLst>
                                      </p:cBhvr>
                                      <p:to>
                                        <p:strVal val="visible"/>
                                      </p:to>
                                    </p:set>
                                    <p:anim calcmode="discrete" valueType="clr">
                                      <p:cBhvr override="childStyle">
                                        <p:cTn id="50" dur="80"/>
                                        <p:tgtEl>
                                          <p:spTgt spid="50"/>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50"/>
                                        </p:tgtEl>
                                        <p:attrNameLst>
                                          <p:attrName>fillcolor</p:attrName>
                                        </p:attrNameLst>
                                      </p:cBhvr>
                                      <p:tavLst>
                                        <p:tav tm="0">
                                          <p:val>
                                            <p:clrVal>
                                              <a:schemeClr val="accent2"/>
                                            </p:clrVal>
                                          </p:val>
                                        </p:tav>
                                        <p:tav tm="50000">
                                          <p:val>
                                            <p:clrVal>
                                              <a:schemeClr val="hlink"/>
                                            </p:clrVal>
                                          </p:val>
                                        </p:tav>
                                      </p:tavLst>
                                    </p:anim>
                                    <p:set>
                                      <p:cBhvr>
                                        <p:cTn id="52" dur="80"/>
                                        <p:tgtEl>
                                          <p:spTgt spid="50"/>
                                        </p:tgtEl>
                                        <p:attrNameLst>
                                          <p:attrName>fill.type</p:attrName>
                                        </p:attrNameLst>
                                      </p:cBhvr>
                                      <p:to>
                                        <p:strVal val="solid"/>
                                      </p:to>
                                    </p:set>
                                  </p:childTnLst>
                                </p:cTn>
                              </p:par>
                            </p:childTnLst>
                          </p:cTn>
                        </p:par>
                      </p:childTnLst>
                    </p:cTn>
                  </p:par>
                  <p:par>
                    <p:cTn id="53" fill="hold">
                      <p:stCondLst>
                        <p:cond delay="indefinite"/>
                      </p:stCondLst>
                      <p:childTnLst>
                        <p:par>
                          <p:cTn id="54" fill="hold">
                            <p:stCondLst>
                              <p:cond delay="0"/>
                            </p:stCondLst>
                            <p:childTnLst>
                              <p:par>
                                <p:cTn id="55" presetID="27" presetClass="entr" presetSubtype="0" fill="hold" grpId="0" nodeType="clickEffect">
                                  <p:stCondLst>
                                    <p:cond delay="0"/>
                                  </p:stCondLst>
                                  <p:iterate type="lt">
                                    <p:tmPct val="50000"/>
                                  </p:iterate>
                                  <p:childTnLst>
                                    <p:set>
                                      <p:cBhvr>
                                        <p:cTn id="56" dur="1" fill="hold">
                                          <p:stCondLst>
                                            <p:cond delay="0"/>
                                          </p:stCondLst>
                                        </p:cTn>
                                        <p:tgtEl>
                                          <p:spTgt spid="51"/>
                                        </p:tgtEl>
                                        <p:attrNameLst>
                                          <p:attrName>style.visibility</p:attrName>
                                        </p:attrNameLst>
                                      </p:cBhvr>
                                      <p:to>
                                        <p:strVal val="visible"/>
                                      </p:to>
                                    </p:set>
                                    <p:anim calcmode="discrete" valueType="clr">
                                      <p:cBhvr override="childStyle">
                                        <p:cTn id="57" dur="80"/>
                                        <p:tgtEl>
                                          <p:spTgt spid="51"/>
                                        </p:tgtEl>
                                        <p:attrNameLst>
                                          <p:attrName>style.color</p:attrName>
                                        </p:attrNameLst>
                                      </p:cBhvr>
                                      <p:tavLst>
                                        <p:tav tm="0">
                                          <p:val>
                                            <p:clrVal>
                                              <a:schemeClr val="accent2"/>
                                            </p:clrVal>
                                          </p:val>
                                        </p:tav>
                                        <p:tav tm="50000">
                                          <p:val>
                                            <p:clrVal>
                                              <a:schemeClr val="hlink"/>
                                            </p:clrVal>
                                          </p:val>
                                        </p:tav>
                                      </p:tavLst>
                                    </p:anim>
                                    <p:anim calcmode="discrete" valueType="clr">
                                      <p:cBhvr>
                                        <p:cTn id="58" dur="80"/>
                                        <p:tgtEl>
                                          <p:spTgt spid="51"/>
                                        </p:tgtEl>
                                        <p:attrNameLst>
                                          <p:attrName>fillcolor</p:attrName>
                                        </p:attrNameLst>
                                      </p:cBhvr>
                                      <p:tavLst>
                                        <p:tav tm="0">
                                          <p:val>
                                            <p:clrVal>
                                              <a:schemeClr val="accent2"/>
                                            </p:clrVal>
                                          </p:val>
                                        </p:tav>
                                        <p:tav tm="50000">
                                          <p:val>
                                            <p:clrVal>
                                              <a:schemeClr val="hlink"/>
                                            </p:clrVal>
                                          </p:val>
                                        </p:tav>
                                      </p:tavLst>
                                    </p:anim>
                                    <p:set>
                                      <p:cBhvr>
                                        <p:cTn id="59" dur="80"/>
                                        <p:tgtEl>
                                          <p:spTgt spid="5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8" grpId="0" animBg="1"/>
      <p:bldP spid="49" grpId="0" animBg="1"/>
      <p:bldP spid="50" grpId="0" animBg="1"/>
      <p:bldP spid="51" grpId="0" animBg="1"/>
      <p:bldP spid="52" grpId="0" animBg="1"/>
      <p:bldP spid="52"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p:cNvGrpSpPr/>
          <p:nvPr/>
        </p:nvGrpSpPr>
        <p:grpSpPr>
          <a:xfrm>
            <a:off x="2586392" y="2316424"/>
            <a:ext cx="6901038" cy="4549654"/>
            <a:chOff x="2586392" y="2316424"/>
            <a:chExt cx="6901038" cy="4549654"/>
          </a:xfrm>
        </p:grpSpPr>
        <p:grpSp>
          <p:nvGrpSpPr>
            <p:cNvPr id="2" name="Grup 1"/>
            <p:cNvGrpSpPr/>
            <p:nvPr/>
          </p:nvGrpSpPr>
          <p:grpSpPr>
            <a:xfrm>
              <a:off x="2586392" y="2316424"/>
              <a:ext cx="6901038" cy="4549654"/>
              <a:chOff x="2586392" y="2316424"/>
              <a:chExt cx="6901038" cy="4549654"/>
            </a:xfrm>
          </p:grpSpPr>
          <p:pic>
            <p:nvPicPr>
              <p:cNvPr id="39" name="Resim 3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6392" y="2316424"/>
                <a:ext cx="6901038" cy="4549654"/>
              </a:xfrm>
              <a:prstGeom prst="rect">
                <a:avLst/>
              </a:prstGeom>
            </p:spPr>
          </p:pic>
          <p:sp>
            <p:nvSpPr>
              <p:cNvPr id="31" name="Yuvarlatılmış Dikdörtgen 30"/>
              <p:cNvSpPr/>
              <p:nvPr/>
            </p:nvSpPr>
            <p:spPr>
              <a:xfrm>
                <a:off x="4003830" y="2434415"/>
                <a:ext cx="3424248" cy="33452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bg1"/>
                    </a:solidFill>
                  </a:rPr>
                  <a:t>Etkin Dinleyen Kişi</a:t>
                </a:r>
                <a:endParaRPr lang="tr-TR" sz="2000" dirty="0">
                  <a:solidFill>
                    <a:schemeClr val="bg1"/>
                  </a:solidFill>
                </a:endParaRPr>
              </a:p>
            </p:txBody>
          </p:sp>
        </p:grpSp>
        <p:grpSp>
          <p:nvGrpSpPr>
            <p:cNvPr id="33" name="Group 16"/>
            <p:cNvGrpSpPr/>
            <p:nvPr/>
          </p:nvGrpSpPr>
          <p:grpSpPr>
            <a:xfrm>
              <a:off x="7988673" y="2350535"/>
              <a:ext cx="536811" cy="569554"/>
              <a:chOff x="4244586" y="2081690"/>
              <a:chExt cx="517668" cy="517668"/>
            </a:xfrm>
          </p:grpSpPr>
          <p:sp>
            <p:nvSpPr>
              <p:cNvPr id="40" name="Oval 39"/>
              <p:cNvSpPr/>
              <p:nvPr/>
            </p:nvSpPr>
            <p:spPr>
              <a:xfrm>
                <a:off x="4244586" y="2081690"/>
                <a:ext cx="517668" cy="517668"/>
              </a:xfrm>
              <a:prstGeom prst="ellipse">
                <a:avLst/>
              </a:prstGeom>
              <a:gradFill flip="none" rotWithShape="1">
                <a:gsLst>
                  <a:gs pos="100000">
                    <a:srgbClr val="004300"/>
                  </a:gs>
                  <a:gs pos="0">
                    <a:srgbClr val="00B000"/>
                  </a:gs>
                </a:gsLst>
                <a:path path="shape">
                  <a:fillToRect l="50000" t="50000" r="50000" b="50000"/>
                </a:path>
                <a:tileRect/>
              </a:gradFill>
              <a:ln w="19050">
                <a:solidFill>
                  <a:srgbClr val="00B050"/>
                </a:solidFill>
              </a:ln>
              <a:effectLst>
                <a:outerShdw blurRad="63500" sx="102000" sy="102000" algn="ctr" rotWithShape="0">
                  <a:prstClr val="black">
                    <a:alpha val="40000"/>
                  </a:prstClr>
                </a:outerShdw>
              </a:effectLst>
              <a:scene3d>
                <a:camera prst="orthographicFront">
                  <a:rot lat="0" lon="0" rev="0"/>
                </a:camera>
                <a:lightRig rig="threePt" dir="t">
                  <a:rot lat="0" lon="0" rev="1200000"/>
                </a:lightRig>
              </a:scene3d>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41" name="Freeform 6"/>
              <p:cNvSpPr>
                <a:spLocks/>
              </p:cNvSpPr>
              <p:nvPr/>
            </p:nvSpPr>
            <p:spPr bwMode="auto">
              <a:xfrm>
                <a:off x="4347210" y="2213610"/>
                <a:ext cx="320040" cy="261448"/>
              </a:xfrm>
              <a:custGeom>
                <a:avLst/>
                <a:gdLst>
                  <a:gd name="T0" fmla="*/ 12 w 656"/>
                  <a:gd name="T1" fmla="*/ 336 h 508"/>
                  <a:gd name="T2" fmla="*/ 204 w 656"/>
                  <a:gd name="T3" fmla="*/ 508 h 508"/>
                  <a:gd name="T4" fmla="*/ 656 w 656"/>
                  <a:gd name="T5" fmla="*/ 124 h 508"/>
                  <a:gd name="T6" fmla="*/ 564 w 656"/>
                  <a:gd name="T7" fmla="*/ 0 h 508"/>
                  <a:gd name="T8" fmla="*/ 204 w 656"/>
                  <a:gd name="T9" fmla="*/ 332 h 508"/>
                  <a:gd name="T10" fmla="*/ 112 w 656"/>
                  <a:gd name="T11" fmla="*/ 192 h 508"/>
                  <a:gd name="T12" fmla="*/ 12 w 656"/>
                  <a:gd name="T13" fmla="*/ 336 h 508"/>
                  <a:gd name="connsiteX0" fmla="*/ 14 w 9831"/>
                  <a:gd name="connsiteY0" fmla="*/ 6614 h 10000"/>
                  <a:gd name="connsiteX1" fmla="*/ 2941 w 9831"/>
                  <a:gd name="connsiteY1" fmla="*/ 10000 h 10000"/>
                  <a:gd name="connsiteX2" fmla="*/ 9831 w 9831"/>
                  <a:gd name="connsiteY2" fmla="*/ 2441 h 10000"/>
                  <a:gd name="connsiteX3" fmla="*/ 8429 w 9831"/>
                  <a:gd name="connsiteY3" fmla="*/ 0 h 10000"/>
                  <a:gd name="connsiteX4" fmla="*/ 2941 w 9831"/>
                  <a:gd name="connsiteY4" fmla="*/ 6535 h 10000"/>
                  <a:gd name="connsiteX5" fmla="*/ 1538 w 9831"/>
                  <a:gd name="connsiteY5" fmla="*/ 3780 h 10000"/>
                  <a:gd name="connsiteX6" fmla="*/ 14 w 9831"/>
                  <a:gd name="connsiteY6" fmla="*/ 6614 h 10000"/>
                  <a:gd name="connsiteX0" fmla="*/ 0 w 9986"/>
                  <a:gd name="connsiteY0" fmla="*/ 6614 h 10000"/>
                  <a:gd name="connsiteX1" fmla="*/ 2978 w 9986"/>
                  <a:gd name="connsiteY1" fmla="*/ 10000 h 10000"/>
                  <a:gd name="connsiteX2" fmla="*/ 9986 w 9986"/>
                  <a:gd name="connsiteY2" fmla="*/ 2441 h 10000"/>
                  <a:gd name="connsiteX3" fmla="*/ 8560 w 9986"/>
                  <a:gd name="connsiteY3" fmla="*/ 0 h 10000"/>
                  <a:gd name="connsiteX4" fmla="*/ 2978 w 9986"/>
                  <a:gd name="connsiteY4" fmla="*/ 6535 h 10000"/>
                  <a:gd name="connsiteX5" fmla="*/ 1550 w 9986"/>
                  <a:gd name="connsiteY5" fmla="*/ 3780 h 10000"/>
                  <a:gd name="connsiteX6" fmla="*/ 0 w 9986"/>
                  <a:gd name="connsiteY6" fmla="*/ 6614 h 10000"/>
                  <a:gd name="connsiteX0" fmla="*/ 0 w 10000"/>
                  <a:gd name="connsiteY0" fmla="*/ 6614 h 10000"/>
                  <a:gd name="connsiteX1" fmla="*/ 2982 w 10000"/>
                  <a:gd name="connsiteY1" fmla="*/ 10000 h 10000"/>
                  <a:gd name="connsiteX2" fmla="*/ 10000 w 10000"/>
                  <a:gd name="connsiteY2" fmla="*/ 2441 h 10000"/>
                  <a:gd name="connsiteX3" fmla="*/ 8572 w 10000"/>
                  <a:gd name="connsiteY3" fmla="*/ 0 h 10000"/>
                  <a:gd name="connsiteX4" fmla="*/ 2982 w 10000"/>
                  <a:gd name="connsiteY4" fmla="*/ 6535 h 10000"/>
                  <a:gd name="connsiteX5" fmla="*/ 1552 w 10000"/>
                  <a:gd name="connsiteY5" fmla="*/ 3780 h 10000"/>
                  <a:gd name="connsiteX6" fmla="*/ 0 w 10000"/>
                  <a:gd name="connsiteY6" fmla="*/ 6614 h 10000"/>
                  <a:gd name="connsiteX0" fmla="*/ 0 w 10000"/>
                  <a:gd name="connsiteY0" fmla="*/ 6688 h 10074"/>
                  <a:gd name="connsiteX1" fmla="*/ 2982 w 10000"/>
                  <a:gd name="connsiteY1" fmla="*/ 10074 h 10074"/>
                  <a:gd name="connsiteX2" fmla="*/ 10000 w 10000"/>
                  <a:gd name="connsiteY2" fmla="*/ 2515 h 10074"/>
                  <a:gd name="connsiteX3" fmla="*/ 8572 w 10000"/>
                  <a:gd name="connsiteY3" fmla="*/ 74 h 10074"/>
                  <a:gd name="connsiteX4" fmla="*/ 3161 w 10000"/>
                  <a:gd name="connsiteY4" fmla="*/ 6020 h 10074"/>
                  <a:gd name="connsiteX5" fmla="*/ 1552 w 10000"/>
                  <a:gd name="connsiteY5" fmla="*/ 3854 h 10074"/>
                  <a:gd name="connsiteX6" fmla="*/ 0 w 10000"/>
                  <a:gd name="connsiteY6" fmla="*/ 6688 h 10074"/>
                  <a:gd name="connsiteX0" fmla="*/ 0 w 10000"/>
                  <a:gd name="connsiteY0" fmla="*/ 6715 h 10101"/>
                  <a:gd name="connsiteX1" fmla="*/ 2982 w 10000"/>
                  <a:gd name="connsiteY1" fmla="*/ 10101 h 10101"/>
                  <a:gd name="connsiteX2" fmla="*/ 10000 w 10000"/>
                  <a:gd name="connsiteY2" fmla="*/ 2542 h 10101"/>
                  <a:gd name="connsiteX3" fmla="*/ 8572 w 10000"/>
                  <a:gd name="connsiteY3" fmla="*/ 101 h 10101"/>
                  <a:gd name="connsiteX4" fmla="*/ 3161 w 10000"/>
                  <a:gd name="connsiteY4" fmla="*/ 6047 h 10101"/>
                  <a:gd name="connsiteX5" fmla="*/ 1552 w 10000"/>
                  <a:gd name="connsiteY5" fmla="*/ 3881 h 10101"/>
                  <a:gd name="connsiteX6" fmla="*/ 0 w 10000"/>
                  <a:gd name="connsiteY6" fmla="*/ 6715 h 1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101">
                    <a:moveTo>
                      <a:pt x="0" y="6715"/>
                    </a:moveTo>
                    <a:cubicBezTo>
                      <a:pt x="0" y="6715"/>
                      <a:pt x="2360" y="8132"/>
                      <a:pt x="2982" y="10101"/>
                    </a:cubicBezTo>
                    <a:cubicBezTo>
                      <a:pt x="2982" y="10101"/>
                      <a:pt x="6273" y="4117"/>
                      <a:pt x="10000" y="2542"/>
                    </a:cubicBezTo>
                    <a:cubicBezTo>
                      <a:pt x="10000" y="2542"/>
                      <a:pt x="9176" y="842"/>
                      <a:pt x="8572" y="101"/>
                    </a:cubicBezTo>
                    <a:cubicBezTo>
                      <a:pt x="7763" y="-892"/>
                      <a:pt x="3905" y="5732"/>
                      <a:pt x="3161" y="6047"/>
                    </a:cubicBezTo>
                    <a:cubicBezTo>
                      <a:pt x="3161" y="6047"/>
                      <a:pt x="2360" y="4589"/>
                      <a:pt x="1552" y="3881"/>
                    </a:cubicBezTo>
                    <a:cubicBezTo>
                      <a:pt x="1552" y="3881"/>
                      <a:pt x="778" y="4762"/>
                      <a:pt x="0" y="6715"/>
                    </a:cubicBezTo>
                    <a:close/>
                  </a:path>
                </a:pathLst>
              </a:custGeom>
              <a:solidFill>
                <a:sysClr val="window" lastClr="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Etkin Dinleme</a:t>
            </a:r>
            <a:endParaRPr lang="en-US" sz="2800" dirty="0">
              <a:solidFill>
                <a:schemeClr val="bg1"/>
              </a:solidFill>
            </a:endParaRP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3206" y="757132"/>
            <a:ext cx="1533186" cy="1677283"/>
          </a:xfrm>
          <a:prstGeom prst="rect">
            <a:avLst/>
          </a:prstGeom>
        </p:spPr>
      </p:pic>
      <p:pic>
        <p:nvPicPr>
          <p:cNvPr id="6" name="Resi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67982" y="757132"/>
            <a:ext cx="1449711" cy="1667454"/>
          </a:xfrm>
          <a:prstGeom prst="rect">
            <a:avLst/>
          </a:prstGeom>
        </p:spPr>
      </p:pic>
      <p:sp>
        <p:nvSpPr>
          <p:cNvPr id="7" name="Horizontal Scroll 114"/>
          <p:cNvSpPr/>
          <p:nvPr/>
        </p:nvSpPr>
        <p:spPr>
          <a:xfrm flipH="1">
            <a:off x="2911166" y="865293"/>
            <a:ext cx="6055281"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İletişimde konuşan kadar dinleyenin tutum ve davranışları da iletişimi etkilemektedir.</a:t>
            </a:r>
            <a:endParaRPr lang="tr-TR" altLang="tr-TR" sz="3600" dirty="0">
              <a:solidFill>
                <a:schemeClr val="tx1"/>
              </a:solidFill>
            </a:endParaRPr>
          </a:p>
        </p:txBody>
      </p:sp>
      <p:sp>
        <p:nvSpPr>
          <p:cNvPr id="27" name="Yuvarlatılmış Dikdörtgen 26"/>
          <p:cNvSpPr/>
          <p:nvPr/>
        </p:nvSpPr>
        <p:spPr>
          <a:xfrm>
            <a:off x="2911166" y="3049597"/>
            <a:ext cx="1885765"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Dikkatini konuşmacıya verir.</a:t>
            </a:r>
            <a:endParaRPr lang="tr-TR" sz="2000" dirty="0">
              <a:solidFill>
                <a:schemeClr val="tx1"/>
              </a:solidFill>
            </a:endParaRPr>
          </a:p>
        </p:txBody>
      </p:sp>
      <p:sp>
        <p:nvSpPr>
          <p:cNvPr id="25" name="Yuvarlatılmış Dikdörtgen 24"/>
          <p:cNvSpPr/>
          <p:nvPr/>
        </p:nvSpPr>
        <p:spPr>
          <a:xfrm>
            <a:off x="2708828" y="4292009"/>
            <a:ext cx="1885765"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Göz teması kurar.</a:t>
            </a:r>
            <a:endParaRPr lang="tr-TR" sz="2000" dirty="0">
              <a:solidFill>
                <a:schemeClr val="tx1"/>
              </a:solidFill>
            </a:endParaRPr>
          </a:p>
        </p:txBody>
      </p:sp>
      <p:sp>
        <p:nvSpPr>
          <p:cNvPr id="26" name="Yuvarlatılmış Dikdörtgen 25"/>
          <p:cNvSpPr/>
          <p:nvPr/>
        </p:nvSpPr>
        <p:spPr>
          <a:xfrm>
            <a:off x="7667531" y="4423341"/>
            <a:ext cx="1885765"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Ön yargısız olmalıdır.</a:t>
            </a:r>
            <a:endParaRPr lang="tr-TR" sz="2000" dirty="0">
              <a:solidFill>
                <a:schemeClr val="tx1"/>
              </a:solidFill>
            </a:endParaRPr>
          </a:p>
        </p:txBody>
      </p:sp>
      <p:sp>
        <p:nvSpPr>
          <p:cNvPr id="28" name="Yuvarlatılmış Dikdörtgen 27"/>
          <p:cNvSpPr/>
          <p:nvPr/>
        </p:nvSpPr>
        <p:spPr>
          <a:xfrm>
            <a:off x="2627133" y="5641492"/>
            <a:ext cx="2049154"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Konuşmacının sözünü kesmez.</a:t>
            </a:r>
            <a:endParaRPr lang="tr-TR" sz="2000" dirty="0">
              <a:solidFill>
                <a:schemeClr val="tx1"/>
              </a:solidFill>
            </a:endParaRPr>
          </a:p>
        </p:txBody>
      </p:sp>
      <p:sp>
        <p:nvSpPr>
          <p:cNvPr id="29" name="Yuvarlatılmış Dikdörtgen 28"/>
          <p:cNvSpPr/>
          <p:nvPr/>
        </p:nvSpPr>
        <p:spPr>
          <a:xfrm>
            <a:off x="7428077" y="3196337"/>
            <a:ext cx="2049154"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Uygun geribildirimde bulunur.</a:t>
            </a:r>
            <a:endParaRPr lang="tr-TR" sz="2000" dirty="0">
              <a:solidFill>
                <a:schemeClr val="tx1"/>
              </a:solidFill>
            </a:endParaRPr>
          </a:p>
        </p:txBody>
      </p:sp>
      <p:sp>
        <p:nvSpPr>
          <p:cNvPr id="30" name="Yuvarlatılmış Dikdörtgen 29"/>
          <p:cNvSpPr/>
          <p:nvPr/>
        </p:nvSpPr>
        <p:spPr>
          <a:xfrm>
            <a:off x="7667531" y="5641305"/>
            <a:ext cx="1758310"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Önemli yerleri not alır.</a:t>
            </a:r>
            <a:endParaRPr lang="tr-TR" sz="2000" dirty="0">
              <a:solidFill>
                <a:schemeClr val="tx1"/>
              </a:solidFill>
            </a:endParaRPr>
          </a:p>
        </p:txBody>
      </p:sp>
      <p:sp>
        <p:nvSpPr>
          <p:cNvPr id="42" name="Köşeli Çift Ayraç 41"/>
          <p:cNvSpPr/>
          <p:nvPr/>
        </p:nvSpPr>
        <p:spPr>
          <a:xfrm>
            <a:off x="1125467" y="5828109"/>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Etkili dinlemede dinleyici nasıl olmalıdır?</a:t>
            </a:r>
            <a:endParaRPr lang="tr-TR" sz="2400" dirty="0">
              <a:solidFill>
                <a:schemeClr val="tx1"/>
              </a:solidFill>
            </a:endParaRPr>
          </a:p>
        </p:txBody>
      </p:sp>
      <p:grpSp>
        <p:nvGrpSpPr>
          <p:cNvPr id="43" name="Grup 42"/>
          <p:cNvGrpSpPr/>
          <p:nvPr/>
        </p:nvGrpSpPr>
        <p:grpSpPr>
          <a:xfrm>
            <a:off x="339345" y="5833736"/>
            <a:ext cx="914437" cy="819703"/>
            <a:chOff x="313837" y="4957280"/>
            <a:chExt cx="914437" cy="819703"/>
          </a:xfrm>
        </p:grpSpPr>
        <p:grpSp>
          <p:nvGrpSpPr>
            <p:cNvPr id="44" name="Grup 43"/>
            <p:cNvGrpSpPr/>
            <p:nvPr/>
          </p:nvGrpSpPr>
          <p:grpSpPr>
            <a:xfrm>
              <a:off x="313837" y="4957280"/>
              <a:ext cx="914437" cy="819703"/>
              <a:chOff x="6709431" y="3270742"/>
              <a:chExt cx="1544353" cy="1384361"/>
            </a:xfrm>
            <a:solidFill>
              <a:schemeClr val="tx1">
                <a:lumMod val="65000"/>
                <a:lumOff val="35000"/>
              </a:schemeClr>
            </a:solidFill>
          </p:grpSpPr>
          <p:sp>
            <p:nvSpPr>
              <p:cNvPr id="4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54" name="Grup 53"/>
          <p:cNvGrpSpPr/>
          <p:nvPr/>
        </p:nvGrpSpPr>
        <p:grpSpPr>
          <a:xfrm>
            <a:off x="371702" y="5839726"/>
            <a:ext cx="914437" cy="819703"/>
            <a:chOff x="313837" y="4957280"/>
            <a:chExt cx="914437" cy="819703"/>
          </a:xfrm>
        </p:grpSpPr>
        <p:grpSp>
          <p:nvGrpSpPr>
            <p:cNvPr id="55" name="Grup 54"/>
            <p:cNvGrpSpPr/>
            <p:nvPr/>
          </p:nvGrpSpPr>
          <p:grpSpPr>
            <a:xfrm>
              <a:off x="313837" y="4957280"/>
              <a:ext cx="914437" cy="819703"/>
              <a:chOff x="6709431" y="3270742"/>
              <a:chExt cx="1544353" cy="1384361"/>
            </a:xfrm>
            <a:solidFill>
              <a:schemeClr val="tx1">
                <a:lumMod val="65000"/>
                <a:lumOff val="35000"/>
              </a:schemeClr>
            </a:solidFill>
          </p:grpSpPr>
          <p:sp>
            <p:nvSpPr>
              <p:cNvPr id="5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59" name="Köşeli Çift Ayraç 58"/>
          <p:cNvSpPr/>
          <p:nvPr/>
        </p:nvSpPr>
        <p:spPr>
          <a:xfrm>
            <a:off x="1125467" y="5855095"/>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Etkili dinleme ile ilgili atasözlerimize örnek veriniz.</a:t>
            </a:r>
            <a:endParaRPr lang="tr-TR" sz="3200" dirty="0">
              <a:solidFill>
                <a:schemeClr val="tx1"/>
              </a:solidFill>
            </a:endParaRPr>
          </a:p>
        </p:txBody>
      </p:sp>
    </p:spTree>
    <p:extLst>
      <p:ext uri="{BB962C8B-B14F-4D97-AF65-F5344CB8AC3E}">
        <p14:creationId xmlns:p14="http://schemas.microsoft.com/office/powerpoint/2010/main" val="847823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p:cTn id="14" dur="500" fill="hold"/>
                                        <p:tgtEl>
                                          <p:spTgt spid="43"/>
                                        </p:tgtEl>
                                        <p:attrNameLst>
                                          <p:attrName>ppt_w</p:attrName>
                                        </p:attrNameLst>
                                      </p:cBhvr>
                                      <p:tavLst>
                                        <p:tav tm="0">
                                          <p:val>
                                            <p:fltVal val="0"/>
                                          </p:val>
                                        </p:tav>
                                        <p:tav tm="100000">
                                          <p:val>
                                            <p:strVal val="#ppt_w"/>
                                          </p:val>
                                        </p:tav>
                                      </p:tavLst>
                                    </p:anim>
                                    <p:anim calcmode="lin" valueType="num">
                                      <p:cBhvr>
                                        <p:cTn id="15" dur="500" fill="hold"/>
                                        <p:tgtEl>
                                          <p:spTgt spid="43"/>
                                        </p:tgtEl>
                                        <p:attrNameLst>
                                          <p:attrName>ppt_h</p:attrName>
                                        </p:attrNameLst>
                                      </p:cBhvr>
                                      <p:tavLst>
                                        <p:tav tm="0">
                                          <p:val>
                                            <p:fltVal val="0"/>
                                          </p:val>
                                        </p:tav>
                                        <p:tav tm="100000">
                                          <p:val>
                                            <p:strVal val="#ppt_h"/>
                                          </p:val>
                                        </p:tav>
                                      </p:tavLst>
                                    </p:anim>
                                    <p:animEffect transition="in" filter="fade">
                                      <p:cBhvr>
                                        <p:cTn id="16" dur="500"/>
                                        <p:tgtEl>
                                          <p:spTgt spid="43"/>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left)">
                                      <p:cBhvr>
                                        <p:cTn id="20" dur="500"/>
                                        <p:tgtEl>
                                          <p:spTgt spid="4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42"/>
                                        </p:tgtEl>
                                      </p:cBhvr>
                                    </p:animEffect>
                                    <p:set>
                                      <p:cBhvr>
                                        <p:cTn id="25" dur="1" fill="hold">
                                          <p:stCondLst>
                                            <p:cond delay="499"/>
                                          </p:stCondLst>
                                        </p:cTn>
                                        <p:tgtEl>
                                          <p:spTgt spid="42"/>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43"/>
                                        </p:tgtEl>
                                        <p:attrNameLst>
                                          <p:attrName>ppt_w</p:attrName>
                                        </p:attrNameLst>
                                      </p:cBhvr>
                                      <p:tavLst>
                                        <p:tav tm="0">
                                          <p:val>
                                            <p:strVal val="ppt_w"/>
                                          </p:val>
                                        </p:tav>
                                        <p:tav tm="100000">
                                          <p:val>
                                            <p:fltVal val="0"/>
                                          </p:val>
                                        </p:tav>
                                      </p:tavLst>
                                    </p:anim>
                                    <p:anim calcmode="lin" valueType="num">
                                      <p:cBhvr>
                                        <p:cTn id="29" dur="500"/>
                                        <p:tgtEl>
                                          <p:spTgt spid="43"/>
                                        </p:tgtEl>
                                        <p:attrNameLst>
                                          <p:attrName>ppt_h</p:attrName>
                                        </p:attrNameLst>
                                      </p:cBhvr>
                                      <p:tavLst>
                                        <p:tav tm="0">
                                          <p:val>
                                            <p:strVal val="ppt_h"/>
                                          </p:val>
                                        </p:tav>
                                        <p:tav tm="100000">
                                          <p:val>
                                            <p:fltVal val="0"/>
                                          </p:val>
                                        </p:tav>
                                      </p:tavLst>
                                    </p:anim>
                                    <p:animEffect transition="out" filter="fade">
                                      <p:cBhvr>
                                        <p:cTn id="30" dur="500"/>
                                        <p:tgtEl>
                                          <p:spTgt spid="43"/>
                                        </p:tgtEl>
                                      </p:cBhvr>
                                    </p:animEffect>
                                    <p:set>
                                      <p:cBhvr>
                                        <p:cTn id="31" dur="1" fill="hold">
                                          <p:stCondLst>
                                            <p:cond delay="499"/>
                                          </p:stCondLst>
                                        </p:cTn>
                                        <p:tgtEl>
                                          <p:spTgt spid="43"/>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1000" fill="hold"/>
                                        <p:tgtEl>
                                          <p:spTgt spid="3"/>
                                        </p:tgtEl>
                                        <p:attrNameLst>
                                          <p:attrName>ppt_w</p:attrName>
                                        </p:attrNameLst>
                                      </p:cBhvr>
                                      <p:tavLst>
                                        <p:tav tm="0">
                                          <p:val>
                                            <p:fltVal val="0"/>
                                          </p:val>
                                        </p:tav>
                                        <p:tav tm="100000">
                                          <p:val>
                                            <p:strVal val="#ppt_w"/>
                                          </p:val>
                                        </p:tav>
                                      </p:tavLst>
                                    </p:anim>
                                    <p:anim calcmode="lin" valueType="num">
                                      <p:cBhvr>
                                        <p:cTn id="37" dur="1000" fill="hold"/>
                                        <p:tgtEl>
                                          <p:spTgt spid="3"/>
                                        </p:tgtEl>
                                        <p:attrNameLst>
                                          <p:attrName>ppt_h</p:attrName>
                                        </p:attrNameLst>
                                      </p:cBhvr>
                                      <p:tavLst>
                                        <p:tav tm="0">
                                          <p:val>
                                            <p:fltVal val="0"/>
                                          </p:val>
                                        </p:tav>
                                        <p:tav tm="100000">
                                          <p:val>
                                            <p:strVal val="#ppt_h"/>
                                          </p:val>
                                        </p:tav>
                                      </p:tavLst>
                                    </p:anim>
                                    <p:anim calcmode="lin" valueType="num">
                                      <p:cBhvr>
                                        <p:cTn id="38" dur="1000" fill="hold"/>
                                        <p:tgtEl>
                                          <p:spTgt spid="3"/>
                                        </p:tgtEl>
                                        <p:attrNameLst>
                                          <p:attrName>style.rotation</p:attrName>
                                        </p:attrNameLst>
                                      </p:cBhvr>
                                      <p:tavLst>
                                        <p:tav tm="0">
                                          <p:val>
                                            <p:fltVal val="90"/>
                                          </p:val>
                                        </p:tav>
                                        <p:tav tm="100000">
                                          <p:val>
                                            <p:fltVal val="0"/>
                                          </p:val>
                                        </p:tav>
                                      </p:tavLst>
                                    </p:anim>
                                    <p:animEffect transition="in" filter="fade">
                                      <p:cBhvr>
                                        <p:cTn id="39" dur="10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grpId="0" nodeType="click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Effect transition="in" filter="fade">
                                      <p:cBhvr>
                                        <p:cTn id="60" dur="500"/>
                                        <p:tgtEl>
                                          <p:spTgt spid="28"/>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p:cTn id="65" dur="500" fill="hold"/>
                                        <p:tgtEl>
                                          <p:spTgt spid="29"/>
                                        </p:tgtEl>
                                        <p:attrNameLst>
                                          <p:attrName>ppt_w</p:attrName>
                                        </p:attrNameLst>
                                      </p:cBhvr>
                                      <p:tavLst>
                                        <p:tav tm="0">
                                          <p:val>
                                            <p:fltVal val="0"/>
                                          </p:val>
                                        </p:tav>
                                        <p:tav tm="100000">
                                          <p:val>
                                            <p:strVal val="#ppt_w"/>
                                          </p:val>
                                        </p:tav>
                                      </p:tavLst>
                                    </p:anim>
                                    <p:anim calcmode="lin" valueType="num">
                                      <p:cBhvr>
                                        <p:cTn id="66" dur="500" fill="hold"/>
                                        <p:tgtEl>
                                          <p:spTgt spid="29"/>
                                        </p:tgtEl>
                                        <p:attrNameLst>
                                          <p:attrName>ppt_h</p:attrName>
                                        </p:attrNameLst>
                                      </p:cBhvr>
                                      <p:tavLst>
                                        <p:tav tm="0">
                                          <p:val>
                                            <p:fltVal val="0"/>
                                          </p:val>
                                        </p:tav>
                                        <p:tav tm="100000">
                                          <p:val>
                                            <p:strVal val="#ppt_h"/>
                                          </p:val>
                                        </p:tav>
                                      </p:tavLst>
                                    </p:anim>
                                    <p:animEffect transition="in" filter="fade">
                                      <p:cBhvr>
                                        <p:cTn id="67" dur="500"/>
                                        <p:tgtEl>
                                          <p:spTgt spid="29"/>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26"/>
                                        </p:tgtEl>
                                        <p:attrNameLst>
                                          <p:attrName>style.visibility</p:attrName>
                                        </p:attrNameLst>
                                      </p:cBhvr>
                                      <p:to>
                                        <p:strVal val="visible"/>
                                      </p:to>
                                    </p:set>
                                    <p:anim calcmode="lin" valueType="num">
                                      <p:cBhvr>
                                        <p:cTn id="72" dur="500" fill="hold"/>
                                        <p:tgtEl>
                                          <p:spTgt spid="26"/>
                                        </p:tgtEl>
                                        <p:attrNameLst>
                                          <p:attrName>ppt_w</p:attrName>
                                        </p:attrNameLst>
                                      </p:cBhvr>
                                      <p:tavLst>
                                        <p:tav tm="0">
                                          <p:val>
                                            <p:fltVal val="0"/>
                                          </p:val>
                                        </p:tav>
                                        <p:tav tm="100000">
                                          <p:val>
                                            <p:strVal val="#ppt_w"/>
                                          </p:val>
                                        </p:tav>
                                      </p:tavLst>
                                    </p:anim>
                                    <p:anim calcmode="lin" valueType="num">
                                      <p:cBhvr>
                                        <p:cTn id="73" dur="500" fill="hold"/>
                                        <p:tgtEl>
                                          <p:spTgt spid="26"/>
                                        </p:tgtEl>
                                        <p:attrNameLst>
                                          <p:attrName>ppt_h</p:attrName>
                                        </p:attrNameLst>
                                      </p:cBhvr>
                                      <p:tavLst>
                                        <p:tav tm="0">
                                          <p:val>
                                            <p:fltVal val="0"/>
                                          </p:val>
                                        </p:tav>
                                        <p:tav tm="100000">
                                          <p:val>
                                            <p:strVal val="#ppt_h"/>
                                          </p:val>
                                        </p:tav>
                                      </p:tavLst>
                                    </p:anim>
                                    <p:animEffect transition="in" filter="fade">
                                      <p:cBhvr>
                                        <p:cTn id="74" dur="500"/>
                                        <p:tgtEl>
                                          <p:spTgt spid="26"/>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30"/>
                                        </p:tgtEl>
                                        <p:attrNameLst>
                                          <p:attrName>style.visibility</p:attrName>
                                        </p:attrNameLst>
                                      </p:cBhvr>
                                      <p:to>
                                        <p:strVal val="visible"/>
                                      </p:to>
                                    </p:set>
                                    <p:anim calcmode="lin" valueType="num">
                                      <p:cBhvr>
                                        <p:cTn id="79" dur="500" fill="hold"/>
                                        <p:tgtEl>
                                          <p:spTgt spid="30"/>
                                        </p:tgtEl>
                                        <p:attrNameLst>
                                          <p:attrName>ppt_w</p:attrName>
                                        </p:attrNameLst>
                                      </p:cBhvr>
                                      <p:tavLst>
                                        <p:tav tm="0">
                                          <p:val>
                                            <p:fltVal val="0"/>
                                          </p:val>
                                        </p:tav>
                                        <p:tav tm="100000">
                                          <p:val>
                                            <p:strVal val="#ppt_w"/>
                                          </p:val>
                                        </p:tav>
                                      </p:tavLst>
                                    </p:anim>
                                    <p:anim calcmode="lin" valueType="num">
                                      <p:cBhvr>
                                        <p:cTn id="80" dur="500" fill="hold"/>
                                        <p:tgtEl>
                                          <p:spTgt spid="30"/>
                                        </p:tgtEl>
                                        <p:attrNameLst>
                                          <p:attrName>ppt_h</p:attrName>
                                        </p:attrNameLst>
                                      </p:cBhvr>
                                      <p:tavLst>
                                        <p:tav tm="0">
                                          <p:val>
                                            <p:fltVal val="0"/>
                                          </p:val>
                                        </p:tav>
                                        <p:tav tm="100000">
                                          <p:val>
                                            <p:strVal val="#ppt_h"/>
                                          </p:val>
                                        </p:tav>
                                      </p:tavLst>
                                    </p:anim>
                                    <p:animEffect transition="in" filter="fade">
                                      <p:cBhvr>
                                        <p:cTn id="81" dur="500"/>
                                        <p:tgtEl>
                                          <p:spTgt spid="30"/>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nodeType="clickEffect">
                                  <p:stCondLst>
                                    <p:cond delay="0"/>
                                  </p:stCondLst>
                                  <p:childTnLst>
                                    <p:set>
                                      <p:cBhvr>
                                        <p:cTn id="85" dur="1" fill="hold">
                                          <p:stCondLst>
                                            <p:cond delay="0"/>
                                          </p:stCondLst>
                                        </p:cTn>
                                        <p:tgtEl>
                                          <p:spTgt spid="54"/>
                                        </p:tgtEl>
                                        <p:attrNameLst>
                                          <p:attrName>style.visibility</p:attrName>
                                        </p:attrNameLst>
                                      </p:cBhvr>
                                      <p:to>
                                        <p:strVal val="visible"/>
                                      </p:to>
                                    </p:set>
                                    <p:anim calcmode="lin" valueType="num">
                                      <p:cBhvr>
                                        <p:cTn id="86" dur="500" fill="hold"/>
                                        <p:tgtEl>
                                          <p:spTgt spid="54"/>
                                        </p:tgtEl>
                                        <p:attrNameLst>
                                          <p:attrName>ppt_w</p:attrName>
                                        </p:attrNameLst>
                                      </p:cBhvr>
                                      <p:tavLst>
                                        <p:tav tm="0">
                                          <p:val>
                                            <p:fltVal val="0"/>
                                          </p:val>
                                        </p:tav>
                                        <p:tav tm="100000">
                                          <p:val>
                                            <p:strVal val="#ppt_w"/>
                                          </p:val>
                                        </p:tav>
                                      </p:tavLst>
                                    </p:anim>
                                    <p:anim calcmode="lin" valueType="num">
                                      <p:cBhvr>
                                        <p:cTn id="87" dur="500" fill="hold"/>
                                        <p:tgtEl>
                                          <p:spTgt spid="54"/>
                                        </p:tgtEl>
                                        <p:attrNameLst>
                                          <p:attrName>ppt_h</p:attrName>
                                        </p:attrNameLst>
                                      </p:cBhvr>
                                      <p:tavLst>
                                        <p:tav tm="0">
                                          <p:val>
                                            <p:fltVal val="0"/>
                                          </p:val>
                                        </p:tav>
                                        <p:tav tm="100000">
                                          <p:val>
                                            <p:strVal val="#ppt_h"/>
                                          </p:val>
                                        </p:tav>
                                      </p:tavLst>
                                    </p:anim>
                                    <p:animEffect transition="in" filter="fade">
                                      <p:cBhvr>
                                        <p:cTn id="88" dur="500"/>
                                        <p:tgtEl>
                                          <p:spTgt spid="54"/>
                                        </p:tgtEl>
                                      </p:cBhvr>
                                    </p:animEffect>
                                  </p:childTnLst>
                                  <p:subTnLst>
                                    <p:audio>
                                      <p:cMediaNode>
                                        <p:cTn display="0" masterRel="sameClick">
                                          <p:stCondLst>
                                            <p:cond evt="begin" delay="0">
                                              <p:tn val="84"/>
                                            </p:cond>
                                          </p:stCondLst>
                                          <p:endCondLst>
                                            <p:cond evt="onStopAudio" delay="0">
                                              <p:tgtEl>
                                                <p:sldTgt/>
                                              </p:tgtEl>
                                            </p:cond>
                                          </p:endCondLst>
                                        </p:cTn>
                                        <p:tgtEl>
                                          <p:sndTgt r:embed="rId2" name="arrow.wav"/>
                                        </p:tgtEl>
                                      </p:cMediaNode>
                                    </p:audio>
                                  </p:subTnLst>
                                </p:cTn>
                              </p:par>
                            </p:childTnLst>
                          </p:cTn>
                        </p:par>
                        <p:par>
                          <p:cTn id="89" fill="hold">
                            <p:stCondLst>
                              <p:cond delay="500"/>
                            </p:stCondLst>
                            <p:childTnLst>
                              <p:par>
                                <p:cTn id="90" presetID="22" presetClass="entr" presetSubtype="8" fill="hold" grpId="0" nodeType="afterEffect">
                                  <p:stCondLst>
                                    <p:cond delay="0"/>
                                  </p:stCondLst>
                                  <p:childTnLst>
                                    <p:set>
                                      <p:cBhvr>
                                        <p:cTn id="91" dur="1" fill="hold">
                                          <p:stCondLst>
                                            <p:cond delay="0"/>
                                          </p:stCondLst>
                                        </p:cTn>
                                        <p:tgtEl>
                                          <p:spTgt spid="59"/>
                                        </p:tgtEl>
                                        <p:attrNameLst>
                                          <p:attrName>style.visibility</p:attrName>
                                        </p:attrNameLst>
                                      </p:cBhvr>
                                      <p:to>
                                        <p:strVal val="visible"/>
                                      </p:to>
                                    </p:set>
                                    <p:animEffect transition="in" filter="wipe(left)">
                                      <p:cBhvr>
                                        <p:cTn id="92" dur="500"/>
                                        <p:tgtEl>
                                          <p:spTgt spid="59"/>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xit" presetSubtype="2" fill="hold" grpId="1" nodeType="clickEffect">
                                  <p:stCondLst>
                                    <p:cond delay="0"/>
                                  </p:stCondLst>
                                  <p:childTnLst>
                                    <p:animEffect transition="out" filter="wipe(right)">
                                      <p:cBhvr>
                                        <p:cTn id="96" dur="500"/>
                                        <p:tgtEl>
                                          <p:spTgt spid="59"/>
                                        </p:tgtEl>
                                      </p:cBhvr>
                                    </p:animEffect>
                                    <p:set>
                                      <p:cBhvr>
                                        <p:cTn id="97" dur="1" fill="hold">
                                          <p:stCondLst>
                                            <p:cond delay="499"/>
                                          </p:stCondLst>
                                        </p:cTn>
                                        <p:tgtEl>
                                          <p:spTgt spid="59"/>
                                        </p:tgtEl>
                                        <p:attrNameLst>
                                          <p:attrName>style.visibility</p:attrName>
                                        </p:attrNameLst>
                                      </p:cBhvr>
                                      <p:to>
                                        <p:strVal val="hidden"/>
                                      </p:to>
                                    </p:set>
                                  </p:childTnLst>
                                </p:cTn>
                              </p:par>
                            </p:childTnLst>
                          </p:cTn>
                        </p:par>
                        <p:par>
                          <p:cTn id="98" fill="hold">
                            <p:stCondLst>
                              <p:cond delay="500"/>
                            </p:stCondLst>
                            <p:childTnLst>
                              <p:par>
                                <p:cTn id="99" presetID="53" presetClass="exit" presetSubtype="32" fill="hold" nodeType="afterEffect">
                                  <p:stCondLst>
                                    <p:cond delay="0"/>
                                  </p:stCondLst>
                                  <p:childTnLst>
                                    <p:anim calcmode="lin" valueType="num">
                                      <p:cBhvr>
                                        <p:cTn id="100" dur="500"/>
                                        <p:tgtEl>
                                          <p:spTgt spid="54"/>
                                        </p:tgtEl>
                                        <p:attrNameLst>
                                          <p:attrName>ppt_w</p:attrName>
                                        </p:attrNameLst>
                                      </p:cBhvr>
                                      <p:tavLst>
                                        <p:tav tm="0">
                                          <p:val>
                                            <p:strVal val="ppt_w"/>
                                          </p:val>
                                        </p:tav>
                                        <p:tav tm="100000">
                                          <p:val>
                                            <p:fltVal val="0"/>
                                          </p:val>
                                        </p:tav>
                                      </p:tavLst>
                                    </p:anim>
                                    <p:anim calcmode="lin" valueType="num">
                                      <p:cBhvr>
                                        <p:cTn id="101" dur="500"/>
                                        <p:tgtEl>
                                          <p:spTgt spid="54"/>
                                        </p:tgtEl>
                                        <p:attrNameLst>
                                          <p:attrName>ppt_h</p:attrName>
                                        </p:attrNameLst>
                                      </p:cBhvr>
                                      <p:tavLst>
                                        <p:tav tm="0">
                                          <p:val>
                                            <p:strVal val="ppt_h"/>
                                          </p:val>
                                        </p:tav>
                                        <p:tav tm="100000">
                                          <p:val>
                                            <p:fltVal val="0"/>
                                          </p:val>
                                        </p:tav>
                                      </p:tavLst>
                                    </p:anim>
                                    <p:animEffect transition="out" filter="fade">
                                      <p:cBhvr>
                                        <p:cTn id="102" dur="500"/>
                                        <p:tgtEl>
                                          <p:spTgt spid="54"/>
                                        </p:tgtEl>
                                      </p:cBhvr>
                                    </p:animEffect>
                                    <p:set>
                                      <p:cBhvr>
                                        <p:cTn id="103" dur="1" fill="hold">
                                          <p:stCondLst>
                                            <p:cond delay="499"/>
                                          </p:stCondLst>
                                        </p:cTn>
                                        <p:tgtEl>
                                          <p:spTgt spid="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7" grpId="0"/>
      <p:bldP spid="25" grpId="0"/>
      <p:bldP spid="26" grpId="0"/>
      <p:bldP spid="28" grpId="0"/>
      <p:bldP spid="29" grpId="0"/>
      <p:bldP spid="30" grpId="0"/>
      <p:bldP spid="42" grpId="0" animBg="1"/>
      <p:bldP spid="42" grpId="1" animBg="1"/>
      <p:bldP spid="59" grpId="0" animBg="1"/>
      <p:bldP spid="59"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smtClean="0">
                <a:solidFill>
                  <a:schemeClr val="bg1"/>
                </a:solidFill>
              </a:rPr>
              <a:t>Atasözleri</a:t>
            </a:r>
            <a:endParaRPr lang="en-US" sz="2800" dirty="0">
              <a:solidFill>
                <a:schemeClr val="bg1"/>
              </a:solidFill>
            </a:endParaRPr>
          </a:p>
        </p:txBody>
      </p:sp>
      <p:sp>
        <p:nvSpPr>
          <p:cNvPr id="25"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 name="Dikdörtgen 6"/>
          <p:cNvSpPr/>
          <p:nvPr/>
        </p:nvSpPr>
        <p:spPr>
          <a:xfrm>
            <a:off x="858340" y="12549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8" name="Grup 7"/>
          <p:cNvGrpSpPr/>
          <p:nvPr/>
        </p:nvGrpSpPr>
        <p:grpSpPr>
          <a:xfrm>
            <a:off x="238123" y="853782"/>
            <a:ext cx="5048251" cy="2213268"/>
            <a:chOff x="171449" y="2261543"/>
            <a:chExt cx="3654058" cy="1528342"/>
          </a:xfrm>
        </p:grpSpPr>
        <p:pic>
          <p:nvPicPr>
            <p:cNvPr id="9" name="Resim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449" y="2261543"/>
              <a:ext cx="3654058" cy="1528342"/>
            </a:xfrm>
            <a:prstGeom prst="rect">
              <a:avLst/>
            </a:prstGeom>
            <a:noFill/>
            <a:ln>
              <a:noFill/>
            </a:ln>
          </p:spPr>
        </p:pic>
        <p:sp>
          <p:nvSpPr>
            <p:cNvPr id="10" name="Dikdörtgen 9"/>
            <p:cNvSpPr/>
            <p:nvPr/>
          </p:nvSpPr>
          <p:spPr>
            <a:xfrm>
              <a:off x="534490" y="25503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İki dinle, bir </a:t>
              </a:r>
              <a:r>
                <a:rPr lang="tr-TR" sz="2400" dirty="0" smtClean="0">
                  <a:solidFill>
                    <a:schemeClr val="tx1"/>
                  </a:solidFill>
                </a:rPr>
                <a:t>söyle.</a:t>
              </a:r>
              <a:endParaRPr lang="tr-TR" sz="2400" dirty="0">
                <a:solidFill>
                  <a:schemeClr val="tx1"/>
                </a:solidFill>
              </a:endParaRPr>
            </a:p>
          </p:txBody>
        </p:sp>
      </p:grpSp>
      <p:grpSp>
        <p:nvGrpSpPr>
          <p:cNvPr id="14" name="Grup 13"/>
          <p:cNvGrpSpPr/>
          <p:nvPr/>
        </p:nvGrpSpPr>
        <p:grpSpPr>
          <a:xfrm>
            <a:off x="6572248" y="853782"/>
            <a:ext cx="5048251" cy="2213268"/>
            <a:chOff x="171449" y="2261543"/>
            <a:chExt cx="3654058" cy="1528342"/>
          </a:xfrm>
        </p:grpSpPr>
        <p:pic>
          <p:nvPicPr>
            <p:cNvPr id="15" name="Resim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449" y="2261543"/>
              <a:ext cx="3654058" cy="1528342"/>
            </a:xfrm>
            <a:prstGeom prst="rect">
              <a:avLst/>
            </a:prstGeom>
            <a:noFill/>
            <a:ln>
              <a:noFill/>
            </a:ln>
          </p:spPr>
        </p:pic>
        <p:sp>
          <p:nvSpPr>
            <p:cNvPr id="16" name="Dikdörtgen 15"/>
            <p:cNvSpPr/>
            <p:nvPr/>
          </p:nvSpPr>
          <p:spPr>
            <a:xfrm>
              <a:off x="534490" y="25503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Söz gümüşse sükût altındır.</a:t>
              </a:r>
            </a:p>
          </p:txBody>
        </p:sp>
      </p:grpSp>
      <p:grpSp>
        <p:nvGrpSpPr>
          <p:cNvPr id="17" name="Grup 16"/>
          <p:cNvGrpSpPr/>
          <p:nvPr/>
        </p:nvGrpSpPr>
        <p:grpSpPr>
          <a:xfrm>
            <a:off x="238123" y="3854157"/>
            <a:ext cx="5048251" cy="2213268"/>
            <a:chOff x="171449" y="2261543"/>
            <a:chExt cx="3654058" cy="1528342"/>
          </a:xfrm>
        </p:grpSpPr>
        <p:pic>
          <p:nvPicPr>
            <p:cNvPr id="18" name="Resim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449" y="2261543"/>
              <a:ext cx="3654058" cy="1528342"/>
            </a:xfrm>
            <a:prstGeom prst="rect">
              <a:avLst/>
            </a:prstGeom>
            <a:noFill/>
            <a:ln>
              <a:noFill/>
            </a:ln>
          </p:spPr>
        </p:pic>
        <p:sp>
          <p:nvSpPr>
            <p:cNvPr id="19" name="Dikdörtgen 18"/>
            <p:cNvSpPr/>
            <p:nvPr/>
          </p:nvSpPr>
          <p:spPr>
            <a:xfrm>
              <a:off x="534490" y="25503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Ağzını açmadan önce kulağını </a:t>
              </a:r>
              <a:r>
                <a:rPr lang="tr-TR" sz="2400" dirty="0" smtClean="0">
                  <a:solidFill>
                    <a:schemeClr val="tx1"/>
                  </a:solidFill>
                </a:rPr>
                <a:t>aç.</a:t>
              </a:r>
              <a:endParaRPr lang="tr-TR" sz="2400" dirty="0">
                <a:solidFill>
                  <a:schemeClr val="tx1"/>
                </a:solidFill>
              </a:endParaRPr>
            </a:p>
          </p:txBody>
        </p:sp>
      </p:grpSp>
      <p:grpSp>
        <p:nvGrpSpPr>
          <p:cNvPr id="20" name="Grup 19"/>
          <p:cNvGrpSpPr/>
          <p:nvPr/>
        </p:nvGrpSpPr>
        <p:grpSpPr>
          <a:xfrm>
            <a:off x="6572248" y="3854157"/>
            <a:ext cx="5048251" cy="2213268"/>
            <a:chOff x="171449" y="2261543"/>
            <a:chExt cx="3654058" cy="1528342"/>
          </a:xfrm>
        </p:grpSpPr>
        <p:pic>
          <p:nvPicPr>
            <p:cNvPr id="21" name="Resim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449" y="2261543"/>
              <a:ext cx="3654058" cy="1528342"/>
            </a:xfrm>
            <a:prstGeom prst="rect">
              <a:avLst/>
            </a:prstGeom>
            <a:noFill/>
            <a:ln>
              <a:noFill/>
            </a:ln>
          </p:spPr>
        </p:pic>
        <p:sp>
          <p:nvSpPr>
            <p:cNvPr id="22" name="Dikdörtgen 21"/>
            <p:cNvSpPr/>
            <p:nvPr/>
          </p:nvSpPr>
          <p:spPr>
            <a:xfrm>
              <a:off x="534490" y="25503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Bin düşün, bir söyle.</a:t>
              </a:r>
            </a:p>
          </p:txBody>
        </p:sp>
      </p:grpSp>
    </p:spTree>
    <p:custDataLst>
      <p:tags r:id="rId1"/>
    </p:custDataLst>
    <p:extLst>
      <p:ext uri="{BB962C8B-B14F-4D97-AF65-F5344CB8AC3E}">
        <p14:creationId xmlns:p14="http://schemas.microsoft.com/office/powerpoint/2010/main" val="2319119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İletişim</a:t>
            </a:r>
            <a:endParaRPr lang="en-US" sz="2800" dirty="0">
              <a:solidFill>
                <a:schemeClr val="bg1"/>
              </a:solidFill>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8500"/>
            <a:ext cx="12192000" cy="6183717"/>
          </a:xfrm>
          <a:prstGeom prst="rect">
            <a:avLst/>
          </a:prstGeom>
        </p:spPr>
      </p:pic>
    </p:spTree>
    <p:extLst>
      <p:ext uri="{BB962C8B-B14F-4D97-AF65-F5344CB8AC3E}">
        <p14:creationId xmlns:p14="http://schemas.microsoft.com/office/powerpoint/2010/main" val="18484278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3"/>
          <a:stretch>
            <a:fillRect/>
          </a:stretch>
        </p:blipFill>
        <p:spPr>
          <a:xfrm>
            <a:off x="208758" y="2056995"/>
            <a:ext cx="5012484" cy="2565805"/>
          </a:xfrm>
          <a:prstGeom prst="rect">
            <a:avLst/>
          </a:prstGeom>
        </p:spPr>
      </p:pic>
      <p:grpSp>
        <p:nvGrpSpPr>
          <p:cNvPr id="5" name="Grup 4"/>
          <p:cNvGrpSpPr/>
          <p:nvPr/>
        </p:nvGrpSpPr>
        <p:grpSpPr>
          <a:xfrm>
            <a:off x="346238" y="827341"/>
            <a:ext cx="4737526" cy="1014159"/>
            <a:chOff x="4229737" y="1933864"/>
            <a:chExt cx="3301365" cy="857571"/>
          </a:xfrm>
        </p:grpSpPr>
        <p:sp>
          <p:nvSpPr>
            <p:cNvPr id="6"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7"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mj-lt"/>
                </a:rPr>
                <a:t>Sen dili devam etseydi</a:t>
              </a:r>
              <a:endParaRPr lang="tr-TR" sz="2400" b="0" dirty="0">
                <a:latin typeface="+mj-lt"/>
              </a:endParaRPr>
            </a:p>
          </p:txBody>
        </p:sp>
      </p:grpSp>
      <p:grpSp>
        <p:nvGrpSpPr>
          <p:cNvPr id="26" name="Grup 25"/>
          <p:cNvGrpSpPr/>
          <p:nvPr/>
        </p:nvGrpSpPr>
        <p:grpSpPr>
          <a:xfrm>
            <a:off x="17918" y="4413095"/>
            <a:ext cx="5394166" cy="2316485"/>
            <a:chOff x="17918" y="4413095"/>
            <a:chExt cx="5394166" cy="2316485"/>
          </a:xfrm>
        </p:grpSpPr>
        <p:pic>
          <p:nvPicPr>
            <p:cNvPr id="8" name="Resim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1556758" y="2874255"/>
              <a:ext cx="2316485" cy="5394166"/>
            </a:xfrm>
            <a:prstGeom prst="rect">
              <a:avLst/>
            </a:prstGeom>
          </p:spPr>
        </p:pic>
        <p:sp>
          <p:nvSpPr>
            <p:cNvPr id="9" name="Title 1"/>
            <p:cNvSpPr txBox="1">
              <a:spLocks/>
            </p:cNvSpPr>
            <p:nvPr/>
          </p:nvSpPr>
          <p:spPr>
            <a:xfrm>
              <a:off x="33806" y="5169111"/>
              <a:ext cx="4609951" cy="1014159"/>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mj-lt"/>
                </a:rPr>
                <a:t>savunmaya geçilecek ve birbirlerine karşı duvar öreceklerdi.</a:t>
              </a:r>
              <a:endParaRPr lang="tr-TR" sz="2400" b="0" dirty="0">
                <a:latin typeface="+mj-lt"/>
              </a:endParaRPr>
            </a:p>
          </p:txBody>
        </p:sp>
      </p:grpSp>
      <p:pic>
        <p:nvPicPr>
          <p:cNvPr id="10" name="Resim 9"/>
          <p:cNvPicPr>
            <a:picLocks noChangeAspect="1"/>
          </p:cNvPicPr>
          <p:nvPr/>
        </p:nvPicPr>
        <p:blipFill>
          <a:blip r:embed="rId5"/>
          <a:stretch>
            <a:fillRect/>
          </a:stretch>
        </p:blipFill>
        <p:spPr>
          <a:xfrm>
            <a:off x="5604549" y="4603563"/>
            <a:ext cx="1613268" cy="2007057"/>
          </a:xfrm>
          <a:prstGeom prst="rect">
            <a:avLst/>
          </a:prstGeom>
        </p:spPr>
      </p:pic>
      <p:pic>
        <p:nvPicPr>
          <p:cNvPr id="11" name="Resim 10"/>
          <p:cNvPicPr>
            <a:picLocks noChangeAspect="1"/>
          </p:cNvPicPr>
          <p:nvPr/>
        </p:nvPicPr>
        <p:blipFill>
          <a:blip r:embed="rId6"/>
          <a:stretch>
            <a:fillRect/>
          </a:stretch>
        </p:blipFill>
        <p:spPr>
          <a:xfrm>
            <a:off x="10407463" y="4622800"/>
            <a:ext cx="1638673" cy="1918137"/>
          </a:xfrm>
          <a:prstGeom prst="rect">
            <a:avLst/>
          </a:prstGeom>
        </p:spPr>
      </p:pic>
      <p:grpSp>
        <p:nvGrpSpPr>
          <p:cNvPr id="35" name="Grup 34"/>
          <p:cNvGrpSpPr/>
          <p:nvPr/>
        </p:nvGrpSpPr>
        <p:grpSpPr>
          <a:xfrm>
            <a:off x="5602925" y="1342522"/>
            <a:ext cx="3395730" cy="3079500"/>
            <a:chOff x="5602925" y="1342522"/>
            <a:chExt cx="3395730" cy="3079500"/>
          </a:xfrm>
        </p:grpSpPr>
        <p:sp>
          <p:nvSpPr>
            <p:cNvPr id="28" name="Ay 27"/>
            <p:cNvSpPr/>
            <p:nvPr/>
          </p:nvSpPr>
          <p:spPr>
            <a:xfrm>
              <a:off x="5636185" y="2541682"/>
              <a:ext cx="584354" cy="1880340"/>
            </a:xfrm>
            <a:custGeom>
              <a:avLst/>
              <a:gdLst>
                <a:gd name="connsiteX0" fmla="*/ 577621 w 577621"/>
                <a:gd name="connsiteY0" fmla="*/ 2915112 h 2915112"/>
                <a:gd name="connsiteX1" fmla="*/ 0 w 577621"/>
                <a:gd name="connsiteY1" fmla="*/ 1457556 h 2915112"/>
                <a:gd name="connsiteX2" fmla="*/ 577621 w 577621"/>
                <a:gd name="connsiteY2" fmla="*/ 0 h 2915112"/>
                <a:gd name="connsiteX3" fmla="*/ 149113 w 577621"/>
                <a:gd name="connsiteY3" fmla="*/ 1457556 h 2915112"/>
                <a:gd name="connsiteX4" fmla="*/ 577621 w 577621"/>
                <a:gd name="connsiteY4" fmla="*/ 2915112 h 2915112"/>
                <a:gd name="connsiteX0" fmla="*/ 593079 w 593079"/>
                <a:gd name="connsiteY0" fmla="*/ 2308687 h 2308687"/>
                <a:gd name="connsiteX1" fmla="*/ 15458 w 593079"/>
                <a:gd name="connsiteY1" fmla="*/ 851131 h 2308687"/>
                <a:gd name="connsiteX2" fmla="*/ 326379 w 593079"/>
                <a:gd name="connsiteY2" fmla="*/ 0 h 2308687"/>
                <a:gd name="connsiteX3" fmla="*/ 164571 w 593079"/>
                <a:gd name="connsiteY3" fmla="*/ 851131 h 2308687"/>
                <a:gd name="connsiteX4" fmla="*/ 593079 w 593079"/>
                <a:gd name="connsiteY4" fmla="*/ 2308687 h 2308687"/>
                <a:gd name="connsiteX0" fmla="*/ 581216 w 581216"/>
                <a:gd name="connsiteY0" fmla="*/ 1787987 h 1787987"/>
                <a:gd name="connsiteX1" fmla="*/ 3595 w 581216"/>
                <a:gd name="connsiteY1" fmla="*/ 330431 h 1787987"/>
                <a:gd name="connsiteX2" fmla="*/ 419291 w 581216"/>
                <a:gd name="connsiteY2" fmla="*/ 0 h 1787987"/>
                <a:gd name="connsiteX3" fmla="*/ 152708 w 581216"/>
                <a:gd name="connsiteY3" fmla="*/ 330431 h 1787987"/>
                <a:gd name="connsiteX4" fmla="*/ 581216 w 581216"/>
                <a:gd name="connsiteY4" fmla="*/ 1787987 h 1787987"/>
                <a:gd name="connsiteX0" fmla="*/ 597689 w 597689"/>
                <a:gd name="connsiteY0" fmla="*/ 1569938 h 1569938"/>
                <a:gd name="connsiteX1" fmla="*/ 20068 w 597689"/>
                <a:gd name="connsiteY1" fmla="*/ 112382 h 1569938"/>
                <a:gd name="connsiteX2" fmla="*/ 308764 w 597689"/>
                <a:gd name="connsiteY2" fmla="*/ 99451 h 1569938"/>
                <a:gd name="connsiteX3" fmla="*/ 169181 w 597689"/>
                <a:gd name="connsiteY3" fmla="*/ 112382 h 1569938"/>
                <a:gd name="connsiteX4" fmla="*/ 597689 w 597689"/>
                <a:gd name="connsiteY4" fmla="*/ 1569938 h 1569938"/>
                <a:gd name="connsiteX0" fmla="*/ 597689 w 597689"/>
                <a:gd name="connsiteY0" fmla="*/ 1578322 h 1578322"/>
                <a:gd name="connsiteX1" fmla="*/ 20068 w 597689"/>
                <a:gd name="connsiteY1" fmla="*/ 120766 h 1578322"/>
                <a:gd name="connsiteX2" fmla="*/ 308764 w 597689"/>
                <a:gd name="connsiteY2" fmla="*/ 107835 h 1578322"/>
                <a:gd name="connsiteX3" fmla="*/ 169181 w 597689"/>
                <a:gd name="connsiteY3" fmla="*/ 120766 h 1578322"/>
                <a:gd name="connsiteX4" fmla="*/ 597689 w 597689"/>
                <a:gd name="connsiteY4" fmla="*/ 1578322 h 1578322"/>
                <a:gd name="connsiteX0" fmla="*/ 663832 w 663832"/>
                <a:gd name="connsiteY0" fmla="*/ 1574734 h 1574734"/>
                <a:gd name="connsiteX1" fmla="*/ 86211 w 663832"/>
                <a:gd name="connsiteY1" fmla="*/ 117178 h 1574734"/>
                <a:gd name="connsiteX2" fmla="*/ 209807 w 663832"/>
                <a:gd name="connsiteY2" fmla="*/ 113772 h 1574734"/>
                <a:gd name="connsiteX3" fmla="*/ 235324 w 663832"/>
                <a:gd name="connsiteY3" fmla="*/ 117178 h 1574734"/>
                <a:gd name="connsiteX4" fmla="*/ 663832 w 663832"/>
                <a:gd name="connsiteY4" fmla="*/ 1574734 h 1574734"/>
                <a:gd name="connsiteX0" fmla="*/ 663832 w 663832"/>
                <a:gd name="connsiteY0" fmla="*/ 1566666 h 1566666"/>
                <a:gd name="connsiteX1" fmla="*/ 86211 w 663832"/>
                <a:gd name="connsiteY1" fmla="*/ 109110 h 1566666"/>
                <a:gd name="connsiteX2" fmla="*/ 209807 w 663832"/>
                <a:gd name="connsiteY2" fmla="*/ 105704 h 1566666"/>
                <a:gd name="connsiteX3" fmla="*/ 235324 w 663832"/>
                <a:gd name="connsiteY3" fmla="*/ 109110 h 1566666"/>
                <a:gd name="connsiteX4" fmla="*/ 663832 w 663832"/>
                <a:gd name="connsiteY4" fmla="*/ 1566666 h 1566666"/>
                <a:gd name="connsiteX0" fmla="*/ 592530 w 592530"/>
                <a:gd name="connsiteY0" fmla="*/ 1560967 h 1560967"/>
                <a:gd name="connsiteX1" fmla="*/ 14909 w 592530"/>
                <a:gd name="connsiteY1" fmla="*/ 103411 h 1560967"/>
                <a:gd name="connsiteX2" fmla="*/ 138505 w 592530"/>
                <a:gd name="connsiteY2" fmla="*/ 100005 h 1560967"/>
                <a:gd name="connsiteX3" fmla="*/ 164022 w 592530"/>
                <a:gd name="connsiteY3" fmla="*/ 103411 h 1560967"/>
                <a:gd name="connsiteX4" fmla="*/ 592530 w 592530"/>
                <a:gd name="connsiteY4" fmla="*/ 1560967 h 1560967"/>
                <a:gd name="connsiteX0" fmla="*/ 592530 w 592530"/>
                <a:gd name="connsiteY0" fmla="*/ 1521088 h 1521088"/>
                <a:gd name="connsiteX1" fmla="*/ 14909 w 592530"/>
                <a:gd name="connsiteY1" fmla="*/ 63532 h 1521088"/>
                <a:gd name="connsiteX2" fmla="*/ 138505 w 592530"/>
                <a:gd name="connsiteY2" fmla="*/ 60126 h 1521088"/>
                <a:gd name="connsiteX3" fmla="*/ 164022 w 592530"/>
                <a:gd name="connsiteY3" fmla="*/ 155607 h 1521088"/>
                <a:gd name="connsiteX4" fmla="*/ 592530 w 592530"/>
                <a:gd name="connsiteY4" fmla="*/ 1521088 h 1521088"/>
                <a:gd name="connsiteX0" fmla="*/ 562640 w 562640"/>
                <a:gd name="connsiteY0" fmla="*/ 1496998 h 1496998"/>
                <a:gd name="connsiteX1" fmla="*/ 16769 w 562640"/>
                <a:gd name="connsiteY1" fmla="*/ 144217 h 1496998"/>
                <a:gd name="connsiteX2" fmla="*/ 108615 w 562640"/>
                <a:gd name="connsiteY2" fmla="*/ 36036 h 1496998"/>
                <a:gd name="connsiteX3" fmla="*/ 134132 w 562640"/>
                <a:gd name="connsiteY3" fmla="*/ 131517 h 1496998"/>
                <a:gd name="connsiteX4" fmla="*/ 562640 w 562640"/>
                <a:gd name="connsiteY4" fmla="*/ 1496998 h 1496998"/>
                <a:gd name="connsiteX0" fmla="*/ 566030 w 566030"/>
                <a:gd name="connsiteY0" fmla="*/ 1482148 h 1482148"/>
                <a:gd name="connsiteX1" fmla="*/ 20159 w 566030"/>
                <a:gd name="connsiteY1" fmla="*/ 129367 h 1482148"/>
                <a:gd name="connsiteX2" fmla="*/ 86605 w 566030"/>
                <a:gd name="connsiteY2" fmla="*/ 56111 h 1482148"/>
                <a:gd name="connsiteX3" fmla="*/ 137522 w 566030"/>
                <a:gd name="connsiteY3" fmla="*/ 116667 h 1482148"/>
                <a:gd name="connsiteX4" fmla="*/ 566030 w 566030"/>
                <a:gd name="connsiteY4" fmla="*/ 1482148 h 1482148"/>
                <a:gd name="connsiteX0" fmla="*/ 565296 w 565296"/>
                <a:gd name="connsiteY0" fmla="*/ 1516666 h 1516666"/>
                <a:gd name="connsiteX1" fmla="*/ 19425 w 565296"/>
                <a:gd name="connsiteY1" fmla="*/ 163885 h 1516666"/>
                <a:gd name="connsiteX2" fmla="*/ 85871 w 565296"/>
                <a:gd name="connsiteY2" fmla="*/ 90629 h 1516666"/>
                <a:gd name="connsiteX3" fmla="*/ 136788 w 565296"/>
                <a:gd name="connsiteY3" fmla="*/ 151185 h 1516666"/>
                <a:gd name="connsiteX4" fmla="*/ 565296 w 565296"/>
                <a:gd name="connsiteY4" fmla="*/ 1516666 h 1516666"/>
                <a:gd name="connsiteX0" fmla="*/ 570484 w 570484"/>
                <a:gd name="connsiteY0" fmla="*/ 1529134 h 1529134"/>
                <a:gd name="connsiteX1" fmla="*/ 24613 w 570484"/>
                <a:gd name="connsiteY1" fmla="*/ 176353 h 1529134"/>
                <a:gd name="connsiteX2" fmla="*/ 141976 w 570484"/>
                <a:gd name="connsiteY2" fmla="*/ 163653 h 1529134"/>
                <a:gd name="connsiteX3" fmla="*/ 570484 w 570484"/>
                <a:gd name="connsiteY3" fmla="*/ 1529134 h 1529134"/>
                <a:gd name="connsiteX0" fmla="*/ 584354 w 584354"/>
                <a:gd name="connsiteY0" fmla="*/ 1539769 h 1539769"/>
                <a:gd name="connsiteX1" fmla="*/ 38483 w 584354"/>
                <a:gd name="connsiteY1" fmla="*/ 186988 h 1539769"/>
                <a:gd name="connsiteX2" fmla="*/ 57466 w 584354"/>
                <a:gd name="connsiteY2" fmla="*/ 19904 h 1539769"/>
                <a:gd name="connsiteX3" fmla="*/ 155846 w 584354"/>
                <a:gd name="connsiteY3" fmla="*/ 174288 h 1539769"/>
                <a:gd name="connsiteX4" fmla="*/ 584354 w 584354"/>
                <a:gd name="connsiteY4" fmla="*/ 1539769 h 1539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354" h="1539769">
                  <a:moveTo>
                    <a:pt x="584354" y="1539769"/>
                  </a:moveTo>
                  <a:cubicBezTo>
                    <a:pt x="265343" y="1539769"/>
                    <a:pt x="126298" y="440299"/>
                    <a:pt x="38483" y="186988"/>
                  </a:cubicBezTo>
                  <a:cubicBezTo>
                    <a:pt x="-49332" y="-66323"/>
                    <a:pt x="37906" y="22021"/>
                    <a:pt x="57466" y="19904"/>
                  </a:cubicBezTo>
                  <a:cubicBezTo>
                    <a:pt x="77026" y="17787"/>
                    <a:pt x="68031" y="-79023"/>
                    <a:pt x="155846" y="174288"/>
                  </a:cubicBezTo>
                  <a:cubicBezTo>
                    <a:pt x="243661" y="427599"/>
                    <a:pt x="329872" y="1345154"/>
                    <a:pt x="584354" y="1539769"/>
                  </a:cubicBezTo>
                  <a:close/>
                </a:path>
              </a:pathLst>
            </a:custGeom>
            <a:solidFill>
              <a:srgbClr val="FCCA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31" name="Grup 30"/>
            <p:cNvGrpSpPr/>
            <p:nvPr/>
          </p:nvGrpSpPr>
          <p:grpSpPr>
            <a:xfrm>
              <a:off x="5602925" y="1342522"/>
              <a:ext cx="3395730" cy="1247940"/>
              <a:chOff x="5602925" y="1342522"/>
              <a:chExt cx="3395730" cy="1247940"/>
            </a:xfrm>
          </p:grpSpPr>
          <p:grpSp>
            <p:nvGrpSpPr>
              <p:cNvPr id="13" name="Grup 12"/>
              <p:cNvGrpSpPr/>
              <p:nvPr/>
            </p:nvGrpSpPr>
            <p:grpSpPr>
              <a:xfrm>
                <a:off x="5602925" y="1342522"/>
                <a:ext cx="3395730" cy="1229931"/>
                <a:chOff x="8632010" y="5502977"/>
                <a:chExt cx="3395730" cy="1229931"/>
              </a:xfrm>
            </p:grpSpPr>
            <p:sp>
              <p:nvSpPr>
                <p:cNvPr id="14" name="Yuvarlatılmış Dikdörtgen 13"/>
                <p:cNvSpPr/>
                <p:nvPr/>
              </p:nvSpPr>
              <p:spPr>
                <a:xfrm>
                  <a:off x="8632010" y="5502977"/>
                  <a:ext cx="3395730" cy="1229931"/>
                </a:xfrm>
                <a:prstGeom prst="roundRect">
                  <a:avLst>
                    <a:gd name="adj" fmla="val 4276"/>
                  </a:avLst>
                </a:prstGeom>
                <a:solidFill>
                  <a:srgbClr val="FCCA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Efe, dürüst olmak gerekirse o ‘‘hayret’’ sözün beni biraz üzdü.</a:t>
                  </a:r>
                  <a:endParaRPr lang="tr-TR" sz="2000" dirty="0">
                    <a:solidFill>
                      <a:schemeClr val="tx1"/>
                    </a:solidFill>
                  </a:endParaRPr>
                </a:p>
              </p:txBody>
            </p:sp>
            <p:cxnSp>
              <p:nvCxnSpPr>
                <p:cNvPr id="16" name="Düz Bağlayıcı 15"/>
                <p:cNvCxnSpPr/>
                <p:nvPr/>
              </p:nvCxnSpPr>
              <p:spPr>
                <a:xfrm>
                  <a:off x="8680943" y="5547360"/>
                  <a:ext cx="0" cy="1004007"/>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Düz Bağlayıcı 16"/>
                <p:cNvCxnSpPr/>
                <p:nvPr/>
              </p:nvCxnSpPr>
              <p:spPr>
                <a:xfrm flipV="1">
                  <a:off x="8663557" y="5565369"/>
                  <a:ext cx="3216023" cy="1"/>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29" name="Dikdörtgen 28"/>
              <p:cNvSpPr/>
              <p:nvPr/>
            </p:nvSpPr>
            <p:spPr>
              <a:xfrm>
                <a:off x="5651858" y="2528921"/>
                <a:ext cx="88545" cy="61541"/>
              </a:xfrm>
              <a:prstGeom prst="rect">
                <a:avLst/>
              </a:prstGeom>
              <a:solidFill>
                <a:srgbClr val="FCCA03"/>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tr-TR"/>
              </a:p>
            </p:txBody>
          </p:sp>
        </p:grpSp>
      </p:grpSp>
      <p:grpSp>
        <p:nvGrpSpPr>
          <p:cNvPr id="36" name="Grup 35"/>
          <p:cNvGrpSpPr/>
          <p:nvPr/>
        </p:nvGrpSpPr>
        <p:grpSpPr>
          <a:xfrm>
            <a:off x="8127999" y="2699553"/>
            <a:ext cx="3890159" cy="1882491"/>
            <a:chOff x="8127999" y="2699553"/>
            <a:chExt cx="3890159" cy="1882491"/>
          </a:xfrm>
        </p:grpSpPr>
        <p:sp>
          <p:nvSpPr>
            <p:cNvPr id="32" name="Ay 27"/>
            <p:cNvSpPr/>
            <p:nvPr/>
          </p:nvSpPr>
          <p:spPr>
            <a:xfrm flipH="1">
              <a:off x="11434421" y="3810335"/>
              <a:ext cx="549935" cy="771709"/>
            </a:xfrm>
            <a:custGeom>
              <a:avLst/>
              <a:gdLst>
                <a:gd name="connsiteX0" fmla="*/ 577621 w 577621"/>
                <a:gd name="connsiteY0" fmla="*/ 2915112 h 2915112"/>
                <a:gd name="connsiteX1" fmla="*/ 0 w 577621"/>
                <a:gd name="connsiteY1" fmla="*/ 1457556 h 2915112"/>
                <a:gd name="connsiteX2" fmla="*/ 577621 w 577621"/>
                <a:gd name="connsiteY2" fmla="*/ 0 h 2915112"/>
                <a:gd name="connsiteX3" fmla="*/ 149113 w 577621"/>
                <a:gd name="connsiteY3" fmla="*/ 1457556 h 2915112"/>
                <a:gd name="connsiteX4" fmla="*/ 577621 w 577621"/>
                <a:gd name="connsiteY4" fmla="*/ 2915112 h 2915112"/>
                <a:gd name="connsiteX0" fmla="*/ 593079 w 593079"/>
                <a:gd name="connsiteY0" fmla="*/ 2308687 h 2308687"/>
                <a:gd name="connsiteX1" fmla="*/ 15458 w 593079"/>
                <a:gd name="connsiteY1" fmla="*/ 851131 h 2308687"/>
                <a:gd name="connsiteX2" fmla="*/ 326379 w 593079"/>
                <a:gd name="connsiteY2" fmla="*/ 0 h 2308687"/>
                <a:gd name="connsiteX3" fmla="*/ 164571 w 593079"/>
                <a:gd name="connsiteY3" fmla="*/ 851131 h 2308687"/>
                <a:gd name="connsiteX4" fmla="*/ 593079 w 593079"/>
                <a:gd name="connsiteY4" fmla="*/ 2308687 h 2308687"/>
                <a:gd name="connsiteX0" fmla="*/ 581216 w 581216"/>
                <a:gd name="connsiteY0" fmla="*/ 1787987 h 1787987"/>
                <a:gd name="connsiteX1" fmla="*/ 3595 w 581216"/>
                <a:gd name="connsiteY1" fmla="*/ 330431 h 1787987"/>
                <a:gd name="connsiteX2" fmla="*/ 419291 w 581216"/>
                <a:gd name="connsiteY2" fmla="*/ 0 h 1787987"/>
                <a:gd name="connsiteX3" fmla="*/ 152708 w 581216"/>
                <a:gd name="connsiteY3" fmla="*/ 330431 h 1787987"/>
                <a:gd name="connsiteX4" fmla="*/ 581216 w 581216"/>
                <a:gd name="connsiteY4" fmla="*/ 1787987 h 1787987"/>
                <a:gd name="connsiteX0" fmla="*/ 597689 w 597689"/>
                <a:gd name="connsiteY0" fmla="*/ 1569938 h 1569938"/>
                <a:gd name="connsiteX1" fmla="*/ 20068 w 597689"/>
                <a:gd name="connsiteY1" fmla="*/ 112382 h 1569938"/>
                <a:gd name="connsiteX2" fmla="*/ 308764 w 597689"/>
                <a:gd name="connsiteY2" fmla="*/ 99451 h 1569938"/>
                <a:gd name="connsiteX3" fmla="*/ 169181 w 597689"/>
                <a:gd name="connsiteY3" fmla="*/ 112382 h 1569938"/>
                <a:gd name="connsiteX4" fmla="*/ 597689 w 597689"/>
                <a:gd name="connsiteY4" fmla="*/ 1569938 h 1569938"/>
                <a:gd name="connsiteX0" fmla="*/ 597689 w 597689"/>
                <a:gd name="connsiteY0" fmla="*/ 1578322 h 1578322"/>
                <a:gd name="connsiteX1" fmla="*/ 20068 w 597689"/>
                <a:gd name="connsiteY1" fmla="*/ 120766 h 1578322"/>
                <a:gd name="connsiteX2" fmla="*/ 308764 w 597689"/>
                <a:gd name="connsiteY2" fmla="*/ 107835 h 1578322"/>
                <a:gd name="connsiteX3" fmla="*/ 169181 w 597689"/>
                <a:gd name="connsiteY3" fmla="*/ 120766 h 1578322"/>
                <a:gd name="connsiteX4" fmla="*/ 597689 w 597689"/>
                <a:gd name="connsiteY4" fmla="*/ 1578322 h 1578322"/>
                <a:gd name="connsiteX0" fmla="*/ 663832 w 663832"/>
                <a:gd name="connsiteY0" fmla="*/ 1574734 h 1574734"/>
                <a:gd name="connsiteX1" fmla="*/ 86211 w 663832"/>
                <a:gd name="connsiteY1" fmla="*/ 117178 h 1574734"/>
                <a:gd name="connsiteX2" fmla="*/ 209807 w 663832"/>
                <a:gd name="connsiteY2" fmla="*/ 113772 h 1574734"/>
                <a:gd name="connsiteX3" fmla="*/ 235324 w 663832"/>
                <a:gd name="connsiteY3" fmla="*/ 117178 h 1574734"/>
                <a:gd name="connsiteX4" fmla="*/ 663832 w 663832"/>
                <a:gd name="connsiteY4" fmla="*/ 1574734 h 1574734"/>
                <a:gd name="connsiteX0" fmla="*/ 663832 w 663832"/>
                <a:gd name="connsiteY0" fmla="*/ 1566666 h 1566666"/>
                <a:gd name="connsiteX1" fmla="*/ 86211 w 663832"/>
                <a:gd name="connsiteY1" fmla="*/ 109110 h 1566666"/>
                <a:gd name="connsiteX2" fmla="*/ 209807 w 663832"/>
                <a:gd name="connsiteY2" fmla="*/ 105704 h 1566666"/>
                <a:gd name="connsiteX3" fmla="*/ 235324 w 663832"/>
                <a:gd name="connsiteY3" fmla="*/ 109110 h 1566666"/>
                <a:gd name="connsiteX4" fmla="*/ 663832 w 663832"/>
                <a:gd name="connsiteY4" fmla="*/ 1566666 h 1566666"/>
                <a:gd name="connsiteX0" fmla="*/ 592530 w 592530"/>
                <a:gd name="connsiteY0" fmla="*/ 1560967 h 1560967"/>
                <a:gd name="connsiteX1" fmla="*/ 14909 w 592530"/>
                <a:gd name="connsiteY1" fmla="*/ 103411 h 1560967"/>
                <a:gd name="connsiteX2" fmla="*/ 138505 w 592530"/>
                <a:gd name="connsiteY2" fmla="*/ 100005 h 1560967"/>
                <a:gd name="connsiteX3" fmla="*/ 164022 w 592530"/>
                <a:gd name="connsiteY3" fmla="*/ 103411 h 1560967"/>
                <a:gd name="connsiteX4" fmla="*/ 592530 w 592530"/>
                <a:gd name="connsiteY4" fmla="*/ 1560967 h 1560967"/>
                <a:gd name="connsiteX0" fmla="*/ 592530 w 592530"/>
                <a:gd name="connsiteY0" fmla="*/ 1521088 h 1521088"/>
                <a:gd name="connsiteX1" fmla="*/ 14909 w 592530"/>
                <a:gd name="connsiteY1" fmla="*/ 63532 h 1521088"/>
                <a:gd name="connsiteX2" fmla="*/ 138505 w 592530"/>
                <a:gd name="connsiteY2" fmla="*/ 60126 h 1521088"/>
                <a:gd name="connsiteX3" fmla="*/ 164022 w 592530"/>
                <a:gd name="connsiteY3" fmla="*/ 155607 h 1521088"/>
                <a:gd name="connsiteX4" fmla="*/ 592530 w 592530"/>
                <a:gd name="connsiteY4" fmla="*/ 1521088 h 1521088"/>
                <a:gd name="connsiteX0" fmla="*/ 562640 w 562640"/>
                <a:gd name="connsiteY0" fmla="*/ 1496998 h 1496998"/>
                <a:gd name="connsiteX1" fmla="*/ 16769 w 562640"/>
                <a:gd name="connsiteY1" fmla="*/ 144217 h 1496998"/>
                <a:gd name="connsiteX2" fmla="*/ 108615 w 562640"/>
                <a:gd name="connsiteY2" fmla="*/ 36036 h 1496998"/>
                <a:gd name="connsiteX3" fmla="*/ 134132 w 562640"/>
                <a:gd name="connsiteY3" fmla="*/ 131517 h 1496998"/>
                <a:gd name="connsiteX4" fmla="*/ 562640 w 562640"/>
                <a:gd name="connsiteY4" fmla="*/ 1496998 h 1496998"/>
                <a:gd name="connsiteX0" fmla="*/ 566030 w 566030"/>
                <a:gd name="connsiteY0" fmla="*/ 1482148 h 1482148"/>
                <a:gd name="connsiteX1" fmla="*/ 20159 w 566030"/>
                <a:gd name="connsiteY1" fmla="*/ 129367 h 1482148"/>
                <a:gd name="connsiteX2" fmla="*/ 86605 w 566030"/>
                <a:gd name="connsiteY2" fmla="*/ 56111 h 1482148"/>
                <a:gd name="connsiteX3" fmla="*/ 137522 w 566030"/>
                <a:gd name="connsiteY3" fmla="*/ 116667 h 1482148"/>
                <a:gd name="connsiteX4" fmla="*/ 566030 w 566030"/>
                <a:gd name="connsiteY4" fmla="*/ 1482148 h 1482148"/>
                <a:gd name="connsiteX0" fmla="*/ 565296 w 565296"/>
                <a:gd name="connsiteY0" fmla="*/ 1516666 h 1516666"/>
                <a:gd name="connsiteX1" fmla="*/ 19425 w 565296"/>
                <a:gd name="connsiteY1" fmla="*/ 163885 h 1516666"/>
                <a:gd name="connsiteX2" fmla="*/ 85871 w 565296"/>
                <a:gd name="connsiteY2" fmla="*/ 90629 h 1516666"/>
                <a:gd name="connsiteX3" fmla="*/ 136788 w 565296"/>
                <a:gd name="connsiteY3" fmla="*/ 151185 h 1516666"/>
                <a:gd name="connsiteX4" fmla="*/ 565296 w 565296"/>
                <a:gd name="connsiteY4" fmla="*/ 1516666 h 1516666"/>
                <a:gd name="connsiteX0" fmla="*/ 570484 w 570484"/>
                <a:gd name="connsiteY0" fmla="*/ 1529134 h 1529134"/>
                <a:gd name="connsiteX1" fmla="*/ 24613 w 570484"/>
                <a:gd name="connsiteY1" fmla="*/ 176353 h 1529134"/>
                <a:gd name="connsiteX2" fmla="*/ 141976 w 570484"/>
                <a:gd name="connsiteY2" fmla="*/ 163653 h 1529134"/>
                <a:gd name="connsiteX3" fmla="*/ 570484 w 570484"/>
                <a:gd name="connsiteY3" fmla="*/ 1529134 h 1529134"/>
                <a:gd name="connsiteX0" fmla="*/ 584354 w 584354"/>
                <a:gd name="connsiteY0" fmla="*/ 1539769 h 1539769"/>
                <a:gd name="connsiteX1" fmla="*/ 38483 w 584354"/>
                <a:gd name="connsiteY1" fmla="*/ 186988 h 1539769"/>
                <a:gd name="connsiteX2" fmla="*/ 57466 w 584354"/>
                <a:gd name="connsiteY2" fmla="*/ 19904 h 1539769"/>
                <a:gd name="connsiteX3" fmla="*/ 155846 w 584354"/>
                <a:gd name="connsiteY3" fmla="*/ 174288 h 1539769"/>
                <a:gd name="connsiteX4" fmla="*/ 584354 w 584354"/>
                <a:gd name="connsiteY4" fmla="*/ 1539769 h 1539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354" h="1539769">
                  <a:moveTo>
                    <a:pt x="584354" y="1539769"/>
                  </a:moveTo>
                  <a:cubicBezTo>
                    <a:pt x="265343" y="1539769"/>
                    <a:pt x="126298" y="440299"/>
                    <a:pt x="38483" y="186988"/>
                  </a:cubicBezTo>
                  <a:cubicBezTo>
                    <a:pt x="-49332" y="-66323"/>
                    <a:pt x="37906" y="22021"/>
                    <a:pt x="57466" y="19904"/>
                  </a:cubicBezTo>
                  <a:cubicBezTo>
                    <a:pt x="77026" y="17787"/>
                    <a:pt x="68031" y="-79023"/>
                    <a:pt x="155846" y="174288"/>
                  </a:cubicBezTo>
                  <a:cubicBezTo>
                    <a:pt x="243661" y="427599"/>
                    <a:pt x="329872" y="1345154"/>
                    <a:pt x="584354" y="1539769"/>
                  </a:cubicBezTo>
                  <a:close/>
                </a:path>
              </a:pathLst>
            </a:custGeom>
            <a:solidFill>
              <a:srgbClr val="FCCA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34" name="Grup 33"/>
            <p:cNvGrpSpPr/>
            <p:nvPr/>
          </p:nvGrpSpPr>
          <p:grpSpPr>
            <a:xfrm>
              <a:off x="8127999" y="2699553"/>
              <a:ext cx="3890159" cy="1237971"/>
              <a:chOff x="8127999" y="2699553"/>
              <a:chExt cx="3890159" cy="1237971"/>
            </a:xfrm>
          </p:grpSpPr>
          <p:grpSp>
            <p:nvGrpSpPr>
              <p:cNvPr id="20" name="Grup 19"/>
              <p:cNvGrpSpPr/>
              <p:nvPr/>
            </p:nvGrpSpPr>
            <p:grpSpPr>
              <a:xfrm flipH="1">
                <a:off x="8127999" y="2699553"/>
                <a:ext cx="3890159" cy="1229931"/>
                <a:chOff x="8632010" y="5502977"/>
                <a:chExt cx="3630733" cy="1229931"/>
              </a:xfrm>
            </p:grpSpPr>
            <p:sp>
              <p:nvSpPr>
                <p:cNvPr id="21" name="Yuvarlatılmış Dikdörtgen 20"/>
                <p:cNvSpPr/>
                <p:nvPr/>
              </p:nvSpPr>
              <p:spPr>
                <a:xfrm>
                  <a:off x="8632010" y="5502977"/>
                  <a:ext cx="3630733" cy="1229931"/>
                </a:xfrm>
                <a:prstGeom prst="roundRect">
                  <a:avLst>
                    <a:gd name="adj" fmla="val 4276"/>
                  </a:avLst>
                </a:prstGeom>
                <a:solidFill>
                  <a:srgbClr val="FCCA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Seni çok iyi anlıyorum Ege... Bugün vaktinde gelebilmene çok sevindim.</a:t>
                  </a:r>
                  <a:endParaRPr lang="tr-TR" sz="2000" dirty="0">
                    <a:solidFill>
                      <a:schemeClr val="tx1"/>
                    </a:solidFill>
                  </a:endParaRPr>
                </a:p>
              </p:txBody>
            </p:sp>
            <p:cxnSp>
              <p:nvCxnSpPr>
                <p:cNvPr id="23" name="Düz Bağlayıcı 22"/>
                <p:cNvCxnSpPr/>
                <p:nvPr/>
              </p:nvCxnSpPr>
              <p:spPr>
                <a:xfrm>
                  <a:off x="8680943" y="5547360"/>
                  <a:ext cx="0" cy="1004007"/>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4" name="Düz Bağlayıcı 23"/>
                <p:cNvCxnSpPr/>
                <p:nvPr/>
              </p:nvCxnSpPr>
              <p:spPr>
                <a:xfrm flipV="1">
                  <a:off x="8663558" y="5565369"/>
                  <a:ext cx="3216023" cy="1"/>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33" name="Dikdörtgen 32"/>
              <p:cNvSpPr/>
              <p:nvPr/>
            </p:nvSpPr>
            <p:spPr>
              <a:xfrm>
                <a:off x="11827959" y="3875983"/>
                <a:ext cx="102104" cy="61541"/>
              </a:xfrm>
              <a:prstGeom prst="rect">
                <a:avLst/>
              </a:prstGeom>
              <a:solidFill>
                <a:srgbClr val="FCCA03"/>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tr-TR"/>
              </a:p>
            </p:txBody>
          </p:sp>
        </p:grpSp>
      </p:grpSp>
      <p:sp>
        <p:nvSpPr>
          <p:cNvPr id="37"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İletişim</a:t>
            </a:r>
            <a:endParaRPr lang="en-US" sz="2800" dirty="0">
              <a:solidFill>
                <a:schemeClr val="bg1"/>
              </a:solidFill>
            </a:endParaRPr>
          </a:p>
        </p:txBody>
      </p:sp>
      <p:sp>
        <p:nvSpPr>
          <p:cNvPr id="38" name="Köşeli Çift Ayraç 37"/>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Buna göre Ege hangi dili kullanmıştır?</a:t>
            </a:r>
            <a:endParaRPr lang="tr-TR" sz="2400" dirty="0">
              <a:solidFill>
                <a:schemeClr val="tx1"/>
              </a:solidFill>
            </a:endParaRPr>
          </a:p>
        </p:txBody>
      </p:sp>
      <p:grpSp>
        <p:nvGrpSpPr>
          <p:cNvPr id="39" name="Grup 38"/>
          <p:cNvGrpSpPr/>
          <p:nvPr/>
        </p:nvGrpSpPr>
        <p:grpSpPr>
          <a:xfrm>
            <a:off x="323875" y="5827584"/>
            <a:ext cx="914437" cy="819703"/>
            <a:chOff x="313837" y="4957280"/>
            <a:chExt cx="914437" cy="819703"/>
          </a:xfrm>
        </p:grpSpPr>
        <p:grpSp>
          <p:nvGrpSpPr>
            <p:cNvPr id="40" name="Grup 39"/>
            <p:cNvGrpSpPr/>
            <p:nvPr/>
          </p:nvGrpSpPr>
          <p:grpSpPr>
            <a:xfrm>
              <a:off x="313837" y="4957280"/>
              <a:ext cx="914437" cy="819703"/>
              <a:chOff x="6709431" y="3270742"/>
              <a:chExt cx="1544353" cy="1384361"/>
            </a:xfrm>
            <a:solidFill>
              <a:schemeClr val="tx1">
                <a:lumMod val="65000"/>
                <a:lumOff val="35000"/>
              </a:schemeClr>
            </a:solidFill>
          </p:grpSpPr>
          <p:sp>
            <p:nvSpPr>
              <p:cNvPr id="4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1"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44" name="Köşeli Çift Ayraç 43"/>
          <p:cNvSpPr/>
          <p:nvPr/>
        </p:nvSpPr>
        <p:spPr>
          <a:xfrm>
            <a:off x="1109997" y="5849322"/>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Efe bu cevabı ile etkili iletişimde olması gereken hangi unsuru kullanmıştır?</a:t>
            </a:r>
            <a:endParaRPr lang="tr-TR" sz="2400" dirty="0">
              <a:solidFill>
                <a:schemeClr val="tx1"/>
              </a:solidFill>
            </a:endParaRPr>
          </a:p>
        </p:txBody>
      </p:sp>
      <p:grpSp>
        <p:nvGrpSpPr>
          <p:cNvPr id="45" name="Grup 44"/>
          <p:cNvGrpSpPr/>
          <p:nvPr/>
        </p:nvGrpSpPr>
        <p:grpSpPr>
          <a:xfrm>
            <a:off x="323875" y="5854949"/>
            <a:ext cx="914437" cy="819703"/>
            <a:chOff x="313837" y="4957280"/>
            <a:chExt cx="914437" cy="819703"/>
          </a:xfrm>
        </p:grpSpPr>
        <p:grpSp>
          <p:nvGrpSpPr>
            <p:cNvPr id="46" name="Grup 45"/>
            <p:cNvGrpSpPr/>
            <p:nvPr/>
          </p:nvGrpSpPr>
          <p:grpSpPr>
            <a:xfrm>
              <a:off x="313837" y="4957280"/>
              <a:ext cx="914437" cy="819703"/>
              <a:chOff x="6709431" y="3270742"/>
              <a:chExt cx="1544353" cy="1384361"/>
            </a:xfrm>
            <a:solidFill>
              <a:schemeClr val="tx1">
                <a:lumMod val="65000"/>
                <a:lumOff val="35000"/>
              </a:schemeClr>
            </a:solidFill>
          </p:grpSpPr>
          <p:sp>
            <p:nvSpPr>
              <p:cNvPr id="4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522815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par>
                          <p:cTn id="17" fill="hold">
                            <p:stCondLst>
                              <p:cond delay="500"/>
                            </p:stCondLst>
                            <p:childTnLst>
                              <p:par>
                                <p:cTn id="18" presetID="22" presetClass="entr" presetSubtype="1"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up)">
                                      <p:cBhvr>
                                        <p:cTn id="20" dur="500"/>
                                        <p:tgtEl>
                                          <p:spTgt spid="26"/>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par>
                                <p:cTn id="28" presetID="53" presetClass="entr" presetSubtype="16"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500" fill="hold"/>
                                        <p:tgtEl>
                                          <p:spTgt spid="39"/>
                                        </p:tgtEl>
                                        <p:attrNameLst>
                                          <p:attrName>ppt_w</p:attrName>
                                        </p:attrNameLst>
                                      </p:cBhvr>
                                      <p:tavLst>
                                        <p:tav tm="0">
                                          <p:val>
                                            <p:fltVal val="0"/>
                                          </p:val>
                                        </p:tav>
                                        <p:tav tm="100000">
                                          <p:val>
                                            <p:strVal val="#ppt_w"/>
                                          </p:val>
                                        </p:tav>
                                      </p:tavLst>
                                    </p:anim>
                                    <p:anim calcmode="lin" valueType="num">
                                      <p:cBhvr>
                                        <p:cTn id="43" dur="500" fill="hold"/>
                                        <p:tgtEl>
                                          <p:spTgt spid="39"/>
                                        </p:tgtEl>
                                        <p:attrNameLst>
                                          <p:attrName>ppt_h</p:attrName>
                                        </p:attrNameLst>
                                      </p:cBhvr>
                                      <p:tavLst>
                                        <p:tav tm="0">
                                          <p:val>
                                            <p:fltVal val="0"/>
                                          </p:val>
                                        </p:tav>
                                        <p:tav tm="100000">
                                          <p:val>
                                            <p:strVal val="#ppt_h"/>
                                          </p:val>
                                        </p:tav>
                                      </p:tavLst>
                                    </p:anim>
                                    <p:animEffect transition="in" filter="fade">
                                      <p:cBhvr>
                                        <p:cTn id="44" dur="500"/>
                                        <p:tgtEl>
                                          <p:spTgt spid="39"/>
                                        </p:tgtEl>
                                      </p:cBhvr>
                                    </p:animEffect>
                                  </p:childTnLst>
                                </p:cTn>
                              </p:par>
                            </p:childTnLst>
                          </p:cTn>
                        </p:par>
                        <p:par>
                          <p:cTn id="45" fill="hold">
                            <p:stCondLst>
                              <p:cond delay="500"/>
                            </p:stCondLst>
                            <p:childTnLst>
                              <p:par>
                                <p:cTn id="46" presetID="22" presetClass="entr" presetSubtype="8" fill="hold" grpId="0" nodeType="after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wipe(left)">
                                      <p:cBhvr>
                                        <p:cTn id="48" dur="500"/>
                                        <p:tgtEl>
                                          <p:spTgt spid="38"/>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xit" presetSubtype="2" fill="hold" grpId="1" nodeType="clickEffect">
                                  <p:stCondLst>
                                    <p:cond delay="0"/>
                                  </p:stCondLst>
                                  <p:childTnLst>
                                    <p:animEffect transition="out" filter="wipe(right)">
                                      <p:cBhvr>
                                        <p:cTn id="52" dur="500"/>
                                        <p:tgtEl>
                                          <p:spTgt spid="38"/>
                                        </p:tgtEl>
                                      </p:cBhvr>
                                    </p:animEffect>
                                    <p:set>
                                      <p:cBhvr>
                                        <p:cTn id="53" dur="1" fill="hold">
                                          <p:stCondLst>
                                            <p:cond delay="499"/>
                                          </p:stCondLst>
                                        </p:cTn>
                                        <p:tgtEl>
                                          <p:spTgt spid="38"/>
                                        </p:tgtEl>
                                        <p:attrNameLst>
                                          <p:attrName>style.visibility</p:attrName>
                                        </p:attrNameLst>
                                      </p:cBhvr>
                                      <p:to>
                                        <p:strVal val="hidden"/>
                                      </p:to>
                                    </p:set>
                                  </p:childTnLst>
                                </p:cTn>
                              </p:par>
                            </p:childTnLst>
                          </p:cTn>
                        </p:par>
                        <p:par>
                          <p:cTn id="54" fill="hold">
                            <p:stCondLst>
                              <p:cond delay="500"/>
                            </p:stCondLst>
                            <p:childTnLst>
                              <p:par>
                                <p:cTn id="55" presetID="53" presetClass="exit" presetSubtype="32" fill="hold" nodeType="afterEffect">
                                  <p:stCondLst>
                                    <p:cond delay="0"/>
                                  </p:stCondLst>
                                  <p:childTnLst>
                                    <p:anim calcmode="lin" valueType="num">
                                      <p:cBhvr>
                                        <p:cTn id="56" dur="500"/>
                                        <p:tgtEl>
                                          <p:spTgt spid="39"/>
                                        </p:tgtEl>
                                        <p:attrNameLst>
                                          <p:attrName>ppt_w</p:attrName>
                                        </p:attrNameLst>
                                      </p:cBhvr>
                                      <p:tavLst>
                                        <p:tav tm="0">
                                          <p:val>
                                            <p:strVal val="ppt_w"/>
                                          </p:val>
                                        </p:tav>
                                        <p:tav tm="100000">
                                          <p:val>
                                            <p:fltVal val="0"/>
                                          </p:val>
                                        </p:tav>
                                      </p:tavLst>
                                    </p:anim>
                                    <p:anim calcmode="lin" valueType="num">
                                      <p:cBhvr>
                                        <p:cTn id="57" dur="500"/>
                                        <p:tgtEl>
                                          <p:spTgt spid="39"/>
                                        </p:tgtEl>
                                        <p:attrNameLst>
                                          <p:attrName>ppt_h</p:attrName>
                                        </p:attrNameLst>
                                      </p:cBhvr>
                                      <p:tavLst>
                                        <p:tav tm="0">
                                          <p:val>
                                            <p:strVal val="ppt_h"/>
                                          </p:val>
                                        </p:tav>
                                        <p:tav tm="100000">
                                          <p:val>
                                            <p:fltVal val="0"/>
                                          </p:val>
                                        </p:tav>
                                      </p:tavLst>
                                    </p:anim>
                                    <p:animEffect transition="out" filter="fade">
                                      <p:cBhvr>
                                        <p:cTn id="58" dur="500"/>
                                        <p:tgtEl>
                                          <p:spTgt spid="39"/>
                                        </p:tgtEl>
                                      </p:cBhvr>
                                    </p:animEffect>
                                    <p:set>
                                      <p:cBhvr>
                                        <p:cTn id="59" dur="1" fill="hold">
                                          <p:stCondLst>
                                            <p:cond delay="499"/>
                                          </p:stCondLst>
                                        </p:cTn>
                                        <p:tgtEl>
                                          <p:spTgt spid="39"/>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wipe(down)">
                                      <p:cBhvr>
                                        <p:cTn id="64" dur="500"/>
                                        <p:tgtEl>
                                          <p:spTgt spid="36"/>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nodeType="clickEffect">
                                  <p:stCondLst>
                                    <p:cond delay="0"/>
                                  </p:stCondLst>
                                  <p:childTnLst>
                                    <p:set>
                                      <p:cBhvr>
                                        <p:cTn id="68" dur="1" fill="hold">
                                          <p:stCondLst>
                                            <p:cond delay="0"/>
                                          </p:stCondLst>
                                        </p:cTn>
                                        <p:tgtEl>
                                          <p:spTgt spid="45"/>
                                        </p:tgtEl>
                                        <p:attrNameLst>
                                          <p:attrName>style.visibility</p:attrName>
                                        </p:attrNameLst>
                                      </p:cBhvr>
                                      <p:to>
                                        <p:strVal val="visible"/>
                                      </p:to>
                                    </p:set>
                                    <p:anim calcmode="lin" valueType="num">
                                      <p:cBhvr>
                                        <p:cTn id="69" dur="500" fill="hold"/>
                                        <p:tgtEl>
                                          <p:spTgt spid="45"/>
                                        </p:tgtEl>
                                        <p:attrNameLst>
                                          <p:attrName>ppt_w</p:attrName>
                                        </p:attrNameLst>
                                      </p:cBhvr>
                                      <p:tavLst>
                                        <p:tav tm="0">
                                          <p:val>
                                            <p:fltVal val="0"/>
                                          </p:val>
                                        </p:tav>
                                        <p:tav tm="100000">
                                          <p:val>
                                            <p:strVal val="#ppt_w"/>
                                          </p:val>
                                        </p:tav>
                                      </p:tavLst>
                                    </p:anim>
                                    <p:anim calcmode="lin" valueType="num">
                                      <p:cBhvr>
                                        <p:cTn id="70" dur="500" fill="hold"/>
                                        <p:tgtEl>
                                          <p:spTgt spid="45"/>
                                        </p:tgtEl>
                                        <p:attrNameLst>
                                          <p:attrName>ppt_h</p:attrName>
                                        </p:attrNameLst>
                                      </p:cBhvr>
                                      <p:tavLst>
                                        <p:tav tm="0">
                                          <p:val>
                                            <p:fltVal val="0"/>
                                          </p:val>
                                        </p:tav>
                                        <p:tav tm="100000">
                                          <p:val>
                                            <p:strVal val="#ppt_h"/>
                                          </p:val>
                                        </p:tav>
                                      </p:tavLst>
                                    </p:anim>
                                    <p:animEffect transition="in" filter="fade">
                                      <p:cBhvr>
                                        <p:cTn id="71" dur="500"/>
                                        <p:tgtEl>
                                          <p:spTgt spid="45"/>
                                        </p:tgtEl>
                                      </p:cBhvr>
                                    </p:animEffect>
                                  </p:childTnLst>
                                </p:cTn>
                              </p:par>
                            </p:childTnLst>
                          </p:cTn>
                        </p:par>
                        <p:par>
                          <p:cTn id="72" fill="hold">
                            <p:stCondLst>
                              <p:cond delay="500"/>
                            </p:stCondLst>
                            <p:childTnLst>
                              <p:par>
                                <p:cTn id="73" presetID="22" presetClass="entr" presetSubtype="8" fill="hold" grpId="0" nodeType="afterEffect">
                                  <p:stCondLst>
                                    <p:cond delay="0"/>
                                  </p:stCondLst>
                                  <p:childTnLst>
                                    <p:set>
                                      <p:cBhvr>
                                        <p:cTn id="74" dur="1" fill="hold">
                                          <p:stCondLst>
                                            <p:cond delay="0"/>
                                          </p:stCondLst>
                                        </p:cTn>
                                        <p:tgtEl>
                                          <p:spTgt spid="44"/>
                                        </p:tgtEl>
                                        <p:attrNameLst>
                                          <p:attrName>style.visibility</p:attrName>
                                        </p:attrNameLst>
                                      </p:cBhvr>
                                      <p:to>
                                        <p:strVal val="visible"/>
                                      </p:to>
                                    </p:set>
                                    <p:animEffect transition="in" filter="wipe(left)">
                                      <p:cBhvr>
                                        <p:cTn id="75" dur="500"/>
                                        <p:tgtEl>
                                          <p:spTgt spid="44"/>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xit" presetSubtype="2" fill="hold" grpId="1" nodeType="clickEffect">
                                  <p:stCondLst>
                                    <p:cond delay="0"/>
                                  </p:stCondLst>
                                  <p:childTnLst>
                                    <p:animEffect transition="out" filter="wipe(right)">
                                      <p:cBhvr>
                                        <p:cTn id="79" dur="500"/>
                                        <p:tgtEl>
                                          <p:spTgt spid="44"/>
                                        </p:tgtEl>
                                      </p:cBhvr>
                                    </p:animEffect>
                                    <p:set>
                                      <p:cBhvr>
                                        <p:cTn id="80" dur="1" fill="hold">
                                          <p:stCondLst>
                                            <p:cond delay="499"/>
                                          </p:stCondLst>
                                        </p:cTn>
                                        <p:tgtEl>
                                          <p:spTgt spid="44"/>
                                        </p:tgtEl>
                                        <p:attrNameLst>
                                          <p:attrName>style.visibility</p:attrName>
                                        </p:attrNameLst>
                                      </p:cBhvr>
                                      <p:to>
                                        <p:strVal val="hidden"/>
                                      </p:to>
                                    </p:set>
                                  </p:childTnLst>
                                </p:cTn>
                              </p:par>
                            </p:childTnLst>
                          </p:cTn>
                        </p:par>
                        <p:par>
                          <p:cTn id="81" fill="hold">
                            <p:stCondLst>
                              <p:cond delay="500"/>
                            </p:stCondLst>
                            <p:childTnLst>
                              <p:par>
                                <p:cTn id="82" presetID="53" presetClass="exit" presetSubtype="32" fill="hold" nodeType="afterEffect">
                                  <p:stCondLst>
                                    <p:cond delay="0"/>
                                  </p:stCondLst>
                                  <p:childTnLst>
                                    <p:anim calcmode="lin" valueType="num">
                                      <p:cBhvr>
                                        <p:cTn id="83" dur="500"/>
                                        <p:tgtEl>
                                          <p:spTgt spid="45"/>
                                        </p:tgtEl>
                                        <p:attrNameLst>
                                          <p:attrName>ppt_w</p:attrName>
                                        </p:attrNameLst>
                                      </p:cBhvr>
                                      <p:tavLst>
                                        <p:tav tm="0">
                                          <p:val>
                                            <p:strVal val="ppt_w"/>
                                          </p:val>
                                        </p:tav>
                                        <p:tav tm="100000">
                                          <p:val>
                                            <p:fltVal val="0"/>
                                          </p:val>
                                        </p:tav>
                                      </p:tavLst>
                                    </p:anim>
                                    <p:anim calcmode="lin" valueType="num">
                                      <p:cBhvr>
                                        <p:cTn id="84" dur="500"/>
                                        <p:tgtEl>
                                          <p:spTgt spid="45"/>
                                        </p:tgtEl>
                                        <p:attrNameLst>
                                          <p:attrName>ppt_h</p:attrName>
                                        </p:attrNameLst>
                                      </p:cBhvr>
                                      <p:tavLst>
                                        <p:tav tm="0">
                                          <p:val>
                                            <p:strVal val="ppt_h"/>
                                          </p:val>
                                        </p:tav>
                                        <p:tav tm="100000">
                                          <p:val>
                                            <p:fltVal val="0"/>
                                          </p:val>
                                        </p:tav>
                                      </p:tavLst>
                                    </p:anim>
                                    <p:animEffect transition="out" filter="fade">
                                      <p:cBhvr>
                                        <p:cTn id="85" dur="500"/>
                                        <p:tgtEl>
                                          <p:spTgt spid="45"/>
                                        </p:tgtEl>
                                      </p:cBhvr>
                                    </p:animEffect>
                                    <p:set>
                                      <p:cBhvr>
                                        <p:cTn id="86" dur="1" fill="hold">
                                          <p:stCondLst>
                                            <p:cond delay="499"/>
                                          </p:stCondLst>
                                        </p:cTn>
                                        <p:tgtEl>
                                          <p:spTgt spid="4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44" grpId="0" animBg="1"/>
      <p:bldP spid="4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İletişim</a:t>
            </a:r>
            <a:endParaRPr lang="en-US" sz="2800" dirty="0">
              <a:solidFill>
                <a:schemeClr val="bg1"/>
              </a:solidFill>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9" y="687029"/>
            <a:ext cx="12189041" cy="6203640"/>
          </a:xfrm>
          <a:prstGeom prst="rect">
            <a:avLst/>
          </a:prstGeom>
        </p:spPr>
      </p:pic>
    </p:spTree>
    <p:extLst>
      <p:ext uri="{BB962C8B-B14F-4D97-AF65-F5344CB8AC3E}">
        <p14:creationId xmlns:p14="http://schemas.microsoft.com/office/powerpoint/2010/main" val="2208442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İletişimde Engeller</a:t>
            </a:r>
            <a:endParaRPr lang="en-US" sz="2800" dirty="0">
              <a:solidFill>
                <a:schemeClr val="bg1"/>
              </a:solidFill>
            </a:endParaRPr>
          </a:p>
        </p:txBody>
      </p:sp>
      <p:pic>
        <p:nvPicPr>
          <p:cNvPr id="2" name="Resim 1"/>
          <p:cNvPicPr>
            <a:picLocks noChangeAspect="1"/>
          </p:cNvPicPr>
          <p:nvPr/>
        </p:nvPicPr>
        <p:blipFill rotWithShape="1">
          <a:blip r:embed="rId2">
            <a:extLst>
              <a:ext uri="{28A0092B-C50C-407E-A947-70E740481C1C}">
                <a14:useLocalDpi xmlns:a14="http://schemas.microsoft.com/office/drawing/2010/main" val="0"/>
              </a:ext>
            </a:extLst>
          </a:blip>
          <a:srcRect t="6373"/>
          <a:stretch/>
        </p:blipFill>
        <p:spPr>
          <a:xfrm>
            <a:off x="227822" y="790041"/>
            <a:ext cx="2003732" cy="2115824"/>
          </a:xfrm>
          <a:prstGeom prst="rect">
            <a:avLst/>
          </a:prstGeom>
        </p:spPr>
      </p:pic>
      <p:pic>
        <p:nvPicPr>
          <p:cNvPr id="3" name="Resim 2"/>
          <p:cNvPicPr>
            <a:picLocks noChangeAspect="1"/>
          </p:cNvPicPr>
          <p:nvPr/>
        </p:nvPicPr>
        <p:blipFill rotWithShape="1">
          <a:blip r:embed="rId3">
            <a:extLst>
              <a:ext uri="{28A0092B-C50C-407E-A947-70E740481C1C}">
                <a14:useLocalDpi xmlns:a14="http://schemas.microsoft.com/office/drawing/2010/main" val="0"/>
              </a:ext>
            </a:extLst>
          </a:blip>
          <a:srcRect t="7426"/>
          <a:stretch/>
        </p:blipFill>
        <p:spPr>
          <a:xfrm>
            <a:off x="9873634" y="953729"/>
            <a:ext cx="1974235" cy="2040627"/>
          </a:xfrm>
          <a:prstGeom prst="rect">
            <a:avLst/>
          </a:prstGeom>
        </p:spPr>
      </p:pic>
      <p:sp>
        <p:nvSpPr>
          <p:cNvPr id="38" name="Horizontal Scroll 114"/>
          <p:cNvSpPr/>
          <p:nvPr/>
        </p:nvSpPr>
        <p:spPr>
          <a:xfrm flipH="1">
            <a:off x="2310334" y="845574"/>
            <a:ext cx="7425402" cy="1799303"/>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sz="2400" dirty="0">
                <a:solidFill>
                  <a:schemeClr val="tx1"/>
                </a:solidFill>
              </a:rPr>
              <a:t>İletişimi bozan, yanlış anlaşılmalara veya çatışmalara sebep olan tutum ve davranışlara </a:t>
            </a:r>
            <a:r>
              <a:rPr lang="tr-TR" sz="2400" b="1" dirty="0">
                <a:solidFill>
                  <a:schemeClr val="tx1"/>
                </a:solidFill>
              </a:rPr>
              <a:t>iletişim engeli</a:t>
            </a:r>
            <a:r>
              <a:rPr lang="tr-TR" sz="2400" dirty="0">
                <a:solidFill>
                  <a:schemeClr val="tx1"/>
                </a:solidFill>
              </a:rPr>
              <a:t> </a:t>
            </a:r>
            <a:r>
              <a:rPr lang="tr-TR" sz="2400" dirty="0" smtClean="0">
                <a:solidFill>
                  <a:schemeClr val="tx1"/>
                </a:solidFill>
              </a:rPr>
              <a:t>denir.</a:t>
            </a:r>
            <a:endParaRPr lang="tr-TR" altLang="tr-TR" sz="4400" dirty="0">
              <a:solidFill>
                <a:schemeClr val="tx1"/>
              </a:solidFill>
            </a:endParaRP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7204" y="4671627"/>
            <a:ext cx="2428308" cy="2186373"/>
          </a:xfrm>
          <a:prstGeom prst="rect">
            <a:avLst/>
          </a:prstGeom>
        </p:spPr>
      </p:pic>
      <p:sp>
        <p:nvSpPr>
          <p:cNvPr id="50" name="Freeform 16"/>
          <p:cNvSpPr>
            <a:spLocks noChangeAspect="1"/>
          </p:cNvSpPr>
          <p:nvPr/>
        </p:nvSpPr>
        <p:spPr bwMode="auto">
          <a:xfrm rot="16200000" flipH="1" flipV="1">
            <a:off x="5632914" y="2797664"/>
            <a:ext cx="945875" cy="647616"/>
          </a:xfrm>
          <a:custGeom>
            <a:avLst/>
            <a:gdLst>
              <a:gd name="T0" fmla="*/ 578 w 595"/>
              <a:gd name="T1" fmla="*/ 192 h 408"/>
              <a:gd name="T2" fmla="*/ 570 w 595"/>
              <a:gd name="T3" fmla="*/ 185 h 408"/>
              <a:gd name="T4" fmla="*/ 558 w 595"/>
              <a:gd name="T5" fmla="*/ 173 h 408"/>
              <a:gd name="T6" fmla="*/ 544 w 595"/>
              <a:gd name="T7" fmla="*/ 164 h 408"/>
              <a:gd name="T8" fmla="*/ 533 w 595"/>
              <a:gd name="T9" fmla="*/ 159 h 408"/>
              <a:gd name="T10" fmla="*/ 519 w 595"/>
              <a:gd name="T11" fmla="*/ 146 h 408"/>
              <a:gd name="T12" fmla="*/ 508 w 595"/>
              <a:gd name="T13" fmla="*/ 136 h 408"/>
              <a:gd name="T14" fmla="*/ 492 w 595"/>
              <a:gd name="T15" fmla="*/ 124 h 408"/>
              <a:gd name="T16" fmla="*/ 475 w 595"/>
              <a:gd name="T17" fmla="*/ 111 h 408"/>
              <a:gd name="T18" fmla="*/ 461 w 595"/>
              <a:gd name="T19" fmla="*/ 103 h 408"/>
              <a:gd name="T20" fmla="*/ 450 w 595"/>
              <a:gd name="T21" fmla="*/ 95 h 408"/>
              <a:gd name="T22" fmla="*/ 437 w 595"/>
              <a:gd name="T23" fmla="*/ 83 h 408"/>
              <a:gd name="T24" fmla="*/ 425 w 595"/>
              <a:gd name="T25" fmla="*/ 72 h 408"/>
              <a:gd name="T26" fmla="*/ 411 w 595"/>
              <a:gd name="T27" fmla="*/ 65 h 408"/>
              <a:gd name="T28" fmla="*/ 396 w 595"/>
              <a:gd name="T29" fmla="*/ 54 h 408"/>
              <a:gd name="T30" fmla="*/ 382 w 595"/>
              <a:gd name="T31" fmla="*/ 43 h 408"/>
              <a:gd name="T32" fmla="*/ 373 w 595"/>
              <a:gd name="T33" fmla="*/ 33 h 408"/>
              <a:gd name="T34" fmla="*/ 361 w 595"/>
              <a:gd name="T35" fmla="*/ 27 h 408"/>
              <a:gd name="T36" fmla="*/ 346 w 595"/>
              <a:gd name="T37" fmla="*/ 15 h 408"/>
              <a:gd name="T38" fmla="*/ 336 w 595"/>
              <a:gd name="T39" fmla="*/ 7 h 408"/>
              <a:gd name="T40" fmla="*/ 322 w 595"/>
              <a:gd name="T41" fmla="*/ 1 h 408"/>
              <a:gd name="T42" fmla="*/ 313 w 595"/>
              <a:gd name="T43" fmla="*/ 22 h 408"/>
              <a:gd name="T44" fmla="*/ 314 w 595"/>
              <a:gd name="T45" fmla="*/ 39 h 408"/>
              <a:gd name="T46" fmla="*/ 313 w 595"/>
              <a:gd name="T47" fmla="*/ 60 h 408"/>
              <a:gd name="T48" fmla="*/ 314 w 595"/>
              <a:gd name="T49" fmla="*/ 78 h 408"/>
              <a:gd name="T50" fmla="*/ 313 w 595"/>
              <a:gd name="T51" fmla="*/ 98 h 408"/>
              <a:gd name="T52" fmla="*/ 168 w 595"/>
              <a:gd name="T53" fmla="*/ 95 h 408"/>
              <a:gd name="T54" fmla="*/ 5 w 595"/>
              <a:gd name="T55" fmla="*/ 118 h 408"/>
              <a:gd name="T56" fmla="*/ 16 w 595"/>
              <a:gd name="T57" fmla="*/ 131 h 408"/>
              <a:gd name="T58" fmla="*/ 24 w 595"/>
              <a:gd name="T59" fmla="*/ 140 h 408"/>
              <a:gd name="T60" fmla="*/ 34 w 595"/>
              <a:gd name="T61" fmla="*/ 150 h 408"/>
              <a:gd name="T62" fmla="*/ 42 w 595"/>
              <a:gd name="T63" fmla="*/ 158 h 408"/>
              <a:gd name="T64" fmla="*/ 50 w 595"/>
              <a:gd name="T65" fmla="*/ 170 h 408"/>
              <a:gd name="T66" fmla="*/ 62 w 595"/>
              <a:gd name="T67" fmla="*/ 184 h 408"/>
              <a:gd name="T68" fmla="*/ 69 w 595"/>
              <a:gd name="T69" fmla="*/ 188 h 408"/>
              <a:gd name="T70" fmla="*/ 81 w 595"/>
              <a:gd name="T71" fmla="*/ 206 h 408"/>
              <a:gd name="T72" fmla="*/ 57 w 595"/>
              <a:gd name="T73" fmla="*/ 236 h 408"/>
              <a:gd name="T74" fmla="*/ 22 w 595"/>
              <a:gd name="T75" fmla="*/ 278 h 408"/>
              <a:gd name="T76" fmla="*/ 0 w 595"/>
              <a:gd name="T77" fmla="*/ 305 h 408"/>
              <a:gd name="T78" fmla="*/ 14 w 595"/>
              <a:gd name="T79" fmla="*/ 327 h 408"/>
              <a:gd name="T80" fmla="*/ 312 w 595"/>
              <a:gd name="T81" fmla="*/ 317 h 408"/>
              <a:gd name="T82" fmla="*/ 314 w 595"/>
              <a:gd name="T83" fmla="*/ 335 h 408"/>
              <a:gd name="T84" fmla="*/ 314 w 595"/>
              <a:gd name="T85" fmla="*/ 349 h 408"/>
              <a:gd name="T86" fmla="*/ 313 w 595"/>
              <a:gd name="T87" fmla="*/ 366 h 408"/>
              <a:gd name="T88" fmla="*/ 313 w 595"/>
              <a:gd name="T89" fmla="*/ 382 h 408"/>
              <a:gd name="T90" fmla="*/ 316 w 595"/>
              <a:gd name="T91" fmla="*/ 402 h 408"/>
              <a:gd name="T92" fmla="*/ 325 w 595"/>
              <a:gd name="T93" fmla="*/ 406 h 408"/>
              <a:gd name="T94" fmla="*/ 343 w 595"/>
              <a:gd name="T95" fmla="*/ 403 h 408"/>
              <a:gd name="T96" fmla="*/ 374 w 595"/>
              <a:gd name="T97" fmla="*/ 380 h 408"/>
              <a:gd name="T98" fmla="*/ 396 w 595"/>
              <a:gd name="T99" fmla="*/ 360 h 408"/>
              <a:gd name="T100" fmla="*/ 427 w 595"/>
              <a:gd name="T101" fmla="*/ 337 h 408"/>
              <a:gd name="T102" fmla="*/ 461 w 595"/>
              <a:gd name="T103" fmla="*/ 310 h 408"/>
              <a:gd name="T104" fmla="*/ 482 w 595"/>
              <a:gd name="T105" fmla="*/ 294 h 408"/>
              <a:gd name="T106" fmla="*/ 513 w 595"/>
              <a:gd name="T107" fmla="*/ 270 h 408"/>
              <a:gd name="T108" fmla="*/ 545 w 595"/>
              <a:gd name="T109" fmla="*/ 246 h 408"/>
              <a:gd name="T110" fmla="*/ 578 w 595"/>
              <a:gd name="T111" fmla="*/ 22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95" h="408">
                <a:moveTo>
                  <a:pt x="592" y="199"/>
                </a:moveTo>
                <a:cubicBezTo>
                  <a:pt x="590" y="198"/>
                  <a:pt x="588" y="198"/>
                  <a:pt x="587" y="197"/>
                </a:cubicBezTo>
                <a:cubicBezTo>
                  <a:pt x="584" y="194"/>
                  <a:pt x="580" y="193"/>
                  <a:pt x="578" y="192"/>
                </a:cubicBezTo>
                <a:cubicBezTo>
                  <a:pt x="578" y="192"/>
                  <a:pt x="578" y="191"/>
                  <a:pt x="578" y="191"/>
                </a:cubicBezTo>
                <a:cubicBezTo>
                  <a:pt x="577" y="189"/>
                  <a:pt x="576" y="188"/>
                  <a:pt x="574" y="186"/>
                </a:cubicBezTo>
                <a:cubicBezTo>
                  <a:pt x="573" y="185"/>
                  <a:pt x="571" y="185"/>
                  <a:pt x="570" y="185"/>
                </a:cubicBezTo>
                <a:cubicBezTo>
                  <a:pt x="567" y="182"/>
                  <a:pt x="564" y="180"/>
                  <a:pt x="562" y="179"/>
                </a:cubicBezTo>
                <a:cubicBezTo>
                  <a:pt x="562" y="179"/>
                  <a:pt x="562" y="179"/>
                  <a:pt x="562" y="179"/>
                </a:cubicBezTo>
                <a:cubicBezTo>
                  <a:pt x="561" y="177"/>
                  <a:pt x="560" y="175"/>
                  <a:pt x="558" y="173"/>
                </a:cubicBezTo>
                <a:cubicBezTo>
                  <a:pt x="556" y="173"/>
                  <a:pt x="555" y="172"/>
                  <a:pt x="553" y="172"/>
                </a:cubicBezTo>
                <a:cubicBezTo>
                  <a:pt x="551" y="168"/>
                  <a:pt x="547" y="166"/>
                  <a:pt x="544" y="164"/>
                </a:cubicBezTo>
                <a:cubicBezTo>
                  <a:pt x="544" y="164"/>
                  <a:pt x="544" y="164"/>
                  <a:pt x="544" y="164"/>
                </a:cubicBezTo>
                <a:cubicBezTo>
                  <a:pt x="543" y="163"/>
                  <a:pt x="542" y="162"/>
                  <a:pt x="541" y="161"/>
                </a:cubicBezTo>
                <a:cubicBezTo>
                  <a:pt x="539" y="159"/>
                  <a:pt x="536" y="159"/>
                  <a:pt x="534" y="159"/>
                </a:cubicBezTo>
                <a:cubicBezTo>
                  <a:pt x="533" y="159"/>
                  <a:pt x="533" y="159"/>
                  <a:pt x="533" y="159"/>
                </a:cubicBezTo>
                <a:cubicBezTo>
                  <a:pt x="532" y="158"/>
                  <a:pt x="529" y="156"/>
                  <a:pt x="529" y="156"/>
                </a:cubicBezTo>
                <a:cubicBezTo>
                  <a:pt x="528" y="153"/>
                  <a:pt x="527" y="150"/>
                  <a:pt x="525" y="148"/>
                </a:cubicBezTo>
                <a:cubicBezTo>
                  <a:pt x="523" y="147"/>
                  <a:pt x="521" y="146"/>
                  <a:pt x="519" y="146"/>
                </a:cubicBezTo>
                <a:cubicBezTo>
                  <a:pt x="517" y="144"/>
                  <a:pt x="515" y="142"/>
                  <a:pt x="512" y="139"/>
                </a:cubicBezTo>
                <a:cubicBezTo>
                  <a:pt x="512" y="139"/>
                  <a:pt x="511" y="139"/>
                  <a:pt x="511" y="139"/>
                </a:cubicBezTo>
                <a:cubicBezTo>
                  <a:pt x="510" y="138"/>
                  <a:pt x="509" y="137"/>
                  <a:pt x="508" y="136"/>
                </a:cubicBezTo>
                <a:cubicBezTo>
                  <a:pt x="507" y="135"/>
                  <a:pt x="505" y="134"/>
                  <a:pt x="504" y="134"/>
                </a:cubicBezTo>
                <a:cubicBezTo>
                  <a:pt x="501" y="131"/>
                  <a:pt x="497" y="128"/>
                  <a:pt x="493" y="125"/>
                </a:cubicBezTo>
                <a:cubicBezTo>
                  <a:pt x="493" y="124"/>
                  <a:pt x="493" y="124"/>
                  <a:pt x="492" y="124"/>
                </a:cubicBezTo>
                <a:cubicBezTo>
                  <a:pt x="490" y="122"/>
                  <a:pt x="489" y="122"/>
                  <a:pt x="487" y="121"/>
                </a:cubicBezTo>
                <a:cubicBezTo>
                  <a:pt x="484" y="118"/>
                  <a:pt x="480" y="114"/>
                  <a:pt x="476" y="112"/>
                </a:cubicBezTo>
                <a:cubicBezTo>
                  <a:pt x="476" y="111"/>
                  <a:pt x="476" y="111"/>
                  <a:pt x="475" y="111"/>
                </a:cubicBezTo>
                <a:cubicBezTo>
                  <a:pt x="473" y="109"/>
                  <a:pt x="471" y="109"/>
                  <a:pt x="469" y="109"/>
                </a:cubicBezTo>
                <a:cubicBezTo>
                  <a:pt x="468" y="109"/>
                  <a:pt x="467" y="108"/>
                  <a:pt x="466" y="107"/>
                </a:cubicBezTo>
                <a:cubicBezTo>
                  <a:pt x="465" y="106"/>
                  <a:pt x="462" y="104"/>
                  <a:pt x="461" y="103"/>
                </a:cubicBezTo>
                <a:cubicBezTo>
                  <a:pt x="461" y="101"/>
                  <a:pt x="460" y="99"/>
                  <a:pt x="458" y="98"/>
                </a:cubicBezTo>
                <a:cubicBezTo>
                  <a:pt x="456" y="96"/>
                  <a:pt x="453" y="96"/>
                  <a:pt x="452" y="96"/>
                </a:cubicBezTo>
                <a:cubicBezTo>
                  <a:pt x="451" y="96"/>
                  <a:pt x="450" y="95"/>
                  <a:pt x="450" y="95"/>
                </a:cubicBezTo>
                <a:cubicBezTo>
                  <a:pt x="448" y="94"/>
                  <a:pt x="446" y="92"/>
                  <a:pt x="445" y="90"/>
                </a:cubicBezTo>
                <a:cubicBezTo>
                  <a:pt x="444" y="88"/>
                  <a:pt x="443" y="87"/>
                  <a:pt x="442" y="85"/>
                </a:cubicBezTo>
                <a:cubicBezTo>
                  <a:pt x="440" y="84"/>
                  <a:pt x="438" y="83"/>
                  <a:pt x="437" y="83"/>
                </a:cubicBezTo>
                <a:cubicBezTo>
                  <a:pt x="434" y="80"/>
                  <a:pt x="431" y="78"/>
                  <a:pt x="429" y="76"/>
                </a:cubicBezTo>
                <a:cubicBezTo>
                  <a:pt x="428" y="76"/>
                  <a:pt x="428" y="76"/>
                  <a:pt x="427" y="76"/>
                </a:cubicBezTo>
                <a:cubicBezTo>
                  <a:pt x="427" y="74"/>
                  <a:pt x="426" y="73"/>
                  <a:pt x="425" y="72"/>
                </a:cubicBezTo>
                <a:cubicBezTo>
                  <a:pt x="423" y="71"/>
                  <a:pt x="420" y="70"/>
                  <a:pt x="418" y="70"/>
                </a:cubicBezTo>
                <a:cubicBezTo>
                  <a:pt x="417" y="69"/>
                  <a:pt x="416" y="68"/>
                  <a:pt x="414" y="67"/>
                </a:cubicBezTo>
                <a:cubicBezTo>
                  <a:pt x="413" y="67"/>
                  <a:pt x="412" y="65"/>
                  <a:pt x="411" y="65"/>
                </a:cubicBezTo>
                <a:cubicBezTo>
                  <a:pt x="410" y="62"/>
                  <a:pt x="409" y="60"/>
                  <a:pt x="407" y="58"/>
                </a:cubicBezTo>
                <a:cubicBezTo>
                  <a:pt x="405" y="57"/>
                  <a:pt x="403" y="57"/>
                  <a:pt x="401" y="57"/>
                </a:cubicBezTo>
                <a:cubicBezTo>
                  <a:pt x="399" y="55"/>
                  <a:pt x="398" y="54"/>
                  <a:pt x="396" y="54"/>
                </a:cubicBezTo>
                <a:cubicBezTo>
                  <a:pt x="396" y="53"/>
                  <a:pt x="394" y="53"/>
                  <a:pt x="394" y="52"/>
                </a:cubicBezTo>
                <a:cubicBezTo>
                  <a:pt x="393" y="49"/>
                  <a:pt x="392" y="47"/>
                  <a:pt x="390" y="45"/>
                </a:cubicBezTo>
                <a:cubicBezTo>
                  <a:pt x="387" y="43"/>
                  <a:pt x="384" y="43"/>
                  <a:pt x="382" y="43"/>
                </a:cubicBezTo>
                <a:cubicBezTo>
                  <a:pt x="382" y="43"/>
                  <a:pt x="382" y="43"/>
                  <a:pt x="382" y="43"/>
                </a:cubicBezTo>
                <a:cubicBezTo>
                  <a:pt x="381" y="43"/>
                  <a:pt x="378" y="41"/>
                  <a:pt x="377" y="40"/>
                </a:cubicBezTo>
                <a:cubicBezTo>
                  <a:pt x="377" y="37"/>
                  <a:pt x="376" y="34"/>
                  <a:pt x="373" y="33"/>
                </a:cubicBezTo>
                <a:cubicBezTo>
                  <a:pt x="371" y="31"/>
                  <a:pt x="369" y="31"/>
                  <a:pt x="367" y="31"/>
                </a:cubicBezTo>
                <a:cubicBezTo>
                  <a:pt x="366" y="30"/>
                  <a:pt x="365" y="30"/>
                  <a:pt x="364" y="29"/>
                </a:cubicBezTo>
                <a:cubicBezTo>
                  <a:pt x="363" y="29"/>
                  <a:pt x="362" y="28"/>
                  <a:pt x="361" y="27"/>
                </a:cubicBezTo>
                <a:cubicBezTo>
                  <a:pt x="361" y="25"/>
                  <a:pt x="359" y="23"/>
                  <a:pt x="357" y="21"/>
                </a:cubicBezTo>
                <a:cubicBezTo>
                  <a:pt x="356" y="20"/>
                  <a:pt x="354" y="19"/>
                  <a:pt x="353" y="19"/>
                </a:cubicBezTo>
                <a:cubicBezTo>
                  <a:pt x="351" y="17"/>
                  <a:pt x="348" y="16"/>
                  <a:pt x="346" y="15"/>
                </a:cubicBezTo>
                <a:cubicBezTo>
                  <a:pt x="346" y="14"/>
                  <a:pt x="345" y="14"/>
                  <a:pt x="344" y="13"/>
                </a:cubicBezTo>
                <a:cubicBezTo>
                  <a:pt x="344" y="12"/>
                  <a:pt x="343" y="10"/>
                  <a:pt x="341" y="9"/>
                </a:cubicBezTo>
                <a:cubicBezTo>
                  <a:pt x="340" y="7"/>
                  <a:pt x="338" y="7"/>
                  <a:pt x="336" y="7"/>
                </a:cubicBezTo>
                <a:cubicBezTo>
                  <a:pt x="336" y="5"/>
                  <a:pt x="335" y="4"/>
                  <a:pt x="333" y="3"/>
                </a:cubicBezTo>
                <a:cubicBezTo>
                  <a:pt x="330" y="0"/>
                  <a:pt x="326" y="0"/>
                  <a:pt x="324" y="1"/>
                </a:cubicBezTo>
                <a:cubicBezTo>
                  <a:pt x="323" y="1"/>
                  <a:pt x="322" y="1"/>
                  <a:pt x="322" y="1"/>
                </a:cubicBezTo>
                <a:cubicBezTo>
                  <a:pt x="317" y="1"/>
                  <a:pt x="313" y="5"/>
                  <a:pt x="313" y="10"/>
                </a:cubicBezTo>
                <a:cubicBezTo>
                  <a:pt x="313" y="12"/>
                  <a:pt x="313" y="13"/>
                  <a:pt x="314" y="15"/>
                </a:cubicBezTo>
                <a:cubicBezTo>
                  <a:pt x="313" y="17"/>
                  <a:pt x="313" y="20"/>
                  <a:pt x="313" y="22"/>
                </a:cubicBezTo>
                <a:cubicBezTo>
                  <a:pt x="313" y="24"/>
                  <a:pt x="313" y="26"/>
                  <a:pt x="314" y="27"/>
                </a:cubicBezTo>
                <a:cubicBezTo>
                  <a:pt x="313" y="29"/>
                  <a:pt x="313" y="32"/>
                  <a:pt x="313" y="35"/>
                </a:cubicBezTo>
                <a:cubicBezTo>
                  <a:pt x="313" y="36"/>
                  <a:pt x="313" y="38"/>
                  <a:pt x="314" y="39"/>
                </a:cubicBezTo>
                <a:cubicBezTo>
                  <a:pt x="313" y="42"/>
                  <a:pt x="313" y="45"/>
                  <a:pt x="313" y="48"/>
                </a:cubicBezTo>
                <a:cubicBezTo>
                  <a:pt x="313" y="50"/>
                  <a:pt x="313" y="51"/>
                  <a:pt x="314" y="53"/>
                </a:cubicBezTo>
                <a:cubicBezTo>
                  <a:pt x="313" y="55"/>
                  <a:pt x="313" y="57"/>
                  <a:pt x="313" y="60"/>
                </a:cubicBezTo>
                <a:cubicBezTo>
                  <a:pt x="313" y="62"/>
                  <a:pt x="313" y="64"/>
                  <a:pt x="314" y="65"/>
                </a:cubicBezTo>
                <a:cubicBezTo>
                  <a:pt x="313" y="68"/>
                  <a:pt x="313" y="70"/>
                  <a:pt x="313" y="73"/>
                </a:cubicBezTo>
                <a:cubicBezTo>
                  <a:pt x="313" y="75"/>
                  <a:pt x="313" y="76"/>
                  <a:pt x="314" y="78"/>
                </a:cubicBezTo>
                <a:cubicBezTo>
                  <a:pt x="313" y="80"/>
                  <a:pt x="313" y="82"/>
                  <a:pt x="313" y="85"/>
                </a:cubicBezTo>
                <a:cubicBezTo>
                  <a:pt x="313" y="87"/>
                  <a:pt x="313" y="89"/>
                  <a:pt x="314" y="90"/>
                </a:cubicBezTo>
                <a:cubicBezTo>
                  <a:pt x="313" y="92"/>
                  <a:pt x="313" y="95"/>
                  <a:pt x="313" y="98"/>
                </a:cubicBezTo>
                <a:cubicBezTo>
                  <a:pt x="313" y="98"/>
                  <a:pt x="313" y="99"/>
                  <a:pt x="313" y="99"/>
                </a:cubicBezTo>
                <a:cubicBezTo>
                  <a:pt x="308" y="101"/>
                  <a:pt x="297" y="104"/>
                  <a:pt x="268" y="103"/>
                </a:cubicBezTo>
                <a:cubicBezTo>
                  <a:pt x="240" y="102"/>
                  <a:pt x="204" y="99"/>
                  <a:pt x="168" y="95"/>
                </a:cubicBezTo>
                <a:cubicBezTo>
                  <a:pt x="80" y="86"/>
                  <a:pt x="24" y="82"/>
                  <a:pt x="7" y="98"/>
                </a:cubicBezTo>
                <a:cubicBezTo>
                  <a:pt x="3" y="101"/>
                  <a:pt x="1" y="106"/>
                  <a:pt x="1" y="111"/>
                </a:cubicBezTo>
                <a:cubicBezTo>
                  <a:pt x="1" y="114"/>
                  <a:pt x="3" y="117"/>
                  <a:pt x="5" y="118"/>
                </a:cubicBezTo>
                <a:cubicBezTo>
                  <a:pt x="6" y="119"/>
                  <a:pt x="8" y="120"/>
                  <a:pt x="10" y="120"/>
                </a:cubicBezTo>
                <a:cubicBezTo>
                  <a:pt x="12" y="122"/>
                  <a:pt x="12" y="123"/>
                  <a:pt x="12" y="124"/>
                </a:cubicBezTo>
                <a:cubicBezTo>
                  <a:pt x="12" y="127"/>
                  <a:pt x="14" y="130"/>
                  <a:pt x="16" y="131"/>
                </a:cubicBezTo>
                <a:cubicBezTo>
                  <a:pt x="17" y="132"/>
                  <a:pt x="18" y="132"/>
                  <a:pt x="19" y="133"/>
                </a:cubicBezTo>
                <a:cubicBezTo>
                  <a:pt x="20" y="135"/>
                  <a:pt x="22" y="137"/>
                  <a:pt x="23" y="139"/>
                </a:cubicBezTo>
                <a:cubicBezTo>
                  <a:pt x="24" y="139"/>
                  <a:pt x="24" y="140"/>
                  <a:pt x="24" y="140"/>
                </a:cubicBezTo>
                <a:cubicBezTo>
                  <a:pt x="25" y="142"/>
                  <a:pt x="26" y="143"/>
                  <a:pt x="27" y="144"/>
                </a:cubicBezTo>
                <a:cubicBezTo>
                  <a:pt x="28" y="145"/>
                  <a:pt x="30" y="145"/>
                  <a:pt x="31" y="146"/>
                </a:cubicBezTo>
                <a:cubicBezTo>
                  <a:pt x="31" y="147"/>
                  <a:pt x="32" y="149"/>
                  <a:pt x="34" y="150"/>
                </a:cubicBezTo>
                <a:cubicBezTo>
                  <a:pt x="34" y="151"/>
                  <a:pt x="35" y="152"/>
                  <a:pt x="35" y="152"/>
                </a:cubicBezTo>
                <a:cubicBezTo>
                  <a:pt x="36" y="154"/>
                  <a:pt x="36" y="155"/>
                  <a:pt x="38" y="156"/>
                </a:cubicBezTo>
                <a:cubicBezTo>
                  <a:pt x="39" y="157"/>
                  <a:pt x="41" y="158"/>
                  <a:pt x="42" y="158"/>
                </a:cubicBezTo>
                <a:cubicBezTo>
                  <a:pt x="42" y="159"/>
                  <a:pt x="43" y="159"/>
                  <a:pt x="43" y="159"/>
                </a:cubicBezTo>
                <a:cubicBezTo>
                  <a:pt x="44" y="161"/>
                  <a:pt x="46" y="163"/>
                  <a:pt x="46" y="164"/>
                </a:cubicBezTo>
                <a:cubicBezTo>
                  <a:pt x="47" y="167"/>
                  <a:pt x="48" y="169"/>
                  <a:pt x="50" y="170"/>
                </a:cubicBezTo>
                <a:cubicBezTo>
                  <a:pt x="52" y="171"/>
                  <a:pt x="54" y="172"/>
                  <a:pt x="55" y="172"/>
                </a:cubicBezTo>
                <a:cubicBezTo>
                  <a:pt x="57" y="174"/>
                  <a:pt x="58" y="176"/>
                  <a:pt x="58" y="176"/>
                </a:cubicBezTo>
                <a:cubicBezTo>
                  <a:pt x="58" y="179"/>
                  <a:pt x="59" y="182"/>
                  <a:pt x="62" y="184"/>
                </a:cubicBezTo>
                <a:cubicBezTo>
                  <a:pt x="64" y="185"/>
                  <a:pt x="66" y="185"/>
                  <a:pt x="67" y="185"/>
                </a:cubicBezTo>
                <a:cubicBezTo>
                  <a:pt x="67" y="185"/>
                  <a:pt x="67" y="185"/>
                  <a:pt x="67" y="185"/>
                </a:cubicBezTo>
                <a:cubicBezTo>
                  <a:pt x="68" y="186"/>
                  <a:pt x="69" y="188"/>
                  <a:pt x="69" y="188"/>
                </a:cubicBezTo>
                <a:cubicBezTo>
                  <a:pt x="69" y="191"/>
                  <a:pt x="70" y="193"/>
                  <a:pt x="72" y="195"/>
                </a:cubicBezTo>
                <a:cubicBezTo>
                  <a:pt x="73" y="196"/>
                  <a:pt x="74" y="197"/>
                  <a:pt x="75" y="197"/>
                </a:cubicBezTo>
                <a:cubicBezTo>
                  <a:pt x="76" y="201"/>
                  <a:pt x="79" y="204"/>
                  <a:pt x="81" y="206"/>
                </a:cubicBezTo>
                <a:cubicBezTo>
                  <a:pt x="80" y="208"/>
                  <a:pt x="79" y="210"/>
                  <a:pt x="79" y="212"/>
                </a:cubicBezTo>
                <a:cubicBezTo>
                  <a:pt x="68" y="221"/>
                  <a:pt x="68" y="222"/>
                  <a:pt x="68" y="226"/>
                </a:cubicBezTo>
                <a:cubicBezTo>
                  <a:pt x="63" y="228"/>
                  <a:pt x="58" y="231"/>
                  <a:pt x="57" y="236"/>
                </a:cubicBezTo>
                <a:cubicBezTo>
                  <a:pt x="50" y="241"/>
                  <a:pt x="46" y="246"/>
                  <a:pt x="45" y="250"/>
                </a:cubicBezTo>
                <a:cubicBezTo>
                  <a:pt x="40" y="253"/>
                  <a:pt x="35" y="257"/>
                  <a:pt x="34" y="262"/>
                </a:cubicBezTo>
                <a:cubicBezTo>
                  <a:pt x="23" y="270"/>
                  <a:pt x="22" y="275"/>
                  <a:pt x="22" y="278"/>
                </a:cubicBezTo>
                <a:cubicBezTo>
                  <a:pt x="20" y="280"/>
                  <a:pt x="17" y="282"/>
                  <a:pt x="14" y="285"/>
                </a:cubicBezTo>
                <a:cubicBezTo>
                  <a:pt x="13" y="286"/>
                  <a:pt x="12" y="287"/>
                  <a:pt x="11" y="289"/>
                </a:cubicBezTo>
                <a:cubicBezTo>
                  <a:pt x="0" y="298"/>
                  <a:pt x="0" y="302"/>
                  <a:pt x="0" y="305"/>
                </a:cubicBezTo>
                <a:cubicBezTo>
                  <a:pt x="0" y="307"/>
                  <a:pt x="1" y="310"/>
                  <a:pt x="3" y="312"/>
                </a:cubicBezTo>
                <a:cubicBezTo>
                  <a:pt x="4" y="312"/>
                  <a:pt x="4" y="312"/>
                  <a:pt x="4" y="313"/>
                </a:cubicBezTo>
                <a:cubicBezTo>
                  <a:pt x="6" y="318"/>
                  <a:pt x="9" y="323"/>
                  <a:pt x="14" y="327"/>
                </a:cubicBezTo>
                <a:cubicBezTo>
                  <a:pt x="36" y="345"/>
                  <a:pt x="92" y="331"/>
                  <a:pt x="157" y="316"/>
                </a:cubicBezTo>
                <a:cubicBezTo>
                  <a:pt x="217" y="301"/>
                  <a:pt x="284" y="285"/>
                  <a:pt x="306" y="301"/>
                </a:cubicBezTo>
                <a:cubicBezTo>
                  <a:pt x="309" y="304"/>
                  <a:pt x="312" y="308"/>
                  <a:pt x="312" y="317"/>
                </a:cubicBezTo>
                <a:cubicBezTo>
                  <a:pt x="312" y="319"/>
                  <a:pt x="313" y="321"/>
                  <a:pt x="314" y="322"/>
                </a:cubicBezTo>
                <a:cubicBezTo>
                  <a:pt x="313" y="325"/>
                  <a:pt x="312" y="328"/>
                  <a:pt x="312" y="330"/>
                </a:cubicBezTo>
                <a:cubicBezTo>
                  <a:pt x="312" y="332"/>
                  <a:pt x="313" y="334"/>
                  <a:pt x="314" y="335"/>
                </a:cubicBezTo>
                <a:cubicBezTo>
                  <a:pt x="313" y="337"/>
                  <a:pt x="313" y="340"/>
                  <a:pt x="313" y="343"/>
                </a:cubicBezTo>
                <a:cubicBezTo>
                  <a:pt x="313" y="345"/>
                  <a:pt x="313" y="347"/>
                  <a:pt x="314" y="348"/>
                </a:cubicBezTo>
                <a:cubicBezTo>
                  <a:pt x="314" y="349"/>
                  <a:pt x="314" y="349"/>
                  <a:pt x="314" y="349"/>
                </a:cubicBezTo>
                <a:cubicBezTo>
                  <a:pt x="313" y="353"/>
                  <a:pt x="313" y="354"/>
                  <a:pt x="313" y="356"/>
                </a:cubicBezTo>
                <a:cubicBezTo>
                  <a:pt x="313" y="358"/>
                  <a:pt x="313" y="359"/>
                  <a:pt x="314" y="361"/>
                </a:cubicBezTo>
                <a:cubicBezTo>
                  <a:pt x="314" y="363"/>
                  <a:pt x="313" y="365"/>
                  <a:pt x="313" y="366"/>
                </a:cubicBezTo>
                <a:cubicBezTo>
                  <a:pt x="312" y="369"/>
                  <a:pt x="313" y="372"/>
                  <a:pt x="314" y="374"/>
                </a:cubicBezTo>
                <a:cubicBezTo>
                  <a:pt x="314" y="375"/>
                  <a:pt x="314" y="376"/>
                  <a:pt x="314" y="377"/>
                </a:cubicBezTo>
                <a:cubicBezTo>
                  <a:pt x="313" y="379"/>
                  <a:pt x="313" y="380"/>
                  <a:pt x="313" y="382"/>
                </a:cubicBezTo>
                <a:cubicBezTo>
                  <a:pt x="313" y="383"/>
                  <a:pt x="313" y="385"/>
                  <a:pt x="314" y="386"/>
                </a:cubicBezTo>
                <a:cubicBezTo>
                  <a:pt x="313" y="389"/>
                  <a:pt x="313" y="392"/>
                  <a:pt x="313" y="395"/>
                </a:cubicBezTo>
                <a:cubicBezTo>
                  <a:pt x="313" y="397"/>
                  <a:pt x="314" y="400"/>
                  <a:pt x="316" y="402"/>
                </a:cubicBezTo>
                <a:cubicBezTo>
                  <a:pt x="318" y="403"/>
                  <a:pt x="320" y="404"/>
                  <a:pt x="322" y="404"/>
                </a:cubicBezTo>
                <a:cubicBezTo>
                  <a:pt x="323" y="404"/>
                  <a:pt x="323" y="404"/>
                  <a:pt x="323" y="404"/>
                </a:cubicBezTo>
                <a:cubicBezTo>
                  <a:pt x="324" y="405"/>
                  <a:pt x="325" y="406"/>
                  <a:pt x="325" y="406"/>
                </a:cubicBezTo>
                <a:cubicBezTo>
                  <a:pt x="327" y="407"/>
                  <a:pt x="329" y="408"/>
                  <a:pt x="331" y="408"/>
                </a:cubicBezTo>
                <a:cubicBezTo>
                  <a:pt x="332" y="408"/>
                  <a:pt x="333" y="408"/>
                  <a:pt x="334" y="407"/>
                </a:cubicBezTo>
                <a:cubicBezTo>
                  <a:pt x="338" y="408"/>
                  <a:pt x="341" y="406"/>
                  <a:pt x="343" y="403"/>
                </a:cubicBezTo>
                <a:cubicBezTo>
                  <a:pt x="350" y="401"/>
                  <a:pt x="360" y="397"/>
                  <a:pt x="360" y="387"/>
                </a:cubicBezTo>
                <a:cubicBezTo>
                  <a:pt x="361" y="387"/>
                  <a:pt x="362" y="386"/>
                  <a:pt x="363" y="386"/>
                </a:cubicBezTo>
                <a:cubicBezTo>
                  <a:pt x="367" y="385"/>
                  <a:pt x="371" y="383"/>
                  <a:pt x="374" y="380"/>
                </a:cubicBezTo>
                <a:cubicBezTo>
                  <a:pt x="390" y="376"/>
                  <a:pt x="393" y="367"/>
                  <a:pt x="393" y="361"/>
                </a:cubicBezTo>
                <a:cubicBezTo>
                  <a:pt x="393" y="361"/>
                  <a:pt x="393" y="360"/>
                  <a:pt x="393" y="360"/>
                </a:cubicBezTo>
                <a:cubicBezTo>
                  <a:pt x="394" y="360"/>
                  <a:pt x="395" y="360"/>
                  <a:pt x="396" y="360"/>
                </a:cubicBezTo>
                <a:cubicBezTo>
                  <a:pt x="401" y="359"/>
                  <a:pt x="410" y="357"/>
                  <a:pt x="410" y="348"/>
                </a:cubicBezTo>
                <a:cubicBezTo>
                  <a:pt x="411" y="348"/>
                  <a:pt x="411" y="348"/>
                  <a:pt x="411" y="348"/>
                </a:cubicBezTo>
                <a:cubicBezTo>
                  <a:pt x="416" y="347"/>
                  <a:pt x="426" y="345"/>
                  <a:pt x="427" y="337"/>
                </a:cubicBezTo>
                <a:cubicBezTo>
                  <a:pt x="433" y="337"/>
                  <a:pt x="443" y="334"/>
                  <a:pt x="444" y="323"/>
                </a:cubicBezTo>
                <a:cubicBezTo>
                  <a:pt x="447" y="322"/>
                  <a:pt x="451" y="320"/>
                  <a:pt x="452" y="319"/>
                </a:cubicBezTo>
                <a:cubicBezTo>
                  <a:pt x="457" y="316"/>
                  <a:pt x="461" y="315"/>
                  <a:pt x="461" y="310"/>
                </a:cubicBezTo>
                <a:cubicBezTo>
                  <a:pt x="467" y="309"/>
                  <a:pt x="478" y="307"/>
                  <a:pt x="478" y="296"/>
                </a:cubicBezTo>
                <a:cubicBezTo>
                  <a:pt x="478" y="296"/>
                  <a:pt x="478" y="295"/>
                  <a:pt x="478" y="295"/>
                </a:cubicBezTo>
                <a:cubicBezTo>
                  <a:pt x="480" y="294"/>
                  <a:pt x="481" y="294"/>
                  <a:pt x="482" y="294"/>
                </a:cubicBezTo>
                <a:cubicBezTo>
                  <a:pt x="486" y="293"/>
                  <a:pt x="492" y="292"/>
                  <a:pt x="494" y="287"/>
                </a:cubicBezTo>
                <a:cubicBezTo>
                  <a:pt x="501" y="285"/>
                  <a:pt x="511" y="282"/>
                  <a:pt x="511" y="271"/>
                </a:cubicBezTo>
                <a:cubicBezTo>
                  <a:pt x="512" y="271"/>
                  <a:pt x="512" y="270"/>
                  <a:pt x="513" y="270"/>
                </a:cubicBezTo>
                <a:cubicBezTo>
                  <a:pt x="518" y="269"/>
                  <a:pt x="528" y="267"/>
                  <a:pt x="528" y="258"/>
                </a:cubicBezTo>
                <a:cubicBezTo>
                  <a:pt x="528" y="258"/>
                  <a:pt x="529" y="258"/>
                  <a:pt x="530" y="258"/>
                </a:cubicBezTo>
                <a:cubicBezTo>
                  <a:pt x="535" y="257"/>
                  <a:pt x="544" y="254"/>
                  <a:pt x="545" y="246"/>
                </a:cubicBezTo>
                <a:cubicBezTo>
                  <a:pt x="547" y="245"/>
                  <a:pt x="551" y="243"/>
                  <a:pt x="555" y="241"/>
                </a:cubicBezTo>
                <a:cubicBezTo>
                  <a:pt x="556" y="241"/>
                  <a:pt x="558" y="240"/>
                  <a:pt x="559" y="238"/>
                </a:cubicBezTo>
                <a:cubicBezTo>
                  <a:pt x="567" y="236"/>
                  <a:pt x="576" y="232"/>
                  <a:pt x="578" y="223"/>
                </a:cubicBezTo>
                <a:cubicBezTo>
                  <a:pt x="586" y="220"/>
                  <a:pt x="595" y="216"/>
                  <a:pt x="595" y="207"/>
                </a:cubicBezTo>
                <a:cubicBezTo>
                  <a:pt x="595" y="204"/>
                  <a:pt x="594" y="201"/>
                  <a:pt x="592" y="199"/>
                </a:cubicBezTo>
                <a:close/>
              </a:path>
            </a:pathLst>
          </a:custGeom>
          <a:solidFill>
            <a:srgbClr val="00B0F0"/>
          </a:solidFill>
          <a:ln/>
          <a:effectLst>
            <a:outerShdw blurRad="50800" dist="38100" dir="5400000" algn="t"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51" name="Google Shape;410;p8"/>
          <p:cNvSpPr/>
          <p:nvPr/>
        </p:nvSpPr>
        <p:spPr>
          <a:xfrm>
            <a:off x="3771078" y="3722094"/>
            <a:ext cx="4669545" cy="75158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ea typeface="Calibri"/>
                <a:cs typeface="Calibri"/>
                <a:sym typeface="Calibri"/>
              </a:rPr>
              <a:t>Bu engeller iletişimde çatışmaya neden olabilmektedir.</a:t>
            </a:r>
            <a:endParaRPr sz="2400" dirty="0">
              <a:ea typeface="Calibri"/>
              <a:cs typeface="Calibri"/>
              <a:sym typeface="Calibri"/>
            </a:endParaRPr>
          </a:p>
        </p:txBody>
      </p:sp>
      <p:sp>
        <p:nvSpPr>
          <p:cNvPr id="52" name="Köşeli Çift Ayraç 51"/>
          <p:cNvSpPr/>
          <p:nvPr/>
        </p:nvSpPr>
        <p:spPr>
          <a:xfrm>
            <a:off x="1109997" y="5849322"/>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İletişimde çatışmanın nedenleri neler olabilir?</a:t>
            </a:r>
            <a:endParaRPr lang="tr-TR" sz="2400" dirty="0">
              <a:solidFill>
                <a:schemeClr val="tx1"/>
              </a:solidFill>
            </a:endParaRPr>
          </a:p>
        </p:txBody>
      </p:sp>
      <p:grpSp>
        <p:nvGrpSpPr>
          <p:cNvPr id="53" name="Grup 52"/>
          <p:cNvGrpSpPr/>
          <p:nvPr/>
        </p:nvGrpSpPr>
        <p:grpSpPr>
          <a:xfrm>
            <a:off x="323875" y="5854949"/>
            <a:ext cx="914437" cy="819703"/>
            <a:chOff x="313837" y="4957280"/>
            <a:chExt cx="914437" cy="819703"/>
          </a:xfrm>
        </p:grpSpPr>
        <p:grpSp>
          <p:nvGrpSpPr>
            <p:cNvPr id="54" name="Grup 53"/>
            <p:cNvGrpSpPr/>
            <p:nvPr/>
          </p:nvGrpSpPr>
          <p:grpSpPr>
            <a:xfrm>
              <a:off x="313837" y="4957280"/>
              <a:ext cx="914437" cy="819703"/>
              <a:chOff x="6709431" y="3270742"/>
              <a:chExt cx="1544353" cy="1384361"/>
            </a:xfrm>
            <a:solidFill>
              <a:schemeClr val="tx1">
                <a:lumMod val="65000"/>
                <a:lumOff val="35000"/>
              </a:schemeClr>
            </a:solidFill>
          </p:grpSpPr>
          <p:sp>
            <p:nvSpPr>
              <p:cNvPr id="5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141620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50"/>
                                        </p:tgtEl>
                                        <p:attrNameLst>
                                          <p:attrName>style.visibility</p:attrName>
                                        </p:attrNameLst>
                                      </p:cBhvr>
                                      <p:to>
                                        <p:strVal val="visible"/>
                                      </p:to>
                                    </p:set>
                                    <p:anim calcmode="lin" valueType="num">
                                      <p:cBhvr additive="base">
                                        <p:cTn id="14" dur="500"/>
                                        <p:tgtEl>
                                          <p:spTgt spid="50"/>
                                        </p:tgtEl>
                                        <p:attrNameLst>
                                          <p:attrName>ppt_y</p:attrName>
                                        </p:attrNameLst>
                                      </p:cBhvr>
                                      <p:tavLst>
                                        <p:tav tm="0">
                                          <p:val>
                                            <p:strVal val="#ppt_y-#ppt_h*1.125000"/>
                                          </p:val>
                                        </p:tav>
                                        <p:tav tm="100000">
                                          <p:val>
                                            <p:strVal val="#ppt_y"/>
                                          </p:val>
                                        </p:tav>
                                      </p:tavLst>
                                    </p:anim>
                                    <p:animEffect transition="in" filter="wipe(down)">
                                      <p:cBhvr>
                                        <p:cTn id="15" dur="500"/>
                                        <p:tgtEl>
                                          <p:spTgt spid="50"/>
                                        </p:tgtEl>
                                      </p:cBhvr>
                                    </p:animEffect>
                                  </p:childTnLst>
                                </p:cTn>
                              </p:par>
                            </p:childTnLst>
                          </p:cTn>
                        </p:par>
                        <p:par>
                          <p:cTn id="16" fill="hold">
                            <p:stCondLst>
                              <p:cond delay="500"/>
                            </p:stCondLst>
                            <p:childTnLst>
                              <p:par>
                                <p:cTn id="17" presetID="31" presetClass="entr" presetSubtype="0" fill="hold" grpId="0"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p:cTn id="19" dur="1000" fill="hold"/>
                                        <p:tgtEl>
                                          <p:spTgt spid="51"/>
                                        </p:tgtEl>
                                        <p:attrNameLst>
                                          <p:attrName>ppt_w</p:attrName>
                                        </p:attrNameLst>
                                      </p:cBhvr>
                                      <p:tavLst>
                                        <p:tav tm="0">
                                          <p:val>
                                            <p:fltVal val="0"/>
                                          </p:val>
                                        </p:tav>
                                        <p:tav tm="100000">
                                          <p:val>
                                            <p:strVal val="#ppt_w"/>
                                          </p:val>
                                        </p:tav>
                                      </p:tavLst>
                                    </p:anim>
                                    <p:anim calcmode="lin" valueType="num">
                                      <p:cBhvr>
                                        <p:cTn id="20" dur="1000" fill="hold"/>
                                        <p:tgtEl>
                                          <p:spTgt spid="51"/>
                                        </p:tgtEl>
                                        <p:attrNameLst>
                                          <p:attrName>ppt_h</p:attrName>
                                        </p:attrNameLst>
                                      </p:cBhvr>
                                      <p:tavLst>
                                        <p:tav tm="0">
                                          <p:val>
                                            <p:fltVal val="0"/>
                                          </p:val>
                                        </p:tav>
                                        <p:tav tm="100000">
                                          <p:val>
                                            <p:strVal val="#ppt_h"/>
                                          </p:val>
                                        </p:tav>
                                      </p:tavLst>
                                    </p:anim>
                                    <p:anim calcmode="lin" valueType="num">
                                      <p:cBhvr>
                                        <p:cTn id="21" dur="1000" fill="hold"/>
                                        <p:tgtEl>
                                          <p:spTgt spid="51"/>
                                        </p:tgtEl>
                                        <p:attrNameLst>
                                          <p:attrName>style.rotation</p:attrName>
                                        </p:attrNameLst>
                                      </p:cBhvr>
                                      <p:tavLst>
                                        <p:tav tm="0">
                                          <p:val>
                                            <p:fltVal val="90"/>
                                          </p:val>
                                        </p:tav>
                                        <p:tav tm="100000">
                                          <p:val>
                                            <p:fltVal val="0"/>
                                          </p:val>
                                        </p:tav>
                                      </p:tavLst>
                                    </p:anim>
                                    <p:animEffect transition="in" filter="fade">
                                      <p:cBhvr>
                                        <p:cTn id="22" dur="1000"/>
                                        <p:tgtEl>
                                          <p:spTgt spid="51"/>
                                        </p:tgtEl>
                                      </p:cBhvr>
                                    </p:animEffect>
                                  </p:childTnLst>
                                </p:cTn>
                              </p:par>
                            </p:childTnLst>
                          </p:cTn>
                        </p:par>
                        <p:par>
                          <p:cTn id="23" fill="hold">
                            <p:stCondLst>
                              <p:cond delay="1500"/>
                            </p:stCondLst>
                            <p:childTnLst>
                              <p:par>
                                <p:cTn id="24" presetID="12" presetClass="entr" presetSubtype="1"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p:tgtEl>
                                          <p:spTgt spid="5"/>
                                        </p:tgtEl>
                                        <p:attrNameLst>
                                          <p:attrName>ppt_y</p:attrName>
                                        </p:attrNameLst>
                                      </p:cBhvr>
                                      <p:tavLst>
                                        <p:tav tm="0">
                                          <p:val>
                                            <p:strVal val="#ppt_y-#ppt_h*1.125000"/>
                                          </p:val>
                                        </p:tav>
                                        <p:tav tm="100000">
                                          <p:val>
                                            <p:strVal val="#ppt_y"/>
                                          </p:val>
                                        </p:tav>
                                      </p:tavLst>
                                    </p:anim>
                                    <p:animEffect transition="in" filter="wipe(down)">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p:cTn id="32" dur="500" fill="hold"/>
                                        <p:tgtEl>
                                          <p:spTgt spid="53"/>
                                        </p:tgtEl>
                                        <p:attrNameLst>
                                          <p:attrName>ppt_w</p:attrName>
                                        </p:attrNameLst>
                                      </p:cBhvr>
                                      <p:tavLst>
                                        <p:tav tm="0">
                                          <p:val>
                                            <p:fltVal val="0"/>
                                          </p:val>
                                        </p:tav>
                                        <p:tav tm="100000">
                                          <p:val>
                                            <p:strVal val="#ppt_w"/>
                                          </p:val>
                                        </p:tav>
                                      </p:tavLst>
                                    </p:anim>
                                    <p:anim calcmode="lin" valueType="num">
                                      <p:cBhvr>
                                        <p:cTn id="33" dur="500" fill="hold"/>
                                        <p:tgtEl>
                                          <p:spTgt spid="53"/>
                                        </p:tgtEl>
                                        <p:attrNameLst>
                                          <p:attrName>ppt_h</p:attrName>
                                        </p:attrNameLst>
                                      </p:cBhvr>
                                      <p:tavLst>
                                        <p:tav tm="0">
                                          <p:val>
                                            <p:fltVal val="0"/>
                                          </p:val>
                                        </p:tav>
                                        <p:tav tm="100000">
                                          <p:val>
                                            <p:strVal val="#ppt_h"/>
                                          </p:val>
                                        </p:tav>
                                      </p:tavLst>
                                    </p:anim>
                                    <p:animEffect transition="in" filter="fade">
                                      <p:cBhvr>
                                        <p:cTn id="34" dur="500"/>
                                        <p:tgtEl>
                                          <p:spTgt spid="53"/>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52"/>
                                        </p:tgtEl>
                                        <p:attrNameLst>
                                          <p:attrName>style.visibility</p:attrName>
                                        </p:attrNameLst>
                                      </p:cBhvr>
                                      <p:to>
                                        <p:strVal val="visible"/>
                                      </p:to>
                                    </p:set>
                                    <p:animEffect transition="in" filter="wipe(left)">
                                      <p:cBhvr>
                                        <p:cTn id="38" dur="500"/>
                                        <p:tgtEl>
                                          <p:spTgt spid="52"/>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xit" presetSubtype="2" fill="hold" grpId="1" nodeType="clickEffect">
                                  <p:stCondLst>
                                    <p:cond delay="0"/>
                                  </p:stCondLst>
                                  <p:childTnLst>
                                    <p:animEffect transition="out" filter="wipe(right)">
                                      <p:cBhvr>
                                        <p:cTn id="42" dur="500"/>
                                        <p:tgtEl>
                                          <p:spTgt spid="52"/>
                                        </p:tgtEl>
                                      </p:cBhvr>
                                    </p:animEffect>
                                    <p:set>
                                      <p:cBhvr>
                                        <p:cTn id="43" dur="1" fill="hold">
                                          <p:stCondLst>
                                            <p:cond delay="499"/>
                                          </p:stCondLst>
                                        </p:cTn>
                                        <p:tgtEl>
                                          <p:spTgt spid="52"/>
                                        </p:tgtEl>
                                        <p:attrNameLst>
                                          <p:attrName>style.visibility</p:attrName>
                                        </p:attrNameLst>
                                      </p:cBhvr>
                                      <p:to>
                                        <p:strVal val="hidden"/>
                                      </p:to>
                                    </p:set>
                                  </p:childTnLst>
                                </p:cTn>
                              </p:par>
                            </p:childTnLst>
                          </p:cTn>
                        </p:par>
                        <p:par>
                          <p:cTn id="44" fill="hold">
                            <p:stCondLst>
                              <p:cond delay="500"/>
                            </p:stCondLst>
                            <p:childTnLst>
                              <p:par>
                                <p:cTn id="45" presetID="53" presetClass="exit" presetSubtype="32" fill="hold" nodeType="afterEffect">
                                  <p:stCondLst>
                                    <p:cond delay="0"/>
                                  </p:stCondLst>
                                  <p:childTnLst>
                                    <p:anim calcmode="lin" valueType="num">
                                      <p:cBhvr>
                                        <p:cTn id="46" dur="500"/>
                                        <p:tgtEl>
                                          <p:spTgt spid="53"/>
                                        </p:tgtEl>
                                        <p:attrNameLst>
                                          <p:attrName>ppt_w</p:attrName>
                                        </p:attrNameLst>
                                      </p:cBhvr>
                                      <p:tavLst>
                                        <p:tav tm="0">
                                          <p:val>
                                            <p:strVal val="ppt_w"/>
                                          </p:val>
                                        </p:tav>
                                        <p:tav tm="100000">
                                          <p:val>
                                            <p:fltVal val="0"/>
                                          </p:val>
                                        </p:tav>
                                      </p:tavLst>
                                    </p:anim>
                                    <p:anim calcmode="lin" valueType="num">
                                      <p:cBhvr>
                                        <p:cTn id="47" dur="500"/>
                                        <p:tgtEl>
                                          <p:spTgt spid="53"/>
                                        </p:tgtEl>
                                        <p:attrNameLst>
                                          <p:attrName>ppt_h</p:attrName>
                                        </p:attrNameLst>
                                      </p:cBhvr>
                                      <p:tavLst>
                                        <p:tav tm="0">
                                          <p:val>
                                            <p:strVal val="ppt_h"/>
                                          </p:val>
                                        </p:tav>
                                        <p:tav tm="100000">
                                          <p:val>
                                            <p:fltVal val="0"/>
                                          </p:val>
                                        </p:tav>
                                      </p:tavLst>
                                    </p:anim>
                                    <p:animEffect transition="out" filter="fade">
                                      <p:cBhvr>
                                        <p:cTn id="48" dur="500"/>
                                        <p:tgtEl>
                                          <p:spTgt spid="53"/>
                                        </p:tgtEl>
                                      </p:cBhvr>
                                    </p:animEffect>
                                    <p:set>
                                      <p:cBhvr>
                                        <p:cTn id="49" dur="1" fill="hold">
                                          <p:stCondLst>
                                            <p:cond delay="499"/>
                                          </p:stCondLst>
                                        </p:cTn>
                                        <p:tgtEl>
                                          <p:spTgt spid="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50" grpId="0" animBg="1"/>
      <p:bldP spid="51" grpId="0" animBg="1"/>
      <p:bldP spid="52" grpId="0" animBg="1"/>
      <p:bldP spid="52"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up 33"/>
          <p:cNvGrpSpPr/>
          <p:nvPr/>
        </p:nvGrpSpPr>
        <p:grpSpPr>
          <a:xfrm>
            <a:off x="4297681" y="3736340"/>
            <a:ext cx="718184" cy="1638300"/>
            <a:chOff x="4297681" y="3736340"/>
            <a:chExt cx="718184" cy="1638300"/>
          </a:xfrm>
        </p:grpSpPr>
        <p:cxnSp>
          <p:nvCxnSpPr>
            <p:cNvPr id="11" name="Düz Bağlayıcı 10"/>
            <p:cNvCxnSpPr/>
            <p:nvPr/>
          </p:nvCxnSpPr>
          <p:spPr>
            <a:xfrm>
              <a:off x="4368165" y="3736340"/>
              <a:ext cx="647700" cy="1638300"/>
            </a:xfrm>
            <a:prstGeom prst="line">
              <a:avLst/>
            </a:prstGeom>
            <a:ln w="76200">
              <a:solidFill>
                <a:srgbClr val="996633"/>
              </a:solidFill>
            </a:ln>
            <a:scene3d>
              <a:camera prst="orthographicFront">
                <a:rot lat="21002304" lon="21304600" rev="18600000"/>
              </a:camera>
              <a:lightRig rig="threePt" dir="t"/>
            </a:scene3d>
          </p:spPr>
          <p:style>
            <a:lnRef idx="1">
              <a:schemeClr val="accent1"/>
            </a:lnRef>
            <a:fillRef idx="0">
              <a:schemeClr val="accent1"/>
            </a:fillRef>
            <a:effectRef idx="0">
              <a:schemeClr val="accent1"/>
            </a:effectRef>
            <a:fontRef idx="minor">
              <a:schemeClr val="tx1"/>
            </a:fontRef>
          </p:style>
        </p:cxnSp>
        <p:cxnSp>
          <p:nvCxnSpPr>
            <p:cNvPr id="33" name="Düz Bağlayıcı 32"/>
            <p:cNvCxnSpPr/>
            <p:nvPr/>
          </p:nvCxnSpPr>
          <p:spPr>
            <a:xfrm>
              <a:off x="4297681" y="4666182"/>
              <a:ext cx="353669" cy="0"/>
            </a:xfrm>
            <a:prstGeom prst="line">
              <a:avLst/>
            </a:prstGeom>
            <a:ln w="76200">
              <a:solidFill>
                <a:srgbClr val="996633"/>
              </a:solidFill>
            </a:ln>
          </p:spPr>
          <p:style>
            <a:lnRef idx="1">
              <a:schemeClr val="accent1"/>
            </a:lnRef>
            <a:fillRef idx="0">
              <a:schemeClr val="accent1"/>
            </a:fillRef>
            <a:effectRef idx="0">
              <a:schemeClr val="accent1"/>
            </a:effectRef>
            <a:fontRef idx="minor">
              <a:schemeClr val="tx1"/>
            </a:fontRef>
          </p:style>
        </p:cxnSp>
      </p:grpSp>
      <p:cxnSp>
        <p:nvCxnSpPr>
          <p:cNvPr id="40" name="Düz Bağlayıcı 39"/>
          <p:cNvCxnSpPr/>
          <p:nvPr/>
        </p:nvCxnSpPr>
        <p:spPr>
          <a:xfrm>
            <a:off x="7540437" y="4666182"/>
            <a:ext cx="353669" cy="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7" name="Düz Bağlayıcı 26"/>
          <p:cNvCxnSpPr/>
          <p:nvPr/>
        </p:nvCxnSpPr>
        <p:spPr>
          <a:xfrm>
            <a:off x="7686674" y="2019300"/>
            <a:ext cx="647700" cy="1638300"/>
          </a:xfrm>
          <a:prstGeom prst="line">
            <a:avLst/>
          </a:prstGeom>
          <a:ln w="76200">
            <a:solidFill>
              <a:srgbClr val="9EDCF8"/>
            </a:solidFill>
          </a:ln>
        </p:spPr>
        <p:style>
          <a:lnRef idx="1">
            <a:schemeClr val="accent1"/>
          </a:lnRef>
          <a:fillRef idx="0">
            <a:schemeClr val="accent1"/>
          </a:fillRef>
          <a:effectRef idx="0">
            <a:schemeClr val="accent1"/>
          </a:effectRef>
          <a:fontRef idx="minor">
            <a:schemeClr val="tx1"/>
          </a:fontRef>
        </p:style>
      </p:cxnSp>
      <p:sp>
        <p:nvSpPr>
          <p:cNvPr id="28" name="Rectangle 205"/>
          <p:cNvSpPr/>
          <p:nvPr/>
        </p:nvSpPr>
        <p:spPr>
          <a:xfrm flipH="1">
            <a:off x="5284467" y="1277418"/>
            <a:ext cx="2454089" cy="760932"/>
          </a:xfrm>
          <a:custGeom>
            <a:avLst/>
            <a:gdLst>
              <a:gd name="connsiteX0" fmla="*/ 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0 w 2190029"/>
              <a:gd name="connsiteY4" fmla="*/ 0 h 609600"/>
              <a:gd name="connsiteX0" fmla="*/ 8255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82550 w 2190029"/>
              <a:gd name="connsiteY4" fmla="*/ 0 h 609600"/>
              <a:gd name="connsiteX0" fmla="*/ 174625 w 2190029"/>
              <a:gd name="connsiteY0" fmla="*/ 12700 h 609600"/>
              <a:gd name="connsiteX1" fmla="*/ 2190029 w 2190029"/>
              <a:gd name="connsiteY1" fmla="*/ 0 h 609600"/>
              <a:gd name="connsiteX2" fmla="*/ 2190029 w 2190029"/>
              <a:gd name="connsiteY2" fmla="*/ 609600 h 609600"/>
              <a:gd name="connsiteX3" fmla="*/ 0 w 2190029"/>
              <a:gd name="connsiteY3" fmla="*/ 609600 h 609600"/>
              <a:gd name="connsiteX4" fmla="*/ 174625 w 2190029"/>
              <a:gd name="connsiteY4" fmla="*/ 12700 h 609600"/>
              <a:gd name="connsiteX0" fmla="*/ 225425 w 2190029"/>
              <a:gd name="connsiteY0" fmla="*/ 9525 h 609600"/>
              <a:gd name="connsiteX1" fmla="*/ 2190029 w 2190029"/>
              <a:gd name="connsiteY1" fmla="*/ 0 h 609600"/>
              <a:gd name="connsiteX2" fmla="*/ 2190029 w 2190029"/>
              <a:gd name="connsiteY2" fmla="*/ 609600 h 609600"/>
              <a:gd name="connsiteX3" fmla="*/ 0 w 2190029"/>
              <a:gd name="connsiteY3" fmla="*/ 609600 h 609600"/>
              <a:gd name="connsiteX4" fmla="*/ 225425 w 2190029"/>
              <a:gd name="connsiteY4" fmla="*/ 9525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029" h="609600">
                <a:moveTo>
                  <a:pt x="225425" y="9525"/>
                </a:moveTo>
                <a:lnTo>
                  <a:pt x="2190029" y="0"/>
                </a:lnTo>
                <a:lnTo>
                  <a:pt x="2190029" y="609600"/>
                </a:lnTo>
                <a:lnTo>
                  <a:pt x="0" y="609600"/>
                </a:lnTo>
                <a:lnTo>
                  <a:pt x="225425" y="9525"/>
                </a:lnTo>
                <a:close/>
              </a:path>
            </a:pathLst>
          </a:custGeom>
          <a:solidFill>
            <a:srgbClr val="9EDCF8"/>
          </a:solidFill>
          <a:ln w="12700">
            <a:solidFill>
              <a:srgbClr val="9EDCF8"/>
            </a:solidFill>
          </a:ln>
        </p:spPr>
        <p:style>
          <a:lnRef idx="2">
            <a:schemeClr val="accent1">
              <a:shade val="50000"/>
            </a:schemeClr>
          </a:lnRef>
          <a:fillRef idx="1">
            <a:schemeClr val="accent1"/>
          </a:fillRef>
          <a:effectRef idx="0">
            <a:schemeClr val="accent1"/>
          </a:effectRef>
          <a:fontRef idx="minor">
            <a:schemeClr val="lt1"/>
          </a:fontRef>
        </p:style>
        <p:txBody>
          <a:bodyPr lIns="365760" tIns="91440" rIns="274320" bIns="91440" rtlCol="0" anchor="ctr"/>
          <a:lstStyle/>
          <a:p>
            <a:pPr algn="ctr"/>
            <a:r>
              <a:rPr lang="tr-TR" sz="2400" dirty="0" smtClean="0">
                <a:solidFill>
                  <a:schemeClr val="tx1"/>
                </a:solidFill>
              </a:rPr>
              <a:t>Empati Eksikliği</a:t>
            </a:r>
            <a:endParaRPr lang="en-US" sz="2400" dirty="0">
              <a:solidFill>
                <a:schemeClr val="tx1"/>
              </a:solidFill>
            </a:endParaRPr>
          </a:p>
        </p:txBody>
      </p:sp>
      <p:cxnSp>
        <p:nvCxnSpPr>
          <p:cNvPr id="29" name="Düz Bağlayıcı 28"/>
          <p:cNvCxnSpPr/>
          <p:nvPr/>
        </p:nvCxnSpPr>
        <p:spPr>
          <a:xfrm>
            <a:off x="7578090" y="2684982"/>
            <a:ext cx="353669" cy="0"/>
          </a:xfrm>
          <a:prstGeom prst="line">
            <a:avLst/>
          </a:prstGeom>
          <a:ln w="76200">
            <a:solidFill>
              <a:srgbClr val="9EDCF8"/>
            </a:solidFill>
          </a:ln>
        </p:spPr>
        <p:style>
          <a:lnRef idx="1">
            <a:schemeClr val="accent1"/>
          </a:lnRef>
          <a:fillRef idx="0">
            <a:schemeClr val="accent1"/>
          </a:fillRef>
          <a:effectRef idx="0">
            <a:schemeClr val="accent1"/>
          </a:effectRef>
          <a:fontRef idx="minor">
            <a:schemeClr val="tx1"/>
          </a:fontRef>
        </p:style>
      </p:cxnSp>
      <p:cxnSp>
        <p:nvCxnSpPr>
          <p:cNvPr id="8" name="Düz Bağlayıcı 7"/>
          <p:cNvCxnSpPr/>
          <p:nvPr/>
        </p:nvCxnSpPr>
        <p:spPr>
          <a:xfrm>
            <a:off x="4406265" y="2019300"/>
            <a:ext cx="647700" cy="1638300"/>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19" name="Rectangle 205"/>
          <p:cNvSpPr/>
          <p:nvPr/>
        </p:nvSpPr>
        <p:spPr>
          <a:xfrm flipH="1">
            <a:off x="2004058" y="1277418"/>
            <a:ext cx="2454089" cy="760932"/>
          </a:xfrm>
          <a:custGeom>
            <a:avLst/>
            <a:gdLst>
              <a:gd name="connsiteX0" fmla="*/ 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0 w 2190029"/>
              <a:gd name="connsiteY4" fmla="*/ 0 h 609600"/>
              <a:gd name="connsiteX0" fmla="*/ 8255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82550 w 2190029"/>
              <a:gd name="connsiteY4" fmla="*/ 0 h 609600"/>
              <a:gd name="connsiteX0" fmla="*/ 174625 w 2190029"/>
              <a:gd name="connsiteY0" fmla="*/ 12700 h 609600"/>
              <a:gd name="connsiteX1" fmla="*/ 2190029 w 2190029"/>
              <a:gd name="connsiteY1" fmla="*/ 0 h 609600"/>
              <a:gd name="connsiteX2" fmla="*/ 2190029 w 2190029"/>
              <a:gd name="connsiteY2" fmla="*/ 609600 h 609600"/>
              <a:gd name="connsiteX3" fmla="*/ 0 w 2190029"/>
              <a:gd name="connsiteY3" fmla="*/ 609600 h 609600"/>
              <a:gd name="connsiteX4" fmla="*/ 174625 w 2190029"/>
              <a:gd name="connsiteY4" fmla="*/ 12700 h 609600"/>
              <a:gd name="connsiteX0" fmla="*/ 225425 w 2190029"/>
              <a:gd name="connsiteY0" fmla="*/ 9525 h 609600"/>
              <a:gd name="connsiteX1" fmla="*/ 2190029 w 2190029"/>
              <a:gd name="connsiteY1" fmla="*/ 0 h 609600"/>
              <a:gd name="connsiteX2" fmla="*/ 2190029 w 2190029"/>
              <a:gd name="connsiteY2" fmla="*/ 609600 h 609600"/>
              <a:gd name="connsiteX3" fmla="*/ 0 w 2190029"/>
              <a:gd name="connsiteY3" fmla="*/ 609600 h 609600"/>
              <a:gd name="connsiteX4" fmla="*/ 225425 w 2190029"/>
              <a:gd name="connsiteY4" fmla="*/ 9525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029" h="609600">
                <a:moveTo>
                  <a:pt x="225425" y="9525"/>
                </a:moveTo>
                <a:lnTo>
                  <a:pt x="2190029" y="0"/>
                </a:lnTo>
                <a:lnTo>
                  <a:pt x="2190029" y="609600"/>
                </a:lnTo>
                <a:lnTo>
                  <a:pt x="0" y="609600"/>
                </a:lnTo>
                <a:lnTo>
                  <a:pt x="225425" y="9525"/>
                </a:lnTo>
                <a:close/>
              </a:path>
            </a:pathLst>
          </a:custGeom>
          <a:solidFill>
            <a:srgbClr val="92D050"/>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365760" tIns="91440" rIns="274320" bIns="91440" rtlCol="0" anchor="ctr"/>
          <a:lstStyle/>
          <a:p>
            <a:pPr algn="ctr"/>
            <a:r>
              <a:rPr lang="tr-TR" sz="2400" dirty="0" smtClean="0">
                <a:solidFill>
                  <a:schemeClr val="tx1"/>
                </a:solidFill>
              </a:rPr>
              <a:t>Yanlış </a:t>
            </a:r>
          </a:p>
          <a:p>
            <a:pPr algn="ctr"/>
            <a:r>
              <a:rPr lang="tr-TR" sz="2400" dirty="0" err="1" smtClean="0">
                <a:solidFill>
                  <a:schemeClr val="tx1"/>
                </a:solidFill>
              </a:rPr>
              <a:t>Üslüp</a:t>
            </a:r>
            <a:endParaRPr lang="en-US" sz="2400" dirty="0">
              <a:solidFill>
                <a:schemeClr val="tx1"/>
              </a:solidFill>
            </a:endParaRPr>
          </a:p>
        </p:txBody>
      </p:sp>
      <p:cxnSp>
        <p:nvCxnSpPr>
          <p:cNvPr id="20" name="Düz Bağlayıcı 19"/>
          <p:cNvCxnSpPr/>
          <p:nvPr/>
        </p:nvCxnSpPr>
        <p:spPr>
          <a:xfrm>
            <a:off x="4297681" y="2684982"/>
            <a:ext cx="353669" cy="0"/>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24" name="Title 1"/>
          <p:cNvSpPr txBox="1">
            <a:spLocks/>
          </p:cNvSpPr>
          <p:nvPr/>
        </p:nvSpPr>
        <p:spPr>
          <a:xfrm>
            <a:off x="2194560" y="2243725"/>
            <a:ext cx="2324100"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Alay etmek</a:t>
            </a:r>
          </a:p>
        </p:txBody>
      </p:sp>
      <p:sp>
        <p:nvSpPr>
          <p:cNvPr id="26" name="Title 1"/>
          <p:cNvSpPr txBox="1">
            <a:spLocks/>
          </p:cNvSpPr>
          <p:nvPr/>
        </p:nvSpPr>
        <p:spPr>
          <a:xfrm>
            <a:off x="1912620" y="2684982"/>
            <a:ext cx="2606040"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Sözünü kesmek</a:t>
            </a:r>
          </a:p>
        </p:txBody>
      </p:sp>
      <p:sp>
        <p:nvSpPr>
          <p:cNvPr id="30" name="Title 1"/>
          <p:cNvSpPr txBox="1">
            <a:spLocks/>
          </p:cNvSpPr>
          <p:nvPr/>
        </p:nvSpPr>
        <p:spPr>
          <a:xfrm>
            <a:off x="4933289" y="2243725"/>
            <a:ext cx="2885278"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Önemsememek</a:t>
            </a:r>
          </a:p>
        </p:txBody>
      </p:sp>
      <p:sp>
        <p:nvSpPr>
          <p:cNvPr id="31" name="Title 1"/>
          <p:cNvSpPr txBox="1">
            <a:spLocks/>
          </p:cNvSpPr>
          <p:nvPr/>
        </p:nvSpPr>
        <p:spPr>
          <a:xfrm>
            <a:off x="5065979" y="2684982"/>
            <a:ext cx="2752588"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Kendini düşünmek</a:t>
            </a:r>
          </a:p>
        </p:txBody>
      </p:sp>
      <p:sp>
        <p:nvSpPr>
          <p:cNvPr id="32" name="Rectangle 205"/>
          <p:cNvSpPr/>
          <p:nvPr/>
        </p:nvSpPr>
        <p:spPr>
          <a:xfrm flipH="1">
            <a:off x="1843593" y="5273694"/>
            <a:ext cx="2521524" cy="760932"/>
          </a:xfrm>
          <a:custGeom>
            <a:avLst/>
            <a:gdLst>
              <a:gd name="connsiteX0" fmla="*/ 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0 w 2190029"/>
              <a:gd name="connsiteY4" fmla="*/ 0 h 609600"/>
              <a:gd name="connsiteX0" fmla="*/ 8255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82550 w 2190029"/>
              <a:gd name="connsiteY4" fmla="*/ 0 h 609600"/>
              <a:gd name="connsiteX0" fmla="*/ 174625 w 2190029"/>
              <a:gd name="connsiteY0" fmla="*/ 12700 h 609600"/>
              <a:gd name="connsiteX1" fmla="*/ 2190029 w 2190029"/>
              <a:gd name="connsiteY1" fmla="*/ 0 h 609600"/>
              <a:gd name="connsiteX2" fmla="*/ 2190029 w 2190029"/>
              <a:gd name="connsiteY2" fmla="*/ 609600 h 609600"/>
              <a:gd name="connsiteX3" fmla="*/ 0 w 2190029"/>
              <a:gd name="connsiteY3" fmla="*/ 609600 h 609600"/>
              <a:gd name="connsiteX4" fmla="*/ 174625 w 2190029"/>
              <a:gd name="connsiteY4" fmla="*/ 12700 h 609600"/>
              <a:gd name="connsiteX0" fmla="*/ 225425 w 2190029"/>
              <a:gd name="connsiteY0" fmla="*/ 9525 h 609600"/>
              <a:gd name="connsiteX1" fmla="*/ 2190029 w 2190029"/>
              <a:gd name="connsiteY1" fmla="*/ 0 h 609600"/>
              <a:gd name="connsiteX2" fmla="*/ 2190029 w 2190029"/>
              <a:gd name="connsiteY2" fmla="*/ 609600 h 609600"/>
              <a:gd name="connsiteX3" fmla="*/ 0 w 2190029"/>
              <a:gd name="connsiteY3" fmla="*/ 609600 h 609600"/>
              <a:gd name="connsiteX4" fmla="*/ 225425 w 2190029"/>
              <a:gd name="connsiteY4" fmla="*/ 9525 h 609600"/>
              <a:gd name="connsiteX0" fmla="*/ 0 w 2223008"/>
              <a:gd name="connsiteY0" fmla="*/ 15630 h 609600"/>
              <a:gd name="connsiteX1" fmla="*/ 2223008 w 2223008"/>
              <a:gd name="connsiteY1" fmla="*/ 0 h 609600"/>
              <a:gd name="connsiteX2" fmla="*/ 2223008 w 2223008"/>
              <a:gd name="connsiteY2" fmla="*/ 609600 h 609600"/>
              <a:gd name="connsiteX3" fmla="*/ 32979 w 2223008"/>
              <a:gd name="connsiteY3" fmla="*/ 609600 h 609600"/>
              <a:gd name="connsiteX4" fmla="*/ 0 w 2223008"/>
              <a:gd name="connsiteY4" fmla="*/ 15630 h 609600"/>
              <a:gd name="connsiteX0" fmla="*/ 0 w 2223008"/>
              <a:gd name="connsiteY0" fmla="*/ 15630 h 609600"/>
              <a:gd name="connsiteX1" fmla="*/ 2223008 w 2223008"/>
              <a:gd name="connsiteY1" fmla="*/ 0 h 609600"/>
              <a:gd name="connsiteX2" fmla="*/ 2223008 w 2223008"/>
              <a:gd name="connsiteY2" fmla="*/ 609600 h 609600"/>
              <a:gd name="connsiteX3" fmla="*/ 304982 w 2223008"/>
              <a:gd name="connsiteY3" fmla="*/ 566868 h 609600"/>
              <a:gd name="connsiteX4" fmla="*/ 0 w 2223008"/>
              <a:gd name="connsiteY4" fmla="*/ 15630 h 609600"/>
              <a:gd name="connsiteX0" fmla="*/ 0 w 2223008"/>
              <a:gd name="connsiteY0" fmla="*/ 15630 h 609600"/>
              <a:gd name="connsiteX1" fmla="*/ 2223008 w 2223008"/>
              <a:gd name="connsiteY1" fmla="*/ 0 h 609600"/>
              <a:gd name="connsiteX2" fmla="*/ 2223008 w 2223008"/>
              <a:gd name="connsiteY2" fmla="*/ 609600 h 609600"/>
              <a:gd name="connsiteX3" fmla="*/ 318582 w 2223008"/>
              <a:gd name="connsiteY3" fmla="*/ 585182 h 609600"/>
              <a:gd name="connsiteX4" fmla="*/ 0 w 2223008"/>
              <a:gd name="connsiteY4" fmla="*/ 15630 h 609600"/>
              <a:gd name="connsiteX0" fmla="*/ 0 w 2223008"/>
              <a:gd name="connsiteY0" fmla="*/ 15630 h 615705"/>
              <a:gd name="connsiteX1" fmla="*/ 2223008 w 2223008"/>
              <a:gd name="connsiteY1" fmla="*/ 0 h 615705"/>
              <a:gd name="connsiteX2" fmla="*/ 2223008 w 2223008"/>
              <a:gd name="connsiteY2" fmla="*/ 609600 h 615705"/>
              <a:gd name="connsiteX3" fmla="*/ 318582 w 2223008"/>
              <a:gd name="connsiteY3" fmla="*/ 615705 h 615705"/>
              <a:gd name="connsiteX4" fmla="*/ 0 w 2223008"/>
              <a:gd name="connsiteY4" fmla="*/ 15630 h 615705"/>
              <a:gd name="connsiteX0" fmla="*/ 0 w 2223008"/>
              <a:gd name="connsiteY0" fmla="*/ 15630 h 609600"/>
              <a:gd name="connsiteX1" fmla="*/ 2223008 w 2223008"/>
              <a:gd name="connsiteY1" fmla="*/ 0 h 609600"/>
              <a:gd name="connsiteX2" fmla="*/ 2223008 w 2223008"/>
              <a:gd name="connsiteY2" fmla="*/ 609600 h 609600"/>
              <a:gd name="connsiteX3" fmla="*/ 318582 w 2223008"/>
              <a:gd name="connsiteY3" fmla="*/ 609600 h 609600"/>
              <a:gd name="connsiteX4" fmla="*/ 0 w 2223008"/>
              <a:gd name="connsiteY4" fmla="*/ 15630 h 609600"/>
              <a:gd name="connsiteX0" fmla="*/ 0 w 2250208"/>
              <a:gd name="connsiteY0" fmla="*/ 3421 h 609600"/>
              <a:gd name="connsiteX1" fmla="*/ 2250208 w 2250208"/>
              <a:gd name="connsiteY1" fmla="*/ 0 h 609600"/>
              <a:gd name="connsiteX2" fmla="*/ 2250208 w 2250208"/>
              <a:gd name="connsiteY2" fmla="*/ 609600 h 609600"/>
              <a:gd name="connsiteX3" fmla="*/ 345782 w 2250208"/>
              <a:gd name="connsiteY3" fmla="*/ 609600 h 609600"/>
              <a:gd name="connsiteX4" fmla="*/ 0 w 2250208"/>
              <a:gd name="connsiteY4" fmla="*/ 3421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0208" h="609600">
                <a:moveTo>
                  <a:pt x="0" y="3421"/>
                </a:moveTo>
                <a:lnTo>
                  <a:pt x="2250208" y="0"/>
                </a:lnTo>
                <a:lnTo>
                  <a:pt x="2250208" y="609600"/>
                </a:lnTo>
                <a:lnTo>
                  <a:pt x="345782" y="609600"/>
                </a:lnTo>
                <a:lnTo>
                  <a:pt x="0" y="3421"/>
                </a:lnTo>
                <a:close/>
              </a:path>
            </a:pathLst>
          </a:custGeom>
          <a:solidFill>
            <a:srgbClr val="AB764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365760" tIns="91440" rIns="274320" bIns="91440" rtlCol="0" anchor="ctr"/>
          <a:lstStyle/>
          <a:p>
            <a:pPr algn="ctr"/>
            <a:r>
              <a:rPr lang="tr-TR" sz="2400" dirty="0" smtClean="0">
                <a:solidFill>
                  <a:schemeClr val="tx1"/>
                </a:solidFill>
              </a:rPr>
              <a:t>Dikkatsizlik</a:t>
            </a:r>
            <a:endParaRPr lang="en-US" sz="2400" dirty="0">
              <a:solidFill>
                <a:schemeClr val="tx1"/>
              </a:solidFill>
            </a:endParaRPr>
          </a:p>
        </p:txBody>
      </p:sp>
      <p:sp>
        <p:nvSpPr>
          <p:cNvPr id="35" name="Title 1"/>
          <p:cNvSpPr txBox="1">
            <a:spLocks/>
          </p:cNvSpPr>
          <p:nvPr/>
        </p:nvSpPr>
        <p:spPr>
          <a:xfrm>
            <a:off x="1973133" y="4168537"/>
            <a:ext cx="2614554"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Telefona bakmak</a:t>
            </a:r>
          </a:p>
        </p:txBody>
      </p:sp>
      <p:sp>
        <p:nvSpPr>
          <p:cNvPr id="36" name="Title 1"/>
          <p:cNvSpPr txBox="1">
            <a:spLocks/>
          </p:cNvSpPr>
          <p:nvPr/>
        </p:nvSpPr>
        <p:spPr>
          <a:xfrm>
            <a:off x="1440180" y="4609794"/>
            <a:ext cx="3124647"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Başka işle uğraşmak</a:t>
            </a:r>
          </a:p>
        </p:txBody>
      </p:sp>
      <p:sp>
        <p:nvSpPr>
          <p:cNvPr id="37" name="Rectangle 205"/>
          <p:cNvSpPr/>
          <p:nvPr/>
        </p:nvSpPr>
        <p:spPr>
          <a:xfrm flipH="1">
            <a:off x="5086349" y="5273694"/>
            <a:ext cx="2521524" cy="760932"/>
          </a:xfrm>
          <a:custGeom>
            <a:avLst/>
            <a:gdLst>
              <a:gd name="connsiteX0" fmla="*/ 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0 w 2190029"/>
              <a:gd name="connsiteY4" fmla="*/ 0 h 609600"/>
              <a:gd name="connsiteX0" fmla="*/ 8255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82550 w 2190029"/>
              <a:gd name="connsiteY4" fmla="*/ 0 h 609600"/>
              <a:gd name="connsiteX0" fmla="*/ 174625 w 2190029"/>
              <a:gd name="connsiteY0" fmla="*/ 12700 h 609600"/>
              <a:gd name="connsiteX1" fmla="*/ 2190029 w 2190029"/>
              <a:gd name="connsiteY1" fmla="*/ 0 h 609600"/>
              <a:gd name="connsiteX2" fmla="*/ 2190029 w 2190029"/>
              <a:gd name="connsiteY2" fmla="*/ 609600 h 609600"/>
              <a:gd name="connsiteX3" fmla="*/ 0 w 2190029"/>
              <a:gd name="connsiteY3" fmla="*/ 609600 h 609600"/>
              <a:gd name="connsiteX4" fmla="*/ 174625 w 2190029"/>
              <a:gd name="connsiteY4" fmla="*/ 12700 h 609600"/>
              <a:gd name="connsiteX0" fmla="*/ 225425 w 2190029"/>
              <a:gd name="connsiteY0" fmla="*/ 9525 h 609600"/>
              <a:gd name="connsiteX1" fmla="*/ 2190029 w 2190029"/>
              <a:gd name="connsiteY1" fmla="*/ 0 h 609600"/>
              <a:gd name="connsiteX2" fmla="*/ 2190029 w 2190029"/>
              <a:gd name="connsiteY2" fmla="*/ 609600 h 609600"/>
              <a:gd name="connsiteX3" fmla="*/ 0 w 2190029"/>
              <a:gd name="connsiteY3" fmla="*/ 609600 h 609600"/>
              <a:gd name="connsiteX4" fmla="*/ 225425 w 2190029"/>
              <a:gd name="connsiteY4" fmla="*/ 9525 h 609600"/>
              <a:gd name="connsiteX0" fmla="*/ 0 w 2223008"/>
              <a:gd name="connsiteY0" fmla="*/ 15630 h 609600"/>
              <a:gd name="connsiteX1" fmla="*/ 2223008 w 2223008"/>
              <a:gd name="connsiteY1" fmla="*/ 0 h 609600"/>
              <a:gd name="connsiteX2" fmla="*/ 2223008 w 2223008"/>
              <a:gd name="connsiteY2" fmla="*/ 609600 h 609600"/>
              <a:gd name="connsiteX3" fmla="*/ 32979 w 2223008"/>
              <a:gd name="connsiteY3" fmla="*/ 609600 h 609600"/>
              <a:gd name="connsiteX4" fmla="*/ 0 w 2223008"/>
              <a:gd name="connsiteY4" fmla="*/ 15630 h 609600"/>
              <a:gd name="connsiteX0" fmla="*/ 0 w 2223008"/>
              <a:gd name="connsiteY0" fmla="*/ 15630 h 609600"/>
              <a:gd name="connsiteX1" fmla="*/ 2223008 w 2223008"/>
              <a:gd name="connsiteY1" fmla="*/ 0 h 609600"/>
              <a:gd name="connsiteX2" fmla="*/ 2223008 w 2223008"/>
              <a:gd name="connsiteY2" fmla="*/ 609600 h 609600"/>
              <a:gd name="connsiteX3" fmla="*/ 304982 w 2223008"/>
              <a:gd name="connsiteY3" fmla="*/ 566868 h 609600"/>
              <a:gd name="connsiteX4" fmla="*/ 0 w 2223008"/>
              <a:gd name="connsiteY4" fmla="*/ 15630 h 609600"/>
              <a:gd name="connsiteX0" fmla="*/ 0 w 2223008"/>
              <a:gd name="connsiteY0" fmla="*/ 15630 h 609600"/>
              <a:gd name="connsiteX1" fmla="*/ 2223008 w 2223008"/>
              <a:gd name="connsiteY1" fmla="*/ 0 h 609600"/>
              <a:gd name="connsiteX2" fmla="*/ 2223008 w 2223008"/>
              <a:gd name="connsiteY2" fmla="*/ 609600 h 609600"/>
              <a:gd name="connsiteX3" fmla="*/ 318582 w 2223008"/>
              <a:gd name="connsiteY3" fmla="*/ 585182 h 609600"/>
              <a:gd name="connsiteX4" fmla="*/ 0 w 2223008"/>
              <a:gd name="connsiteY4" fmla="*/ 15630 h 609600"/>
              <a:gd name="connsiteX0" fmla="*/ 0 w 2223008"/>
              <a:gd name="connsiteY0" fmla="*/ 15630 h 615705"/>
              <a:gd name="connsiteX1" fmla="*/ 2223008 w 2223008"/>
              <a:gd name="connsiteY1" fmla="*/ 0 h 615705"/>
              <a:gd name="connsiteX2" fmla="*/ 2223008 w 2223008"/>
              <a:gd name="connsiteY2" fmla="*/ 609600 h 615705"/>
              <a:gd name="connsiteX3" fmla="*/ 318582 w 2223008"/>
              <a:gd name="connsiteY3" fmla="*/ 615705 h 615705"/>
              <a:gd name="connsiteX4" fmla="*/ 0 w 2223008"/>
              <a:gd name="connsiteY4" fmla="*/ 15630 h 615705"/>
              <a:gd name="connsiteX0" fmla="*/ 0 w 2223008"/>
              <a:gd name="connsiteY0" fmla="*/ 15630 h 609600"/>
              <a:gd name="connsiteX1" fmla="*/ 2223008 w 2223008"/>
              <a:gd name="connsiteY1" fmla="*/ 0 h 609600"/>
              <a:gd name="connsiteX2" fmla="*/ 2223008 w 2223008"/>
              <a:gd name="connsiteY2" fmla="*/ 609600 h 609600"/>
              <a:gd name="connsiteX3" fmla="*/ 318582 w 2223008"/>
              <a:gd name="connsiteY3" fmla="*/ 609600 h 609600"/>
              <a:gd name="connsiteX4" fmla="*/ 0 w 2223008"/>
              <a:gd name="connsiteY4" fmla="*/ 15630 h 609600"/>
              <a:gd name="connsiteX0" fmla="*/ 0 w 2250208"/>
              <a:gd name="connsiteY0" fmla="*/ 3421 h 609600"/>
              <a:gd name="connsiteX1" fmla="*/ 2250208 w 2250208"/>
              <a:gd name="connsiteY1" fmla="*/ 0 h 609600"/>
              <a:gd name="connsiteX2" fmla="*/ 2250208 w 2250208"/>
              <a:gd name="connsiteY2" fmla="*/ 609600 h 609600"/>
              <a:gd name="connsiteX3" fmla="*/ 345782 w 2250208"/>
              <a:gd name="connsiteY3" fmla="*/ 609600 h 609600"/>
              <a:gd name="connsiteX4" fmla="*/ 0 w 2250208"/>
              <a:gd name="connsiteY4" fmla="*/ 3421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0208" h="609600">
                <a:moveTo>
                  <a:pt x="0" y="3421"/>
                </a:moveTo>
                <a:lnTo>
                  <a:pt x="2250208" y="0"/>
                </a:lnTo>
                <a:lnTo>
                  <a:pt x="2250208" y="609600"/>
                </a:lnTo>
                <a:lnTo>
                  <a:pt x="345782" y="609600"/>
                </a:lnTo>
                <a:lnTo>
                  <a:pt x="0" y="3421"/>
                </a:lnTo>
                <a:close/>
              </a:path>
            </a:pathLst>
          </a:custGeom>
          <a:solidFill>
            <a:srgbClr val="FFC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365760" tIns="91440" rIns="274320" bIns="91440" rtlCol="0" anchor="ctr"/>
          <a:lstStyle/>
          <a:p>
            <a:pPr algn="ctr"/>
            <a:r>
              <a:rPr lang="tr-TR" sz="2400" dirty="0" smtClean="0">
                <a:solidFill>
                  <a:schemeClr val="tx1"/>
                </a:solidFill>
              </a:rPr>
              <a:t>Dijital Sorunlar</a:t>
            </a:r>
            <a:endParaRPr lang="en-US" sz="2400" dirty="0">
              <a:solidFill>
                <a:schemeClr val="tx1"/>
              </a:solidFill>
            </a:endParaRPr>
          </a:p>
        </p:txBody>
      </p:sp>
      <p:cxnSp>
        <p:nvCxnSpPr>
          <p:cNvPr id="39" name="Düz Bağlayıcı 38"/>
          <p:cNvCxnSpPr/>
          <p:nvPr/>
        </p:nvCxnSpPr>
        <p:spPr>
          <a:xfrm>
            <a:off x="7610921" y="3736340"/>
            <a:ext cx="647700" cy="1638300"/>
          </a:xfrm>
          <a:prstGeom prst="line">
            <a:avLst/>
          </a:prstGeom>
          <a:ln w="76200">
            <a:solidFill>
              <a:srgbClr val="FFC000"/>
            </a:solidFill>
          </a:ln>
          <a:scene3d>
            <a:camera prst="orthographicFront">
              <a:rot lat="21002304" lon="21304600" rev="18600000"/>
            </a:camera>
            <a:lightRig rig="threePt" dir="t"/>
          </a:scene3d>
        </p:spPr>
        <p:style>
          <a:lnRef idx="1">
            <a:schemeClr val="accent1"/>
          </a:lnRef>
          <a:fillRef idx="0">
            <a:schemeClr val="accent1"/>
          </a:fillRef>
          <a:effectRef idx="0">
            <a:schemeClr val="accent1"/>
          </a:effectRef>
          <a:fontRef idx="minor">
            <a:schemeClr val="tx1"/>
          </a:fontRef>
        </p:style>
      </p:cxnSp>
      <p:sp>
        <p:nvSpPr>
          <p:cNvPr id="41" name="Title 1"/>
          <p:cNvSpPr txBox="1">
            <a:spLocks/>
          </p:cNvSpPr>
          <p:nvPr/>
        </p:nvSpPr>
        <p:spPr>
          <a:xfrm>
            <a:off x="4693683" y="4168537"/>
            <a:ext cx="3340954"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Yanlış </a:t>
            </a:r>
            <a:r>
              <a:rPr lang="tr-TR" sz="2400" dirty="0" err="1" smtClean="0"/>
              <a:t>emoji</a:t>
            </a:r>
            <a:r>
              <a:rPr lang="tr-TR" sz="2400" dirty="0" smtClean="0"/>
              <a:t> kullanmak</a:t>
            </a:r>
          </a:p>
        </p:txBody>
      </p:sp>
      <p:sp>
        <p:nvSpPr>
          <p:cNvPr id="42" name="Title 1"/>
          <p:cNvSpPr txBox="1">
            <a:spLocks/>
          </p:cNvSpPr>
          <p:nvPr/>
        </p:nvSpPr>
        <p:spPr>
          <a:xfrm>
            <a:off x="4602954" y="4609794"/>
            <a:ext cx="3124647"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Geç cevap vermek</a:t>
            </a:r>
          </a:p>
        </p:txBody>
      </p:sp>
      <p:grpSp>
        <p:nvGrpSpPr>
          <p:cNvPr id="25" name="Grup 24"/>
          <p:cNvGrpSpPr/>
          <p:nvPr/>
        </p:nvGrpSpPr>
        <p:grpSpPr>
          <a:xfrm>
            <a:off x="736729" y="2117090"/>
            <a:ext cx="10925173" cy="2891329"/>
            <a:chOff x="866776" y="2173835"/>
            <a:chExt cx="10925173" cy="2891329"/>
          </a:xfrm>
        </p:grpSpPr>
        <p:pic>
          <p:nvPicPr>
            <p:cNvPr id="12" name="Resim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776" y="2173835"/>
              <a:ext cx="10599420" cy="2891329"/>
            </a:xfrm>
            <a:prstGeom prst="rect">
              <a:avLst/>
            </a:prstGeom>
          </p:spPr>
        </p:pic>
        <p:sp>
          <p:nvSpPr>
            <p:cNvPr id="13" name="Title 1"/>
            <p:cNvSpPr txBox="1">
              <a:spLocks/>
            </p:cNvSpPr>
            <p:nvPr/>
          </p:nvSpPr>
          <p:spPr>
            <a:xfrm>
              <a:off x="8334374" y="3265723"/>
              <a:ext cx="3457575"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bg1"/>
                  </a:solidFill>
                </a:rPr>
                <a:t>İletişim </a:t>
              </a:r>
              <a:r>
                <a:rPr lang="tr-TR" sz="2400" b="1" dirty="0" smtClean="0">
                  <a:solidFill>
                    <a:schemeClr val="bg1"/>
                  </a:solidFill>
                </a:rPr>
                <a:t>Çatışması</a:t>
              </a:r>
              <a:endParaRPr lang="tr-TR" sz="2800" b="1" dirty="0">
                <a:solidFill>
                  <a:schemeClr val="bg1"/>
                </a:solidFill>
              </a:endParaRPr>
            </a:p>
          </p:txBody>
        </p:sp>
      </p:grpSp>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Çatışmanın Nedenleri</a:t>
            </a:r>
            <a:endParaRPr lang="en-US" sz="2800" dirty="0">
              <a:solidFill>
                <a:schemeClr val="bg1"/>
              </a:solidFill>
            </a:endParaRPr>
          </a:p>
        </p:txBody>
      </p:sp>
      <p:sp>
        <p:nvSpPr>
          <p:cNvPr id="38" name="Köşeli Çift Ayraç 37"/>
          <p:cNvSpPr/>
          <p:nvPr/>
        </p:nvSpPr>
        <p:spPr>
          <a:xfrm>
            <a:off x="1109997" y="5849322"/>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Çatışma durumunu bitirebilmek için neler yapılmalıdır?</a:t>
            </a:r>
            <a:endParaRPr lang="tr-TR" sz="2400" dirty="0">
              <a:solidFill>
                <a:schemeClr val="tx1"/>
              </a:solidFill>
            </a:endParaRPr>
          </a:p>
        </p:txBody>
      </p:sp>
      <p:grpSp>
        <p:nvGrpSpPr>
          <p:cNvPr id="44" name="Grup 43"/>
          <p:cNvGrpSpPr/>
          <p:nvPr/>
        </p:nvGrpSpPr>
        <p:grpSpPr>
          <a:xfrm>
            <a:off x="323875" y="5854949"/>
            <a:ext cx="914437" cy="819703"/>
            <a:chOff x="313837" y="4957280"/>
            <a:chExt cx="914437" cy="819703"/>
          </a:xfrm>
        </p:grpSpPr>
        <p:grpSp>
          <p:nvGrpSpPr>
            <p:cNvPr id="45" name="Grup 44"/>
            <p:cNvGrpSpPr/>
            <p:nvPr/>
          </p:nvGrpSpPr>
          <p:grpSpPr>
            <a:xfrm>
              <a:off x="313837" y="4957280"/>
              <a:ext cx="914437" cy="819703"/>
              <a:chOff x="6709431" y="3270742"/>
              <a:chExt cx="1544353" cy="1384361"/>
            </a:xfrm>
            <a:solidFill>
              <a:schemeClr val="tx1">
                <a:lumMod val="65000"/>
                <a:lumOff val="35000"/>
              </a:schemeClr>
            </a:solidFill>
          </p:grpSpPr>
          <p:sp>
            <p:nvSpPr>
              <p:cNvPr id="4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410416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1000"/>
                                        <p:tgtEl>
                                          <p:spTgt spid="26"/>
                                        </p:tgtEl>
                                      </p:cBhvr>
                                    </p:animEffect>
                                    <p:anim calcmode="lin" valueType="num">
                                      <p:cBhvr>
                                        <p:cTn id="20" dur="1000" fill="hold"/>
                                        <p:tgtEl>
                                          <p:spTgt spid="26"/>
                                        </p:tgtEl>
                                        <p:attrNameLst>
                                          <p:attrName>ppt_x</p:attrName>
                                        </p:attrNameLst>
                                      </p:cBhvr>
                                      <p:tavLst>
                                        <p:tav tm="0">
                                          <p:val>
                                            <p:strVal val="#ppt_x"/>
                                          </p:val>
                                        </p:tav>
                                        <p:tav tm="100000">
                                          <p:val>
                                            <p:strVal val="#ppt_x"/>
                                          </p:val>
                                        </p:tav>
                                      </p:tavLst>
                                    </p:anim>
                                    <p:anim calcmode="lin" valueType="num">
                                      <p:cBhvr>
                                        <p:cTn id="21"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down)">
                                      <p:cBhvr>
                                        <p:cTn id="26" dur="500"/>
                                        <p:tgtEl>
                                          <p:spTgt spid="28"/>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1000"/>
                                        <p:tgtEl>
                                          <p:spTgt spid="30"/>
                                        </p:tgtEl>
                                      </p:cBhvr>
                                    </p:animEffect>
                                    <p:anim calcmode="lin" valueType="num">
                                      <p:cBhvr>
                                        <p:cTn id="32" dur="1000" fill="hold"/>
                                        <p:tgtEl>
                                          <p:spTgt spid="30"/>
                                        </p:tgtEl>
                                        <p:attrNameLst>
                                          <p:attrName>ppt_x</p:attrName>
                                        </p:attrNameLst>
                                      </p:cBhvr>
                                      <p:tavLst>
                                        <p:tav tm="0">
                                          <p:val>
                                            <p:strVal val="#ppt_x"/>
                                          </p:val>
                                        </p:tav>
                                        <p:tav tm="100000">
                                          <p:val>
                                            <p:strVal val="#ppt_x"/>
                                          </p:val>
                                        </p:tav>
                                      </p:tavLst>
                                    </p:anim>
                                    <p:anim calcmode="lin" valueType="num">
                                      <p:cBhvr>
                                        <p:cTn id="3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1000"/>
                                        <p:tgtEl>
                                          <p:spTgt spid="31"/>
                                        </p:tgtEl>
                                      </p:cBhvr>
                                    </p:animEffect>
                                    <p:anim calcmode="lin" valueType="num">
                                      <p:cBhvr>
                                        <p:cTn id="39" dur="1000" fill="hold"/>
                                        <p:tgtEl>
                                          <p:spTgt spid="31"/>
                                        </p:tgtEl>
                                        <p:attrNameLst>
                                          <p:attrName>ppt_x</p:attrName>
                                        </p:attrNameLst>
                                      </p:cBhvr>
                                      <p:tavLst>
                                        <p:tav tm="0">
                                          <p:val>
                                            <p:strVal val="#ppt_x"/>
                                          </p:val>
                                        </p:tav>
                                        <p:tav tm="100000">
                                          <p:val>
                                            <p:strVal val="#ppt_x"/>
                                          </p:val>
                                        </p:tav>
                                      </p:tavLst>
                                    </p:anim>
                                    <p:anim calcmode="lin" valueType="num">
                                      <p:cBhvr>
                                        <p:cTn id="4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up)">
                                      <p:cBhvr>
                                        <p:cTn id="45" dur="500"/>
                                        <p:tgtEl>
                                          <p:spTgt spid="32"/>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35"/>
                                        </p:tgtEl>
                                        <p:attrNameLst>
                                          <p:attrName>style.visibility</p:attrName>
                                        </p:attrNameLst>
                                      </p:cBhvr>
                                      <p:to>
                                        <p:strVal val="visible"/>
                                      </p:to>
                                    </p:set>
                                    <p:animEffect transition="in" filter="fade">
                                      <p:cBhvr>
                                        <p:cTn id="50" dur="1000"/>
                                        <p:tgtEl>
                                          <p:spTgt spid="35"/>
                                        </p:tgtEl>
                                      </p:cBhvr>
                                    </p:animEffect>
                                    <p:anim calcmode="lin" valueType="num">
                                      <p:cBhvr>
                                        <p:cTn id="51" dur="1000" fill="hold"/>
                                        <p:tgtEl>
                                          <p:spTgt spid="35"/>
                                        </p:tgtEl>
                                        <p:attrNameLst>
                                          <p:attrName>ppt_x</p:attrName>
                                        </p:attrNameLst>
                                      </p:cBhvr>
                                      <p:tavLst>
                                        <p:tav tm="0">
                                          <p:val>
                                            <p:strVal val="#ppt_x"/>
                                          </p:val>
                                        </p:tav>
                                        <p:tav tm="100000">
                                          <p:val>
                                            <p:strVal val="#ppt_x"/>
                                          </p:val>
                                        </p:tav>
                                      </p:tavLst>
                                    </p:anim>
                                    <p:anim calcmode="lin" valueType="num">
                                      <p:cBhvr>
                                        <p:cTn id="5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1000"/>
                                        <p:tgtEl>
                                          <p:spTgt spid="36"/>
                                        </p:tgtEl>
                                      </p:cBhvr>
                                    </p:animEffect>
                                    <p:anim calcmode="lin" valueType="num">
                                      <p:cBhvr>
                                        <p:cTn id="58" dur="1000" fill="hold"/>
                                        <p:tgtEl>
                                          <p:spTgt spid="36"/>
                                        </p:tgtEl>
                                        <p:attrNameLst>
                                          <p:attrName>ppt_x</p:attrName>
                                        </p:attrNameLst>
                                      </p:cBhvr>
                                      <p:tavLst>
                                        <p:tav tm="0">
                                          <p:val>
                                            <p:strVal val="#ppt_x"/>
                                          </p:val>
                                        </p:tav>
                                        <p:tav tm="100000">
                                          <p:val>
                                            <p:strVal val="#ppt_x"/>
                                          </p:val>
                                        </p:tav>
                                      </p:tavLst>
                                    </p:anim>
                                    <p:anim calcmode="lin" valueType="num">
                                      <p:cBhvr>
                                        <p:cTn id="5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1" fill="hold" grpId="0" nodeType="click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wipe(up)">
                                      <p:cBhvr>
                                        <p:cTn id="64" dur="500"/>
                                        <p:tgtEl>
                                          <p:spTgt spid="37"/>
                                        </p:tgtEl>
                                      </p:cBhvr>
                                    </p:animEffect>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1000"/>
                                        <p:tgtEl>
                                          <p:spTgt spid="41"/>
                                        </p:tgtEl>
                                      </p:cBhvr>
                                    </p:animEffect>
                                    <p:anim calcmode="lin" valueType="num">
                                      <p:cBhvr>
                                        <p:cTn id="70" dur="1000" fill="hold"/>
                                        <p:tgtEl>
                                          <p:spTgt spid="41"/>
                                        </p:tgtEl>
                                        <p:attrNameLst>
                                          <p:attrName>ppt_x</p:attrName>
                                        </p:attrNameLst>
                                      </p:cBhvr>
                                      <p:tavLst>
                                        <p:tav tm="0">
                                          <p:val>
                                            <p:strVal val="#ppt_x"/>
                                          </p:val>
                                        </p:tav>
                                        <p:tav tm="100000">
                                          <p:val>
                                            <p:strVal val="#ppt_x"/>
                                          </p:val>
                                        </p:tav>
                                      </p:tavLst>
                                    </p:anim>
                                    <p:anim calcmode="lin" valueType="num">
                                      <p:cBhvr>
                                        <p:cTn id="7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42"/>
                                        </p:tgtEl>
                                        <p:attrNameLst>
                                          <p:attrName>style.visibility</p:attrName>
                                        </p:attrNameLst>
                                      </p:cBhvr>
                                      <p:to>
                                        <p:strVal val="visible"/>
                                      </p:to>
                                    </p:set>
                                    <p:animEffect transition="in" filter="fade">
                                      <p:cBhvr>
                                        <p:cTn id="76" dur="1000"/>
                                        <p:tgtEl>
                                          <p:spTgt spid="42"/>
                                        </p:tgtEl>
                                      </p:cBhvr>
                                    </p:animEffect>
                                    <p:anim calcmode="lin" valueType="num">
                                      <p:cBhvr>
                                        <p:cTn id="77" dur="1000" fill="hold"/>
                                        <p:tgtEl>
                                          <p:spTgt spid="42"/>
                                        </p:tgtEl>
                                        <p:attrNameLst>
                                          <p:attrName>ppt_x</p:attrName>
                                        </p:attrNameLst>
                                      </p:cBhvr>
                                      <p:tavLst>
                                        <p:tav tm="0">
                                          <p:val>
                                            <p:strVal val="#ppt_x"/>
                                          </p:val>
                                        </p:tav>
                                        <p:tav tm="100000">
                                          <p:val>
                                            <p:strVal val="#ppt_x"/>
                                          </p:val>
                                        </p:tav>
                                      </p:tavLst>
                                    </p:anim>
                                    <p:anim calcmode="lin" valueType="num">
                                      <p:cBhvr>
                                        <p:cTn id="78"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53" presetClass="entr" presetSubtype="16" fill="hold" nodeType="clickEffect">
                                  <p:stCondLst>
                                    <p:cond delay="0"/>
                                  </p:stCondLst>
                                  <p:childTnLst>
                                    <p:set>
                                      <p:cBhvr>
                                        <p:cTn id="82" dur="1" fill="hold">
                                          <p:stCondLst>
                                            <p:cond delay="0"/>
                                          </p:stCondLst>
                                        </p:cTn>
                                        <p:tgtEl>
                                          <p:spTgt spid="44"/>
                                        </p:tgtEl>
                                        <p:attrNameLst>
                                          <p:attrName>style.visibility</p:attrName>
                                        </p:attrNameLst>
                                      </p:cBhvr>
                                      <p:to>
                                        <p:strVal val="visible"/>
                                      </p:to>
                                    </p:set>
                                    <p:anim calcmode="lin" valueType="num">
                                      <p:cBhvr>
                                        <p:cTn id="83" dur="500" fill="hold"/>
                                        <p:tgtEl>
                                          <p:spTgt spid="44"/>
                                        </p:tgtEl>
                                        <p:attrNameLst>
                                          <p:attrName>ppt_w</p:attrName>
                                        </p:attrNameLst>
                                      </p:cBhvr>
                                      <p:tavLst>
                                        <p:tav tm="0">
                                          <p:val>
                                            <p:fltVal val="0"/>
                                          </p:val>
                                        </p:tav>
                                        <p:tav tm="100000">
                                          <p:val>
                                            <p:strVal val="#ppt_w"/>
                                          </p:val>
                                        </p:tav>
                                      </p:tavLst>
                                    </p:anim>
                                    <p:anim calcmode="lin" valueType="num">
                                      <p:cBhvr>
                                        <p:cTn id="84" dur="500" fill="hold"/>
                                        <p:tgtEl>
                                          <p:spTgt spid="44"/>
                                        </p:tgtEl>
                                        <p:attrNameLst>
                                          <p:attrName>ppt_h</p:attrName>
                                        </p:attrNameLst>
                                      </p:cBhvr>
                                      <p:tavLst>
                                        <p:tav tm="0">
                                          <p:val>
                                            <p:fltVal val="0"/>
                                          </p:val>
                                        </p:tav>
                                        <p:tav tm="100000">
                                          <p:val>
                                            <p:strVal val="#ppt_h"/>
                                          </p:val>
                                        </p:tav>
                                      </p:tavLst>
                                    </p:anim>
                                    <p:animEffect transition="in" filter="fade">
                                      <p:cBhvr>
                                        <p:cTn id="85" dur="500"/>
                                        <p:tgtEl>
                                          <p:spTgt spid="44"/>
                                        </p:tgtEl>
                                      </p:cBhvr>
                                    </p:animEffect>
                                  </p:childTnLst>
                                </p:cTn>
                              </p:par>
                            </p:childTnLst>
                          </p:cTn>
                        </p:par>
                        <p:par>
                          <p:cTn id="86" fill="hold">
                            <p:stCondLst>
                              <p:cond delay="500"/>
                            </p:stCondLst>
                            <p:childTnLst>
                              <p:par>
                                <p:cTn id="87" presetID="22" presetClass="entr" presetSubtype="8"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wipe(left)">
                                      <p:cBhvr>
                                        <p:cTn id="89" dur="500"/>
                                        <p:tgtEl>
                                          <p:spTgt spid="38"/>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xit" presetSubtype="2" fill="hold" grpId="1" nodeType="clickEffect">
                                  <p:stCondLst>
                                    <p:cond delay="0"/>
                                  </p:stCondLst>
                                  <p:childTnLst>
                                    <p:animEffect transition="out" filter="wipe(right)">
                                      <p:cBhvr>
                                        <p:cTn id="93" dur="500"/>
                                        <p:tgtEl>
                                          <p:spTgt spid="38"/>
                                        </p:tgtEl>
                                      </p:cBhvr>
                                    </p:animEffect>
                                    <p:set>
                                      <p:cBhvr>
                                        <p:cTn id="94" dur="1" fill="hold">
                                          <p:stCondLst>
                                            <p:cond delay="499"/>
                                          </p:stCondLst>
                                        </p:cTn>
                                        <p:tgtEl>
                                          <p:spTgt spid="38"/>
                                        </p:tgtEl>
                                        <p:attrNameLst>
                                          <p:attrName>style.visibility</p:attrName>
                                        </p:attrNameLst>
                                      </p:cBhvr>
                                      <p:to>
                                        <p:strVal val="hidden"/>
                                      </p:to>
                                    </p:set>
                                  </p:childTnLst>
                                </p:cTn>
                              </p:par>
                            </p:childTnLst>
                          </p:cTn>
                        </p:par>
                        <p:par>
                          <p:cTn id="95" fill="hold">
                            <p:stCondLst>
                              <p:cond delay="500"/>
                            </p:stCondLst>
                            <p:childTnLst>
                              <p:par>
                                <p:cTn id="96" presetID="53" presetClass="exit" presetSubtype="32" fill="hold" nodeType="afterEffect">
                                  <p:stCondLst>
                                    <p:cond delay="0"/>
                                  </p:stCondLst>
                                  <p:childTnLst>
                                    <p:anim calcmode="lin" valueType="num">
                                      <p:cBhvr>
                                        <p:cTn id="97" dur="500"/>
                                        <p:tgtEl>
                                          <p:spTgt spid="44"/>
                                        </p:tgtEl>
                                        <p:attrNameLst>
                                          <p:attrName>ppt_w</p:attrName>
                                        </p:attrNameLst>
                                      </p:cBhvr>
                                      <p:tavLst>
                                        <p:tav tm="0">
                                          <p:val>
                                            <p:strVal val="ppt_w"/>
                                          </p:val>
                                        </p:tav>
                                        <p:tav tm="100000">
                                          <p:val>
                                            <p:fltVal val="0"/>
                                          </p:val>
                                        </p:tav>
                                      </p:tavLst>
                                    </p:anim>
                                    <p:anim calcmode="lin" valueType="num">
                                      <p:cBhvr>
                                        <p:cTn id="98" dur="500"/>
                                        <p:tgtEl>
                                          <p:spTgt spid="44"/>
                                        </p:tgtEl>
                                        <p:attrNameLst>
                                          <p:attrName>ppt_h</p:attrName>
                                        </p:attrNameLst>
                                      </p:cBhvr>
                                      <p:tavLst>
                                        <p:tav tm="0">
                                          <p:val>
                                            <p:strVal val="ppt_h"/>
                                          </p:val>
                                        </p:tav>
                                        <p:tav tm="100000">
                                          <p:val>
                                            <p:fltVal val="0"/>
                                          </p:val>
                                        </p:tav>
                                      </p:tavLst>
                                    </p:anim>
                                    <p:animEffect transition="out" filter="fade">
                                      <p:cBhvr>
                                        <p:cTn id="99" dur="500"/>
                                        <p:tgtEl>
                                          <p:spTgt spid="44"/>
                                        </p:tgtEl>
                                      </p:cBhvr>
                                    </p:animEffect>
                                    <p:set>
                                      <p:cBhvr>
                                        <p:cTn id="100" dur="1" fill="hold">
                                          <p:stCondLst>
                                            <p:cond delay="49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4" grpId="0"/>
      <p:bldP spid="26" grpId="0"/>
      <p:bldP spid="30" grpId="0"/>
      <p:bldP spid="31" grpId="0"/>
      <p:bldP spid="32" grpId="0" animBg="1"/>
      <p:bldP spid="35" grpId="0"/>
      <p:bldP spid="36" grpId="0"/>
      <p:bldP spid="37" grpId="0" animBg="1"/>
      <p:bldP spid="41" grpId="0"/>
      <p:bldP spid="42" grpId="0"/>
      <p:bldP spid="38" grpId="0" animBg="1"/>
      <p:bldP spid="38"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Çatışma Durumu Nasıl Yönetilmeli</a:t>
            </a:r>
            <a:endParaRPr lang="en-US" sz="2800" dirty="0">
              <a:solidFill>
                <a:schemeClr val="bg1"/>
              </a:solidFill>
            </a:endParaRPr>
          </a:p>
        </p:txBody>
      </p:sp>
      <p:pic>
        <p:nvPicPr>
          <p:cNvPr id="3" name="Resim 2"/>
          <p:cNvPicPr>
            <a:picLocks noChangeAspect="1"/>
          </p:cNvPicPr>
          <p:nvPr/>
        </p:nvPicPr>
        <p:blipFill rotWithShape="1">
          <a:blip r:embed="rId2">
            <a:extLst>
              <a:ext uri="{28A0092B-C50C-407E-A947-70E740481C1C}">
                <a14:useLocalDpi xmlns:a14="http://schemas.microsoft.com/office/drawing/2010/main" val="0"/>
              </a:ext>
            </a:extLst>
          </a:blip>
          <a:srcRect r="80348"/>
          <a:stretch/>
        </p:blipFill>
        <p:spPr>
          <a:xfrm>
            <a:off x="202993" y="1130708"/>
            <a:ext cx="2294401" cy="2143433"/>
          </a:xfrm>
          <a:prstGeom prst="rect">
            <a:avLst/>
          </a:prstGeom>
        </p:spPr>
      </p:pic>
      <p:pic>
        <p:nvPicPr>
          <p:cNvPr id="50" name="Resim 49"/>
          <p:cNvPicPr>
            <a:picLocks noChangeAspect="1"/>
          </p:cNvPicPr>
          <p:nvPr/>
        </p:nvPicPr>
        <p:blipFill rotWithShape="1">
          <a:blip r:embed="rId2">
            <a:extLst>
              <a:ext uri="{28A0092B-C50C-407E-A947-70E740481C1C}">
                <a14:useLocalDpi xmlns:a14="http://schemas.microsoft.com/office/drawing/2010/main" val="0"/>
              </a:ext>
            </a:extLst>
          </a:blip>
          <a:srcRect l="19538" t="-1" r="60810" b="1"/>
          <a:stretch/>
        </p:blipFill>
        <p:spPr>
          <a:xfrm>
            <a:off x="2606981" y="1130708"/>
            <a:ext cx="2294401" cy="2143433"/>
          </a:xfrm>
          <a:prstGeom prst="rect">
            <a:avLst/>
          </a:prstGeom>
        </p:spPr>
      </p:pic>
      <p:pic>
        <p:nvPicPr>
          <p:cNvPr id="51" name="Resim 50"/>
          <p:cNvPicPr>
            <a:picLocks noChangeAspect="1"/>
          </p:cNvPicPr>
          <p:nvPr/>
        </p:nvPicPr>
        <p:blipFill rotWithShape="1">
          <a:blip r:embed="rId2">
            <a:extLst>
              <a:ext uri="{28A0092B-C50C-407E-A947-70E740481C1C}">
                <a14:useLocalDpi xmlns:a14="http://schemas.microsoft.com/office/drawing/2010/main" val="0"/>
              </a:ext>
            </a:extLst>
          </a:blip>
          <a:srcRect l="38908" t="-1" r="41440" b="1"/>
          <a:stretch/>
        </p:blipFill>
        <p:spPr>
          <a:xfrm>
            <a:off x="5010969" y="1130708"/>
            <a:ext cx="2294401" cy="2143433"/>
          </a:xfrm>
          <a:prstGeom prst="rect">
            <a:avLst/>
          </a:prstGeom>
        </p:spPr>
      </p:pic>
      <p:pic>
        <p:nvPicPr>
          <p:cNvPr id="52" name="Resim 51"/>
          <p:cNvPicPr>
            <a:picLocks noChangeAspect="1"/>
          </p:cNvPicPr>
          <p:nvPr/>
        </p:nvPicPr>
        <p:blipFill rotWithShape="1">
          <a:blip r:embed="rId2">
            <a:extLst>
              <a:ext uri="{28A0092B-C50C-407E-A947-70E740481C1C}">
                <a14:useLocalDpi xmlns:a14="http://schemas.microsoft.com/office/drawing/2010/main" val="0"/>
              </a:ext>
            </a:extLst>
          </a:blip>
          <a:srcRect l="59373" t="-1" r="20975" b="1"/>
          <a:stretch/>
        </p:blipFill>
        <p:spPr>
          <a:xfrm>
            <a:off x="7392834" y="1130708"/>
            <a:ext cx="2294401" cy="2143433"/>
          </a:xfrm>
          <a:prstGeom prst="rect">
            <a:avLst/>
          </a:prstGeom>
        </p:spPr>
      </p:pic>
      <p:pic>
        <p:nvPicPr>
          <p:cNvPr id="53" name="Resim 52"/>
          <p:cNvPicPr>
            <a:picLocks noChangeAspect="1"/>
          </p:cNvPicPr>
          <p:nvPr/>
        </p:nvPicPr>
        <p:blipFill rotWithShape="1">
          <a:blip r:embed="rId2">
            <a:extLst>
              <a:ext uri="{28A0092B-C50C-407E-A947-70E740481C1C}">
                <a14:useLocalDpi xmlns:a14="http://schemas.microsoft.com/office/drawing/2010/main" val="0"/>
              </a:ext>
            </a:extLst>
          </a:blip>
          <a:srcRect l="80005" t="-1" r="343" b="1"/>
          <a:stretch/>
        </p:blipFill>
        <p:spPr>
          <a:xfrm>
            <a:off x="9774699" y="1130707"/>
            <a:ext cx="2294401" cy="2143433"/>
          </a:xfrm>
          <a:prstGeom prst="rect">
            <a:avLst/>
          </a:prstGeom>
        </p:spPr>
      </p:pic>
      <p:sp>
        <p:nvSpPr>
          <p:cNvPr id="54" name="Google Shape;410;p8"/>
          <p:cNvSpPr/>
          <p:nvPr/>
        </p:nvSpPr>
        <p:spPr>
          <a:xfrm>
            <a:off x="202993" y="3510114"/>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DİNLE</a:t>
            </a:r>
          </a:p>
          <a:p>
            <a:pPr lvl="0" algn="ctr"/>
            <a:r>
              <a:rPr lang="tr-TR" sz="2400" dirty="0" smtClean="0">
                <a:ea typeface="Calibri"/>
                <a:cs typeface="Calibri"/>
                <a:sym typeface="Calibri"/>
              </a:rPr>
              <a:t>Karşındakini dikkatle dinle. Onu anlamaya çalış.</a:t>
            </a:r>
            <a:endParaRPr sz="2400" dirty="0">
              <a:ea typeface="Calibri"/>
              <a:cs typeface="Calibri"/>
              <a:sym typeface="Calibri"/>
            </a:endParaRPr>
          </a:p>
        </p:txBody>
      </p:sp>
      <p:sp>
        <p:nvSpPr>
          <p:cNvPr id="56" name="Google Shape;410;p8"/>
          <p:cNvSpPr/>
          <p:nvPr/>
        </p:nvSpPr>
        <p:spPr>
          <a:xfrm>
            <a:off x="2606980" y="3510113"/>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SAYGILI OL</a:t>
            </a:r>
          </a:p>
          <a:p>
            <a:pPr lvl="0" algn="ctr"/>
            <a:r>
              <a:rPr lang="tr-TR" sz="2400" dirty="0" smtClean="0">
                <a:ea typeface="Calibri"/>
                <a:cs typeface="Calibri"/>
                <a:sym typeface="Calibri"/>
              </a:rPr>
              <a:t>Farklılıklara karşı saygılı ol. </a:t>
            </a:r>
            <a:endParaRPr lang="tr-TR" sz="2400" dirty="0">
              <a:ea typeface="Calibri"/>
              <a:cs typeface="Calibri"/>
              <a:sym typeface="Calibri"/>
            </a:endParaRPr>
          </a:p>
          <a:p>
            <a:pPr lvl="0" algn="ctr"/>
            <a:endParaRPr lang="tr-TR" sz="2400" dirty="0" smtClean="0">
              <a:ea typeface="Calibri"/>
              <a:cs typeface="Calibri"/>
              <a:sym typeface="Calibri"/>
            </a:endParaRPr>
          </a:p>
          <a:p>
            <a:pPr lvl="0" algn="ctr"/>
            <a:endParaRPr sz="2400" dirty="0">
              <a:ea typeface="Calibri"/>
              <a:cs typeface="Calibri"/>
              <a:sym typeface="Calibri"/>
            </a:endParaRPr>
          </a:p>
        </p:txBody>
      </p:sp>
      <p:sp>
        <p:nvSpPr>
          <p:cNvPr id="57" name="Google Shape;410;p8"/>
          <p:cNvSpPr/>
          <p:nvPr/>
        </p:nvSpPr>
        <p:spPr>
          <a:xfrm>
            <a:off x="5010967" y="3510112"/>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AÇIK OL</a:t>
            </a:r>
          </a:p>
          <a:p>
            <a:pPr lvl="0" algn="ctr"/>
            <a:r>
              <a:rPr lang="tr-TR" sz="2400" dirty="0" smtClean="0">
                <a:ea typeface="Calibri"/>
                <a:cs typeface="Calibri"/>
                <a:sym typeface="Calibri"/>
              </a:rPr>
              <a:t>Duygularını sakin ve açık bir şekilde ifade et.</a:t>
            </a:r>
            <a:endParaRPr sz="2400" dirty="0">
              <a:ea typeface="Calibri"/>
              <a:cs typeface="Calibri"/>
              <a:sym typeface="Calibri"/>
            </a:endParaRPr>
          </a:p>
        </p:txBody>
      </p:sp>
      <p:sp>
        <p:nvSpPr>
          <p:cNvPr id="58" name="Google Shape;410;p8"/>
          <p:cNvSpPr/>
          <p:nvPr/>
        </p:nvSpPr>
        <p:spPr>
          <a:xfrm>
            <a:off x="7414954" y="3510111"/>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YAPICI OL</a:t>
            </a:r>
          </a:p>
          <a:p>
            <a:pPr lvl="0" algn="ctr"/>
            <a:r>
              <a:rPr lang="tr-TR" sz="2400" dirty="0" smtClean="0">
                <a:ea typeface="Calibri"/>
                <a:cs typeface="Calibri"/>
                <a:sym typeface="Calibri"/>
              </a:rPr>
              <a:t>Çözüm üretmeye odaklan.</a:t>
            </a:r>
          </a:p>
          <a:p>
            <a:pPr lvl="0" algn="ctr"/>
            <a:endParaRPr sz="2400" dirty="0">
              <a:ea typeface="Calibri"/>
              <a:cs typeface="Calibri"/>
              <a:sym typeface="Calibri"/>
            </a:endParaRPr>
          </a:p>
        </p:txBody>
      </p:sp>
      <p:sp>
        <p:nvSpPr>
          <p:cNvPr id="59" name="Google Shape;410;p8"/>
          <p:cNvSpPr/>
          <p:nvPr/>
        </p:nvSpPr>
        <p:spPr>
          <a:xfrm>
            <a:off x="9818941" y="3510111"/>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ÖZÜR DİLE</a:t>
            </a:r>
          </a:p>
          <a:p>
            <a:pPr lvl="0" algn="ctr"/>
            <a:r>
              <a:rPr lang="tr-TR" sz="2400" dirty="0" smtClean="0">
                <a:ea typeface="Calibri"/>
                <a:cs typeface="Calibri"/>
                <a:sym typeface="Calibri"/>
              </a:rPr>
              <a:t>Hatalıysan özür dile değilsen  affetmesini bil.</a:t>
            </a:r>
            <a:endParaRPr sz="2400" dirty="0">
              <a:ea typeface="Calibri"/>
              <a:cs typeface="Calibri"/>
              <a:sym typeface="Calibri"/>
            </a:endParaRPr>
          </a:p>
        </p:txBody>
      </p:sp>
    </p:spTree>
    <p:extLst>
      <p:ext uri="{BB962C8B-B14F-4D97-AF65-F5344CB8AC3E}">
        <p14:creationId xmlns:p14="http://schemas.microsoft.com/office/powerpoint/2010/main" val="412586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2" presetClass="entr" presetSubtype="1" fill="hold" grpId="0" nodeType="afterEffect">
                                  <p:stCondLst>
                                    <p:cond delay="0"/>
                                  </p:stCondLst>
                                  <p:childTnLst>
                                    <p:set>
                                      <p:cBhvr>
                                        <p:cTn id="12" dur="1" fill="hold">
                                          <p:stCondLst>
                                            <p:cond delay="0"/>
                                          </p:stCondLst>
                                        </p:cTn>
                                        <p:tgtEl>
                                          <p:spTgt spid="54"/>
                                        </p:tgtEl>
                                        <p:attrNameLst>
                                          <p:attrName>style.visibility</p:attrName>
                                        </p:attrNameLst>
                                      </p:cBhvr>
                                      <p:to>
                                        <p:strVal val="visible"/>
                                      </p:to>
                                    </p:set>
                                    <p:anim calcmode="lin" valueType="num">
                                      <p:cBhvr additive="base">
                                        <p:cTn id="13" dur="500"/>
                                        <p:tgtEl>
                                          <p:spTgt spid="54"/>
                                        </p:tgtEl>
                                        <p:attrNameLst>
                                          <p:attrName>ppt_y</p:attrName>
                                        </p:attrNameLst>
                                      </p:cBhvr>
                                      <p:tavLst>
                                        <p:tav tm="0">
                                          <p:val>
                                            <p:strVal val="#ppt_y-#ppt_h*1.125000"/>
                                          </p:val>
                                        </p:tav>
                                        <p:tav tm="100000">
                                          <p:val>
                                            <p:strVal val="#ppt_y"/>
                                          </p:val>
                                        </p:tav>
                                      </p:tavLst>
                                    </p:anim>
                                    <p:animEffect transition="in" filter="wipe(down)">
                                      <p:cBhvr>
                                        <p:cTn id="14" dur="500"/>
                                        <p:tgtEl>
                                          <p:spTgt spid="5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animEffect transition="in" filter="fade">
                                      <p:cBhvr>
                                        <p:cTn id="21" dur="500"/>
                                        <p:tgtEl>
                                          <p:spTgt spid="50"/>
                                        </p:tgtEl>
                                      </p:cBhvr>
                                    </p:animEffect>
                                  </p:childTnLst>
                                </p:cTn>
                              </p:par>
                            </p:childTnLst>
                          </p:cTn>
                        </p:par>
                        <p:par>
                          <p:cTn id="22" fill="hold">
                            <p:stCondLst>
                              <p:cond delay="500"/>
                            </p:stCondLst>
                            <p:childTnLst>
                              <p:par>
                                <p:cTn id="23" presetID="12" presetClass="entr" presetSubtype="1"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additive="base">
                                        <p:cTn id="25" dur="500"/>
                                        <p:tgtEl>
                                          <p:spTgt spid="56"/>
                                        </p:tgtEl>
                                        <p:attrNameLst>
                                          <p:attrName>ppt_y</p:attrName>
                                        </p:attrNameLst>
                                      </p:cBhvr>
                                      <p:tavLst>
                                        <p:tav tm="0">
                                          <p:val>
                                            <p:strVal val="#ppt_y-#ppt_h*1.125000"/>
                                          </p:val>
                                        </p:tav>
                                        <p:tav tm="100000">
                                          <p:val>
                                            <p:strVal val="#ppt_y"/>
                                          </p:val>
                                        </p:tav>
                                      </p:tavLst>
                                    </p:anim>
                                    <p:animEffect transition="in" filter="wipe(down)">
                                      <p:cBhvr>
                                        <p:cTn id="26" dur="500"/>
                                        <p:tgtEl>
                                          <p:spTgt spid="56"/>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51"/>
                                        </p:tgtEl>
                                        <p:attrNameLst>
                                          <p:attrName>style.visibility</p:attrName>
                                        </p:attrNameLst>
                                      </p:cBhvr>
                                      <p:to>
                                        <p:strVal val="visible"/>
                                      </p:to>
                                    </p:set>
                                    <p:anim calcmode="lin" valueType="num">
                                      <p:cBhvr>
                                        <p:cTn id="31" dur="500" fill="hold"/>
                                        <p:tgtEl>
                                          <p:spTgt spid="51"/>
                                        </p:tgtEl>
                                        <p:attrNameLst>
                                          <p:attrName>ppt_w</p:attrName>
                                        </p:attrNameLst>
                                      </p:cBhvr>
                                      <p:tavLst>
                                        <p:tav tm="0">
                                          <p:val>
                                            <p:fltVal val="0"/>
                                          </p:val>
                                        </p:tav>
                                        <p:tav tm="100000">
                                          <p:val>
                                            <p:strVal val="#ppt_w"/>
                                          </p:val>
                                        </p:tav>
                                      </p:tavLst>
                                    </p:anim>
                                    <p:anim calcmode="lin" valueType="num">
                                      <p:cBhvr>
                                        <p:cTn id="32" dur="500" fill="hold"/>
                                        <p:tgtEl>
                                          <p:spTgt spid="51"/>
                                        </p:tgtEl>
                                        <p:attrNameLst>
                                          <p:attrName>ppt_h</p:attrName>
                                        </p:attrNameLst>
                                      </p:cBhvr>
                                      <p:tavLst>
                                        <p:tav tm="0">
                                          <p:val>
                                            <p:fltVal val="0"/>
                                          </p:val>
                                        </p:tav>
                                        <p:tav tm="100000">
                                          <p:val>
                                            <p:strVal val="#ppt_h"/>
                                          </p:val>
                                        </p:tav>
                                      </p:tavLst>
                                    </p:anim>
                                    <p:animEffect transition="in" filter="fade">
                                      <p:cBhvr>
                                        <p:cTn id="33" dur="500"/>
                                        <p:tgtEl>
                                          <p:spTgt spid="51"/>
                                        </p:tgtEl>
                                      </p:cBhvr>
                                    </p:animEffect>
                                  </p:childTnLst>
                                </p:cTn>
                              </p:par>
                            </p:childTnLst>
                          </p:cTn>
                        </p:par>
                        <p:par>
                          <p:cTn id="34" fill="hold">
                            <p:stCondLst>
                              <p:cond delay="500"/>
                            </p:stCondLst>
                            <p:childTnLst>
                              <p:par>
                                <p:cTn id="35" presetID="12" presetClass="entr" presetSubtype="1"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p:tgtEl>
                                          <p:spTgt spid="57"/>
                                        </p:tgtEl>
                                        <p:attrNameLst>
                                          <p:attrName>ppt_y</p:attrName>
                                        </p:attrNameLst>
                                      </p:cBhvr>
                                      <p:tavLst>
                                        <p:tav tm="0">
                                          <p:val>
                                            <p:strVal val="#ppt_y-#ppt_h*1.125000"/>
                                          </p:val>
                                        </p:tav>
                                        <p:tav tm="100000">
                                          <p:val>
                                            <p:strVal val="#ppt_y"/>
                                          </p:val>
                                        </p:tav>
                                      </p:tavLst>
                                    </p:anim>
                                    <p:animEffect transition="in" filter="wipe(down)">
                                      <p:cBhvr>
                                        <p:cTn id="38" dur="500"/>
                                        <p:tgtEl>
                                          <p:spTgt spid="57"/>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p:cTn id="43" dur="500" fill="hold"/>
                                        <p:tgtEl>
                                          <p:spTgt spid="52"/>
                                        </p:tgtEl>
                                        <p:attrNameLst>
                                          <p:attrName>ppt_w</p:attrName>
                                        </p:attrNameLst>
                                      </p:cBhvr>
                                      <p:tavLst>
                                        <p:tav tm="0">
                                          <p:val>
                                            <p:fltVal val="0"/>
                                          </p:val>
                                        </p:tav>
                                        <p:tav tm="100000">
                                          <p:val>
                                            <p:strVal val="#ppt_w"/>
                                          </p:val>
                                        </p:tav>
                                      </p:tavLst>
                                    </p:anim>
                                    <p:anim calcmode="lin" valueType="num">
                                      <p:cBhvr>
                                        <p:cTn id="44" dur="500" fill="hold"/>
                                        <p:tgtEl>
                                          <p:spTgt spid="52"/>
                                        </p:tgtEl>
                                        <p:attrNameLst>
                                          <p:attrName>ppt_h</p:attrName>
                                        </p:attrNameLst>
                                      </p:cBhvr>
                                      <p:tavLst>
                                        <p:tav tm="0">
                                          <p:val>
                                            <p:fltVal val="0"/>
                                          </p:val>
                                        </p:tav>
                                        <p:tav tm="100000">
                                          <p:val>
                                            <p:strVal val="#ppt_h"/>
                                          </p:val>
                                        </p:tav>
                                      </p:tavLst>
                                    </p:anim>
                                    <p:animEffect transition="in" filter="fade">
                                      <p:cBhvr>
                                        <p:cTn id="45" dur="500"/>
                                        <p:tgtEl>
                                          <p:spTgt spid="52"/>
                                        </p:tgtEl>
                                      </p:cBhvr>
                                    </p:animEffect>
                                  </p:childTnLst>
                                </p:cTn>
                              </p:par>
                            </p:childTnLst>
                          </p:cTn>
                        </p:par>
                        <p:par>
                          <p:cTn id="46" fill="hold">
                            <p:stCondLst>
                              <p:cond delay="500"/>
                            </p:stCondLst>
                            <p:childTnLst>
                              <p:par>
                                <p:cTn id="47" presetID="12" presetClass="entr" presetSubtype="1"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500"/>
                                        <p:tgtEl>
                                          <p:spTgt spid="58"/>
                                        </p:tgtEl>
                                        <p:attrNameLst>
                                          <p:attrName>ppt_y</p:attrName>
                                        </p:attrNameLst>
                                      </p:cBhvr>
                                      <p:tavLst>
                                        <p:tav tm="0">
                                          <p:val>
                                            <p:strVal val="#ppt_y-#ppt_h*1.125000"/>
                                          </p:val>
                                        </p:tav>
                                        <p:tav tm="100000">
                                          <p:val>
                                            <p:strVal val="#ppt_y"/>
                                          </p:val>
                                        </p:tav>
                                      </p:tavLst>
                                    </p:anim>
                                    <p:animEffect transition="in" filter="wipe(down)">
                                      <p:cBhvr>
                                        <p:cTn id="50" dur="500"/>
                                        <p:tgtEl>
                                          <p:spTgt spid="58"/>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53"/>
                                        </p:tgtEl>
                                        <p:attrNameLst>
                                          <p:attrName>style.visibility</p:attrName>
                                        </p:attrNameLst>
                                      </p:cBhvr>
                                      <p:to>
                                        <p:strVal val="visible"/>
                                      </p:to>
                                    </p:set>
                                    <p:anim calcmode="lin" valueType="num">
                                      <p:cBhvr>
                                        <p:cTn id="55" dur="500" fill="hold"/>
                                        <p:tgtEl>
                                          <p:spTgt spid="53"/>
                                        </p:tgtEl>
                                        <p:attrNameLst>
                                          <p:attrName>ppt_w</p:attrName>
                                        </p:attrNameLst>
                                      </p:cBhvr>
                                      <p:tavLst>
                                        <p:tav tm="0">
                                          <p:val>
                                            <p:fltVal val="0"/>
                                          </p:val>
                                        </p:tav>
                                        <p:tav tm="100000">
                                          <p:val>
                                            <p:strVal val="#ppt_w"/>
                                          </p:val>
                                        </p:tav>
                                      </p:tavLst>
                                    </p:anim>
                                    <p:anim calcmode="lin" valueType="num">
                                      <p:cBhvr>
                                        <p:cTn id="56" dur="500" fill="hold"/>
                                        <p:tgtEl>
                                          <p:spTgt spid="53"/>
                                        </p:tgtEl>
                                        <p:attrNameLst>
                                          <p:attrName>ppt_h</p:attrName>
                                        </p:attrNameLst>
                                      </p:cBhvr>
                                      <p:tavLst>
                                        <p:tav tm="0">
                                          <p:val>
                                            <p:fltVal val="0"/>
                                          </p:val>
                                        </p:tav>
                                        <p:tav tm="100000">
                                          <p:val>
                                            <p:strVal val="#ppt_h"/>
                                          </p:val>
                                        </p:tav>
                                      </p:tavLst>
                                    </p:anim>
                                    <p:animEffect transition="in" filter="fade">
                                      <p:cBhvr>
                                        <p:cTn id="57" dur="500"/>
                                        <p:tgtEl>
                                          <p:spTgt spid="53"/>
                                        </p:tgtEl>
                                      </p:cBhvr>
                                    </p:animEffect>
                                  </p:childTnLst>
                                </p:cTn>
                              </p:par>
                            </p:childTnLst>
                          </p:cTn>
                        </p:par>
                        <p:par>
                          <p:cTn id="58" fill="hold">
                            <p:stCondLst>
                              <p:cond delay="500"/>
                            </p:stCondLst>
                            <p:childTnLst>
                              <p:par>
                                <p:cTn id="59" presetID="12" presetClass="entr" presetSubtype="1" fill="hold" grpId="0" nodeType="after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500"/>
                                        <p:tgtEl>
                                          <p:spTgt spid="59"/>
                                        </p:tgtEl>
                                        <p:attrNameLst>
                                          <p:attrName>ppt_y</p:attrName>
                                        </p:attrNameLst>
                                      </p:cBhvr>
                                      <p:tavLst>
                                        <p:tav tm="0">
                                          <p:val>
                                            <p:strVal val="#ppt_y-#ppt_h*1.125000"/>
                                          </p:val>
                                        </p:tav>
                                        <p:tav tm="100000">
                                          <p:val>
                                            <p:strVal val="#ppt_y"/>
                                          </p:val>
                                        </p:tav>
                                      </p:tavLst>
                                    </p:anim>
                                    <p:animEffect transition="in" filter="wipe(down)">
                                      <p:cBhvr>
                                        <p:cTn id="62"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57" grpId="0" animBg="1"/>
      <p:bldP spid="58" grpId="0" animBg="1"/>
      <p:bldP spid="5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 name="Title 1"/>
          <p:cNvSpPr txBox="1">
            <a:spLocks/>
          </p:cNvSpPr>
          <p:nvPr/>
        </p:nvSpPr>
        <p:spPr>
          <a:xfrm>
            <a:off x="0" y="933450"/>
            <a:ext cx="12192000" cy="336232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rgbClr val="FF0000"/>
                </a:solidFill>
              </a:rPr>
              <a:t>UYGULANIŞI</a:t>
            </a:r>
          </a:p>
          <a:p>
            <a:pPr marL="342900" indent="-342900">
              <a:buFont typeface="Arial" panose="020B0604020202020204" pitchFamily="34" charset="0"/>
              <a:buChar char="•"/>
            </a:pPr>
            <a:r>
              <a:rPr lang="tr-TR" sz="2400" dirty="0" smtClean="0">
                <a:solidFill>
                  <a:schemeClr val="tx1"/>
                </a:solidFill>
              </a:rPr>
              <a:t>Bu etkinlikte iki öğrenci tahtaya çıkarılır.</a:t>
            </a:r>
          </a:p>
          <a:p>
            <a:pPr marL="342900" indent="-342900">
              <a:buFont typeface="Arial" panose="020B0604020202020204" pitchFamily="34" charset="0"/>
              <a:buChar char="•"/>
            </a:pPr>
            <a:r>
              <a:rPr lang="tr-TR" sz="2400" dirty="0" smtClean="0">
                <a:solidFill>
                  <a:schemeClr val="tx1"/>
                </a:solidFill>
              </a:rPr>
              <a:t>1. öğrenci sol taraftaki D ve Y harfine, 2. öğrenci ise sağ taraftaki D ve Y harfine basabilir.</a:t>
            </a:r>
          </a:p>
          <a:p>
            <a:pPr marL="342900" indent="-342900">
              <a:buFont typeface="Arial" panose="020B0604020202020204" pitchFamily="34" charset="0"/>
              <a:buChar char="•"/>
            </a:pPr>
            <a:r>
              <a:rPr lang="tr-TR" sz="2400" dirty="0" smtClean="0">
                <a:solidFill>
                  <a:schemeClr val="tx1"/>
                </a:solidFill>
              </a:rPr>
              <a:t>Soruyu önce hangi öğrenci doğru bir şekilde cevaplarsa o öğrenci kazanır. </a:t>
            </a:r>
          </a:p>
          <a:p>
            <a:pPr marL="342900" indent="-342900">
              <a:buFont typeface="Arial" panose="020B0604020202020204" pitchFamily="34" charset="0"/>
              <a:buChar char="•"/>
            </a:pPr>
            <a:r>
              <a:rPr lang="tr-TR" sz="2400" dirty="0" smtClean="0">
                <a:solidFill>
                  <a:schemeClr val="tx1"/>
                </a:solidFill>
              </a:rPr>
              <a:t>Kaybeden öğrencinin yerine başka bir öğrenci gelir.</a:t>
            </a:r>
          </a:p>
          <a:p>
            <a:pPr marL="342900" indent="-342900">
              <a:buFont typeface="Arial" panose="020B0604020202020204" pitchFamily="34" charset="0"/>
              <a:buChar char="•"/>
            </a:pPr>
            <a:r>
              <a:rPr lang="tr-TR" sz="2400" dirty="0" smtClean="0">
                <a:solidFill>
                  <a:schemeClr val="tx1"/>
                </a:solidFill>
              </a:rPr>
              <a:t>Soruya önce basan öğrenci eğer yanlış cevap verdiyse bu sefer o kaybeder ve onun yerine başka bir öğrenci gelir.</a:t>
            </a:r>
          </a:p>
          <a:p>
            <a:pPr marL="342900" indent="-342900">
              <a:buFont typeface="Arial" panose="020B0604020202020204" pitchFamily="34" charset="0"/>
              <a:buChar char="•"/>
            </a:pPr>
            <a:r>
              <a:rPr lang="tr-TR" sz="2400" dirty="0" smtClean="0">
                <a:solidFill>
                  <a:schemeClr val="tx1"/>
                </a:solidFill>
              </a:rPr>
              <a:t>Verilen süre sonunda iki öğrenci de cevap veremezse yerine yeni iki öğrenci seçilir.</a:t>
            </a:r>
          </a:p>
        </p:txBody>
      </p:sp>
      <p:pic>
        <p:nvPicPr>
          <p:cNvPr id="5" name="Resi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4784940" y="5968745"/>
            <a:ext cx="1871362" cy="818356"/>
            <a:chOff x="10081839" y="4157577"/>
            <a:chExt cx="1871362" cy="818356"/>
          </a:xfrm>
        </p:grpSpPr>
        <p:sp>
          <p:nvSpPr>
            <p:cNvPr id="13"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4" name="Resim 13">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483014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Gazete, bülten veya e-posta yoluyla gerçekleştirilen iletişimler yazılı iletişim türüne girer.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3221357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İyi bir konuşmacı </a:t>
            </a:r>
            <a:r>
              <a:rPr lang="tr-TR" sz="2400" dirty="0" smtClean="0"/>
              <a:t>dinleyicilerle </a:t>
            </a:r>
            <a:r>
              <a:rPr lang="tr-TR" sz="2400" dirty="0"/>
              <a:t>göz teması kurmaktan kaçınır.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349754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"Odanı toplamadığında kendimi üzgün hissediyorum." cümlesi ben dili kullanımına bir örnektir.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562442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İletişimde beden dilinin </a:t>
            </a:r>
            <a:r>
              <a:rPr lang="tr-TR" sz="2400" dirty="0" smtClean="0"/>
              <a:t>etkisi</a:t>
            </a:r>
            <a:r>
              <a:rPr lang="tr-TR" sz="2400" dirty="0"/>
              <a:t>, söylenen kelimelerin etkisinden daha azdır. </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920069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Bir başkasının konuşması sırasında "Sen zaten hep böyle yapıyorsun!" demek ben diline örnektir.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3134079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Konuşmacı ile göz teması kurmak ve onu dikkatle dinlemek etkili bir dinleyicinin temel özelliklerindendir. </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1764285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Konuşan kişiyi yargılamadan, dikkatle dinlemek ve onunla göz teması kurmak etkin dinleme kurallarındandır.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3076582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Farklı kültür, inanç veya görüşlere sahip bireylere ön yargıyla yaklaşmak toplumsal uyumu ve barışı artırır.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2740114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Dinleyici konumundayken konuşmacının sözünü kesmek ve sürekli öğüt vermek etkili iletişimi güçlendirir.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8489963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Bir kişinin duygu ve düşüncelerini muhatabına aktarırken kaba ve alaycı bir üslup kullanması iletişimi olumsuz etkiler.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852024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608415"/>
            <a:ext cx="12192000" cy="592573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rgbClr val="FF0000"/>
                </a:solidFill>
              </a:rPr>
              <a:t>UYGULANIŞI</a:t>
            </a:r>
          </a:p>
          <a:p>
            <a:pPr marL="342900" indent="-342900">
              <a:buFont typeface="Arial" panose="020B0604020202020204" pitchFamily="34" charset="0"/>
              <a:buChar char="•"/>
            </a:pPr>
            <a:r>
              <a:rPr lang="tr-TR" sz="2400" dirty="0">
                <a:solidFill>
                  <a:schemeClr val="tx1"/>
                </a:solidFill>
              </a:rPr>
              <a:t>Bu etkinlikte iki grup oluşturulur.</a:t>
            </a:r>
          </a:p>
          <a:p>
            <a:pPr marL="342900" indent="-342900">
              <a:buFont typeface="Arial" panose="020B0604020202020204" pitchFamily="34" charset="0"/>
              <a:buChar char="•"/>
            </a:pPr>
            <a:r>
              <a:rPr lang="tr-TR" sz="2400" dirty="0">
                <a:solidFill>
                  <a:schemeClr val="tx1"/>
                </a:solidFill>
              </a:rPr>
              <a:t>A grubunun 1. öğrencisi ile B </a:t>
            </a:r>
            <a:r>
              <a:rPr lang="tr-TR" sz="2400" dirty="0" smtClean="0">
                <a:solidFill>
                  <a:schemeClr val="tx1"/>
                </a:solidFill>
              </a:rPr>
              <a:t>grubunun </a:t>
            </a:r>
            <a:r>
              <a:rPr lang="tr-TR" sz="2400" dirty="0">
                <a:solidFill>
                  <a:schemeClr val="tx1"/>
                </a:solidFill>
              </a:rPr>
              <a:t>1. öğrencisi tahtaya çıkar.</a:t>
            </a:r>
          </a:p>
          <a:p>
            <a:pPr marL="342900" indent="-342900">
              <a:buFont typeface="Arial" panose="020B0604020202020204" pitchFamily="34" charset="0"/>
              <a:buChar char="•"/>
            </a:pPr>
            <a:r>
              <a:rPr lang="tr-TR" sz="2400" dirty="0">
                <a:solidFill>
                  <a:schemeClr val="tx1"/>
                </a:solidFill>
              </a:rPr>
              <a:t>A grubunun öğrencileri A </a:t>
            </a:r>
            <a:r>
              <a:rPr lang="tr-TR" sz="2400" dirty="0" smtClean="0">
                <a:solidFill>
                  <a:schemeClr val="tx1"/>
                </a:solidFill>
              </a:rPr>
              <a:t>harfine, </a:t>
            </a:r>
            <a:r>
              <a:rPr lang="tr-TR" sz="2400" dirty="0">
                <a:solidFill>
                  <a:schemeClr val="tx1"/>
                </a:solidFill>
              </a:rPr>
              <a:t>B grubunun öğrencileri ise B harfine basabilir.</a:t>
            </a:r>
          </a:p>
          <a:p>
            <a:pPr marL="342900" indent="-342900">
              <a:buFont typeface="Arial" panose="020B0604020202020204" pitchFamily="34" charset="0"/>
              <a:buChar char="•"/>
            </a:pPr>
            <a:r>
              <a:rPr lang="tr-TR" sz="2400" dirty="0">
                <a:solidFill>
                  <a:schemeClr val="tx1"/>
                </a:solidFill>
              </a:rPr>
              <a:t>Çıkan açık uçlu sorunun cevabını bulan öğrenci 30 saniye içinde kendi harfine basmalıdır.</a:t>
            </a:r>
          </a:p>
          <a:p>
            <a:pPr marL="342900" indent="-342900">
              <a:buFont typeface="Arial" panose="020B0604020202020204" pitchFamily="34" charset="0"/>
              <a:buChar char="•"/>
            </a:pPr>
            <a:r>
              <a:rPr lang="tr-TR" sz="2400" dirty="0">
                <a:solidFill>
                  <a:schemeClr val="tx1"/>
                </a:solidFill>
              </a:rPr>
              <a:t>Kim önce basarsa sorunun cevabını o verecektir. A grubu önce bastıysa açılan pencerede A grubunun harfi </a:t>
            </a:r>
            <a:r>
              <a:rPr lang="tr-TR" sz="2400" dirty="0" smtClean="0">
                <a:solidFill>
                  <a:schemeClr val="tx1"/>
                </a:solidFill>
              </a:rPr>
              <a:t>olacak, </a:t>
            </a:r>
            <a:r>
              <a:rPr lang="tr-TR" sz="2400" dirty="0">
                <a:solidFill>
                  <a:schemeClr val="tx1"/>
                </a:solidFill>
              </a:rPr>
              <a:t>B grubunun harfi olmayacaktır. B grubu önce bastıysa B grubunun harfi </a:t>
            </a:r>
            <a:r>
              <a:rPr lang="tr-TR" sz="2400" dirty="0" smtClean="0">
                <a:solidFill>
                  <a:schemeClr val="tx1"/>
                </a:solidFill>
              </a:rPr>
              <a:t>olacak, </a:t>
            </a:r>
            <a:r>
              <a:rPr lang="tr-TR" sz="2400" dirty="0">
                <a:solidFill>
                  <a:schemeClr val="tx1"/>
                </a:solidFill>
              </a:rPr>
              <a:t>A grubunun harfi olmayacaktır.</a:t>
            </a:r>
          </a:p>
          <a:p>
            <a:pPr marL="342900" indent="-342900">
              <a:buFont typeface="Arial" panose="020B0604020202020204" pitchFamily="34" charset="0"/>
              <a:buChar char="•"/>
            </a:pPr>
            <a:r>
              <a:rPr lang="tr-TR" sz="2400" dirty="0">
                <a:solidFill>
                  <a:schemeClr val="tx1"/>
                </a:solidFill>
              </a:rPr>
              <a:t>Kim önce bastıysa soruya 10 saniye içinde cevap vermelidir. </a:t>
            </a:r>
          </a:p>
          <a:p>
            <a:pPr marL="342900" indent="-342900">
              <a:buFont typeface="Arial" panose="020B0604020202020204" pitchFamily="34" charset="0"/>
              <a:buChar char="•"/>
            </a:pPr>
            <a:r>
              <a:rPr lang="tr-TR" sz="2400" dirty="0">
                <a:solidFill>
                  <a:schemeClr val="tx1"/>
                </a:solidFill>
              </a:rPr>
              <a:t>Öğrenci cevabı verdikten sonra ‘‘Cevap’’ butonuna basılarak doğru cevap açılır.</a:t>
            </a:r>
          </a:p>
          <a:p>
            <a:pPr marL="342900" indent="-342900">
              <a:buFont typeface="Arial" panose="020B0604020202020204" pitchFamily="34" charset="0"/>
              <a:buChar char="•"/>
            </a:pPr>
            <a:r>
              <a:rPr lang="tr-TR" sz="2400" dirty="0">
                <a:solidFill>
                  <a:schemeClr val="tx1"/>
                </a:solidFill>
              </a:rPr>
              <a:t>Eğer 10 saniye içinde cevap vermezse ‘‘Soruya Dön’’ tuşu ile soruya tekrar dönülür. Bu sefer diğer öğrencinin </a:t>
            </a:r>
            <a:r>
              <a:rPr lang="tr-TR" sz="2400" dirty="0" smtClean="0">
                <a:solidFill>
                  <a:schemeClr val="tx1"/>
                </a:solidFill>
              </a:rPr>
              <a:t>cevaplaması </a:t>
            </a:r>
            <a:r>
              <a:rPr lang="tr-TR" sz="2400" dirty="0">
                <a:solidFill>
                  <a:schemeClr val="tx1"/>
                </a:solidFill>
              </a:rPr>
              <a:t>istenir. </a:t>
            </a:r>
          </a:p>
          <a:p>
            <a:pPr marL="342900" indent="-342900">
              <a:buFont typeface="Arial" panose="020B0604020202020204" pitchFamily="34" charset="0"/>
              <a:buChar char="•"/>
            </a:pPr>
            <a:r>
              <a:rPr lang="tr-TR" sz="2400" dirty="0">
                <a:solidFill>
                  <a:schemeClr val="tx1"/>
                </a:solidFill>
              </a:rPr>
              <a:t>Doğru cevap verildi ise gruplardan iki yeni öğrenci gelir ve ‘‘Yeni Soru’’ butonuna basılarak yeni soruya geçilir.</a:t>
            </a: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5218577" y="5967389"/>
            <a:ext cx="1871362" cy="818356"/>
            <a:chOff x="10081839" y="4157577"/>
            <a:chExt cx="1871362" cy="818356"/>
          </a:xfrm>
        </p:grpSpPr>
        <p:sp>
          <p:nvSpPr>
            <p:cNvPr id="13"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4" name="Resim 13">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10277419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 action="ppaction://hlinkshowjump?jump=nextslide"/>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7"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Duygu, düşünce veya bilgilerin sözlü, yazılı veya sözsüz yollarla başkalarına aktarılması ve karşılıklı paylaşılması sürecidir.</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8143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İletişim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4" name="Grup 3"/>
          <p:cNvGrpSpPr/>
          <p:nvPr/>
        </p:nvGrpSpPr>
        <p:grpSpPr>
          <a:xfrm>
            <a:off x="4184799" y="5864283"/>
            <a:ext cx="1886927" cy="818356"/>
            <a:chOff x="4044500" y="5864283"/>
            <a:chExt cx="1886927" cy="818356"/>
          </a:xfrm>
        </p:grpSpPr>
        <p:sp>
          <p:nvSpPr>
            <p:cNvPr id="29"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0" name="Resim 29">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6807300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İletişim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84799" y="5864283"/>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724882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Bir kişinin kendisini karşısındaki kişinin yerine koyarak olaylara onun bakış açısıyla bakması, duygularını doğru anlaması ve bu durumu ona hissettirmesi sürecidir.</a:t>
            </a:r>
            <a:endParaRPr lang="ko-KR" altLang="en-US" sz="2400" b="1" dirty="0"/>
          </a:p>
        </p:txBody>
      </p:sp>
      <p:grpSp>
        <p:nvGrpSpPr>
          <p:cNvPr id="72" name="Grup 71"/>
          <p:cNvGrpSpPr/>
          <p:nvPr/>
        </p:nvGrpSpPr>
        <p:grpSpPr>
          <a:xfrm>
            <a:off x="5167493"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435959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Empati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9" name="Grup 28"/>
          <p:cNvGrpSpPr/>
          <p:nvPr/>
        </p:nvGrpSpPr>
        <p:grpSpPr>
          <a:xfrm>
            <a:off x="4196210" y="5840174"/>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 name="Resim 1">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01932575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5" grpId="0"/>
      <p:bldP spid="26" grpId="0"/>
      <p:bldP spid="27" grpId="0"/>
      <p:bldP spid="28"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Empati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4196210" y="5847450"/>
            <a:ext cx="1886927" cy="818356"/>
            <a:chOff x="4044500" y="5864283"/>
            <a:chExt cx="1886927" cy="818356"/>
          </a:xfrm>
        </p:grpSpPr>
        <p:sp>
          <p:nvSpPr>
            <p:cNvPr id="25"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8" name="Resim 27">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4"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2230987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Kişinin karşı tarafı suçlamadan ve yargılamadan kendi duygu, düşünce ve rahatsızlıklarını ifade ettiği olumlu iletişim biçimidir.</a:t>
            </a:r>
            <a:endParaRPr lang="ko-KR" altLang="en-US" sz="2400" b="1" dirty="0"/>
          </a:p>
        </p:txBody>
      </p:sp>
      <p:grpSp>
        <p:nvGrpSpPr>
          <p:cNvPr id="72" name="Grup 71"/>
          <p:cNvGrpSpPr/>
          <p:nvPr/>
        </p:nvGrpSpPr>
        <p:grpSpPr>
          <a:xfrm>
            <a:off x="5167493"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562797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Ben Dili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37219"/>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73215759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Ben Dili </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37219"/>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096542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Beden dili kullanımında duygu ve düşünceleri desteklemek amacıyla yapılan el, kol, baş ve vücut hareketleridir.</a:t>
            </a:r>
            <a:endParaRPr lang="ko-KR" altLang="en-US" sz="2400" b="1" dirty="0"/>
          </a:p>
        </p:txBody>
      </p:sp>
      <p:grpSp>
        <p:nvGrpSpPr>
          <p:cNvPr id="75" name="Grup 74"/>
          <p:cNvGrpSpPr/>
          <p:nvPr/>
        </p:nvGrpSpPr>
        <p:grpSpPr>
          <a:xfrm>
            <a:off x="5167493" y="5977820"/>
            <a:ext cx="1871362" cy="818356"/>
            <a:chOff x="4784941" y="5969932"/>
            <a:chExt cx="1871362" cy="818356"/>
          </a:xfrm>
        </p:grpSpPr>
        <p:sp>
          <p:nvSpPr>
            <p:cNvPr id="76"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8" name="Resim 77">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914167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Jest</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8327768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Jest</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89046817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Konuşan kişiyi dikkatle, ön yargısız ve sözünü kesmeden dinleyerek anlatılmak isteneni tam anlamıyla kavrama ve bunu beden diliyle hissettirme sürecidir.</a:t>
            </a:r>
            <a:endParaRPr lang="ko-KR" altLang="en-US" sz="2400" b="1" dirty="0"/>
          </a:p>
        </p:txBody>
      </p:sp>
      <p:grpSp>
        <p:nvGrpSpPr>
          <p:cNvPr id="72" name="Grup 71"/>
          <p:cNvGrpSpPr/>
          <p:nvPr/>
        </p:nvGrpSpPr>
        <p:grpSpPr>
          <a:xfrm>
            <a:off x="5230900"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59464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Etkin Dinleme </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57400"/>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Etkin Dinleme </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4832655"/>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Kitle iletişim araçlarıyla sunulan içerikleri üreten, yayınlayan, paylaşan ve yöneten kurumlar ile platformların bütünüdür.</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8169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Medya</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358827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Medya</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91672395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İletişim sürecinde her türlü iletiyi hazırlayıp göndererek iletişimi başlatan ögedir. </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053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Kaynak/Gönderici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89546"/>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a:t>Kaynak/Gönderici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01276840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Gönderici tarafından iletilen mesajın ulaştırıldığı kişi ya da gruptur. </a:t>
            </a:r>
            <a:endParaRPr lang="ko-KR" altLang="en-US" sz="2400" b="1" dirty="0"/>
          </a:p>
        </p:txBody>
      </p:sp>
      <p:grpSp>
        <p:nvGrpSpPr>
          <p:cNvPr id="72" name="Grup 71"/>
          <p:cNvGrpSpPr/>
          <p:nvPr/>
        </p:nvGrpSpPr>
        <p:grpSpPr>
          <a:xfrm>
            <a:off x="5230900" y="5903257"/>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580201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Alıcı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6949994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Alıcı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626613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Bir kişi, durum veya olay hakkında yeterli bilgiye sahip olmadan peşin hükümle varılan olumlu ya da olumsuz düşüncedir. </a:t>
            </a:r>
            <a:endParaRPr lang="ko-KR" altLang="en-US" sz="2400" b="1" dirty="0"/>
          </a:p>
        </p:txBody>
      </p:sp>
      <p:grpSp>
        <p:nvGrpSpPr>
          <p:cNvPr id="72" name="Grup 71"/>
          <p:cNvGrpSpPr/>
          <p:nvPr/>
        </p:nvGrpSpPr>
        <p:grpSpPr>
          <a:xfrm>
            <a:off x="5230900" y="5969932"/>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75958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Ön Yargı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694"/>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61002538"/>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Ön Yargı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694"/>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587523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Duygu, düşünce ve bilgilerin konuşma yoluyla, dile özgü sesler ve sözcükler kullanılarak </a:t>
            </a:r>
            <a:r>
              <a:rPr lang="tr-TR" altLang="ko-KR" sz="2400" b="1" dirty="0" smtClean="0"/>
              <a:t>aktarılmasıdır.</a:t>
            </a:r>
            <a:endParaRPr lang="ko-KR" altLang="en-US" sz="2400" b="1" dirty="0"/>
          </a:p>
        </p:txBody>
      </p:sp>
      <p:grpSp>
        <p:nvGrpSpPr>
          <p:cNvPr id="72" name="Grup 71"/>
          <p:cNvGrpSpPr/>
          <p:nvPr/>
        </p:nvGrpSpPr>
        <p:grpSpPr>
          <a:xfrm>
            <a:off x="5230900" y="5969932"/>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253265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Sözlü İletişim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2" name="Google Shape;827;p11">
              <a:hlinkClick r:id="rId9"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3" name="Resim 22">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4"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5417636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6" grpId="0"/>
      <p:bldP spid="27" grpId="0"/>
      <p:bldP spid="28" grpId="0"/>
      <p:bldP spid="29" grpId="0"/>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Sözlü İletişim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4" name="Google Shape;827;p11">
              <a:hlinkClick r:id="rId9"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 name="Resim 24">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2"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3"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2964829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6" grpId="0"/>
      <p:bldP spid="27" grpId="0"/>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Türk toplumunda, komşuların birbirlerine yemek vermesi, aşure gününde aşurelerin dağıtılması, cenaze evlerine yemek götürülmesi, düğünlerde hediye verilmesi, ihtiyaç sahibi insanlar için aşevleri kurulması gibi uygulamalar görülmektedir.</a:t>
            </a:r>
            <a:br>
              <a:rPr lang="tr-TR" sz="2400" dirty="0"/>
            </a:br>
            <a:r>
              <a:rPr lang="tr-TR" sz="2400" b="1" dirty="0"/>
              <a:t>Bu uygulamaların toplumda aşağıdakilerden hangisinin gelişimine katkı sağladığı </a:t>
            </a:r>
            <a:r>
              <a:rPr lang="tr-TR" sz="2400" b="1" u="sng" dirty="0"/>
              <a:t>söylenemez</a:t>
            </a:r>
            <a:r>
              <a:rPr lang="tr-TR" sz="2400" b="1" dirty="0"/>
              <a:t>?</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Sosyal </a:t>
            </a:r>
            <a:r>
              <a:rPr lang="tr-TR" sz="2400" dirty="0"/>
              <a:t>yardımlaşma ve dayanışmanın</a:t>
            </a:r>
            <a:br>
              <a:rPr lang="tr-TR" sz="2400" dirty="0"/>
            </a:br>
            <a:r>
              <a:rPr lang="tr-TR" sz="2400" dirty="0"/>
              <a:t> </a:t>
            </a:r>
            <a:r>
              <a:rPr lang="tr-TR" sz="2400" dirty="0" smtClean="0"/>
              <a:t>    Toplumsal </a:t>
            </a:r>
            <a:r>
              <a:rPr lang="tr-TR" sz="2400" dirty="0"/>
              <a:t>birlik ve beraberliğin</a:t>
            </a:r>
            <a:br>
              <a:rPr lang="tr-TR" sz="2400" dirty="0"/>
            </a:br>
            <a:r>
              <a:rPr lang="tr-TR" sz="2400" dirty="0"/>
              <a:t> </a:t>
            </a:r>
            <a:r>
              <a:rPr lang="tr-TR" sz="2400" dirty="0" smtClean="0"/>
              <a:t>    </a:t>
            </a:r>
            <a:r>
              <a:rPr lang="tr-TR" sz="2400" dirty="0"/>
              <a:t>Şefkat ve merhametin</a:t>
            </a:r>
            <a:br>
              <a:rPr lang="tr-TR" sz="2400" dirty="0"/>
            </a:br>
            <a:r>
              <a:rPr lang="tr-TR" sz="2400" dirty="0"/>
              <a:t> </a:t>
            </a:r>
            <a:r>
              <a:rPr lang="tr-TR" sz="2400" dirty="0" smtClean="0"/>
              <a:t>    </a:t>
            </a:r>
            <a:r>
              <a:rPr lang="tr-TR" sz="2400" dirty="0"/>
              <a:t>Sağlıklı yaşama verilen değerin</a:t>
            </a:r>
            <a:endParaRPr lang="tr-TR" sz="48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7265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2024</a:t>
            </a:r>
            <a:endParaRPr lang="tr-TR" sz="2400" dirty="0" smtClean="0"/>
          </a:p>
        </p:txBody>
      </p:sp>
      <p:sp>
        <p:nvSpPr>
          <p:cNvPr id="15" name="Yuvarlatılmış Dikdörtgen 14"/>
          <p:cNvSpPr/>
          <p:nvPr/>
        </p:nvSpPr>
        <p:spPr>
          <a:xfrm>
            <a:off x="295403" y="487146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6" name="Yuvarlatılmış Dikdörtgen 15"/>
          <p:cNvSpPr/>
          <p:nvPr/>
        </p:nvSpPr>
        <p:spPr>
          <a:xfrm>
            <a:off x="295402" y="522817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7" name="Yuvarlatılmış Dikdörtgen 16"/>
          <p:cNvSpPr/>
          <p:nvPr/>
        </p:nvSpPr>
        <p:spPr>
          <a:xfrm>
            <a:off x="295226" y="559637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8" name="Yuvarlatılmış Dikdörtgen 17"/>
          <p:cNvSpPr/>
          <p:nvPr/>
        </p:nvSpPr>
        <p:spPr>
          <a:xfrm>
            <a:off x="306463" y="595841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9" name="Resim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9547" y="5940569"/>
            <a:ext cx="345083" cy="322350"/>
          </a:xfrm>
          <a:prstGeom prst="rect">
            <a:avLst/>
          </a:prstGeom>
        </p:spPr>
      </p:pic>
      <p:pic>
        <p:nvPicPr>
          <p:cNvPr id="20" name="Resim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4830390"/>
            <a:ext cx="344412" cy="329278"/>
          </a:xfrm>
          <a:prstGeom prst="rect">
            <a:avLst/>
          </a:prstGeom>
        </p:spPr>
      </p:pic>
      <p:pic>
        <p:nvPicPr>
          <p:cNvPr id="21" name="Resim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195853"/>
            <a:ext cx="344412" cy="329278"/>
          </a:xfrm>
          <a:prstGeom prst="rect">
            <a:avLst/>
          </a:prstGeom>
        </p:spPr>
      </p:pic>
      <p:pic>
        <p:nvPicPr>
          <p:cNvPr id="22" name="Resim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556678"/>
            <a:ext cx="344412" cy="329278"/>
          </a:xfrm>
          <a:prstGeom prst="rect">
            <a:avLst/>
          </a:prstGeom>
        </p:spPr>
      </p:pic>
      <p:pic>
        <p:nvPicPr>
          <p:cNvPr id="26" name="Resim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1" name="Grup 30"/>
          <p:cNvGrpSpPr/>
          <p:nvPr/>
        </p:nvGrpSpPr>
        <p:grpSpPr>
          <a:xfrm>
            <a:off x="10167416" y="5920791"/>
            <a:ext cx="1871362" cy="818356"/>
            <a:chOff x="4784941" y="5969932"/>
            <a:chExt cx="1871362" cy="818356"/>
          </a:xfrm>
        </p:grpSpPr>
        <p:sp>
          <p:nvSpPr>
            <p:cNvPr id="3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3" name="Resim 32">
              <a:hlinkClick r:id="" action="ppaction://hlinkshowjump?jump=nextslide"/>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23" name="Resim 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0" y="-656949"/>
            <a:ext cx="12192000" cy="8128677"/>
          </a:xfrm>
          <a:prstGeom prst="rect">
            <a:avLst/>
          </a:prstGeom>
        </p:spPr>
      </p:pic>
      <p:pic>
        <p:nvPicPr>
          <p:cNvPr id="24" name="Resim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1390" y="5211193"/>
            <a:ext cx="8051080" cy="914895"/>
          </a:xfrm>
          <a:prstGeom prst="rect">
            <a:avLst/>
          </a:prstGeom>
        </p:spPr>
      </p:pic>
    </p:spTree>
    <p:custDataLst>
      <p:tags r:id="rId1"/>
    </p:custDataLst>
    <p:extLst>
      <p:ext uri="{BB962C8B-B14F-4D97-AF65-F5344CB8AC3E}">
        <p14:creationId xmlns:p14="http://schemas.microsoft.com/office/powerpoint/2010/main" val="364072196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8"/>
                  </p:tgtEl>
                </p:cond>
              </p:nextCondLst>
            </p:seq>
            <p:seq concurrent="1" nextAc="seek">
              <p:cTn id="15" restart="whenNotActive" fill="hold" evtFilter="cancelBubble" nodeType="interactiveSeq">
                <p:stCondLst>
                  <p:cond evt="onClick" delay="0">
                    <p:tgtEl>
                      <p:spTgt spid="15"/>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ppt_w</p:attrName>
                                        </p:attrNameLst>
                                      </p:cBhvr>
                                      <p:tavLst>
                                        <p:tav tm="0">
                                          <p:val>
                                            <p:fltVal val="0"/>
                                          </p:val>
                                        </p:tav>
                                        <p:tav tm="100000">
                                          <p:val>
                                            <p:strVal val="#ppt_w"/>
                                          </p:val>
                                        </p:tav>
                                      </p:tavLst>
                                    </p:anim>
                                    <p:anim calcmode="lin" valueType="num">
                                      <p:cBhvr>
                                        <p:cTn id="21" dur="500" fill="hold"/>
                                        <p:tgtEl>
                                          <p:spTgt spid="20"/>
                                        </p:tgtEl>
                                        <p:attrNameLst>
                                          <p:attrName>ppt_h</p:attrName>
                                        </p:attrNameLst>
                                      </p:cBhvr>
                                      <p:tavLst>
                                        <p:tav tm="0">
                                          <p:val>
                                            <p:fltVal val="0"/>
                                          </p:val>
                                        </p:tav>
                                        <p:tav tm="100000">
                                          <p:val>
                                            <p:strVal val="#ppt_h"/>
                                          </p:val>
                                        </p:tav>
                                      </p:tavLst>
                                    </p:anim>
                                    <p:animEffect transition="in" filter="fade">
                                      <p:cBhvr>
                                        <p:cTn id="22" dur="500"/>
                                        <p:tgtEl>
                                          <p:spTgt spid="20"/>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5"/>
                  </p:tgtEl>
                </p:cond>
              </p:nextCondLst>
            </p:seq>
            <p:seq concurrent="1" nextAc="seek">
              <p:cTn id="23" restart="whenNotActive" fill="hold" evtFilter="cancelBubble" nodeType="interactiveSeq">
                <p:stCondLst>
                  <p:cond evt="onClick" delay="0">
                    <p:tgtEl>
                      <p:spTgt spid="16"/>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6"/>
                  </p:tgtEl>
                </p:cond>
              </p:nextCondLst>
            </p:seq>
            <p:seq concurrent="1" nextAc="seek">
              <p:cTn id="31" restart="whenNotActive" fill="hold" evtFilter="cancelBubble" nodeType="interactiveSeq">
                <p:stCondLst>
                  <p:cond evt="onClick" delay="0">
                    <p:tgtEl>
                      <p:spTgt spid="17"/>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7"/>
                  </p:tgtEl>
                </p:cond>
              </p:nextCondLst>
            </p:seq>
          </p:childTnLst>
        </p:cTn>
      </p:par>
    </p:tnLst>
    <p:bldLst>
      <p:bldP spid="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Aşağıdakilerden hangisi iletişimi olumsuz yönde etkileyen tutum ve davranışlardandır?</a:t>
            </a:r>
          </a:p>
          <a:p>
            <a:endParaRPr lang="tr-TR" sz="2400" b="1" dirty="0"/>
          </a:p>
          <a:p>
            <a:endParaRPr lang="tr-TR" sz="2400" b="1" dirty="0"/>
          </a:p>
          <a:p>
            <a:endParaRPr lang="tr-TR" sz="2400" b="1" dirty="0"/>
          </a:p>
          <a:p>
            <a:endParaRPr lang="tr-TR" sz="2400" b="1" dirty="0"/>
          </a:p>
          <a:p>
            <a:endParaRPr lang="tr-TR" sz="2400" b="1" dirty="0"/>
          </a:p>
          <a:p>
            <a:endParaRPr lang="tr-TR" sz="2400" b="1" dirty="0"/>
          </a:p>
          <a:p>
            <a:endParaRPr lang="tr-TR" sz="2400" b="1" dirty="0" smtClean="0"/>
          </a:p>
          <a:p>
            <a:endParaRPr lang="tr-TR" sz="2400" b="1" dirty="0"/>
          </a:p>
          <a:p>
            <a:r>
              <a:rPr lang="tr-TR" sz="2400" b="1" dirty="0"/>
              <a:t/>
            </a:r>
            <a:br>
              <a:rPr lang="tr-TR" sz="2400" b="1" dirty="0"/>
            </a:br>
            <a:r>
              <a:rPr lang="tr-TR" sz="2400" dirty="0"/>
              <a:t> </a:t>
            </a:r>
            <a:r>
              <a:rPr lang="tr-TR" sz="2400" dirty="0" smtClean="0"/>
              <a:t>    </a:t>
            </a:r>
            <a:r>
              <a:rPr lang="tr-TR" sz="2400" dirty="0"/>
              <a:t>Oyun oynarken arkadaşlarımıza saygı </a:t>
            </a:r>
            <a:r>
              <a:rPr lang="tr-TR" sz="2400" dirty="0" smtClean="0"/>
              <a:t>göstermek</a:t>
            </a:r>
          </a:p>
          <a:p>
            <a:r>
              <a:rPr lang="tr-TR" sz="2400" dirty="0"/>
              <a:t> </a:t>
            </a:r>
            <a:r>
              <a:rPr lang="tr-TR" sz="2400" dirty="0" smtClean="0"/>
              <a:t>    </a:t>
            </a:r>
            <a:r>
              <a:rPr lang="tr-TR" sz="2400" dirty="0"/>
              <a:t>Tanıdığımız insanların hâlini hatırını sormak</a:t>
            </a:r>
            <a:br>
              <a:rPr lang="tr-TR" sz="2400" dirty="0"/>
            </a:br>
            <a:r>
              <a:rPr lang="tr-TR" sz="2400" dirty="0"/>
              <a:t> </a:t>
            </a:r>
            <a:r>
              <a:rPr lang="tr-TR" sz="2400" dirty="0" smtClean="0"/>
              <a:t>    </a:t>
            </a:r>
            <a:r>
              <a:rPr lang="tr-TR" sz="2400" dirty="0"/>
              <a:t>Kardeşimizi dikkatli bir şekilde dinlemek</a:t>
            </a:r>
            <a:br>
              <a:rPr lang="tr-TR" sz="2400" dirty="0"/>
            </a:br>
            <a:r>
              <a:rPr lang="tr-TR" sz="2400" dirty="0"/>
              <a:t> </a:t>
            </a:r>
            <a:r>
              <a:rPr lang="tr-TR" sz="2400" dirty="0" smtClean="0"/>
              <a:t>    </a:t>
            </a:r>
            <a:r>
              <a:rPr lang="tr-TR" sz="2400" dirty="0"/>
              <a:t>Sınıfa yeni gelen öğrenciye lakap takmak</a:t>
            </a:r>
            <a:endParaRPr lang="tr-TR" sz="115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2025</a:t>
            </a:r>
            <a:endParaRPr lang="tr-TR" sz="2400" dirty="0" smtClean="0"/>
          </a:p>
        </p:txBody>
      </p:sp>
      <p:sp>
        <p:nvSpPr>
          <p:cNvPr id="11" name="Yuvarlatılmış Dikdörtgen 10"/>
          <p:cNvSpPr/>
          <p:nvPr/>
        </p:nvSpPr>
        <p:spPr>
          <a:xfrm>
            <a:off x="301118" y="505593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01117" y="5412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3" name="Yuvarlatılmış Dikdörtgen 12"/>
          <p:cNvSpPr/>
          <p:nvPr/>
        </p:nvSpPr>
        <p:spPr>
          <a:xfrm>
            <a:off x="300941" y="578084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178" y="614288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5262" y="6125039"/>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01486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370798"/>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741148"/>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722042377"/>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Ben dili, günlük konuşmalarımızda ne düşündüğümüzü ve ne hissettiğimizi birinci tekil şahıs ifadeleriyle belirten konuşma şeklidir. </a:t>
            </a:r>
            <a:br>
              <a:rPr lang="tr-TR" sz="2400" dirty="0"/>
            </a:br>
            <a:r>
              <a:rPr lang="tr-TR" sz="2400" b="1" dirty="0"/>
              <a:t>Buna göre, aşağıdakilerden hangisi iletişimde </a:t>
            </a:r>
            <a:r>
              <a:rPr lang="tr-TR" sz="2400" dirty="0"/>
              <a:t>“ben </a:t>
            </a:r>
            <a:r>
              <a:rPr lang="tr-TR" sz="2400" dirty="0" err="1"/>
              <a:t>dili”</a:t>
            </a:r>
            <a:r>
              <a:rPr lang="tr-TR" sz="2400" b="1" dirty="0" err="1"/>
              <a:t>ne</a:t>
            </a:r>
            <a:r>
              <a:rPr lang="tr-TR" sz="2400" b="1" dirty="0"/>
              <a:t> örnektir?</a:t>
            </a:r>
          </a:p>
          <a:p>
            <a:endParaRPr lang="tr-TR" sz="2400" b="1" dirty="0"/>
          </a:p>
          <a:p>
            <a:endParaRPr lang="tr-TR" sz="2400" b="1" dirty="0"/>
          </a:p>
          <a:p>
            <a:endParaRPr lang="tr-TR" sz="2400" b="1" dirty="0" smtClean="0"/>
          </a:p>
          <a:p>
            <a:endParaRPr lang="tr-TR" sz="2400" b="1" dirty="0"/>
          </a:p>
          <a:p>
            <a:endParaRPr lang="tr-TR" sz="2400" b="1" dirty="0" smtClean="0"/>
          </a:p>
          <a:p>
            <a:endParaRPr lang="tr-TR" sz="2400" b="1" dirty="0"/>
          </a:p>
          <a:p>
            <a:r>
              <a:rPr lang="tr-TR" sz="2400" b="1" dirty="0"/>
              <a:t/>
            </a:r>
            <a:br>
              <a:rPr lang="tr-TR" sz="2400" b="1" dirty="0"/>
            </a:br>
            <a:r>
              <a:rPr lang="tr-TR" sz="2400" b="1" dirty="0" smtClean="0"/>
              <a:t>    </a:t>
            </a:r>
            <a:r>
              <a:rPr lang="tr-TR" sz="2400" dirty="0" smtClean="0"/>
              <a:t> </a:t>
            </a:r>
            <a:r>
              <a:rPr lang="tr-TR" sz="2400" dirty="0"/>
              <a:t>Her gün sınıfa geç geliyorsun.</a:t>
            </a:r>
            <a:br>
              <a:rPr lang="tr-TR" sz="2400" dirty="0"/>
            </a:br>
            <a:r>
              <a:rPr lang="tr-TR" sz="2400" dirty="0"/>
              <a:t> </a:t>
            </a:r>
            <a:r>
              <a:rPr lang="tr-TR" sz="2400" dirty="0" smtClean="0"/>
              <a:t>    </a:t>
            </a:r>
            <a:r>
              <a:rPr lang="tr-TR" sz="2400" dirty="0"/>
              <a:t>Derslerine çalışmaman beni üzüyor.</a:t>
            </a:r>
            <a:br>
              <a:rPr lang="tr-TR" sz="2400" dirty="0"/>
            </a:br>
            <a:r>
              <a:rPr lang="tr-TR" sz="2400" dirty="0"/>
              <a:t> </a:t>
            </a:r>
            <a:r>
              <a:rPr lang="tr-TR" sz="2400" dirty="0" smtClean="0"/>
              <a:t>    </a:t>
            </a:r>
            <a:r>
              <a:rPr lang="tr-TR" sz="2400" dirty="0"/>
              <a:t>Akşamları sürekli telefonla oynuyorsun.</a:t>
            </a:r>
            <a:br>
              <a:rPr lang="tr-TR" sz="2400" dirty="0"/>
            </a:br>
            <a:r>
              <a:rPr lang="tr-TR" sz="2400" dirty="0"/>
              <a:t> </a:t>
            </a:r>
            <a:r>
              <a:rPr lang="tr-TR" sz="2400" dirty="0" smtClean="0"/>
              <a:t>    </a:t>
            </a:r>
            <a:r>
              <a:rPr lang="tr-TR" sz="2400" dirty="0"/>
              <a:t>Benimle bağırarak konuşma</a:t>
            </a:r>
            <a:r>
              <a:rPr lang="tr-TR" sz="2400" dirty="0" smtClean="0"/>
              <a:t>.</a:t>
            </a:r>
            <a:endParaRPr 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2024</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79617514"/>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Duygu ve düşüncelerin yüz ifadesi, el, kol ve baş hareketleri gibi yollarla anlatıldığı iletişim biçimi aşağıdakilerden hangisidir?</a:t>
            </a:r>
          </a:p>
          <a:p>
            <a:endParaRPr lang="tr-TR" sz="2400" b="1" dirty="0"/>
          </a:p>
          <a:p>
            <a:endParaRPr lang="tr-TR" sz="2400" b="1" dirty="0"/>
          </a:p>
          <a:p>
            <a:endParaRPr lang="tr-TR" sz="2400" b="1" dirty="0"/>
          </a:p>
          <a:p>
            <a:endParaRPr lang="tr-TR" sz="2400" b="1" dirty="0"/>
          </a:p>
          <a:p>
            <a:endParaRPr lang="tr-TR" sz="2400" b="1" dirty="0"/>
          </a:p>
          <a:p>
            <a:endParaRPr lang="tr-TR" sz="2400" b="1" dirty="0" smtClean="0"/>
          </a:p>
          <a:p>
            <a:endParaRPr lang="tr-TR" sz="2400" b="1" dirty="0"/>
          </a:p>
          <a:p>
            <a:endParaRPr lang="tr-TR" sz="2400" b="1" dirty="0"/>
          </a:p>
          <a:p>
            <a:r>
              <a:rPr lang="tr-TR" sz="2400" b="1" dirty="0"/>
              <a:t/>
            </a:r>
            <a:br>
              <a:rPr lang="tr-TR" sz="2400" b="1" dirty="0"/>
            </a:br>
            <a:r>
              <a:rPr lang="tr-TR" sz="2400" b="1" dirty="0" smtClean="0"/>
              <a:t>    </a:t>
            </a:r>
            <a:r>
              <a:rPr lang="tr-TR" sz="2400" dirty="0" smtClean="0"/>
              <a:t> </a:t>
            </a:r>
            <a:r>
              <a:rPr lang="tr-TR" sz="2400" dirty="0"/>
              <a:t>Kitle iletişim</a:t>
            </a:r>
            <a:br>
              <a:rPr lang="tr-TR" sz="2400" dirty="0"/>
            </a:br>
            <a:r>
              <a:rPr lang="tr-TR" sz="2400" dirty="0"/>
              <a:t> </a:t>
            </a:r>
            <a:r>
              <a:rPr lang="tr-TR" sz="2400" dirty="0" smtClean="0"/>
              <a:t>    </a:t>
            </a:r>
            <a:r>
              <a:rPr lang="tr-TR" sz="2400" dirty="0"/>
              <a:t>Empati</a:t>
            </a:r>
            <a:br>
              <a:rPr lang="tr-TR" sz="2400" dirty="0"/>
            </a:br>
            <a:r>
              <a:rPr lang="tr-TR" sz="2400" dirty="0"/>
              <a:t> </a:t>
            </a:r>
            <a:r>
              <a:rPr lang="tr-TR" sz="2400" dirty="0" smtClean="0"/>
              <a:t>    </a:t>
            </a:r>
            <a:r>
              <a:rPr lang="tr-TR" sz="2400" dirty="0"/>
              <a:t>Beden dili</a:t>
            </a:r>
            <a:br>
              <a:rPr lang="tr-TR" sz="2400" dirty="0"/>
            </a:br>
            <a:r>
              <a:rPr lang="tr-TR" sz="2400" dirty="0"/>
              <a:t> </a:t>
            </a:r>
            <a:r>
              <a:rPr lang="tr-TR" sz="2400" dirty="0" smtClean="0"/>
              <a:t>    </a:t>
            </a:r>
            <a:r>
              <a:rPr lang="tr-TR" sz="2400" dirty="0"/>
              <a:t>Uzlaşma</a:t>
            </a:r>
            <a:endParaRPr lang="tr-TR" sz="72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409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2023</a:t>
            </a:r>
            <a:endParaRPr lang="tr-TR" sz="2400" dirty="0" smtClean="0"/>
          </a:p>
        </p:txBody>
      </p:sp>
      <p:sp>
        <p:nvSpPr>
          <p:cNvPr id="19" name="Yuvarlatılmış Dikdörtgen 18"/>
          <p:cNvSpPr/>
          <p:nvPr/>
        </p:nvSpPr>
        <p:spPr>
          <a:xfrm>
            <a:off x="299619" y="540025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20" name="Yuvarlatılmış Dikdörtgen 19"/>
          <p:cNvSpPr/>
          <p:nvPr/>
        </p:nvSpPr>
        <p:spPr>
          <a:xfrm>
            <a:off x="306641" y="504175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1" name="Yuvarlatılmış Dikdörtgen 20"/>
          <p:cNvSpPr/>
          <p:nvPr/>
        </p:nvSpPr>
        <p:spPr>
          <a:xfrm>
            <a:off x="299442" y="612516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2" name="Yuvarlatılmış Dikdörtgen 21"/>
          <p:cNvSpPr/>
          <p:nvPr/>
        </p:nvSpPr>
        <p:spPr>
          <a:xfrm>
            <a:off x="299619" y="576209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23" name="Resim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808" y="5726399"/>
            <a:ext cx="345083" cy="322350"/>
          </a:xfrm>
          <a:prstGeom prst="rect">
            <a:avLst/>
          </a:prstGeom>
        </p:spPr>
      </p:pic>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360405"/>
            <a:ext cx="344412" cy="329278"/>
          </a:xfrm>
          <a:prstGeom prst="rect">
            <a:avLst/>
          </a:prstGeom>
        </p:spPr>
      </p:pic>
      <p:pic>
        <p:nvPicPr>
          <p:cNvPr id="25" name="Resim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006261"/>
            <a:ext cx="344412" cy="329278"/>
          </a:xfrm>
          <a:prstGeom prst="rect">
            <a:avLst/>
          </a:prstGeom>
        </p:spPr>
      </p:pic>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6085466"/>
            <a:ext cx="344412" cy="32927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7" name="Grup 26"/>
          <p:cNvGrpSpPr/>
          <p:nvPr/>
        </p:nvGrpSpPr>
        <p:grpSpPr>
          <a:xfrm>
            <a:off x="10167416" y="5920791"/>
            <a:ext cx="1871362" cy="818356"/>
            <a:chOff x="4784941" y="5969932"/>
            <a:chExt cx="1871362" cy="818356"/>
          </a:xfrm>
        </p:grpSpPr>
        <p:sp>
          <p:nvSpPr>
            <p:cNvPr id="2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765054340"/>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2"/>
                  </p:tgtEl>
                </p:cond>
              </p:nextCondLst>
            </p:seq>
            <p:seq concurrent="1" nextAc="seek">
              <p:cTn id="15" restart="whenNotActive" fill="hold" evtFilter="cancelBubble" nodeType="interactiveSeq">
                <p:stCondLst>
                  <p:cond evt="onClick" delay="0">
                    <p:tgtEl>
                      <p:spTgt spid="19"/>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0"/>
                  </p:tgtEl>
                </p:cond>
              </p:nextCondLst>
            </p:seq>
            <p:seq concurrent="1" nextAc="seek">
              <p:cTn id="31" restart="whenNotActive" fill="hold" evtFilter="cancelBubble" nodeType="interactiveSeq">
                <p:stCondLst>
                  <p:cond evt="onClick" delay="0">
                    <p:tgtEl>
                      <p:spTgt spid="2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1"/>
                  </p:tgtEl>
                </p:cond>
              </p:nextCondLst>
            </p:seq>
          </p:childTnLst>
        </p:cTn>
      </p:par>
    </p:tnLst>
    <p:bldLst>
      <p:bldP spid="7"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Toplum içerisinde ortak hedef ve </a:t>
            </a:r>
            <a:r>
              <a:rPr lang="tr-TR" sz="2400" dirty="0" smtClean="0"/>
              <a:t>değerlere sahip </a:t>
            </a:r>
            <a:r>
              <a:rPr lang="tr-TR" sz="2400" dirty="0"/>
              <a:t>olan insanlar, grupları meydana getirir</a:t>
            </a:r>
            <a:r>
              <a:rPr lang="tr-TR" sz="2400" dirty="0" smtClean="0"/>
              <a:t>. Bu </a:t>
            </a:r>
            <a:r>
              <a:rPr lang="tr-TR" sz="2400" dirty="0"/>
              <a:t>grupların içerisinde, insanların </a:t>
            </a:r>
            <a:r>
              <a:rPr lang="tr-TR" sz="2400" dirty="0" smtClean="0"/>
              <a:t>üzerine düşen </a:t>
            </a:r>
            <a:r>
              <a:rPr lang="tr-TR" sz="2400" dirty="0"/>
              <a:t>görevlere ise rol denir.</a:t>
            </a:r>
            <a:br>
              <a:rPr lang="tr-TR" sz="2400" dirty="0"/>
            </a:br>
            <a:endParaRPr lang="tr-TR" sz="2400" dirty="0" smtClean="0"/>
          </a:p>
          <a:p>
            <a:pPr>
              <a:spcBef>
                <a:spcPct val="0"/>
              </a:spcBef>
            </a:pPr>
            <a:r>
              <a:rPr lang="tr-TR" sz="2400" b="1" dirty="0" smtClean="0"/>
              <a:t>Buna </a:t>
            </a:r>
            <a:r>
              <a:rPr lang="tr-TR" sz="2400" b="1" dirty="0"/>
              <a:t>göre, aşağıdaki grup ve rol eşleştirmelerinden hangisi doğrudur?</a:t>
            </a:r>
            <a:br>
              <a:rPr lang="tr-TR" sz="2400" b="1" dirty="0"/>
            </a:br>
            <a:endParaRPr lang="tr-TR" sz="2400" b="1" dirty="0" smtClean="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a:p>
          <a:p>
            <a:pPr>
              <a:spcBef>
                <a:spcPct val="0"/>
              </a:spcBef>
            </a:pPr>
            <a:r>
              <a:rPr lang="tr-TR" sz="2400" dirty="0" smtClean="0"/>
              <a:t>     Grup 	Rol</a:t>
            </a:r>
            <a:r>
              <a:rPr lang="tr-TR" sz="2400" dirty="0"/>
              <a:t/>
            </a:r>
            <a:br>
              <a:rPr lang="tr-TR" sz="2400" dirty="0"/>
            </a:br>
            <a:r>
              <a:rPr lang="tr-TR" sz="2400" dirty="0"/>
              <a:t> </a:t>
            </a:r>
            <a:r>
              <a:rPr lang="tr-TR" sz="2400" dirty="0" smtClean="0"/>
              <a:t>    </a:t>
            </a:r>
            <a:r>
              <a:rPr lang="tr-TR" sz="2400" dirty="0"/>
              <a:t>Aile </a:t>
            </a:r>
            <a:r>
              <a:rPr lang="tr-TR" sz="2400" dirty="0" smtClean="0"/>
              <a:t>	Polis</a:t>
            </a:r>
            <a:r>
              <a:rPr lang="tr-TR" sz="2400" dirty="0"/>
              <a:t/>
            </a:r>
            <a:br>
              <a:rPr lang="tr-TR" sz="2400" dirty="0"/>
            </a:br>
            <a:r>
              <a:rPr lang="tr-TR" sz="2400" dirty="0"/>
              <a:t> </a:t>
            </a:r>
            <a:r>
              <a:rPr lang="tr-TR" sz="2400" dirty="0" smtClean="0"/>
              <a:t>    </a:t>
            </a:r>
            <a:r>
              <a:rPr lang="tr-TR" sz="2400" dirty="0"/>
              <a:t>Okul </a:t>
            </a:r>
            <a:r>
              <a:rPr lang="tr-TR" sz="2400" dirty="0" smtClean="0"/>
              <a:t>	Öğrenci</a:t>
            </a:r>
            <a:r>
              <a:rPr lang="tr-TR" sz="2400" dirty="0"/>
              <a:t/>
            </a:r>
            <a:br>
              <a:rPr lang="tr-TR" sz="2400" dirty="0"/>
            </a:br>
            <a:r>
              <a:rPr lang="tr-TR" sz="2400" dirty="0"/>
              <a:t> </a:t>
            </a:r>
            <a:r>
              <a:rPr lang="tr-TR" sz="2400" dirty="0" smtClean="0"/>
              <a:t>    </a:t>
            </a:r>
            <a:r>
              <a:rPr lang="tr-TR" sz="2400" dirty="0"/>
              <a:t>Hastane </a:t>
            </a:r>
            <a:r>
              <a:rPr lang="tr-TR" sz="2400" dirty="0" smtClean="0"/>
              <a:t>	Asker</a:t>
            </a:r>
            <a:r>
              <a:rPr lang="tr-TR" sz="2400" dirty="0"/>
              <a:t/>
            </a:r>
            <a:br>
              <a:rPr lang="tr-TR" sz="2400" dirty="0"/>
            </a:br>
            <a:r>
              <a:rPr lang="tr-TR" sz="2400" dirty="0"/>
              <a:t> </a:t>
            </a:r>
            <a:r>
              <a:rPr lang="tr-TR" sz="2400" dirty="0" smtClean="0"/>
              <a:t>    </a:t>
            </a:r>
            <a:r>
              <a:rPr lang="tr-TR" sz="2400" dirty="0"/>
              <a:t>Adliye </a:t>
            </a:r>
            <a:r>
              <a:rPr lang="tr-TR" sz="2400" dirty="0" smtClean="0"/>
              <a:t>	Hemşire </a:t>
            </a:r>
            <a:endParaRPr 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2025</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409550178"/>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Yunuslar su altında, çok uzak mesafelerde bile birbirleriyle anlaşabiliyorlar. Bunu çıkardıkları birtakım seslerle yapıyorlar. Bilim insanları, yaptıkları araştırmalarda bir yunusun diğer bir yunusa seslenirken onun sesini taklit ettiğini fark ediyorlar. Böylece sesi taklit edilen yunus, kendine seslenildiğini anlıyor. Bu araştırmayı yürüten bilim insanları, yunusların birbirlerine bu şekilde seslenmelerini tıpkı insanların birbirine adlarıyla seslenmesine benzetiyorlar.</a:t>
            </a:r>
            <a:br>
              <a:rPr lang="tr-TR" sz="2400" dirty="0"/>
            </a:br>
            <a:endParaRPr lang="tr-TR" sz="2400" dirty="0"/>
          </a:p>
          <a:p>
            <a:r>
              <a:rPr lang="tr-TR" sz="2400" b="1" dirty="0"/>
              <a:t>Bu durum, yunuslar arasında aşağıdakilerden hangisinin varlığını gösterir?</a:t>
            </a:r>
            <a:br>
              <a:rPr lang="tr-TR" sz="2400" b="1" dirty="0"/>
            </a:br>
            <a:endParaRPr lang="tr-TR" sz="2400" b="1" dirty="0"/>
          </a:p>
          <a:p>
            <a:endParaRPr lang="tr-TR" sz="2400" b="1" dirty="0"/>
          </a:p>
          <a:p>
            <a:endParaRPr lang="tr-TR" sz="2400" b="1" dirty="0"/>
          </a:p>
          <a:p>
            <a:r>
              <a:rPr lang="tr-TR" sz="2400" dirty="0" smtClean="0"/>
              <a:t>     </a:t>
            </a:r>
            <a:r>
              <a:rPr lang="tr-TR" sz="2400" dirty="0"/>
              <a:t>İş bölümünün </a:t>
            </a:r>
          </a:p>
          <a:p>
            <a:r>
              <a:rPr lang="tr-TR" sz="2400" dirty="0"/>
              <a:t> </a:t>
            </a:r>
            <a:r>
              <a:rPr lang="tr-TR" sz="2400" dirty="0" smtClean="0"/>
              <a:t>    </a:t>
            </a:r>
            <a:r>
              <a:rPr lang="tr-TR" sz="2400" dirty="0"/>
              <a:t>Hoşgörünün</a:t>
            </a:r>
            <a:br>
              <a:rPr lang="tr-TR" sz="2400" dirty="0"/>
            </a:br>
            <a:r>
              <a:rPr lang="tr-TR" sz="2400" dirty="0"/>
              <a:t> </a:t>
            </a:r>
            <a:r>
              <a:rPr lang="tr-TR" sz="2400" dirty="0" smtClean="0"/>
              <a:t>    </a:t>
            </a:r>
            <a:r>
              <a:rPr lang="tr-TR" sz="2400" dirty="0"/>
              <a:t>Kalıp yargının </a:t>
            </a:r>
          </a:p>
          <a:p>
            <a:r>
              <a:rPr lang="tr-TR" sz="2400" dirty="0"/>
              <a:t> </a:t>
            </a:r>
            <a:r>
              <a:rPr lang="tr-TR" sz="2400" dirty="0" smtClean="0"/>
              <a:t>    </a:t>
            </a:r>
            <a:r>
              <a:rPr lang="tr-TR" sz="2400" dirty="0"/>
              <a:t>İletişimin</a:t>
            </a:r>
            <a:endParaRPr lang="tr-TR" sz="88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2023</a:t>
            </a:r>
            <a:endParaRPr lang="tr-TR" sz="2400" dirty="0" smtClean="0"/>
          </a:p>
        </p:txBody>
      </p:sp>
      <p:sp>
        <p:nvSpPr>
          <p:cNvPr id="11" name="Yuvarlatılmış Dikdörtgen 10"/>
          <p:cNvSpPr/>
          <p:nvPr/>
        </p:nvSpPr>
        <p:spPr>
          <a:xfrm>
            <a:off x="312319" y="542273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5064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6147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319" y="57845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508" y="5748884"/>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38289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028746"/>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6107951"/>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582025088"/>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Osmanlılarda, gelen misafire kahve ve yanında su ikram edilirmiş. Misafir, kahveden önce suyu içerse aç olduğu düşünülür ve sofra kurulurmuş.</a:t>
            </a:r>
          </a:p>
          <a:p>
            <a:r>
              <a:rPr lang="tr-TR" sz="2400" dirty="0"/>
              <a:t/>
            </a:r>
            <a:br>
              <a:rPr lang="tr-TR" sz="2400" dirty="0"/>
            </a:br>
            <a:r>
              <a:rPr lang="tr-TR" sz="2400" b="1" dirty="0"/>
              <a:t>Bu durum aşağıdakilerden hangisine örnektir?</a:t>
            </a:r>
          </a:p>
          <a:p>
            <a:endParaRPr lang="tr-TR" sz="2400" b="1" dirty="0"/>
          </a:p>
          <a:p>
            <a:endParaRPr lang="tr-TR" sz="2400" b="1" dirty="0"/>
          </a:p>
          <a:p>
            <a:endParaRPr lang="tr-TR" sz="2400" b="1" dirty="0"/>
          </a:p>
          <a:p>
            <a:endParaRPr lang="tr-TR" sz="2400" b="1" dirty="0"/>
          </a:p>
          <a:p>
            <a:endParaRPr lang="tr-TR" sz="2400" b="1" dirty="0"/>
          </a:p>
          <a:p>
            <a:r>
              <a:rPr lang="tr-TR" sz="2400" b="1" dirty="0"/>
              <a:t/>
            </a:r>
            <a:br>
              <a:rPr lang="tr-TR" sz="2400" b="1" dirty="0"/>
            </a:br>
            <a:r>
              <a:rPr lang="tr-TR" sz="2400" b="1" dirty="0" smtClean="0"/>
              <a:t>    </a:t>
            </a:r>
            <a:r>
              <a:rPr lang="tr-TR" sz="2400" dirty="0" smtClean="0"/>
              <a:t> </a:t>
            </a:r>
            <a:r>
              <a:rPr lang="tr-TR" sz="2400" dirty="0"/>
              <a:t>Yazılı iletişime</a:t>
            </a:r>
            <a:br>
              <a:rPr lang="tr-TR" sz="2400" dirty="0"/>
            </a:br>
            <a:r>
              <a:rPr lang="tr-TR" sz="2400" dirty="0"/>
              <a:t> </a:t>
            </a:r>
            <a:r>
              <a:rPr lang="tr-TR" sz="2400" dirty="0" smtClean="0"/>
              <a:t>    </a:t>
            </a:r>
            <a:r>
              <a:rPr lang="tr-TR" sz="2400" dirty="0"/>
              <a:t>Sözsüz iletişime</a:t>
            </a:r>
            <a:br>
              <a:rPr lang="tr-TR" sz="2400" dirty="0"/>
            </a:br>
            <a:r>
              <a:rPr lang="tr-TR" sz="2400" dirty="0"/>
              <a:t> </a:t>
            </a:r>
            <a:r>
              <a:rPr lang="tr-TR" sz="2400" dirty="0" smtClean="0"/>
              <a:t>    </a:t>
            </a:r>
            <a:r>
              <a:rPr lang="tr-TR" sz="2400" dirty="0"/>
              <a:t>Sözlü iletişime</a:t>
            </a:r>
            <a:r>
              <a:rPr lang="tr-TR" sz="2400"/>
              <a:t/>
            </a:r>
            <a:br>
              <a:rPr lang="tr-TR" sz="2400"/>
            </a:br>
            <a:r>
              <a:rPr lang="tr-TR" sz="2400" smtClean="0"/>
              <a:t> </a:t>
            </a:r>
            <a:r>
              <a:rPr lang="tr-TR" sz="2400" dirty="0"/>
              <a:t>Olumsuz iletişime</a:t>
            </a:r>
            <a:endParaRPr lang="tr-TR" sz="72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2023</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28152549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Türk kültüründe Anadolu kadını, el işi iğne oyasıyla sevgi, acı, pişmanlık, öfke, düş kırıklığı ve mutluluk gibi duygularını dile getirir. Örneğin; kayınvalidesine iyi bir mesaj iletmek isteyen yeni gelin, çayır çimen oyası işlenmiş yemeni hediye eder. Özellikle Mudurnu yöresinde yapılan çınar yaprağı oyası, uzun ömür ve bilgelik temennisi için işlenir. Yöre halkı çınar yaprağı oyasını görünce bu mesajı algılar.</a:t>
            </a:r>
            <a:br>
              <a:rPr lang="tr-TR" sz="2400" dirty="0"/>
            </a:br>
            <a:r>
              <a:rPr lang="tr-TR" sz="2400" b="1" dirty="0"/>
              <a:t>Verilen bu örnekler aşağıdakilerden hangisi ile ilişkilidir?</a:t>
            </a:r>
          </a:p>
          <a:p>
            <a:endParaRPr lang="tr-TR" sz="2400" b="1" dirty="0"/>
          </a:p>
          <a:p>
            <a:endParaRPr lang="tr-TR" sz="2400" b="1" dirty="0" smtClean="0"/>
          </a:p>
          <a:p>
            <a:endParaRPr lang="tr-TR" sz="2400" b="1" dirty="0" smtClean="0"/>
          </a:p>
          <a:p>
            <a:endParaRPr lang="tr-TR" sz="2400" b="1" dirty="0"/>
          </a:p>
          <a:p>
            <a:r>
              <a:rPr lang="tr-TR" sz="2400" b="1" dirty="0"/>
              <a:t/>
            </a:r>
            <a:br>
              <a:rPr lang="tr-TR" sz="2400" b="1" dirty="0"/>
            </a:br>
            <a:r>
              <a:rPr lang="tr-TR" sz="2400" b="1" dirty="0" smtClean="0"/>
              <a:t>    </a:t>
            </a:r>
            <a:r>
              <a:rPr lang="tr-TR" sz="2400" dirty="0" smtClean="0"/>
              <a:t> </a:t>
            </a:r>
            <a:r>
              <a:rPr lang="tr-TR" sz="2400" dirty="0"/>
              <a:t>Sözsüz iletişim </a:t>
            </a:r>
          </a:p>
          <a:p>
            <a:r>
              <a:rPr lang="tr-TR" sz="2400" dirty="0"/>
              <a:t> </a:t>
            </a:r>
            <a:r>
              <a:rPr lang="tr-TR" sz="2400" dirty="0" smtClean="0"/>
              <a:t>    </a:t>
            </a:r>
            <a:r>
              <a:rPr lang="tr-TR" sz="2400" dirty="0"/>
              <a:t>Sözlü iletişim</a:t>
            </a:r>
            <a:br>
              <a:rPr lang="tr-TR" sz="2400" dirty="0"/>
            </a:br>
            <a:r>
              <a:rPr lang="tr-TR" sz="2400" dirty="0"/>
              <a:t> </a:t>
            </a:r>
            <a:r>
              <a:rPr lang="tr-TR" sz="2400" dirty="0" smtClean="0"/>
              <a:t>    </a:t>
            </a:r>
            <a:r>
              <a:rPr lang="tr-TR" sz="2400" dirty="0"/>
              <a:t>Yazılı iletişim </a:t>
            </a:r>
          </a:p>
          <a:p>
            <a:r>
              <a:rPr lang="tr-TR" sz="2400" dirty="0"/>
              <a:t> </a:t>
            </a:r>
            <a:r>
              <a:rPr lang="tr-TR" sz="2400" dirty="0" smtClean="0"/>
              <a:t>    </a:t>
            </a:r>
            <a:r>
              <a:rPr lang="tr-TR" sz="2400" dirty="0"/>
              <a:t>Olumsuz iletişim</a:t>
            </a:r>
            <a:endParaRPr lang="tr-TR" sz="48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2022</a:t>
            </a:r>
            <a:endParaRPr lang="tr-TR" sz="2400" dirty="0" smtClean="0"/>
          </a:p>
        </p:txBody>
      </p:sp>
      <p:sp>
        <p:nvSpPr>
          <p:cNvPr id="8" name="Yuvarlatılmış Dikdörtgen 7"/>
          <p:cNvSpPr/>
          <p:nvPr/>
        </p:nvSpPr>
        <p:spPr>
          <a:xfrm>
            <a:off x="293269" y="540909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9" name="Yuvarlatılmış Dikdörtgen 8"/>
          <p:cNvSpPr/>
          <p:nvPr/>
        </p:nvSpPr>
        <p:spPr>
          <a:xfrm>
            <a:off x="293268" y="576581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0" name="Yuvarlatılmış Dikdörtgen 9"/>
          <p:cNvSpPr/>
          <p:nvPr/>
        </p:nvSpPr>
        <p:spPr>
          <a:xfrm>
            <a:off x="293092" y="61340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1" name="Yuvarlatılmış Dikdörtgen 10"/>
          <p:cNvSpPr/>
          <p:nvPr/>
        </p:nvSpPr>
        <p:spPr>
          <a:xfrm>
            <a:off x="293269" y="504090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pic>
        <p:nvPicPr>
          <p:cNvPr id="12" name="Resim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6742" y="5005206"/>
            <a:ext cx="345083" cy="322350"/>
          </a:xfrm>
          <a:prstGeom prst="rect">
            <a:avLst/>
          </a:prstGeom>
        </p:spPr>
      </p:pic>
      <p:pic>
        <p:nvPicPr>
          <p:cNvPr id="13" name="Resim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369252"/>
            <a:ext cx="344412" cy="329278"/>
          </a:xfrm>
          <a:prstGeom prst="rect">
            <a:avLst/>
          </a:prstGeom>
        </p:spPr>
      </p:pic>
      <p:pic>
        <p:nvPicPr>
          <p:cNvPr id="14" name="Resim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733488"/>
            <a:ext cx="344412" cy="329278"/>
          </a:xfrm>
          <a:prstGeom prst="rect">
            <a:avLst/>
          </a:prstGeom>
        </p:spPr>
      </p:pic>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6103838"/>
            <a:ext cx="344412" cy="329278"/>
          </a:xfrm>
          <a:prstGeom prst="rect">
            <a:avLst/>
          </a:prstGeom>
        </p:spPr>
      </p:pic>
      <p:grpSp>
        <p:nvGrpSpPr>
          <p:cNvPr id="16" name="Grup 15"/>
          <p:cNvGrpSpPr/>
          <p:nvPr/>
        </p:nvGrpSpPr>
        <p:grpSpPr>
          <a:xfrm>
            <a:off x="10167416" y="5920791"/>
            <a:ext cx="1871362" cy="818356"/>
            <a:chOff x="4784941" y="5969932"/>
            <a:chExt cx="1871362" cy="818356"/>
          </a:xfrm>
        </p:grpSpPr>
        <p:sp>
          <p:nvSpPr>
            <p:cNvPr id="17"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8" name="Resim 17">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101714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1"/>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
                  </p:tgtEl>
                </p:cond>
              </p:nextCondLst>
            </p:seq>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
                  </p:tgtEl>
                </p:cond>
              </p:nextCondLst>
            </p:seq>
            <p:seq concurrent="1" nextAc="seek">
              <p:cTn id="31" restart="whenNotActive" fill="hold" evtFilter="cancelBubble" nodeType="interactiveSeq">
                <p:stCondLst>
                  <p:cond evt="onClick" delay="0">
                    <p:tgtEl>
                      <p:spTgt spid="10"/>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
                  </p:tgtEl>
                </p:cond>
              </p:nextCondLst>
            </p:seq>
          </p:childTnLst>
        </p:cTn>
      </p:par>
    </p:tnLst>
    <p:bldLst>
      <p:bldP spid="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Nasrettin Hoca bir gün ağaçtan düşer ve acıyla kıvranır. Hocanın başına toplananlar, </a:t>
            </a:r>
            <a:br>
              <a:rPr lang="tr-TR" sz="2400" dirty="0"/>
            </a:br>
            <a:r>
              <a:rPr lang="tr-TR" sz="2400" dirty="0"/>
              <a:t>“Hemen bir doktor çağırın!” diye bağırırken hoca, “Bana doktor değil, ağaçtan düşmüş</a:t>
            </a:r>
            <a:br>
              <a:rPr lang="tr-TR" sz="2400" dirty="0"/>
            </a:br>
            <a:r>
              <a:rPr lang="tr-TR" sz="2400" dirty="0"/>
              <a:t>birini bulun.” der.</a:t>
            </a:r>
            <a:br>
              <a:rPr lang="tr-TR" sz="2400" dirty="0"/>
            </a:br>
            <a:r>
              <a:rPr lang="tr-TR" sz="2400" b="1" dirty="0"/>
              <a:t>Bu fıkrada, aşağıdakilerden hangisi örneklendirilmiştir?</a:t>
            </a:r>
          </a:p>
          <a:p>
            <a:endParaRPr lang="tr-TR" sz="2400" b="1" dirty="0"/>
          </a:p>
          <a:p>
            <a:endParaRPr lang="tr-TR" sz="2400" b="1" dirty="0"/>
          </a:p>
          <a:p>
            <a:endParaRPr lang="tr-TR" sz="2400" b="1" dirty="0"/>
          </a:p>
          <a:p>
            <a:endParaRPr lang="tr-TR" sz="2400" b="1" dirty="0" smtClean="0"/>
          </a:p>
          <a:p>
            <a:endParaRPr lang="tr-TR" sz="2400" b="1" dirty="0"/>
          </a:p>
          <a:p>
            <a:endParaRPr lang="tr-TR" sz="2400" b="1" dirty="0"/>
          </a:p>
          <a:p>
            <a:r>
              <a:rPr lang="tr-TR" sz="2400" b="1" dirty="0"/>
              <a:t/>
            </a:r>
            <a:br>
              <a:rPr lang="tr-TR" sz="2400" b="1" dirty="0"/>
            </a:br>
            <a:r>
              <a:rPr lang="tr-TR" sz="2400" b="1" dirty="0" smtClean="0"/>
              <a:t>    </a:t>
            </a:r>
            <a:r>
              <a:rPr lang="tr-TR" sz="2400" dirty="0" smtClean="0"/>
              <a:t> </a:t>
            </a:r>
            <a:r>
              <a:rPr lang="tr-TR" sz="2400" dirty="0"/>
              <a:t>Beden dili </a:t>
            </a:r>
          </a:p>
          <a:p>
            <a:r>
              <a:rPr lang="tr-TR" sz="2400" dirty="0"/>
              <a:t> </a:t>
            </a:r>
            <a:r>
              <a:rPr lang="tr-TR" sz="2400" dirty="0" smtClean="0"/>
              <a:t>    </a:t>
            </a:r>
            <a:r>
              <a:rPr lang="tr-TR" sz="2400" dirty="0"/>
              <a:t>Sen dili</a:t>
            </a:r>
            <a:br>
              <a:rPr lang="tr-TR" sz="2400" dirty="0"/>
            </a:br>
            <a:r>
              <a:rPr lang="tr-TR" sz="2400" dirty="0"/>
              <a:t> </a:t>
            </a:r>
            <a:r>
              <a:rPr lang="tr-TR" sz="2400" dirty="0" smtClean="0"/>
              <a:t>    </a:t>
            </a:r>
            <a:r>
              <a:rPr lang="tr-TR" sz="2400" dirty="0"/>
              <a:t>Empati </a:t>
            </a:r>
          </a:p>
          <a:p>
            <a:r>
              <a:rPr lang="tr-TR" sz="2400" dirty="0"/>
              <a:t> </a:t>
            </a:r>
            <a:r>
              <a:rPr lang="tr-TR" sz="2400" dirty="0" smtClean="0"/>
              <a:t>    </a:t>
            </a:r>
            <a:r>
              <a:rPr lang="tr-TR" sz="2400" dirty="0"/>
              <a:t>Ön yargı</a:t>
            </a:r>
            <a:endParaRPr lang="tr-TR" sz="40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2022</a:t>
            </a:r>
            <a:endParaRPr lang="tr-TR" sz="2400" dirty="0" smtClean="0"/>
          </a:p>
        </p:txBody>
      </p:sp>
      <p:sp>
        <p:nvSpPr>
          <p:cNvPr id="11" name="Yuvarlatılmış Dikdörtgen 10"/>
          <p:cNvSpPr/>
          <p:nvPr/>
        </p:nvSpPr>
        <p:spPr>
          <a:xfrm>
            <a:off x="312319" y="542273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5064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6147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319" y="57845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508" y="5748884"/>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38289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028746"/>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6107951"/>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172581346"/>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Aşağıdakilerden hangisi sözlü iletişim türüne örnek gösterilebilir?</a:t>
            </a:r>
          </a:p>
          <a:p>
            <a:endParaRPr lang="tr-TR" sz="2400" b="1" dirty="0"/>
          </a:p>
          <a:p>
            <a:endParaRPr lang="tr-TR" sz="2400" b="1" dirty="0"/>
          </a:p>
          <a:p>
            <a:endParaRPr lang="tr-TR" sz="2400" b="1" dirty="0"/>
          </a:p>
          <a:p>
            <a:endParaRPr lang="tr-TR" sz="2400" b="1" dirty="0"/>
          </a:p>
          <a:p>
            <a:endParaRPr lang="tr-TR" sz="2400" b="1" dirty="0"/>
          </a:p>
          <a:p>
            <a:endParaRPr lang="tr-TR" sz="2400" b="1" dirty="0"/>
          </a:p>
          <a:p>
            <a:endParaRPr lang="tr-TR" sz="2400" b="1" dirty="0" smtClean="0"/>
          </a:p>
          <a:p>
            <a:endParaRPr lang="tr-TR" sz="2400" b="1" dirty="0"/>
          </a:p>
          <a:p>
            <a:r>
              <a:rPr lang="tr-TR" sz="2400" b="1" dirty="0"/>
              <a:t/>
            </a:r>
            <a:br>
              <a:rPr lang="tr-TR" sz="2400" b="1" dirty="0"/>
            </a:br>
            <a:r>
              <a:rPr lang="tr-TR" sz="2400" b="1" dirty="0" smtClean="0"/>
              <a:t>    </a:t>
            </a:r>
            <a:r>
              <a:rPr lang="tr-TR" sz="2400" dirty="0" smtClean="0"/>
              <a:t> </a:t>
            </a:r>
            <a:r>
              <a:rPr lang="tr-TR" sz="2400" dirty="0"/>
              <a:t>Arkadaşımızın hareketini başımızla onaylamak</a:t>
            </a:r>
            <a:br>
              <a:rPr lang="tr-TR" sz="2400" dirty="0"/>
            </a:br>
            <a:r>
              <a:rPr lang="tr-TR" sz="2400" dirty="0"/>
              <a:t> </a:t>
            </a:r>
            <a:r>
              <a:rPr lang="tr-TR" sz="2400" dirty="0" smtClean="0"/>
              <a:t>    </a:t>
            </a:r>
            <a:r>
              <a:rPr lang="tr-TR" sz="2400" dirty="0"/>
              <a:t>Hastalanan yakınlarımıza “geçmiş olsun” demek</a:t>
            </a:r>
            <a:br>
              <a:rPr lang="tr-TR" sz="2400" dirty="0"/>
            </a:br>
            <a:r>
              <a:rPr lang="tr-TR" sz="2400" dirty="0"/>
              <a:t> </a:t>
            </a:r>
            <a:r>
              <a:rPr lang="tr-TR" sz="2400" dirty="0" smtClean="0"/>
              <a:t>    </a:t>
            </a:r>
            <a:r>
              <a:rPr lang="tr-TR" sz="2400" dirty="0"/>
              <a:t>Bayramlarda büyüklerimizin elini öpmek</a:t>
            </a:r>
            <a:br>
              <a:rPr lang="tr-TR" sz="2400" dirty="0"/>
            </a:br>
            <a:r>
              <a:rPr lang="tr-TR" sz="2400" dirty="0"/>
              <a:t> </a:t>
            </a:r>
            <a:r>
              <a:rPr lang="tr-TR" sz="2400" dirty="0" smtClean="0"/>
              <a:t>    </a:t>
            </a:r>
            <a:r>
              <a:rPr lang="tr-TR" sz="2400" dirty="0"/>
              <a:t>Öğretmenimize gülümseyerek </a:t>
            </a:r>
            <a:r>
              <a:rPr lang="tr-TR" sz="2400" dirty="0" smtClean="0"/>
              <a:t>bakmak</a:t>
            </a:r>
            <a:endParaRPr lang="tr-TR" sz="32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2021</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026257633"/>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Aşağıdakilerden hangisi sözsüz iletişim türüne örnek olarak gösterilebilir?</a:t>
            </a:r>
            <a:br>
              <a:rPr lang="tr-TR" sz="2400" b="1" dirty="0"/>
            </a:br>
            <a:endParaRPr lang="tr-TR" sz="2400" b="1" dirty="0"/>
          </a:p>
          <a:p>
            <a:endParaRPr lang="tr-TR" sz="2400" b="1" dirty="0"/>
          </a:p>
          <a:p>
            <a:endParaRPr lang="tr-TR" sz="2400" b="1" dirty="0"/>
          </a:p>
          <a:p>
            <a:endParaRPr lang="tr-TR" sz="2400" b="1" dirty="0"/>
          </a:p>
          <a:p>
            <a:endParaRPr lang="tr-TR" sz="2400" b="1" dirty="0" smtClean="0"/>
          </a:p>
          <a:p>
            <a:endParaRPr lang="tr-TR" sz="2400" b="1" dirty="0"/>
          </a:p>
          <a:p>
            <a:endParaRPr lang="tr-TR" sz="2400" b="1" dirty="0"/>
          </a:p>
          <a:p>
            <a:endParaRPr lang="tr-TR" sz="2400" b="1" dirty="0" smtClean="0"/>
          </a:p>
          <a:p>
            <a:endParaRPr lang="tr-TR" sz="2400" b="1" dirty="0"/>
          </a:p>
          <a:p>
            <a:r>
              <a:rPr lang="tr-TR" sz="2400" dirty="0" smtClean="0"/>
              <a:t>     </a:t>
            </a:r>
            <a:r>
              <a:rPr lang="tr-TR" sz="2400" dirty="0"/>
              <a:t>Komşumuzu gördüğümüzde günaydın demek</a:t>
            </a:r>
            <a:br>
              <a:rPr lang="tr-TR" sz="2400" dirty="0"/>
            </a:br>
            <a:r>
              <a:rPr lang="tr-TR" sz="2400" dirty="0" smtClean="0"/>
              <a:t>     </a:t>
            </a:r>
            <a:r>
              <a:rPr lang="tr-TR" sz="2400" dirty="0"/>
              <a:t>Arkadaşımıza başımızı sallayarak selam vermek</a:t>
            </a:r>
            <a:br>
              <a:rPr lang="tr-TR" sz="2400" dirty="0"/>
            </a:br>
            <a:r>
              <a:rPr lang="tr-TR" sz="2400" dirty="0"/>
              <a:t> </a:t>
            </a:r>
            <a:r>
              <a:rPr lang="tr-TR" sz="2400" dirty="0" smtClean="0"/>
              <a:t>    </a:t>
            </a:r>
            <a:r>
              <a:rPr lang="tr-TR" sz="2400" dirty="0"/>
              <a:t>Öğretmenimize sınavdan aldığımız puanı sormak</a:t>
            </a:r>
            <a:br>
              <a:rPr lang="tr-TR" sz="2400" dirty="0"/>
            </a:br>
            <a:r>
              <a:rPr lang="tr-TR" sz="2400" dirty="0"/>
              <a:t> </a:t>
            </a:r>
            <a:r>
              <a:rPr lang="tr-TR" sz="2400" dirty="0" smtClean="0"/>
              <a:t>    </a:t>
            </a:r>
            <a:r>
              <a:rPr lang="tr-TR" sz="2400" dirty="0"/>
              <a:t>Hasta olan bir akrabamıza geçmiş olsun demek</a:t>
            </a:r>
            <a:endParaRPr lang="tr-TR" sz="24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2020</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275342305"/>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descr="5. Sınıf Sosyal Bilgiler Atölyem"/>
          <p:cNvPicPr/>
          <p:nvPr/>
        </p:nvPicPr>
        <p:blipFill rotWithShape="1">
          <a:blip r:embed="rId4">
            <a:extLst>
              <a:ext uri="{28A0092B-C50C-407E-A947-70E740481C1C}">
                <a14:useLocalDpi xmlns:a14="http://schemas.microsoft.com/office/drawing/2010/main" val="0"/>
              </a:ext>
            </a:extLst>
          </a:blip>
          <a:srcRect l="12567" r="8617"/>
          <a:stretch/>
        </p:blipFill>
        <p:spPr bwMode="auto">
          <a:xfrm>
            <a:off x="4949696" y="1388804"/>
            <a:ext cx="2400300" cy="3717290"/>
          </a:xfrm>
          <a:prstGeom prst="rect">
            <a:avLst/>
          </a:prstGeom>
          <a:noFill/>
          <a:ln>
            <a:noFill/>
          </a:ln>
          <a:extLst>
            <a:ext uri="{53640926-AAD7-44D8-BBD7-CCE9431645EC}">
              <a14:shadowObscured xmlns:a14="http://schemas.microsoft.com/office/drawing/2010/main"/>
            </a:ext>
          </a:extLst>
        </p:spPr>
      </p:pic>
      <p:pic>
        <p:nvPicPr>
          <p:cNvPr id="7" name="Resim 6" descr="5. Sınıf Sosyal Bilgiler Defterim"/>
          <p:cNvPicPr/>
          <p:nvPr/>
        </p:nvPicPr>
        <p:blipFill rotWithShape="1">
          <a:blip r:embed="rId5">
            <a:extLst>
              <a:ext uri="{28A0092B-C50C-407E-A947-70E740481C1C}">
                <a14:useLocalDpi xmlns:a14="http://schemas.microsoft.com/office/drawing/2010/main" val="0"/>
              </a:ext>
            </a:extLst>
          </a:blip>
          <a:srcRect l="8617" r="5745"/>
          <a:stretch/>
        </p:blipFill>
        <p:spPr bwMode="auto">
          <a:xfrm>
            <a:off x="1181736" y="1510279"/>
            <a:ext cx="2581275" cy="3679190"/>
          </a:xfrm>
          <a:prstGeom prst="rect">
            <a:avLst/>
          </a:prstGeom>
          <a:noFill/>
          <a:ln>
            <a:noFill/>
          </a:ln>
          <a:extLst>
            <a:ext uri="{53640926-AAD7-44D8-BBD7-CCE9431645EC}">
              <a14:shadowObscured xmlns:a14="http://schemas.microsoft.com/office/drawing/2010/main"/>
            </a:ext>
          </a:extLst>
        </p:spPr>
      </p:pic>
      <p:pic>
        <p:nvPicPr>
          <p:cNvPr id="8" name="Resim 7" descr="Sosyografik Sosyal Bilgiler 5. Sınıf"/>
          <p:cNvPicPr/>
          <p:nvPr/>
        </p:nvPicPr>
        <p:blipFill rotWithShape="1">
          <a:blip r:embed="rId6">
            <a:extLst>
              <a:ext uri="{28A0092B-C50C-407E-A947-70E740481C1C}">
                <a14:useLocalDpi xmlns:a14="http://schemas.microsoft.com/office/drawing/2010/main" val="0"/>
              </a:ext>
            </a:extLst>
          </a:blip>
          <a:srcRect l="14183" r="2154"/>
          <a:stretch/>
        </p:blipFill>
        <p:spPr bwMode="auto">
          <a:xfrm>
            <a:off x="8966835" y="1428749"/>
            <a:ext cx="2438400" cy="3557905"/>
          </a:xfrm>
          <a:prstGeom prst="rect">
            <a:avLst/>
          </a:prstGeom>
          <a:noFill/>
          <a:ln>
            <a:noFill/>
          </a:ln>
          <a:extLst>
            <a:ext uri="{53640926-AAD7-44D8-BBD7-CCE9431645EC}">
              <a14:shadowObscured xmlns:a14="http://schemas.microsoft.com/office/drawing/2010/main"/>
            </a:ext>
          </a:extLst>
        </p:spPr>
      </p:pic>
      <p:sp>
        <p:nvSpPr>
          <p:cNvPr id="9" name="Dikdörtgen 8"/>
          <p:cNvSpPr/>
          <p:nvPr/>
        </p:nvSpPr>
        <p:spPr>
          <a:xfrm>
            <a:off x="2197560" y="5225534"/>
            <a:ext cx="6991658" cy="1200329"/>
          </a:xfrm>
          <a:prstGeom prst="rect">
            <a:avLst/>
          </a:prstGeom>
        </p:spPr>
        <p:txBody>
          <a:bodyPr wrap="none">
            <a:spAutoFit/>
          </a:bodyPr>
          <a:lstStyle/>
          <a:p>
            <a:pPr algn="ctr"/>
            <a:r>
              <a:rPr lang="tr-TR" sz="2400" dirty="0" smtClean="0"/>
              <a:t>Detaylı incelemek için linke tıklayınız</a:t>
            </a:r>
            <a:endParaRPr lang="tr-TR" sz="2400" dirty="0" smtClean="0">
              <a:hlinkClick r:id="rId7"/>
            </a:endParaRPr>
          </a:p>
          <a:p>
            <a:pPr algn="ctr"/>
            <a:r>
              <a:rPr lang="tr-TR" sz="2400" dirty="0" smtClean="0">
                <a:hlinkClick r:id="rId7"/>
              </a:rPr>
              <a:t>https</a:t>
            </a:r>
            <a:r>
              <a:rPr lang="tr-TR" sz="2400" dirty="0">
                <a:hlinkClick r:id="rId7"/>
              </a:rPr>
              <a:t>://www.ariyayin.com/?</a:t>
            </a:r>
            <a:r>
              <a:rPr lang="tr-TR" sz="2400" dirty="0" smtClean="0">
                <a:hlinkClick r:id="rId7"/>
              </a:rPr>
              <a:t>branslar=sosyal-bilgiler</a:t>
            </a:r>
            <a:endParaRPr lang="tr-TR" sz="2400" dirty="0" smtClean="0"/>
          </a:p>
          <a:p>
            <a:pPr algn="ctr"/>
            <a:endParaRPr lang="tr-TR" sz="2400" dirty="0"/>
          </a:p>
        </p:txBody>
      </p:sp>
      <p:sp>
        <p:nvSpPr>
          <p:cNvPr id="2" name="Dikdörtgen 1"/>
          <p:cNvSpPr/>
          <p:nvPr/>
        </p:nvSpPr>
        <p:spPr>
          <a:xfrm>
            <a:off x="1181736" y="743139"/>
            <a:ext cx="10223499" cy="647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rgbClr val="FF0000"/>
                </a:solidFill>
              </a:rPr>
              <a:t>Yayınlarımızı alarak veya aldırarak daha iyi hizmet verebilmemiz için bizlere destek olabilirsiniz. </a:t>
            </a:r>
            <a:endParaRPr lang="tr-TR" sz="2400" dirty="0">
              <a:solidFill>
                <a:srgbClr val="FF0000"/>
              </a:solidFill>
            </a:endParaRPr>
          </a:p>
        </p:txBody>
      </p:sp>
      <p:pic>
        <p:nvPicPr>
          <p:cNvPr id="10" name="Resim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36265" y="-6904"/>
            <a:ext cx="6376673" cy="652159"/>
          </a:xfrm>
          <a:prstGeom prst="rect">
            <a:avLst/>
          </a:prstGeom>
        </p:spPr>
      </p:pic>
    </p:spTree>
    <p:custDataLst>
      <p:tags r:id="rId1"/>
    </p:custDataLst>
    <p:extLst>
      <p:ext uri="{BB962C8B-B14F-4D97-AF65-F5344CB8AC3E}">
        <p14:creationId xmlns:p14="http://schemas.microsoft.com/office/powerpoint/2010/main" val="244035689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1076324"/>
            <a:ext cx="12192000" cy="57816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300" dirty="0" smtClean="0">
                <a:solidFill>
                  <a:srgbClr val="FF0000"/>
                </a:solidFill>
              </a:rPr>
              <a:t>UYGULANIŞI</a:t>
            </a:r>
          </a:p>
          <a:p>
            <a:pPr marL="342900" indent="-342900">
              <a:buFont typeface="Arial" panose="020B0604020202020204" pitchFamily="34" charset="0"/>
              <a:buChar char="•"/>
            </a:pPr>
            <a:r>
              <a:rPr lang="tr-TR" sz="2300" dirty="0" smtClean="0">
                <a:solidFill>
                  <a:schemeClr val="tx1"/>
                </a:solidFill>
              </a:rPr>
              <a:t>Sınıftaki öğrenci sayısına göre 2, 3, 4 ya da 5 grup oluşturulur.</a:t>
            </a:r>
          </a:p>
          <a:p>
            <a:pPr marL="342900" indent="-342900">
              <a:buFont typeface="Arial" panose="020B0604020202020204" pitchFamily="34" charset="0"/>
              <a:buChar char="•"/>
            </a:pPr>
            <a:r>
              <a:rPr lang="tr-TR" sz="2300" dirty="0" smtClean="0">
                <a:solidFill>
                  <a:schemeClr val="tx1"/>
                </a:solidFill>
              </a:rPr>
              <a:t>Gruplar kendilerine bir grubun adını seçer ya da kendilerine yeni bir grup ismi verirler.</a:t>
            </a:r>
          </a:p>
          <a:p>
            <a:pPr marL="342900" indent="-342900">
              <a:buFont typeface="Arial" panose="020B0604020202020204" pitchFamily="34" charset="0"/>
              <a:buChar char="•"/>
            </a:pPr>
            <a:r>
              <a:rPr lang="tr-TR" sz="2300" dirty="0" smtClean="0">
                <a:solidFill>
                  <a:schemeClr val="tx1"/>
                </a:solidFill>
              </a:rPr>
              <a:t>A grubundan bir öğrenci Çevir butonuna basarak çarkı çevirir.</a:t>
            </a:r>
          </a:p>
          <a:p>
            <a:pPr marL="342900" indent="-342900">
              <a:buFont typeface="Arial" panose="020B0604020202020204" pitchFamily="34" charset="0"/>
              <a:buChar char="•"/>
            </a:pPr>
            <a:r>
              <a:rPr lang="tr-TR" sz="2300" dirty="0" smtClean="0">
                <a:solidFill>
                  <a:schemeClr val="tx1"/>
                </a:solidFill>
              </a:rPr>
              <a:t>Çark durduktan sonra kaç puan çıkarsa çıkacak olan soruyu bilen grup o puanı alacaktır.</a:t>
            </a:r>
          </a:p>
          <a:p>
            <a:pPr marL="342900" indent="-342900">
              <a:buFont typeface="Arial" panose="020B0604020202020204" pitchFamily="34" charset="0"/>
              <a:buChar char="•"/>
            </a:pPr>
            <a:r>
              <a:rPr lang="tr-TR" sz="2300" dirty="0" smtClean="0">
                <a:solidFill>
                  <a:schemeClr val="tx1"/>
                </a:solidFill>
              </a:rPr>
              <a:t>Soru butonuna basılarak soru tablosuna geçilir.</a:t>
            </a:r>
          </a:p>
          <a:p>
            <a:pPr marL="342900" indent="-342900">
              <a:buFont typeface="Arial" panose="020B0604020202020204" pitchFamily="34" charset="0"/>
              <a:buChar char="•"/>
            </a:pPr>
            <a:r>
              <a:rPr lang="tr-TR" sz="2300" dirty="0" smtClean="0">
                <a:solidFill>
                  <a:schemeClr val="tx1"/>
                </a:solidFill>
              </a:rPr>
              <a:t>A grubu hangi numaralı soruyu istiyorsa o numara tıklanır.</a:t>
            </a:r>
          </a:p>
          <a:p>
            <a:pPr marL="342900" indent="-342900">
              <a:buFont typeface="Arial" panose="020B0604020202020204" pitchFamily="34" charset="0"/>
              <a:buChar char="•"/>
            </a:pPr>
            <a:r>
              <a:rPr lang="tr-TR" sz="2300" dirty="0" smtClean="0">
                <a:solidFill>
                  <a:schemeClr val="tx1"/>
                </a:solidFill>
              </a:rPr>
              <a:t>Çıkan soruyu 1 dakika içinde cevaplar. </a:t>
            </a:r>
          </a:p>
          <a:p>
            <a:pPr marL="342900" indent="-342900">
              <a:buFont typeface="Arial" panose="020B0604020202020204" pitchFamily="34" charset="0"/>
              <a:buChar char="•"/>
            </a:pPr>
            <a:r>
              <a:rPr lang="tr-TR" sz="2300" dirty="0" smtClean="0">
                <a:solidFill>
                  <a:schemeClr val="tx1"/>
                </a:solidFill>
              </a:rPr>
              <a:t>Çark görseline basılarak puan tablosu sayfasına gelinir. Eğer grup soruyu bildiyse çarktaki puan A grubunun puan bölümüne yazılır. </a:t>
            </a:r>
          </a:p>
          <a:p>
            <a:pPr marL="342900" indent="-342900">
              <a:buFont typeface="Arial" panose="020B0604020202020204" pitchFamily="34" charset="0"/>
              <a:buChar char="•"/>
            </a:pPr>
            <a:r>
              <a:rPr lang="tr-TR" sz="2300" dirty="0" smtClean="0">
                <a:solidFill>
                  <a:schemeClr val="tx1"/>
                </a:solidFill>
              </a:rPr>
              <a:t>Sıra ile diğer gruplar aynı işlemi yaparlar.</a:t>
            </a:r>
          </a:p>
          <a:p>
            <a:pPr marL="342900" indent="-342900">
              <a:buFont typeface="Arial" panose="020B0604020202020204" pitchFamily="34" charset="0"/>
              <a:buChar char="•"/>
            </a:pPr>
            <a:r>
              <a:rPr lang="tr-TR" sz="2300" dirty="0" smtClean="0">
                <a:solidFill>
                  <a:schemeClr val="tx1"/>
                </a:solidFill>
              </a:rPr>
              <a:t>Çarkta ‘‘Pas’’ gelirse o gruba soru sorulmaz ve diğer gruba geçilir.</a:t>
            </a:r>
          </a:p>
          <a:p>
            <a:pPr marL="342900" indent="-342900">
              <a:buFont typeface="Arial" panose="020B0604020202020204" pitchFamily="34" charset="0"/>
              <a:buChar char="•"/>
            </a:pPr>
            <a:r>
              <a:rPr lang="tr-TR" sz="2300" dirty="0" smtClean="0">
                <a:solidFill>
                  <a:schemeClr val="tx1"/>
                </a:solidFill>
              </a:rPr>
              <a:t>Çarkta ‘‘İflas’’ gelirse o grubun topladığı puanlar silinir.</a:t>
            </a:r>
          </a:p>
          <a:p>
            <a:pPr marL="342900" indent="-342900">
              <a:buFont typeface="Arial" panose="020B0604020202020204" pitchFamily="34" charset="0"/>
              <a:buChar char="•"/>
            </a:pPr>
            <a:r>
              <a:rPr lang="tr-TR" sz="2300" dirty="0" smtClean="0">
                <a:solidFill>
                  <a:schemeClr val="tx1"/>
                </a:solidFill>
              </a:rPr>
              <a:t>Çarkta ‘‘Takas’ gelirse ve o grup soruyu bilirse istediği bir grubun tüm puanlarını alarak kendi grubuna ekler</a:t>
            </a:r>
          </a:p>
          <a:p>
            <a:pPr marL="342900" indent="-342900">
              <a:buFont typeface="Arial" panose="020B0604020202020204" pitchFamily="34" charset="0"/>
              <a:buChar char="•"/>
            </a:pPr>
            <a:r>
              <a:rPr lang="tr-TR" sz="2300" dirty="0">
                <a:solidFill>
                  <a:schemeClr val="tx1"/>
                </a:solidFill>
              </a:rPr>
              <a:t>Çarkta ‘‘</a:t>
            </a:r>
            <a:r>
              <a:rPr lang="tr-TR" sz="2300" dirty="0" err="1">
                <a:solidFill>
                  <a:schemeClr val="tx1"/>
                </a:solidFill>
              </a:rPr>
              <a:t>2X</a:t>
            </a:r>
            <a:r>
              <a:rPr lang="tr-TR" sz="2300" dirty="0">
                <a:solidFill>
                  <a:schemeClr val="tx1"/>
                </a:solidFill>
              </a:rPr>
              <a:t>’’ gelirse ve o grup soruyu bilirse o grubun o ana kadar topladığı puanlar iki katına çıkarılır. Eğer grubun puanı yoksa 200 puan eklenir.</a:t>
            </a:r>
          </a:p>
          <a:p>
            <a:pPr marL="342900" indent="-342900">
              <a:buFont typeface="Arial" panose="020B0604020202020204" pitchFamily="34" charset="0"/>
              <a:buChar char="•"/>
            </a:pPr>
            <a:endParaRPr lang="tr-TR" sz="2300" dirty="0" smtClean="0">
              <a:solidFill>
                <a:schemeClr val="tx1"/>
              </a:solidFill>
            </a:endParaRPr>
          </a:p>
        </p:txBody>
      </p:sp>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7164" y="0"/>
            <a:ext cx="5757671" cy="654281"/>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10081839" y="4157577"/>
            <a:ext cx="1871362" cy="818356"/>
            <a:chOff x="10081839" y="4157577"/>
            <a:chExt cx="1871362" cy="818356"/>
          </a:xfrm>
        </p:grpSpPr>
        <p:sp>
          <p:nvSpPr>
            <p:cNvPr id="10"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 name="Resim 2">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49231203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TheWheel">
            <a:extLst>
              <a:ext uri="{FF2B5EF4-FFF2-40B4-BE49-F238E27FC236}">
                <a16:creationId xmlns:a16="http://schemas.microsoft.com/office/drawing/2014/main" id="{19E6DC52-EBDA-4FD4-AD7D-D3853454DDDF}"/>
              </a:ext>
            </a:extLst>
          </p:cNvPr>
          <p:cNvGrpSpPr/>
          <p:nvPr/>
        </p:nvGrpSpPr>
        <p:grpSpPr>
          <a:xfrm>
            <a:off x="2140016" y="870805"/>
            <a:ext cx="5876543" cy="5876544"/>
            <a:chOff x="2368296" y="472821"/>
            <a:chExt cx="4407408" cy="4407408"/>
          </a:xfrm>
        </p:grpSpPr>
        <p:sp>
          <p:nvSpPr>
            <p:cNvPr id="18" name="WheelTrim"/>
            <p:cNvSpPr/>
            <p:nvPr/>
          </p:nvSpPr>
          <p:spPr>
            <a:xfrm rot="450000">
              <a:off x="2368296" y="472821"/>
              <a:ext cx="4407408" cy="4407408"/>
            </a:xfrm>
            <a:prstGeom prst="ellipse">
              <a:avLst/>
            </a:prstGeom>
            <a:gradFill flip="none" rotWithShape="1">
              <a:gsLst>
                <a:gs pos="66000">
                  <a:srgbClr val="B6D1F8"/>
                </a:gs>
                <a:gs pos="73000">
                  <a:srgbClr val="1B0B7B"/>
                </a:gs>
              </a:gsLst>
              <a:path path="circle">
                <a:fillToRect l="50000" t="50000" r="50000" b="50000"/>
              </a:path>
              <a:tileRect/>
            </a:gra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9" name="Oval 18"/>
            <p:cNvSpPr/>
            <p:nvPr/>
          </p:nvSpPr>
          <p:spPr>
            <a:xfrm rot="450000">
              <a:off x="2477993" y="586515"/>
              <a:ext cx="4178808" cy="4178808"/>
            </a:xfrm>
            <a:prstGeom prst="ellipse">
              <a:avLst/>
            </a:prstGeom>
            <a:solidFill>
              <a:srgbClr val="C1A63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6" name="5Wedge">
              <a:extLst>
                <a:ext uri="{FF2B5EF4-FFF2-40B4-BE49-F238E27FC236}">
                  <a16:creationId xmlns:a16="http://schemas.microsoft.com/office/drawing/2014/main" id="{D645265E-FA22-42A6-9DAE-4ABF17D29740}"/>
                </a:ext>
              </a:extLst>
            </p:cNvPr>
            <p:cNvSpPr/>
            <p:nvPr/>
          </p:nvSpPr>
          <p:spPr>
            <a:xfrm rot="16620000">
              <a:off x="5558569" y="2525018"/>
              <a:ext cx="380078" cy="629532"/>
            </a:xfrm>
            <a:prstGeom prst="trapezoid">
              <a:avLst/>
            </a:prstGeom>
            <a:solidFill>
              <a:srgbClr val="AB79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267" b="1" dirty="0">
                <a:latin typeface="Corbel" panose="020B0503020204020204" pitchFamily="34" charset="0"/>
              </a:endParaRPr>
            </a:p>
          </p:txBody>
        </p:sp>
      </p:grpSp>
      <p:grpSp>
        <p:nvGrpSpPr>
          <p:cNvPr id="27" name="Group 3"/>
          <p:cNvGrpSpPr>
            <a:grpSpLocks/>
          </p:cNvGrpSpPr>
          <p:nvPr/>
        </p:nvGrpSpPr>
        <p:grpSpPr bwMode="auto">
          <a:xfrm rot="-369975">
            <a:off x="1903672" y="626908"/>
            <a:ext cx="6356821" cy="6363903"/>
            <a:chOff x="108" y="111"/>
            <a:chExt cx="3064" cy="3111"/>
          </a:xfrm>
        </p:grpSpPr>
        <p:pic>
          <p:nvPicPr>
            <p:cNvPr id="28" name="Picture 4"/>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rot="369975">
              <a:off x="108" y="111"/>
              <a:ext cx="3064" cy="3111"/>
            </a:xfrm>
            <a:prstGeom prst="ellipse">
              <a:avLst/>
            </a:prstGeom>
            <a:ln>
              <a:noFill/>
            </a:ln>
            <a:effectLst>
              <a:softEdge rad="63500"/>
            </a:effectLst>
            <a:scene3d>
              <a:camera prst="perspectiveFront"/>
              <a:lightRig rig="threePt" dir="t"/>
            </a:scene3d>
          </p:spPr>
        </p:pic>
        <p:sp>
          <p:nvSpPr>
            <p:cNvPr id="29" name="Text Box 7"/>
            <p:cNvSpPr txBox="1">
              <a:spLocks noChangeArrowheads="1"/>
            </p:cNvSpPr>
            <p:nvPr/>
          </p:nvSpPr>
          <p:spPr bwMode="auto">
            <a:xfrm rot="-5174897">
              <a:off x="2321" y="1333"/>
              <a:ext cx="1201"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latin typeface="Verdana" panose="020B0604030504040204" pitchFamily="34" charset="0"/>
              </a:endParaRPr>
            </a:p>
          </p:txBody>
        </p:sp>
        <p:sp>
          <p:nvSpPr>
            <p:cNvPr id="30" name="Text Box 13"/>
            <p:cNvSpPr txBox="1">
              <a:spLocks noChangeArrowheads="1"/>
            </p:cNvSpPr>
            <p:nvPr/>
          </p:nvSpPr>
          <p:spPr bwMode="auto">
            <a:xfrm rot="-7212679">
              <a:off x="2640" y="1060"/>
              <a:ext cx="528"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solidFill>
                  <a:schemeClr val="bg1"/>
                </a:solidFill>
                <a:latin typeface="Verdana" panose="020B0604030504040204" pitchFamily="34" charset="0"/>
              </a:endParaRPr>
            </a:p>
          </p:txBody>
        </p:sp>
      </p:grpSp>
      <p:sp>
        <p:nvSpPr>
          <p:cNvPr id="32" name="Text Box 53">
            <a:hlinkClick r:id="" action="ppaction://hlinkshowjump?jump=nextslide" highlightClick="1"/>
          </p:cNvPr>
          <p:cNvSpPr txBox="1">
            <a:spLocks noChangeArrowheads="1"/>
          </p:cNvSpPr>
          <p:nvPr/>
        </p:nvSpPr>
        <p:spPr bwMode="auto">
          <a:xfrm>
            <a:off x="366442" y="5845835"/>
            <a:ext cx="1143000" cy="46166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spAutoFit/>
          </a:bodyPr>
          <a:lstStyle/>
          <a:p>
            <a:pPr algn="ctr">
              <a:spcBef>
                <a:spcPct val="50000"/>
              </a:spcBef>
              <a:defRPr/>
            </a:pPr>
            <a:r>
              <a:rPr lang="tr-TR" sz="2400" b="1" dirty="0">
                <a:solidFill>
                  <a:schemeClr val="bg1"/>
                </a:solidFill>
              </a:rPr>
              <a:t>Soru</a:t>
            </a:r>
          </a:p>
        </p:txBody>
      </p:sp>
      <p:sp>
        <p:nvSpPr>
          <p:cNvPr id="33" name="WheelArrow">
            <a:extLst>
              <a:ext uri="{FF2B5EF4-FFF2-40B4-BE49-F238E27FC236}">
                <a16:creationId xmlns:a16="http://schemas.microsoft.com/office/drawing/2014/main" id="{246D1A37-5769-4A68-82D4-202B2A0CBD1E}"/>
              </a:ext>
            </a:extLst>
          </p:cNvPr>
          <p:cNvSpPr/>
          <p:nvPr/>
        </p:nvSpPr>
        <p:spPr>
          <a:xfrm rot="10800000">
            <a:off x="4905664" y="682601"/>
            <a:ext cx="291221" cy="398521"/>
          </a:xfrm>
          <a:prstGeom prst="triangle">
            <a:avLst/>
          </a:prstGeom>
          <a:solidFill>
            <a:schemeClr val="bg1">
              <a:lumMod val="95000"/>
            </a:schemeClr>
          </a:solidFill>
          <a:effectLst>
            <a:glow rad="38100">
              <a:schemeClr val="accent6">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prstClr val="white"/>
              </a:solidFill>
            </a:endParaRPr>
          </a:p>
        </p:txBody>
      </p:sp>
      <p:sp>
        <p:nvSpPr>
          <p:cNvPr id="34" name="Rectangle 2"/>
          <p:cNvSpPr>
            <a:spLocks noChangeArrowheads="1"/>
          </p:cNvSpPr>
          <p:nvPr/>
        </p:nvSpPr>
        <p:spPr bwMode="auto">
          <a:xfrm>
            <a:off x="8647133" y="787399"/>
            <a:ext cx="3291131" cy="6010275"/>
          </a:xfrm>
          <a:prstGeom prst="rect">
            <a:avLst/>
          </a:prstGeom>
          <a:solidFill>
            <a:srgbClr val="996633">
              <a:alpha val="66000"/>
            </a:srgbClr>
          </a:solidFill>
          <a:ln w="9525">
            <a:noFill/>
            <a:miter lim="800000"/>
            <a:headEnd/>
            <a:tailEnd/>
          </a:ln>
          <a:effectLst/>
          <a:scene3d>
            <a:camera prst="orthographicFront">
              <a:rot lat="0" lon="0" rev="0"/>
            </a:camera>
            <a:lightRig rig="glow" dir="t">
              <a:rot lat="0" lon="0" rev="14100000"/>
            </a:lightRig>
          </a:scene3d>
          <a:sp3d prstMaterial="softEdge">
            <a:bevelT w="127000" prst="artDeco"/>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5" name="Line 22"/>
          <p:cNvSpPr>
            <a:spLocks noChangeShapeType="1"/>
          </p:cNvSpPr>
          <p:nvPr/>
        </p:nvSpPr>
        <p:spPr bwMode="auto">
          <a:xfrm>
            <a:off x="8986447" y="5276850"/>
            <a:ext cx="26670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tr-TR"/>
          </a:p>
        </p:txBody>
      </p:sp>
      <p:sp>
        <p:nvSpPr>
          <p:cNvPr id="36" name="WordArt 39"/>
          <p:cNvSpPr>
            <a:spLocks noChangeArrowheads="1" noChangeShapeType="1" noTextEdit="1"/>
          </p:cNvSpPr>
          <p:nvPr/>
        </p:nvSpPr>
        <p:spPr bwMode="auto">
          <a:xfrm>
            <a:off x="8843684" y="1039813"/>
            <a:ext cx="1785938" cy="5381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66667"/>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YARIŞMACILAR</a:t>
            </a:r>
          </a:p>
        </p:txBody>
      </p:sp>
      <p:sp>
        <p:nvSpPr>
          <p:cNvPr id="37" name="WordArt 50"/>
          <p:cNvSpPr>
            <a:spLocks noChangeArrowheads="1" noChangeShapeType="1" noTextEdit="1"/>
          </p:cNvSpPr>
          <p:nvPr/>
        </p:nvSpPr>
        <p:spPr bwMode="auto">
          <a:xfrm>
            <a:off x="10857875" y="1052513"/>
            <a:ext cx="914400" cy="4619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70791"/>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PUANLAR</a:t>
            </a:r>
          </a:p>
        </p:txBody>
      </p:sp>
      <p:grpSp>
        <p:nvGrpSpPr>
          <p:cNvPr id="38" name="Group 16"/>
          <p:cNvGrpSpPr>
            <a:grpSpLocks noChangeAspect="1"/>
          </p:cNvGrpSpPr>
          <p:nvPr/>
        </p:nvGrpSpPr>
        <p:grpSpPr bwMode="auto">
          <a:xfrm>
            <a:off x="9689431" y="5455444"/>
            <a:ext cx="1476375" cy="1223963"/>
            <a:chOff x="3944" y="3285"/>
            <a:chExt cx="1205" cy="997"/>
          </a:xfrm>
        </p:grpSpPr>
        <p:pic>
          <p:nvPicPr>
            <p:cNvPr id="39" name="Picture 18" descr="j023228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43" y="3285"/>
              <a:ext cx="979" cy="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WordArt 19"/>
            <p:cNvSpPr>
              <a:spLocks noChangeArrowheads="1" noChangeShapeType="1" noTextEdit="1"/>
            </p:cNvSpPr>
            <p:nvPr/>
          </p:nvSpPr>
          <p:spPr bwMode="auto">
            <a:xfrm>
              <a:off x="3944" y="3603"/>
              <a:ext cx="1205" cy="343"/>
            </a:xfrm>
            <a:prstGeom prst="rect">
              <a:avLst/>
            </a:prstGeom>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tr-TR" sz="3200" b="1" i="1" kern="10" spc="50" dirty="0">
                  <a:ln w="11430"/>
                  <a:solidFill>
                    <a:srgbClr val="CC3300"/>
                  </a:solidFill>
                  <a:effectLst>
                    <a:outerShdw blurRad="76200" dist="50800" dir="5400000" algn="tl" rotWithShape="0">
                      <a:srgbClr val="000000">
                        <a:alpha val="65000"/>
                      </a:srgbClr>
                    </a:outerShdw>
                  </a:effectLst>
                  <a:latin typeface="Arial"/>
                  <a:cs typeface="Arial"/>
                </a:rPr>
                <a:t>ÇEVİR</a:t>
              </a:r>
            </a:p>
          </p:txBody>
        </p:sp>
      </p:grpSp>
      <p:pic>
        <p:nvPicPr>
          <p:cNvPr id="2" name="Resim 1"/>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318049" y="0"/>
            <a:ext cx="5757671" cy="654281"/>
          </a:xfrm>
          <a:prstGeom prst="rect">
            <a:avLst/>
          </a:prstGeom>
        </p:spPr>
      </p:pic>
      <p:pic>
        <p:nvPicPr>
          <p:cNvPr id="31" name="Resim 30"/>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0" name="Rectangle: Rounded Corners 111">
            <a:hlinkClick r:id="rId2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52" name="Rectangle: Rounded Corners 111">
            <a:hlinkClick r:id="rId2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2"/>
    </p:custDataLst>
    <p:controls>
      <mc:AlternateContent xmlns:mc="http://schemas.openxmlformats.org/markup-compatibility/2006">
        <mc:Choice xmlns:v="urn:schemas-microsoft-com:vml" Requires="v">
          <p:control spid="3932" name="TextBox1" r:id="rId3" imgW="990720" imgH="380880"/>
        </mc:Choice>
        <mc:Fallback>
          <p:control name="TextBox1" r:id="rId3" imgW="990720" imgH="380880">
            <p:pic>
              <p:nvPicPr>
                <p:cNvPr id="41" name="TextBox1"/>
                <p:cNvPicPr preferRelativeResize="0">
                  <a:picLocks noChangeArrowheads="1" noChangeShapeType="1"/>
                </p:cNvPicPr>
                <p:nvPr/>
              </p:nvPicPr>
              <p:blipFill>
                <a:blip r:embed="rId22"/>
                <a:srcRect/>
                <a:stretch>
                  <a:fillRect/>
                </a:stretch>
              </p:blipFill>
              <p:spPr bwMode="auto">
                <a:xfrm>
                  <a:off x="10857875" y="31654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933" name="TextBox2" r:id="rId4" imgW="990720" imgH="380880"/>
        </mc:Choice>
        <mc:Fallback>
          <p:control name="TextBox2" r:id="rId4" imgW="990720" imgH="380880">
            <p:pic>
              <p:nvPicPr>
                <p:cNvPr id="42" name="TextBox2"/>
                <p:cNvPicPr preferRelativeResize="0">
                  <a:picLocks noChangeArrowheads="1" noChangeShapeType="1"/>
                </p:cNvPicPr>
                <p:nvPr/>
              </p:nvPicPr>
              <p:blipFill>
                <a:blip r:embed="rId22"/>
                <a:srcRect/>
                <a:stretch>
                  <a:fillRect/>
                </a:stretch>
              </p:blipFill>
              <p:spPr bwMode="auto">
                <a:xfrm>
                  <a:off x="10857875" y="38893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934" name="TextBox3" r:id="rId5" imgW="990720" imgH="380880"/>
        </mc:Choice>
        <mc:Fallback>
          <p:control name="TextBox3" r:id="rId5" imgW="990720" imgH="380880">
            <p:pic>
              <p:nvPicPr>
                <p:cNvPr id="43" name="TextBox3"/>
                <p:cNvPicPr preferRelativeResize="0">
                  <a:picLocks noChangeArrowheads="1" noChangeShapeType="1"/>
                </p:cNvPicPr>
                <p:nvPr/>
              </p:nvPicPr>
              <p:blipFill>
                <a:blip r:embed="rId22"/>
                <a:srcRect/>
                <a:stretch>
                  <a:fillRect/>
                </a:stretch>
              </p:blipFill>
              <p:spPr bwMode="auto">
                <a:xfrm>
                  <a:off x="10857875" y="24161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935" name="TextBox4" r:id="rId6" imgW="990720" imgH="380880"/>
        </mc:Choice>
        <mc:Fallback>
          <p:control name="TextBox4" r:id="rId6" imgW="990720" imgH="380880">
            <p:pic>
              <p:nvPicPr>
                <p:cNvPr id="44" name="TextBox4"/>
                <p:cNvPicPr preferRelativeResize="0">
                  <a:picLocks noChangeArrowheads="1" noChangeShapeType="1"/>
                </p:cNvPicPr>
                <p:nvPr/>
              </p:nvPicPr>
              <p:blipFill>
                <a:blip r:embed="rId22"/>
                <a:srcRect/>
                <a:stretch>
                  <a:fillRect/>
                </a:stretch>
              </p:blipFill>
              <p:spPr bwMode="auto">
                <a:xfrm>
                  <a:off x="10857875" y="17049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936" name="TextBox9" r:id="rId7" imgW="1905120" imgH="380880"/>
        </mc:Choice>
        <mc:Fallback>
          <p:control name="TextBox9" r:id="rId7" imgW="1905120" imgH="380880">
            <p:pic>
              <p:nvPicPr>
                <p:cNvPr id="45" name="TextBox9"/>
                <p:cNvPicPr preferRelativeResize="0">
                  <a:picLocks noChangeArrowheads="1" noChangeShapeType="1"/>
                </p:cNvPicPr>
                <p:nvPr/>
              </p:nvPicPr>
              <p:blipFill>
                <a:blip r:embed="rId23"/>
                <a:srcRect/>
                <a:stretch>
                  <a:fillRect/>
                </a:stretch>
              </p:blipFill>
              <p:spPr bwMode="auto">
                <a:xfrm>
                  <a:off x="8767484" y="16922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937" name="TextBox10" r:id="rId8" imgW="1905120" imgH="380880"/>
        </mc:Choice>
        <mc:Fallback>
          <p:control name="TextBox10" r:id="rId8" imgW="1905120" imgH="380880">
            <p:pic>
              <p:nvPicPr>
                <p:cNvPr id="46" name="TextBox10"/>
                <p:cNvPicPr preferRelativeResize="0">
                  <a:picLocks noChangeArrowheads="1" noChangeShapeType="1"/>
                </p:cNvPicPr>
                <p:nvPr/>
              </p:nvPicPr>
              <p:blipFill>
                <a:blip r:embed="rId24"/>
                <a:srcRect/>
                <a:stretch>
                  <a:fillRect/>
                </a:stretch>
              </p:blipFill>
              <p:spPr bwMode="auto">
                <a:xfrm>
                  <a:off x="8767484" y="24034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938" name="TextBox11" r:id="rId9" imgW="1905120" imgH="380880"/>
        </mc:Choice>
        <mc:Fallback>
          <p:control name="TextBox11" r:id="rId9" imgW="1905120" imgH="380880">
            <p:pic>
              <p:nvPicPr>
                <p:cNvPr id="47" name="TextBox11"/>
                <p:cNvPicPr preferRelativeResize="0">
                  <a:picLocks noChangeArrowheads="1" noChangeShapeType="1"/>
                </p:cNvPicPr>
                <p:nvPr/>
              </p:nvPicPr>
              <p:blipFill>
                <a:blip r:embed="rId25"/>
                <a:srcRect/>
                <a:stretch>
                  <a:fillRect/>
                </a:stretch>
              </p:blipFill>
              <p:spPr bwMode="auto">
                <a:xfrm>
                  <a:off x="8767484" y="31527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939" name="TextBox12" r:id="rId10" imgW="1905120" imgH="380880"/>
        </mc:Choice>
        <mc:Fallback>
          <p:control name="TextBox12" r:id="rId10" imgW="1905120" imgH="380880">
            <p:pic>
              <p:nvPicPr>
                <p:cNvPr id="48" name="TextBox12"/>
                <p:cNvPicPr preferRelativeResize="0">
                  <a:picLocks noChangeArrowheads="1" noChangeShapeType="1"/>
                </p:cNvPicPr>
                <p:nvPr/>
              </p:nvPicPr>
              <p:blipFill>
                <a:blip r:embed="rId26"/>
                <a:srcRect/>
                <a:stretch>
                  <a:fillRect/>
                </a:stretch>
              </p:blipFill>
              <p:spPr bwMode="auto">
                <a:xfrm>
                  <a:off x="8767484" y="38766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940" name="TextBox5" r:id="rId11" imgW="990720" imgH="380880"/>
        </mc:Choice>
        <mc:Fallback>
          <p:control name="TextBox5" r:id="rId11" imgW="990720" imgH="380880">
            <p:pic>
              <p:nvPicPr>
                <p:cNvPr id="49" name="TextBox5"/>
                <p:cNvPicPr preferRelativeResize="0">
                  <a:picLocks noChangeArrowheads="1" noChangeShapeType="1"/>
                </p:cNvPicPr>
                <p:nvPr/>
              </p:nvPicPr>
              <p:blipFill>
                <a:blip r:embed="rId22"/>
                <a:srcRect/>
                <a:stretch>
                  <a:fillRect/>
                </a:stretch>
              </p:blipFill>
              <p:spPr bwMode="auto">
                <a:xfrm>
                  <a:off x="10874263" y="4625974"/>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941" name="TextBox7" r:id="rId12" imgW="1905120" imgH="380880"/>
        </mc:Choice>
        <mc:Fallback>
          <p:control name="TextBox7" r:id="rId12" imgW="1905120" imgH="380880">
            <p:pic>
              <p:nvPicPr>
                <p:cNvPr id="51" name="TextBox7"/>
                <p:cNvPicPr preferRelativeResize="0">
                  <a:picLocks noChangeArrowheads="1" noChangeShapeType="1"/>
                </p:cNvPicPr>
                <p:nvPr/>
              </p:nvPicPr>
              <p:blipFill>
                <a:blip r:embed="rId27"/>
                <a:srcRect/>
                <a:stretch>
                  <a:fillRect/>
                </a:stretch>
              </p:blipFill>
              <p:spPr bwMode="auto">
                <a:xfrm>
                  <a:off x="8783872" y="4613274"/>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171444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8" presetClass="emph" presetSubtype="0" fill="hold" nodeType="clickEffect">
                                  <p:stCondLst>
                                    <p:cond delay="0"/>
                                  </p:stCondLst>
                                  <p:childTnLst>
                                    <p:animRot by="26400000">
                                      <p:cBhvr>
                                        <p:cTn id="6" dur="2000" fill="hold"/>
                                        <p:tgtEl>
                                          <p:spTgt spid="27"/>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15" name="spin_around5.wav"/>
                                        </p:tgtEl>
                                      </p:cMediaNode>
                                    </p:audio>
                                  </p:sub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31200000">
                                      <p:cBhvr>
                                        <p:cTn id="10" dur="2000" fill="hold"/>
                                        <p:tgtEl>
                                          <p:spTgt spid="27"/>
                                        </p:tgtEl>
                                        <p:attrNameLst>
                                          <p:attrName>r</p:attrName>
                                        </p:attrNameLst>
                                      </p:cBhvr>
                                    </p:animRot>
                                  </p:childTnLst>
                                  <p:subTnLst>
                                    <p:audio>
                                      <p:cMediaNode>
                                        <p:cTn display="0" masterRel="sameClick">
                                          <p:stCondLst>
                                            <p:cond evt="begin" delay="0">
                                              <p:tn val="9"/>
                                            </p:cond>
                                          </p:stCondLst>
                                          <p:endCondLst>
                                            <p:cond evt="onStopAudio" delay="0">
                                              <p:tgtEl>
                                                <p:sldTgt/>
                                              </p:tgtEl>
                                            </p:cond>
                                          </p:endCondLst>
                                        </p:cTn>
                                        <p:tgtEl>
                                          <p:sndTgt r:embed="rId15" name="spin_around5.wav"/>
                                        </p:tgtEl>
                                      </p:cMediaNode>
                                    </p:audio>
                                  </p:sub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31200000">
                                      <p:cBhvr>
                                        <p:cTn id="14" dur="2000" fill="hold"/>
                                        <p:tgtEl>
                                          <p:spTgt spid="27"/>
                                        </p:tgtEl>
                                        <p:attrNameLst>
                                          <p:attrName>r</p:attrName>
                                        </p:attrNameLst>
                                      </p:cBhvr>
                                    </p:animRot>
                                  </p:childTnLst>
                                  <p:subTnLst>
                                    <p:audio>
                                      <p:cMediaNode>
                                        <p:cTn display="0" masterRel="sameClick">
                                          <p:stCondLst>
                                            <p:cond evt="begin" delay="0">
                                              <p:tn val="13"/>
                                            </p:cond>
                                          </p:stCondLst>
                                          <p:endCondLst>
                                            <p:cond evt="onStopAudio" delay="0">
                                              <p:tgtEl>
                                                <p:sldTgt/>
                                              </p:tgtEl>
                                            </p:cond>
                                          </p:endCondLst>
                                        </p:cTn>
                                        <p:tgtEl>
                                          <p:sndTgt r:embed="rId15" name="spin_around5.wav"/>
                                        </p:tgtEl>
                                      </p:cMediaNode>
                                    </p:audio>
                                  </p:subTnLst>
                                </p:cTn>
                              </p:par>
                            </p:childTnLst>
                          </p:cTn>
                        </p:par>
                      </p:childTnLst>
                    </p:cTn>
                  </p:par>
                  <p:par>
                    <p:cTn id="15" fill="hold">
                      <p:stCondLst>
                        <p:cond delay="indefinite"/>
                      </p:stCondLst>
                      <p:childTnLst>
                        <p:par>
                          <p:cTn id="16" fill="hold">
                            <p:stCondLst>
                              <p:cond delay="0"/>
                            </p:stCondLst>
                            <p:childTnLst>
                              <p:par>
                                <p:cTn id="17" presetID="8" presetClass="emph" presetSubtype="0" fill="hold" nodeType="clickEffect">
                                  <p:stCondLst>
                                    <p:cond delay="0"/>
                                  </p:stCondLst>
                                  <p:childTnLst>
                                    <p:animRot by="24000000">
                                      <p:cBhvr>
                                        <p:cTn id="18" dur="2000" fill="hold"/>
                                        <p:tgtEl>
                                          <p:spTgt spid="27"/>
                                        </p:tgtEl>
                                        <p:attrNameLst>
                                          <p:attrName>r</p:attrName>
                                        </p:attrNameLst>
                                      </p:cBhvr>
                                    </p:animRot>
                                  </p:childTnLst>
                                  <p:subTnLst>
                                    <p:audio>
                                      <p:cMediaNode>
                                        <p:cTn display="0" masterRel="sameClick">
                                          <p:stCondLst>
                                            <p:cond evt="begin" delay="0">
                                              <p:tn val="17"/>
                                            </p:cond>
                                          </p:stCondLst>
                                          <p:endCondLst>
                                            <p:cond evt="onStopAudio" delay="0">
                                              <p:tgtEl>
                                                <p:sldTgt/>
                                              </p:tgtEl>
                                            </p:cond>
                                          </p:endCondLst>
                                        </p:cTn>
                                        <p:tgtEl>
                                          <p:sndTgt r:embed="rId15" name="spin_around5.wav"/>
                                        </p:tgtEl>
                                      </p:cMediaNode>
                                    </p:audio>
                                  </p:subTnLst>
                                </p:cTn>
                              </p:par>
                            </p:childTnLst>
                          </p:cTn>
                        </p:par>
                      </p:childTnLst>
                    </p:cTn>
                  </p:par>
                  <p:par>
                    <p:cTn id="19" fill="hold">
                      <p:stCondLst>
                        <p:cond delay="indefinite"/>
                      </p:stCondLst>
                      <p:childTnLst>
                        <p:par>
                          <p:cTn id="20" fill="hold">
                            <p:stCondLst>
                              <p:cond delay="0"/>
                            </p:stCondLst>
                            <p:childTnLst>
                              <p:par>
                                <p:cTn id="21" presetID="8" presetClass="emph" presetSubtype="0" fill="hold" nodeType="clickEffect">
                                  <p:stCondLst>
                                    <p:cond delay="0"/>
                                  </p:stCondLst>
                                  <p:childTnLst>
                                    <p:animRot by="24000000">
                                      <p:cBhvr>
                                        <p:cTn id="22" dur="2000" fill="hold"/>
                                        <p:tgtEl>
                                          <p:spTgt spid="27"/>
                                        </p:tgtEl>
                                        <p:attrNameLst>
                                          <p:attrName>r</p:attrName>
                                        </p:attrNameLst>
                                      </p:cBhvr>
                                    </p:animRot>
                                  </p:childTnLst>
                                  <p:subTnLst>
                                    <p:audio>
                                      <p:cMediaNode>
                                        <p:cTn display="0" masterRel="sameClick">
                                          <p:stCondLst>
                                            <p:cond evt="begin" delay="0">
                                              <p:tn val="21"/>
                                            </p:cond>
                                          </p:stCondLst>
                                          <p:endCondLst>
                                            <p:cond evt="onStopAudio" delay="0">
                                              <p:tgtEl>
                                                <p:sldTgt/>
                                              </p:tgtEl>
                                            </p:cond>
                                          </p:endCondLst>
                                        </p:cTn>
                                        <p:tgtEl>
                                          <p:sndTgt r:embed="rId15" name="spin_around5.wav"/>
                                        </p:tgtEl>
                                      </p:cMediaNode>
                                    </p:audio>
                                  </p:subTnLst>
                                </p:cTn>
                              </p:par>
                            </p:childTnLst>
                          </p:cTn>
                        </p:par>
                      </p:childTnLst>
                    </p:cTn>
                  </p:par>
                  <p:par>
                    <p:cTn id="23" fill="hold">
                      <p:stCondLst>
                        <p:cond delay="indefinite"/>
                      </p:stCondLst>
                      <p:childTnLst>
                        <p:par>
                          <p:cTn id="24" fill="hold">
                            <p:stCondLst>
                              <p:cond delay="0"/>
                            </p:stCondLst>
                            <p:childTnLst>
                              <p:par>
                                <p:cTn id="25" presetID="8" presetClass="emph" presetSubtype="0" fill="hold" nodeType="clickEffect">
                                  <p:stCondLst>
                                    <p:cond delay="0"/>
                                  </p:stCondLst>
                                  <p:childTnLst>
                                    <p:animRot by="28800000">
                                      <p:cBhvr>
                                        <p:cTn id="26" dur="2000" fill="hold"/>
                                        <p:tgtEl>
                                          <p:spTgt spid="27"/>
                                        </p:tgtEl>
                                        <p:attrNameLst>
                                          <p:attrName>r</p:attrName>
                                        </p:attrNameLst>
                                      </p:cBhvr>
                                    </p:animRot>
                                  </p:childTnLst>
                                  <p:subTnLst>
                                    <p:audio>
                                      <p:cMediaNode>
                                        <p:cTn display="0" masterRel="sameClick">
                                          <p:stCondLst>
                                            <p:cond evt="begin" delay="0">
                                              <p:tn val="25"/>
                                            </p:cond>
                                          </p:stCondLst>
                                          <p:endCondLst>
                                            <p:cond evt="onStopAudio" delay="0">
                                              <p:tgtEl>
                                                <p:sldTgt/>
                                              </p:tgtEl>
                                            </p:cond>
                                          </p:endCondLst>
                                        </p:cTn>
                                        <p:tgtEl>
                                          <p:sndTgt r:embed="rId15" name="spin_around5.wav"/>
                                        </p:tgtEl>
                                      </p:cMediaNode>
                                    </p:audio>
                                  </p:subTnLst>
                                </p:cTn>
                              </p:par>
                            </p:childTnLst>
                          </p:cTn>
                        </p:par>
                      </p:childTnLst>
                    </p:cTn>
                  </p:par>
                  <p:par>
                    <p:cTn id="27" fill="hold">
                      <p:stCondLst>
                        <p:cond delay="indefinite"/>
                      </p:stCondLst>
                      <p:childTnLst>
                        <p:par>
                          <p:cTn id="28" fill="hold">
                            <p:stCondLst>
                              <p:cond delay="0"/>
                            </p:stCondLst>
                            <p:childTnLst>
                              <p:par>
                                <p:cTn id="29" presetID="8" presetClass="emph" presetSubtype="0" fill="hold" nodeType="clickEffect">
                                  <p:stCondLst>
                                    <p:cond delay="0"/>
                                  </p:stCondLst>
                                  <p:childTnLst>
                                    <p:animRot by="33600000">
                                      <p:cBhvr>
                                        <p:cTn id="30" dur="2000" fill="hold"/>
                                        <p:tgtEl>
                                          <p:spTgt spid="27"/>
                                        </p:tgtEl>
                                        <p:attrNameLst>
                                          <p:attrName>r</p:attrName>
                                        </p:attrNameLst>
                                      </p:cBhvr>
                                    </p:animRot>
                                  </p:childTnLst>
                                  <p:subTnLst>
                                    <p:audio>
                                      <p:cMediaNode>
                                        <p:cTn display="0" masterRel="sameClick">
                                          <p:stCondLst>
                                            <p:cond evt="begin" delay="0">
                                              <p:tn val="29"/>
                                            </p:cond>
                                          </p:stCondLst>
                                          <p:endCondLst>
                                            <p:cond evt="onStopAudio" delay="0">
                                              <p:tgtEl>
                                                <p:sldTgt/>
                                              </p:tgtEl>
                                            </p:cond>
                                          </p:endCondLst>
                                        </p:cTn>
                                        <p:tgtEl>
                                          <p:sndTgt r:embed="rId15" name="spin_around5.wav"/>
                                        </p:tgtEl>
                                      </p:cMediaNode>
                                    </p:audio>
                                  </p:subTnLst>
                                </p:cTn>
                              </p:par>
                            </p:childTnLst>
                          </p:cTn>
                        </p:par>
                      </p:childTnLst>
                    </p:cTn>
                  </p:par>
                  <p:par>
                    <p:cTn id="31" fill="hold">
                      <p:stCondLst>
                        <p:cond delay="indefinite"/>
                      </p:stCondLst>
                      <p:childTnLst>
                        <p:par>
                          <p:cTn id="32" fill="hold">
                            <p:stCondLst>
                              <p:cond delay="0"/>
                            </p:stCondLst>
                            <p:childTnLst>
                              <p:par>
                                <p:cTn id="33" presetID="8" presetClass="emph" presetSubtype="0" fill="hold" nodeType="clickEffect">
                                  <p:stCondLst>
                                    <p:cond delay="0"/>
                                  </p:stCondLst>
                                  <p:childTnLst>
                                    <p:animRot by="28800000">
                                      <p:cBhvr>
                                        <p:cTn id="34" dur="2000" fill="hold"/>
                                        <p:tgtEl>
                                          <p:spTgt spid="27"/>
                                        </p:tgtEl>
                                        <p:attrNameLst>
                                          <p:attrName>r</p:attrName>
                                        </p:attrNameLst>
                                      </p:cBhvr>
                                    </p:animRot>
                                  </p:childTnLst>
                                  <p:subTnLst>
                                    <p:audio>
                                      <p:cMediaNode>
                                        <p:cTn display="0" masterRel="sameClick">
                                          <p:stCondLst>
                                            <p:cond evt="begin" delay="0">
                                              <p:tn val="33"/>
                                            </p:cond>
                                          </p:stCondLst>
                                          <p:endCondLst>
                                            <p:cond evt="onStopAudio" delay="0">
                                              <p:tgtEl>
                                                <p:sldTgt/>
                                              </p:tgtEl>
                                            </p:cond>
                                          </p:endCondLst>
                                        </p:cTn>
                                        <p:tgtEl>
                                          <p:sndTgt r:embed="rId15" name="spin_around5.wav"/>
                                        </p:tgtEl>
                                      </p:cMediaNode>
                                    </p:audio>
                                  </p:subTnLst>
                                </p:cTn>
                              </p:par>
                            </p:childTnLst>
                          </p:cTn>
                        </p:par>
                      </p:childTnLst>
                    </p:cTn>
                  </p:par>
                  <p:par>
                    <p:cTn id="35" fill="hold">
                      <p:stCondLst>
                        <p:cond delay="indefinite"/>
                      </p:stCondLst>
                      <p:childTnLst>
                        <p:par>
                          <p:cTn id="36" fill="hold">
                            <p:stCondLst>
                              <p:cond delay="0"/>
                            </p:stCondLst>
                            <p:childTnLst>
                              <p:par>
                                <p:cTn id="37" presetID="8" presetClass="emph" presetSubtype="0" fill="hold" nodeType="clickEffect">
                                  <p:stCondLst>
                                    <p:cond delay="0"/>
                                  </p:stCondLst>
                                  <p:childTnLst>
                                    <p:animRot by="24000000">
                                      <p:cBhvr>
                                        <p:cTn id="38" dur="2000" fill="hold"/>
                                        <p:tgtEl>
                                          <p:spTgt spid="27"/>
                                        </p:tgtEl>
                                        <p:attrNameLst>
                                          <p:attrName>r</p:attrName>
                                        </p:attrNameLst>
                                      </p:cBhvr>
                                    </p:animRot>
                                  </p:childTnLst>
                                  <p:subTnLst>
                                    <p:audio>
                                      <p:cMediaNode>
                                        <p:cTn display="0" masterRel="sameClick">
                                          <p:stCondLst>
                                            <p:cond evt="begin" delay="0">
                                              <p:tn val="37"/>
                                            </p:cond>
                                          </p:stCondLst>
                                          <p:endCondLst>
                                            <p:cond evt="onStopAudio" delay="0">
                                              <p:tgtEl>
                                                <p:sldTgt/>
                                              </p:tgtEl>
                                            </p:cond>
                                          </p:endCondLst>
                                        </p:cTn>
                                        <p:tgtEl>
                                          <p:sndTgt r:embed="rId15" name="spin_around5.wav"/>
                                        </p:tgtEl>
                                      </p:cMediaNode>
                                    </p:audio>
                                  </p:subTnLst>
                                </p:cTn>
                              </p:par>
                            </p:childTnLst>
                          </p:cTn>
                        </p:par>
                      </p:childTnLst>
                    </p:cTn>
                  </p:par>
                  <p:par>
                    <p:cTn id="39" fill="hold">
                      <p:stCondLst>
                        <p:cond delay="indefinite"/>
                      </p:stCondLst>
                      <p:childTnLst>
                        <p:par>
                          <p:cTn id="40" fill="hold">
                            <p:stCondLst>
                              <p:cond delay="0"/>
                            </p:stCondLst>
                            <p:childTnLst>
                              <p:par>
                                <p:cTn id="41" presetID="8" presetClass="emph" presetSubtype="0" fill="hold" nodeType="clickEffect">
                                  <p:stCondLst>
                                    <p:cond delay="0"/>
                                  </p:stCondLst>
                                  <p:childTnLst>
                                    <p:animRot by="31200000">
                                      <p:cBhvr>
                                        <p:cTn id="42" dur="2000" fill="hold"/>
                                        <p:tgtEl>
                                          <p:spTgt spid="27"/>
                                        </p:tgtEl>
                                        <p:attrNameLst>
                                          <p:attrName>r</p:attrName>
                                        </p:attrNameLst>
                                      </p:cBhvr>
                                    </p:animRot>
                                  </p:childTnLst>
                                  <p:subTnLst>
                                    <p:audio>
                                      <p:cMediaNode>
                                        <p:cTn display="0" masterRel="sameClick">
                                          <p:stCondLst>
                                            <p:cond evt="begin" delay="0">
                                              <p:tn val="41"/>
                                            </p:cond>
                                          </p:stCondLst>
                                          <p:endCondLst>
                                            <p:cond evt="onStopAudio" delay="0">
                                              <p:tgtEl>
                                                <p:sldTgt/>
                                              </p:tgtEl>
                                            </p:cond>
                                          </p:endCondLst>
                                        </p:cTn>
                                        <p:tgtEl>
                                          <p:sndTgt r:embed="rId15" name="spin_around5.wav"/>
                                        </p:tgtEl>
                                      </p:cMediaNode>
                                    </p:audio>
                                  </p:subTnLst>
                                </p:cTn>
                              </p:par>
                            </p:childTnLst>
                          </p:cTn>
                        </p:par>
                      </p:childTnLst>
                    </p:cTn>
                  </p:par>
                  <p:par>
                    <p:cTn id="43" fill="hold">
                      <p:stCondLst>
                        <p:cond delay="indefinite"/>
                      </p:stCondLst>
                      <p:childTnLst>
                        <p:par>
                          <p:cTn id="44" fill="hold">
                            <p:stCondLst>
                              <p:cond delay="0"/>
                            </p:stCondLst>
                            <p:childTnLst>
                              <p:par>
                                <p:cTn id="45" presetID="8" presetClass="emph" presetSubtype="0" fill="hold" nodeType="clickEffect">
                                  <p:stCondLst>
                                    <p:cond delay="0"/>
                                  </p:stCondLst>
                                  <p:childTnLst>
                                    <p:animRot by="24000000">
                                      <p:cBhvr>
                                        <p:cTn id="46" dur="2000" fill="hold"/>
                                        <p:tgtEl>
                                          <p:spTgt spid="27"/>
                                        </p:tgtEl>
                                        <p:attrNameLst>
                                          <p:attrName>r</p:attrName>
                                        </p:attrNameLst>
                                      </p:cBhvr>
                                    </p:animRot>
                                  </p:childTnLst>
                                  <p:subTnLst>
                                    <p:audio>
                                      <p:cMediaNode>
                                        <p:cTn display="0" masterRel="sameClick">
                                          <p:stCondLst>
                                            <p:cond evt="begin" delay="0">
                                              <p:tn val="45"/>
                                            </p:cond>
                                          </p:stCondLst>
                                          <p:endCondLst>
                                            <p:cond evt="onStopAudio" delay="0">
                                              <p:tgtEl>
                                                <p:sldTgt/>
                                              </p:tgtEl>
                                            </p:cond>
                                          </p:endCondLst>
                                        </p:cTn>
                                        <p:tgtEl>
                                          <p:sndTgt r:embed="rId15" name="spin_around5.wav"/>
                                        </p:tgtEl>
                                      </p:cMediaNode>
                                    </p:audio>
                                  </p:subTnLst>
                                </p:cTn>
                              </p:par>
                            </p:childTnLst>
                          </p:cTn>
                        </p:par>
                      </p:childTnLst>
                    </p:cTn>
                  </p:par>
                  <p:par>
                    <p:cTn id="47" fill="hold">
                      <p:stCondLst>
                        <p:cond delay="indefinite"/>
                      </p:stCondLst>
                      <p:childTnLst>
                        <p:par>
                          <p:cTn id="48" fill="hold">
                            <p:stCondLst>
                              <p:cond delay="0"/>
                            </p:stCondLst>
                            <p:childTnLst>
                              <p:par>
                                <p:cTn id="49" presetID="8" presetClass="emph" presetSubtype="0" fill="hold" nodeType="clickEffect">
                                  <p:stCondLst>
                                    <p:cond delay="0"/>
                                  </p:stCondLst>
                                  <p:childTnLst>
                                    <p:animRot by="33600000">
                                      <p:cBhvr>
                                        <p:cTn id="50" dur="2000" fill="hold"/>
                                        <p:tgtEl>
                                          <p:spTgt spid="27"/>
                                        </p:tgtEl>
                                        <p:attrNameLst>
                                          <p:attrName>r</p:attrName>
                                        </p:attrNameLst>
                                      </p:cBhvr>
                                    </p:animRot>
                                  </p:childTnLst>
                                  <p:subTnLst>
                                    <p:audio>
                                      <p:cMediaNode>
                                        <p:cTn display="0" masterRel="sameClick">
                                          <p:stCondLst>
                                            <p:cond evt="begin" delay="0">
                                              <p:tn val="49"/>
                                            </p:cond>
                                          </p:stCondLst>
                                          <p:endCondLst>
                                            <p:cond evt="onStopAudio" delay="0">
                                              <p:tgtEl>
                                                <p:sldTgt/>
                                              </p:tgtEl>
                                            </p:cond>
                                          </p:endCondLst>
                                        </p:cTn>
                                        <p:tgtEl>
                                          <p:sndTgt r:embed="rId15" name="spin_around5.wav"/>
                                        </p:tgtEl>
                                      </p:cMediaNode>
                                    </p:audio>
                                  </p:subTnLst>
                                </p:cTn>
                              </p:par>
                            </p:childTnLst>
                          </p:cTn>
                        </p:par>
                      </p:childTnLst>
                    </p:cTn>
                  </p:par>
                  <p:par>
                    <p:cTn id="51" fill="hold">
                      <p:stCondLst>
                        <p:cond delay="indefinite"/>
                      </p:stCondLst>
                      <p:childTnLst>
                        <p:par>
                          <p:cTn id="52" fill="hold">
                            <p:stCondLst>
                              <p:cond delay="0"/>
                            </p:stCondLst>
                            <p:childTnLst>
                              <p:par>
                                <p:cTn id="53" presetID="8" presetClass="emph" presetSubtype="0" fill="hold" nodeType="clickEffect">
                                  <p:stCondLst>
                                    <p:cond delay="0"/>
                                  </p:stCondLst>
                                  <p:childTnLst>
                                    <p:animRot by="26400000">
                                      <p:cBhvr>
                                        <p:cTn id="54" dur="2000" fill="hold"/>
                                        <p:tgtEl>
                                          <p:spTgt spid="27"/>
                                        </p:tgtEl>
                                        <p:attrNameLst>
                                          <p:attrName>r</p:attrName>
                                        </p:attrNameLst>
                                      </p:cBhvr>
                                    </p:animRot>
                                  </p:childTnLst>
                                  <p:subTnLst>
                                    <p:audio>
                                      <p:cMediaNode>
                                        <p:cTn display="0" masterRel="sameClick">
                                          <p:stCondLst>
                                            <p:cond evt="begin" delay="0">
                                              <p:tn val="53"/>
                                            </p:cond>
                                          </p:stCondLst>
                                          <p:endCondLst>
                                            <p:cond evt="onStopAudio" delay="0">
                                              <p:tgtEl>
                                                <p:sldTgt/>
                                              </p:tgtEl>
                                            </p:cond>
                                          </p:endCondLst>
                                        </p:cTn>
                                        <p:tgtEl>
                                          <p:sndTgt r:embed="rId15" name="spin_around5.wav"/>
                                        </p:tgtEl>
                                      </p:cMediaNode>
                                    </p:audio>
                                  </p:subTnLst>
                                </p:cTn>
                              </p:par>
                            </p:childTnLst>
                          </p:cTn>
                        </p:par>
                      </p:childTnLst>
                    </p:cTn>
                  </p:par>
                  <p:par>
                    <p:cTn id="55" fill="hold">
                      <p:stCondLst>
                        <p:cond delay="indefinite"/>
                      </p:stCondLst>
                      <p:childTnLst>
                        <p:par>
                          <p:cTn id="56" fill="hold">
                            <p:stCondLst>
                              <p:cond delay="0"/>
                            </p:stCondLst>
                            <p:childTnLst>
                              <p:par>
                                <p:cTn id="57" presetID="8" presetClass="emph" presetSubtype="0" fill="hold" nodeType="clickEffect">
                                  <p:stCondLst>
                                    <p:cond delay="0"/>
                                  </p:stCondLst>
                                  <p:childTnLst>
                                    <p:animRot by="31200000">
                                      <p:cBhvr>
                                        <p:cTn id="58" dur="2000" fill="hold"/>
                                        <p:tgtEl>
                                          <p:spTgt spid="27"/>
                                        </p:tgtEl>
                                        <p:attrNameLst>
                                          <p:attrName>r</p:attrName>
                                        </p:attrNameLst>
                                      </p:cBhvr>
                                    </p:animRot>
                                  </p:childTnLst>
                                  <p:subTnLst>
                                    <p:audio>
                                      <p:cMediaNode>
                                        <p:cTn display="0" masterRel="sameClick">
                                          <p:stCondLst>
                                            <p:cond evt="begin" delay="0">
                                              <p:tn val="57"/>
                                            </p:cond>
                                          </p:stCondLst>
                                          <p:endCondLst>
                                            <p:cond evt="onStopAudio" delay="0">
                                              <p:tgtEl>
                                                <p:sldTgt/>
                                              </p:tgtEl>
                                            </p:cond>
                                          </p:endCondLst>
                                        </p:cTn>
                                        <p:tgtEl>
                                          <p:sndTgt r:embed="rId15" name="spin_around5.wav"/>
                                        </p:tgtEl>
                                      </p:cMediaNode>
                                    </p:audio>
                                  </p:sub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28800000">
                                      <p:cBhvr>
                                        <p:cTn id="62" dur="2000" fill="hold"/>
                                        <p:tgtEl>
                                          <p:spTgt spid="27"/>
                                        </p:tgtEl>
                                        <p:attrNameLst>
                                          <p:attrName>r</p:attrName>
                                        </p:attrNameLst>
                                      </p:cBhvr>
                                    </p:animRot>
                                  </p:childTnLst>
                                  <p:subTnLst>
                                    <p:audio>
                                      <p:cMediaNode>
                                        <p:cTn display="0" masterRel="sameClick">
                                          <p:stCondLst>
                                            <p:cond evt="begin" delay="0">
                                              <p:tn val="61"/>
                                            </p:cond>
                                          </p:stCondLst>
                                          <p:endCondLst>
                                            <p:cond evt="onStopAudio" delay="0">
                                              <p:tgtEl>
                                                <p:sldTgt/>
                                              </p:tgtEl>
                                            </p:cond>
                                          </p:endCondLst>
                                        </p:cTn>
                                        <p:tgtEl>
                                          <p:sndTgt r:embed="rId15" name="spin_around5.wav"/>
                                        </p:tgtEl>
                                      </p:cMediaNode>
                                    </p:audio>
                                  </p:subTnLst>
                                </p:cTn>
                              </p:par>
                            </p:childTnLst>
                          </p:cTn>
                        </p:par>
                      </p:childTnLst>
                    </p:cTn>
                  </p:par>
                </p:childTnLst>
              </p:cTn>
              <p:nextCondLst>
                <p:cond evt="onClick" delay="0">
                  <p:tgtEl>
                    <p:spTgt spid="38"/>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83227" y="-11473"/>
            <a:ext cx="6465574" cy="734724"/>
          </a:xfrm>
          <a:prstGeom prst="rect">
            <a:avLst/>
          </a:prstGeom>
        </p:spPr>
      </p:pic>
      <p:pic>
        <p:nvPicPr>
          <p:cNvPr id="9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6">
            <a:alphaModFix/>
          </a:blip>
          <a:srcRect b="60097"/>
          <a:stretch/>
        </p:blipFill>
        <p:spPr>
          <a:xfrm>
            <a:off x="0" y="5118100"/>
            <a:ext cx="12192000" cy="1912191"/>
          </a:xfrm>
          <a:prstGeom prst="rect">
            <a:avLst/>
          </a:prstGeom>
          <a:noFill/>
          <a:ln>
            <a:noFill/>
          </a:ln>
        </p:spPr>
      </p:pic>
      <p:pic>
        <p:nvPicPr>
          <p:cNvPr id="25" name="Resi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6"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56234" y="1929603"/>
            <a:ext cx="1521991" cy="754859"/>
          </a:xfrm>
          <a:prstGeom prst="rect">
            <a:avLst/>
          </a:prstGeom>
        </p:spPr>
      </p:pic>
      <p:pic>
        <p:nvPicPr>
          <p:cNvPr id="5" name="Resim 4">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22104" y="1929602"/>
            <a:ext cx="1521991" cy="754859"/>
          </a:xfrm>
          <a:prstGeom prst="rect">
            <a:avLst/>
          </a:prstGeom>
        </p:spPr>
      </p:pic>
      <p:pic>
        <p:nvPicPr>
          <p:cNvPr id="6" name="Resim 5">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87974" y="1929602"/>
            <a:ext cx="1521991" cy="754859"/>
          </a:xfrm>
          <a:prstGeom prst="rect">
            <a:avLst/>
          </a:prstGeom>
        </p:spPr>
      </p:pic>
      <p:pic>
        <p:nvPicPr>
          <p:cNvPr id="7" name="Resim 6">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037252" y="1929602"/>
            <a:ext cx="1521991" cy="754859"/>
          </a:xfrm>
          <a:prstGeom prst="rect">
            <a:avLst/>
          </a:prstGeom>
        </p:spPr>
      </p:pic>
      <p:pic>
        <p:nvPicPr>
          <p:cNvPr id="9" name="Resim 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687805" y="1929601"/>
            <a:ext cx="1521991" cy="754859"/>
          </a:xfrm>
          <a:prstGeom prst="rect">
            <a:avLst/>
          </a:prstGeom>
        </p:spPr>
      </p:pic>
      <p:pic>
        <p:nvPicPr>
          <p:cNvPr id="10" name="Resim 9">
            <a:hlinkClick r:id="rId20" action="ppaction://hlinksldjump"/>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056234" y="2716076"/>
            <a:ext cx="1521991" cy="754859"/>
          </a:xfrm>
          <a:prstGeom prst="rect">
            <a:avLst/>
          </a:prstGeom>
        </p:spPr>
      </p:pic>
      <p:pic>
        <p:nvPicPr>
          <p:cNvPr id="11" name="Resim 10">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722103" y="2716076"/>
            <a:ext cx="1521991" cy="754859"/>
          </a:xfrm>
          <a:prstGeom prst="rect">
            <a:avLst/>
          </a:prstGeom>
        </p:spPr>
      </p:pic>
      <p:pic>
        <p:nvPicPr>
          <p:cNvPr id="12" name="Resim 11">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5387974" y="2716076"/>
            <a:ext cx="1521991" cy="754859"/>
          </a:xfrm>
          <a:prstGeom prst="rect">
            <a:avLst/>
          </a:prstGeom>
        </p:spPr>
      </p:pic>
      <p:pic>
        <p:nvPicPr>
          <p:cNvPr id="13" name="Resim 12">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7037251" y="2716076"/>
            <a:ext cx="1521991" cy="754859"/>
          </a:xfrm>
          <a:prstGeom prst="rect">
            <a:avLst/>
          </a:prstGeom>
        </p:spPr>
      </p:pic>
      <p:pic>
        <p:nvPicPr>
          <p:cNvPr id="14" name="Resim 13">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8686528" y="2716076"/>
            <a:ext cx="1521991" cy="754859"/>
          </a:xfrm>
          <a:prstGeom prst="rect">
            <a:avLst/>
          </a:prstGeom>
        </p:spPr>
      </p:pic>
      <p:pic>
        <p:nvPicPr>
          <p:cNvPr id="15" name="Resim 14">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056232" y="3499771"/>
            <a:ext cx="1521991" cy="754859"/>
          </a:xfrm>
          <a:prstGeom prst="rect">
            <a:avLst/>
          </a:prstGeom>
        </p:spPr>
      </p:pic>
      <p:pic>
        <p:nvPicPr>
          <p:cNvPr id="16" name="Resim 15">
            <a:hlinkClick r:id="rId32" action="ppaction://hlinksldjump"/>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722102" y="3499770"/>
            <a:ext cx="1521991" cy="754859"/>
          </a:xfrm>
          <a:prstGeom prst="rect">
            <a:avLst/>
          </a:prstGeom>
        </p:spPr>
      </p:pic>
      <p:pic>
        <p:nvPicPr>
          <p:cNvPr id="17" name="Resim 16">
            <a:hlinkClick r:id="rId34" action="ppaction://hlinksldjump"/>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5387972" y="3499752"/>
            <a:ext cx="1521991" cy="754859"/>
          </a:xfrm>
          <a:prstGeom prst="rect">
            <a:avLst/>
          </a:prstGeom>
        </p:spPr>
      </p:pic>
      <p:pic>
        <p:nvPicPr>
          <p:cNvPr id="18" name="Resim 17">
            <a:hlinkClick r:id="rId36" action="ppaction://hlinksldjump"/>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053842" y="3499751"/>
            <a:ext cx="1521991" cy="754859"/>
          </a:xfrm>
          <a:prstGeom prst="rect">
            <a:avLst/>
          </a:prstGeom>
        </p:spPr>
      </p:pic>
      <p:pic>
        <p:nvPicPr>
          <p:cNvPr id="19" name="Resim 18">
            <a:hlinkClick r:id="rId38" action="ppaction://hlinksldjump"/>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8686527" y="3499751"/>
            <a:ext cx="1521991" cy="754859"/>
          </a:xfrm>
          <a:prstGeom prst="rect">
            <a:avLst/>
          </a:prstGeom>
        </p:spPr>
      </p:pic>
      <p:pic>
        <p:nvPicPr>
          <p:cNvPr id="20" name="Resim 19">
            <a:hlinkClick r:id="rId40" action="ppaction://hlinksldjump"/>
          </p:cNvPr>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2056232" y="4253956"/>
            <a:ext cx="1521991" cy="754859"/>
          </a:xfrm>
          <a:prstGeom prst="rect">
            <a:avLst/>
          </a:prstGeom>
        </p:spPr>
      </p:pic>
      <p:pic>
        <p:nvPicPr>
          <p:cNvPr id="21" name="Resim 20">
            <a:hlinkClick r:id="rId42" action="ppaction://hlinksldjump"/>
          </p:cNvPr>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3722102" y="4253955"/>
            <a:ext cx="1521991" cy="754859"/>
          </a:xfrm>
          <a:prstGeom prst="rect">
            <a:avLst/>
          </a:prstGeom>
        </p:spPr>
      </p:pic>
      <p:pic>
        <p:nvPicPr>
          <p:cNvPr id="22" name="Resim 21">
            <a:hlinkClick r:id="rId44" action="ppaction://hlinksldjump"/>
          </p:cNvPr>
          <p:cNvPicPr>
            <a:picLocks noChangeAspect="1"/>
          </p:cNvPicPr>
          <p:nvPr/>
        </p:nvPicPr>
        <p:blipFill>
          <a:blip r:embed="rId45">
            <a:extLst>
              <a:ext uri="{28A0092B-C50C-407E-A947-70E740481C1C}">
                <a14:useLocalDpi xmlns:a14="http://schemas.microsoft.com/office/drawing/2010/main" val="0"/>
              </a:ext>
            </a:extLst>
          </a:blip>
          <a:stretch>
            <a:fillRect/>
          </a:stretch>
        </p:blipFill>
        <p:spPr>
          <a:xfrm>
            <a:off x="5387972" y="4253937"/>
            <a:ext cx="1521991" cy="754859"/>
          </a:xfrm>
          <a:prstGeom prst="rect">
            <a:avLst/>
          </a:prstGeom>
        </p:spPr>
      </p:pic>
      <p:pic>
        <p:nvPicPr>
          <p:cNvPr id="23" name="Resim 22">
            <a:hlinkClick r:id="rId46" action="ppaction://hlinksldjump"/>
          </p:cNvPr>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a:off x="7053842" y="4257677"/>
            <a:ext cx="1521991" cy="754859"/>
          </a:xfrm>
          <a:prstGeom prst="rect">
            <a:avLst/>
          </a:prstGeom>
        </p:spPr>
      </p:pic>
      <p:pic>
        <p:nvPicPr>
          <p:cNvPr id="24" name="Resim 23">
            <a:hlinkClick r:id="rId48" action="ppaction://hlinksldjump"/>
          </p:cNvPr>
          <p:cNvPicPr>
            <a:picLocks noChangeAspect="1"/>
          </p:cNvPicPr>
          <p:nvPr/>
        </p:nvPicPr>
        <p:blipFill>
          <a:blip r:embed="rId49">
            <a:extLst>
              <a:ext uri="{28A0092B-C50C-407E-A947-70E740481C1C}">
                <a14:useLocalDpi xmlns:a14="http://schemas.microsoft.com/office/drawing/2010/main" val="0"/>
              </a:ext>
            </a:extLst>
          </a:blip>
          <a:stretch>
            <a:fillRect/>
          </a:stretch>
        </p:blipFill>
        <p:spPr>
          <a:xfrm>
            <a:off x="8686526" y="4253937"/>
            <a:ext cx="1521991" cy="754859"/>
          </a:xfrm>
          <a:prstGeom prst="rect">
            <a:avLst/>
          </a:prstGeom>
        </p:spPr>
      </p:pic>
    </p:spTree>
    <p:custDataLst>
      <p:tags r:id="rId1"/>
    </p:custDataLst>
    <p:extLst>
      <p:ext uri="{BB962C8B-B14F-4D97-AF65-F5344CB8AC3E}">
        <p14:creationId xmlns:p14="http://schemas.microsoft.com/office/powerpoint/2010/main" val="30555434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0" restart="whenNotActive" fill="hold" evtFilter="cancelBubble" nodeType="interactiveSeq">
                <p:stCondLst>
                  <p:cond evt="onClick" delay="0">
                    <p:tgtEl>
                      <p:spTgt spid="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9"/>
                                        </p:tgtEl>
                                      </p:cBhvr>
                                    </p:animEffect>
                                    <p:set>
                                      <p:cBhvr>
                                        <p:cTn id="31"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2" restart="whenNotActive" fill="hold" evtFilter="cancelBubble" nodeType="interactiveSeq">
                <p:stCondLst>
                  <p:cond evt="onClick" delay="0">
                    <p:tgtEl>
                      <p:spTgt spid="10"/>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38" restart="whenNotActive" fill="hold" evtFilter="cancelBubble" nodeType="interactiveSeq">
                <p:stCondLst>
                  <p:cond evt="onClick" delay="0">
                    <p:tgtEl>
                      <p:spTgt spid="11"/>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11"/>
                                        </p:tgtEl>
                                      </p:cBhvr>
                                    </p:animEffect>
                                    <p:set>
                                      <p:cBhvr>
                                        <p:cTn id="4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4" restart="whenNotActive" fill="hold" evtFilter="cancelBubble" nodeType="interactiveSeq">
                <p:stCondLst>
                  <p:cond evt="onClick" delay="0">
                    <p:tgtEl>
                      <p:spTgt spid="12"/>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12"/>
                                        </p:tgtEl>
                                      </p:cBhvr>
                                    </p:animEffect>
                                    <p:set>
                                      <p:cBhvr>
                                        <p:cTn id="49"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50" restart="whenNotActive" fill="hold" evtFilter="cancelBubble" nodeType="interactiveSeq">
                <p:stCondLst>
                  <p:cond evt="onClick" delay="0">
                    <p:tgtEl>
                      <p:spTgt spid="13"/>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13"/>
                                        </p:tgtEl>
                                      </p:cBhvr>
                                    </p:animEffect>
                                    <p:set>
                                      <p:cBhvr>
                                        <p:cTn id="55"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56" restart="whenNotActive" fill="hold" evtFilter="cancelBubble" nodeType="interactiveSeq">
                <p:stCondLst>
                  <p:cond evt="onClick" delay="0">
                    <p:tgtEl>
                      <p:spTgt spid="14"/>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14"/>
                                        </p:tgtEl>
                                      </p:cBhvr>
                                    </p:animEffect>
                                    <p:set>
                                      <p:cBhvr>
                                        <p:cTn id="61"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2" restart="whenNotActive" fill="hold" evtFilter="cancelBubble" nodeType="interactiveSeq">
                <p:stCondLst>
                  <p:cond evt="onClick" delay="0">
                    <p:tgtEl>
                      <p:spTgt spid="15"/>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15"/>
                                        </p:tgtEl>
                                      </p:cBhvr>
                                    </p:animEffect>
                                    <p:set>
                                      <p:cBhvr>
                                        <p:cTn id="67"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68" restart="whenNotActive" fill="hold" evtFilter="cancelBubble" nodeType="interactiveSeq">
                <p:stCondLst>
                  <p:cond evt="onClick" delay="0">
                    <p:tgtEl>
                      <p:spTgt spid="16"/>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16"/>
                                        </p:tgtEl>
                                      </p:cBhvr>
                                    </p:animEffect>
                                    <p:set>
                                      <p:cBhvr>
                                        <p:cTn id="73"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74" restart="whenNotActive" fill="hold" evtFilter="cancelBubble" nodeType="interactiveSeq">
                <p:stCondLst>
                  <p:cond evt="onClick" delay="0">
                    <p:tgtEl>
                      <p:spTgt spid="17"/>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nodeType="clickEffect">
                                  <p:stCondLst>
                                    <p:cond delay="0"/>
                                  </p:stCondLst>
                                  <p:childTnLst>
                                    <p:animEffect transition="out" filter="fade">
                                      <p:cBhvr>
                                        <p:cTn id="78" dur="500"/>
                                        <p:tgtEl>
                                          <p:spTgt spid="17"/>
                                        </p:tgtEl>
                                      </p:cBhvr>
                                    </p:animEffect>
                                    <p:set>
                                      <p:cBhvr>
                                        <p:cTn id="7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80" restart="whenNotActive" fill="hold" evtFilter="cancelBubble" nodeType="interactiveSeq">
                <p:stCondLst>
                  <p:cond evt="onClick" delay="0">
                    <p:tgtEl>
                      <p:spTgt spid="18"/>
                    </p:tgtEl>
                  </p:cond>
                </p:stCondLst>
                <p:endSync evt="end" delay="0">
                  <p:rtn val="all"/>
                </p:endSync>
                <p:childTnLst>
                  <p:par>
                    <p:cTn id="81" fill="hold">
                      <p:stCondLst>
                        <p:cond delay="0"/>
                      </p:stCondLst>
                      <p:childTnLst>
                        <p:par>
                          <p:cTn id="82" fill="hold">
                            <p:stCondLst>
                              <p:cond delay="0"/>
                            </p:stCondLst>
                            <p:childTnLst>
                              <p:par>
                                <p:cTn id="83" presetID="10" presetClass="exit" presetSubtype="0" fill="hold" nodeType="clickEffect">
                                  <p:stCondLst>
                                    <p:cond delay="0"/>
                                  </p:stCondLst>
                                  <p:childTnLst>
                                    <p:animEffect transition="out" filter="fade">
                                      <p:cBhvr>
                                        <p:cTn id="84" dur="500"/>
                                        <p:tgtEl>
                                          <p:spTgt spid="18"/>
                                        </p:tgtEl>
                                      </p:cBhvr>
                                    </p:animEffect>
                                    <p:set>
                                      <p:cBhvr>
                                        <p:cTn id="8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6" restart="whenNotActive" fill="hold" evtFilter="cancelBubble" nodeType="interactiveSeq">
                <p:stCondLst>
                  <p:cond evt="onClick" delay="0">
                    <p:tgtEl>
                      <p:spTgt spid="19"/>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2" restart="whenNotActive" fill="hold" evtFilter="cancelBubble" nodeType="interactiveSeq">
                <p:stCondLst>
                  <p:cond evt="onClick" delay="0">
                    <p:tgtEl>
                      <p:spTgt spid="20"/>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20"/>
                                        </p:tgtEl>
                                      </p:cBhvr>
                                    </p:animEffect>
                                    <p:set>
                                      <p:cBhvr>
                                        <p:cTn id="9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98" restart="whenNotActive" fill="hold" evtFilter="cancelBubble" nodeType="interactiveSeq">
                <p:stCondLst>
                  <p:cond evt="onClick" delay="0">
                    <p:tgtEl>
                      <p:spTgt spid="21"/>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500"/>
                                        <p:tgtEl>
                                          <p:spTgt spid="21"/>
                                        </p:tgtEl>
                                      </p:cBhvr>
                                    </p:animEffect>
                                    <p:set>
                                      <p:cBhvr>
                                        <p:cTn id="10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04" restart="whenNotActive" fill="hold" evtFilter="cancelBubble" nodeType="interactiveSeq">
                <p:stCondLst>
                  <p:cond evt="onClick" delay="0">
                    <p:tgtEl>
                      <p:spTgt spid="22"/>
                    </p:tgtEl>
                  </p:cond>
                </p:stCondLst>
                <p:endSync evt="end" delay="0">
                  <p:rtn val="all"/>
                </p:endSync>
                <p:childTnLst>
                  <p:par>
                    <p:cTn id="105" fill="hold">
                      <p:stCondLst>
                        <p:cond delay="0"/>
                      </p:stCondLst>
                      <p:childTnLst>
                        <p:par>
                          <p:cTn id="106" fill="hold">
                            <p:stCondLst>
                              <p:cond delay="0"/>
                            </p:stCondLst>
                            <p:childTnLst>
                              <p:par>
                                <p:cTn id="107" presetID="10" presetClass="exit" presetSubtype="0" fill="hold" nodeType="clickEffect">
                                  <p:stCondLst>
                                    <p:cond delay="0"/>
                                  </p:stCondLst>
                                  <p:childTnLst>
                                    <p:animEffect transition="out" filter="fade">
                                      <p:cBhvr>
                                        <p:cTn id="108" dur="500"/>
                                        <p:tgtEl>
                                          <p:spTgt spid="22"/>
                                        </p:tgtEl>
                                      </p:cBhvr>
                                    </p:animEffect>
                                    <p:set>
                                      <p:cBhvr>
                                        <p:cTn id="10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110" restart="whenNotActive" fill="hold" evtFilter="cancelBubble" nodeType="interactiveSeq">
                <p:stCondLst>
                  <p:cond evt="onClick" delay="0">
                    <p:tgtEl>
                      <p:spTgt spid="23"/>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500"/>
                                        <p:tgtEl>
                                          <p:spTgt spid="23"/>
                                        </p:tgtEl>
                                      </p:cBhvr>
                                    </p:animEffect>
                                    <p:set>
                                      <p:cBhvr>
                                        <p:cTn id="115"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16" restart="whenNotActive" fill="hold" evtFilter="cancelBubble" nodeType="interactiveSeq">
                <p:stCondLst>
                  <p:cond evt="onClick" delay="0">
                    <p:tgtEl>
                      <p:spTgt spid="24"/>
                    </p:tgtEl>
                  </p:cond>
                </p:stCondLst>
                <p:endSync evt="end" delay="0">
                  <p:rtn val="all"/>
                </p:endSync>
                <p:childTnLst>
                  <p:par>
                    <p:cTn id="117" fill="hold">
                      <p:stCondLst>
                        <p:cond delay="0"/>
                      </p:stCondLst>
                      <p:childTnLst>
                        <p:par>
                          <p:cTn id="118" fill="hold">
                            <p:stCondLst>
                              <p:cond delay="0"/>
                            </p:stCondLst>
                            <p:childTnLst>
                              <p:par>
                                <p:cTn id="119" presetID="10" presetClass="exit" presetSubtype="0" fill="hold" nodeType="clickEffect">
                                  <p:stCondLst>
                                    <p:cond delay="0"/>
                                  </p:stCondLst>
                                  <p:childTnLst>
                                    <p:animEffect transition="out" filter="fade">
                                      <p:cBhvr>
                                        <p:cTn id="120" dur="500"/>
                                        <p:tgtEl>
                                          <p:spTgt spid="24"/>
                                        </p:tgtEl>
                                      </p:cBhvr>
                                    </p:animEffect>
                                    <p:set>
                                      <p:cBhvr>
                                        <p:cTn id="121"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Sen dili kullanıldığında karşı taraf kendisini anlaşılmış hisseder ve iletişim güçlenir. </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27"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1">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Resim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5"/>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5"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3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4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2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42743885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3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4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5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6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7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28"/>
                                        </p:tgtEl>
                                        <p:attrNameLst>
                                          <p:attrName>style.visibility</p:attrName>
                                        </p:attrNameLst>
                                      </p:cBhvr>
                                      <p:to>
                                        <p:strVal val="visible"/>
                                      </p:to>
                                    </p:set>
                                    <p:animEffect transition="in" filter="wipe(down)">
                                      <p:cBhvr>
                                        <p:cTn id="186" dur="290">
                                          <p:stCondLst>
                                            <p:cond delay="0"/>
                                          </p:stCondLst>
                                        </p:cTn>
                                        <p:tgtEl>
                                          <p:spTgt spid="28"/>
                                        </p:tgtEl>
                                      </p:cBhvr>
                                    </p:animEffect>
                                    <p:anim calcmode="lin" valueType="num">
                                      <p:cBhvr>
                                        <p:cTn id="187"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192" dur="13">
                                          <p:stCondLst>
                                            <p:cond delay="325"/>
                                          </p:stCondLst>
                                        </p:cTn>
                                        <p:tgtEl>
                                          <p:spTgt spid="28"/>
                                        </p:tgtEl>
                                      </p:cBhvr>
                                      <p:to x="100000" y="60000"/>
                                    </p:animScale>
                                    <p:animScale>
                                      <p:cBhvr>
                                        <p:cTn id="193" dur="83" decel="50000">
                                          <p:stCondLst>
                                            <p:cond delay="338"/>
                                          </p:stCondLst>
                                        </p:cTn>
                                        <p:tgtEl>
                                          <p:spTgt spid="28"/>
                                        </p:tgtEl>
                                      </p:cBhvr>
                                      <p:to x="100000" y="100000"/>
                                    </p:animScale>
                                    <p:animScale>
                                      <p:cBhvr>
                                        <p:cTn id="194" dur="13">
                                          <p:stCondLst>
                                            <p:cond delay="656"/>
                                          </p:stCondLst>
                                        </p:cTn>
                                        <p:tgtEl>
                                          <p:spTgt spid="28"/>
                                        </p:tgtEl>
                                      </p:cBhvr>
                                      <p:to x="100000" y="80000"/>
                                    </p:animScale>
                                    <p:animScale>
                                      <p:cBhvr>
                                        <p:cTn id="195" dur="83" decel="50000">
                                          <p:stCondLst>
                                            <p:cond delay="669"/>
                                          </p:stCondLst>
                                        </p:cTn>
                                        <p:tgtEl>
                                          <p:spTgt spid="28"/>
                                        </p:tgtEl>
                                      </p:cBhvr>
                                      <p:to x="100000" y="100000"/>
                                    </p:animScale>
                                    <p:animScale>
                                      <p:cBhvr>
                                        <p:cTn id="196" dur="13">
                                          <p:stCondLst>
                                            <p:cond delay="821"/>
                                          </p:stCondLst>
                                        </p:cTn>
                                        <p:tgtEl>
                                          <p:spTgt spid="28"/>
                                        </p:tgtEl>
                                      </p:cBhvr>
                                      <p:to x="100000" y="90000"/>
                                    </p:animScale>
                                    <p:animScale>
                                      <p:cBhvr>
                                        <p:cTn id="197" dur="83" decel="50000">
                                          <p:stCondLst>
                                            <p:cond delay="834"/>
                                          </p:stCondLst>
                                        </p:cTn>
                                        <p:tgtEl>
                                          <p:spTgt spid="28"/>
                                        </p:tgtEl>
                                      </p:cBhvr>
                                      <p:to x="100000" y="100000"/>
                                    </p:animScale>
                                    <p:animScale>
                                      <p:cBhvr>
                                        <p:cTn id="198" dur="13">
                                          <p:stCondLst>
                                            <p:cond delay="904"/>
                                          </p:stCondLst>
                                        </p:cTn>
                                        <p:tgtEl>
                                          <p:spTgt spid="28"/>
                                        </p:tgtEl>
                                      </p:cBhvr>
                                      <p:to x="100000" y="95000"/>
                                    </p:animScale>
                                    <p:animScale>
                                      <p:cBhvr>
                                        <p:cTn id="199" dur="83" decel="50000">
                                          <p:stCondLst>
                                            <p:cond delay="917"/>
                                          </p:stCondLst>
                                        </p:cTn>
                                        <p:tgtEl>
                                          <p:spTgt spid="2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childTnLst>
        </p:cTn>
      </p:par>
    </p:tnLst>
    <p:bldLst>
      <p:bldP spid="21" grpId="0"/>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Saygılı, güler yüzlü ve anlayışlı bir üslup kullanmak sosyal hayatta çatışmaları azaltarak uzlaşmayı sağlar.</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3610107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Konuşmacıyla göz teması kurmaktan kaçınmak</a:t>
            </a:r>
            <a:r>
              <a:rPr lang="tr-TR" sz="2400" dirty="0" smtClean="0"/>
              <a:t> </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Konuşmacının jest ve mimiklerine dikkat etmek</a:t>
            </a:r>
            <a:endParaRPr 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Konuşmacının söylediklerini anlamaya çalışmak</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Konuşmacıyı, sözünü kesmeden dinlemek</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spcBef>
                <a:spcPct val="0"/>
              </a:spcBef>
            </a:pPr>
            <a:r>
              <a:rPr lang="tr-TR" altLang="tr-TR" sz="2400" dirty="0"/>
              <a:t>İletişimde en önemli becerilerden biri iyi bir dinleyici olmaktır.</a:t>
            </a:r>
          </a:p>
          <a:p>
            <a:pPr>
              <a:spcBef>
                <a:spcPct val="0"/>
              </a:spcBef>
            </a:pPr>
            <a:endParaRPr lang="tr-TR" altLang="tr-TR" sz="2400" dirty="0"/>
          </a:p>
          <a:p>
            <a:pPr>
              <a:spcBef>
                <a:spcPct val="0"/>
              </a:spcBef>
            </a:pPr>
            <a:r>
              <a:rPr lang="tr-TR" altLang="tr-TR" sz="2400" b="1" dirty="0"/>
              <a:t>Aşağıdaki davranışlardan hangisini iyi bir dinleyicinin yapmaması gerekir?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141830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Emir cümleleri </a:t>
            </a:r>
            <a:r>
              <a:rPr lang="tr-TR" sz="2400" dirty="0" smtClean="0"/>
              <a:t>kullanılmasına</a:t>
            </a:r>
            <a:endParaRPr 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Karşılıklı olmasına</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Karşıdaki kişinin sorgulanmasına</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Başkalarının duygularına ilgisiz kalınmasına</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İletişim bireyler arasında gerçekleşen duygu, düşünce, davranış ve bilgi alışverişidir.</a:t>
            </a:r>
          </a:p>
          <a:p>
            <a:endParaRPr lang="tr-TR" sz="2400" dirty="0"/>
          </a:p>
          <a:p>
            <a:r>
              <a:rPr lang="tr-TR" sz="2400" b="1" dirty="0"/>
              <a:t>Buna göre bireyler arasında sağlıklı iletişimin gerçekleşmesi aşağıdakilerden hangisine bağlıdır</a:t>
            </a:r>
            <a:r>
              <a:rPr lang="tr-TR" sz="2400" b="1" dirty="0" smtClean="0"/>
              <a:t>?</a:t>
            </a:r>
            <a:endParaRPr 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0951613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solidFill>
                  <a:srgbClr val="211D1E"/>
                </a:solidFill>
                <a:latin typeface="Arial" panose="020B0604020202020204" pitchFamily="34" charset="0"/>
              </a:rPr>
              <a:t>Faks mesajları</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solidFill>
                  <a:srgbClr val="211D1E"/>
                </a:solidFill>
                <a:latin typeface="Arial" panose="020B0604020202020204" pitchFamily="34" charset="0"/>
              </a:rPr>
              <a:t>Elektronik postalar</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 </a:t>
            </a:r>
            <a:r>
              <a:rPr lang="tr-TR" sz="2400" dirty="0">
                <a:solidFill>
                  <a:srgbClr val="211D1E"/>
                </a:solidFill>
                <a:latin typeface="Arial" panose="020B0604020202020204" pitchFamily="34" charset="0"/>
              </a:rPr>
              <a:t>Toplantı konuşmaları</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solidFill>
                  <a:srgbClr val="211D1E"/>
                </a:solidFill>
                <a:latin typeface="Arial" panose="020B0604020202020204" pitchFamily="34" charset="0"/>
              </a:rPr>
              <a:t>Mektuplar</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solidFill>
                  <a:srgbClr val="211D1E"/>
                </a:solidFill>
                <a:latin typeface="Arial" panose="020B0604020202020204" pitchFamily="34" charset="0"/>
              </a:rPr>
              <a:t>Sözlü iletişim, konuşarak kurduğumuz iletişimdir. Yüz yüze veya telefonla yaptığımız görüşmelerde kullanırız. </a:t>
            </a:r>
          </a:p>
          <a:p>
            <a:endParaRPr lang="tr-TR" sz="2400" dirty="0">
              <a:solidFill>
                <a:srgbClr val="211D1E"/>
              </a:solidFill>
              <a:latin typeface="Arial" panose="020B0604020202020204" pitchFamily="34" charset="0"/>
            </a:endParaRPr>
          </a:p>
          <a:p>
            <a:r>
              <a:rPr lang="tr-TR" sz="2400" b="1" dirty="0">
                <a:solidFill>
                  <a:srgbClr val="211D1E"/>
                </a:solidFill>
                <a:latin typeface="Arial" panose="020B0604020202020204" pitchFamily="34" charset="0"/>
              </a:rPr>
              <a:t>Bu bilgiye göre aşağıdakilerden hangisi sözlü iletişime örnek olarak gösterilebilir? </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794655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Dikkatli bir şekilde dinleme</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Dinlediğimizi konuşmacıya hissettirme</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Gerektiğinde soru sormak için not alma</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Konuşmacının sözünü kesme</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Aşağıdakilerden hangisi “etkili dinleme” yöntemlerinden biri </a:t>
            </a:r>
            <a:r>
              <a:rPr lang="tr-TR" sz="2400" b="1" u="sng" dirty="0"/>
              <a:t>değildir</a:t>
            </a:r>
            <a:r>
              <a:rPr lang="tr-TR" sz="2400" b="1" dirty="0"/>
              <a:t>?</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978819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İletinin mektup, e-posta, mesaj, dilekçe gibi yazılı ögeler aracılığıyla karşı tarafa iletilmesidir.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Yazılı İletişim</a:t>
            </a:r>
            <a:endParaRPr lang="tr-TR" sz="2400"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2">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88" name="Resim 87">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Tree>
    <p:custDataLst>
      <p:tags r:id="rId1"/>
    </p:custDataLst>
    <p:extLst>
      <p:ext uri="{BB962C8B-B14F-4D97-AF65-F5344CB8AC3E}">
        <p14:creationId xmlns:p14="http://schemas.microsoft.com/office/powerpoint/2010/main" val="10337602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88"/>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Etkili bir dinleyici, konuşmacı konuşurken aynı zamanda onun sorularına vereceği cevabı planlamalıdır.</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4061390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Duygu ve düşüncelerin kelimeler kullanılmadan yüz ifadeleri, duruş, göz teması ve vücut hareketleriyle aktarılmasıdır.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Beden Dili </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8100082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2450" fill="hold" nodeType="afterEffect">
                                  <p:stCondLst>
                                    <p:cond delay="0"/>
                                  </p:st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Duygu, düşünce veya bilgilerin sözlü, yazılı veya sözsüz yollarla başkalarına aktarılması ve karşılıklı paylaşılması sürecidir.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İletişim</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784589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dirty="0"/>
              <a:t>İyi hazırlanmamış konuşma </a:t>
            </a:r>
            <a:r>
              <a:rPr lang="tr-TR" sz="2400" dirty="0" smtClean="0"/>
              <a:t>metni</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Eksik bilgi ve mesaj verme</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Söylenenleri yetersiz algılama</a:t>
            </a:r>
            <a:r>
              <a:rPr lang="tr-TR" altLang="tr-TR" sz="2400" dirty="0" smtClean="0"/>
              <a:t>  </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Yanlış anlaşılmaya neden olacak ifadeler kullanma</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Etkili iletişimi olumsuz etkileyen aşağıdaki sorunlardan hangisinin dinleyiciden kaynaklandığı söylenebilir?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839025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Beden dilinde duygu ve düşüncelerin yüz kaslarının hareketiyle (kaş, göz, ağız vb.) ifade edilmesidir. </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Mimik</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7650790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Dikkatsiz </a:t>
            </a:r>
            <a:r>
              <a:rPr lang="tr-TR" sz="2400" dirty="0" smtClean="0"/>
              <a:t>dinleme</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Yanlış yorumlama</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Soru sormama</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Aynı ses tonu ile sıkıcı konuşma</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Etkili iletişimi olumsuz etkileyen aşağıdaki sorunlardan hangisinin konuşmacıdan kaynaklandığı söylenebilir?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5402950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İnsanların dil, din, ırk, kültür, düşünce ve yaşam tarzı gibi özelliklerine bakılmaksızın onlara ön yargısız şekilde değer verme ve kabul etme anlayışıdır. </a:t>
            </a:r>
            <a:endParaRPr lang="tr-TR" sz="3200" b="1" dirty="0"/>
          </a:p>
        </p:txBody>
      </p:sp>
      <p:sp>
        <p:nvSpPr>
          <p:cNvPr id="28" name="Altıgen 27"/>
          <p:cNvSpPr/>
          <p:nvPr/>
        </p:nvSpPr>
        <p:spPr>
          <a:xfrm>
            <a:off x="8106564" y="3565155"/>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Farklılıklara Saygı</a:t>
            </a:r>
            <a:endParaRPr lang="tr-TR" sz="2400" dirty="0"/>
          </a:p>
        </p:txBody>
      </p:sp>
      <p:sp>
        <p:nvSpPr>
          <p:cNvPr id="29" name="Altıgen 28"/>
          <p:cNvSpPr/>
          <p:nvPr/>
        </p:nvSpPr>
        <p:spPr>
          <a:xfrm>
            <a:off x="50798" y="3579969"/>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İletişim</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Ben Dili </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1747345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Ben </a:t>
            </a:r>
            <a:r>
              <a:rPr lang="tr-TR" sz="2400" dirty="0" smtClean="0"/>
              <a:t>diline</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Yazılı iletişime</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Ön yargıya</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Empatiye</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Gamze, arkadaşlarına: “Kütüphanede gürültü olduğu zaman rahatsız oluyorum. Dersime gerektiği gibi çalışamıyorum.” demiştir.</a:t>
            </a:r>
          </a:p>
          <a:p>
            <a:r>
              <a:rPr lang="tr-TR" sz="2400" dirty="0"/>
              <a:t/>
            </a:r>
            <a:br>
              <a:rPr lang="tr-TR" sz="2400" dirty="0"/>
            </a:br>
            <a:r>
              <a:rPr lang="tr-TR" sz="2400" b="1" dirty="0"/>
              <a:t>Gamze’nin bu ifadesi aşağıdakilerden hangisine örnektir?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23518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Karşı tarafı küçümseyen, tiye alan veya inciten bir dil kullanarak kurulan ve iletişimi tamamen koparan olumsuz tutumdur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Alaycı Üslup</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595885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Oyunlarda mızıkçılık yapıyorsun</a:t>
            </a:r>
            <a:r>
              <a:rPr lang="tr-TR" sz="2400" dirty="0" smtClean="0"/>
              <a:t>.</a:t>
            </a:r>
            <a:endParaRPr lang="tr-TR" sz="32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Arkadaşlarınla kavga etmen beni çok üzüyor</a:t>
            </a:r>
            <a:r>
              <a:rPr lang="tr-TR" sz="2400" dirty="0" smtClean="0"/>
              <a:t>.  </a:t>
            </a:r>
            <a:endParaRPr lang="tr-TR" sz="32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Beni hiç dinlemiyorsun.</a:t>
            </a:r>
            <a:endParaRPr lang="tr-TR" sz="32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Komşuları rahatsız edip duruyorsun</a:t>
            </a:r>
            <a:r>
              <a:rPr lang="tr-TR" sz="2400" dirty="0" smtClean="0"/>
              <a:t>.</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İletişim kurduğumuz kişinin kabul edilmeyen davranışları karşısında yaşadığımız duyguları dile getiren, suçlayıcı ve değerlendirici olmayan mesajları içeren dile “ben dili” denir. </a:t>
            </a:r>
          </a:p>
          <a:p>
            <a:pPr algn="ctr"/>
            <a:endParaRPr lang="tr-TR" sz="2400" b="1" dirty="0"/>
          </a:p>
          <a:p>
            <a:pPr algn="ctr"/>
            <a:r>
              <a:rPr lang="tr-TR" sz="2400" b="1" dirty="0"/>
              <a:t>Buna göre, aşağıdakilerden hangisi ben diline örnektir?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241095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Görüş ayrılıklarında veya çatışma durumlarında anlayışlı, barışçıl ve ortak bir yol bularak anlaşmaya varma durumudur.</a:t>
            </a:r>
            <a:endParaRPr lang="tr-TR" sz="3200" b="1" dirty="0"/>
          </a:p>
        </p:txBody>
      </p:sp>
      <p:sp>
        <p:nvSpPr>
          <p:cNvPr id="14" name="Altıgen 13"/>
          <p:cNvSpPr/>
          <p:nvPr/>
        </p:nvSpPr>
        <p:spPr>
          <a:xfrm>
            <a:off x="43657" y="3582214"/>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Uzlaşma</a:t>
            </a:r>
            <a:endParaRPr lang="tr-TR" sz="2400" dirty="0"/>
          </a:p>
        </p:txBody>
      </p:sp>
      <p:sp>
        <p:nvSpPr>
          <p:cNvPr id="16" name="Altıgen 15"/>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Etkili İletişim</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8" name="Altıgen 1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Çatışma</a:t>
            </a:r>
            <a:endParaRPr lang="tr-TR" sz="2400" dirty="0"/>
          </a:p>
        </p:txBody>
      </p:sp>
      <p:sp>
        <p:nvSpPr>
          <p:cNvPr id="19"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3"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4"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2"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9"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8"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9"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0"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3"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4"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2"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9"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6947302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7"/>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8"/>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9"/>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0"/>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1"/>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2"/>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3"/>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4"/>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5"/>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6"/>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7"/>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8"/>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9"/>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0"/>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1"/>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2"/>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3"/>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4"/>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5"/>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6"/>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7"/>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8"/>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9"/>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0"/>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1"/>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2"/>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3"/>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4"/>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5"/>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6"/>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7"/>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8"/>
                                        </p:tgtEl>
                                        <p:attrNameLst>
                                          <p:attrName>style.visibility</p:attrName>
                                        </p:attrNameLst>
                                      </p:cBhvr>
                                      <p:to>
                                        <p:strVal val="visible"/>
                                      </p:to>
                                    </p:set>
                                    <p:animEffect transition="in" filter="wipe(down)">
                                      <p:cBhvr>
                                        <p:cTn id="186" dur="290">
                                          <p:stCondLst>
                                            <p:cond delay="0"/>
                                          </p:stCondLst>
                                        </p:cTn>
                                        <p:tgtEl>
                                          <p:spTgt spid="88"/>
                                        </p:tgtEl>
                                      </p:cBhvr>
                                    </p:animEffect>
                                    <p:anim calcmode="lin" valueType="num">
                                      <p:cBhvr>
                                        <p:cTn id="187" dur="911" tmFilter="0,0; 0.14,0.36; 0.43,0.73; 0.71,0.91; 1.0,1.0">
                                          <p:stCondLst>
                                            <p:cond delay="0"/>
                                          </p:stCondLst>
                                        </p:cTn>
                                        <p:tgtEl>
                                          <p:spTgt spid="8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8"/>
                                        </p:tgtEl>
                                        <p:attrNameLst>
                                          <p:attrName>ppt_y</p:attrName>
                                        </p:attrNameLst>
                                      </p:cBhvr>
                                      <p:tavLst>
                                        <p:tav tm="0" fmla="#ppt_y-sin(pi*$)/81">
                                          <p:val>
                                            <p:fltVal val="0"/>
                                          </p:val>
                                        </p:tav>
                                        <p:tav tm="100000">
                                          <p:val>
                                            <p:fltVal val="1"/>
                                          </p:val>
                                        </p:tav>
                                      </p:tavLst>
                                    </p:anim>
                                    <p:animScale>
                                      <p:cBhvr>
                                        <p:cTn id="192" dur="13">
                                          <p:stCondLst>
                                            <p:cond delay="325"/>
                                          </p:stCondLst>
                                        </p:cTn>
                                        <p:tgtEl>
                                          <p:spTgt spid="88"/>
                                        </p:tgtEl>
                                      </p:cBhvr>
                                      <p:to x="100000" y="60000"/>
                                    </p:animScale>
                                    <p:animScale>
                                      <p:cBhvr>
                                        <p:cTn id="193" dur="83" decel="50000">
                                          <p:stCondLst>
                                            <p:cond delay="338"/>
                                          </p:stCondLst>
                                        </p:cTn>
                                        <p:tgtEl>
                                          <p:spTgt spid="88"/>
                                        </p:tgtEl>
                                      </p:cBhvr>
                                      <p:to x="100000" y="100000"/>
                                    </p:animScale>
                                    <p:animScale>
                                      <p:cBhvr>
                                        <p:cTn id="194" dur="13">
                                          <p:stCondLst>
                                            <p:cond delay="656"/>
                                          </p:stCondLst>
                                        </p:cTn>
                                        <p:tgtEl>
                                          <p:spTgt spid="88"/>
                                        </p:tgtEl>
                                      </p:cBhvr>
                                      <p:to x="100000" y="80000"/>
                                    </p:animScale>
                                    <p:animScale>
                                      <p:cBhvr>
                                        <p:cTn id="195" dur="83" decel="50000">
                                          <p:stCondLst>
                                            <p:cond delay="669"/>
                                          </p:stCondLst>
                                        </p:cTn>
                                        <p:tgtEl>
                                          <p:spTgt spid="88"/>
                                        </p:tgtEl>
                                      </p:cBhvr>
                                      <p:to x="100000" y="100000"/>
                                    </p:animScale>
                                    <p:animScale>
                                      <p:cBhvr>
                                        <p:cTn id="196" dur="13">
                                          <p:stCondLst>
                                            <p:cond delay="821"/>
                                          </p:stCondLst>
                                        </p:cTn>
                                        <p:tgtEl>
                                          <p:spTgt spid="88"/>
                                        </p:tgtEl>
                                      </p:cBhvr>
                                      <p:to x="100000" y="90000"/>
                                    </p:animScale>
                                    <p:animScale>
                                      <p:cBhvr>
                                        <p:cTn id="197" dur="83" decel="50000">
                                          <p:stCondLst>
                                            <p:cond delay="834"/>
                                          </p:stCondLst>
                                        </p:cTn>
                                        <p:tgtEl>
                                          <p:spTgt spid="88"/>
                                        </p:tgtEl>
                                      </p:cBhvr>
                                      <p:to x="100000" y="100000"/>
                                    </p:animScale>
                                    <p:animScale>
                                      <p:cBhvr>
                                        <p:cTn id="198" dur="13">
                                          <p:stCondLst>
                                            <p:cond delay="904"/>
                                          </p:stCondLst>
                                        </p:cTn>
                                        <p:tgtEl>
                                          <p:spTgt spid="88"/>
                                        </p:tgtEl>
                                      </p:cBhvr>
                                      <p:to x="100000" y="95000"/>
                                    </p:animScale>
                                    <p:animScale>
                                      <p:cBhvr>
                                        <p:cTn id="199" dur="83" decel="50000">
                                          <p:stCondLst>
                                            <p:cond delay="917"/>
                                          </p:stCondLst>
                                        </p:cTn>
                                        <p:tgtEl>
                                          <p:spTgt spid="8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22" restart="whenNotActive" fill="hold" evtFilter="cancelBubble" nodeType="interactiveSeq">
                <p:stCondLst>
                  <p:cond evt="onClick" delay="0">
                    <p:tgtEl>
                      <p:spTgt spid="1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repeatCount="indefinite" fill="hold" nodeType="clickEffect">
                                  <p:stCondLst>
                                    <p:cond delay="0"/>
                                  </p:stCondLst>
                                  <p:endCondLst>
                                    <p:cond evt="onNext" delay="0">
                                      <p:tgtEl>
                                        <p:sldTgt/>
                                      </p:tgtEl>
                                    </p:cond>
                                  </p:endCondLst>
                                  <p:childTnLst>
                                    <p:animClr clrSpc="rgb" dir="cw">
                                      <p:cBhvr>
                                        <p:cTn id="226" dur="2000" fill="hold"/>
                                        <p:tgtEl>
                                          <p:spTgt spid="18"/>
                                        </p:tgtEl>
                                        <p:attrNameLst>
                                          <p:attrName>fillcolor</p:attrName>
                                        </p:attrNameLst>
                                      </p:cBhvr>
                                      <p:to>
                                        <a:srgbClr val="FF0000"/>
                                      </p:to>
                                    </p:animClr>
                                    <p:set>
                                      <p:cBhvr>
                                        <p:cTn id="227" dur="2000" fill="hold"/>
                                        <p:tgtEl>
                                          <p:spTgt spid="18"/>
                                        </p:tgtEl>
                                        <p:attrNameLst>
                                          <p:attrName>fill.type</p:attrName>
                                        </p:attrNameLst>
                                      </p:cBhvr>
                                      <p:to>
                                        <p:strVal val="solid"/>
                                      </p:to>
                                    </p:set>
                                    <p:set>
                                      <p:cBhvr>
                                        <p:cTn id="228" dur="2000" fill="hold"/>
                                        <p:tgtEl>
                                          <p:spTgt spid="1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Dinleme esnasında sadece durmak yerine göz teması kuran, başıyla onaylayan, not alan ve konuşmacının öz güvenini artıran bireydir. </a:t>
            </a:r>
            <a:endParaRPr lang="tr-TR" sz="3200" b="1" dirty="0"/>
          </a:p>
        </p:txBody>
      </p:sp>
      <p:sp>
        <p:nvSpPr>
          <p:cNvPr id="28" name="Altıgen 27"/>
          <p:cNvSpPr/>
          <p:nvPr/>
        </p:nvSpPr>
        <p:spPr>
          <a:xfrm>
            <a:off x="4017895" y="3579038"/>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Etkin Dinleyici </a:t>
            </a:r>
            <a:endParaRPr lang="tr-TR" sz="2400" dirty="0"/>
          </a:p>
        </p:txBody>
      </p:sp>
      <p:sp>
        <p:nvSpPr>
          <p:cNvPr id="29" name="Altıgen 28"/>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Farklılıklara Saygı</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7501"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Etkin Anlatıcı</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869465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Karşıdaki kişiyi doğrudan hedef alan, suçlayan, yargılayan, eleştiren ve iletişimi olumsuz etkileyen ifade biçimidir.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Sen Dili </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109063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SUITE_ISPRING_PLAYERS_CUSTOMIZATION_2" val="{&quot;universal&quot;:{&quot;skinSettings&quot;:{&quot;borderRadius&quot;:10,&quot;colors&quot;:{&quot;asideBackground&quot;:{&quot;color&quot;:&quot;#F3F3F3&quot;,&quot;opacity&quot;:1,&quot;type&quot;:&quot;SOLID&quot;},&quot;asideElementBackgroundActive&quot;:{&quot;color&quot;:&quot;#9DA2A6&quot;,&quot;opacity&quot;:1,&quot;type&quot;:&quot;SOLID&quot;},&quot;asideElementBackgroundHover&quot;:{&quot;color&quot;:&quot;#E1E2E2&quot;,&quot;opacity&quot;:1,&quot;type&quot;:&quot;SOLID&quot;},&quot;asideElementText&quot;:{&quot;color&quot;:&quot;#47484A&quot;,&quot;opacity&quot;:1,&quot;type&quot;:&quot;SOLID&quot;},&quot;asideElementTextActive&quot;:{&quot;color&quot;:&quot;#FFFFFF&quot;,&quot;opacity&quot;:1,&quot;type&quot;:&quot;SOLID&quot;},&quot;asideElementTextHover&quot;:{&quot;color&quot;:&quot;#47484A&quot;,&quot;opacity&quot;:1,&quot;type&quot;:&quot;SOLID&quot;},&quot;asideLogoBackground&quot;:{&quot;color&quot;:&quot;#F3F3F3&quot;,&quot;opacity&quot;:1,&quot;type&quot;:&quot;SOLID&quot;},&quot;pageBackground&quot;:{&quot;color&quot;:&quot;#CED1D3&quot;,&quot;opacity&quot;:1,&quot;type&quot;:&quot;SOLID&quot;},&quot;playerBackground&quot;:{&quot;color&quot;:&quot;#FFFFFF&quot;,&quot;opacity&quot;:1,&quot;type&quot;:&quot;SOLID&quot;},&quot;playerText&quot;:{&quot;color&quot;:&quot;#47484A&quot;,&quot;opacity&quot;:1,&quot;type&quot;:&quot;SOLID&quot;},&quot;primaryButtonBackground&quot;:{&quot;color&quot;:&quot;#528BDF&quot;,&quot;opacity&quot;:1,&quot;type&quot;:&quot;SOLID&quot;},&quot;primaryButtonBackgroundHover&quot;:{&quot;color&quot;:&quot;#4B7DC9&quot;,&quot;opacity&quot;:1,&quot;type&quot;:&quot;SOLID&quot;},&quot;primaryButtonBorder&quot;:{&quot;color&quot;:&quot;#528BDF&quot;,&quot;opacity&quot;:1,&quot;type&quot;:&quot;SOLID&quot;},&quot;primaryButtonBorderHover&quot;:{&quot;color&quot;:&quot;#4B7DC9&quot;,&quot;opacity&quot;:1,&quot;type&quot;:&quot;SOLID&quot;},&quot;primaryButtonText&quot;:{&quot;color&quot;:&quot;#FFFFFF&quot;,&quot;opacity&quot;:1,&quot;type&quot;:&quot;SOLID&quot;},&quot;primaryButtonTextHover&quot;:{&quot;color&quot;:&quot;#FFFFFF&quot;,&quot;opacity&quot;:1,&quot;type&quot;:&quot;SOLID&quot;},&quot;secondaryButtonBackground&quot;:{&quot;color&quot;:&quot;#FFFFFF&quot;,&quot;opacity&quot;:1,&quot;type&quot;:&quot;SOLID&quot;},&quot;secondaryButtonBackgroundHover&quot;:{&quot;color&quot;:&quot;#47484A&quot;,&quot;opacity&quot;:0.10000000000000001,&quot;type&quot;:&quot;SOLID&quot;},&quot;secondaryButtonBorder&quot;:{&quot;color&quot;:&quot;#FFFFFF&quot;,&quot;opacity&quot;:1,&quot;type&quot;:&quot;SOLID&quot;},&quot;secondaryButtonBorderHover&quot;:{&quot;color&quot;:&quot;#47484A&quot;,&quot;opacity&quot;:0.10000000000000001,&quot;type&quot;:&quot;SOLID&quot;},&quot;secondaryButtonText&quot;:{&quot;color&quot;:&quot;#47484A&quot;,&quot;opacity&quot;:1,&quot;type&quot;:&quot;SOLID&quot;},&quot;secondaryButtonTextHover&quot;:{&quot;color&quot;:&quot;#47484A&quot;,&quot;opacity&quot;:1,&quot;type&quot;:&quot;SOLID&quot;}},&quot;controlPanel&quot;:{&quot;navigationMode&quot;:&quot;bySteps&quot;,&quot;progressBar&quot;:{&quot;enabled&quot;:true,&quot;mode&quot;:&quot;slideTimeline&quot;,&quot;showLabels&quot;:true,&quot;visible&quot;:true},&quot;showCCButton&quot;:false,&quot;showNextButton&quot;:true,&quot;showOutline&quot;:false,&quot;showPlayPause&quot;:true,&quot;showPlaybackRateButton&quot;:false,&quot;showPrevButton&quot;:true,&quot;showRewind&quot;:false,&quot;showSlideNumbers&quot;:true,&quot;showSlideOnlyButton&quot;:true,&quot;showSubtitlesButton&quot;:false,&quot;showTimer&quot;:false,&quot;showVolumeControl&quot;:true,&quot;visible&quot;:true},&quot;fontFamily&quot;:&quot;Open Sans&quot;,&quot;miniskinCustomizationEnabled&quot;:true,&quot;outlinePanel&quot;:{&quot;highlightViewedEntries&quot;:true,&quot;multilevel&quot;:true,&quot;numberEntries&quot;:true,&quot;search&quot;:true,&quot;thumbnails&quot;:true},&quot;sidePanel&quot;:{&quot;showAtLeft&quot;:false,&quot;showLogo&quot;:false,&quot;showNotes&quot;:false,&quot;showOutline&quot;:false,&quot;showPresenterInfo&quot;:false,&quot;showPresenterVideo&quot;:true,&quot;visible&quot;:false},&quot;titlePanel&quot;:{&quot;buttons&quot;:[&quot;presenterInfo&quot;,&quot;markerTools&quot;,&quot;outline&quot;],&quot;buttonsAtLeft&quot;:false,&quot;courseTitleVisible&quot;:true,&quot;showLogo&quot;:true,&quot;visible&quot;:true},&quot;version&quot;:&quot;1.2&quot;},&quot;skinMessages&quot;:{&quot;PB_ACCESSIBLE_ARIA_LABEL_BACK_TO_BEGIN&quot;:&quot;Go to the beginning of the slide&quot;,&quot;PB_ACCESSIBLE_ARIA_LABEL_BOTTOM_PANEL&quot;:&quot;Bottom Bar&quot;,&quot;PB_ACCESSIBLE_ARIA_LABEL_NAVIGATION_BUTTONS&quot;:&quot;Navigation buttons&quot;,&quot;PB_ACCESSIBLE_ARIA_LABEL_SETTINGS&quot;:&quot;Accessibility Settings&quot;,&quot;PB_ACCESSIBLE_ARIA_LABEL_SLIDE&quot;:&quot;Slide&quot;,&quot;PB_ACCESSIBLE_ARIA_LABEL_TOP_PANEL&quot;:&quot;Top Bar&quot;,&quot;PB_ACCESSIBLE_AUDIO_NARRATION_LABEL&quot;:&quot;Audio narration&quot;,&quot;PB_ACCESSIBLE_AUDIO_SUBTITLES_LABEL&quot;:&quot;Closed Captions&quot;,&quot;PB_ACCESSIBLE_NAVIGATION_NEXT_BUTTON&quot;:&quot;Next&quot;,&quot;PB_ACCESSIBLE_NAVIGATION_PREV_BUTTON&quot;:&quot;Previous&quot;,&quot;PB_ACCESSIBLE_SKIN_ENABLE_ACCESSIBILITY_MODE&quot;:&quot;Turn on accessibility mode&quot;,&quot;PB_ACCESSIBLE_SKIN_ENABLE_NORMAL_MODE&quot;:&quot;Turn off accessibility mode&quot;,&quot;PB_ACCESSIBLE_SKIN_PRESENTER_PHOTO&quot;:&quot;Presenter photo&quot;,&quot;PB_ACCESSIBLE_SLIDE_N_OF_COUNT&quot;:&quot;Slide %SLIDE_NUMBER% of %TOTAL_SLIDES%&quot;,&quot;PB_ACCESSIBLE_VIDEO_NARRATION_LABEL&quot;:&quot;Video narration&quot;,&quot;PB_ACCESSIBLE_WATERMARK_SKIN_CREATED_WITH&quot;:&quot;Created with iSpring evaluation version&quot;,&quot;PB_ATTACHMENT_DOCUMENT_SUBTITLE&quot;:&quot;Document&quot;,&quot;PB_ATTACHMENT_FILE_SUBTITLE&quot;:&quot;File&quot;,&quot;PB_ATTACHMENT_IMAGE_SUBTITLE&quot;:&quot;Picture&quot;,&quot;PB_ATTACHMENT_LINK_SUBTITLE&quot;:&quot;Link&quot;,&quot;PB_ATTACHMENT_VIDEO_SUBTITLE&quot;:&quot;Video&quot;,&quot;PB_BACK_TO_APP_BUTTON_LABEL&quot;:&quot;Back&quot;,&quot;PB_CONTROL_PANEL_CLOSED_CAPTIONS&quot;:&quot;Notes&quot;,&quot;PB_CONTROL_PANEL_EXIT_FULL_SCREEN&quot;:&quot;Exit full screen&quot;,&quot;PB_CONTROL_PANEL_FULL_SCREEN&quot;:&quot;Full screen&quot;,&quot;PB_CONTROL_PANEL_NEXT&quot;:&quot;İleri&quot;,&quot;PB_CONTROL_PANEL_OUTLINE&quot;:&quot;OUTLINE&quot;,&quot;PB_CONTROL_PANEL_PREV&quot;:&quot;Geri&quot;,&quot;PB_CONTROL_PANEL_REPLAY&quot;:&quot;Replay&quot;,&quot;PB_CONTROL_PANEL_SLIDE_COUNTER&quot;:&quot;%SLIDE_NUMBER% of %TOTAL_SLIDES%&quot;,&quot;PB_CONTROL_PANEL_SUBTITLES&quot;:&quot;Closed Captions&quot;,&quot;PB_CONTROL_PANEL_VOLUME_CONTROL&quot;:&quot;Volume&quot;,&quot;PB_CURRENT_SLIDE_IS_NOT_COMPLETED&quot;:&quot;Devam etmek için slaydın tamamını görüntülemelisiniz&quot;,&quot;PB_DOMAIN_RESTRICTION&quot;:&quot;Sorry, the author has disabled viewing the presentation on this domain.&quot;,&quot;PB_DRAWING_TOOLS_END_DRAWING&quot;:&quot;Yazmayı Bitir&quot;,&quot;PB_DRAWING_TOOLS_ERASER&quot;:&quot;Silgi&quot;,&quot;PB_DRAWING_TOOLS_ERASE_ALL&quot;:&quot;Hepsini Sil&quot;,&quot;PB_DRAWING_TOOLS_HIGHLIGHTER&quot;:&quot;Keçeli Kalem&quot;,&quot;PB_DRAWING_TOOLS_PEN&quot;:&quot;Kalem&quot;,&quot;PB_ENTER_PASSWORD&quot;:&quot;Enter a password to view the presentation&quot;,&quot;PB_INCORRECT_PASSWORD&quot;:&quot;The password is incorrect&quot;,&quot;PB_INTERACTION_SLIDE_WINDOW_TEXT&quot;:&quot;You must complete the interaction before leaving this slide.&quot;,&quot;PB_MESSAGE_BOX_NO&quot;:&quot;NO&quot;,&quot;PB_MESSAGE_BOX_OK&quot;:&quot;OK&quot;,&quot;PB_MESSAGE_BOX_YES&quot;:&quot;YES&quot;,&quot;PB_NAVIGATION_IS_RESTRICTED&quot;:&quot;Yalnızca önceden görüntülenen slaytlara erişebilirsiniz.&quot;,&quot;PB_NAVIGATION_IS_SEQUENTIAL&quot;:&quot;Slaytları verilen sırayla görüntülemelisiniz.&quot;,&quot;PB_PLAYBACK_RATE_MENU_CAPTION&quot;:&quot;Speed&quot;,&quot;PB_PRECEDING_QUIZ_FAILED_WINDOW_TEXT&quot;:&quot;You may not advance because you did not pass the quiz at slide %SLIDE_INDEX%.&quot;,&quot;PB_PRECEDING_QUIZ_NOT_COMPLETED_WINDOW_TEXT&quot;:&quot;You must attempt the quiz at slide %SLIDE_INDEX% to advance.&quot;,&quot;PB_PRECEDING_QUIZ_NOT_PASSED_WINDOW_TEXT&quot;:&quot;İlerlemek için% SLIDE_INDEX% slayttaki sınavı geçmelisiniz.&quot;,&quot;PB_PRECEDING_SCENARIO_FAILED_WINDOW_TEXT&quot;:&quot;You may not advance because you did not pass the simulation at slide %SLIDE_INDEX%.&quot;,&quot;PB_PRECEDING_SCENARIO_NOT_COMPLETED_WINDOW_TEXT&quot;:&quot;You must attempt the simulation at slide %SLIDE_INDEX% to advance.&quot;,&quot;PB_PRECEDING_SCENARIO_NOT_PASSED_WINDOW_TEXT&quot;:&quot;You must pass the simulation at slide %SLIDE_INDEX% to advance.&quot;,&quot;PB_PRESENTER_COLLAPSE_BIO&quot;:&quot;Show less&quot;,&quot;PB_PRESENTER_EMAIL&quot;:&quot;Email&quot;,&quot;PB_PRESENTER_EXPAND_BIO&quot;:&quot;Show more&quot;,&quot;PB_PRESENTER_NO_INFO&quot;:&quot;Sunucu Bilgisi Yok&quot;,&quot;PB_PRESENTER_WEBSITE&quot;:&quot;Website&quot;,&quot;PB_QUIZ_SLIDE_WINDOW_TEXT&quot;:&quot;You must complete the quiz before leaving this slide.&quot;,&quot;PB_RATE_MENU_CAPTION&quot;:&quot;Speed&quot;,&quot;PB_RATE_MENU_DEFAULT_RATE&quot;:&quot;Normal&quot;,&quot;PB_RESUME_PRESENTATION_WINDOW_TEXT&quot;:&quot;Sunuyu son görüntülenen slayttan devam ettirmek ister misiniz?&quot;,&quot;PB_SCENARIO_SLIDE_WINDOW_TEXT&quot;:&quot;You must complete the simulation before leaving this slide.&quot;,&quot;PB_SEARCH_CANCEL&quot;:&quot;Sonra&quot;,&quot;PB_SEARCH_NO_RESULTS_LABEL&quot;:&quot;Hiçbir sonuç bulunamadı&quot;,&quot;PB_SEARCH_PANEL_DEFAULT_TEXT&quot;:&quot;Ara&quot;,&quot;PB_SEARCH_RESULTS_LABEL&quot;:&quot;ARAMA SONUÇLARI:&quot;,&quot;PB_SEARCH_RESULT_IN_NOTES&quot;:&quot;in notes&quot;,&quot;PB_SEARCH_RESULT_IN_TEXT_LABEL&quot;:&quot;[Slayt metni]&quot;,&quot;PB_SUBTITLES_MENU_CAPTION&quot;:&quot;Subtitles&quot;,&quot;PB_SUBTITLES_OFF&quot;:&quot;Off&quot;,&quot;PB_TAB_NOTES_LABEL&quot;:&quot;Not&quot;,&quot;PB_TAB_OUTLINE_LABEL&quot;:&quot;Sayfalar&quot;,&quot;PB_TIME_RESTRICTION&quot;:&quot;Sorry, the author has disabled viewing the presentation at the moment.&quot;,&quot;PB_TITLE_PANEL_ATTACHMENTS&quot;:&quot;Kalem-Silgi&quot;,&quot;PB_TITLE_PANEL_MARKER_TOOLS&quot;:&quot;Kalemler&quot;,&quot;PB_TITLE_PANEL_NOTES&quot;:&quot;Notes&quot;,&quot;PB_TITLE_PANEL_OUTLINE&quot;:&quot;Sayfalar&quot;,&quot;PB_TITLE_PANEL_PRESENTER_INFO&quot;:&quot;www.sosyalbilgiler.biz&quot;,&quot;PB_TREE_CONTROL_LOADING&quot;:&quot;Loading…&quot;,&quot;PB_VIDEO_WINDOW_NO_VIDEO_LABEL&quot;:&quot;No video&quot;},&quot;playbackAndNavigationSettings&quot;:{&quot;autoStart&quot;:true,&quot;saveAnimationStates&quot;:true,&quot;loopPresentation&quot;:false,&quot;autoPlayAnimations&quot;:false,&quot;autoPlayAnimationsTime&quot;:1,&quot;navigationType&quot;:&quot;FREE&quot;,&quot;resumeMode&quot;:&quot;ALWAYS_START_OVER&quot;,&quot;enableKeyboardNavigation&quot;:true},&quot;keyboardSettings&quot;:&quot;&quot;,&quot;skinVersion&quot;:3,&quot;skinCompatibleVersion&quot;:0,&quot;publishSettings&quot;:{&quot;backgroundColor&quot;:&quot;#CED1D3&quot;,&quot;playerDimensions&quot;:{&quot;height&quot;:144,&quot;width&quot;:16},&quot;playerModule&quot;:&quot;UniversalHtml&quot;,&quot;presentationContent&quot;:{&quot;metadata&quot;:{&quot;references&quot;:false,&quot;texts&quot;:[&quot;DT_COMPANY_WEBSITE&quot;,&quot;DT_COURSE_TITLE&quot;,&quot;DT_PRESENTER_BIO&quot;,&quot;DT_PRESENTER_EMAIL&quot;,&quot;DT_PRESENTER_WEBSITE&quot;,&quot;DT_PRESENTER_PHONE&quot;,&quot;DT_PRESENTER_TITLE&quot;,&quot;DT_PRESENTER_NAME&quot;,&quot;DT_SLIDE_TITLE&quot;,&quot;DT_SLIDE_NOTES_TEXT&quot;,&quot;DT_SLIDE_TEXT&quot;,&quot;DT_HYPERLINK_TOOLTIP&quot;]},&quot;resources&quot;:{&quot;attachments&quot;:false,&quot;companyLogos&quot;:{&quot;enlargeToFit&quot;:false,&quot;height&quot;:156,&quot;jpegQuality&quot;:100,&quot;keepAspectRatio&quot;:true,&quot;width&quot;:266},&quot;fonts&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quot;,&quot;fontFamily&quot;:&quot;Open Sans&quot;,&quot;isBold&quot;:false,&quot;isItalic&quot;:fals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quot;,&quot;fontFamily&quot;:&quot;Open Sans&quot;,&quot;isBold&quot;:true,&quot;isItalic&quot;:fals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i&quot;,&quot;fontFamily&quot;:&quot;Open Sans&quot;,&quot;isBold&quot;:false,&quot;isItalic&quot;:tru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i&quot;,&quot;fontFamily&quot;:&quot;Open Sans&quot;,&quot;isBold&quot;:true,&quot;isItalic&quot;:true,&quot;isSemibold&quot;:fals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quot;,&quot;fontFamily&quot;:&quot;Open Sans&quot;,&quot;isBold&quot;:false,&quot;isItalic&quot;:false,&quot;isSemibold&quot;:true,&quot;substituteFontFamily&quot;:&quot;Arial&quot;},{&quot;charsets&quot;:{&quot;dynamicFormatted&quot;:[&quot;DCT_INTERACTIVITY_TEXT&quot;,&quot;DCT_INTERACTIVITY_SEMIBOLD_TEXT&quot;],&quot;dynamicPlain&quot;:[&quot;DCT_COMPANY_WEBSITE&quot;,&quot;DCT_COURSE_TITL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i&quot;,&quot;fontFamily&quot;:&quot;Open Sans&quot;,&quot;isBold&quot;:false,&quot;isItalic&quot;:true,&quot;isSemibold&quot;:true,&quot;substituteFontFamily&quot;:&quot;Arial&quot;}],&quot;interactivity&quot;:{&quot;fullSupport&quot;:true},&quot;presenterPhotos&quot;:{&quot;enlargeToFit&quot;:false,&quot;height&quot;:105,&quot;jpegQuality&quot;:100,&quot;keepAspectRatio&quot;:true,&quot;width&quot;:94},&quot;slideThumbnails&quot;:{&quot;enlargeToFit&quot;:false,&quot;height&quot;:59,&quot;jpegQuality&quot;:100,&quot;keepAspectRatio&quot;:true,&quot;width&quot;:78}}}},&quot;ceipData&quot;:{&quot;enableMiniSkinCustomization&quot;:true,&quot;playerLayout&quot;:&quot;custom&quot;,&quot;playerLayoutFooter&quot;:&quot;playAndPause,fullscreen,volumeControl,slideNumber,goToPrev,goToNext&quot;,&quot;playerLayoutHeader&quot;:&quot;presenterInfo,markerTools,outline,title,logo&quot;,&quot;playerLayoutHeaderButtonsPosition&quot;:&quot;right&quot;,&quot;playerLayoutOutline&quot;:&quot;enableSearch,showThumbnails,showSlideNumber,highlightViewedSlides,enableMultilevel&quot;,&quot;playerLayoutProgress&quot;:&quot;enabledNavigation,showLabels&quot;,&quot;playerLayoutProgressMode&quot;:&quot;slideTimeline&quot;,&quot;playerLayoutSidebar&quot;:&quot;&quot;,&quot;playerLayoutSidebarPosition&quot;:&quot;&quot;,&quot;playerMessages&quot;:&quot;custom&quot;,&quot;playerNavigationAutoStart&quot;:true,&quot;playerNavigationEnableKeyboardNavigation&quot;:true,&quot;playerNavigationMode&quot;:&quot;bySteps&quot;,&quot;playerNavigationOnRestart&quot;:&quot;never&quot;,&quot;playerNavigationSaveAnimationStates&quot;:true,&quot;playerNavigationType&quot;:&quot;free&quot;,&quot;playerTheme&quot;:&quot;custom&quot;,&quot;playerThemeBorderRadius&quot;:10,&quot;playerThemeColorScheme&quot;:&quot;custom&quot;,&quot;playerThemeFont&quot;:&quot;Open Sans&quot;}}}"/>
  <p:tag name="ISPRING-SUITE_ISPRING_CURRENT_PLAYER_ID" val="universal"/>
  <p:tag name="ISPRING_PRESENTATION_COURSE_TITLE" val="511 Gruplar ve Rollerimiz "/>
  <p:tag name="ISPRING_LMS_API_VERSION" val="SCORM 2004 (4th edition)"/>
  <p:tag name="ISPRING_ULTRA_SCORM_COURSE_ID" val="BAD721DA-A225-41C5-9AB5-60379B43C48F"/>
  <p:tag name="ISPRING_CMI5_LAUNCH_METHOD" val="any window"/>
  <p:tag name="ISPRING_OUTPUT_FOLDER" val="[[&quot;1\uFFFD\uFFFD\uFFFD{E79D6226-D6F0-4450-89BB-5254121DC5FC}&quot;,&quot;D:\\planlar\\5\\5.1 Birlikte Yaşamak\\5.1 Gruplarım ve Rollerim&quot;]]"/>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quot;studioSettings&quot;:{&quot;onlineDestinationFolderId&quot;:&quot;1&quot;,&quot;uploadSources&quot;:true}}"/>
  <p:tag name="ISPRING_SCORM_RATE_SLIDES" val="0"/>
  <p:tag name="ISPRING_SCORM_PASSING_SCORE" val="0.000000"/>
  <p:tag name="ISPRING_FIRST_PUBLISH" val="1"/>
  <p:tag name="ISPRING_ULTRA_SCORM_COURCE_TITLE" val="511_gruplar_ve_roller_online_sunu"/>
  <p:tag name="ISPRING_PRESENTATION_TITLE" val="511_gruplar_ve_roller_online_sunu"/>
  <p:tag name="ISPRING_SCORM_ENDPOINT" val="&lt;endpoint&gt;&lt;enable&gt;0&lt;/enable&gt;&lt;lrs&gt;https://&lt;/lrs&gt;&lt;auth&gt;0&lt;/auth&gt;&lt;login&gt;&lt;/login&gt;&lt;password&gt;&lt;/password&gt;&lt;key&gt;&lt;/key&gt;&lt;name&gt;&lt;/name&gt;&lt;email&gt;&lt;/email&gt;&lt;/endpoint&gt;&#10;"/>
  <p:tag name="İSPRİNGCLOUDFOLDERID" val="1"/>
  <p:tag name="İSPRİNGONLİNEFOLDERID" val="1"/>
  <p:tag name="ISPRING_SCORM_RATE_QUIZZES" val="0"/>
</p:tagLst>
</file>

<file path=ppt/tags/tag2.xml><?xml version="1.0" encoding="utf-8"?>
<p:tagLst xmlns:a="http://schemas.openxmlformats.org/drawingml/2006/main" xmlns:r="http://schemas.openxmlformats.org/officeDocument/2006/relationships" xmlns:p="http://schemas.openxmlformats.org/presentationml/2006/main">
  <p:tag name="GENSWF_SLIDE_UID" val="{49D5A6BD-1D73-4013-A2C8-9BC3C4288EC7}:520"/>
</p:tagLst>
</file>

<file path=ppt/tags/tag3.xml><?xml version="1.0" encoding="utf-8"?>
<p:tagLst xmlns:a="http://schemas.openxmlformats.org/drawingml/2006/main" xmlns:r="http://schemas.openxmlformats.org/officeDocument/2006/relationships" xmlns:p="http://schemas.openxmlformats.org/presentationml/2006/main">
  <p:tag name="GENSWF_SLIDE_UID" val="{E50786D3-1A8F-440E-82D6-0C174B5C03A2}:714"/>
</p:tagLst>
</file>

<file path=ppt/tags/tag4.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1A59EEED-4A30-4425-9170-C34E2F0CCF77}:708"/>
</p:tagLst>
</file>

<file path=ppt/tags/tag5.xml><?xml version="1.0" encoding="utf-8"?>
<p:tagLst xmlns:a="http://schemas.openxmlformats.org/drawingml/2006/main" xmlns:r="http://schemas.openxmlformats.org/officeDocument/2006/relationships" xmlns:p="http://schemas.openxmlformats.org/presentationml/2006/main">
  <p:tag name="ISPRING_SLIDE_ID_2" val="{C0139D75-BCD5-40E8-A4C9-CE29DA245EAA}"/>
  <p:tag name="GENSWF_ADVANCE_TIME" val="5.000"/>
  <p:tag name="TIMING" val="|0.001|1.5|0.5"/>
  <p:tag name="ISPRING_CUSTOM_TIMING_USED" val="1"/>
  <p:tag name="GENSWF_SLIDE_UID" val="{2DEDB0B9-A4E9-44FC-BF4E-CB349CE3CFF3}:709"/>
</p:tagLst>
</file>

<file path=ppt/tags/tag6.xml><?xml version="1.0" encoding="utf-8"?>
<p:tagLst xmlns:a="http://schemas.openxmlformats.org/drawingml/2006/main" xmlns:r="http://schemas.openxmlformats.org/officeDocument/2006/relationships" xmlns:p="http://schemas.openxmlformats.org/presentationml/2006/main">
  <p:tag name="ISPRING_SLIDE_ID_2" val="{4FD0D332-F2DE-4C5D-9D95-BCA5BC2303FF}"/>
  <p:tag name="GENSWF_ADVANCE_TIME" val="5.000"/>
  <p:tag name="TIMING" val="|0.001|1.5|1|0.5|0.5|0.5"/>
  <p:tag name="ISPRING_CUSTOM_TIMING_USED" val="1"/>
  <p:tag name="GENSWF_SLIDE_UID" val="{5492150C-B579-4EFC-B811-C49249F145B3}:710"/>
</p:tagLst>
</file>

<file path=ppt/tags/tag7.xml><?xml version="1.0" encoding="utf-8"?>
<p:tagLst xmlns:a="http://schemas.openxmlformats.org/drawingml/2006/main" xmlns:r="http://schemas.openxmlformats.org/officeDocument/2006/relationships" xmlns:p="http://schemas.openxmlformats.org/presentationml/2006/main">
  <p:tag name="ISPRING_SLIDE_ID_2" val="{C0139D75-BCD5-40E8-A4C9-CE29DA245EAA}"/>
  <p:tag name="GENSWF_ADVANCE_TIME" val="5.000"/>
  <p:tag name="TIMING" val="|0.001|1.5|0.5"/>
  <p:tag name="ISPRING_CUSTOM_TIMING_USED" val="1"/>
  <p:tag name="GENSWF_SLIDE_UID" val="{2DEDB0B9-A4E9-44FC-BF4E-CB349CE3CFF3}:709"/>
</p:tagLst>
</file>

<file path=ppt/tags/tag8.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1A59EEED-4A30-4425-9170-C34E2F0CCF77}:708"/>
</p:tagLst>
</file>

<file path=ppt/tags/tag9.xml><?xml version="1.0" encoding="utf-8"?>
<p:tagLst xmlns:a="http://schemas.openxmlformats.org/drawingml/2006/main" xmlns:r="http://schemas.openxmlformats.org/officeDocument/2006/relationships" xmlns:p="http://schemas.openxmlformats.org/presentationml/2006/main">
  <p:tag name="ISPRING_SLIDE_ID_2" val="{4FD0D332-F2DE-4C5D-9D95-BCA5BC2303FF}"/>
  <p:tag name="GENSWF_ADVANCE_TIME" val="5.000"/>
  <p:tag name="TIMING" val="|0.001|1.5|1|0.5|0.5|0.5"/>
  <p:tag name="ISPRING_CUSTOM_TIMING_USED" val="1"/>
  <p:tag name="GENSWF_SLIDE_UID" val="{78F22491-C0DB-40CB-BC59-3F5FA86F92EE}:805"/>
</p:tagLst>
</file>

<file path=ppt/tags/tag10.xml><?xml version="1.0" encoding="utf-8"?>
<p:tagLst xmlns:a="http://schemas.openxmlformats.org/drawingml/2006/main" xmlns:r="http://schemas.openxmlformats.org/officeDocument/2006/relationships" xmlns:p="http://schemas.openxmlformats.org/presentationml/2006/main">
  <p:tag name="GENSWF_SLIDE_UID" val="{51698BCA-13ED-42F1-A1C4-B23420C59E18}:670"/>
</p:tagLst>
</file>

<file path=ppt/tags/tag11.xml><?xml version="1.0" encoding="utf-8"?>
<p:tagLst xmlns:a="http://schemas.openxmlformats.org/drawingml/2006/main" xmlns:r="http://schemas.openxmlformats.org/officeDocument/2006/relationships" xmlns:p="http://schemas.openxmlformats.org/presentationml/2006/main">
  <p:tag name="GENSWF_SLIDE_UID" val="{81FBA536-290A-4FA4-B531-B6EDD2FAD12E}:600"/>
</p:tagLst>
</file>

<file path=ppt/tags/tag12.xml><?xml version="1.0" encoding="utf-8"?>
<p:tagLst xmlns:a="http://schemas.openxmlformats.org/drawingml/2006/main" xmlns:r="http://schemas.openxmlformats.org/officeDocument/2006/relationships" xmlns:p="http://schemas.openxmlformats.org/presentationml/2006/main">
  <p:tag name="GENSWF_SLIDE_UID" val="{224F1F37-3367-4BB0-A375-CE2A8B7242BD}:601"/>
</p:tagLst>
</file>

<file path=ppt/tags/tag13.xml><?xml version="1.0" encoding="utf-8"?>
<p:tagLst xmlns:a="http://schemas.openxmlformats.org/drawingml/2006/main" xmlns:r="http://schemas.openxmlformats.org/officeDocument/2006/relationships" xmlns:p="http://schemas.openxmlformats.org/presentationml/2006/main">
  <p:tag name="GENSWF_SLIDE_UID" val="{A158B6AA-9511-42BD-86CF-6B078C1CFD74}:662"/>
</p:tagLst>
</file>

<file path=ppt/tags/tag14.xml><?xml version="1.0" encoding="utf-8"?>
<p:tagLst xmlns:a="http://schemas.openxmlformats.org/drawingml/2006/main" xmlns:r="http://schemas.openxmlformats.org/officeDocument/2006/relationships" xmlns:p="http://schemas.openxmlformats.org/presentationml/2006/main">
  <p:tag name="GENSWF_SLIDE_UID" val="{6F51B7CA-9868-4640-8C02-5387D832DA60}:663"/>
</p:tagLst>
</file>

<file path=ppt/tags/tag15.xml><?xml version="1.0" encoding="utf-8"?>
<p:tagLst xmlns:a="http://schemas.openxmlformats.org/drawingml/2006/main" xmlns:r="http://schemas.openxmlformats.org/officeDocument/2006/relationships" xmlns:p="http://schemas.openxmlformats.org/presentationml/2006/main">
  <p:tag name="GENSWF_SLIDE_UID" val="{8B2BB681-5C1B-4EB8-8BDD-FAC211BDF5AC}:665"/>
</p:tagLst>
</file>

<file path=ppt/tags/tag16.xml><?xml version="1.0" encoding="utf-8"?>
<p:tagLst xmlns:a="http://schemas.openxmlformats.org/drawingml/2006/main" xmlns:r="http://schemas.openxmlformats.org/officeDocument/2006/relationships" xmlns:p="http://schemas.openxmlformats.org/presentationml/2006/main">
  <p:tag name="GENSWF_SLIDE_UID" val="{46A2ABE6-7281-4F3E-BCCF-91CEFAACA1A7}:664"/>
</p:tagLst>
</file>

<file path=ppt/tags/tag17.xml><?xml version="1.0" encoding="utf-8"?>
<p:tagLst xmlns:a="http://schemas.openxmlformats.org/drawingml/2006/main" xmlns:r="http://schemas.openxmlformats.org/officeDocument/2006/relationships" xmlns:p="http://schemas.openxmlformats.org/presentationml/2006/main">
  <p:tag name="GENSWF_SLIDE_UID" val="{664F0D38-7E1A-4137-B006-AF4CAB9C7C21}:667"/>
</p:tagLst>
</file>

<file path=ppt/tags/tag18.xml><?xml version="1.0" encoding="utf-8"?>
<p:tagLst xmlns:a="http://schemas.openxmlformats.org/drawingml/2006/main" xmlns:r="http://schemas.openxmlformats.org/officeDocument/2006/relationships" xmlns:p="http://schemas.openxmlformats.org/presentationml/2006/main">
  <p:tag name="GENSWF_SLIDE_UID" val="{5F780ACE-4867-44A9-A580-5D8BAD48F253}:666"/>
</p:tagLst>
</file>

<file path=ppt/tags/tag19.xml><?xml version="1.0" encoding="utf-8"?>
<p:tagLst xmlns:a="http://schemas.openxmlformats.org/drawingml/2006/main" xmlns:r="http://schemas.openxmlformats.org/officeDocument/2006/relationships" xmlns:p="http://schemas.openxmlformats.org/presentationml/2006/main">
  <p:tag name="GENSWF_SLIDE_UID" val="{47595922-EB6D-4C5D-BD18-DB840FC5D1D9}:668"/>
</p:tagLst>
</file>

<file path=ppt/tags/tag20.xml><?xml version="1.0" encoding="utf-8"?>
<p:tagLst xmlns:a="http://schemas.openxmlformats.org/drawingml/2006/main" xmlns:r="http://schemas.openxmlformats.org/officeDocument/2006/relationships" xmlns:p="http://schemas.openxmlformats.org/presentationml/2006/main">
  <p:tag name="GENSWF_SLIDE_UID" val="{45947AF9-F06C-49ED-846D-F786FC2BC4E3}:669"/>
</p:tagLst>
</file>

<file path=ppt/tags/tag21.xml><?xml version="1.0" encoding="utf-8"?>
<p:tagLst xmlns:a="http://schemas.openxmlformats.org/drawingml/2006/main" xmlns:r="http://schemas.openxmlformats.org/officeDocument/2006/relationships" xmlns:p="http://schemas.openxmlformats.org/presentationml/2006/main">
  <p:tag name="GENSWF_SLIDE_UID" val="{6DB46AC3-69C7-4117-B96D-5EEAF4C1559D}:671"/>
</p:tagLst>
</file>

<file path=ppt/tags/tag22.xml><?xml version="1.0" encoding="utf-8"?>
<p:tagLst xmlns:a="http://schemas.openxmlformats.org/drawingml/2006/main" xmlns:r="http://schemas.openxmlformats.org/officeDocument/2006/relationships" xmlns:p="http://schemas.openxmlformats.org/presentationml/2006/main">
  <p:tag name="GENSWF_SLIDE_UID" val="{947BC35E-B632-4013-BB53-4C68C3D40265}:602"/>
</p:tagLst>
</file>

<file path=ppt/tags/tag23.xml><?xml version="1.0" encoding="utf-8"?>
<p:tagLst xmlns:a="http://schemas.openxmlformats.org/drawingml/2006/main" xmlns:r="http://schemas.openxmlformats.org/officeDocument/2006/relationships" xmlns:p="http://schemas.openxmlformats.org/presentationml/2006/main">
  <p:tag name="GENSWF_SLIDE_UID" val="{AB007574-4E28-4981-AE50-A2C5CCC8A9C0}:606"/>
</p:tagLst>
</file>

<file path=ppt/tags/tag24.xml><?xml version="1.0" encoding="utf-8"?>
<p:tagLst xmlns:a="http://schemas.openxmlformats.org/drawingml/2006/main" xmlns:r="http://schemas.openxmlformats.org/officeDocument/2006/relationships" xmlns:p="http://schemas.openxmlformats.org/presentationml/2006/main">
  <p:tag name="GENSWF_SLIDE_UID" val="{DB10C343-AE5A-4BFA-9945-C179D746E336}:609"/>
</p:tagLst>
</file>

<file path=ppt/tags/tag25.xml><?xml version="1.0" encoding="utf-8"?>
<p:tagLst xmlns:a="http://schemas.openxmlformats.org/drawingml/2006/main" xmlns:r="http://schemas.openxmlformats.org/officeDocument/2006/relationships" xmlns:p="http://schemas.openxmlformats.org/presentationml/2006/main">
  <p:tag name="GENSWF_SLIDE_UID" val="{AC7D437E-73C4-418E-A65A-FDC14C6A4068}:610"/>
</p:tagLst>
</file>

<file path=ppt/tags/tag26.xml><?xml version="1.0" encoding="utf-8"?>
<p:tagLst xmlns:a="http://schemas.openxmlformats.org/drawingml/2006/main" xmlns:r="http://schemas.openxmlformats.org/officeDocument/2006/relationships" xmlns:p="http://schemas.openxmlformats.org/presentationml/2006/main">
  <p:tag name="GENSWF_SLIDE_UID" val="{3C7C24E9-B669-445B-889C-BAEDB440A8B5}:611"/>
</p:tagLst>
</file>

<file path=ppt/tags/tag27.xml><?xml version="1.0" encoding="utf-8"?>
<p:tagLst xmlns:a="http://schemas.openxmlformats.org/drawingml/2006/main" xmlns:r="http://schemas.openxmlformats.org/officeDocument/2006/relationships" xmlns:p="http://schemas.openxmlformats.org/presentationml/2006/main">
  <p:tag name="GENSWF_SLIDE_UID" val="{18DB2959-9AE3-4109-B673-3C9C2520CED0}:612"/>
</p:tagLst>
</file>

<file path=ppt/tags/tag28.xml><?xml version="1.0" encoding="utf-8"?>
<p:tagLst xmlns:a="http://schemas.openxmlformats.org/drawingml/2006/main" xmlns:r="http://schemas.openxmlformats.org/officeDocument/2006/relationships" xmlns:p="http://schemas.openxmlformats.org/presentationml/2006/main">
  <p:tag name="GENSWF_SLIDE_UID" val="{7CB24139-5D68-467E-B8F7-1FD8BFE0F9E1}:614"/>
</p:tagLst>
</file>

<file path=ppt/tags/tag29.xml><?xml version="1.0" encoding="utf-8"?>
<p:tagLst xmlns:a="http://schemas.openxmlformats.org/drawingml/2006/main" xmlns:r="http://schemas.openxmlformats.org/officeDocument/2006/relationships" xmlns:p="http://schemas.openxmlformats.org/presentationml/2006/main">
  <p:tag name="GENSWF_SLIDE_UID" val="{DA9EB402-C9F3-41DA-AAF8-B23327B00A74}:615"/>
</p:tagLst>
</file>

<file path=ppt/tags/tag30.xml><?xml version="1.0" encoding="utf-8"?>
<p:tagLst xmlns:a="http://schemas.openxmlformats.org/drawingml/2006/main" xmlns:r="http://schemas.openxmlformats.org/officeDocument/2006/relationships" xmlns:p="http://schemas.openxmlformats.org/presentationml/2006/main">
  <p:tag name="GENSWF_SLIDE_UID" val="{4E10BB3F-8BEB-43A1-B197-27FDB38BFC20}:616"/>
</p:tagLst>
</file>

<file path=ppt/tags/tag31.xml><?xml version="1.0" encoding="utf-8"?>
<p:tagLst xmlns:a="http://schemas.openxmlformats.org/drawingml/2006/main" xmlns:r="http://schemas.openxmlformats.org/officeDocument/2006/relationships" xmlns:p="http://schemas.openxmlformats.org/presentationml/2006/main">
  <p:tag name="GENSWF_SLIDE_UID" val="{EB17151D-AA32-4715-9417-BB1DBA9B5F4C}:617"/>
</p:tagLst>
</file>

<file path=ppt/tags/tag32.xml><?xml version="1.0" encoding="utf-8"?>
<p:tagLst xmlns:a="http://schemas.openxmlformats.org/drawingml/2006/main" xmlns:r="http://schemas.openxmlformats.org/officeDocument/2006/relationships" xmlns:p="http://schemas.openxmlformats.org/presentationml/2006/main">
  <p:tag name="GENSWF_SLIDE_UID" val="{5CD9B273-D7D3-40F5-8360-0E3C97DAB03E}:618"/>
</p:tagLst>
</file>

<file path=ppt/tags/tag33.xml><?xml version="1.0" encoding="utf-8"?>
<p:tagLst xmlns:a="http://schemas.openxmlformats.org/drawingml/2006/main" xmlns:r="http://schemas.openxmlformats.org/officeDocument/2006/relationships" xmlns:p="http://schemas.openxmlformats.org/presentationml/2006/main">
  <p:tag name="GENSWF_SLIDE_UID" val="{199C2C8E-33F5-4E92-84A8-F80F89A659BC}:619"/>
</p:tagLst>
</file>

<file path=ppt/tags/tag34.xml><?xml version="1.0" encoding="utf-8"?>
<p:tagLst xmlns:a="http://schemas.openxmlformats.org/drawingml/2006/main" xmlns:r="http://schemas.openxmlformats.org/officeDocument/2006/relationships" xmlns:p="http://schemas.openxmlformats.org/presentationml/2006/main">
  <p:tag name="GENSWF_SLIDE_UID" val="{1A9F4626-A5FD-4957-9CA7-B5D29290A52B}:620"/>
</p:tagLst>
</file>

<file path=ppt/tags/tag35.xml><?xml version="1.0" encoding="utf-8"?>
<p:tagLst xmlns:a="http://schemas.openxmlformats.org/drawingml/2006/main" xmlns:r="http://schemas.openxmlformats.org/officeDocument/2006/relationships" xmlns:p="http://schemas.openxmlformats.org/presentationml/2006/main">
  <p:tag name="GENSWF_SLIDE_UID" val="{1AECA24D-B3C9-4153-84FE-96FF9C7F8C46}:621"/>
</p:tagLst>
</file>

<file path=ppt/tags/tag36.xml><?xml version="1.0" encoding="utf-8"?>
<p:tagLst xmlns:a="http://schemas.openxmlformats.org/drawingml/2006/main" xmlns:r="http://schemas.openxmlformats.org/officeDocument/2006/relationships" xmlns:p="http://schemas.openxmlformats.org/presentationml/2006/main">
  <p:tag name="GENSWF_SLIDE_UID" val="{0A264DAE-47A8-4A4D-8A81-84742973D6CA}:622"/>
</p:tagLst>
</file>

<file path=ppt/tags/tag37.xml><?xml version="1.0" encoding="utf-8"?>
<p:tagLst xmlns:a="http://schemas.openxmlformats.org/drawingml/2006/main" xmlns:r="http://schemas.openxmlformats.org/officeDocument/2006/relationships" xmlns:p="http://schemas.openxmlformats.org/presentationml/2006/main">
  <p:tag name="GENSWF_SLIDE_UID" val="{9A4C457A-D1D7-49FA-8708-BDFF13B77B66}:623"/>
</p:tagLst>
</file>

<file path=ppt/tags/tag38.xml><?xml version="1.0" encoding="utf-8"?>
<p:tagLst xmlns:a="http://schemas.openxmlformats.org/drawingml/2006/main" xmlns:r="http://schemas.openxmlformats.org/officeDocument/2006/relationships" xmlns:p="http://schemas.openxmlformats.org/presentationml/2006/main">
  <p:tag name="GENSWF_SLIDE_UID" val="{3ECAFF2B-21BF-4EE2-92F3-4235791636BF}:624"/>
</p:tagLst>
</file>

<file path=ppt/tags/tag39.xml><?xml version="1.0" encoding="utf-8"?>
<p:tagLst xmlns:a="http://schemas.openxmlformats.org/drawingml/2006/main" xmlns:r="http://schemas.openxmlformats.org/officeDocument/2006/relationships" xmlns:p="http://schemas.openxmlformats.org/presentationml/2006/main">
  <p:tag name="GENSWF_SLIDE_UID" val="{3A59A19A-DD53-4A74-8C16-A44FD5630DC6}:625"/>
</p:tagLst>
</file>

<file path=ppt/tags/tag40.xml><?xml version="1.0" encoding="utf-8"?>
<p:tagLst xmlns:a="http://schemas.openxmlformats.org/drawingml/2006/main" xmlns:r="http://schemas.openxmlformats.org/officeDocument/2006/relationships" xmlns:p="http://schemas.openxmlformats.org/presentationml/2006/main">
  <p:tag name="GENSWF_SLIDE_UID" val="{BFE9DB12-FF36-4793-B817-E567A5331105}:626"/>
</p:tagLst>
</file>

<file path=ppt/tags/tag41.xml><?xml version="1.0" encoding="utf-8"?>
<p:tagLst xmlns:a="http://schemas.openxmlformats.org/drawingml/2006/main" xmlns:r="http://schemas.openxmlformats.org/officeDocument/2006/relationships" xmlns:p="http://schemas.openxmlformats.org/presentationml/2006/main">
  <p:tag name="GENSWF_SLIDE_UID" val="{203A9C6D-7DAB-431E-8662-15F52E5C1A9C}:627"/>
</p:tagLst>
</file>

<file path=ppt/tags/tag42.xml><?xml version="1.0" encoding="utf-8"?>
<p:tagLst xmlns:a="http://schemas.openxmlformats.org/drawingml/2006/main" xmlns:r="http://schemas.openxmlformats.org/officeDocument/2006/relationships" xmlns:p="http://schemas.openxmlformats.org/presentationml/2006/main">
  <p:tag name="GENSWF_SLIDE_UID" val="{348BD7A7-9DB4-42DC-956A-8734EBC6C212}:628"/>
</p:tagLst>
</file>

<file path=ppt/tags/tag43.xml><?xml version="1.0" encoding="utf-8"?>
<p:tagLst xmlns:a="http://schemas.openxmlformats.org/drawingml/2006/main" xmlns:r="http://schemas.openxmlformats.org/officeDocument/2006/relationships" xmlns:p="http://schemas.openxmlformats.org/presentationml/2006/main">
  <p:tag name="GENSWF_SLIDE_UID" val="{67FC1C56-08BD-4D42-9375-60E6E2ACCBC1}:629"/>
</p:tagLst>
</file>

<file path=ppt/tags/tag44.xml><?xml version="1.0" encoding="utf-8"?>
<p:tagLst xmlns:a="http://schemas.openxmlformats.org/drawingml/2006/main" xmlns:r="http://schemas.openxmlformats.org/officeDocument/2006/relationships" xmlns:p="http://schemas.openxmlformats.org/presentationml/2006/main">
  <p:tag name="GENSWF_SLIDE_UID" val="{D5577366-BEFC-4BE9-9199-FB660BAD82B7}:630"/>
</p:tagLst>
</file>

<file path=ppt/tags/tag45.xml><?xml version="1.0" encoding="utf-8"?>
<p:tagLst xmlns:a="http://schemas.openxmlformats.org/drawingml/2006/main" xmlns:r="http://schemas.openxmlformats.org/officeDocument/2006/relationships" xmlns:p="http://schemas.openxmlformats.org/presentationml/2006/main">
  <p:tag name="GENSWF_SLIDE_UID" val="{00AE165B-9008-4803-AA31-9C9F7BCC40C1}:631"/>
</p:tagLst>
</file>

<file path=ppt/tags/tag46.xml><?xml version="1.0" encoding="utf-8"?>
<p:tagLst xmlns:a="http://schemas.openxmlformats.org/drawingml/2006/main" xmlns:r="http://schemas.openxmlformats.org/officeDocument/2006/relationships" xmlns:p="http://schemas.openxmlformats.org/presentationml/2006/main">
  <p:tag name="GENSWF_SLIDE_UID" val="{2ECCA24B-3FA8-4C9C-8FF1-644F633A5F67}:632"/>
</p:tagLst>
</file>

<file path=ppt/tags/tag47.xml><?xml version="1.0" encoding="utf-8"?>
<p:tagLst xmlns:a="http://schemas.openxmlformats.org/drawingml/2006/main" xmlns:r="http://schemas.openxmlformats.org/officeDocument/2006/relationships" xmlns:p="http://schemas.openxmlformats.org/presentationml/2006/main">
  <p:tag name="GENSWF_SLIDE_UID" val="{5BBA0626-8D73-4CCC-87F6-81154941DDC9}:633"/>
</p:tagLst>
</file>

<file path=ppt/tags/tag48.xml><?xml version="1.0" encoding="utf-8"?>
<p:tagLst xmlns:a="http://schemas.openxmlformats.org/drawingml/2006/main" xmlns:r="http://schemas.openxmlformats.org/officeDocument/2006/relationships" xmlns:p="http://schemas.openxmlformats.org/presentationml/2006/main">
  <p:tag name="GENSWF_SLIDE_UID" val="{3820F55A-8FBC-4440-80E5-5AF84C4C4B3C}:634"/>
</p:tagLst>
</file>

<file path=ppt/tags/tag49.xml><?xml version="1.0" encoding="utf-8"?>
<p:tagLst xmlns:a="http://schemas.openxmlformats.org/drawingml/2006/main" xmlns:r="http://schemas.openxmlformats.org/officeDocument/2006/relationships" xmlns:p="http://schemas.openxmlformats.org/presentationml/2006/main">
  <p:tag name="GENSWF_SLIDE_UID" val="{0F210FDF-3744-483F-8C90-15DFA1FFD7C7}:635"/>
</p:tagLst>
</file>

<file path=ppt/tags/tag50.xml><?xml version="1.0" encoding="utf-8"?>
<p:tagLst xmlns:a="http://schemas.openxmlformats.org/drawingml/2006/main" xmlns:r="http://schemas.openxmlformats.org/officeDocument/2006/relationships" xmlns:p="http://schemas.openxmlformats.org/presentationml/2006/main">
  <p:tag name="GENSWF_SLIDE_UID" val="{3B368D28-D563-4FC2-B581-B2FB13D87C7D}:636"/>
</p:tagLst>
</file>

<file path=ppt/tags/tag51.xml><?xml version="1.0" encoding="utf-8"?>
<p:tagLst xmlns:a="http://schemas.openxmlformats.org/drawingml/2006/main" xmlns:r="http://schemas.openxmlformats.org/officeDocument/2006/relationships" xmlns:p="http://schemas.openxmlformats.org/presentationml/2006/main">
  <p:tag name="GENSWF_SLIDE_UID" val="{30A28F78-EE5F-415B-A2DD-58BF5E323C8D}:637"/>
</p:tagLst>
</file>

<file path=ppt/tags/tag52.xml><?xml version="1.0" encoding="utf-8"?>
<p:tagLst xmlns:a="http://schemas.openxmlformats.org/drawingml/2006/main" xmlns:r="http://schemas.openxmlformats.org/officeDocument/2006/relationships" xmlns:p="http://schemas.openxmlformats.org/presentationml/2006/main">
  <p:tag name="GENSWF_SLIDE_UID" val="{A61C947A-3A11-4C02-8E3E-7F3DD6D5F4EA}:717"/>
</p:tagLst>
</file>

<file path=ppt/tags/tag53.xml><?xml version="1.0" encoding="utf-8"?>
<p:tagLst xmlns:a="http://schemas.openxmlformats.org/drawingml/2006/main" xmlns:r="http://schemas.openxmlformats.org/officeDocument/2006/relationships" xmlns:p="http://schemas.openxmlformats.org/presentationml/2006/main">
  <p:tag name="GENSWF_SLIDE_UID" val="{6D15ADDB-6BA2-4EBA-B431-7695536866D8}:678"/>
</p:tagLst>
</file>

<file path=ppt/tags/tag54.xml><?xml version="1.0" encoding="utf-8"?>
<p:tagLst xmlns:a="http://schemas.openxmlformats.org/drawingml/2006/main" xmlns:r="http://schemas.openxmlformats.org/officeDocument/2006/relationships" xmlns:p="http://schemas.openxmlformats.org/presentationml/2006/main">
  <p:tag name="GENSWF_SLIDE_UID" val="{891837CF-BFF2-4499-8C9C-355DB95CC7F9}:718"/>
</p:tagLst>
</file>

<file path=ppt/tags/tag55.xml><?xml version="1.0" encoding="utf-8"?>
<p:tagLst xmlns:a="http://schemas.openxmlformats.org/drawingml/2006/main" xmlns:r="http://schemas.openxmlformats.org/officeDocument/2006/relationships" xmlns:p="http://schemas.openxmlformats.org/presentationml/2006/main">
  <p:tag name="GENSWF_SLIDE_UID" val="{273CE8C0-11B2-454C-B5C5-ABCC3E411A46}:674"/>
</p:tagLst>
</file>

<file path=ppt/tags/tag56.xml><?xml version="1.0" encoding="utf-8"?>
<p:tagLst xmlns:a="http://schemas.openxmlformats.org/drawingml/2006/main" xmlns:r="http://schemas.openxmlformats.org/officeDocument/2006/relationships" xmlns:p="http://schemas.openxmlformats.org/presentationml/2006/main">
  <p:tag name="GENSWF_SLIDE_UID" val="{A479536A-7CE8-4CC9-87FA-BDD635D39BAF}:719"/>
</p:tagLst>
</file>

<file path=ppt/tags/tag57.xml><?xml version="1.0" encoding="utf-8"?>
<p:tagLst xmlns:a="http://schemas.openxmlformats.org/drawingml/2006/main" xmlns:r="http://schemas.openxmlformats.org/officeDocument/2006/relationships" xmlns:p="http://schemas.openxmlformats.org/presentationml/2006/main">
  <p:tag name="GENSWF_SLIDE_UID" val="{40D6687E-8CCB-4B4D-8838-B5077AEC07BD}:675"/>
</p:tagLst>
</file>

<file path=ppt/tags/tag58.xml><?xml version="1.0" encoding="utf-8"?>
<p:tagLst xmlns:a="http://schemas.openxmlformats.org/drawingml/2006/main" xmlns:r="http://schemas.openxmlformats.org/officeDocument/2006/relationships" xmlns:p="http://schemas.openxmlformats.org/presentationml/2006/main">
  <p:tag name="GENSWF_SLIDE_UID" val="{85D02D7C-79A0-4A3E-AE43-287888C411E7}:676"/>
</p:tagLst>
</file>

<file path=ppt/tags/tag59.xml><?xml version="1.0" encoding="utf-8"?>
<p:tagLst xmlns:a="http://schemas.openxmlformats.org/drawingml/2006/main" xmlns:r="http://schemas.openxmlformats.org/officeDocument/2006/relationships" xmlns:p="http://schemas.openxmlformats.org/presentationml/2006/main">
  <p:tag name="GENSWF_SLIDE_UID" val="{DA5D5531-7295-424A-B8BB-0129C6C34D67}:898"/>
</p:tagLst>
</file>

<file path=ppt/tags/tag60.xml><?xml version="1.0" encoding="utf-8"?>
<p:tagLst xmlns:a="http://schemas.openxmlformats.org/drawingml/2006/main" xmlns:r="http://schemas.openxmlformats.org/officeDocument/2006/relationships" xmlns:p="http://schemas.openxmlformats.org/presentationml/2006/main">
  <p:tag name="GENSWF_SLIDE_UID" val="{40D6687E-8CCB-4B4D-8838-B5077AEC07BD}:675"/>
</p:tagLst>
</file>

<file path=ppt/tags/tag61.xml><?xml version="1.0" encoding="utf-8"?>
<p:tagLst xmlns:a="http://schemas.openxmlformats.org/drawingml/2006/main" xmlns:r="http://schemas.openxmlformats.org/officeDocument/2006/relationships" xmlns:p="http://schemas.openxmlformats.org/presentationml/2006/main">
  <p:tag name="GENSWF_SLIDE_UID" val="{85D02D7C-79A0-4A3E-AE43-287888C411E7}:676"/>
</p:tagLst>
</file>

<file path=ppt/tags/tag62.xml><?xml version="1.0" encoding="utf-8"?>
<p:tagLst xmlns:a="http://schemas.openxmlformats.org/drawingml/2006/main" xmlns:r="http://schemas.openxmlformats.org/officeDocument/2006/relationships" xmlns:p="http://schemas.openxmlformats.org/presentationml/2006/main">
  <p:tag name="GENSWF_SLIDE_UID" val="{85D02D7C-79A0-4A3E-AE43-287888C411E7}:676"/>
</p:tagLst>
</file>

<file path=ppt/tags/tag63.xml><?xml version="1.0" encoding="utf-8"?>
<p:tagLst xmlns:a="http://schemas.openxmlformats.org/drawingml/2006/main" xmlns:r="http://schemas.openxmlformats.org/officeDocument/2006/relationships" xmlns:p="http://schemas.openxmlformats.org/presentationml/2006/main">
  <p:tag name="GENSWF_SLIDE_UID" val="{D2294832-8C23-45C4-91F0-2C7B9A8236D8}:716"/>
</p:tagLst>
</file>

<file path=ppt/tags/tag64.xml><?xml version="1.0" encoding="utf-8"?>
<p:tagLst xmlns:a="http://schemas.openxmlformats.org/drawingml/2006/main" xmlns:r="http://schemas.openxmlformats.org/officeDocument/2006/relationships" xmlns:p="http://schemas.openxmlformats.org/presentationml/2006/main">
  <p:tag name="GENSWF_SLIDE_UID" val="{4A20A371-7B39-43CF-8F16-8906A6223259}:711"/>
</p:tagLst>
</file>

<file path=ppt/tags/tag65.xml><?xml version="1.0" encoding="utf-8"?>
<p:tagLst xmlns:a="http://schemas.openxmlformats.org/drawingml/2006/main" xmlns:r="http://schemas.openxmlformats.org/officeDocument/2006/relationships" xmlns:p="http://schemas.openxmlformats.org/presentationml/2006/main">
  <p:tag name="GENSWF_SLIDE_UID" val="{B0C57948-DDB3-4DA7-85B0-F6F0197F4EB7}:686"/>
</p:tagLst>
</file>

<file path=ppt/tags/tag66.xml><?xml version="1.0" encoding="utf-8"?>
<p:tagLst xmlns:a="http://schemas.openxmlformats.org/drawingml/2006/main" xmlns:r="http://schemas.openxmlformats.org/officeDocument/2006/relationships" xmlns:p="http://schemas.openxmlformats.org/presentationml/2006/main">
  <p:tag name="GENSWF_SLIDE_UID" val="{0BB060A5-9825-49D0-BB8A-163CE8D9D151}:687"/>
</p:tagLst>
</file>

<file path=ppt/tags/tag67.xml><?xml version="1.0" encoding="utf-8"?>
<p:tagLst xmlns:a="http://schemas.openxmlformats.org/drawingml/2006/main" xmlns:r="http://schemas.openxmlformats.org/officeDocument/2006/relationships" xmlns:p="http://schemas.openxmlformats.org/presentationml/2006/main">
  <p:tag name="GENSWF_SLIDE_UID" val="{311FE48F-284C-4498-A749-7DA9EBB67B83}:688"/>
</p:tagLst>
</file>

<file path=ppt/tags/tag68.xml><?xml version="1.0" encoding="utf-8"?>
<p:tagLst xmlns:a="http://schemas.openxmlformats.org/drawingml/2006/main" xmlns:r="http://schemas.openxmlformats.org/officeDocument/2006/relationships" xmlns:p="http://schemas.openxmlformats.org/presentationml/2006/main">
  <p:tag name="GENSWF_SLIDE_UID" val="{D2099512-CB45-464D-8509-7C16509E1314}:689"/>
</p:tagLst>
</file>

<file path=ppt/tags/tag69.xml><?xml version="1.0" encoding="utf-8"?>
<p:tagLst xmlns:a="http://schemas.openxmlformats.org/drawingml/2006/main" xmlns:r="http://schemas.openxmlformats.org/officeDocument/2006/relationships" xmlns:p="http://schemas.openxmlformats.org/presentationml/2006/main">
  <p:tag name="GENSWF_SLIDE_UID" val="{947BB858-6F9E-4C22-B580-ADC5E1F873A8}:690"/>
</p:tagLst>
</file>

<file path=ppt/tags/tag70.xml><?xml version="1.0" encoding="utf-8"?>
<p:tagLst xmlns:a="http://schemas.openxmlformats.org/drawingml/2006/main" xmlns:r="http://schemas.openxmlformats.org/officeDocument/2006/relationships" xmlns:p="http://schemas.openxmlformats.org/presentationml/2006/main">
  <p:tag name="GENSWF_SLIDE_UID" val="{318852BF-1D9E-4FA5-9816-B135B642801A}:691"/>
</p:tagLst>
</file>

<file path=ppt/tags/tag71.xml><?xml version="1.0" encoding="utf-8"?>
<p:tagLst xmlns:a="http://schemas.openxmlformats.org/drawingml/2006/main" xmlns:r="http://schemas.openxmlformats.org/officeDocument/2006/relationships" xmlns:p="http://schemas.openxmlformats.org/presentationml/2006/main">
  <p:tag name="GENSWF_SLIDE_UID" val="{9A7D1551-4BA8-43A4-BFE4-AEE17AEAAC2B}:692"/>
</p:tagLst>
</file>

<file path=ppt/tags/tag72.xml><?xml version="1.0" encoding="utf-8"?>
<p:tagLst xmlns:a="http://schemas.openxmlformats.org/drawingml/2006/main" xmlns:r="http://schemas.openxmlformats.org/officeDocument/2006/relationships" xmlns:p="http://schemas.openxmlformats.org/presentationml/2006/main">
  <p:tag name="GENSWF_SLIDE_UID" val="{974B72A7-EEC5-4A40-9547-E86A78A236F8}:693"/>
</p:tagLst>
</file>

<file path=ppt/tags/tag73.xml><?xml version="1.0" encoding="utf-8"?>
<p:tagLst xmlns:a="http://schemas.openxmlformats.org/drawingml/2006/main" xmlns:r="http://schemas.openxmlformats.org/officeDocument/2006/relationships" xmlns:p="http://schemas.openxmlformats.org/presentationml/2006/main">
  <p:tag name="GENSWF_SLIDE_UID" val="{A308BB0D-E797-4BAF-910A-8D900F9304B2}:694"/>
</p:tagLst>
</file>

<file path=ppt/tags/tag74.xml><?xml version="1.0" encoding="utf-8"?>
<p:tagLst xmlns:a="http://schemas.openxmlformats.org/drawingml/2006/main" xmlns:r="http://schemas.openxmlformats.org/officeDocument/2006/relationships" xmlns:p="http://schemas.openxmlformats.org/presentationml/2006/main">
  <p:tag name="GENSWF_SLIDE_UID" val="{CD264D5E-B2E3-41AE-A02D-8599D29CC131}:695"/>
</p:tagLst>
</file>

<file path=ppt/tags/tag75.xml><?xml version="1.0" encoding="utf-8"?>
<p:tagLst xmlns:a="http://schemas.openxmlformats.org/drawingml/2006/main" xmlns:r="http://schemas.openxmlformats.org/officeDocument/2006/relationships" xmlns:p="http://schemas.openxmlformats.org/presentationml/2006/main">
  <p:tag name="GENSWF_SLIDE_UID" val="{4406E1AA-03AC-416B-8ACD-A77CED3F2C67}:696"/>
</p:tagLst>
</file>

<file path=ppt/tags/tag76.xml><?xml version="1.0" encoding="utf-8"?>
<p:tagLst xmlns:a="http://schemas.openxmlformats.org/drawingml/2006/main" xmlns:r="http://schemas.openxmlformats.org/officeDocument/2006/relationships" xmlns:p="http://schemas.openxmlformats.org/presentationml/2006/main">
  <p:tag name="GENSWF_SLIDE_UID" val="{AFB4F07B-99E9-49A9-84BC-E35B8E116317}:697"/>
</p:tagLst>
</file>

<file path=ppt/tags/tag77.xml><?xml version="1.0" encoding="utf-8"?>
<p:tagLst xmlns:a="http://schemas.openxmlformats.org/drawingml/2006/main" xmlns:r="http://schemas.openxmlformats.org/officeDocument/2006/relationships" xmlns:p="http://schemas.openxmlformats.org/presentationml/2006/main">
  <p:tag name="GENSWF_SLIDE_UID" val="{A8C1DBB0-780E-40FC-8AEF-8BC2BE6B7D6F}:698"/>
</p:tagLst>
</file>

<file path=ppt/tags/tag78.xml><?xml version="1.0" encoding="utf-8"?>
<p:tagLst xmlns:a="http://schemas.openxmlformats.org/drawingml/2006/main" xmlns:r="http://schemas.openxmlformats.org/officeDocument/2006/relationships" xmlns:p="http://schemas.openxmlformats.org/presentationml/2006/main">
  <p:tag name="GENSWF_SLIDE_UID" val="{7D59216E-1FB4-4B8A-97A9-AFB4A46787CB}:699"/>
</p:tagLst>
</file>

<file path=ppt/tags/tag79.xml><?xml version="1.0" encoding="utf-8"?>
<p:tagLst xmlns:a="http://schemas.openxmlformats.org/drawingml/2006/main" xmlns:r="http://schemas.openxmlformats.org/officeDocument/2006/relationships" xmlns:p="http://schemas.openxmlformats.org/presentationml/2006/main">
  <p:tag name="GENSWF_SLIDE_UID" val="{A24909F6-C208-42BB-9B96-EC71C634CC72}:700"/>
</p:tagLst>
</file>

<file path=ppt/tags/tag80.xml><?xml version="1.0" encoding="utf-8"?>
<p:tagLst xmlns:a="http://schemas.openxmlformats.org/drawingml/2006/main" xmlns:r="http://schemas.openxmlformats.org/officeDocument/2006/relationships" xmlns:p="http://schemas.openxmlformats.org/presentationml/2006/main">
  <p:tag name="GENSWF_SLIDE_UID" val="{344AD3E7-CDBF-4013-AAFC-55E897CB411B}:701"/>
</p:tagLst>
</file>

<file path=ppt/tags/tag81.xml><?xml version="1.0" encoding="utf-8"?>
<p:tagLst xmlns:a="http://schemas.openxmlformats.org/drawingml/2006/main" xmlns:r="http://schemas.openxmlformats.org/officeDocument/2006/relationships" xmlns:p="http://schemas.openxmlformats.org/presentationml/2006/main">
  <p:tag name="GENSWF_SLIDE_UID" val="{E058E30B-FB93-4B42-A131-AF5637AA7F3D}:702"/>
</p:tagLst>
</file>

<file path=ppt/tags/tag82.xml><?xml version="1.0" encoding="utf-8"?>
<p:tagLst xmlns:a="http://schemas.openxmlformats.org/drawingml/2006/main" xmlns:r="http://schemas.openxmlformats.org/officeDocument/2006/relationships" xmlns:p="http://schemas.openxmlformats.org/presentationml/2006/main">
  <p:tag name="GENSWF_SLIDE_UID" val="{7CC84D57-9E8F-4C79-AEFD-5BF23109D28D}:703"/>
</p:tagLst>
</file>

<file path=ppt/tags/tag83.xml><?xml version="1.0" encoding="utf-8"?>
<p:tagLst xmlns:a="http://schemas.openxmlformats.org/drawingml/2006/main" xmlns:r="http://schemas.openxmlformats.org/officeDocument/2006/relationships" xmlns:p="http://schemas.openxmlformats.org/presentationml/2006/main">
  <p:tag name="GENSWF_SLIDE_UID" val="{3F5206F5-CEC5-477A-9755-CD6192AC72C2}:704"/>
</p:tagLst>
</file>

<file path=ppt/tags/tag84.xml><?xml version="1.0" encoding="utf-8"?>
<p:tagLst xmlns:a="http://schemas.openxmlformats.org/drawingml/2006/main" xmlns:r="http://schemas.openxmlformats.org/officeDocument/2006/relationships" xmlns:p="http://schemas.openxmlformats.org/presentationml/2006/main">
  <p:tag name="GENSWF_SLIDE_UID" val="{07D633B7-5986-441E-8A30-AC4B10A1C79A}:705"/>
</p:tagLst>
</file>

<file path=ppt/tags/tag85.xml><?xml version="1.0" encoding="utf-8"?>
<p:tagLst xmlns:a="http://schemas.openxmlformats.org/drawingml/2006/main" xmlns:r="http://schemas.openxmlformats.org/officeDocument/2006/relationships" xmlns:p="http://schemas.openxmlformats.org/presentationml/2006/main">
  <p:tag name="GENSWF_SLIDE_UID" val="{250A467F-3C32-48C3-9551-BBF7A4F0F631}:706"/>
</p:tagLst>
</file>

<file path=ppt/tags/tag86.xml><?xml version="1.0" encoding="utf-8"?>
<p:tagLst xmlns:a="http://schemas.openxmlformats.org/drawingml/2006/main" xmlns:r="http://schemas.openxmlformats.org/officeDocument/2006/relationships" xmlns:p="http://schemas.openxmlformats.org/presentationml/2006/main">
  <p:tag name="GENSWF_SLIDE_UID" val="{4053AC27-2BAB-4A49-BF25-98C3D4484838}:707"/>
</p:tagLst>
</file>

<file path=ppt/theme/theme1.xml><?xml version="1.0" encoding="utf-8"?>
<a:theme xmlns:a="http://schemas.openxmlformats.org/drawingml/2006/main" name="Template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18207</TotalTime>
  <Words>5933</Words>
  <Application>Microsoft Office PowerPoint</Application>
  <PresentationFormat>Geniş ekran</PresentationFormat>
  <Paragraphs>3311</Paragraphs>
  <Slides>106</Slides>
  <Notes>87</Notes>
  <HiddenSlides>0</HiddenSlides>
  <MMClips>20</MMClips>
  <ScaleCrop>false</ScaleCrop>
  <HeadingPairs>
    <vt:vector size="6" baseType="variant">
      <vt:variant>
        <vt:lpstr>Kullanılan Yazı Tipleri</vt:lpstr>
      </vt:variant>
      <vt:variant>
        <vt:i4>15</vt:i4>
      </vt:variant>
      <vt:variant>
        <vt:lpstr>Tema</vt:lpstr>
      </vt:variant>
      <vt:variant>
        <vt:i4>1</vt:i4>
      </vt:variant>
      <vt:variant>
        <vt:lpstr>Slayt Başlıkları</vt:lpstr>
      </vt:variant>
      <vt:variant>
        <vt:i4>106</vt:i4>
      </vt:variant>
    </vt:vector>
  </HeadingPairs>
  <TitlesOfParts>
    <vt:vector size="122" baseType="lpstr">
      <vt:lpstr>굴림</vt:lpstr>
      <vt:lpstr>Kozuka Gothic Pro M</vt:lpstr>
      <vt:lpstr>AhkioW00-Bold</vt:lpstr>
      <vt:lpstr>Arial</vt:lpstr>
      <vt:lpstr>Barlow-Regular</vt:lpstr>
      <vt:lpstr>Calibri</vt:lpstr>
      <vt:lpstr>Corbel</vt:lpstr>
      <vt:lpstr>Fira Sans Extra Condensed</vt:lpstr>
      <vt:lpstr>Fira Sans Extra Condensed Medium</vt:lpstr>
      <vt:lpstr>Helvetica</vt:lpstr>
      <vt:lpstr>matemitoo</vt:lpstr>
      <vt:lpstr>Playbill</vt:lpstr>
      <vt:lpstr>Times New Roman</vt:lpstr>
      <vt:lpstr>Verdana</vt:lpstr>
      <vt:lpstr>Wingdings 2</vt:lpstr>
      <vt:lpstr>Template PresentationGo</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511_gruplar_ve_roller_online_sunu</dc:title>
  <dc:creator>Erkan İSANMAZ</dc:creator>
  <dc:description>© Copyright sosyalbilgiler.biz</dc:description>
  <cp:lastModifiedBy>HP</cp:lastModifiedBy>
  <cp:revision>596</cp:revision>
  <dcterms:created xsi:type="dcterms:W3CDTF">2014-11-26T05:14:11Z</dcterms:created>
  <dcterms:modified xsi:type="dcterms:W3CDTF">2026-09-08T14:14:34Z</dcterms:modified>
</cp:coreProperties>
</file>