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12"/>
  </p:notesMasterIdLst>
  <p:sldIdLst>
    <p:sldId id="357" r:id="rId4"/>
    <p:sldId id="256" r:id="rId5"/>
    <p:sldId id="257" r:id="rId6"/>
    <p:sldId id="258" r:id="rId7"/>
    <p:sldId id="301" r:id="rId8"/>
    <p:sldId id="300" r:id="rId9"/>
    <p:sldId id="861" r:id="rId10"/>
    <p:sldId id="264" r:id="rId11"/>
    <p:sldId id="862" r:id="rId12"/>
    <p:sldId id="263" r:id="rId13"/>
    <p:sldId id="265" r:id="rId14"/>
    <p:sldId id="268" r:id="rId15"/>
    <p:sldId id="860" r:id="rId16"/>
    <p:sldId id="266" r:id="rId17"/>
    <p:sldId id="267" r:id="rId18"/>
    <p:sldId id="864" r:id="rId19"/>
    <p:sldId id="278" r:id="rId20"/>
    <p:sldId id="271" r:id="rId21"/>
    <p:sldId id="272" r:id="rId22"/>
    <p:sldId id="308" r:id="rId23"/>
    <p:sldId id="858" r:id="rId24"/>
    <p:sldId id="328" r:id="rId25"/>
    <p:sldId id="329" r:id="rId26"/>
    <p:sldId id="865" r:id="rId27"/>
    <p:sldId id="856" r:id="rId28"/>
    <p:sldId id="859" r:id="rId29"/>
    <p:sldId id="310" r:id="rId30"/>
    <p:sldId id="857" r:id="rId31"/>
    <p:sldId id="311" r:id="rId32"/>
    <p:sldId id="333" r:id="rId33"/>
    <p:sldId id="312" r:id="rId34"/>
    <p:sldId id="346" r:id="rId35"/>
    <p:sldId id="353" r:id="rId36"/>
    <p:sldId id="354" r:id="rId37"/>
    <p:sldId id="340" r:id="rId38"/>
    <p:sldId id="317" r:id="rId39"/>
    <p:sldId id="351" r:id="rId40"/>
    <p:sldId id="867" r:id="rId41"/>
    <p:sldId id="269" r:id="rId42"/>
    <p:sldId id="292" r:id="rId43"/>
    <p:sldId id="291" r:id="rId44"/>
    <p:sldId id="293" r:id="rId45"/>
    <p:sldId id="863" r:id="rId46"/>
    <p:sldId id="318" r:id="rId47"/>
    <p:sldId id="295" r:id="rId48"/>
    <p:sldId id="345" r:id="rId49"/>
    <p:sldId id="348" r:id="rId50"/>
    <p:sldId id="349" r:id="rId51"/>
    <p:sldId id="296" r:id="rId52"/>
    <p:sldId id="298" r:id="rId53"/>
    <p:sldId id="866" r:id="rId54"/>
    <p:sldId id="299" r:id="rId55"/>
    <p:sldId id="826" r:id="rId56"/>
    <p:sldId id="259" r:id="rId57"/>
    <p:sldId id="260" r:id="rId58"/>
    <p:sldId id="828" r:id="rId59"/>
    <p:sldId id="262" r:id="rId60"/>
    <p:sldId id="829" r:id="rId61"/>
    <p:sldId id="830" r:id="rId62"/>
    <p:sldId id="831" r:id="rId63"/>
    <p:sldId id="832" r:id="rId64"/>
    <p:sldId id="833" r:id="rId65"/>
    <p:sldId id="834" r:id="rId66"/>
    <p:sldId id="835" r:id="rId67"/>
    <p:sldId id="270" r:id="rId68"/>
    <p:sldId id="836" r:id="rId69"/>
    <p:sldId id="837" r:id="rId70"/>
    <p:sldId id="838" r:id="rId71"/>
    <p:sldId id="274" r:id="rId72"/>
    <p:sldId id="275" r:id="rId73"/>
    <p:sldId id="276" r:id="rId74"/>
    <p:sldId id="839" r:id="rId75"/>
    <p:sldId id="840" r:id="rId76"/>
    <p:sldId id="280" r:id="rId77"/>
    <p:sldId id="281" r:id="rId78"/>
    <p:sldId id="282" r:id="rId79"/>
    <p:sldId id="283" r:id="rId80"/>
    <p:sldId id="284" r:id="rId81"/>
    <p:sldId id="285" r:id="rId82"/>
    <p:sldId id="286" r:id="rId83"/>
    <p:sldId id="287" r:id="rId84"/>
    <p:sldId id="288" r:id="rId85"/>
    <p:sldId id="289" r:id="rId86"/>
    <p:sldId id="842" r:id="rId87"/>
    <p:sldId id="843" r:id="rId88"/>
    <p:sldId id="294" r:id="rId89"/>
    <p:sldId id="844" r:id="rId90"/>
    <p:sldId id="845" r:id="rId91"/>
    <p:sldId id="297" r:id="rId92"/>
    <p:sldId id="846" r:id="rId93"/>
    <p:sldId id="847" r:id="rId94"/>
    <p:sldId id="848" r:id="rId95"/>
    <p:sldId id="302" r:id="rId96"/>
    <p:sldId id="849" r:id="rId97"/>
    <p:sldId id="304" r:id="rId98"/>
    <p:sldId id="307" r:id="rId99"/>
    <p:sldId id="850" r:id="rId100"/>
    <p:sldId id="309" r:id="rId101"/>
    <p:sldId id="851" r:id="rId102"/>
    <p:sldId id="852" r:id="rId103"/>
    <p:sldId id="853" r:id="rId104"/>
    <p:sldId id="313" r:id="rId105"/>
    <p:sldId id="314" r:id="rId106"/>
    <p:sldId id="854" r:id="rId107"/>
    <p:sldId id="855" r:id="rId108"/>
    <p:sldId id="319" r:id="rId109"/>
    <p:sldId id="320" r:id="rId110"/>
    <p:sldId id="823" r:id="rId111"/>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3E3C"/>
    <a:srgbClr val="F5F4EC"/>
    <a:srgbClr val="4DFEF8"/>
    <a:srgbClr val="D0E9FD"/>
    <a:srgbClr val="023672"/>
    <a:srgbClr val="FEFEFE"/>
    <a:srgbClr val="E6E8EE"/>
    <a:srgbClr val="002047"/>
    <a:srgbClr val="003F5E"/>
    <a:srgbClr val="1E4C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33" autoAdjust="0"/>
    <p:restoredTop sz="94673" autoAdjust="0"/>
  </p:normalViewPr>
  <p:slideViewPr>
    <p:cSldViewPr>
      <p:cViewPr varScale="1">
        <p:scale>
          <a:sx n="83" d="100"/>
          <a:sy n="83" d="100"/>
        </p:scale>
        <p:origin x="30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notesMaster" Target="notesMasters/notesMaster1.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presProps" Target="presProps.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theme" Target="theme/theme1.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1172FD-17D4-4DE9-A05D-4D5678ABD58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A79097D5-DB6E-4587-B0E1-1777C1A3CC86}">
      <dgm:prSet/>
      <dgm:spPr>
        <a:solidFill>
          <a:srgbClr val="023672"/>
        </a:solidFill>
        <a:scene3d>
          <a:camera prst="orthographicFront"/>
          <a:lightRig rig="threePt" dir="t"/>
        </a:scene3d>
        <a:sp3d>
          <a:bevelT prst="angle"/>
        </a:sp3d>
      </dgm:spPr>
      <dgm:t>
        <a:bodyPr/>
        <a:lstStyle/>
        <a:p>
          <a:r>
            <a:rPr lang="tr-TR" dirty="0">
              <a:latin typeface="Comic Neue" panose="02000000000000000000" pitchFamily="2" charset="0"/>
            </a:rPr>
            <a:t>Dünyanın en büyük kahve üreticilerinden biri olan Brezilya'da meydana gelen şiddetli ve uzun süreli kuraklık, rekoltenin düşmesine ve kahve rekoltesinde ciddi bir azalmaya yol açmıştır. Bu durumdan birkaç ay sonra, kahve çekirdeği ithal eden Türkiye dâhil pek çok ülkede kafe ve marketlerdeki kahve fiyatları hızla yükselmiştir. Tek bir bölgede yaşanan iklimsel bir kriz, kısa sürede küresel ölçekte ticari bir zincirleme reaksiyon başlatmıştır</a:t>
          </a:r>
          <a:r>
            <a:rPr lang="tr-TR" dirty="0">
              <a:solidFill>
                <a:srgbClr val="4DFEF8"/>
              </a:solidFill>
              <a:latin typeface="Comic Neue" panose="02000000000000000000" pitchFamily="2" charset="0"/>
            </a:rPr>
            <a:t>. </a:t>
          </a:r>
          <a:r>
            <a:rPr lang="tr-TR" b="1" dirty="0">
              <a:solidFill>
                <a:srgbClr val="4DFEF8"/>
              </a:solidFill>
              <a:latin typeface="Comic Neue" panose="02000000000000000000" pitchFamily="2" charset="0"/>
            </a:rPr>
            <a:t>Bu metinde anlatılan durum, küreselleşmenin hangi temel özelliğiyle açıklanabilir?</a:t>
          </a:r>
          <a:endParaRPr lang="tr-TR" dirty="0">
            <a:solidFill>
              <a:srgbClr val="4DFEF8"/>
            </a:solidFill>
            <a:latin typeface="Comic Neue" panose="02000000000000000000" pitchFamily="2" charset="0"/>
          </a:endParaRPr>
        </a:p>
      </dgm:t>
    </dgm:pt>
    <dgm:pt modelId="{D95BFB52-E4F8-4D35-BB8D-BAD6A47AF2DD}" type="parTrans" cxnId="{B65D955C-CFF0-4FF7-84AF-6C4635AEFFC6}">
      <dgm:prSet/>
      <dgm:spPr/>
      <dgm:t>
        <a:bodyPr/>
        <a:lstStyle/>
        <a:p>
          <a:endParaRPr lang="tr-TR"/>
        </a:p>
      </dgm:t>
    </dgm:pt>
    <dgm:pt modelId="{08AAE11D-3212-48BD-9E13-56E3C068676F}" type="sibTrans" cxnId="{B65D955C-CFF0-4FF7-84AF-6C4635AEFFC6}">
      <dgm:prSet/>
      <dgm:spPr/>
      <dgm:t>
        <a:bodyPr/>
        <a:lstStyle/>
        <a:p>
          <a:endParaRPr lang="tr-TR"/>
        </a:p>
      </dgm:t>
    </dgm:pt>
    <dgm:pt modelId="{0CB8EFA3-C663-4CD5-87A0-F3DA9A1F905C}">
      <dgm:prSet/>
      <dgm:spPr>
        <a:solidFill>
          <a:srgbClr val="D0E9FD"/>
        </a:solidFill>
        <a:scene3d>
          <a:camera prst="orthographicFront"/>
          <a:lightRig rig="threePt" dir="t"/>
        </a:scene3d>
        <a:sp3d>
          <a:bevelT/>
        </a:sp3d>
      </dgm:spPr>
      <dgm:t>
        <a:bodyPr/>
        <a:lstStyle/>
        <a:p>
          <a:r>
            <a:rPr lang="tr-TR" dirty="0">
              <a:solidFill>
                <a:schemeClr val="tx2">
                  <a:lumMod val="50000"/>
                </a:schemeClr>
              </a:solidFill>
              <a:latin typeface="Comic Neue" panose="02000000000000000000" pitchFamily="2" charset="0"/>
            </a:rPr>
            <a:t>A) Popüler kültür ögelerinin yerel gelenekleri zayıflatmasıyla</a:t>
          </a:r>
        </a:p>
      </dgm:t>
    </dgm:pt>
    <dgm:pt modelId="{10875007-0959-4AE5-9461-AAF7BE590A7D}" type="parTrans" cxnId="{B3FE1F61-43FA-431C-94EE-B1F196BC4355}">
      <dgm:prSet/>
      <dgm:spPr/>
      <dgm:t>
        <a:bodyPr/>
        <a:lstStyle/>
        <a:p>
          <a:endParaRPr lang="tr-TR"/>
        </a:p>
      </dgm:t>
    </dgm:pt>
    <dgm:pt modelId="{5DAED3E8-6431-44C0-9799-8C463920D994}" type="sibTrans" cxnId="{B3FE1F61-43FA-431C-94EE-B1F196BC4355}">
      <dgm:prSet/>
      <dgm:spPr/>
      <dgm:t>
        <a:bodyPr/>
        <a:lstStyle/>
        <a:p>
          <a:endParaRPr lang="tr-TR"/>
        </a:p>
      </dgm:t>
    </dgm:pt>
    <dgm:pt modelId="{F7B3E76F-8989-463B-9DCB-ADA0BAF63890}">
      <dgm:prSet/>
      <dgm:spPr>
        <a:solidFill>
          <a:srgbClr val="D0E9FD"/>
        </a:solidFill>
        <a:scene3d>
          <a:camera prst="orthographicFront"/>
          <a:lightRig rig="threePt" dir="t"/>
        </a:scene3d>
        <a:sp3d>
          <a:bevelT/>
        </a:sp3d>
      </dgm:spPr>
      <dgm:t>
        <a:bodyPr/>
        <a:lstStyle/>
        <a:p>
          <a:r>
            <a:rPr lang="tr-TR">
              <a:solidFill>
                <a:schemeClr val="tx2">
                  <a:lumMod val="50000"/>
                </a:schemeClr>
              </a:solidFill>
              <a:latin typeface="Comic Neue" panose="02000000000000000000" pitchFamily="2" charset="0"/>
            </a:rPr>
            <a:t>B) Dünya ekonomisinde ülkelerin birbirine bağımlı olması ve "kelebek etkisi" yaratmasıyla</a:t>
          </a:r>
        </a:p>
      </dgm:t>
    </dgm:pt>
    <dgm:pt modelId="{B78BF657-3DB1-49C8-86B1-B81B329A5C0A}" type="parTrans" cxnId="{C9865ECE-D88D-45D5-92E0-DDCFFB190469}">
      <dgm:prSet/>
      <dgm:spPr/>
      <dgm:t>
        <a:bodyPr/>
        <a:lstStyle/>
        <a:p>
          <a:endParaRPr lang="tr-TR"/>
        </a:p>
      </dgm:t>
    </dgm:pt>
    <dgm:pt modelId="{5B959529-9EB2-47D5-BE9A-F2C6E980CAD3}" type="sibTrans" cxnId="{C9865ECE-D88D-45D5-92E0-DDCFFB190469}">
      <dgm:prSet/>
      <dgm:spPr/>
      <dgm:t>
        <a:bodyPr/>
        <a:lstStyle/>
        <a:p>
          <a:endParaRPr lang="tr-TR"/>
        </a:p>
      </dgm:t>
    </dgm:pt>
    <dgm:pt modelId="{074BAC6E-AD5C-42B0-8FD5-E8A64084251B}">
      <dgm:prSet/>
      <dgm:spPr>
        <a:solidFill>
          <a:srgbClr val="D0E9FD"/>
        </a:solidFill>
        <a:scene3d>
          <a:camera prst="orthographicFront"/>
          <a:lightRig rig="threePt" dir="t"/>
        </a:scene3d>
        <a:sp3d>
          <a:bevelT/>
        </a:sp3d>
      </dgm:spPr>
      <dgm:t>
        <a:bodyPr/>
        <a:lstStyle/>
        <a:p>
          <a:r>
            <a:rPr lang="tr-TR">
              <a:solidFill>
                <a:schemeClr val="tx2">
                  <a:lumMod val="50000"/>
                </a:schemeClr>
              </a:solidFill>
              <a:latin typeface="Comic Neue" panose="02000000000000000000" pitchFamily="2" charset="0"/>
            </a:rPr>
            <a:t>C) Dijital iletişim araçlarının farklı coğrafyalar arasındaki mesafeleri kısaltmasıyla</a:t>
          </a:r>
        </a:p>
      </dgm:t>
    </dgm:pt>
    <dgm:pt modelId="{C181F6A9-C0DD-4BE4-B770-37687DA9F31C}" type="parTrans" cxnId="{E9C0258E-1832-43E0-967F-B7B9C0D93DA2}">
      <dgm:prSet/>
      <dgm:spPr/>
      <dgm:t>
        <a:bodyPr/>
        <a:lstStyle/>
        <a:p>
          <a:endParaRPr lang="tr-TR"/>
        </a:p>
      </dgm:t>
    </dgm:pt>
    <dgm:pt modelId="{776F996F-98A2-49AC-8395-66D8C3C68D37}" type="sibTrans" cxnId="{E9C0258E-1832-43E0-967F-B7B9C0D93DA2}">
      <dgm:prSet/>
      <dgm:spPr/>
      <dgm:t>
        <a:bodyPr/>
        <a:lstStyle/>
        <a:p>
          <a:endParaRPr lang="tr-TR"/>
        </a:p>
      </dgm:t>
    </dgm:pt>
    <dgm:pt modelId="{271F4E83-F449-4307-9337-10E6A38A23DC}">
      <dgm:prSet/>
      <dgm:spPr>
        <a:solidFill>
          <a:srgbClr val="D0E9FD"/>
        </a:solidFill>
        <a:scene3d>
          <a:camera prst="orthographicFront"/>
          <a:lightRig rig="threePt" dir="t"/>
        </a:scene3d>
        <a:sp3d>
          <a:bevelT/>
        </a:sp3d>
      </dgm:spPr>
      <dgm:t>
        <a:bodyPr/>
        <a:lstStyle/>
        <a:p>
          <a:r>
            <a:rPr lang="tr-TR">
              <a:solidFill>
                <a:schemeClr val="tx2">
                  <a:lumMod val="50000"/>
                </a:schemeClr>
              </a:solidFill>
              <a:latin typeface="Comic Neue" panose="02000000000000000000" pitchFamily="2" charset="0"/>
            </a:rPr>
            <a:t>D) Tarımsal üretimin yalnızca gelişmiş ülkelerin kontrolünde bulunmasıyla</a:t>
          </a:r>
        </a:p>
      </dgm:t>
    </dgm:pt>
    <dgm:pt modelId="{28AC54BA-A8A1-47CC-AD6B-C43E0609039F}" type="parTrans" cxnId="{6CDFE8CA-3DED-417C-8B88-57FF62225103}">
      <dgm:prSet/>
      <dgm:spPr/>
      <dgm:t>
        <a:bodyPr/>
        <a:lstStyle/>
        <a:p>
          <a:endParaRPr lang="tr-TR"/>
        </a:p>
      </dgm:t>
    </dgm:pt>
    <dgm:pt modelId="{B21D3DE2-0D10-4309-99C6-8762D792965A}" type="sibTrans" cxnId="{6CDFE8CA-3DED-417C-8B88-57FF62225103}">
      <dgm:prSet/>
      <dgm:spPr/>
      <dgm:t>
        <a:bodyPr/>
        <a:lstStyle/>
        <a:p>
          <a:endParaRPr lang="tr-TR"/>
        </a:p>
      </dgm:t>
    </dgm:pt>
    <dgm:pt modelId="{A7901FB7-3BCC-4C96-A07D-03E8C43E0180}" type="pres">
      <dgm:prSet presAssocID="{3B1172FD-17D4-4DE9-A05D-4D5678ABD587}" presName="linear" presStyleCnt="0">
        <dgm:presLayoutVars>
          <dgm:animLvl val="lvl"/>
          <dgm:resizeHandles val="exact"/>
        </dgm:presLayoutVars>
      </dgm:prSet>
      <dgm:spPr/>
    </dgm:pt>
    <dgm:pt modelId="{5CBD0830-A4CC-4615-80C5-2312D2E2D051}" type="pres">
      <dgm:prSet presAssocID="{A79097D5-DB6E-4587-B0E1-1777C1A3CC86}" presName="parentText" presStyleLbl="node1" presStyleIdx="0" presStyleCnt="5">
        <dgm:presLayoutVars>
          <dgm:chMax val="0"/>
          <dgm:bulletEnabled val="1"/>
        </dgm:presLayoutVars>
      </dgm:prSet>
      <dgm:spPr/>
    </dgm:pt>
    <dgm:pt modelId="{9ECF8DC9-3B93-48C3-A496-4DC0ADB54636}" type="pres">
      <dgm:prSet presAssocID="{08AAE11D-3212-48BD-9E13-56E3C068676F}" presName="spacer" presStyleCnt="0"/>
      <dgm:spPr/>
    </dgm:pt>
    <dgm:pt modelId="{D5DDBBAB-59ED-492E-954C-AC4E5936BD9A}" type="pres">
      <dgm:prSet presAssocID="{0CB8EFA3-C663-4CD5-87A0-F3DA9A1F905C}" presName="parentText" presStyleLbl="node1" presStyleIdx="1" presStyleCnt="5" custScaleY="61988">
        <dgm:presLayoutVars>
          <dgm:chMax val="0"/>
          <dgm:bulletEnabled val="1"/>
        </dgm:presLayoutVars>
      </dgm:prSet>
      <dgm:spPr/>
    </dgm:pt>
    <dgm:pt modelId="{F8C54AC1-5A7C-419D-B452-A6B3951B0657}" type="pres">
      <dgm:prSet presAssocID="{5DAED3E8-6431-44C0-9799-8C463920D994}" presName="spacer" presStyleCnt="0"/>
      <dgm:spPr/>
    </dgm:pt>
    <dgm:pt modelId="{63A0E15B-DD76-4C0C-B9D9-EC0E0A400C7B}" type="pres">
      <dgm:prSet presAssocID="{F7B3E76F-8989-463B-9DCB-ADA0BAF63890}" presName="parentText" presStyleLbl="node1" presStyleIdx="2" presStyleCnt="5" custScaleY="61988">
        <dgm:presLayoutVars>
          <dgm:chMax val="0"/>
          <dgm:bulletEnabled val="1"/>
        </dgm:presLayoutVars>
      </dgm:prSet>
      <dgm:spPr/>
    </dgm:pt>
    <dgm:pt modelId="{4DA651D7-A32B-41E1-9DB6-F15CB899F2B3}" type="pres">
      <dgm:prSet presAssocID="{5B959529-9EB2-47D5-BE9A-F2C6E980CAD3}" presName="spacer" presStyleCnt="0"/>
      <dgm:spPr/>
    </dgm:pt>
    <dgm:pt modelId="{98F26206-5CC3-4BB0-9417-21B4AA663D2F}" type="pres">
      <dgm:prSet presAssocID="{074BAC6E-AD5C-42B0-8FD5-E8A64084251B}" presName="parentText" presStyleLbl="node1" presStyleIdx="3" presStyleCnt="5" custScaleY="61988">
        <dgm:presLayoutVars>
          <dgm:chMax val="0"/>
          <dgm:bulletEnabled val="1"/>
        </dgm:presLayoutVars>
      </dgm:prSet>
      <dgm:spPr/>
    </dgm:pt>
    <dgm:pt modelId="{1BB7DAE1-6C58-47F0-9C1A-D6CECF3F3EC3}" type="pres">
      <dgm:prSet presAssocID="{776F996F-98A2-49AC-8395-66D8C3C68D37}" presName="spacer" presStyleCnt="0"/>
      <dgm:spPr/>
    </dgm:pt>
    <dgm:pt modelId="{98CE61CD-1CFA-43B0-AB87-917418846EE6}" type="pres">
      <dgm:prSet presAssocID="{271F4E83-F449-4307-9337-10E6A38A23DC}" presName="parentText" presStyleLbl="node1" presStyleIdx="4" presStyleCnt="5" custScaleY="61988">
        <dgm:presLayoutVars>
          <dgm:chMax val="0"/>
          <dgm:bulletEnabled val="1"/>
        </dgm:presLayoutVars>
      </dgm:prSet>
      <dgm:spPr/>
    </dgm:pt>
  </dgm:ptLst>
  <dgm:cxnLst>
    <dgm:cxn modelId="{21AFA32F-5735-4383-81F2-45EA8DE12A76}" type="presOf" srcId="{0CB8EFA3-C663-4CD5-87A0-F3DA9A1F905C}" destId="{D5DDBBAB-59ED-492E-954C-AC4E5936BD9A}" srcOrd="0" destOrd="0" presId="urn:microsoft.com/office/officeart/2005/8/layout/vList2"/>
    <dgm:cxn modelId="{B65D955C-CFF0-4FF7-84AF-6C4635AEFFC6}" srcId="{3B1172FD-17D4-4DE9-A05D-4D5678ABD587}" destId="{A79097D5-DB6E-4587-B0E1-1777C1A3CC86}" srcOrd="0" destOrd="0" parTransId="{D95BFB52-E4F8-4D35-BB8D-BAD6A47AF2DD}" sibTransId="{08AAE11D-3212-48BD-9E13-56E3C068676F}"/>
    <dgm:cxn modelId="{B3FE1F61-43FA-431C-94EE-B1F196BC4355}" srcId="{3B1172FD-17D4-4DE9-A05D-4D5678ABD587}" destId="{0CB8EFA3-C663-4CD5-87A0-F3DA9A1F905C}" srcOrd="1" destOrd="0" parTransId="{10875007-0959-4AE5-9461-AAF7BE590A7D}" sibTransId="{5DAED3E8-6431-44C0-9799-8C463920D994}"/>
    <dgm:cxn modelId="{8B9D5C7D-E019-4452-AB57-A51A1DEBA82D}" type="presOf" srcId="{F7B3E76F-8989-463B-9DCB-ADA0BAF63890}" destId="{63A0E15B-DD76-4C0C-B9D9-EC0E0A400C7B}" srcOrd="0" destOrd="0" presId="urn:microsoft.com/office/officeart/2005/8/layout/vList2"/>
    <dgm:cxn modelId="{70300486-0A30-4361-A9E2-3EB54EBBDE61}" type="presOf" srcId="{3B1172FD-17D4-4DE9-A05D-4D5678ABD587}" destId="{A7901FB7-3BCC-4C96-A07D-03E8C43E0180}" srcOrd="0" destOrd="0" presId="urn:microsoft.com/office/officeart/2005/8/layout/vList2"/>
    <dgm:cxn modelId="{E9C0258E-1832-43E0-967F-B7B9C0D93DA2}" srcId="{3B1172FD-17D4-4DE9-A05D-4D5678ABD587}" destId="{074BAC6E-AD5C-42B0-8FD5-E8A64084251B}" srcOrd="3" destOrd="0" parTransId="{C181F6A9-C0DD-4BE4-B770-37687DA9F31C}" sibTransId="{776F996F-98A2-49AC-8395-66D8C3C68D37}"/>
    <dgm:cxn modelId="{444BB0A3-2867-4D97-B65B-254906294546}" type="presOf" srcId="{074BAC6E-AD5C-42B0-8FD5-E8A64084251B}" destId="{98F26206-5CC3-4BB0-9417-21B4AA663D2F}" srcOrd="0" destOrd="0" presId="urn:microsoft.com/office/officeart/2005/8/layout/vList2"/>
    <dgm:cxn modelId="{B99D8DC4-3B45-4785-876B-155185909DFF}" type="presOf" srcId="{A79097D5-DB6E-4587-B0E1-1777C1A3CC86}" destId="{5CBD0830-A4CC-4615-80C5-2312D2E2D051}" srcOrd="0" destOrd="0" presId="urn:microsoft.com/office/officeart/2005/8/layout/vList2"/>
    <dgm:cxn modelId="{6CDFE8CA-3DED-417C-8B88-57FF62225103}" srcId="{3B1172FD-17D4-4DE9-A05D-4D5678ABD587}" destId="{271F4E83-F449-4307-9337-10E6A38A23DC}" srcOrd="4" destOrd="0" parTransId="{28AC54BA-A8A1-47CC-AD6B-C43E0609039F}" sibTransId="{B21D3DE2-0D10-4309-99C6-8762D792965A}"/>
    <dgm:cxn modelId="{C9865ECE-D88D-45D5-92E0-DDCFFB190469}" srcId="{3B1172FD-17D4-4DE9-A05D-4D5678ABD587}" destId="{F7B3E76F-8989-463B-9DCB-ADA0BAF63890}" srcOrd="2" destOrd="0" parTransId="{B78BF657-3DB1-49C8-86B1-B81B329A5C0A}" sibTransId="{5B959529-9EB2-47D5-BE9A-F2C6E980CAD3}"/>
    <dgm:cxn modelId="{2873A5F4-6480-4B2D-A2CE-997FF74C9D2B}" type="presOf" srcId="{271F4E83-F449-4307-9337-10E6A38A23DC}" destId="{98CE61CD-1CFA-43B0-AB87-917418846EE6}" srcOrd="0" destOrd="0" presId="urn:microsoft.com/office/officeart/2005/8/layout/vList2"/>
    <dgm:cxn modelId="{596278D2-CC3F-4091-86FB-D5FEA571CDDD}" type="presParOf" srcId="{A7901FB7-3BCC-4C96-A07D-03E8C43E0180}" destId="{5CBD0830-A4CC-4615-80C5-2312D2E2D051}" srcOrd="0" destOrd="0" presId="urn:microsoft.com/office/officeart/2005/8/layout/vList2"/>
    <dgm:cxn modelId="{0A11D801-4B61-49E8-A124-04EE8335BD06}" type="presParOf" srcId="{A7901FB7-3BCC-4C96-A07D-03E8C43E0180}" destId="{9ECF8DC9-3B93-48C3-A496-4DC0ADB54636}" srcOrd="1" destOrd="0" presId="urn:microsoft.com/office/officeart/2005/8/layout/vList2"/>
    <dgm:cxn modelId="{203F3780-5D7F-48EF-9CE9-C51B0C2AEC46}" type="presParOf" srcId="{A7901FB7-3BCC-4C96-A07D-03E8C43E0180}" destId="{D5DDBBAB-59ED-492E-954C-AC4E5936BD9A}" srcOrd="2" destOrd="0" presId="urn:microsoft.com/office/officeart/2005/8/layout/vList2"/>
    <dgm:cxn modelId="{01B368A3-C814-46A2-982E-10C04461B667}" type="presParOf" srcId="{A7901FB7-3BCC-4C96-A07D-03E8C43E0180}" destId="{F8C54AC1-5A7C-419D-B452-A6B3951B0657}" srcOrd="3" destOrd="0" presId="urn:microsoft.com/office/officeart/2005/8/layout/vList2"/>
    <dgm:cxn modelId="{F12921BA-E7AB-478F-9BC5-4B739908E234}" type="presParOf" srcId="{A7901FB7-3BCC-4C96-A07D-03E8C43E0180}" destId="{63A0E15B-DD76-4C0C-B9D9-EC0E0A400C7B}" srcOrd="4" destOrd="0" presId="urn:microsoft.com/office/officeart/2005/8/layout/vList2"/>
    <dgm:cxn modelId="{08C0E155-3BFC-41A0-9020-441DA1BC1726}" type="presParOf" srcId="{A7901FB7-3BCC-4C96-A07D-03E8C43E0180}" destId="{4DA651D7-A32B-41E1-9DB6-F15CB899F2B3}" srcOrd="5" destOrd="0" presId="urn:microsoft.com/office/officeart/2005/8/layout/vList2"/>
    <dgm:cxn modelId="{A5EE7F2D-2337-4885-8CA7-876EEB1D7E9F}" type="presParOf" srcId="{A7901FB7-3BCC-4C96-A07D-03E8C43E0180}" destId="{98F26206-5CC3-4BB0-9417-21B4AA663D2F}" srcOrd="6" destOrd="0" presId="urn:microsoft.com/office/officeart/2005/8/layout/vList2"/>
    <dgm:cxn modelId="{FCE03835-5517-4BE8-8B96-2E613208FDF4}" type="presParOf" srcId="{A7901FB7-3BCC-4C96-A07D-03E8C43E0180}" destId="{1BB7DAE1-6C58-47F0-9C1A-D6CECF3F3EC3}" srcOrd="7" destOrd="0" presId="urn:microsoft.com/office/officeart/2005/8/layout/vList2"/>
    <dgm:cxn modelId="{340B3B76-7017-4341-B480-792D4E3A8F4A}" type="presParOf" srcId="{A7901FB7-3BCC-4C96-A07D-03E8C43E0180}" destId="{98CE61CD-1CFA-43B0-AB87-917418846EE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BD0830-A4CC-4615-80C5-2312D2E2D051}">
      <dsp:nvSpPr>
        <dsp:cNvPr id="0" name=""/>
        <dsp:cNvSpPr/>
      </dsp:nvSpPr>
      <dsp:spPr>
        <a:xfrm>
          <a:off x="0" y="115952"/>
          <a:ext cx="13716000" cy="1684800"/>
        </a:xfrm>
        <a:prstGeom prst="roundRect">
          <a:avLst/>
        </a:prstGeom>
        <a:solidFill>
          <a:srgbClr val="023672"/>
        </a:solidFill>
        <a:ln w="25400"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latin typeface="Comic Neue" panose="02000000000000000000" pitchFamily="2" charset="0"/>
            </a:rPr>
            <a:t>Dünyanın en büyük kahve üreticilerinden biri olan Brezilya'da meydana gelen şiddetli ve uzun süreli kuraklık, rekoltenin düşmesine ve kahve rekoltesinde ciddi bir azalmaya yol açmıştır. Bu durumdan birkaç ay sonra, kahve çekirdeği ithal eden Türkiye dâhil pek çok ülkede kafe ve marketlerdeki kahve fiyatları hızla yükselmiştir. Tek bir bölgede yaşanan iklimsel bir kriz, kısa sürede küresel ölçekte ticari bir zincirleme reaksiyon başlatmıştır</a:t>
          </a:r>
          <a:r>
            <a:rPr lang="tr-TR" sz="2000" kern="1200" dirty="0">
              <a:solidFill>
                <a:srgbClr val="4DFEF8"/>
              </a:solidFill>
              <a:latin typeface="Comic Neue" panose="02000000000000000000" pitchFamily="2" charset="0"/>
            </a:rPr>
            <a:t>. </a:t>
          </a:r>
          <a:r>
            <a:rPr lang="tr-TR" sz="2000" b="1" kern="1200" dirty="0">
              <a:solidFill>
                <a:srgbClr val="4DFEF8"/>
              </a:solidFill>
              <a:latin typeface="Comic Neue" panose="02000000000000000000" pitchFamily="2" charset="0"/>
            </a:rPr>
            <a:t>Bu metinde anlatılan durum, küreselleşmenin hangi temel özelliğiyle açıklanabilir?</a:t>
          </a:r>
          <a:endParaRPr lang="tr-TR" sz="2000" kern="1200" dirty="0">
            <a:solidFill>
              <a:srgbClr val="4DFEF8"/>
            </a:solidFill>
            <a:latin typeface="Comic Neue" panose="02000000000000000000" pitchFamily="2" charset="0"/>
          </a:endParaRPr>
        </a:p>
      </dsp:txBody>
      <dsp:txXfrm>
        <a:off x="82245" y="198197"/>
        <a:ext cx="13551510" cy="1520310"/>
      </dsp:txXfrm>
    </dsp:sp>
    <dsp:sp modelId="{D5DDBBAB-59ED-492E-954C-AC4E5936BD9A}">
      <dsp:nvSpPr>
        <dsp:cNvPr id="0" name=""/>
        <dsp:cNvSpPr/>
      </dsp:nvSpPr>
      <dsp:spPr>
        <a:xfrm>
          <a:off x="0" y="1858352"/>
          <a:ext cx="13716000" cy="1044373"/>
        </a:xfrm>
        <a:prstGeom prst="roundRect">
          <a:avLst/>
        </a:prstGeom>
        <a:solidFill>
          <a:srgbClr val="D0E9FD"/>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solidFill>
                <a:schemeClr val="tx2">
                  <a:lumMod val="50000"/>
                </a:schemeClr>
              </a:solidFill>
              <a:latin typeface="Comic Neue" panose="02000000000000000000" pitchFamily="2" charset="0"/>
            </a:rPr>
            <a:t>A) Popüler kültür ögelerinin yerel gelenekleri zayıflatmasıyla</a:t>
          </a:r>
        </a:p>
      </dsp:txBody>
      <dsp:txXfrm>
        <a:off x="50982" y="1909334"/>
        <a:ext cx="13614036" cy="942409"/>
      </dsp:txXfrm>
    </dsp:sp>
    <dsp:sp modelId="{63A0E15B-DD76-4C0C-B9D9-EC0E0A400C7B}">
      <dsp:nvSpPr>
        <dsp:cNvPr id="0" name=""/>
        <dsp:cNvSpPr/>
      </dsp:nvSpPr>
      <dsp:spPr>
        <a:xfrm>
          <a:off x="0" y="2960326"/>
          <a:ext cx="13716000" cy="1044373"/>
        </a:xfrm>
        <a:prstGeom prst="roundRect">
          <a:avLst/>
        </a:prstGeom>
        <a:solidFill>
          <a:srgbClr val="D0E9FD"/>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solidFill>
                <a:schemeClr val="tx2">
                  <a:lumMod val="50000"/>
                </a:schemeClr>
              </a:solidFill>
              <a:latin typeface="Comic Neue" panose="02000000000000000000" pitchFamily="2" charset="0"/>
            </a:rPr>
            <a:t>B) Dünya ekonomisinde ülkelerin birbirine bağımlı olması ve "kelebek etkisi" yaratmasıyla</a:t>
          </a:r>
        </a:p>
      </dsp:txBody>
      <dsp:txXfrm>
        <a:off x="50982" y="3011308"/>
        <a:ext cx="13614036" cy="942409"/>
      </dsp:txXfrm>
    </dsp:sp>
    <dsp:sp modelId="{98F26206-5CC3-4BB0-9417-21B4AA663D2F}">
      <dsp:nvSpPr>
        <dsp:cNvPr id="0" name=""/>
        <dsp:cNvSpPr/>
      </dsp:nvSpPr>
      <dsp:spPr>
        <a:xfrm>
          <a:off x="0" y="4062300"/>
          <a:ext cx="13716000" cy="1044373"/>
        </a:xfrm>
        <a:prstGeom prst="roundRect">
          <a:avLst/>
        </a:prstGeom>
        <a:solidFill>
          <a:srgbClr val="D0E9FD"/>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solidFill>
                <a:schemeClr val="tx2">
                  <a:lumMod val="50000"/>
                </a:schemeClr>
              </a:solidFill>
              <a:latin typeface="Comic Neue" panose="02000000000000000000" pitchFamily="2" charset="0"/>
            </a:rPr>
            <a:t>C) Dijital iletişim araçlarının farklı coğrafyalar arasındaki mesafeleri kısaltmasıyla</a:t>
          </a:r>
        </a:p>
      </dsp:txBody>
      <dsp:txXfrm>
        <a:off x="50982" y="4113282"/>
        <a:ext cx="13614036" cy="942409"/>
      </dsp:txXfrm>
    </dsp:sp>
    <dsp:sp modelId="{98CE61CD-1CFA-43B0-AB87-917418846EE6}">
      <dsp:nvSpPr>
        <dsp:cNvPr id="0" name=""/>
        <dsp:cNvSpPr/>
      </dsp:nvSpPr>
      <dsp:spPr>
        <a:xfrm>
          <a:off x="0" y="5164273"/>
          <a:ext cx="13716000" cy="1044373"/>
        </a:xfrm>
        <a:prstGeom prst="roundRect">
          <a:avLst/>
        </a:prstGeom>
        <a:solidFill>
          <a:srgbClr val="D0E9FD"/>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solidFill>
                <a:schemeClr val="tx2">
                  <a:lumMod val="50000"/>
                </a:schemeClr>
              </a:solidFill>
              <a:latin typeface="Comic Neue" panose="02000000000000000000" pitchFamily="2" charset="0"/>
            </a:rPr>
            <a:t>D) Tarımsal üretimin yalnızca gelişmiş ülkelerin kontrolünde bulunmasıyla</a:t>
          </a:r>
        </a:p>
      </dsp:txBody>
      <dsp:txXfrm>
        <a:off x="50982" y="5215255"/>
        <a:ext cx="13614036" cy="94240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C89AD4-6D1F-4649-AB92-AA97B92D0858}" type="datetimeFigureOut">
              <a:rPr lang="tr-TR" smtClean="0"/>
              <a:t>30.09.2026</a:t>
            </a:fld>
            <a:endParaRPr lang="tr-TR"/>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6E9C20-8237-4616-A7A6-7C9B2194185B}" type="slidenum">
              <a:rPr lang="tr-TR" smtClean="0"/>
              <a:t>‹#›</a:t>
            </a:fld>
            <a:endParaRPr lang="tr-TR"/>
          </a:p>
        </p:txBody>
      </p:sp>
    </p:spTree>
    <p:extLst>
      <p:ext uri="{BB962C8B-B14F-4D97-AF65-F5344CB8AC3E}">
        <p14:creationId xmlns:p14="http://schemas.microsoft.com/office/powerpoint/2010/main" val="2949152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4</a:t>
            </a:fld>
            <a:endParaRPr lang="tr-TR"/>
          </a:p>
        </p:txBody>
      </p:sp>
    </p:spTree>
    <p:extLst>
      <p:ext uri="{BB962C8B-B14F-4D97-AF65-F5344CB8AC3E}">
        <p14:creationId xmlns:p14="http://schemas.microsoft.com/office/powerpoint/2010/main" val="1138632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5</a:t>
            </a:fld>
            <a:endParaRPr lang="tr-TR"/>
          </a:p>
        </p:txBody>
      </p:sp>
    </p:spTree>
    <p:extLst>
      <p:ext uri="{BB962C8B-B14F-4D97-AF65-F5344CB8AC3E}">
        <p14:creationId xmlns:p14="http://schemas.microsoft.com/office/powerpoint/2010/main" val="64420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8</a:t>
            </a:fld>
            <a:endParaRPr lang="tr-TR"/>
          </a:p>
        </p:txBody>
      </p:sp>
    </p:spTree>
    <p:extLst>
      <p:ext uri="{BB962C8B-B14F-4D97-AF65-F5344CB8AC3E}">
        <p14:creationId xmlns:p14="http://schemas.microsoft.com/office/powerpoint/2010/main" val="3262336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14</a:t>
            </a:fld>
            <a:endParaRPr lang="tr-TR"/>
          </a:p>
        </p:txBody>
      </p:sp>
    </p:spTree>
    <p:extLst>
      <p:ext uri="{BB962C8B-B14F-4D97-AF65-F5344CB8AC3E}">
        <p14:creationId xmlns:p14="http://schemas.microsoft.com/office/powerpoint/2010/main" val="2020788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15</a:t>
            </a:fld>
            <a:endParaRPr lang="tr-TR"/>
          </a:p>
        </p:txBody>
      </p:sp>
    </p:spTree>
    <p:extLst>
      <p:ext uri="{BB962C8B-B14F-4D97-AF65-F5344CB8AC3E}">
        <p14:creationId xmlns:p14="http://schemas.microsoft.com/office/powerpoint/2010/main" val="2764537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26</a:t>
            </a:fld>
            <a:endParaRPr lang="tr-TR"/>
          </a:p>
        </p:txBody>
      </p:sp>
    </p:spTree>
    <p:extLst>
      <p:ext uri="{BB962C8B-B14F-4D97-AF65-F5344CB8AC3E}">
        <p14:creationId xmlns:p14="http://schemas.microsoft.com/office/powerpoint/2010/main" val="1017455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27</a:t>
            </a:fld>
            <a:endParaRPr lang="tr-TR"/>
          </a:p>
        </p:txBody>
      </p:sp>
    </p:spTree>
    <p:extLst>
      <p:ext uri="{BB962C8B-B14F-4D97-AF65-F5344CB8AC3E}">
        <p14:creationId xmlns:p14="http://schemas.microsoft.com/office/powerpoint/2010/main" val="4003511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34</a:t>
            </a:fld>
            <a:endParaRPr lang="tr-TR"/>
          </a:p>
        </p:txBody>
      </p:sp>
    </p:spTree>
    <p:extLst>
      <p:ext uri="{BB962C8B-B14F-4D97-AF65-F5344CB8AC3E}">
        <p14:creationId xmlns:p14="http://schemas.microsoft.com/office/powerpoint/2010/main" val="38035730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546E9C20-8237-4616-A7A6-7C9B2194185B}" type="slidenum">
              <a:rPr lang="tr-TR" smtClean="0"/>
              <a:t>40</a:t>
            </a:fld>
            <a:endParaRPr lang="tr-TR"/>
          </a:p>
        </p:txBody>
      </p:sp>
    </p:spTree>
    <p:extLst>
      <p:ext uri="{BB962C8B-B14F-4D97-AF65-F5344CB8AC3E}">
        <p14:creationId xmlns:p14="http://schemas.microsoft.com/office/powerpoint/2010/main" val="1519426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7018BD-88AA-4AD5-938A-C5A8DEAF7CDB}" type="slidenum">
              <a:rPr kumimoji="0" lang="tr-T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tr-T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2477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D07CB6-620B-4DB0-84FB-F0A7D4C0096B}" type="datetime1">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C41885-2EA2-4B25-AA69-5010781E2A15}" type="datetime1">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01138E-D656-4DB9-AE53-101ABF3C6310}" type="datetime1">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4F7C923-56A2-4DF8-A9B4-3310E15DC2B1}" type="datetime1">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2FDF937-D653-410F-B152-8B1D9E373E80}" type="datetime1">
              <a:rPr lang="en-US" smtClean="0"/>
              <a:t>9/30/2026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E0AE805-B421-4F56-90A5-A32820B51377}" type="datetime1">
              <a:rPr lang="en-US" smtClean="0"/>
              <a:t>9/30/2026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2C4BA8-B9B2-4D1F-BE9D-77F963CD433B}" type="datetime1">
              <a:rPr lang="en-US" smtClean="0"/>
              <a:t>9/30/2026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111011-AC8F-4581-B9DB-DE9D8C2BA745}" type="datetime1">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3AD96A-ACA9-4367-B936-E20CE51528C2}" type="datetime1">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ABD6E6C-5DB2-4F14-8EC4-A03660962543}" type="datetime1">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90F606-5969-44D2-82CE-C41DA5DAB64F}" type="datetime1">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169E74E-8AE4-4E34-B44F-D466E8830307}"/>
              </a:ext>
            </a:extLst>
          </p:cNvPr>
          <p:cNvSpPr>
            <a:spLocks noGrp="1"/>
          </p:cNvSpPr>
          <p:nvPr>
            <p:ph type="ctrTitle"/>
          </p:nvPr>
        </p:nvSpPr>
        <p:spPr>
          <a:xfrm>
            <a:off x="2032000" y="1496484"/>
            <a:ext cx="12192000" cy="3183467"/>
          </a:xfrm>
        </p:spPr>
        <p:txBody>
          <a:bodyPr anchor="b"/>
          <a:lstStyle>
            <a:lvl1pPr algn="ctr">
              <a:defRPr sz="8000"/>
            </a:lvl1pPr>
          </a:lstStyle>
          <a:p>
            <a:r>
              <a:rPr lang="tr-TR"/>
              <a:t>Asıl başlık stilini düzenlemek için tıklayın</a:t>
            </a:r>
          </a:p>
        </p:txBody>
      </p:sp>
      <p:sp>
        <p:nvSpPr>
          <p:cNvPr id="3" name="Alt Başlık 2">
            <a:extLst>
              <a:ext uri="{FF2B5EF4-FFF2-40B4-BE49-F238E27FC236}">
                <a16:creationId xmlns:a16="http://schemas.microsoft.com/office/drawing/2014/main" id="{C77999F2-ABED-46E8-9E37-6E02DB87C5A7}"/>
              </a:ext>
            </a:extLst>
          </p:cNvPr>
          <p:cNvSpPr>
            <a:spLocks noGrp="1"/>
          </p:cNvSpPr>
          <p:nvPr>
            <p:ph type="subTitle" idx="1"/>
          </p:nvPr>
        </p:nvSpPr>
        <p:spPr>
          <a:xfrm>
            <a:off x="2032000" y="4802717"/>
            <a:ext cx="121920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080E9142-D2ED-4FA6-ABD5-D5B5B95A98E4}"/>
              </a:ext>
            </a:extLst>
          </p:cNvPr>
          <p:cNvSpPr>
            <a:spLocks noGrp="1"/>
          </p:cNvSpPr>
          <p:nvPr>
            <p:ph type="dt" sz="half" idx="10"/>
          </p:nvPr>
        </p:nvSpPr>
        <p:spPr/>
        <p:txBody>
          <a:bodyPr/>
          <a:lstStyle/>
          <a:p>
            <a:fld id="{8E234D56-7ED3-4AB5-A073-F8B8F8CF12C0}" type="datetime1">
              <a:rPr lang="en-US" smtClean="0"/>
              <a:t>9/30/2026</a:t>
            </a:fld>
            <a:endParaRPr lang="tr-TR"/>
          </a:p>
        </p:txBody>
      </p:sp>
      <p:sp>
        <p:nvSpPr>
          <p:cNvPr id="5" name="Alt Bilgi Yer Tutucusu 4">
            <a:extLst>
              <a:ext uri="{FF2B5EF4-FFF2-40B4-BE49-F238E27FC236}">
                <a16:creationId xmlns:a16="http://schemas.microsoft.com/office/drawing/2014/main" id="{4741F58D-DCA3-4A10-8A8B-872CB7D08A6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9EA872C4-9B50-4E52-BCD5-634EEE4119B1}"/>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314306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5488DE8-578E-4D02-BE7B-F068A4FA0A46}"/>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61DC72E-1CED-4C25-A1AF-7BBA3E137738}"/>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AC8E8C3B-987E-44B0-BE89-65DC6DC2D707}"/>
              </a:ext>
            </a:extLst>
          </p:cNvPr>
          <p:cNvSpPr>
            <a:spLocks noGrp="1"/>
          </p:cNvSpPr>
          <p:nvPr>
            <p:ph type="dt" sz="half" idx="10"/>
          </p:nvPr>
        </p:nvSpPr>
        <p:spPr/>
        <p:txBody>
          <a:bodyPr/>
          <a:lstStyle/>
          <a:p>
            <a:fld id="{5AB4F64D-AF32-4C85-BA48-CFB2FA7E7BC3}" type="datetime1">
              <a:rPr lang="en-US" smtClean="0"/>
              <a:t>9/30/2026</a:t>
            </a:fld>
            <a:endParaRPr lang="tr-TR"/>
          </a:p>
        </p:txBody>
      </p:sp>
      <p:sp>
        <p:nvSpPr>
          <p:cNvPr id="5" name="Alt Bilgi Yer Tutucusu 4">
            <a:extLst>
              <a:ext uri="{FF2B5EF4-FFF2-40B4-BE49-F238E27FC236}">
                <a16:creationId xmlns:a16="http://schemas.microsoft.com/office/drawing/2014/main" id="{0D3F9F46-B739-47FB-8005-B128A188C89D}"/>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BD50AC6-C3F0-4385-9683-7A6676B518EB}"/>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3194968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F984E2A-5E74-4423-B60C-2CAA34266EF5}"/>
              </a:ext>
            </a:extLst>
          </p:cNvPr>
          <p:cNvSpPr>
            <a:spLocks noGrp="1"/>
          </p:cNvSpPr>
          <p:nvPr>
            <p:ph type="title"/>
          </p:nvPr>
        </p:nvSpPr>
        <p:spPr>
          <a:xfrm>
            <a:off x="1109133" y="2279652"/>
            <a:ext cx="14020800" cy="3803649"/>
          </a:xfrm>
        </p:spPr>
        <p:txBody>
          <a:bodyPr anchor="b"/>
          <a:lstStyle>
            <a:lvl1pPr>
              <a:defRPr sz="8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E935A61B-7C82-42EF-9CE7-536D5B8A57EE}"/>
              </a:ext>
            </a:extLst>
          </p:cNvPr>
          <p:cNvSpPr>
            <a:spLocks noGrp="1"/>
          </p:cNvSpPr>
          <p:nvPr>
            <p:ph type="body" idx="1"/>
          </p:nvPr>
        </p:nvSpPr>
        <p:spPr>
          <a:xfrm>
            <a:off x="1109133" y="6119285"/>
            <a:ext cx="14020800" cy="2000249"/>
          </a:xfr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0C647738-3A72-48EA-99AE-88DBCD00A255}"/>
              </a:ext>
            </a:extLst>
          </p:cNvPr>
          <p:cNvSpPr>
            <a:spLocks noGrp="1"/>
          </p:cNvSpPr>
          <p:nvPr>
            <p:ph type="dt" sz="half" idx="10"/>
          </p:nvPr>
        </p:nvSpPr>
        <p:spPr/>
        <p:txBody>
          <a:bodyPr/>
          <a:lstStyle/>
          <a:p>
            <a:fld id="{82C95507-C277-48B0-9812-24EC2E5AF937}" type="datetime1">
              <a:rPr lang="en-US" smtClean="0"/>
              <a:t>9/30/2026</a:t>
            </a:fld>
            <a:endParaRPr lang="tr-TR"/>
          </a:p>
        </p:txBody>
      </p:sp>
      <p:sp>
        <p:nvSpPr>
          <p:cNvPr id="5" name="Alt Bilgi Yer Tutucusu 4">
            <a:extLst>
              <a:ext uri="{FF2B5EF4-FFF2-40B4-BE49-F238E27FC236}">
                <a16:creationId xmlns:a16="http://schemas.microsoft.com/office/drawing/2014/main" id="{BECD88C8-9A9B-4251-9F8E-E1EE5DEDFDCF}"/>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244FCED-8326-47F8-ABC4-914685D7BD4B}"/>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2160072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C114CA7-A811-4A1F-8984-70B20EDBD36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D939A68-0D8E-4E51-83C0-526BFEA5713A}"/>
              </a:ext>
            </a:extLst>
          </p:cNvPr>
          <p:cNvSpPr>
            <a:spLocks noGrp="1"/>
          </p:cNvSpPr>
          <p:nvPr>
            <p:ph sz="half" idx="1"/>
          </p:nvPr>
        </p:nvSpPr>
        <p:spPr>
          <a:xfrm>
            <a:off x="1117600" y="2434167"/>
            <a:ext cx="6908800" cy="5801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4E3349D8-59AF-4C1C-A3F3-C789BB962824}"/>
              </a:ext>
            </a:extLst>
          </p:cNvPr>
          <p:cNvSpPr>
            <a:spLocks noGrp="1"/>
          </p:cNvSpPr>
          <p:nvPr>
            <p:ph sz="half" idx="2"/>
          </p:nvPr>
        </p:nvSpPr>
        <p:spPr>
          <a:xfrm>
            <a:off x="8229600" y="2434167"/>
            <a:ext cx="6908800" cy="5801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E3F977EB-A2DA-4B01-A516-A5ADA92D71D7}"/>
              </a:ext>
            </a:extLst>
          </p:cNvPr>
          <p:cNvSpPr>
            <a:spLocks noGrp="1"/>
          </p:cNvSpPr>
          <p:nvPr>
            <p:ph type="dt" sz="half" idx="10"/>
          </p:nvPr>
        </p:nvSpPr>
        <p:spPr/>
        <p:txBody>
          <a:bodyPr/>
          <a:lstStyle/>
          <a:p>
            <a:fld id="{7F1238C6-7104-4BBF-A52B-CF4A73CAE672}" type="datetime1">
              <a:rPr lang="en-US" smtClean="0"/>
              <a:t>9/30/2026</a:t>
            </a:fld>
            <a:endParaRPr lang="tr-TR"/>
          </a:p>
        </p:txBody>
      </p:sp>
      <p:sp>
        <p:nvSpPr>
          <p:cNvPr id="6" name="Alt Bilgi Yer Tutucusu 5">
            <a:extLst>
              <a:ext uri="{FF2B5EF4-FFF2-40B4-BE49-F238E27FC236}">
                <a16:creationId xmlns:a16="http://schemas.microsoft.com/office/drawing/2014/main" id="{2F2FF4F8-CDE8-4EA2-B9C6-C36CCA5127C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073EA85-C98D-404B-9C18-C75FCFBFB44C}"/>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88400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2F6DF6E-C526-4481-B684-EC0C67EC7033}"/>
              </a:ext>
            </a:extLst>
          </p:cNvPr>
          <p:cNvSpPr>
            <a:spLocks noGrp="1"/>
          </p:cNvSpPr>
          <p:nvPr>
            <p:ph type="title"/>
          </p:nvPr>
        </p:nvSpPr>
        <p:spPr>
          <a:xfrm>
            <a:off x="1119717" y="486834"/>
            <a:ext cx="14020800" cy="1767417"/>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4204AEE4-3CD2-4B04-9D19-BC15D8C7985E}"/>
              </a:ext>
            </a:extLst>
          </p:cNvPr>
          <p:cNvSpPr>
            <a:spLocks noGrp="1"/>
          </p:cNvSpPr>
          <p:nvPr>
            <p:ph type="body" idx="1"/>
          </p:nvPr>
        </p:nvSpPr>
        <p:spPr>
          <a:xfrm>
            <a:off x="1119718" y="2241551"/>
            <a:ext cx="6877049"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1674130A-9239-4A26-A9E9-B067DED610C5}"/>
              </a:ext>
            </a:extLst>
          </p:cNvPr>
          <p:cNvSpPr>
            <a:spLocks noGrp="1"/>
          </p:cNvSpPr>
          <p:nvPr>
            <p:ph sz="half" idx="2"/>
          </p:nvPr>
        </p:nvSpPr>
        <p:spPr>
          <a:xfrm>
            <a:off x="1119718" y="3340100"/>
            <a:ext cx="6877049" cy="4912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580F578E-9550-425D-8235-ED9F5468DD3F}"/>
              </a:ext>
            </a:extLst>
          </p:cNvPr>
          <p:cNvSpPr>
            <a:spLocks noGrp="1"/>
          </p:cNvSpPr>
          <p:nvPr>
            <p:ph type="body" sz="quarter" idx="3"/>
          </p:nvPr>
        </p:nvSpPr>
        <p:spPr>
          <a:xfrm>
            <a:off x="8229600" y="2241551"/>
            <a:ext cx="6910917"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459BF4DC-B0DB-4BCA-B7F0-CE4E41D73A86}"/>
              </a:ext>
            </a:extLst>
          </p:cNvPr>
          <p:cNvSpPr>
            <a:spLocks noGrp="1"/>
          </p:cNvSpPr>
          <p:nvPr>
            <p:ph sz="quarter" idx="4"/>
          </p:nvPr>
        </p:nvSpPr>
        <p:spPr>
          <a:xfrm>
            <a:off x="8229600" y="3340100"/>
            <a:ext cx="6910917" cy="4912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71CC8D17-ACCE-4A77-B3F5-5407B1AB8A85}"/>
              </a:ext>
            </a:extLst>
          </p:cNvPr>
          <p:cNvSpPr>
            <a:spLocks noGrp="1"/>
          </p:cNvSpPr>
          <p:nvPr>
            <p:ph type="dt" sz="half" idx="10"/>
          </p:nvPr>
        </p:nvSpPr>
        <p:spPr/>
        <p:txBody>
          <a:bodyPr/>
          <a:lstStyle/>
          <a:p>
            <a:fld id="{3F8FB33A-AA4E-4CED-B752-BF122B256DD9}" type="datetime1">
              <a:rPr lang="en-US" smtClean="0"/>
              <a:t>9/30/2026</a:t>
            </a:fld>
            <a:endParaRPr lang="tr-TR"/>
          </a:p>
        </p:txBody>
      </p:sp>
      <p:sp>
        <p:nvSpPr>
          <p:cNvPr id="8" name="Alt Bilgi Yer Tutucusu 7">
            <a:extLst>
              <a:ext uri="{FF2B5EF4-FFF2-40B4-BE49-F238E27FC236}">
                <a16:creationId xmlns:a16="http://schemas.microsoft.com/office/drawing/2014/main" id="{20C0E254-7E07-412F-A1DF-A8F49C62F843}"/>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38C4BD9A-14EB-4175-952E-0849BEA9FE7B}"/>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2986364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34C57C6-906C-4B0F-98A7-84AEC51D6DD2}"/>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44BD984B-6422-4624-98F1-B186459EA5BA}"/>
              </a:ext>
            </a:extLst>
          </p:cNvPr>
          <p:cNvSpPr>
            <a:spLocks noGrp="1"/>
          </p:cNvSpPr>
          <p:nvPr>
            <p:ph type="dt" sz="half" idx="10"/>
          </p:nvPr>
        </p:nvSpPr>
        <p:spPr/>
        <p:txBody>
          <a:bodyPr/>
          <a:lstStyle/>
          <a:p>
            <a:fld id="{4DA6827F-278A-423A-805D-FD3279E0EBAA}" type="datetime1">
              <a:rPr lang="en-US" smtClean="0"/>
              <a:t>9/30/2026</a:t>
            </a:fld>
            <a:endParaRPr lang="tr-TR"/>
          </a:p>
        </p:txBody>
      </p:sp>
      <p:sp>
        <p:nvSpPr>
          <p:cNvPr id="4" name="Alt Bilgi Yer Tutucusu 3">
            <a:extLst>
              <a:ext uri="{FF2B5EF4-FFF2-40B4-BE49-F238E27FC236}">
                <a16:creationId xmlns:a16="http://schemas.microsoft.com/office/drawing/2014/main" id="{ACBD8D22-7765-4D9A-A56C-DDB3ADC2FFE4}"/>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1D1A40A0-971B-472E-8EFF-1E395C2650FA}"/>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547799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6F720915-6982-4590-97A6-69C38BE2C380}"/>
              </a:ext>
            </a:extLst>
          </p:cNvPr>
          <p:cNvSpPr>
            <a:spLocks noGrp="1"/>
          </p:cNvSpPr>
          <p:nvPr>
            <p:ph type="dt" sz="half" idx="10"/>
          </p:nvPr>
        </p:nvSpPr>
        <p:spPr/>
        <p:txBody>
          <a:bodyPr/>
          <a:lstStyle/>
          <a:p>
            <a:fld id="{4101E69D-AE8B-4541-A671-43B19F8E9FEC}" type="datetime1">
              <a:rPr lang="en-US" smtClean="0"/>
              <a:t>9/30/2026</a:t>
            </a:fld>
            <a:endParaRPr lang="tr-TR"/>
          </a:p>
        </p:txBody>
      </p:sp>
      <p:sp>
        <p:nvSpPr>
          <p:cNvPr id="3" name="Alt Bilgi Yer Tutucusu 2">
            <a:extLst>
              <a:ext uri="{FF2B5EF4-FFF2-40B4-BE49-F238E27FC236}">
                <a16:creationId xmlns:a16="http://schemas.microsoft.com/office/drawing/2014/main" id="{6B257BCB-5A3E-435A-8C6B-5B15AD66037F}"/>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BF9A8FE9-8453-4A65-B40F-B84AA5360151}"/>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35133398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1A7C92A-080E-4E7B-B3D3-83A3F7D66303}"/>
              </a:ext>
            </a:extLst>
          </p:cNvPr>
          <p:cNvSpPr>
            <a:spLocks noGrp="1"/>
          </p:cNvSpPr>
          <p:nvPr>
            <p:ph type="title"/>
          </p:nvPr>
        </p:nvSpPr>
        <p:spPr>
          <a:xfrm>
            <a:off x="1119718" y="609600"/>
            <a:ext cx="5242983" cy="2133600"/>
          </a:xfrm>
        </p:spPr>
        <p:txBody>
          <a:bodyPr anchor="b"/>
          <a:lstStyle>
            <a:lvl1pPr>
              <a:defRPr sz="4267"/>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CA1B798A-171F-4748-8FFE-974E57EC5F63}"/>
              </a:ext>
            </a:extLst>
          </p:cNvPr>
          <p:cNvSpPr>
            <a:spLocks noGrp="1"/>
          </p:cNvSpPr>
          <p:nvPr>
            <p:ph idx="1"/>
          </p:nvPr>
        </p:nvSpPr>
        <p:spPr>
          <a:xfrm>
            <a:off x="6910917" y="1316567"/>
            <a:ext cx="8229600"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1F89E603-33E8-4D82-ADAA-90F289A258CA}"/>
              </a:ext>
            </a:extLst>
          </p:cNvPr>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294304A0-84CF-4BAE-AED8-69C3BA60EA06}"/>
              </a:ext>
            </a:extLst>
          </p:cNvPr>
          <p:cNvSpPr>
            <a:spLocks noGrp="1"/>
          </p:cNvSpPr>
          <p:nvPr>
            <p:ph type="dt" sz="half" idx="10"/>
          </p:nvPr>
        </p:nvSpPr>
        <p:spPr/>
        <p:txBody>
          <a:bodyPr/>
          <a:lstStyle/>
          <a:p>
            <a:fld id="{A91F31AE-2667-456D-A72A-8A336994129B}" type="datetime1">
              <a:rPr lang="en-US" smtClean="0"/>
              <a:t>9/30/2026</a:t>
            </a:fld>
            <a:endParaRPr lang="tr-TR"/>
          </a:p>
        </p:txBody>
      </p:sp>
      <p:sp>
        <p:nvSpPr>
          <p:cNvPr id="6" name="Alt Bilgi Yer Tutucusu 5">
            <a:extLst>
              <a:ext uri="{FF2B5EF4-FFF2-40B4-BE49-F238E27FC236}">
                <a16:creationId xmlns:a16="http://schemas.microsoft.com/office/drawing/2014/main" id="{E4756982-F103-425C-AC43-7EF979818AB0}"/>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73AFE97-B01A-4B45-9A2C-1630687E74A9}"/>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2326557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8F2D703-C7DE-4B28-9967-486596596A27}"/>
              </a:ext>
            </a:extLst>
          </p:cNvPr>
          <p:cNvSpPr>
            <a:spLocks noGrp="1"/>
          </p:cNvSpPr>
          <p:nvPr>
            <p:ph type="title"/>
          </p:nvPr>
        </p:nvSpPr>
        <p:spPr>
          <a:xfrm>
            <a:off x="1119718" y="609600"/>
            <a:ext cx="5242983" cy="2133600"/>
          </a:xfrm>
        </p:spPr>
        <p:txBody>
          <a:bodyPr anchor="b"/>
          <a:lstStyle>
            <a:lvl1pPr>
              <a:defRPr sz="4267"/>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E9B36578-8AED-40D2-BF98-BBCE88F2BFAE}"/>
              </a:ext>
            </a:extLst>
          </p:cNvPr>
          <p:cNvSpPr>
            <a:spLocks noGrp="1"/>
          </p:cNvSpPr>
          <p:nvPr>
            <p:ph type="pic" idx="1"/>
          </p:nvPr>
        </p:nvSpPr>
        <p:spPr>
          <a:xfrm>
            <a:off x="6910917" y="1316567"/>
            <a:ext cx="8229600" cy="6498167"/>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tr-TR"/>
          </a:p>
        </p:txBody>
      </p:sp>
      <p:sp>
        <p:nvSpPr>
          <p:cNvPr id="4" name="Metin Yer Tutucusu 3">
            <a:extLst>
              <a:ext uri="{FF2B5EF4-FFF2-40B4-BE49-F238E27FC236}">
                <a16:creationId xmlns:a16="http://schemas.microsoft.com/office/drawing/2014/main" id="{3A471167-7D75-4341-AEE1-F522E2B76B71}"/>
              </a:ext>
            </a:extLst>
          </p:cNvPr>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885E7CE5-BBDA-4AA4-93E9-AA2DD4EAFFB8}"/>
              </a:ext>
            </a:extLst>
          </p:cNvPr>
          <p:cNvSpPr>
            <a:spLocks noGrp="1"/>
          </p:cNvSpPr>
          <p:nvPr>
            <p:ph type="dt" sz="half" idx="10"/>
          </p:nvPr>
        </p:nvSpPr>
        <p:spPr/>
        <p:txBody>
          <a:bodyPr/>
          <a:lstStyle/>
          <a:p>
            <a:fld id="{CECBD65D-E866-486D-BA99-44A87C05DC44}" type="datetime1">
              <a:rPr lang="en-US" smtClean="0"/>
              <a:t>9/30/2026</a:t>
            </a:fld>
            <a:endParaRPr lang="tr-TR"/>
          </a:p>
        </p:txBody>
      </p:sp>
      <p:sp>
        <p:nvSpPr>
          <p:cNvPr id="6" name="Alt Bilgi Yer Tutucusu 5">
            <a:extLst>
              <a:ext uri="{FF2B5EF4-FFF2-40B4-BE49-F238E27FC236}">
                <a16:creationId xmlns:a16="http://schemas.microsoft.com/office/drawing/2014/main" id="{3C088DD7-F201-4604-A3B9-98B444FFBCA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5AEA6FC-0D77-4499-AED0-38F503EF4545}"/>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39572450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F3D0C97-B6ED-48AD-A666-65D813FD0CAE}"/>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D8A190E2-7478-4534-8874-9B395AA39B3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2EFCB769-8AE7-4A16-B813-9089110E0F8B}"/>
              </a:ext>
            </a:extLst>
          </p:cNvPr>
          <p:cNvSpPr>
            <a:spLocks noGrp="1"/>
          </p:cNvSpPr>
          <p:nvPr>
            <p:ph type="dt" sz="half" idx="10"/>
          </p:nvPr>
        </p:nvSpPr>
        <p:spPr/>
        <p:txBody>
          <a:bodyPr/>
          <a:lstStyle/>
          <a:p>
            <a:fld id="{A527CC0B-ED88-4F03-93AF-4E68A9AA6386}" type="datetime1">
              <a:rPr lang="en-US" smtClean="0"/>
              <a:t>9/30/2026</a:t>
            </a:fld>
            <a:endParaRPr lang="tr-TR"/>
          </a:p>
        </p:txBody>
      </p:sp>
      <p:sp>
        <p:nvSpPr>
          <p:cNvPr id="5" name="Alt Bilgi Yer Tutucusu 4">
            <a:extLst>
              <a:ext uri="{FF2B5EF4-FFF2-40B4-BE49-F238E27FC236}">
                <a16:creationId xmlns:a16="http://schemas.microsoft.com/office/drawing/2014/main" id="{EBC218CD-03F4-480C-BB16-7F91B8CE459D}"/>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0C3FA7-181A-4164-8B38-331F47C74450}"/>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37150396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11CF6489-BC5C-4116-9A15-7B62C8DE0CF7}"/>
              </a:ext>
            </a:extLst>
          </p:cNvPr>
          <p:cNvSpPr>
            <a:spLocks noGrp="1"/>
          </p:cNvSpPr>
          <p:nvPr>
            <p:ph type="title" orient="vert"/>
          </p:nvPr>
        </p:nvSpPr>
        <p:spPr>
          <a:xfrm>
            <a:off x="11633200" y="486834"/>
            <a:ext cx="3505200" cy="7749117"/>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66A881F1-571C-48D0-9003-57DA81ECE953}"/>
              </a:ext>
            </a:extLst>
          </p:cNvPr>
          <p:cNvSpPr>
            <a:spLocks noGrp="1"/>
          </p:cNvSpPr>
          <p:nvPr>
            <p:ph type="body" orient="vert" idx="1"/>
          </p:nvPr>
        </p:nvSpPr>
        <p:spPr>
          <a:xfrm>
            <a:off x="1117600" y="486834"/>
            <a:ext cx="10312400" cy="7749117"/>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D622C8A0-046C-4241-9AD2-4800F2C20EFC}"/>
              </a:ext>
            </a:extLst>
          </p:cNvPr>
          <p:cNvSpPr>
            <a:spLocks noGrp="1"/>
          </p:cNvSpPr>
          <p:nvPr>
            <p:ph type="dt" sz="half" idx="10"/>
          </p:nvPr>
        </p:nvSpPr>
        <p:spPr/>
        <p:txBody>
          <a:bodyPr/>
          <a:lstStyle/>
          <a:p>
            <a:fld id="{CDB703B6-2EAE-432D-A51F-DB23FFD41981}" type="datetime1">
              <a:rPr lang="en-US" smtClean="0"/>
              <a:t>9/30/2026</a:t>
            </a:fld>
            <a:endParaRPr lang="tr-TR"/>
          </a:p>
        </p:txBody>
      </p:sp>
      <p:sp>
        <p:nvSpPr>
          <p:cNvPr id="5" name="Alt Bilgi Yer Tutucusu 4">
            <a:extLst>
              <a:ext uri="{FF2B5EF4-FFF2-40B4-BE49-F238E27FC236}">
                <a16:creationId xmlns:a16="http://schemas.microsoft.com/office/drawing/2014/main" id="{738F12E7-6878-4022-9EE2-1FC92DBF4B01}"/>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6647270-598E-4FA0-B718-EB879B8FDD9C}"/>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23335341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2980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F1F89B-2752-42C9-956B-3D42D80A29DB}" type="datetime1">
              <a:rPr lang="en-US" smtClean="0"/>
              <a:t>9/30/2026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15EB7920-8CD1-435E-BC2D-8A00F6197E8A}"/>
              </a:ext>
            </a:extLst>
          </p:cNvPr>
          <p:cNvSpPr>
            <a:spLocks noGrp="1"/>
          </p:cNvSpPr>
          <p:nvPr>
            <p:ph type="title"/>
          </p:nvPr>
        </p:nvSpPr>
        <p:spPr>
          <a:xfrm>
            <a:off x="1117600" y="486834"/>
            <a:ext cx="14020800" cy="1767417"/>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0E89F927-32AC-4F2B-9D71-8CC5CD5D0450}"/>
              </a:ext>
            </a:extLst>
          </p:cNvPr>
          <p:cNvSpPr>
            <a:spLocks noGrp="1"/>
          </p:cNvSpPr>
          <p:nvPr>
            <p:ph type="body" idx="1"/>
          </p:nvPr>
        </p:nvSpPr>
        <p:spPr>
          <a:xfrm>
            <a:off x="1117600" y="2434167"/>
            <a:ext cx="14020800" cy="5801784"/>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0C1231E0-1A86-4EA3-8E14-CF1465D4309E}"/>
              </a:ext>
            </a:extLst>
          </p:cNvPr>
          <p:cNvSpPr>
            <a:spLocks noGrp="1"/>
          </p:cNvSpPr>
          <p:nvPr>
            <p:ph type="dt" sz="half" idx="2"/>
          </p:nvPr>
        </p:nvSpPr>
        <p:spPr>
          <a:xfrm>
            <a:off x="1117600" y="8475134"/>
            <a:ext cx="36576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C8BBB9A4-6F18-4777-9CAF-22C9FD114455}" type="datetime1">
              <a:rPr lang="en-US" smtClean="0"/>
              <a:t>9/30/2026</a:t>
            </a:fld>
            <a:endParaRPr lang="tr-TR"/>
          </a:p>
        </p:txBody>
      </p:sp>
      <p:sp>
        <p:nvSpPr>
          <p:cNvPr id="5" name="Alt Bilgi Yer Tutucusu 4">
            <a:extLst>
              <a:ext uri="{FF2B5EF4-FFF2-40B4-BE49-F238E27FC236}">
                <a16:creationId xmlns:a16="http://schemas.microsoft.com/office/drawing/2014/main" id="{0E8CD1E9-39A0-477B-83EF-631AEE6E9ADC}"/>
              </a:ext>
            </a:extLst>
          </p:cNvPr>
          <p:cNvSpPr>
            <a:spLocks noGrp="1"/>
          </p:cNvSpPr>
          <p:nvPr>
            <p:ph type="ftr" sz="quarter" idx="3"/>
          </p:nvPr>
        </p:nvSpPr>
        <p:spPr>
          <a:xfrm>
            <a:off x="5384800" y="8475134"/>
            <a:ext cx="54864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D0B2DA88-0FBB-4501-96BB-46FBAE7A267C}"/>
              </a:ext>
            </a:extLst>
          </p:cNvPr>
          <p:cNvSpPr>
            <a:spLocks noGrp="1"/>
          </p:cNvSpPr>
          <p:nvPr>
            <p:ph type="sldNum" sz="quarter" idx="4"/>
          </p:nvPr>
        </p:nvSpPr>
        <p:spPr>
          <a:xfrm>
            <a:off x="11480800" y="8475134"/>
            <a:ext cx="36576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E3981B6B-8E1A-4C95-9CC1-146BB7744AC8}" type="slidenum">
              <a:rPr lang="tr-TR" smtClean="0"/>
              <a:t>‹#›</a:t>
            </a:fld>
            <a:endParaRPr lang="tr-TR"/>
          </a:p>
        </p:txBody>
      </p:sp>
    </p:spTree>
    <p:extLst>
      <p:ext uri="{BB962C8B-B14F-4D97-AF65-F5344CB8AC3E}">
        <p14:creationId xmlns:p14="http://schemas.microsoft.com/office/powerpoint/2010/main" val="2735389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tr-TR"/>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73988"/>
      </p:ext>
    </p:extLst>
  </p:cSld>
  <p:clrMap bg1="lt1" tx1="dk1" bg2="lt2" tx2="dk2" accent1="accent1" accent2="accent2" accent3="accent3" accent4="accent4" accent5="accent5" accent6="accent6" hlink="hlink" folHlink="folHlink"/>
  <p:sldLayoutIdLst>
    <p:sldLayoutId id="2147483673" r:id="rId1"/>
  </p:sldLayoutIdLst>
  <p:hf sldNum="0"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7.png"/><Relationship Id="rId3" Type="http://schemas.openxmlformats.org/officeDocument/2006/relationships/hyperlink" Target="https://www.youtube.com/@engindemirci44" TargetMode="External"/><Relationship Id="rId7" Type="http://schemas.openxmlformats.org/officeDocument/2006/relationships/hyperlink" Target="https://tr.pinterest.com/engindemirci44/_profile/" TargetMode="External"/><Relationship Id="rId12"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hyperlink" Target="https://ogretmensosyalbilgiler.wordpress.com/" TargetMode="External"/><Relationship Id="rId5" Type="http://schemas.openxmlformats.org/officeDocument/2006/relationships/hyperlink" Target="https://www.instagram.com/engindemirci44/" TargetMode="External"/><Relationship Id="rId15" Type="http://schemas.openxmlformats.org/officeDocument/2006/relationships/image" Target="../media/image9.pn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hyperlink" Target="https://www.facebook.com/engin.demirci.393" TargetMode="External"/><Relationship Id="rId1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jpg"/></Relationships>
</file>

<file path=ppt/slides/_rels/slide1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diagramLayout" Target="../diagrams/layout1.xml"/><Relationship Id="rId7" Type="http://schemas.openxmlformats.org/officeDocument/2006/relationships/image" Target="../media/image31.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jpg"/><Relationship Id="rId4" Type="http://schemas.openxmlformats.org/officeDocument/2006/relationships/audio" Target="../media/audio6.wav"/></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42.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6.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44.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4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8.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notesSlide" Target="../notesSlides/notesSlide10.xml"/><Relationship Id="rId1" Type="http://schemas.openxmlformats.org/officeDocument/2006/relationships/slideLayout" Target="../slideLayouts/slideLayout23.xml"/><Relationship Id="rId5" Type="http://schemas.openxmlformats.org/officeDocument/2006/relationships/slide" Target="slide91.xml"/><Relationship Id="rId4" Type="http://schemas.openxmlformats.org/officeDocument/2006/relationships/slide" Target="slide75.xml"/></Relationships>
</file>

<file path=ppt/slides/_rels/slide5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5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2.xml"/><Relationship Id="rId1" Type="http://schemas.openxmlformats.org/officeDocument/2006/relationships/slideLayout" Target="../slideLayouts/slideLayout23.xml"/><Relationship Id="rId4" Type="http://schemas.openxmlformats.org/officeDocument/2006/relationships/slide" Target="slide56.xml"/></Relationships>
</file>

<file path=ppt/slides/_rels/slide5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slide" Target="slide57.xml"/></Relationships>
</file>

<file path=ppt/slides/_rels/slide5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4.xml"/><Relationship Id="rId1" Type="http://schemas.openxmlformats.org/officeDocument/2006/relationships/slideLayout" Target="../slideLayouts/slideLayout23.xml"/><Relationship Id="rId4" Type="http://schemas.openxmlformats.org/officeDocument/2006/relationships/slide" Target="slide58.xml"/></Relationships>
</file>

<file path=ppt/slides/_rels/slide5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5.xml"/><Relationship Id="rId1" Type="http://schemas.openxmlformats.org/officeDocument/2006/relationships/slideLayout" Target="../slideLayouts/slideLayout23.xml"/><Relationship Id="rId4" Type="http://schemas.openxmlformats.org/officeDocument/2006/relationships/slide" Target="slide59.xml"/></Relationships>
</file>

<file path=ppt/slides/_rels/slide59.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slide" Target="slide60.xml"/></Relationships>
</file>

<file path=ppt/slides/_rels/slide6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slide" Target="slide61.xml"/></Relationships>
</file>

<file path=ppt/slides/_rels/slide61.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8.xml"/><Relationship Id="rId1" Type="http://schemas.openxmlformats.org/officeDocument/2006/relationships/slideLayout" Target="../slideLayouts/slideLayout23.xml"/><Relationship Id="rId4" Type="http://schemas.openxmlformats.org/officeDocument/2006/relationships/slide" Target="slide62.xml"/></Relationships>
</file>

<file path=ppt/slides/_rels/slide6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9.xml"/><Relationship Id="rId1" Type="http://schemas.openxmlformats.org/officeDocument/2006/relationships/slideLayout" Target="../slideLayouts/slideLayout23.xml"/><Relationship Id="rId4" Type="http://schemas.openxmlformats.org/officeDocument/2006/relationships/slide" Target="slide63.xml"/></Relationships>
</file>

<file path=ppt/slides/_rels/slide63.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0.xml"/><Relationship Id="rId1" Type="http://schemas.openxmlformats.org/officeDocument/2006/relationships/slideLayout" Target="../slideLayouts/slideLayout23.xml"/><Relationship Id="rId4" Type="http://schemas.openxmlformats.org/officeDocument/2006/relationships/slide" Target="slide64.xml"/></Relationships>
</file>

<file path=ppt/slides/_rels/slide6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1.xml"/><Relationship Id="rId1" Type="http://schemas.openxmlformats.org/officeDocument/2006/relationships/slideLayout" Target="../slideLayouts/slideLayout23.xml"/><Relationship Id="rId4" Type="http://schemas.openxmlformats.org/officeDocument/2006/relationships/slide" Target="slide65.xml"/></Relationships>
</file>

<file path=ppt/slides/_rels/slide6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2.xml"/><Relationship Id="rId1" Type="http://schemas.openxmlformats.org/officeDocument/2006/relationships/slideLayout" Target="../slideLayouts/slideLayout23.xml"/><Relationship Id="rId4" Type="http://schemas.openxmlformats.org/officeDocument/2006/relationships/slide" Target="slide66.xml"/></Relationships>
</file>

<file path=ppt/slides/_rels/slide6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3.xml"/><Relationship Id="rId1" Type="http://schemas.openxmlformats.org/officeDocument/2006/relationships/slideLayout" Target="../slideLayouts/slideLayout23.xml"/><Relationship Id="rId4" Type="http://schemas.openxmlformats.org/officeDocument/2006/relationships/slide" Target="slide67.xml"/></Relationships>
</file>

<file path=ppt/slides/_rels/slide6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4.xml"/><Relationship Id="rId1" Type="http://schemas.openxmlformats.org/officeDocument/2006/relationships/slideLayout" Target="../slideLayouts/slideLayout23.xml"/><Relationship Id="rId4" Type="http://schemas.openxmlformats.org/officeDocument/2006/relationships/slide" Target="slide68.xml"/></Relationships>
</file>

<file path=ppt/slides/_rels/slide6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5.xml"/><Relationship Id="rId1" Type="http://schemas.openxmlformats.org/officeDocument/2006/relationships/slideLayout" Target="../slideLayouts/slideLayout23.xml"/><Relationship Id="rId4" Type="http://schemas.openxmlformats.org/officeDocument/2006/relationships/slide" Target="slide69.xml"/></Relationships>
</file>

<file path=ppt/slides/_rels/slide69.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6.xml"/><Relationship Id="rId1" Type="http://schemas.openxmlformats.org/officeDocument/2006/relationships/slideLayout" Target="../slideLayouts/slideLayout23.xml"/><Relationship Id="rId4" Type="http://schemas.openxmlformats.org/officeDocument/2006/relationships/slide" Target="slide70.xml"/></Relationships>
</file>

<file path=ppt/slides/_rels/slide7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7.xml"/><Relationship Id="rId1" Type="http://schemas.openxmlformats.org/officeDocument/2006/relationships/slideLayout" Target="../slideLayouts/slideLayout23.xml"/><Relationship Id="rId4" Type="http://schemas.openxmlformats.org/officeDocument/2006/relationships/slide" Target="slide71.xml"/></Relationships>
</file>

<file path=ppt/slides/_rels/slide71.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8.xml"/><Relationship Id="rId1" Type="http://schemas.openxmlformats.org/officeDocument/2006/relationships/slideLayout" Target="../slideLayouts/slideLayout23.xml"/><Relationship Id="rId4" Type="http://schemas.openxmlformats.org/officeDocument/2006/relationships/slide" Target="slide72.xml"/></Relationships>
</file>

<file path=ppt/slides/_rels/slide7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29.xml"/><Relationship Id="rId1" Type="http://schemas.openxmlformats.org/officeDocument/2006/relationships/slideLayout" Target="../slideLayouts/slideLayout23.xml"/><Relationship Id="rId4" Type="http://schemas.openxmlformats.org/officeDocument/2006/relationships/slide" Target="slide73.xml"/></Relationships>
</file>

<file path=ppt/slides/_rels/slide73.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0.xml"/><Relationship Id="rId1" Type="http://schemas.openxmlformats.org/officeDocument/2006/relationships/slideLayout" Target="../slideLayouts/slideLayout23.xml"/><Relationship Id="rId4" Type="http://schemas.openxmlformats.org/officeDocument/2006/relationships/slide" Target="slide75.xml"/></Relationships>
</file>

<file path=ppt/slides/_rels/slide7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1.xml"/><Relationship Id="rId1" Type="http://schemas.openxmlformats.org/officeDocument/2006/relationships/slideLayout" Target="../slideLayouts/slideLayout23.xml"/><Relationship Id="rId4" Type="http://schemas.openxmlformats.org/officeDocument/2006/relationships/slide" Target="slide75.xml"/></Relationships>
</file>

<file path=ppt/slides/_rels/slide7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2.xml"/><Relationship Id="rId1" Type="http://schemas.openxmlformats.org/officeDocument/2006/relationships/slideLayout" Target="../slideLayouts/slideLayout23.xml"/><Relationship Id="rId4" Type="http://schemas.openxmlformats.org/officeDocument/2006/relationships/slide" Target="slide76.xml"/></Relationships>
</file>

<file path=ppt/slides/_rels/slide7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3.xml"/><Relationship Id="rId1" Type="http://schemas.openxmlformats.org/officeDocument/2006/relationships/slideLayout" Target="../slideLayouts/slideLayout23.xml"/><Relationship Id="rId4" Type="http://schemas.openxmlformats.org/officeDocument/2006/relationships/slide" Target="slide77.xml"/></Relationships>
</file>

<file path=ppt/slides/_rels/slide7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4.xml"/><Relationship Id="rId1" Type="http://schemas.openxmlformats.org/officeDocument/2006/relationships/slideLayout" Target="../slideLayouts/slideLayout23.xml"/><Relationship Id="rId4" Type="http://schemas.openxmlformats.org/officeDocument/2006/relationships/slide" Target="slide78.xml"/></Relationships>
</file>

<file path=ppt/slides/_rels/slide7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5.xml"/><Relationship Id="rId1" Type="http://schemas.openxmlformats.org/officeDocument/2006/relationships/slideLayout" Target="../slideLayouts/slideLayout23.xml"/><Relationship Id="rId4" Type="http://schemas.openxmlformats.org/officeDocument/2006/relationships/slide" Target="slide79.xml"/></Relationships>
</file>

<file path=ppt/slides/_rels/slide79.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6.xml"/><Relationship Id="rId1" Type="http://schemas.openxmlformats.org/officeDocument/2006/relationships/slideLayout" Target="../slideLayouts/slideLayout23.xml"/><Relationship Id="rId4" Type="http://schemas.openxmlformats.org/officeDocument/2006/relationships/slide" Target="slide80.xml"/></Relationships>
</file>

<file path=ppt/slides/_rels/slide8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7.xml"/><Relationship Id="rId1" Type="http://schemas.openxmlformats.org/officeDocument/2006/relationships/slideLayout" Target="../slideLayouts/slideLayout23.xml"/><Relationship Id="rId4" Type="http://schemas.openxmlformats.org/officeDocument/2006/relationships/slide" Target="slide81.xml"/></Relationships>
</file>

<file path=ppt/slides/_rels/slide81.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8.xml"/><Relationship Id="rId1" Type="http://schemas.openxmlformats.org/officeDocument/2006/relationships/slideLayout" Target="../slideLayouts/slideLayout23.xml"/><Relationship Id="rId4" Type="http://schemas.openxmlformats.org/officeDocument/2006/relationships/slide" Target="slide82.xml"/></Relationships>
</file>

<file path=ppt/slides/_rels/slide8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39.xml"/><Relationship Id="rId1" Type="http://schemas.openxmlformats.org/officeDocument/2006/relationships/slideLayout" Target="../slideLayouts/slideLayout23.xml"/><Relationship Id="rId4" Type="http://schemas.openxmlformats.org/officeDocument/2006/relationships/slide" Target="slide83.xml"/></Relationships>
</file>

<file path=ppt/slides/_rels/slide83.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0.xml"/><Relationship Id="rId1" Type="http://schemas.openxmlformats.org/officeDocument/2006/relationships/slideLayout" Target="../slideLayouts/slideLayout23.xml"/><Relationship Id="rId4" Type="http://schemas.openxmlformats.org/officeDocument/2006/relationships/slide" Target="slide88.xml"/></Relationships>
</file>

<file path=ppt/slides/_rels/slide8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1.xml"/><Relationship Id="rId1" Type="http://schemas.openxmlformats.org/officeDocument/2006/relationships/slideLayout" Target="../slideLayouts/slideLayout23.xml"/><Relationship Id="rId4" Type="http://schemas.openxmlformats.org/officeDocument/2006/relationships/slide" Target="slide85.xml"/></Relationships>
</file>

<file path=ppt/slides/_rels/slide8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2.xml"/><Relationship Id="rId1" Type="http://schemas.openxmlformats.org/officeDocument/2006/relationships/slideLayout" Target="../slideLayouts/slideLayout23.xml"/><Relationship Id="rId4" Type="http://schemas.openxmlformats.org/officeDocument/2006/relationships/slide" Target="slide86.xml"/></Relationships>
</file>

<file path=ppt/slides/_rels/slide8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3.xml"/><Relationship Id="rId1" Type="http://schemas.openxmlformats.org/officeDocument/2006/relationships/slideLayout" Target="../slideLayouts/slideLayout23.xml"/><Relationship Id="rId4" Type="http://schemas.openxmlformats.org/officeDocument/2006/relationships/slide" Target="slide87.xml"/></Relationships>
</file>

<file path=ppt/slides/_rels/slide8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4.xml"/><Relationship Id="rId1" Type="http://schemas.openxmlformats.org/officeDocument/2006/relationships/slideLayout" Target="../slideLayouts/slideLayout23.xml"/><Relationship Id="rId4" Type="http://schemas.openxmlformats.org/officeDocument/2006/relationships/slide" Target="slide88.xml"/></Relationships>
</file>

<file path=ppt/slides/_rels/slide8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5.xml"/><Relationship Id="rId1" Type="http://schemas.openxmlformats.org/officeDocument/2006/relationships/slideLayout" Target="../slideLayouts/slideLayout23.xml"/><Relationship Id="rId4" Type="http://schemas.openxmlformats.org/officeDocument/2006/relationships/slide" Target="slide89.xml"/></Relationships>
</file>

<file path=ppt/slides/_rels/slide89.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6.xml"/><Relationship Id="rId1" Type="http://schemas.openxmlformats.org/officeDocument/2006/relationships/slideLayout" Target="../slideLayouts/slideLayout23.xml"/><Relationship Id="rId4" Type="http://schemas.openxmlformats.org/officeDocument/2006/relationships/slide" Target="slide90.xml"/></Relationships>
</file>

<file path=ppt/slides/_rels/slide9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3.xml"/></Relationships>
</file>

<file path=ppt/slides/_rels/slide9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49.xml"/><Relationship Id="rId1" Type="http://schemas.openxmlformats.org/officeDocument/2006/relationships/slideLayout" Target="../slideLayouts/slideLayout23.xml"/><Relationship Id="rId4" Type="http://schemas.openxmlformats.org/officeDocument/2006/relationships/slide" Target="slide93.xml"/></Relationships>
</file>

<file path=ppt/slides/_rels/slide93.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0.xml"/><Relationship Id="rId1" Type="http://schemas.openxmlformats.org/officeDocument/2006/relationships/slideLayout" Target="../slideLayouts/slideLayout23.xml"/><Relationship Id="rId4" Type="http://schemas.openxmlformats.org/officeDocument/2006/relationships/slide" Target="slide94.xml"/></Relationships>
</file>

<file path=ppt/slides/_rels/slide9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1.xml"/><Relationship Id="rId1" Type="http://schemas.openxmlformats.org/officeDocument/2006/relationships/slideLayout" Target="../slideLayouts/slideLayout23.xml"/></Relationships>
</file>

<file path=ppt/slides/_rels/slide9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2.xml"/><Relationship Id="rId1" Type="http://schemas.openxmlformats.org/officeDocument/2006/relationships/slideLayout" Target="../slideLayouts/slideLayout23.xml"/><Relationship Id="rId4" Type="http://schemas.openxmlformats.org/officeDocument/2006/relationships/slide" Target="slide54.xml"/></Relationships>
</file>

<file path=ppt/slides/_rels/slide9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3.xml"/><Relationship Id="rId1" Type="http://schemas.openxmlformats.org/officeDocument/2006/relationships/slideLayout" Target="../slideLayouts/slideLayout23.xml"/><Relationship Id="rId4" Type="http://schemas.openxmlformats.org/officeDocument/2006/relationships/slide" Target="slide97.xml"/></Relationships>
</file>

<file path=ppt/slides/_rels/slide9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4.xml"/><Relationship Id="rId1" Type="http://schemas.openxmlformats.org/officeDocument/2006/relationships/slideLayout" Target="../slideLayouts/slideLayout23.xml"/><Relationship Id="rId4" Type="http://schemas.openxmlformats.org/officeDocument/2006/relationships/slide" Target="slide98.xml"/></Relationships>
</file>

<file path=ppt/slides/_rels/slide9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5.xml"/><Relationship Id="rId1" Type="http://schemas.openxmlformats.org/officeDocument/2006/relationships/slideLayout" Target="../slideLayouts/slideLayout23.xml"/><Relationship Id="rId4" Type="http://schemas.openxmlformats.org/officeDocument/2006/relationships/slide" Target="slide99.xml"/></Relationships>
</file>

<file path=ppt/slides/_rels/slide99.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6.xml"/><Relationship Id="rId1" Type="http://schemas.openxmlformats.org/officeDocument/2006/relationships/slideLayout" Target="../slideLayouts/slideLayout23.xml"/><Relationship Id="rId4" Type="http://schemas.openxmlformats.org/officeDocument/2006/relationships/slide" Target="slide100.xml"/></Relationships>
</file>

<file path=ppt/slides/_rels/slide10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7.xml"/><Relationship Id="rId1" Type="http://schemas.openxmlformats.org/officeDocument/2006/relationships/slideLayout" Target="../slideLayouts/slideLayout23.xml"/><Relationship Id="rId4" Type="http://schemas.openxmlformats.org/officeDocument/2006/relationships/slide" Target="slide101.xml"/></Relationships>
</file>

<file path=ppt/slides/_rels/slide101.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8.xml"/><Relationship Id="rId1" Type="http://schemas.openxmlformats.org/officeDocument/2006/relationships/slideLayout" Target="../slideLayouts/slideLayout23.xml"/><Relationship Id="rId4" Type="http://schemas.openxmlformats.org/officeDocument/2006/relationships/slide" Target="slide102.xml"/></Relationships>
</file>

<file path=ppt/slides/_rels/slide10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59.xml"/><Relationship Id="rId1" Type="http://schemas.openxmlformats.org/officeDocument/2006/relationships/slideLayout" Target="../slideLayouts/slideLayout23.xml"/></Relationships>
</file>

<file path=ppt/slides/_rels/slide103.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60.xml"/><Relationship Id="rId1" Type="http://schemas.openxmlformats.org/officeDocument/2006/relationships/slideLayout" Target="../slideLayouts/slideLayout23.xml"/></Relationships>
</file>

<file path=ppt/slides/_rels/slide10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61.xml"/><Relationship Id="rId1" Type="http://schemas.openxmlformats.org/officeDocument/2006/relationships/slideLayout" Target="../slideLayouts/slideLayout23.xml"/><Relationship Id="rId4" Type="http://schemas.openxmlformats.org/officeDocument/2006/relationships/slide" Target="slide105.xml"/></Relationships>
</file>

<file path=ppt/slides/_rels/slide10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62.xml"/><Relationship Id="rId1" Type="http://schemas.openxmlformats.org/officeDocument/2006/relationships/slideLayout" Target="../slideLayouts/slideLayout23.xml"/><Relationship Id="rId4" Type="http://schemas.openxmlformats.org/officeDocument/2006/relationships/slide" Target="slide106.xml"/></Relationships>
</file>

<file path=ppt/slides/_rels/slide10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63.xml"/><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64.xml"/><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90.png"/><Relationship Id="rId18" Type="http://schemas.openxmlformats.org/officeDocument/2006/relationships/image" Target="../media/image95.png"/><Relationship Id="rId3" Type="http://schemas.openxmlformats.org/officeDocument/2006/relationships/image" Target="../media/image81.png"/><Relationship Id="rId7" Type="http://schemas.openxmlformats.org/officeDocument/2006/relationships/hyperlink" Target="https://www.youtube.com/@engindemirci44" TargetMode="External"/><Relationship Id="rId12" Type="http://schemas.openxmlformats.org/officeDocument/2006/relationships/image" Target="../media/image89.png"/><Relationship Id="rId17" Type="http://schemas.openxmlformats.org/officeDocument/2006/relationships/image" Target="../media/image94.jpeg"/><Relationship Id="rId2" Type="http://schemas.openxmlformats.org/officeDocument/2006/relationships/notesSlide" Target="../notesSlides/notesSlide65.xml"/><Relationship Id="rId16" Type="http://schemas.openxmlformats.org/officeDocument/2006/relationships/image" Target="../media/image93.png"/><Relationship Id="rId1" Type="http://schemas.openxmlformats.org/officeDocument/2006/relationships/slideLayout" Target="../slideLayouts/slideLayout13.xml"/><Relationship Id="rId6" Type="http://schemas.openxmlformats.org/officeDocument/2006/relationships/image" Target="../media/image84.png"/><Relationship Id="rId11" Type="http://schemas.openxmlformats.org/officeDocument/2006/relationships/image" Target="../media/image88.png"/><Relationship Id="rId5" Type="http://schemas.openxmlformats.org/officeDocument/2006/relationships/image" Target="../media/image83.png"/><Relationship Id="rId15" Type="http://schemas.openxmlformats.org/officeDocument/2006/relationships/image" Target="../media/image92.png"/><Relationship Id="rId10" Type="http://schemas.openxmlformats.org/officeDocument/2006/relationships/image" Target="../media/image87.png"/><Relationship Id="rId4" Type="http://schemas.openxmlformats.org/officeDocument/2006/relationships/image" Target="../media/image82.png"/><Relationship Id="rId9" Type="http://schemas.openxmlformats.org/officeDocument/2006/relationships/image" Target="../media/image86.jpeg"/><Relationship Id="rId1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CB15269D-D85F-594E-18FB-DED256FF71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pic>
        <p:nvPicPr>
          <p:cNvPr id="4" name="Resim 3">
            <a:hlinkClick r:id="rId3"/>
            <a:extLst>
              <a:ext uri="{FF2B5EF4-FFF2-40B4-BE49-F238E27FC236}">
                <a16:creationId xmlns:a16="http://schemas.microsoft.com/office/drawing/2014/main" id="{09DAA606-3A00-442C-2C6A-4CD0928A1E91}"/>
              </a:ext>
            </a:extLst>
          </p:cNvPr>
          <p:cNvPicPr>
            <a:picLocks noChangeAspect="1"/>
          </p:cNvPicPr>
          <p:nvPr/>
        </p:nvPicPr>
        <p:blipFill>
          <a:blip r:embed="rId4"/>
          <a:stretch>
            <a:fillRect/>
          </a:stretch>
        </p:blipFill>
        <p:spPr>
          <a:xfrm>
            <a:off x="13325910" y="8580199"/>
            <a:ext cx="556245" cy="536225"/>
          </a:xfrm>
          <a:prstGeom prst="rect">
            <a:avLst/>
          </a:prstGeom>
        </p:spPr>
      </p:pic>
      <p:pic>
        <p:nvPicPr>
          <p:cNvPr id="5" name="Resim 4">
            <a:hlinkClick r:id="rId5"/>
            <a:extLst>
              <a:ext uri="{FF2B5EF4-FFF2-40B4-BE49-F238E27FC236}">
                <a16:creationId xmlns:a16="http://schemas.microsoft.com/office/drawing/2014/main" id="{057F2561-CA5F-8E76-9BC2-EE08B29360B9}"/>
              </a:ext>
            </a:extLst>
          </p:cNvPr>
          <p:cNvPicPr>
            <a:picLocks noChangeAspect="1"/>
          </p:cNvPicPr>
          <p:nvPr/>
        </p:nvPicPr>
        <p:blipFill>
          <a:blip r:embed="rId6"/>
          <a:stretch>
            <a:fillRect/>
          </a:stretch>
        </p:blipFill>
        <p:spPr>
          <a:xfrm>
            <a:off x="12724324" y="8584154"/>
            <a:ext cx="537655" cy="536225"/>
          </a:xfrm>
          <a:prstGeom prst="rect">
            <a:avLst/>
          </a:prstGeom>
        </p:spPr>
      </p:pic>
      <p:pic>
        <p:nvPicPr>
          <p:cNvPr id="6" name="Resim 5">
            <a:hlinkClick r:id="rId7"/>
            <a:extLst>
              <a:ext uri="{FF2B5EF4-FFF2-40B4-BE49-F238E27FC236}">
                <a16:creationId xmlns:a16="http://schemas.microsoft.com/office/drawing/2014/main" id="{44A2CC82-E908-30BE-8893-600DED3DC42A}"/>
              </a:ext>
            </a:extLst>
          </p:cNvPr>
          <p:cNvPicPr>
            <a:picLocks noChangeAspect="1"/>
          </p:cNvPicPr>
          <p:nvPr/>
        </p:nvPicPr>
        <p:blipFill rotWithShape="1">
          <a:blip r:embed="rId8"/>
          <a:srcRect l="-650" t="66618" r="78978" b="-1691"/>
          <a:stretch/>
        </p:blipFill>
        <p:spPr>
          <a:xfrm>
            <a:off x="13882155" y="8566235"/>
            <a:ext cx="546281" cy="564154"/>
          </a:xfrm>
          <a:prstGeom prst="rect">
            <a:avLst/>
          </a:prstGeom>
        </p:spPr>
      </p:pic>
      <p:pic>
        <p:nvPicPr>
          <p:cNvPr id="7" name="Resim 6">
            <a:hlinkClick r:id="rId9"/>
            <a:extLst>
              <a:ext uri="{FF2B5EF4-FFF2-40B4-BE49-F238E27FC236}">
                <a16:creationId xmlns:a16="http://schemas.microsoft.com/office/drawing/2014/main" id="{3A372258-CF40-84D3-8C8C-8AF57F73B998}"/>
              </a:ext>
            </a:extLst>
          </p:cNvPr>
          <p:cNvPicPr>
            <a:picLocks noChangeAspect="1"/>
          </p:cNvPicPr>
          <p:nvPr/>
        </p:nvPicPr>
        <p:blipFill>
          <a:blip r:embed="rId10"/>
          <a:stretch>
            <a:fillRect/>
          </a:stretch>
        </p:blipFill>
        <p:spPr>
          <a:xfrm>
            <a:off x="12154952" y="8584154"/>
            <a:ext cx="581984" cy="546235"/>
          </a:xfrm>
          <a:prstGeom prst="rect">
            <a:avLst/>
          </a:prstGeom>
        </p:spPr>
      </p:pic>
      <p:pic>
        <p:nvPicPr>
          <p:cNvPr id="8" name="Resim 7">
            <a:hlinkClick r:id="rId11"/>
            <a:extLst>
              <a:ext uri="{FF2B5EF4-FFF2-40B4-BE49-F238E27FC236}">
                <a16:creationId xmlns:a16="http://schemas.microsoft.com/office/drawing/2014/main" id="{594FAC34-62E6-41D4-7FAC-BED2C84D14C6}"/>
              </a:ext>
            </a:extLst>
          </p:cNvPr>
          <p:cNvPicPr>
            <a:picLocks noChangeAspect="1"/>
          </p:cNvPicPr>
          <p:nvPr/>
        </p:nvPicPr>
        <p:blipFill>
          <a:blip r:embed="rId12" cstate="print">
            <a:extLst>
              <a:ext uri="{28A0092B-C50C-407E-A947-70E740481C1C}">
                <a14:useLocalDpi xmlns:a14="http://schemas.microsoft.com/office/drawing/2010/main" val="0"/>
              </a:ext>
            </a:extLst>
          </a:blip>
          <a:srcRect l="22988" t="6897" r="19540" b="10345"/>
          <a:stretch/>
        </p:blipFill>
        <p:spPr>
          <a:xfrm>
            <a:off x="11579105" y="8510820"/>
            <a:ext cx="678524" cy="648708"/>
          </a:xfrm>
          <a:prstGeom prst="rect">
            <a:avLst/>
          </a:prstGeom>
        </p:spPr>
      </p:pic>
      <p:pic>
        <p:nvPicPr>
          <p:cNvPr id="9" name="Resim 8">
            <a:extLst>
              <a:ext uri="{FF2B5EF4-FFF2-40B4-BE49-F238E27FC236}">
                <a16:creationId xmlns:a16="http://schemas.microsoft.com/office/drawing/2014/main" id="{135443F2-17B9-0DC2-4B7A-8CEB43467718}"/>
              </a:ext>
            </a:extLst>
          </p:cNvPr>
          <p:cNvPicPr>
            <a:picLocks noChangeAspect="1"/>
          </p:cNvPicPr>
          <p:nvPr/>
        </p:nvPicPr>
        <p:blipFill>
          <a:blip r:embed="rId13"/>
          <a:stretch>
            <a:fillRect/>
          </a:stretch>
        </p:blipFill>
        <p:spPr>
          <a:xfrm rot="20606471">
            <a:off x="986998" y="425853"/>
            <a:ext cx="3078747" cy="1670449"/>
          </a:xfrm>
          <a:prstGeom prst="rect">
            <a:avLst/>
          </a:prstGeom>
        </p:spPr>
      </p:pic>
      <p:pic>
        <p:nvPicPr>
          <p:cNvPr id="10" name="Resim 9">
            <a:hlinkClick r:id="rId11"/>
            <a:extLst>
              <a:ext uri="{FF2B5EF4-FFF2-40B4-BE49-F238E27FC236}">
                <a16:creationId xmlns:a16="http://schemas.microsoft.com/office/drawing/2014/main" id="{D2B8B2DD-9CC7-4D2E-75EB-D527BECC41C7}"/>
              </a:ext>
            </a:extLst>
          </p:cNvPr>
          <p:cNvPicPr>
            <a:picLocks noChangeAspect="1"/>
          </p:cNvPicPr>
          <p:nvPr/>
        </p:nvPicPr>
        <p:blipFill>
          <a:blip r:embed="rId14"/>
          <a:stretch>
            <a:fillRect/>
          </a:stretch>
        </p:blipFill>
        <p:spPr>
          <a:xfrm>
            <a:off x="14453836" y="8395691"/>
            <a:ext cx="1972179" cy="748309"/>
          </a:xfrm>
          <a:prstGeom prst="rect">
            <a:avLst/>
          </a:prstGeom>
        </p:spPr>
      </p:pic>
      <p:pic>
        <p:nvPicPr>
          <p:cNvPr id="17" name="Resim 16">
            <a:extLst>
              <a:ext uri="{FF2B5EF4-FFF2-40B4-BE49-F238E27FC236}">
                <a16:creationId xmlns:a16="http://schemas.microsoft.com/office/drawing/2014/main" id="{D60787B0-9607-46CD-ADDF-4948873C923A}"/>
              </a:ext>
            </a:extLst>
          </p:cNvPr>
          <p:cNvPicPr>
            <a:picLocks noChangeAspect="1"/>
          </p:cNvPicPr>
          <p:nvPr/>
        </p:nvPicPr>
        <p:blipFill>
          <a:blip r:embed="rId15"/>
          <a:stretch>
            <a:fillRect/>
          </a:stretch>
        </p:blipFill>
        <p:spPr>
          <a:xfrm>
            <a:off x="12464120" y="5895744"/>
            <a:ext cx="3716116" cy="2478613"/>
          </a:xfrm>
          <a:prstGeom prst="rect">
            <a:avLst/>
          </a:prstGeom>
        </p:spPr>
      </p:pic>
    </p:spTree>
    <p:extLst>
      <p:ext uri="{BB962C8B-B14F-4D97-AF65-F5344CB8AC3E}">
        <p14:creationId xmlns:p14="http://schemas.microsoft.com/office/powerpoint/2010/main" val="1951426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579A5320-D3C1-4BD9-8F4B-43C4E7CA78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28F7E822-91DD-324A-14A4-80138A28B4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6" y="0"/>
            <a:ext cx="16272256" cy="91580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CB0A2F5E-BCE6-1FAB-3140-B1A1C40113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6247362" cy="9144000"/>
          </a:xfrm>
          <a:prstGeom prst="rect">
            <a:avLst/>
          </a:prstGeom>
        </p:spPr>
      </p:pic>
      <p:sp>
        <p:nvSpPr>
          <p:cNvPr id="11" name="Dikdörtgen: Köşeleri Yuvarlatılmış 10">
            <a:extLst>
              <a:ext uri="{FF2B5EF4-FFF2-40B4-BE49-F238E27FC236}">
                <a16:creationId xmlns:a16="http://schemas.microsoft.com/office/drawing/2014/main" id="{5F3A54B2-84E1-89D3-588E-0F08F0BC754C}"/>
              </a:ext>
            </a:extLst>
          </p:cNvPr>
          <p:cNvSpPr/>
          <p:nvPr/>
        </p:nvSpPr>
        <p:spPr>
          <a:xfrm>
            <a:off x="5765800" y="7086600"/>
            <a:ext cx="5410200" cy="1600200"/>
          </a:xfrm>
          <a:prstGeom prst="roundRect">
            <a:avLst/>
          </a:prstGeom>
          <a:solidFill>
            <a:srgbClr val="002959"/>
          </a:solidFill>
          <a:ln>
            <a:solidFill>
              <a:srgbClr val="00295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grpId="0" nodeType="clickEffect">
                                  <p:stCondLst>
                                    <p:cond delay="0"/>
                                  </p:stCondLst>
                                  <p:childTnLst>
                                    <p:animEffect transition="out" filter="checkerboard(across)">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3"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E46C53B5-720D-AAEB-ADCF-0AE911756C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6247362" cy="9144000"/>
          </a:xfrm>
          <a:prstGeom prst="rect">
            <a:avLst/>
          </a:prstGeom>
        </p:spPr>
      </p:pic>
      <p:pic>
        <p:nvPicPr>
          <p:cNvPr id="7" name="Resim 6">
            <a:extLst>
              <a:ext uri="{FF2B5EF4-FFF2-40B4-BE49-F238E27FC236}">
                <a16:creationId xmlns:a16="http://schemas.microsoft.com/office/drawing/2014/main" id="{866DF6E4-BEED-8E54-917A-8DDBD16C55E4}"/>
              </a:ext>
            </a:extLst>
          </p:cNvPr>
          <p:cNvPicPr>
            <a:picLocks noChangeAspect="1"/>
          </p:cNvPicPr>
          <p:nvPr/>
        </p:nvPicPr>
        <p:blipFill>
          <a:blip r:embed="rId4"/>
          <a:stretch>
            <a:fillRect/>
          </a:stretch>
        </p:blipFill>
        <p:spPr>
          <a:xfrm>
            <a:off x="9992740" y="5334000"/>
            <a:ext cx="723900" cy="1368863"/>
          </a:xfrm>
          <a:prstGeom prst="rect">
            <a:avLst/>
          </a:prstGeom>
        </p:spPr>
      </p:pic>
      <p:pic>
        <p:nvPicPr>
          <p:cNvPr id="8" name="Resim 7">
            <a:extLst>
              <a:ext uri="{FF2B5EF4-FFF2-40B4-BE49-F238E27FC236}">
                <a16:creationId xmlns:a16="http://schemas.microsoft.com/office/drawing/2014/main" id="{6682FD22-A090-F43C-AD0D-33441EBC34E2}"/>
              </a:ext>
            </a:extLst>
          </p:cNvPr>
          <p:cNvPicPr>
            <a:picLocks noChangeAspect="1"/>
          </p:cNvPicPr>
          <p:nvPr/>
        </p:nvPicPr>
        <p:blipFill>
          <a:blip r:embed="rId5"/>
          <a:stretch>
            <a:fillRect/>
          </a:stretch>
        </p:blipFill>
        <p:spPr>
          <a:xfrm>
            <a:off x="4318000" y="7924800"/>
            <a:ext cx="8370533" cy="845744"/>
          </a:xfrm>
          <a:prstGeom prst="rect">
            <a:avLst/>
          </a:prstGeom>
        </p:spPr>
      </p:pic>
      <p:pic>
        <p:nvPicPr>
          <p:cNvPr id="10" name="Resim 9">
            <a:extLst>
              <a:ext uri="{FF2B5EF4-FFF2-40B4-BE49-F238E27FC236}">
                <a16:creationId xmlns:a16="http://schemas.microsoft.com/office/drawing/2014/main" id="{FEBFAE4D-852A-66BA-C2C3-6A0858D1D980}"/>
              </a:ext>
            </a:extLst>
          </p:cNvPr>
          <p:cNvPicPr>
            <a:picLocks noChangeAspect="1"/>
          </p:cNvPicPr>
          <p:nvPr/>
        </p:nvPicPr>
        <p:blipFill>
          <a:blip r:embed="rId6"/>
          <a:stretch>
            <a:fillRect/>
          </a:stretch>
        </p:blipFill>
        <p:spPr>
          <a:xfrm>
            <a:off x="11861800" y="7826419"/>
            <a:ext cx="615749" cy="1042506"/>
          </a:xfrm>
          <a:prstGeom prst="rect">
            <a:avLst/>
          </a:prstGeom>
        </p:spPr>
      </p:pic>
    </p:spTree>
    <p:extLst>
      <p:ext uri="{BB962C8B-B14F-4D97-AF65-F5344CB8AC3E}">
        <p14:creationId xmlns:p14="http://schemas.microsoft.com/office/powerpoint/2010/main" val="1637184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4" presetClass="exit" presetSubtype="10" fill="hold" nodeType="withEffect">
                                  <p:stCondLst>
                                    <p:cond delay="0"/>
                                  </p:stCondLst>
                                  <p:childTnLst>
                                    <p:animEffect transition="out" filter="randombar(horizontal)">
                                      <p:cBhvr>
                                        <p:cTn id="9" dur="500"/>
                                        <p:tgtEl>
                                          <p:spTgt spid="8"/>
                                        </p:tgtEl>
                                      </p:cBhvr>
                                    </p:animEffect>
                                    <p:set>
                                      <p:cBhvr>
                                        <p:cTn id="10"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CAAEF1A4-26FC-6CC2-9FD5-B713C805BD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 y="-152400"/>
            <a:ext cx="16256000" cy="9148861"/>
          </a:xfrm>
          <a:prstGeom prst="rect">
            <a:avLst/>
          </a:prstGeom>
        </p:spPr>
      </p:pic>
    </p:spTree>
    <p:extLst>
      <p:ext uri="{BB962C8B-B14F-4D97-AF65-F5344CB8AC3E}">
        <p14:creationId xmlns:p14="http://schemas.microsoft.com/office/powerpoint/2010/main" val="1784127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54E1843D-2ABE-74DF-5F93-D8E5E66549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6256001" cy="9148862"/>
          </a:xfrm>
          <a:prstGeom prst="rect">
            <a:avLst/>
          </a:prstGeom>
        </p:spPr>
      </p:pic>
      <p:pic>
        <p:nvPicPr>
          <p:cNvPr id="10" name="Resim 9">
            <a:extLst>
              <a:ext uri="{FF2B5EF4-FFF2-40B4-BE49-F238E27FC236}">
                <a16:creationId xmlns:a16="http://schemas.microsoft.com/office/drawing/2014/main" id="{E86C0492-9478-EF52-33AC-415EEBD2F05F}"/>
              </a:ext>
            </a:extLst>
          </p:cNvPr>
          <p:cNvPicPr>
            <a:picLocks noChangeAspect="1"/>
          </p:cNvPicPr>
          <p:nvPr/>
        </p:nvPicPr>
        <p:blipFill>
          <a:blip r:embed="rId4"/>
          <a:stretch>
            <a:fillRect/>
          </a:stretch>
        </p:blipFill>
        <p:spPr>
          <a:xfrm>
            <a:off x="5765800" y="7467600"/>
            <a:ext cx="8614395" cy="1347333"/>
          </a:xfrm>
          <a:prstGeom prst="rect">
            <a:avLst/>
          </a:prstGeom>
        </p:spPr>
      </p:pic>
    </p:spTree>
    <p:extLst>
      <p:ext uri="{BB962C8B-B14F-4D97-AF65-F5344CB8AC3E}">
        <p14:creationId xmlns:p14="http://schemas.microsoft.com/office/powerpoint/2010/main" val="3045419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subTnLst>
                                    <p:audio>
                                      <p:cMediaNode>
                                        <p:cTn display="0" masterRel="sameClick">
                                          <p:stCondLst>
                                            <p:cond evt="begin" delay="0">
                                              <p:tn val="5"/>
                                            </p:cond>
                                          </p:stCondLst>
                                          <p:endCondLst>
                                            <p:cond evt="onStopAudio" delay="0">
                                              <p:tgtEl>
                                                <p:sldTgt/>
                                              </p:tgtEl>
                                            </p:cond>
                                          </p:endCondLst>
                                        </p:cTn>
                                        <p:tgtEl>
                                          <p:sndTgt r:embed="rId2" name="wind.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AC45FE3F-D9D2-71F9-1A9F-5B6AC1DFBB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6247362" cy="9144000"/>
          </a:xfrm>
          <a:prstGeom prst="rect">
            <a:avLst/>
          </a:prstGeom>
        </p:spPr>
      </p:pic>
      <p:pic>
        <p:nvPicPr>
          <p:cNvPr id="8" name="Resim 7">
            <a:extLst>
              <a:ext uri="{FF2B5EF4-FFF2-40B4-BE49-F238E27FC236}">
                <a16:creationId xmlns:a16="http://schemas.microsoft.com/office/drawing/2014/main" id="{85301381-276F-3C96-B3E3-F07E09053F94}"/>
              </a:ext>
            </a:extLst>
          </p:cNvPr>
          <p:cNvPicPr>
            <a:picLocks noChangeAspect="1"/>
          </p:cNvPicPr>
          <p:nvPr/>
        </p:nvPicPr>
        <p:blipFill>
          <a:blip r:embed="rId5"/>
          <a:stretch>
            <a:fillRect/>
          </a:stretch>
        </p:blipFill>
        <p:spPr>
          <a:xfrm>
            <a:off x="3708400" y="7239000"/>
            <a:ext cx="10931075" cy="16826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3"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EC1DECFA-9A90-560D-106C-C237F9FFD3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400"/>
            <a:ext cx="16264287" cy="9153525"/>
          </a:xfrm>
          <a:prstGeom prst="rect">
            <a:avLst/>
          </a:prstGeom>
        </p:spPr>
      </p:pic>
      <p:pic>
        <p:nvPicPr>
          <p:cNvPr id="3" name="Resim 2">
            <a:extLst>
              <a:ext uri="{FF2B5EF4-FFF2-40B4-BE49-F238E27FC236}">
                <a16:creationId xmlns:a16="http://schemas.microsoft.com/office/drawing/2014/main" id="{9158AC6A-D086-9F97-8AB1-E1E337D3288D}"/>
              </a:ext>
            </a:extLst>
          </p:cNvPr>
          <p:cNvPicPr>
            <a:picLocks noChangeAspect="1"/>
          </p:cNvPicPr>
          <p:nvPr/>
        </p:nvPicPr>
        <p:blipFill>
          <a:blip r:embed="rId3"/>
          <a:stretch>
            <a:fillRect/>
          </a:stretch>
        </p:blipFill>
        <p:spPr>
          <a:xfrm>
            <a:off x="812800" y="4343400"/>
            <a:ext cx="2712955" cy="1030313"/>
          </a:xfrm>
          <a:prstGeom prst="rect">
            <a:avLst/>
          </a:prstGeom>
        </p:spPr>
      </p:pic>
      <p:pic>
        <p:nvPicPr>
          <p:cNvPr id="6" name="Resim 5">
            <a:extLst>
              <a:ext uri="{FF2B5EF4-FFF2-40B4-BE49-F238E27FC236}">
                <a16:creationId xmlns:a16="http://schemas.microsoft.com/office/drawing/2014/main" id="{812F8031-BB22-8C32-DDDB-9CCB17C61C26}"/>
              </a:ext>
            </a:extLst>
          </p:cNvPr>
          <p:cNvPicPr>
            <a:picLocks noChangeAspect="1"/>
          </p:cNvPicPr>
          <p:nvPr/>
        </p:nvPicPr>
        <p:blipFill>
          <a:blip r:embed="rId4"/>
          <a:stretch>
            <a:fillRect/>
          </a:stretch>
        </p:blipFill>
        <p:spPr>
          <a:xfrm>
            <a:off x="5080000" y="4428605"/>
            <a:ext cx="2895851" cy="963251"/>
          </a:xfrm>
          <a:prstGeom prst="rect">
            <a:avLst/>
          </a:prstGeom>
        </p:spPr>
      </p:pic>
      <p:pic>
        <p:nvPicPr>
          <p:cNvPr id="9" name="Resim 8">
            <a:extLst>
              <a:ext uri="{FF2B5EF4-FFF2-40B4-BE49-F238E27FC236}">
                <a16:creationId xmlns:a16="http://schemas.microsoft.com/office/drawing/2014/main" id="{68D20A6C-25FA-FA8F-39E6-AE510538DEF7}"/>
              </a:ext>
            </a:extLst>
          </p:cNvPr>
          <p:cNvPicPr>
            <a:picLocks noChangeAspect="1"/>
          </p:cNvPicPr>
          <p:nvPr/>
        </p:nvPicPr>
        <p:blipFill>
          <a:blip r:embed="rId5"/>
          <a:stretch>
            <a:fillRect/>
          </a:stretch>
        </p:blipFill>
        <p:spPr>
          <a:xfrm>
            <a:off x="8911638" y="4428605"/>
            <a:ext cx="2627604" cy="987638"/>
          </a:xfrm>
          <a:prstGeom prst="rect">
            <a:avLst/>
          </a:prstGeom>
        </p:spPr>
      </p:pic>
      <p:pic>
        <p:nvPicPr>
          <p:cNvPr id="11" name="Resim 10">
            <a:extLst>
              <a:ext uri="{FF2B5EF4-FFF2-40B4-BE49-F238E27FC236}">
                <a16:creationId xmlns:a16="http://schemas.microsoft.com/office/drawing/2014/main" id="{D4964035-EB4F-88C3-2783-78B75E151944}"/>
              </a:ext>
            </a:extLst>
          </p:cNvPr>
          <p:cNvPicPr>
            <a:picLocks noChangeAspect="1"/>
          </p:cNvPicPr>
          <p:nvPr/>
        </p:nvPicPr>
        <p:blipFill>
          <a:blip r:embed="rId6"/>
          <a:stretch>
            <a:fillRect/>
          </a:stretch>
        </p:blipFill>
        <p:spPr>
          <a:xfrm>
            <a:off x="13114043" y="4343400"/>
            <a:ext cx="2469094" cy="963251"/>
          </a:xfrm>
          <a:prstGeom prst="rect">
            <a:avLst/>
          </a:prstGeom>
        </p:spPr>
      </p:pic>
    </p:spTree>
    <p:extLst>
      <p:ext uri="{BB962C8B-B14F-4D97-AF65-F5344CB8AC3E}">
        <p14:creationId xmlns:p14="http://schemas.microsoft.com/office/powerpoint/2010/main" val="30780857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esim 12">
            <a:extLst>
              <a:ext uri="{FF2B5EF4-FFF2-40B4-BE49-F238E27FC236}">
                <a16:creationId xmlns:a16="http://schemas.microsoft.com/office/drawing/2014/main" id="{4E57EBC4-67BB-F94A-6198-14C2A33AA2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66" y="0"/>
            <a:ext cx="16247362"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a:extLst>
              <a:ext uri="{FF2B5EF4-FFF2-40B4-BE49-F238E27FC236}">
                <a16:creationId xmlns:a16="http://schemas.microsoft.com/office/drawing/2014/main" id="{421415BC-2325-32A6-7BC2-16B3F196ACAA}"/>
              </a:ext>
            </a:extLst>
          </p:cNvPr>
          <p:cNvSpPr txBox="1"/>
          <p:nvPr/>
        </p:nvSpPr>
        <p:spPr>
          <a:xfrm>
            <a:off x="13919200" y="7315200"/>
            <a:ext cx="2209800" cy="1828800"/>
          </a:xfrm>
          <a:prstGeom prst="rect">
            <a:avLst/>
          </a:prstGeom>
          <a:solidFill>
            <a:srgbClr val="FDF6E2"/>
          </a:solidFill>
          <a:ln>
            <a:solidFill>
              <a:srgbClr val="FDF6E2"/>
            </a:solidFill>
          </a:ln>
        </p:spPr>
        <p:txBody>
          <a:bodyPr wrap="square" rtlCol="0">
            <a:spAutoFit/>
          </a:bodyPr>
          <a:lstStyle/>
          <a:p>
            <a:endParaRPr lang="tr-TR" dirty="0"/>
          </a:p>
        </p:txBody>
      </p:sp>
      <p:pic>
        <p:nvPicPr>
          <p:cNvPr id="5" name="Resim 4">
            <a:extLst>
              <a:ext uri="{FF2B5EF4-FFF2-40B4-BE49-F238E27FC236}">
                <a16:creationId xmlns:a16="http://schemas.microsoft.com/office/drawing/2014/main" id="{4A73765C-C8E1-F6EA-BEC8-C8984A0E75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6264647"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D4AAF107-AA26-776F-564C-DC7688AB44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24" y="0"/>
            <a:ext cx="16241776" cy="90868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A0D738CF-DF64-5DB8-D60B-C7D67924904C}"/>
              </a:ext>
            </a:extLst>
          </p:cNvPr>
          <p:cNvPicPr>
            <a:picLocks noChangeAspect="1"/>
          </p:cNvPicPr>
          <p:nvPr/>
        </p:nvPicPr>
        <p:blipFill>
          <a:blip r:embed="rId2"/>
          <a:stretch>
            <a:fillRect/>
          </a:stretch>
        </p:blipFill>
        <p:spPr>
          <a:xfrm>
            <a:off x="988965" y="1066800"/>
            <a:ext cx="14278069" cy="7315834"/>
          </a:xfrm>
          <a:prstGeom prst="rect">
            <a:avLst/>
          </a:prstGeom>
        </p:spPr>
      </p:pic>
      <p:pic>
        <p:nvPicPr>
          <p:cNvPr id="3" name="Resim 2">
            <a:extLst>
              <a:ext uri="{FF2B5EF4-FFF2-40B4-BE49-F238E27FC236}">
                <a16:creationId xmlns:a16="http://schemas.microsoft.com/office/drawing/2014/main" id="{E6203144-E13E-1AB8-4204-A5A35FBA36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7600" y="685800"/>
            <a:ext cx="2351634" cy="515404"/>
          </a:xfrm>
          <a:prstGeom prst="rect">
            <a:avLst/>
          </a:prstGeom>
        </p:spPr>
      </p:pic>
      <p:pic>
        <p:nvPicPr>
          <p:cNvPr id="2" name="Resim 1">
            <a:extLst>
              <a:ext uri="{FF2B5EF4-FFF2-40B4-BE49-F238E27FC236}">
                <a16:creationId xmlns:a16="http://schemas.microsoft.com/office/drawing/2014/main" id="{859E009E-2A99-5482-9F4B-E1FA2A46D8C1}"/>
              </a:ext>
            </a:extLst>
          </p:cNvPr>
          <p:cNvPicPr>
            <a:picLocks noChangeAspect="1"/>
          </p:cNvPicPr>
          <p:nvPr/>
        </p:nvPicPr>
        <p:blipFill>
          <a:blip r:embed="rId4"/>
          <a:stretch>
            <a:fillRect/>
          </a:stretch>
        </p:blipFill>
        <p:spPr>
          <a:xfrm>
            <a:off x="7851163" y="7467600"/>
            <a:ext cx="553673" cy="457200"/>
          </a:xfrm>
          <a:prstGeom prst="rect">
            <a:avLst/>
          </a:prstGeom>
        </p:spPr>
      </p:pic>
    </p:spTree>
    <p:extLst>
      <p:ext uri="{BB962C8B-B14F-4D97-AF65-F5344CB8AC3E}">
        <p14:creationId xmlns:p14="http://schemas.microsoft.com/office/powerpoint/2010/main" val="351550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B04F15F6-2B81-DEE5-1FA5-BAEB16B2C8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58" y="26722"/>
            <a:ext cx="16227941" cy="911727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A60C6BB8-FA17-F1AD-CEA3-CC25F4ACB0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6247362" cy="9144000"/>
          </a:xfrm>
          <a:prstGeom prst="rect">
            <a:avLst/>
          </a:prstGeom>
        </p:spPr>
      </p:pic>
      <p:pic>
        <p:nvPicPr>
          <p:cNvPr id="9" name="Resim 8">
            <a:extLst>
              <a:ext uri="{FF2B5EF4-FFF2-40B4-BE49-F238E27FC236}">
                <a16:creationId xmlns:a16="http://schemas.microsoft.com/office/drawing/2014/main" id="{B282E3CF-5D68-18FB-6345-1598C6A97014}"/>
              </a:ext>
            </a:extLst>
          </p:cNvPr>
          <p:cNvPicPr>
            <a:picLocks noChangeAspect="1"/>
          </p:cNvPicPr>
          <p:nvPr/>
        </p:nvPicPr>
        <p:blipFill>
          <a:blip r:embed="rId5"/>
          <a:stretch>
            <a:fillRect/>
          </a:stretch>
        </p:blipFill>
        <p:spPr>
          <a:xfrm>
            <a:off x="12242800" y="5486400"/>
            <a:ext cx="3755461" cy="1828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5F4EC"/>
        </a:solidFill>
        <a:effectLst/>
      </p:bgPr>
    </p:bg>
    <p:spTree>
      <p:nvGrpSpPr>
        <p:cNvPr id="1" name=""/>
        <p:cNvGrpSpPr/>
        <p:nvPr/>
      </p:nvGrpSpPr>
      <p:grpSpPr>
        <a:xfrm>
          <a:off x="0" y="0"/>
          <a:ext cx="0" cy="0"/>
          <a:chOff x="0" y="0"/>
          <a:chExt cx="0" cy="0"/>
        </a:xfrm>
      </p:grpSpPr>
      <p:graphicFrame>
        <p:nvGraphicFramePr>
          <p:cNvPr id="6" name="Diyagram 5">
            <a:extLst>
              <a:ext uri="{FF2B5EF4-FFF2-40B4-BE49-F238E27FC236}">
                <a16:creationId xmlns:a16="http://schemas.microsoft.com/office/drawing/2014/main" id="{F6F6CCD7-20F0-6968-FD7B-6B4800C6B306}"/>
              </a:ext>
            </a:extLst>
          </p:cNvPr>
          <p:cNvGraphicFramePr/>
          <p:nvPr>
            <p:extLst>
              <p:ext uri="{D42A27DB-BD31-4B8C-83A1-F6EECF244321}">
                <p14:modId xmlns:p14="http://schemas.microsoft.com/office/powerpoint/2010/main" val="3863308499"/>
              </p:ext>
            </p:extLst>
          </p:nvPr>
        </p:nvGraphicFramePr>
        <p:xfrm>
          <a:off x="1117600" y="1752600"/>
          <a:ext cx="137160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Resim 11">
            <a:extLst>
              <a:ext uri="{FF2B5EF4-FFF2-40B4-BE49-F238E27FC236}">
                <a16:creationId xmlns:a16="http://schemas.microsoft.com/office/drawing/2014/main" id="{5E3E9FFD-4C67-2782-E47C-17343E83EC1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17600" y="1237196"/>
            <a:ext cx="2351634" cy="515404"/>
          </a:xfrm>
          <a:prstGeom prst="rect">
            <a:avLst/>
          </a:prstGeom>
        </p:spPr>
      </p:pic>
      <p:pic>
        <p:nvPicPr>
          <p:cNvPr id="2" name="Resim 1">
            <a:extLst>
              <a:ext uri="{FF2B5EF4-FFF2-40B4-BE49-F238E27FC236}">
                <a16:creationId xmlns:a16="http://schemas.microsoft.com/office/drawing/2014/main" id="{DB842D8F-38D3-210F-0D5D-30EF33823162}"/>
              </a:ext>
            </a:extLst>
          </p:cNvPr>
          <p:cNvPicPr>
            <a:picLocks noChangeAspect="1"/>
          </p:cNvPicPr>
          <p:nvPr/>
        </p:nvPicPr>
        <p:blipFill>
          <a:blip r:embed="rId8"/>
          <a:stretch>
            <a:fillRect/>
          </a:stretch>
        </p:blipFill>
        <p:spPr>
          <a:xfrm>
            <a:off x="1083101" y="5019934"/>
            <a:ext cx="464189" cy="383308"/>
          </a:xfrm>
          <a:prstGeom prst="rect">
            <a:avLst/>
          </a:prstGeom>
        </p:spPr>
      </p:pic>
    </p:spTree>
    <p:extLst>
      <p:ext uri="{BB962C8B-B14F-4D97-AF65-F5344CB8AC3E}">
        <p14:creationId xmlns:p14="http://schemas.microsoft.com/office/powerpoint/2010/main" val="1985120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DCB8E262-D455-58F4-A488-DE7FA2460E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8" y="0"/>
            <a:ext cx="16247362" cy="9144000"/>
          </a:xfrm>
          <a:prstGeom prst="rect">
            <a:avLst/>
          </a:prstGeom>
        </p:spPr>
      </p:pic>
    </p:spTree>
    <p:extLst>
      <p:ext uri="{BB962C8B-B14F-4D97-AF65-F5344CB8AC3E}">
        <p14:creationId xmlns:p14="http://schemas.microsoft.com/office/powerpoint/2010/main" val="3278121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516AF828-804E-446C-E75B-84070C763F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7D2F29C9-B514-1DA6-D0F9-44942F1354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pic>
        <p:nvPicPr>
          <p:cNvPr id="10" name="Resim 9">
            <a:extLst>
              <a:ext uri="{FF2B5EF4-FFF2-40B4-BE49-F238E27FC236}">
                <a16:creationId xmlns:a16="http://schemas.microsoft.com/office/drawing/2014/main" id="{20B5D62D-CEAB-66E7-B388-541681F6A3A2}"/>
              </a:ext>
            </a:extLst>
          </p:cNvPr>
          <p:cNvPicPr>
            <a:picLocks noChangeAspect="1"/>
          </p:cNvPicPr>
          <p:nvPr/>
        </p:nvPicPr>
        <p:blipFill>
          <a:blip r:embed="rId4"/>
          <a:stretch>
            <a:fillRect/>
          </a:stretch>
        </p:blipFill>
        <p:spPr>
          <a:xfrm>
            <a:off x="12700000" y="6934200"/>
            <a:ext cx="2975106" cy="14326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61183A10-85C6-A770-3FC5-582C0F4B8F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6264647" cy="9144000"/>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8D0E960-F763-32B2-B4B0-96E50CBA9A39}"/>
              </a:ext>
            </a:extLst>
          </p:cNvPr>
          <p:cNvPicPr>
            <a:picLocks noChangeAspect="1"/>
          </p:cNvPicPr>
          <p:nvPr/>
        </p:nvPicPr>
        <p:blipFill>
          <a:blip r:embed="rId2"/>
          <a:stretch>
            <a:fillRect/>
          </a:stretch>
        </p:blipFill>
        <p:spPr>
          <a:xfrm>
            <a:off x="678042" y="1524000"/>
            <a:ext cx="14899915" cy="6633023"/>
          </a:xfrm>
          <a:prstGeom prst="rect">
            <a:avLst/>
          </a:prstGeom>
        </p:spPr>
      </p:pic>
      <p:pic>
        <p:nvPicPr>
          <p:cNvPr id="2" name="Resim 1">
            <a:extLst>
              <a:ext uri="{FF2B5EF4-FFF2-40B4-BE49-F238E27FC236}">
                <a16:creationId xmlns:a16="http://schemas.microsoft.com/office/drawing/2014/main" id="{337F5979-B7F9-EADC-9292-7EB1CAFA70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000" y="1066800"/>
            <a:ext cx="2351634" cy="515404"/>
          </a:xfrm>
          <a:prstGeom prst="rect">
            <a:avLst/>
          </a:prstGeom>
        </p:spPr>
      </p:pic>
      <p:pic>
        <p:nvPicPr>
          <p:cNvPr id="3" name="Resim 2">
            <a:extLst>
              <a:ext uri="{FF2B5EF4-FFF2-40B4-BE49-F238E27FC236}">
                <a16:creationId xmlns:a16="http://schemas.microsoft.com/office/drawing/2014/main" id="{EB059290-9909-23E8-DE2A-D1F2675AD762}"/>
              </a:ext>
            </a:extLst>
          </p:cNvPr>
          <p:cNvPicPr>
            <a:picLocks noChangeAspect="1"/>
          </p:cNvPicPr>
          <p:nvPr/>
        </p:nvPicPr>
        <p:blipFill>
          <a:blip r:embed="rId4"/>
          <a:stretch>
            <a:fillRect/>
          </a:stretch>
        </p:blipFill>
        <p:spPr>
          <a:xfrm>
            <a:off x="576920" y="3962400"/>
            <a:ext cx="624160" cy="515405"/>
          </a:xfrm>
          <a:prstGeom prst="rect">
            <a:avLst/>
          </a:prstGeom>
        </p:spPr>
      </p:pic>
    </p:spTree>
    <p:extLst>
      <p:ext uri="{BB962C8B-B14F-4D97-AF65-F5344CB8AC3E}">
        <p14:creationId xmlns:p14="http://schemas.microsoft.com/office/powerpoint/2010/main" val="327529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423360D-B8D8-928E-168E-872C831A57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spTree>
    <p:extLst>
      <p:ext uri="{BB962C8B-B14F-4D97-AF65-F5344CB8AC3E}">
        <p14:creationId xmlns:p14="http://schemas.microsoft.com/office/powerpoint/2010/main" val="17528274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6557148B-F22E-59E0-C910-C4660BBED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0"/>
            <a:ext cx="16256000" cy="9148861"/>
          </a:xfrm>
          <a:prstGeom prst="rect">
            <a:avLst/>
          </a:prstGeom>
        </p:spPr>
      </p:pic>
      <p:sp>
        <p:nvSpPr>
          <p:cNvPr id="5" name="Metin kutusu 4">
            <a:extLst>
              <a:ext uri="{FF2B5EF4-FFF2-40B4-BE49-F238E27FC236}">
                <a16:creationId xmlns:a16="http://schemas.microsoft.com/office/drawing/2014/main" id="{FC5F347A-8598-F754-8355-235598021CD6}"/>
              </a:ext>
            </a:extLst>
          </p:cNvPr>
          <p:cNvSpPr txBox="1"/>
          <p:nvPr/>
        </p:nvSpPr>
        <p:spPr>
          <a:xfrm rot="269183">
            <a:off x="13919200" y="4953000"/>
            <a:ext cx="2209800" cy="1524000"/>
          </a:xfrm>
          <a:prstGeom prst="rect">
            <a:avLst/>
          </a:prstGeom>
          <a:solidFill>
            <a:srgbClr val="D9F2F9"/>
          </a:solidFill>
        </p:spPr>
        <p:txBody>
          <a:bodyPr wrap="square" rtlCol="0">
            <a:spAutoFit/>
          </a:bodyPr>
          <a:lstStyle/>
          <a:p>
            <a:endParaRPr lang="tr-TR" dirty="0"/>
          </a:p>
        </p:txBody>
      </p:sp>
    </p:spTree>
    <p:extLst>
      <p:ext uri="{BB962C8B-B14F-4D97-AF65-F5344CB8AC3E}">
        <p14:creationId xmlns:p14="http://schemas.microsoft.com/office/powerpoint/2010/main" val="21806135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3" name="Resim 12">
            <a:extLst>
              <a:ext uri="{FF2B5EF4-FFF2-40B4-BE49-F238E27FC236}">
                <a16:creationId xmlns:a16="http://schemas.microsoft.com/office/drawing/2014/main" id="{CB1224CD-A673-8AE0-5437-E11B783FE569}"/>
              </a:ext>
            </a:extLst>
          </p:cNvPr>
          <p:cNvPicPr>
            <a:picLocks noChangeAspect="1"/>
          </p:cNvPicPr>
          <p:nvPr/>
        </p:nvPicPr>
        <p:blipFill>
          <a:blip r:embed="rId2"/>
          <a:stretch>
            <a:fillRect/>
          </a:stretch>
        </p:blipFill>
        <p:spPr>
          <a:xfrm>
            <a:off x="431133" y="1752600"/>
            <a:ext cx="15393734" cy="6444031"/>
          </a:xfrm>
          <a:prstGeom prst="rect">
            <a:avLst/>
          </a:prstGeom>
        </p:spPr>
      </p:pic>
      <p:pic>
        <p:nvPicPr>
          <p:cNvPr id="14" name="Resim 13">
            <a:extLst>
              <a:ext uri="{FF2B5EF4-FFF2-40B4-BE49-F238E27FC236}">
                <a16:creationId xmlns:a16="http://schemas.microsoft.com/office/drawing/2014/main" id="{B4E96BFF-2D1F-621E-B81A-303DFBF776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0400" y="1237196"/>
            <a:ext cx="2351634" cy="515404"/>
          </a:xfrm>
          <a:prstGeom prst="rect">
            <a:avLst/>
          </a:prstGeom>
        </p:spPr>
      </p:pic>
      <p:pic>
        <p:nvPicPr>
          <p:cNvPr id="2" name="Resim 1">
            <a:extLst>
              <a:ext uri="{FF2B5EF4-FFF2-40B4-BE49-F238E27FC236}">
                <a16:creationId xmlns:a16="http://schemas.microsoft.com/office/drawing/2014/main" id="{8782879D-D230-0F75-69A3-2884B756F8D3}"/>
              </a:ext>
            </a:extLst>
          </p:cNvPr>
          <p:cNvPicPr>
            <a:picLocks noChangeAspect="1"/>
          </p:cNvPicPr>
          <p:nvPr/>
        </p:nvPicPr>
        <p:blipFill>
          <a:blip r:embed="rId4"/>
          <a:stretch>
            <a:fillRect/>
          </a:stretch>
        </p:blipFill>
        <p:spPr>
          <a:xfrm>
            <a:off x="431133" y="6324600"/>
            <a:ext cx="624159" cy="515404"/>
          </a:xfrm>
          <a:prstGeom prst="rect">
            <a:avLst/>
          </a:prstGeom>
        </p:spPr>
      </p:pic>
    </p:spTree>
    <p:extLst>
      <p:ext uri="{BB962C8B-B14F-4D97-AF65-F5344CB8AC3E}">
        <p14:creationId xmlns:p14="http://schemas.microsoft.com/office/powerpoint/2010/main" val="2965128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20C09B74-F18F-FBC1-816E-841247BFE0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spTree>
    <p:extLst>
      <p:ext uri="{BB962C8B-B14F-4D97-AF65-F5344CB8AC3E}">
        <p14:creationId xmlns:p14="http://schemas.microsoft.com/office/powerpoint/2010/main" val="2448232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C46BBFEF-638A-12E3-44E4-C191C7E1B06D}"/>
              </a:ext>
            </a:extLst>
          </p:cNvPr>
          <p:cNvPicPr>
            <a:picLocks noChangeAspect="1"/>
          </p:cNvPicPr>
          <p:nvPr/>
        </p:nvPicPr>
        <p:blipFill>
          <a:blip r:embed="rId3"/>
          <a:stretch>
            <a:fillRect/>
          </a:stretch>
        </p:blipFill>
        <p:spPr>
          <a:xfrm>
            <a:off x="946289" y="1218909"/>
            <a:ext cx="14363421" cy="6706181"/>
          </a:xfrm>
          <a:prstGeom prst="rect">
            <a:avLst/>
          </a:prstGeom>
        </p:spPr>
      </p:pic>
      <p:pic>
        <p:nvPicPr>
          <p:cNvPr id="2" name="Resim 1">
            <a:extLst>
              <a:ext uri="{FF2B5EF4-FFF2-40B4-BE49-F238E27FC236}">
                <a16:creationId xmlns:a16="http://schemas.microsoft.com/office/drawing/2014/main" id="{D3648FB9-9B89-8EF5-81C1-BB6E44285DC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91371" y="762000"/>
            <a:ext cx="2351634" cy="515404"/>
          </a:xfrm>
          <a:prstGeom prst="rect">
            <a:avLst/>
          </a:prstGeom>
        </p:spPr>
      </p:pic>
      <p:pic>
        <p:nvPicPr>
          <p:cNvPr id="3" name="Resim 2">
            <a:extLst>
              <a:ext uri="{FF2B5EF4-FFF2-40B4-BE49-F238E27FC236}">
                <a16:creationId xmlns:a16="http://schemas.microsoft.com/office/drawing/2014/main" id="{34D29DB0-E507-D0BD-A807-93EFB33A9F3F}"/>
              </a:ext>
            </a:extLst>
          </p:cNvPr>
          <p:cNvPicPr>
            <a:picLocks noChangeAspect="1"/>
          </p:cNvPicPr>
          <p:nvPr/>
        </p:nvPicPr>
        <p:blipFill>
          <a:blip r:embed="rId5"/>
          <a:stretch>
            <a:fillRect/>
          </a:stretch>
        </p:blipFill>
        <p:spPr>
          <a:xfrm>
            <a:off x="949322" y="5257800"/>
            <a:ext cx="701678" cy="579416"/>
          </a:xfrm>
          <a:prstGeom prst="rect">
            <a:avLst/>
          </a:prstGeom>
        </p:spPr>
      </p:pic>
    </p:spTree>
    <p:extLst>
      <p:ext uri="{BB962C8B-B14F-4D97-AF65-F5344CB8AC3E}">
        <p14:creationId xmlns:p14="http://schemas.microsoft.com/office/powerpoint/2010/main" val="145983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a:extLst>
              <a:ext uri="{FF2B5EF4-FFF2-40B4-BE49-F238E27FC236}">
                <a16:creationId xmlns:a16="http://schemas.microsoft.com/office/drawing/2014/main" id="{AF1D64FC-7A76-D1A7-9E7B-1670BA864FF0}"/>
              </a:ext>
            </a:extLst>
          </p:cNvPr>
          <p:cNvSpPr/>
          <p:nvPr/>
        </p:nvSpPr>
        <p:spPr>
          <a:xfrm>
            <a:off x="14681200" y="8763000"/>
            <a:ext cx="1447800" cy="342900"/>
          </a:xfrm>
          <a:prstGeom prst="rect">
            <a:avLst/>
          </a:prstGeom>
          <a:solidFill>
            <a:srgbClr val="F6EBD1"/>
          </a:solidFill>
          <a:ln>
            <a:solidFill>
              <a:srgbClr val="F6EBD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5" name="Resim 4">
            <a:extLst>
              <a:ext uri="{FF2B5EF4-FFF2-40B4-BE49-F238E27FC236}">
                <a16:creationId xmlns:a16="http://schemas.microsoft.com/office/drawing/2014/main" id="{79A4B0B3-B0F0-B0A4-F3B0-2CCFE1ED19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13"/>
            <a:ext cx="16256000" cy="914886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981175D4-16E6-B1C4-9B70-0EAFA60264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192"/>
            <a:ext cx="16256000" cy="9148861"/>
          </a:xfrm>
          <a:prstGeom prst="rect">
            <a:avLst/>
          </a:prstGeom>
        </p:spPr>
      </p:pic>
    </p:spTree>
    <p:extLst>
      <p:ext uri="{BB962C8B-B14F-4D97-AF65-F5344CB8AC3E}">
        <p14:creationId xmlns:p14="http://schemas.microsoft.com/office/powerpoint/2010/main" val="39142675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3C42F589-45C6-3CFE-93DC-D104B655A3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sp>
        <p:nvSpPr>
          <p:cNvPr id="2" name="Akış Çizelgesi: Bağlayıcı 1">
            <a:extLst>
              <a:ext uri="{FF2B5EF4-FFF2-40B4-BE49-F238E27FC236}">
                <a16:creationId xmlns:a16="http://schemas.microsoft.com/office/drawing/2014/main" id="{57B88E7E-9265-7198-35AA-0D9C6950EE9F}"/>
              </a:ext>
            </a:extLst>
          </p:cNvPr>
          <p:cNvSpPr/>
          <p:nvPr/>
        </p:nvSpPr>
        <p:spPr>
          <a:xfrm>
            <a:off x="11633200" y="1066800"/>
            <a:ext cx="152400" cy="152400"/>
          </a:xfrm>
          <a:prstGeom prst="flowChartConnector">
            <a:avLst/>
          </a:prstGeom>
          <a:solidFill>
            <a:srgbClr val="001A53"/>
          </a:solidFill>
          <a:ln>
            <a:solidFill>
              <a:srgbClr val="001A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6CE0F045-F77C-855A-E35C-B1FE5BDD61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6256000" cy="9139139"/>
          </a:xfrm>
          <a:prstGeom prst="rect">
            <a:avLst/>
          </a:prstGeom>
        </p:spPr>
      </p:pic>
    </p:spTree>
    <p:extLst>
      <p:ext uri="{BB962C8B-B14F-4D97-AF65-F5344CB8AC3E}">
        <p14:creationId xmlns:p14="http://schemas.microsoft.com/office/powerpoint/2010/main" val="1359837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312FE1B-5E73-F899-7273-CE0813976F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6264647"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AD47507D-FC3C-96E9-1CFB-971C570BAE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6264647" cy="9144000"/>
          </a:xfrm>
          <a:prstGeom prst="rect">
            <a:avLst/>
          </a:prstGeom>
        </p:spPr>
      </p:pic>
    </p:spTree>
    <p:extLst>
      <p:ext uri="{BB962C8B-B14F-4D97-AF65-F5344CB8AC3E}">
        <p14:creationId xmlns:p14="http://schemas.microsoft.com/office/powerpoint/2010/main" val="32624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C3D2D3BE-58C0-ADD6-D3C1-160E2FAB10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 y="27432"/>
            <a:ext cx="16198620" cy="9116568"/>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E906D33E-CA41-593F-2560-B15EF3257E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6264647" cy="914400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9B6C6E69-DCCD-9784-5AAF-1BECB48BE9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6" y="0"/>
            <a:ext cx="16264647" cy="9144000"/>
          </a:xfrm>
          <a:prstGeom prst="rect">
            <a:avLst/>
          </a:prstGeom>
        </p:spPr>
      </p:pic>
      <p:sp>
        <p:nvSpPr>
          <p:cNvPr id="3" name="Metin kutusu 2">
            <a:extLst>
              <a:ext uri="{FF2B5EF4-FFF2-40B4-BE49-F238E27FC236}">
                <a16:creationId xmlns:a16="http://schemas.microsoft.com/office/drawing/2014/main" id="{96A158BE-7229-DB77-EF8D-0071ED579E4F}"/>
              </a:ext>
            </a:extLst>
          </p:cNvPr>
          <p:cNvSpPr txBox="1"/>
          <p:nvPr/>
        </p:nvSpPr>
        <p:spPr>
          <a:xfrm>
            <a:off x="5461000" y="7696200"/>
            <a:ext cx="5334000" cy="838200"/>
          </a:xfrm>
          <a:prstGeom prst="rect">
            <a:avLst/>
          </a:prstGeom>
          <a:solidFill>
            <a:srgbClr val="002047"/>
          </a:solidFill>
          <a:ln>
            <a:solidFill>
              <a:srgbClr val="002047"/>
            </a:solidFill>
          </a:ln>
        </p:spPr>
        <p:txBody>
          <a:bodyPr wrap="square" rtlCol="0">
            <a:spAutoFit/>
          </a:bodyPr>
          <a:lstStyle/>
          <a:p>
            <a:endParaRPr lang="tr-TR" dirty="0"/>
          </a:p>
        </p:txBody>
      </p:sp>
      <p:sp>
        <p:nvSpPr>
          <p:cNvPr id="4" name="Metin kutusu 3">
            <a:extLst>
              <a:ext uri="{FF2B5EF4-FFF2-40B4-BE49-F238E27FC236}">
                <a16:creationId xmlns:a16="http://schemas.microsoft.com/office/drawing/2014/main" id="{33787020-F25E-D4FA-6B5A-017DFC226D2A}"/>
              </a:ext>
            </a:extLst>
          </p:cNvPr>
          <p:cNvSpPr txBox="1"/>
          <p:nvPr/>
        </p:nvSpPr>
        <p:spPr>
          <a:xfrm>
            <a:off x="10718800" y="7748814"/>
            <a:ext cx="685800" cy="838200"/>
          </a:xfrm>
          <a:prstGeom prst="rect">
            <a:avLst/>
          </a:prstGeom>
          <a:solidFill>
            <a:srgbClr val="002047"/>
          </a:solidFill>
          <a:ln>
            <a:solidFill>
              <a:srgbClr val="002047"/>
            </a:solidFill>
          </a:ln>
        </p:spPr>
        <p:txBody>
          <a:bodyPr wrap="square" rtlCol="0">
            <a:spAutoFit/>
          </a:bodyPr>
          <a:lstStyle/>
          <a:p>
            <a:endParaRPr lang="tr-TR" dirty="0"/>
          </a:p>
        </p:txBody>
      </p:sp>
      <p:sp>
        <p:nvSpPr>
          <p:cNvPr id="2" name="Metin kutusu 1">
            <a:extLst>
              <a:ext uri="{FF2B5EF4-FFF2-40B4-BE49-F238E27FC236}">
                <a16:creationId xmlns:a16="http://schemas.microsoft.com/office/drawing/2014/main" id="{2CB1A5A2-EBC4-7D16-B3C6-2F6BAF00F2DB}"/>
              </a:ext>
            </a:extLst>
          </p:cNvPr>
          <p:cNvSpPr txBox="1"/>
          <p:nvPr/>
        </p:nvSpPr>
        <p:spPr>
          <a:xfrm>
            <a:off x="5359400" y="7706249"/>
            <a:ext cx="6019800" cy="923330"/>
          </a:xfrm>
          <a:prstGeom prst="rect">
            <a:avLst/>
          </a:prstGeom>
          <a:solidFill>
            <a:srgbClr val="002047"/>
          </a:solidFill>
          <a:ln>
            <a:solidFill>
              <a:srgbClr val="002047"/>
            </a:solidFill>
          </a:ln>
        </p:spPr>
        <p:txBody>
          <a:bodyPr wrap="square" rtlCol="0">
            <a:spAutoFit/>
          </a:bodyPr>
          <a:lstStyle/>
          <a:p>
            <a:pPr algn="ctr"/>
            <a:r>
              <a:rPr lang="tr-TR" dirty="0">
                <a:solidFill>
                  <a:schemeClr val="bg1"/>
                </a:solidFill>
              </a:rPr>
              <a:t>Türkçe karşılığı varsa onu tercih etmek, dilimizin korunmasına katkı sağlar. Ancak yabancı kelimeler, özellikle bilim ve teknoloji alanlarında, Türkçe karşılığı olmadığında kullanılabilir.</a:t>
            </a:r>
          </a:p>
        </p:txBody>
      </p:sp>
    </p:spTree>
    <p:extLst>
      <p:ext uri="{BB962C8B-B14F-4D97-AF65-F5344CB8AC3E}">
        <p14:creationId xmlns:p14="http://schemas.microsoft.com/office/powerpoint/2010/main" val="8233491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4" presetClass="exit" presetSubtype="10" fill="hold" grpId="0" nodeType="withEffect">
                                  <p:stCondLst>
                                    <p:cond delay="0"/>
                                  </p:stCondLst>
                                  <p:childTnLst>
                                    <p:animEffect transition="out" filter="randombar(horizontal)">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378ECA87-6A67-3A06-CB81-6C2E420FC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8143"/>
            <a:ext cx="16279599" cy="9162143"/>
          </a:xfrm>
          <a:prstGeom prst="rect">
            <a:avLst/>
          </a:prstGeom>
        </p:spPr>
      </p:pic>
      <p:pic>
        <p:nvPicPr>
          <p:cNvPr id="11" name="Resim 10">
            <a:extLst>
              <a:ext uri="{FF2B5EF4-FFF2-40B4-BE49-F238E27FC236}">
                <a16:creationId xmlns:a16="http://schemas.microsoft.com/office/drawing/2014/main" id="{0A510E9E-7551-91E5-C54D-BFED1B39A328}"/>
              </a:ext>
            </a:extLst>
          </p:cNvPr>
          <p:cNvPicPr>
            <a:picLocks noChangeAspect="1"/>
          </p:cNvPicPr>
          <p:nvPr/>
        </p:nvPicPr>
        <p:blipFill>
          <a:blip r:embed="rId3"/>
          <a:stretch>
            <a:fillRect/>
          </a:stretch>
        </p:blipFill>
        <p:spPr>
          <a:xfrm>
            <a:off x="3327400" y="6858000"/>
            <a:ext cx="11662659" cy="201185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C7B3E1F4-D50D-8A1C-966A-519F26EA5B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6264647" cy="9144000"/>
          </a:xfrm>
          <a:prstGeom prst="rect">
            <a:avLst/>
          </a:prstGeom>
        </p:spPr>
      </p:pic>
    </p:spTree>
    <p:extLst>
      <p:ext uri="{BB962C8B-B14F-4D97-AF65-F5344CB8AC3E}">
        <p14:creationId xmlns:p14="http://schemas.microsoft.com/office/powerpoint/2010/main" val="36978770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1" name="Resim 10">
            <a:extLst>
              <a:ext uri="{FF2B5EF4-FFF2-40B4-BE49-F238E27FC236}">
                <a16:creationId xmlns:a16="http://schemas.microsoft.com/office/drawing/2014/main" id="{3F3729E9-1E8B-1978-52F4-76715EC34CAA}"/>
              </a:ext>
            </a:extLst>
          </p:cNvPr>
          <p:cNvPicPr>
            <a:picLocks noChangeAspect="1"/>
          </p:cNvPicPr>
          <p:nvPr/>
        </p:nvPicPr>
        <p:blipFill>
          <a:blip r:embed="rId2"/>
          <a:stretch>
            <a:fillRect/>
          </a:stretch>
        </p:blipFill>
        <p:spPr>
          <a:xfrm>
            <a:off x="1156620" y="2209800"/>
            <a:ext cx="13942760" cy="5541744"/>
          </a:xfrm>
          <a:prstGeom prst="rect">
            <a:avLst/>
          </a:prstGeom>
        </p:spPr>
      </p:pic>
      <p:pic>
        <p:nvPicPr>
          <p:cNvPr id="12" name="Resim 11">
            <a:extLst>
              <a:ext uri="{FF2B5EF4-FFF2-40B4-BE49-F238E27FC236}">
                <a16:creationId xmlns:a16="http://schemas.microsoft.com/office/drawing/2014/main" id="{20C93AC0-082A-BFFE-53A4-74C2C4BF63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40950" y="1694396"/>
            <a:ext cx="2351634" cy="515404"/>
          </a:xfrm>
          <a:prstGeom prst="rect">
            <a:avLst/>
          </a:prstGeom>
        </p:spPr>
      </p:pic>
      <p:pic>
        <p:nvPicPr>
          <p:cNvPr id="2" name="Resim 1">
            <a:extLst>
              <a:ext uri="{FF2B5EF4-FFF2-40B4-BE49-F238E27FC236}">
                <a16:creationId xmlns:a16="http://schemas.microsoft.com/office/drawing/2014/main" id="{4D1AB7A8-8D6A-EF46-BB24-A56AFA6D5FA1}"/>
              </a:ext>
            </a:extLst>
          </p:cNvPr>
          <p:cNvPicPr>
            <a:picLocks noChangeAspect="1"/>
          </p:cNvPicPr>
          <p:nvPr/>
        </p:nvPicPr>
        <p:blipFill>
          <a:blip r:embed="rId4"/>
          <a:stretch>
            <a:fillRect/>
          </a:stretch>
        </p:blipFill>
        <p:spPr>
          <a:xfrm>
            <a:off x="1073737" y="3806718"/>
            <a:ext cx="624159" cy="515404"/>
          </a:xfrm>
          <a:prstGeom prst="rect">
            <a:avLst/>
          </a:prstGeom>
        </p:spPr>
      </p:pic>
    </p:spTree>
    <p:extLst>
      <p:ext uri="{BB962C8B-B14F-4D97-AF65-F5344CB8AC3E}">
        <p14:creationId xmlns:p14="http://schemas.microsoft.com/office/powerpoint/2010/main" val="1565153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16E2F70A-BB66-6AF5-D68E-7B6B0BFF41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47362"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537C032B-996C-2048-9BB0-5B03FC6AB9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6247362" cy="9144000"/>
          </a:xfrm>
          <a:prstGeom prst="rect">
            <a:avLst/>
          </a:prstGeom>
        </p:spPr>
      </p:pic>
      <p:sp>
        <p:nvSpPr>
          <p:cNvPr id="2" name="Metin kutusu 1">
            <a:extLst>
              <a:ext uri="{FF2B5EF4-FFF2-40B4-BE49-F238E27FC236}">
                <a16:creationId xmlns:a16="http://schemas.microsoft.com/office/drawing/2014/main" id="{52AA17AF-B450-0573-C45F-3C508FFBD9C3}"/>
              </a:ext>
            </a:extLst>
          </p:cNvPr>
          <p:cNvSpPr txBox="1"/>
          <p:nvPr/>
        </p:nvSpPr>
        <p:spPr>
          <a:xfrm>
            <a:off x="12776200" y="2362200"/>
            <a:ext cx="3124200" cy="1828800"/>
          </a:xfrm>
          <a:prstGeom prst="rect">
            <a:avLst/>
          </a:prstGeom>
          <a:solidFill>
            <a:srgbClr val="FEFBF4"/>
          </a:solidFill>
          <a:ln>
            <a:solidFill>
              <a:srgbClr val="FEFBF4"/>
            </a:solidFill>
          </a:ln>
        </p:spPr>
        <p:txBody>
          <a:bodyPr wrap="square" rtlCol="0">
            <a:spAutoFit/>
          </a:bodyPr>
          <a:lstStyle/>
          <a:p>
            <a:endParaRPr lang="tr-TR" dirty="0"/>
          </a:p>
        </p:txBody>
      </p:sp>
      <p:sp>
        <p:nvSpPr>
          <p:cNvPr id="3" name="Metin kutusu 2">
            <a:extLst>
              <a:ext uri="{FF2B5EF4-FFF2-40B4-BE49-F238E27FC236}">
                <a16:creationId xmlns:a16="http://schemas.microsoft.com/office/drawing/2014/main" id="{C667E48E-E13D-5E4E-14CE-211EFC98F04A}"/>
              </a:ext>
            </a:extLst>
          </p:cNvPr>
          <p:cNvSpPr txBox="1"/>
          <p:nvPr/>
        </p:nvSpPr>
        <p:spPr>
          <a:xfrm>
            <a:off x="10109200" y="7239000"/>
            <a:ext cx="2819400" cy="1066800"/>
          </a:xfrm>
          <a:prstGeom prst="rect">
            <a:avLst/>
          </a:prstGeom>
          <a:solidFill>
            <a:srgbClr val="DED8FA"/>
          </a:solidFill>
          <a:ln>
            <a:solidFill>
              <a:srgbClr val="DED8FA"/>
            </a:solidFill>
          </a:ln>
        </p:spPr>
        <p:txBody>
          <a:bodyPr wrap="square" rtlCol="0">
            <a:spAutoFit/>
          </a:bodyPr>
          <a:lstStyle/>
          <a:p>
            <a:endParaRPr lang="tr-TR" dirty="0"/>
          </a:p>
        </p:txBody>
      </p:sp>
      <p:pic>
        <p:nvPicPr>
          <p:cNvPr id="8" name="Resim 7">
            <a:extLst>
              <a:ext uri="{FF2B5EF4-FFF2-40B4-BE49-F238E27FC236}">
                <a16:creationId xmlns:a16="http://schemas.microsoft.com/office/drawing/2014/main" id="{79AC6DB9-58FF-D330-A2F7-E0424E65E450}"/>
              </a:ext>
            </a:extLst>
          </p:cNvPr>
          <p:cNvPicPr>
            <a:picLocks noChangeAspect="1"/>
          </p:cNvPicPr>
          <p:nvPr/>
        </p:nvPicPr>
        <p:blipFill>
          <a:blip r:embed="rId6"/>
          <a:stretch>
            <a:fillRect/>
          </a:stretch>
        </p:blipFill>
        <p:spPr>
          <a:xfrm>
            <a:off x="12506293" y="2376714"/>
            <a:ext cx="3664014" cy="2060627"/>
          </a:xfrm>
          <a:prstGeom prst="rect">
            <a:avLst/>
          </a:prstGeom>
        </p:spPr>
      </p:pic>
    </p:spTree>
    <p:extLst>
      <p:ext uri="{BB962C8B-B14F-4D97-AF65-F5344CB8AC3E}">
        <p14:creationId xmlns:p14="http://schemas.microsoft.com/office/powerpoint/2010/main" val="4083863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fltVal val="0"/>
                                          </p:val>
                                        </p:tav>
                                      </p:tavLst>
                                    </p:anim>
                                    <p:animEffect transition="out" filter="fade">
                                      <p:cBhvr>
                                        <p:cTn id="8" dur="500"/>
                                        <p:tgtEl>
                                          <p:spTgt spid="2"/>
                                        </p:tgtEl>
                                      </p:cBhvr>
                                    </p:animEffect>
                                    <p:set>
                                      <p:cBhvr>
                                        <p:cTn id="9" dur="1" fill="hold">
                                          <p:stCondLst>
                                            <p:cond delay="499"/>
                                          </p:stCondLst>
                                        </p:cTn>
                                        <p:tgtEl>
                                          <p:spTgt spid="2"/>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childTnLst>
                    </p:cTn>
                  </p:par>
                  <p:par>
                    <p:cTn id="10" fill="hold">
                      <p:stCondLst>
                        <p:cond delay="indefinite"/>
                      </p:stCondLst>
                      <p:childTnLst>
                        <p:par>
                          <p:cTn id="11" fill="hold">
                            <p:stCondLst>
                              <p:cond delay="0"/>
                            </p:stCondLst>
                            <p:childTnLst>
                              <p:par>
                                <p:cTn id="12" presetID="22" presetClass="exit" presetSubtype="4" fill="hold" grpId="0" nodeType="clickEffect">
                                  <p:stCondLst>
                                    <p:cond delay="0"/>
                                  </p:stCondLst>
                                  <p:childTnLst>
                                    <p:animEffect transition="out" filter="wipe(down)">
                                      <p:cBhvr>
                                        <p:cTn id="13" dur="500"/>
                                        <p:tgtEl>
                                          <p:spTgt spid="3"/>
                                        </p:tgtEl>
                                      </p:cBhvr>
                                    </p:animEffect>
                                    <p:set>
                                      <p:cBhvr>
                                        <p:cTn id="14" dur="1" fill="hold">
                                          <p:stCondLst>
                                            <p:cond delay="499"/>
                                          </p:stCondLst>
                                        </p:cTn>
                                        <p:tgtEl>
                                          <p:spTgt spid="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subTnLst>
                                    <p:audio>
                                      <p:cMediaNode>
                                        <p:cTn display="0" masterRel="sameClick">
                                          <p:stCondLst>
                                            <p:cond evt="begin" delay="0">
                                              <p:tn val="17"/>
                                            </p:cond>
                                          </p:stCondLst>
                                          <p:endCondLst>
                                            <p:cond evt="onStopAudio" delay="0">
                                              <p:tgtEl>
                                                <p:sldTgt/>
                                              </p:tgtEl>
                                            </p:cond>
                                          </p:endCondLst>
                                        </p:cTn>
                                        <p:tgtEl>
                                          <p:sndTgt r:embed="rId4"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1404D310-D5FF-EEA9-AFBD-5EBD6D92221B}"/>
              </a:ext>
            </a:extLst>
          </p:cNvPr>
          <p:cNvPicPr>
            <a:picLocks noChangeAspect="1"/>
          </p:cNvPicPr>
          <p:nvPr/>
        </p:nvPicPr>
        <p:blipFill>
          <a:blip r:embed="rId3"/>
          <a:stretch>
            <a:fillRect/>
          </a:stretch>
        </p:blipFill>
        <p:spPr>
          <a:xfrm>
            <a:off x="4064" y="0"/>
            <a:ext cx="16251936" cy="9144000"/>
          </a:xfrm>
          <a:prstGeom prst="rect">
            <a:avLst/>
          </a:prstGeom>
        </p:spPr>
      </p:pic>
      <p:sp>
        <p:nvSpPr>
          <p:cNvPr id="6" name="Metin kutusu 5">
            <a:extLst>
              <a:ext uri="{FF2B5EF4-FFF2-40B4-BE49-F238E27FC236}">
                <a16:creationId xmlns:a16="http://schemas.microsoft.com/office/drawing/2014/main" id="{F3360A6C-9BA9-EF7E-C7B6-65C62A63656B}"/>
              </a:ext>
            </a:extLst>
          </p:cNvPr>
          <p:cNvSpPr txBox="1"/>
          <p:nvPr/>
        </p:nvSpPr>
        <p:spPr>
          <a:xfrm>
            <a:off x="6604000" y="7010400"/>
            <a:ext cx="5334000" cy="1371600"/>
          </a:xfrm>
          <a:prstGeom prst="rect">
            <a:avLst/>
          </a:prstGeom>
          <a:solidFill>
            <a:srgbClr val="FEFEFE"/>
          </a:solidFill>
          <a:ln>
            <a:solidFill>
              <a:srgbClr val="FEFEFE"/>
            </a:solidFill>
          </a:ln>
        </p:spPr>
        <p:txBody>
          <a:bodyPr wrap="square" rtlCol="0">
            <a:spAutoFit/>
          </a:bodyPr>
          <a:lstStyle/>
          <a:p>
            <a:endParaRPr lang="tr-TR" dirty="0"/>
          </a:p>
        </p:txBody>
      </p:sp>
      <p:pic>
        <p:nvPicPr>
          <p:cNvPr id="10" name="Resim 9">
            <a:extLst>
              <a:ext uri="{FF2B5EF4-FFF2-40B4-BE49-F238E27FC236}">
                <a16:creationId xmlns:a16="http://schemas.microsoft.com/office/drawing/2014/main" id="{5582E42D-295D-87DD-D734-D798D0D31C53}"/>
              </a:ext>
            </a:extLst>
          </p:cNvPr>
          <p:cNvPicPr>
            <a:picLocks noChangeAspect="1"/>
          </p:cNvPicPr>
          <p:nvPr/>
        </p:nvPicPr>
        <p:blipFill>
          <a:blip r:embed="rId4"/>
          <a:stretch>
            <a:fillRect/>
          </a:stretch>
        </p:blipFill>
        <p:spPr>
          <a:xfrm>
            <a:off x="6333837" y="7010400"/>
            <a:ext cx="5633192" cy="1761897"/>
          </a:xfrm>
          <a:prstGeom prst="rect">
            <a:avLst/>
          </a:prstGeom>
        </p:spPr>
      </p:pic>
    </p:spTree>
    <p:extLst>
      <p:ext uri="{BB962C8B-B14F-4D97-AF65-F5344CB8AC3E}">
        <p14:creationId xmlns:p14="http://schemas.microsoft.com/office/powerpoint/2010/main" val="1027246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subTnLst>
                                    <p:audio>
                                      <p:cMediaNode>
                                        <p:cTn display="0" masterRel="sameClick">
                                          <p:stCondLst>
                                            <p:cond evt="begin" delay="0">
                                              <p:tn val="10"/>
                                            </p:cond>
                                          </p:stCondLst>
                                          <p:endCondLst>
                                            <p:cond evt="onStopAudio" delay="0">
                                              <p:tgtEl>
                                                <p:sldTgt/>
                                              </p:tgtEl>
                                            </p:cond>
                                          </p:endCondLst>
                                        </p:cTn>
                                        <p:tgtEl>
                                          <p:sndTgt r:embed="rId2"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8566519-AF51-12D9-5ACA-473859A8BC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78"/>
            <a:ext cx="16300004" cy="9163878"/>
          </a:xfrm>
          <a:prstGeom prst="rect">
            <a:avLst/>
          </a:prstGeom>
        </p:spPr>
      </p:pic>
    </p:spTree>
    <p:extLst>
      <p:ext uri="{BB962C8B-B14F-4D97-AF65-F5344CB8AC3E}">
        <p14:creationId xmlns:p14="http://schemas.microsoft.com/office/powerpoint/2010/main" val="2418099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7F3AA59B-FD77-7CA5-04AF-5B81A39216BC}"/>
              </a:ext>
            </a:extLst>
          </p:cNvPr>
          <p:cNvPicPr>
            <a:picLocks noChangeAspect="1"/>
          </p:cNvPicPr>
          <p:nvPr/>
        </p:nvPicPr>
        <p:blipFill>
          <a:blip r:embed="rId2"/>
          <a:stretch>
            <a:fillRect/>
          </a:stretch>
        </p:blipFill>
        <p:spPr>
          <a:xfrm>
            <a:off x="965200" y="911034"/>
            <a:ext cx="13887892" cy="7321931"/>
          </a:xfrm>
          <a:prstGeom prst="rect">
            <a:avLst/>
          </a:prstGeom>
        </p:spPr>
      </p:pic>
      <p:pic>
        <p:nvPicPr>
          <p:cNvPr id="7" name="Resim 6">
            <a:extLst>
              <a:ext uri="{FF2B5EF4-FFF2-40B4-BE49-F238E27FC236}">
                <a16:creationId xmlns:a16="http://schemas.microsoft.com/office/drawing/2014/main" id="{977990DD-DAF3-DE61-19E4-CD583FE89D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6314" y="872843"/>
            <a:ext cx="2525886" cy="553595"/>
          </a:xfrm>
          <a:prstGeom prst="rect">
            <a:avLst/>
          </a:prstGeom>
        </p:spPr>
      </p:pic>
      <p:pic>
        <p:nvPicPr>
          <p:cNvPr id="2" name="Resim 1">
            <a:extLst>
              <a:ext uri="{FF2B5EF4-FFF2-40B4-BE49-F238E27FC236}">
                <a16:creationId xmlns:a16="http://schemas.microsoft.com/office/drawing/2014/main" id="{9623E3E7-EF40-D81C-BDAE-3DED992EAC22}"/>
              </a:ext>
            </a:extLst>
          </p:cNvPr>
          <p:cNvPicPr>
            <a:picLocks noChangeAspect="1"/>
          </p:cNvPicPr>
          <p:nvPr/>
        </p:nvPicPr>
        <p:blipFill>
          <a:blip r:embed="rId4"/>
          <a:stretch>
            <a:fillRect/>
          </a:stretch>
        </p:blipFill>
        <p:spPr>
          <a:xfrm>
            <a:off x="703943" y="4724400"/>
            <a:ext cx="804742" cy="664522"/>
          </a:xfrm>
          <a:prstGeom prst="rect">
            <a:avLst/>
          </a:prstGeom>
        </p:spPr>
      </p:pic>
    </p:spTree>
    <p:extLst>
      <p:ext uri="{BB962C8B-B14F-4D97-AF65-F5344CB8AC3E}">
        <p14:creationId xmlns:p14="http://schemas.microsoft.com/office/powerpoint/2010/main" val="398034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D85CC294-68D5-C8D6-E1BD-6222183CB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257"/>
            <a:ext cx="16256000" cy="9148861"/>
          </a:xfrm>
          <a:prstGeom prst="rect">
            <a:avLst/>
          </a:prstGeom>
        </p:spPr>
      </p:pic>
      <p:pic>
        <p:nvPicPr>
          <p:cNvPr id="8" name="Resim 7">
            <a:extLst>
              <a:ext uri="{FF2B5EF4-FFF2-40B4-BE49-F238E27FC236}">
                <a16:creationId xmlns:a16="http://schemas.microsoft.com/office/drawing/2014/main" id="{4147F459-AA02-0AB7-9641-8E3FA47C970C}"/>
              </a:ext>
            </a:extLst>
          </p:cNvPr>
          <p:cNvPicPr>
            <a:picLocks noChangeAspect="1"/>
          </p:cNvPicPr>
          <p:nvPr/>
        </p:nvPicPr>
        <p:blipFill>
          <a:blip r:embed="rId4"/>
          <a:stretch>
            <a:fillRect/>
          </a:stretch>
        </p:blipFill>
        <p:spPr>
          <a:xfrm>
            <a:off x="12014200" y="7010400"/>
            <a:ext cx="3060457" cy="1450974"/>
          </a:xfrm>
          <a:prstGeom prst="rect">
            <a:avLst/>
          </a:prstGeom>
        </p:spPr>
      </p:pic>
    </p:spTree>
    <p:extLst>
      <p:ext uri="{BB962C8B-B14F-4D97-AF65-F5344CB8AC3E}">
        <p14:creationId xmlns:p14="http://schemas.microsoft.com/office/powerpoint/2010/main" val="2780580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DF93EAFB-57EA-412A-A689-4C800B4BECC5}"/>
              </a:ext>
            </a:extLst>
          </p:cNvPr>
          <p:cNvPicPr>
            <a:picLocks noChangeAspect="1"/>
          </p:cNvPicPr>
          <p:nvPr/>
        </p:nvPicPr>
        <p:blipFill>
          <a:blip r:embed="rId2"/>
          <a:stretch>
            <a:fillRect/>
          </a:stretch>
        </p:blipFill>
        <p:spPr>
          <a:xfrm>
            <a:off x="0" y="571"/>
            <a:ext cx="16256000" cy="9142858"/>
          </a:xfrm>
          <a:prstGeom prst="rect">
            <a:avLst/>
          </a:prstGeom>
        </p:spPr>
      </p:pic>
      <p:pic>
        <p:nvPicPr>
          <p:cNvPr id="8" name="Resim 7">
            <a:extLst>
              <a:ext uri="{FF2B5EF4-FFF2-40B4-BE49-F238E27FC236}">
                <a16:creationId xmlns:a16="http://schemas.microsoft.com/office/drawing/2014/main" id="{14690346-6D2B-BF9E-3F1B-0EF5FF9ABC49}"/>
              </a:ext>
            </a:extLst>
          </p:cNvPr>
          <p:cNvPicPr>
            <a:picLocks noChangeAspect="1"/>
          </p:cNvPicPr>
          <p:nvPr/>
        </p:nvPicPr>
        <p:blipFill>
          <a:blip r:embed="rId3"/>
          <a:stretch>
            <a:fillRect/>
          </a:stretch>
        </p:blipFill>
        <p:spPr>
          <a:xfrm>
            <a:off x="12471400" y="6934200"/>
            <a:ext cx="3560373" cy="1652159"/>
          </a:xfrm>
          <a:prstGeom prst="rect">
            <a:avLst/>
          </a:prstGeom>
        </p:spPr>
      </p:pic>
    </p:spTree>
    <p:extLst>
      <p:ext uri="{BB962C8B-B14F-4D97-AF65-F5344CB8AC3E}">
        <p14:creationId xmlns:p14="http://schemas.microsoft.com/office/powerpoint/2010/main" val="8547022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52F16EB6-C6B5-C000-E047-465F7734A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spTree>
    <p:extLst>
      <p:ext uri="{BB962C8B-B14F-4D97-AF65-F5344CB8AC3E}">
        <p14:creationId xmlns:p14="http://schemas.microsoft.com/office/powerpoint/2010/main" val="31641321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760FD676-BD96-FBA8-3CF5-998AB66EA7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6" y="-21771"/>
            <a:ext cx="16286046" cy="9165771"/>
          </a:xfrm>
          <a:prstGeom prst="rect">
            <a:avLst/>
          </a:prstGeom>
        </p:spPr>
      </p:pic>
      <p:pic>
        <p:nvPicPr>
          <p:cNvPr id="8" name="Resim 7">
            <a:extLst>
              <a:ext uri="{FF2B5EF4-FFF2-40B4-BE49-F238E27FC236}">
                <a16:creationId xmlns:a16="http://schemas.microsoft.com/office/drawing/2014/main" id="{907FCBCE-90F9-1C6E-B103-D5AE004AC584}"/>
              </a:ext>
            </a:extLst>
          </p:cNvPr>
          <p:cNvPicPr>
            <a:picLocks noChangeAspect="1"/>
          </p:cNvPicPr>
          <p:nvPr/>
        </p:nvPicPr>
        <p:blipFill>
          <a:blip r:embed="rId4"/>
          <a:stretch>
            <a:fillRect/>
          </a:stretch>
        </p:blipFill>
        <p:spPr>
          <a:xfrm>
            <a:off x="-177800" y="1752600"/>
            <a:ext cx="6620830" cy="5200339"/>
          </a:xfrm>
          <a:prstGeom prst="rect">
            <a:avLst/>
          </a:prstGeom>
        </p:spPr>
      </p:pic>
    </p:spTree>
    <p:extLst>
      <p:ext uri="{BB962C8B-B14F-4D97-AF65-F5344CB8AC3E}">
        <p14:creationId xmlns:p14="http://schemas.microsoft.com/office/powerpoint/2010/main" val="36349370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8E89F323-A832-5AF3-7E63-C1AFD9826C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8861"/>
          </a:xfrm>
          <a:prstGeom prst="rect">
            <a:avLst/>
          </a:prstGeom>
        </p:spPr>
      </p:pic>
      <p:pic>
        <p:nvPicPr>
          <p:cNvPr id="5" name="Resim 4">
            <a:extLst>
              <a:ext uri="{FF2B5EF4-FFF2-40B4-BE49-F238E27FC236}">
                <a16:creationId xmlns:a16="http://schemas.microsoft.com/office/drawing/2014/main" id="{BF693E82-697C-AC75-D68E-D59DCE6FF339}"/>
              </a:ext>
            </a:extLst>
          </p:cNvPr>
          <p:cNvPicPr>
            <a:picLocks noChangeAspect="1"/>
          </p:cNvPicPr>
          <p:nvPr/>
        </p:nvPicPr>
        <p:blipFill>
          <a:blip r:embed="rId3"/>
          <a:stretch>
            <a:fillRect/>
          </a:stretch>
        </p:blipFill>
        <p:spPr>
          <a:xfrm>
            <a:off x="7670800" y="5105400"/>
            <a:ext cx="6781800" cy="3819124"/>
          </a:xfrm>
          <a:prstGeom prst="rect">
            <a:avLst/>
          </a:prstGeom>
        </p:spPr>
      </p:pic>
    </p:spTree>
    <p:extLst>
      <p:ext uri="{BB962C8B-B14F-4D97-AF65-F5344CB8AC3E}">
        <p14:creationId xmlns:p14="http://schemas.microsoft.com/office/powerpoint/2010/main" val="3000886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BD5B8714-7098-A3C3-2AF6-FFA31EE447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95" y="0"/>
            <a:ext cx="16264647" cy="9144000"/>
          </a:xfrm>
          <a:prstGeom prst="rect">
            <a:avLst/>
          </a:prstGeom>
        </p:spPr>
      </p:pic>
    </p:spTree>
    <p:extLst>
      <p:ext uri="{BB962C8B-B14F-4D97-AF65-F5344CB8AC3E}">
        <p14:creationId xmlns:p14="http://schemas.microsoft.com/office/powerpoint/2010/main" val="39632492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9932F250-D16A-9E0B-7407-BF0CAEAA5E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39139"/>
          </a:xfrm>
          <a:prstGeom prst="rect">
            <a:avLst/>
          </a:prstGeom>
        </p:spPr>
      </p:pic>
    </p:spTree>
    <p:extLst>
      <p:ext uri="{BB962C8B-B14F-4D97-AF65-F5344CB8AC3E}">
        <p14:creationId xmlns:p14="http://schemas.microsoft.com/office/powerpoint/2010/main" val="1704902856"/>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B48D0DB4-AAE7-D2DD-E0EA-27EAC5C1F2C2}"/>
              </a:ext>
            </a:extLst>
          </p:cNvPr>
          <p:cNvPicPr>
            <a:picLocks noChangeAspect="1"/>
          </p:cNvPicPr>
          <p:nvPr/>
        </p:nvPicPr>
        <p:blipFill>
          <a:blip r:embed="rId2"/>
          <a:stretch>
            <a:fillRect/>
          </a:stretch>
        </p:blipFill>
        <p:spPr>
          <a:xfrm>
            <a:off x="726814" y="761670"/>
            <a:ext cx="14802371" cy="7620660"/>
          </a:xfrm>
          <a:prstGeom prst="rect">
            <a:avLst/>
          </a:prstGeom>
        </p:spPr>
      </p:pic>
      <p:pic>
        <p:nvPicPr>
          <p:cNvPr id="6" name="Resim 5">
            <a:extLst>
              <a:ext uri="{FF2B5EF4-FFF2-40B4-BE49-F238E27FC236}">
                <a16:creationId xmlns:a16="http://schemas.microsoft.com/office/drawing/2014/main" id="{F493540F-8512-2BFF-3316-BCDD0021D1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3785" y="1371600"/>
            <a:ext cx="2525886" cy="553595"/>
          </a:xfrm>
          <a:prstGeom prst="rect">
            <a:avLst/>
          </a:prstGeom>
        </p:spPr>
      </p:pic>
      <p:pic>
        <p:nvPicPr>
          <p:cNvPr id="2" name="Resim 1">
            <a:extLst>
              <a:ext uri="{FF2B5EF4-FFF2-40B4-BE49-F238E27FC236}">
                <a16:creationId xmlns:a16="http://schemas.microsoft.com/office/drawing/2014/main" id="{E6E7A56D-C4D9-07B9-805F-59DB6E657489}"/>
              </a:ext>
            </a:extLst>
          </p:cNvPr>
          <p:cNvPicPr>
            <a:picLocks noChangeAspect="1"/>
          </p:cNvPicPr>
          <p:nvPr/>
        </p:nvPicPr>
        <p:blipFill>
          <a:blip r:embed="rId4"/>
          <a:stretch>
            <a:fillRect/>
          </a:stretch>
        </p:blipFill>
        <p:spPr>
          <a:xfrm>
            <a:off x="7137400" y="6477000"/>
            <a:ext cx="804742" cy="664522"/>
          </a:xfrm>
          <a:prstGeom prst="rect">
            <a:avLst/>
          </a:prstGeom>
        </p:spPr>
      </p:pic>
    </p:spTree>
    <p:extLst>
      <p:ext uri="{BB962C8B-B14F-4D97-AF65-F5344CB8AC3E}">
        <p14:creationId xmlns:p14="http://schemas.microsoft.com/office/powerpoint/2010/main" val="66118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C889785-DFBC-3E86-0D85-4970A63B1D52}"/>
              </a:ext>
            </a:extLst>
          </p:cNvPr>
          <p:cNvPicPr>
            <a:picLocks noChangeAspect="1"/>
          </p:cNvPicPr>
          <p:nvPr/>
        </p:nvPicPr>
        <p:blipFill>
          <a:blip r:embed="rId2"/>
          <a:stretch>
            <a:fillRect/>
          </a:stretch>
        </p:blipFill>
        <p:spPr>
          <a:xfrm>
            <a:off x="0" y="-76200"/>
            <a:ext cx="16256000" cy="9182100"/>
          </a:xfrm>
          <a:prstGeom prst="rect">
            <a:avLst/>
          </a:prstGeom>
        </p:spPr>
      </p:pic>
      <p:pic>
        <p:nvPicPr>
          <p:cNvPr id="2" name="Resim 1">
            <a:extLst>
              <a:ext uri="{FF2B5EF4-FFF2-40B4-BE49-F238E27FC236}">
                <a16:creationId xmlns:a16="http://schemas.microsoft.com/office/drawing/2014/main" id="{D5F45F4B-C442-4CD4-70C9-641896F65FE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605000" y="8229600"/>
            <a:ext cx="1828959" cy="1219306"/>
          </a:xfrm>
          <a:prstGeom prst="rect">
            <a:avLst/>
          </a:prstGeom>
        </p:spPr>
      </p:pic>
    </p:spTree>
    <p:extLst>
      <p:ext uri="{BB962C8B-B14F-4D97-AF65-F5344CB8AC3E}">
        <p14:creationId xmlns:p14="http://schemas.microsoft.com/office/powerpoint/2010/main" val="28143603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Text 0"/>
          <p:cNvSpPr txBox="1"/>
          <p:nvPr/>
        </p:nvSpPr>
        <p:spPr>
          <a:xfrm>
            <a:off x="853440" y="609600"/>
            <a:ext cx="14508480" cy="975360"/>
          </a:xfrm>
          <a:prstGeom prst="rect">
            <a:avLst/>
          </a:prstGeom>
          <a:noFill/>
          <a:ln/>
        </p:spPr>
        <p:txBody>
          <a:bodyPr wrap="square" lIns="0" tIns="0" rIns="0" bIns="0" rtlCol="0" anchor="ctr"/>
          <a:lstStyle/>
          <a:p>
            <a:pPr defTabSz="1219170"/>
            <a:r>
              <a:rPr lang="en-US" sz="4533" b="1" dirty="0">
                <a:solidFill>
                  <a:srgbClr val="21295C"/>
                </a:solidFill>
                <a:latin typeface="Cambria" pitchFamily="34" charset="0"/>
                <a:ea typeface="Cambria" pitchFamily="34" charset="-122"/>
                <a:cs typeface="Cambria" pitchFamily="34" charset="-120"/>
              </a:rPr>
              <a:t>Etkinlik Menüsü</a:t>
            </a:r>
            <a:endParaRPr lang="en-US" sz="4533" dirty="0">
              <a:solidFill>
                <a:prstClr val="black"/>
              </a:solidFill>
              <a:latin typeface="Calibri" panose="020F0502020204030204"/>
            </a:endParaRPr>
          </a:p>
        </p:txBody>
      </p:sp>
      <p:sp>
        <p:nvSpPr>
          <p:cNvPr id="3" name="Text 1"/>
          <p:cNvSpPr txBox="1"/>
          <p:nvPr/>
        </p:nvSpPr>
        <p:spPr>
          <a:xfrm>
            <a:off x="853440" y="1463040"/>
            <a:ext cx="14508480" cy="609600"/>
          </a:xfrm>
          <a:prstGeom prst="rect">
            <a:avLst/>
          </a:prstGeom>
          <a:noFill/>
          <a:ln/>
        </p:spPr>
        <p:txBody>
          <a:bodyPr wrap="square" lIns="0" tIns="0" rIns="0" bIns="0" rtlCol="0" anchor="ctr"/>
          <a:lstStyle/>
          <a:p>
            <a:pPr defTabSz="1219170"/>
            <a:r>
              <a:rPr lang="en-US" sz="1867" i="1" dirty="0">
                <a:solidFill>
                  <a:srgbClr val="5B6B7A"/>
                </a:solidFill>
                <a:latin typeface="Calibri" pitchFamily="34" charset="0"/>
                <a:ea typeface="Calibri" pitchFamily="34" charset="-122"/>
                <a:cs typeface="Calibri" pitchFamily="34" charset="-120"/>
              </a:rPr>
              <a:t>Başlamak istediğin etkinliği seç — istediğin sırada, istediğin kadar tekrar oynayabilirsin.</a:t>
            </a:r>
            <a:endParaRPr lang="en-US" sz="1867" dirty="0">
              <a:solidFill>
                <a:prstClr val="black"/>
              </a:solidFill>
              <a:latin typeface="Calibri" panose="020F0502020204030204"/>
            </a:endParaRPr>
          </a:p>
        </p:txBody>
      </p:sp>
      <p:sp>
        <p:nvSpPr>
          <p:cNvPr id="4" name="Shape 2"/>
          <p:cNvSpPr/>
          <p:nvPr/>
        </p:nvSpPr>
        <p:spPr>
          <a:xfrm>
            <a:off x="853440" y="2621280"/>
            <a:ext cx="4511040" cy="5242560"/>
          </a:xfrm>
          <a:prstGeom prst="roundRect">
            <a:avLst>
              <a:gd name="adj" fmla="val 3243"/>
            </a:avLst>
          </a:prstGeom>
          <a:solidFill>
            <a:srgbClr val="FFFFFF"/>
          </a:solidFill>
          <a:ln w="12700">
            <a:solidFill>
              <a:srgbClr val="D8E4EA"/>
            </a:solidFill>
            <a:prstDash val="solid"/>
          </a:ln>
        </p:spPr>
      </p:sp>
      <p:sp>
        <p:nvSpPr>
          <p:cNvPr id="5" name="Shape 3"/>
          <p:cNvSpPr/>
          <p:nvPr/>
        </p:nvSpPr>
        <p:spPr>
          <a:xfrm>
            <a:off x="2438400" y="3108960"/>
            <a:ext cx="1341120" cy="1341120"/>
          </a:xfrm>
          <a:prstGeom prst="ellipse">
            <a:avLst/>
          </a:prstGeom>
          <a:solidFill>
            <a:srgbClr val="065A82"/>
          </a:solidFill>
          <a:ln/>
        </p:spPr>
      </p:sp>
      <p:sp>
        <p:nvSpPr>
          <p:cNvPr id="6" name="Text 4"/>
          <p:cNvSpPr txBox="1"/>
          <p:nvPr/>
        </p:nvSpPr>
        <p:spPr>
          <a:xfrm>
            <a:off x="2438400" y="3108960"/>
            <a:ext cx="1341120" cy="1341120"/>
          </a:xfrm>
          <a:prstGeom prst="rect">
            <a:avLst/>
          </a:prstGeom>
          <a:noFill/>
          <a:ln/>
        </p:spPr>
        <p:txBody>
          <a:bodyPr wrap="square" lIns="0" tIns="0" rIns="0" bIns="0" rtlCol="0" anchor="ctr"/>
          <a:lstStyle/>
          <a:p>
            <a:pPr algn="ctr" defTabSz="1219170"/>
            <a:r>
              <a:rPr lang="en-US" sz="4533" dirty="0">
                <a:solidFill>
                  <a:srgbClr val="000000"/>
                </a:solidFill>
                <a:latin typeface="Calibri" panose="020F0502020204030204"/>
              </a:rPr>
              <a:t>✅</a:t>
            </a:r>
            <a:endParaRPr lang="en-US" sz="4533" dirty="0">
              <a:solidFill>
                <a:prstClr val="black"/>
              </a:solidFill>
              <a:latin typeface="Calibri" panose="020F0502020204030204"/>
            </a:endParaRPr>
          </a:p>
        </p:txBody>
      </p:sp>
      <p:sp>
        <p:nvSpPr>
          <p:cNvPr id="7" name="Text 5"/>
          <p:cNvSpPr txBox="1"/>
          <p:nvPr/>
        </p:nvSpPr>
        <p:spPr>
          <a:xfrm>
            <a:off x="1097280" y="4632960"/>
            <a:ext cx="4023360" cy="731520"/>
          </a:xfrm>
          <a:prstGeom prst="rect">
            <a:avLst/>
          </a:prstGeom>
          <a:noFill/>
          <a:ln/>
        </p:spPr>
        <p:txBody>
          <a:bodyPr wrap="square" lIns="0" tIns="0" rIns="0" bIns="0" rtlCol="0" anchor="ctr"/>
          <a:lstStyle/>
          <a:p>
            <a:pPr algn="ctr" defTabSz="1219170"/>
            <a:r>
              <a:rPr lang="en-US" sz="2400" b="1" dirty="0">
                <a:solidFill>
                  <a:srgbClr val="21295C"/>
                </a:solidFill>
                <a:latin typeface="Cambria" pitchFamily="34" charset="0"/>
                <a:ea typeface="Cambria" pitchFamily="34" charset="-122"/>
                <a:cs typeface="Cambria" pitchFamily="34" charset="-120"/>
              </a:rPr>
              <a:t>Doğru mu Yanlış mı?</a:t>
            </a:r>
            <a:endParaRPr lang="en-US" sz="2400" dirty="0">
              <a:solidFill>
                <a:prstClr val="black"/>
              </a:solidFill>
              <a:latin typeface="Calibri" panose="020F0502020204030204"/>
            </a:endParaRPr>
          </a:p>
        </p:txBody>
      </p:sp>
      <p:sp>
        <p:nvSpPr>
          <p:cNvPr id="8" name="Text 6"/>
          <p:cNvSpPr txBox="1"/>
          <p:nvPr/>
        </p:nvSpPr>
        <p:spPr>
          <a:xfrm>
            <a:off x="1097280" y="5425440"/>
            <a:ext cx="4023360" cy="1341120"/>
          </a:xfrm>
          <a:prstGeom prst="rect">
            <a:avLst/>
          </a:prstGeom>
          <a:noFill/>
          <a:ln/>
        </p:spPr>
        <p:txBody>
          <a:bodyPr wrap="square" lIns="0" tIns="0" rIns="0" bIns="0" rtlCol="0" anchor="t"/>
          <a:lstStyle/>
          <a:p>
            <a:pPr algn="ctr" defTabSz="1219170"/>
            <a:r>
              <a:rPr lang="en-US" sz="1667" dirty="0">
                <a:solidFill>
                  <a:srgbClr val="5B6B7A"/>
                </a:solidFill>
                <a:latin typeface="Calibri" pitchFamily="34" charset="0"/>
                <a:ea typeface="Calibri" pitchFamily="34" charset="-122"/>
                <a:cs typeface="Calibri" pitchFamily="34" charset="-120"/>
              </a:rPr>
              <a:t>10 ifade — doğru mu yanlış mı karar ver, sonra cevabı gör.</a:t>
            </a:r>
            <a:endParaRPr lang="en-US" sz="1667" dirty="0">
              <a:solidFill>
                <a:prstClr val="black"/>
              </a:solidFill>
              <a:latin typeface="Calibri" panose="020F0502020204030204"/>
            </a:endParaRPr>
          </a:p>
        </p:txBody>
      </p:sp>
      <p:sp>
        <p:nvSpPr>
          <p:cNvPr id="9" name="Shape 7"/>
          <p:cNvSpPr/>
          <p:nvPr/>
        </p:nvSpPr>
        <p:spPr>
          <a:xfrm>
            <a:off x="1767840" y="6949440"/>
            <a:ext cx="2682240" cy="609600"/>
          </a:xfrm>
          <a:prstGeom prst="roundRect">
            <a:avLst>
              <a:gd name="adj" fmla="val 24000"/>
            </a:avLst>
          </a:prstGeom>
          <a:solidFill>
            <a:srgbClr val="065A82"/>
          </a:solidFill>
          <a:ln/>
        </p:spPr>
      </p:sp>
      <p:sp>
        <p:nvSpPr>
          <p:cNvPr id="10" name="Text 8"/>
          <p:cNvSpPr txBox="1"/>
          <p:nvPr/>
        </p:nvSpPr>
        <p:spPr>
          <a:xfrm>
            <a:off x="1767840" y="6949440"/>
            <a:ext cx="2682240" cy="60960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Başlat  ➜</a:t>
            </a:r>
            <a:endParaRPr lang="en-US" sz="2133" dirty="0">
              <a:solidFill>
                <a:prstClr val="black"/>
              </a:solidFill>
              <a:latin typeface="Calibri" panose="020F0502020204030204"/>
            </a:endParaRPr>
          </a:p>
        </p:txBody>
      </p:sp>
      <p:sp>
        <p:nvSpPr>
          <p:cNvPr id="11" name="Shape 9">
            <a:hlinkClick r:id="rId3" action="ppaction://hlinksldjump"/>
          </p:cNvPr>
          <p:cNvSpPr/>
          <p:nvPr/>
        </p:nvSpPr>
        <p:spPr>
          <a:xfrm>
            <a:off x="1767840" y="6949440"/>
            <a:ext cx="2682240" cy="609600"/>
          </a:xfrm>
          <a:prstGeom prst="rect">
            <a:avLst/>
          </a:prstGeom>
          <a:solidFill>
            <a:srgbClr val="FFFFFF">
              <a:alpha val="0"/>
            </a:srgbClr>
          </a:solidFill>
          <a:ln/>
        </p:spPr>
      </p:sp>
      <p:sp>
        <p:nvSpPr>
          <p:cNvPr id="12" name="Shape 10">
            <a:hlinkClick r:id="rId3" action="ppaction://hlinksldjump"/>
          </p:cNvPr>
          <p:cNvSpPr/>
          <p:nvPr/>
        </p:nvSpPr>
        <p:spPr>
          <a:xfrm>
            <a:off x="853440" y="2621280"/>
            <a:ext cx="4511040" cy="5242560"/>
          </a:xfrm>
          <a:prstGeom prst="rect">
            <a:avLst/>
          </a:prstGeom>
          <a:solidFill>
            <a:srgbClr val="FFFFFF">
              <a:alpha val="0"/>
            </a:srgbClr>
          </a:solidFill>
          <a:ln/>
        </p:spPr>
      </p:sp>
      <p:sp>
        <p:nvSpPr>
          <p:cNvPr id="13" name="Shape 11"/>
          <p:cNvSpPr/>
          <p:nvPr/>
        </p:nvSpPr>
        <p:spPr>
          <a:xfrm>
            <a:off x="5791200" y="2621280"/>
            <a:ext cx="4511040" cy="5242560"/>
          </a:xfrm>
          <a:prstGeom prst="roundRect">
            <a:avLst>
              <a:gd name="adj" fmla="val 3243"/>
            </a:avLst>
          </a:prstGeom>
          <a:solidFill>
            <a:srgbClr val="FFFFFF"/>
          </a:solidFill>
          <a:ln w="12700">
            <a:solidFill>
              <a:srgbClr val="D8E4EA"/>
            </a:solidFill>
            <a:prstDash val="solid"/>
          </a:ln>
        </p:spPr>
      </p:sp>
      <p:sp>
        <p:nvSpPr>
          <p:cNvPr id="14" name="Shape 12"/>
          <p:cNvSpPr/>
          <p:nvPr/>
        </p:nvSpPr>
        <p:spPr>
          <a:xfrm>
            <a:off x="7376160" y="3108960"/>
            <a:ext cx="1341120" cy="1341120"/>
          </a:xfrm>
          <a:prstGeom prst="ellipse">
            <a:avLst/>
          </a:prstGeom>
          <a:solidFill>
            <a:srgbClr val="1C7293"/>
          </a:solidFill>
          <a:ln/>
        </p:spPr>
      </p:sp>
      <p:sp>
        <p:nvSpPr>
          <p:cNvPr id="15" name="Text 13"/>
          <p:cNvSpPr txBox="1"/>
          <p:nvPr/>
        </p:nvSpPr>
        <p:spPr>
          <a:xfrm>
            <a:off x="7376160" y="3108960"/>
            <a:ext cx="1341120" cy="1341120"/>
          </a:xfrm>
          <a:prstGeom prst="rect">
            <a:avLst/>
          </a:prstGeom>
          <a:noFill/>
          <a:ln/>
        </p:spPr>
        <p:txBody>
          <a:bodyPr wrap="square" lIns="0" tIns="0" rIns="0" bIns="0" rtlCol="0" anchor="ctr"/>
          <a:lstStyle/>
          <a:p>
            <a:pPr algn="ctr" defTabSz="1219170"/>
            <a:r>
              <a:rPr lang="en-US" sz="4533" dirty="0">
                <a:solidFill>
                  <a:srgbClr val="000000"/>
                </a:solidFill>
                <a:latin typeface="Calibri" panose="020F0502020204030204"/>
              </a:rPr>
              <a:t>🧩</a:t>
            </a:r>
            <a:endParaRPr lang="en-US" sz="4533" dirty="0">
              <a:solidFill>
                <a:prstClr val="black"/>
              </a:solidFill>
              <a:latin typeface="Calibri" panose="020F0502020204030204"/>
            </a:endParaRPr>
          </a:p>
        </p:txBody>
      </p:sp>
      <p:sp>
        <p:nvSpPr>
          <p:cNvPr id="16" name="Text 14"/>
          <p:cNvSpPr txBox="1"/>
          <p:nvPr/>
        </p:nvSpPr>
        <p:spPr>
          <a:xfrm>
            <a:off x="6035040" y="4632960"/>
            <a:ext cx="4023360" cy="731520"/>
          </a:xfrm>
          <a:prstGeom prst="rect">
            <a:avLst/>
          </a:prstGeom>
          <a:noFill/>
          <a:ln/>
        </p:spPr>
        <p:txBody>
          <a:bodyPr wrap="square" lIns="0" tIns="0" rIns="0" bIns="0" rtlCol="0" anchor="ctr"/>
          <a:lstStyle/>
          <a:p>
            <a:pPr algn="ctr" defTabSz="1219170"/>
            <a:r>
              <a:rPr lang="en-US" sz="2400" b="1" dirty="0">
                <a:solidFill>
                  <a:srgbClr val="21295C"/>
                </a:solidFill>
                <a:latin typeface="Cambria" pitchFamily="34" charset="0"/>
                <a:ea typeface="Cambria" pitchFamily="34" charset="-122"/>
                <a:cs typeface="Cambria" pitchFamily="34" charset="-120"/>
              </a:rPr>
              <a:t>Boşluk Doldurma</a:t>
            </a:r>
            <a:endParaRPr lang="en-US" sz="2400" dirty="0">
              <a:solidFill>
                <a:prstClr val="black"/>
              </a:solidFill>
              <a:latin typeface="Calibri" panose="020F0502020204030204"/>
            </a:endParaRPr>
          </a:p>
        </p:txBody>
      </p:sp>
      <p:sp>
        <p:nvSpPr>
          <p:cNvPr id="17" name="Text 15"/>
          <p:cNvSpPr txBox="1"/>
          <p:nvPr/>
        </p:nvSpPr>
        <p:spPr>
          <a:xfrm>
            <a:off x="6035040" y="5425440"/>
            <a:ext cx="4023360" cy="1341120"/>
          </a:xfrm>
          <a:prstGeom prst="rect">
            <a:avLst/>
          </a:prstGeom>
          <a:noFill/>
          <a:ln/>
        </p:spPr>
        <p:txBody>
          <a:bodyPr wrap="square" lIns="0" tIns="0" rIns="0" bIns="0" rtlCol="0" anchor="t"/>
          <a:lstStyle/>
          <a:p>
            <a:pPr algn="ctr" defTabSz="1219170"/>
            <a:r>
              <a:rPr lang="en-US" sz="1667" dirty="0">
                <a:solidFill>
                  <a:srgbClr val="5B6B7A"/>
                </a:solidFill>
                <a:latin typeface="Calibri" pitchFamily="34" charset="0"/>
                <a:ea typeface="Calibri" pitchFamily="34" charset="-122"/>
                <a:cs typeface="Calibri" pitchFamily="34" charset="-120"/>
              </a:rPr>
              <a:t>10 cümle, kelime havuzundan doğru kavramı bul.</a:t>
            </a:r>
            <a:endParaRPr lang="en-US" sz="1667" dirty="0">
              <a:solidFill>
                <a:prstClr val="black"/>
              </a:solidFill>
              <a:latin typeface="Calibri" panose="020F0502020204030204"/>
            </a:endParaRPr>
          </a:p>
        </p:txBody>
      </p:sp>
      <p:sp>
        <p:nvSpPr>
          <p:cNvPr id="18" name="Shape 16"/>
          <p:cNvSpPr/>
          <p:nvPr/>
        </p:nvSpPr>
        <p:spPr>
          <a:xfrm>
            <a:off x="6705600" y="6949440"/>
            <a:ext cx="2682240" cy="609600"/>
          </a:xfrm>
          <a:prstGeom prst="roundRect">
            <a:avLst>
              <a:gd name="adj" fmla="val 24000"/>
            </a:avLst>
          </a:prstGeom>
          <a:solidFill>
            <a:srgbClr val="1C7293"/>
          </a:solidFill>
          <a:ln/>
        </p:spPr>
      </p:sp>
      <p:sp>
        <p:nvSpPr>
          <p:cNvPr id="19" name="Text 17"/>
          <p:cNvSpPr txBox="1"/>
          <p:nvPr/>
        </p:nvSpPr>
        <p:spPr>
          <a:xfrm>
            <a:off x="6705600" y="6949440"/>
            <a:ext cx="2682240" cy="60960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Başlat  ➜</a:t>
            </a:r>
            <a:endParaRPr lang="en-US" sz="2133" dirty="0">
              <a:solidFill>
                <a:prstClr val="black"/>
              </a:solidFill>
              <a:latin typeface="Calibri" panose="020F0502020204030204"/>
            </a:endParaRPr>
          </a:p>
        </p:txBody>
      </p:sp>
      <p:sp>
        <p:nvSpPr>
          <p:cNvPr id="20" name="Shape 18">
            <a:hlinkClick r:id="rId4" action="ppaction://hlinksldjump"/>
          </p:cNvPr>
          <p:cNvSpPr/>
          <p:nvPr/>
        </p:nvSpPr>
        <p:spPr>
          <a:xfrm>
            <a:off x="6705600" y="6949440"/>
            <a:ext cx="2682240" cy="609600"/>
          </a:xfrm>
          <a:prstGeom prst="rect">
            <a:avLst/>
          </a:prstGeom>
          <a:solidFill>
            <a:srgbClr val="FFFFFF">
              <a:alpha val="0"/>
            </a:srgbClr>
          </a:solidFill>
          <a:ln/>
        </p:spPr>
      </p:sp>
      <p:sp>
        <p:nvSpPr>
          <p:cNvPr id="21" name="Shape 19">
            <a:hlinkClick r:id="rId4" action="ppaction://hlinksldjump"/>
          </p:cNvPr>
          <p:cNvSpPr/>
          <p:nvPr/>
        </p:nvSpPr>
        <p:spPr>
          <a:xfrm>
            <a:off x="5791200" y="2621280"/>
            <a:ext cx="4511040" cy="5242560"/>
          </a:xfrm>
          <a:prstGeom prst="rect">
            <a:avLst/>
          </a:prstGeom>
          <a:solidFill>
            <a:srgbClr val="FFFFFF">
              <a:alpha val="0"/>
            </a:srgbClr>
          </a:solidFill>
          <a:ln/>
        </p:spPr>
      </p:sp>
      <p:sp>
        <p:nvSpPr>
          <p:cNvPr id="22" name="Shape 20"/>
          <p:cNvSpPr/>
          <p:nvPr/>
        </p:nvSpPr>
        <p:spPr>
          <a:xfrm>
            <a:off x="10728960" y="2621280"/>
            <a:ext cx="4511040" cy="5242560"/>
          </a:xfrm>
          <a:prstGeom prst="roundRect">
            <a:avLst>
              <a:gd name="adj" fmla="val 3243"/>
            </a:avLst>
          </a:prstGeom>
          <a:solidFill>
            <a:srgbClr val="FFFFFF"/>
          </a:solidFill>
          <a:ln w="12700">
            <a:solidFill>
              <a:srgbClr val="D8E4EA"/>
            </a:solidFill>
            <a:prstDash val="solid"/>
          </a:ln>
        </p:spPr>
      </p:sp>
      <p:sp>
        <p:nvSpPr>
          <p:cNvPr id="23" name="Shape 21"/>
          <p:cNvSpPr/>
          <p:nvPr/>
        </p:nvSpPr>
        <p:spPr>
          <a:xfrm>
            <a:off x="12313920" y="3108960"/>
            <a:ext cx="1341120" cy="1341120"/>
          </a:xfrm>
          <a:prstGeom prst="ellipse">
            <a:avLst/>
          </a:prstGeom>
          <a:solidFill>
            <a:srgbClr val="21295C"/>
          </a:solidFill>
          <a:ln/>
        </p:spPr>
      </p:sp>
      <p:sp>
        <p:nvSpPr>
          <p:cNvPr id="24" name="Text 22"/>
          <p:cNvSpPr txBox="1"/>
          <p:nvPr/>
        </p:nvSpPr>
        <p:spPr>
          <a:xfrm>
            <a:off x="12313920" y="3108960"/>
            <a:ext cx="1341120" cy="1341120"/>
          </a:xfrm>
          <a:prstGeom prst="rect">
            <a:avLst/>
          </a:prstGeom>
          <a:noFill/>
          <a:ln/>
        </p:spPr>
        <p:txBody>
          <a:bodyPr wrap="square" lIns="0" tIns="0" rIns="0" bIns="0" rtlCol="0" anchor="ctr"/>
          <a:lstStyle/>
          <a:p>
            <a:pPr algn="ctr" defTabSz="1219170"/>
            <a:r>
              <a:rPr lang="en-US" sz="4533" dirty="0">
                <a:solidFill>
                  <a:srgbClr val="000000"/>
                </a:solidFill>
                <a:latin typeface="Calibri" panose="020F0502020204030204"/>
              </a:rPr>
              <a:t>🃏</a:t>
            </a:r>
            <a:endParaRPr lang="en-US" sz="4533" dirty="0">
              <a:solidFill>
                <a:prstClr val="black"/>
              </a:solidFill>
              <a:latin typeface="Calibri" panose="020F0502020204030204"/>
            </a:endParaRPr>
          </a:p>
        </p:txBody>
      </p:sp>
      <p:sp>
        <p:nvSpPr>
          <p:cNvPr id="25" name="Text 23"/>
          <p:cNvSpPr txBox="1"/>
          <p:nvPr/>
        </p:nvSpPr>
        <p:spPr>
          <a:xfrm>
            <a:off x="10972800" y="4632960"/>
            <a:ext cx="4023360" cy="731520"/>
          </a:xfrm>
          <a:prstGeom prst="rect">
            <a:avLst/>
          </a:prstGeom>
          <a:noFill/>
          <a:ln/>
        </p:spPr>
        <p:txBody>
          <a:bodyPr wrap="square" lIns="0" tIns="0" rIns="0" bIns="0" rtlCol="0" anchor="ctr"/>
          <a:lstStyle/>
          <a:p>
            <a:pPr algn="ctr" defTabSz="1219170"/>
            <a:r>
              <a:rPr lang="en-US" sz="2400" b="1" dirty="0">
                <a:solidFill>
                  <a:srgbClr val="21295C"/>
                </a:solidFill>
                <a:latin typeface="Cambria" pitchFamily="34" charset="0"/>
                <a:ea typeface="Cambria" pitchFamily="34" charset="-122"/>
                <a:cs typeface="Cambria" pitchFamily="34" charset="-120"/>
              </a:rPr>
              <a:t>Flash Kartlar</a:t>
            </a:r>
            <a:endParaRPr lang="en-US" sz="2400" dirty="0">
              <a:solidFill>
                <a:prstClr val="black"/>
              </a:solidFill>
              <a:latin typeface="Calibri" panose="020F0502020204030204"/>
            </a:endParaRPr>
          </a:p>
        </p:txBody>
      </p:sp>
      <p:sp>
        <p:nvSpPr>
          <p:cNvPr id="26" name="Text 24"/>
          <p:cNvSpPr txBox="1"/>
          <p:nvPr/>
        </p:nvSpPr>
        <p:spPr>
          <a:xfrm>
            <a:off x="10972800" y="5425440"/>
            <a:ext cx="4023360" cy="1341120"/>
          </a:xfrm>
          <a:prstGeom prst="rect">
            <a:avLst/>
          </a:prstGeom>
          <a:noFill/>
          <a:ln/>
        </p:spPr>
        <p:txBody>
          <a:bodyPr wrap="square" lIns="0" tIns="0" rIns="0" bIns="0" rtlCol="0" anchor="t"/>
          <a:lstStyle/>
          <a:p>
            <a:pPr algn="ctr" defTabSz="1219170"/>
            <a:r>
              <a:rPr lang="en-US" sz="1667" dirty="0">
                <a:solidFill>
                  <a:srgbClr val="5B6B7A"/>
                </a:solidFill>
                <a:latin typeface="Calibri" pitchFamily="34" charset="0"/>
                <a:ea typeface="Calibri" pitchFamily="34" charset="-122"/>
                <a:cs typeface="Calibri" pitchFamily="34" charset="-120"/>
              </a:rPr>
              <a:t>10 anahtar kavram — kartı çevir, tanımı ve örneği öğren.</a:t>
            </a:r>
            <a:endParaRPr lang="en-US" sz="1667" dirty="0">
              <a:solidFill>
                <a:prstClr val="black"/>
              </a:solidFill>
              <a:latin typeface="Calibri" panose="020F0502020204030204"/>
            </a:endParaRPr>
          </a:p>
        </p:txBody>
      </p:sp>
      <p:sp>
        <p:nvSpPr>
          <p:cNvPr id="27" name="Shape 25"/>
          <p:cNvSpPr/>
          <p:nvPr/>
        </p:nvSpPr>
        <p:spPr>
          <a:xfrm>
            <a:off x="11643360" y="6949440"/>
            <a:ext cx="2682240" cy="609600"/>
          </a:xfrm>
          <a:prstGeom prst="roundRect">
            <a:avLst>
              <a:gd name="adj" fmla="val 24000"/>
            </a:avLst>
          </a:prstGeom>
          <a:solidFill>
            <a:srgbClr val="21295C"/>
          </a:solidFill>
          <a:ln/>
        </p:spPr>
      </p:sp>
      <p:sp>
        <p:nvSpPr>
          <p:cNvPr id="28" name="Text 26"/>
          <p:cNvSpPr txBox="1"/>
          <p:nvPr/>
        </p:nvSpPr>
        <p:spPr>
          <a:xfrm>
            <a:off x="11643360" y="6949440"/>
            <a:ext cx="2682240" cy="60960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Başlat  ➜</a:t>
            </a:r>
            <a:endParaRPr lang="en-US" sz="2133" dirty="0">
              <a:solidFill>
                <a:prstClr val="black"/>
              </a:solidFill>
              <a:latin typeface="Calibri" panose="020F0502020204030204"/>
            </a:endParaRPr>
          </a:p>
        </p:txBody>
      </p:sp>
      <p:sp>
        <p:nvSpPr>
          <p:cNvPr id="29" name="Shape 27">
            <a:hlinkClick r:id="rId5" action="ppaction://hlinksldjump"/>
          </p:cNvPr>
          <p:cNvSpPr/>
          <p:nvPr/>
        </p:nvSpPr>
        <p:spPr>
          <a:xfrm>
            <a:off x="11643360" y="6949440"/>
            <a:ext cx="2682240" cy="609600"/>
          </a:xfrm>
          <a:prstGeom prst="rect">
            <a:avLst/>
          </a:prstGeom>
          <a:solidFill>
            <a:srgbClr val="FFFFFF">
              <a:alpha val="0"/>
            </a:srgbClr>
          </a:solidFill>
          <a:ln/>
        </p:spPr>
      </p:sp>
      <p:sp>
        <p:nvSpPr>
          <p:cNvPr id="30" name="Shape 28">
            <a:hlinkClick r:id="rId5" action="ppaction://hlinksldjump"/>
          </p:cNvPr>
          <p:cNvSpPr/>
          <p:nvPr/>
        </p:nvSpPr>
        <p:spPr>
          <a:xfrm>
            <a:off x="10728960" y="2621280"/>
            <a:ext cx="4511040" cy="5242560"/>
          </a:xfrm>
          <a:prstGeom prst="rect">
            <a:avLst/>
          </a:prstGeom>
          <a:solidFill>
            <a:srgbClr val="FFFFFF">
              <a:alpha val="0"/>
            </a:srgbClr>
          </a:solidFill>
          <a:ln/>
        </p:spPr>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1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Küreselleşme sadece ekonomi ve ticaret alanını etkileyen bir süreçtir.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p:cNvSpPr/>
          <p:nvPr/>
        </p:nvSpPr>
        <p:spPr>
          <a:xfrm>
            <a:off x="5974080" y="6461760"/>
            <a:ext cx="4267200" cy="853440"/>
          </a:xfrm>
          <a:prstGeom prst="rect">
            <a:avLst/>
          </a:prstGeom>
          <a:solidFill>
            <a:srgbClr val="FFFFFF">
              <a:alpha val="0"/>
            </a:srgbClr>
          </a:solidFill>
          <a:ln/>
        </p:spPr>
        <p:txBody>
          <a:bodyPr/>
          <a:lstStyle/>
          <a:p>
            <a:endParaRPr lang="tr-T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1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Küreselleşme sadece ekonomi ve ticaret alanını etkileyen bir süreçtir.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FBE7E8"/>
          </a:solidFill>
          <a:ln w="19050">
            <a:solidFill>
              <a:srgbClr val="C1272D"/>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C1272D"/>
                </a:solidFill>
                <a:latin typeface="Cambria" pitchFamily="34" charset="0"/>
                <a:ea typeface="Cambria" pitchFamily="34" charset="-122"/>
                <a:cs typeface="Cambria" pitchFamily="34" charset="-120"/>
              </a:rPr>
              <a:t>✘  YANLIŞ</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Küreselleşme; ekonomi dışında iletişim, kültür, ulaşım, sağlık ve çevre gibi birçok alanı birden etkiler.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2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İletişim teknolojilerinin gelişmesi bilgiye erişimi hızlandırırken bilgi kirliliği (dezenformasyon) riskini de artırmıştır.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2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İletişim teknolojilerinin gelişmesi bilgiye erişimi hızlandırırken bilgi kirliliği (dezenformasyon) riskini de artırmıştır.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Bilginin hızla yayılması, yalan haberlerin de aynı hızla yayılmasına yol açar.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3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Küreselleşme sürecinde kendi kültürümüzü korumak için dünyayla tüm iletişimi ve ticareti kesmeliyiz.</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3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Küreselleşme sürecinde kendi kültürümüzü korumak için dünyayla tüm iletişimi ve ticareti kesmeliyiz.</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FBE7E8"/>
          </a:solidFill>
          <a:ln w="19050">
            <a:solidFill>
              <a:srgbClr val="C1272D"/>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C1272D"/>
                </a:solidFill>
                <a:latin typeface="Cambria" pitchFamily="34" charset="0"/>
                <a:ea typeface="Cambria" pitchFamily="34" charset="-122"/>
                <a:cs typeface="Cambria" pitchFamily="34" charset="-120"/>
              </a:rPr>
              <a:t>✘  YANLIŞ</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Doğru yaklaşım 'glocal' olmaktır: dünyayla bağı kesmeden öz değerlerimizi korumalıyız.</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4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Bir ülkede ortaya çıkan bulaşıcı hastalıkların saatler içinde diğer ülkelere yayılabilmesi ulaşım alanındaki küreselleşmenin sonucudur.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4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Bir ülkede ortaya çıkan bulaşıcı hastalıkların saatler içinde diğer ülkelere yayılabilmesi ulaşım alanındaki küreselleşmenin sonucudur.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Hızlı ulaşım ağları (özellikle uçaklar) hastalıkların dünyaya hızla yayılmasına neden olur.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5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E-ticaret sayesinde yerel üreticiler ve zanaatkârlar ürünlerini dünya pazarlarına satma fırsatı yakalamıştır.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5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E-ticaret sayesinde yerel üreticiler ve zanaatkârlar ürünlerini dünya pazarlarına satma fırsatı yakalamıştır.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E-ticaret platformları küçük üreticilere de küresel pazara açılma imkânı sunar.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6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Pasifik Okyanusu'ndaki dev çöp adaları çevre sorunlarının küresel bir boyut kazandığının kanıtıdır.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6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Pasifik Okyanusu'ndaki dev çöp adaları çevre sorunlarının küresel bir boyut kazandığının kanıtıdır.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Plastik kirliliği artık tek bir ülkenin değil, tüm dünyanın ortak sorunudur.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7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Kültürel emperyalizm ve popüler kültür baskısı yerel gelenek ve göreneklerin unutulmasına yol açabilir.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7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Kültürel emperyalizm ve popüler kültür baskısı yerel gelenek ve göreneklerin unutulmasına yol açabilir.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Baskın popüler kültür, yerel değerleri geri plana itebilir.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8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'Küresel düşün, yerel hareket et' ilkesi, hem dünyayı tanımayı hem de öz değerlerimize sahip çıkmayı savunur.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8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'Küresel düşün, yerel hareket et' ilkesi, hem dünyayı tanımayı hem de öz değerlerimize sahip çıkmayı savunur.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Bu ilke tam olarak 'glocal' (küyerel) yaklaşımın özüdür.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9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Küreselleşme sadece zengin ve gelişmiş ülkelerin hayatını etkiler, gelişmekte olan ülkeleri etkilemez.</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9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Küreselleşme sadece zengin ve gelişmiş ülkelerin hayatını etkiler, gelişmekte olan ülkeleri etkilemez.</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FBE7E8"/>
          </a:solidFill>
          <a:ln w="19050">
            <a:solidFill>
              <a:srgbClr val="C1272D"/>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C1272D"/>
                </a:solidFill>
                <a:latin typeface="Cambria" pitchFamily="34" charset="0"/>
                <a:ea typeface="Cambria" pitchFamily="34" charset="-122"/>
                <a:cs typeface="Cambria" pitchFamily="34" charset="-120"/>
              </a:rPr>
              <a:t>✘  YANLIŞ</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Küreselleşme; gelişmiş ya da gelişmekte olan, dünyadaki tüm ülkeleri etkiler.</a:t>
            </a:r>
            <a:endParaRPr lang="en-US" sz="2067" dirty="0">
              <a:solidFill>
                <a:prstClr val="black"/>
              </a:solidFill>
              <a:latin typeface="Calibri" panose="020F0502020204030204"/>
            </a:endParaRPr>
          </a:p>
        </p:txBody>
      </p:sp>
      <p:sp>
        <p:nvSpPr>
          <p:cNvPr id="12" name="Shape 10"/>
          <p:cNvSpPr/>
          <p:nvPr/>
        </p:nvSpPr>
        <p:spPr>
          <a:xfrm>
            <a:off x="5974080" y="7132320"/>
            <a:ext cx="4267200" cy="792480"/>
          </a:xfrm>
          <a:prstGeom prst="roundRect">
            <a:avLst>
              <a:gd name="adj" fmla="val 18462"/>
            </a:avLst>
          </a:prstGeom>
          <a:solidFill>
            <a:srgbClr val="065A82"/>
          </a:solidFill>
          <a:ln/>
        </p:spPr>
      </p:sp>
      <p:sp>
        <p:nvSpPr>
          <p:cNvPr id="13" name="Text 11"/>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10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933" dirty="0">
                <a:solidFill>
                  <a:srgbClr val="17213A"/>
                </a:solidFill>
                <a:latin typeface="Calibri" pitchFamily="34" charset="0"/>
                <a:ea typeface="Calibri" pitchFamily="34" charset="-122"/>
                <a:cs typeface="Calibri" pitchFamily="34" charset="-120"/>
              </a:rPr>
              <a:t>Paris İklim Anlaşması gibi ortak sözleşmeler, çevre sorunlarına karşı küresel dayanışmanın bir göstergesidir.</a:t>
            </a:r>
            <a:endParaRPr lang="en-US" sz="29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mu, Yanlış mı? Karar ver…</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065A82"/>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065A82"/>
                </a:solidFill>
                <a:latin typeface="Calibri" pitchFamily="34" charset="0"/>
                <a:ea typeface="Calibri" pitchFamily="34" charset="-122"/>
                <a:cs typeface="Calibri" pitchFamily="34" charset="-120"/>
              </a:rPr>
              <a:t>DOĞRU / YANLIŞ</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10 / 10</a:t>
            </a:r>
            <a:endParaRPr lang="en-US" sz="1600" dirty="0">
              <a:solidFill>
                <a:prstClr val="black"/>
              </a:solidFill>
              <a:latin typeface="Calibri" panose="020F0502020204030204"/>
            </a:endParaRPr>
          </a:p>
        </p:txBody>
      </p:sp>
      <p:sp>
        <p:nvSpPr>
          <p:cNvPr id="7" name="Shape 5"/>
          <p:cNvSpPr/>
          <p:nvPr/>
        </p:nvSpPr>
        <p:spPr>
          <a:xfrm>
            <a:off x="1402080" y="1828800"/>
            <a:ext cx="13411200" cy="1706880"/>
          </a:xfrm>
          <a:prstGeom prst="roundRect">
            <a:avLst>
              <a:gd name="adj" fmla="val 7143"/>
            </a:avLst>
          </a:prstGeom>
          <a:solidFill>
            <a:srgbClr val="FFFFFF"/>
          </a:solidFill>
          <a:ln w="12700">
            <a:solidFill>
              <a:srgbClr val="D8E4EA"/>
            </a:solidFill>
            <a:prstDash val="solid"/>
          </a:ln>
        </p:spPr>
      </p:sp>
      <p:sp>
        <p:nvSpPr>
          <p:cNvPr id="8" name="Text 6"/>
          <p:cNvSpPr txBox="1"/>
          <p:nvPr/>
        </p:nvSpPr>
        <p:spPr>
          <a:xfrm>
            <a:off x="1828800" y="1950720"/>
            <a:ext cx="12557760" cy="1463040"/>
          </a:xfrm>
          <a:prstGeom prst="rect">
            <a:avLst/>
          </a:prstGeom>
          <a:noFill/>
          <a:ln/>
        </p:spPr>
        <p:txBody>
          <a:bodyPr wrap="square" lIns="0" tIns="0" rIns="0" bIns="0" rtlCol="0" anchor="ctr"/>
          <a:lstStyle/>
          <a:p>
            <a:pPr algn="ctr" defTabSz="1219170"/>
            <a:r>
              <a:rPr lang="en-US" sz="2000" dirty="0">
                <a:solidFill>
                  <a:srgbClr val="5B6B7A"/>
                </a:solidFill>
                <a:latin typeface="Calibri" pitchFamily="34" charset="0"/>
                <a:ea typeface="Calibri" pitchFamily="34" charset="-122"/>
                <a:cs typeface="Calibri" pitchFamily="34" charset="-120"/>
              </a:rPr>
              <a:t>Paris İklim Anlaşması gibi ortak sözleşmeler, çevre sorunlarına karşı küresel dayanışmanın bir göstergesidir.</a:t>
            </a:r>
            <a:endParaRPr lang="en-US" sz="2000" dirty="0">
              <a:solidFill>
                <a:prstClr val="black"/>
              </a:solidFill>
              <a:latin typeface="Calibri" panose="020F0502020204030204"/>
            </a:endParaRPr>
          </a:p>
        </p:txBody>
      </p:sp>
      <p:sp>
        <p:nvSpPr>
          <p:cNvPr id="9" name="Shape 7"/>
          <p:cNvSpPr/>
          <p:nvPr/>
        </p:nvSpPr>
        <p:spPr>
          <a:xfrm>
            <a:off x="5974080" y="3840480"/>
            <a:ext cx="4267200" cy="975360"/>
          </a:xfrm>
          <a:prstGeom prst="roundRect">
            <a:avLst>
              <a:gd name="adj" fmla="val 50000"/>
            </a:avLst>
          </a:prstGeom>
          <a:solidFill>
            <a:srgbClr val="E3F5EC"/>
          </a:solidFill>
          <a:ln w="19050">
            <a:solidFill>
              <a:srgbClr val="1B8A5A"/>
            </a:solidFill>
            <a:prstDash val="solid"/>
          </a:ln>
        </p:spPr>
      </p:sp>
      <p:sp>
        <p:nvSpPr>
          <p:cNvPr id="10" name="Text 8"/>
          <p:cNvSpPr txBox="1"/>
          <p:nvPr/>
        </p:nvSpPr>
        <p:spPr>
          <a:xfrm>
            <a:off x="5974080" y="3840480"/>
            <a:ext cx="4267200" cy="975360"/>
          </a:xfrm>
          <a:prstGeom prst="rect">
            <a:avLst/>
          </a:prstGeom>
          <a:noFill/>
          <a:ln/>
        </p:spPr>
        <p:txBody>
          <a:bodyPr wrap="square" lIns="0" tIns="0" rIns="0" bIns="0" rtlCol="0" anchor="ctr"/>
          <a:lstStyle/>
          <a:p>
            <a:pPr algn="ctr" defTabSz="1219170"/>
            <a:r>
              <a:rPr lang="en-US" sz="3200" b="1" dirty="0">
                <a:solidFill>
                  <a:srgbClr val="1B8A5A"/>
                </a:solidFill>
                <a:latin typeface="Cambria" pitchFamily="34" charset="0"/>
                <a:ea typeface="Cambria" pitchFamily="34" charset="-122"/>
                <a:cs typeface="Cambria" pitchFamily="34" charset="-120"/>
              </a:rPr>
              <a:t>✔  DOĞRU</a:t>
            </a:r>
            <a:endParaRPr lang="en-US" sz="3200" dirty="0">
              <a:solidFill>
                <a:prstClr val="black"/>
              </a:solidFill>
              <a:latin typeface="Calibri" panose="020F0502020204030204"/>
            </a:endParaRPr>
          </a:p>
        </p:txBody>
      </p:sp>
      <p:sp>
        <p:nvSpPr>
          <p:cNvPr id="11" name="Text 9"/>
          <p:cNvSpPr txBox="1"/>
          <p:nvPr/>
        </p:nvSpPr>
        <p:spPr>
          <a:xfrm>
            <a:off x="2072640" y="5181600"/>
            <a:ext cx="12070080" cy="1645920"/>
          </a:xfrm>
          <a:prstGeom prst="rect">
            <a:avLst/>
          </a:prstGeom>
          <a:noFill/>
          <a:ln/>
        </p:spPr>
        <p:txBody>
          <a:bodyPr wrap="square" lIns="0" tIns="0" rIns="0" bIns="0" rtlCol="0" anchor="t"/>
          <a:lstStyle/>
          <a:p>
            <a:pPr algn="ctr" defTabSz="1219170"/>
            <a:r>
              <a:rPr lang="en-US" sz="2067" dirty="0">
                <a:solidFill>
                  <a:srgbClr val="17213A"/>
                </a:solidFill>
                <a:latin typeface="Calibri" pitchFamily="34" charset="0"/>
                <a:ea typeface="Calibri" pitchFamily="34" charset="-122"/>
                <a:cs typeface="Calibri" pitchFamily="34" charset="-120"/>
              </a:rPr>
              <a:t>Uluslararası iş birliği, çevre sorunlarına karşı ortak çözümler üretilmesini sağlar.</a:t>
            </a:r>
            <a:endParaRPr lang="en-US" sz="2067" dirty="0">
              <a:solidFill>
                <a:prstClr val="black"/>
              </a:solidFill>
              <a:latin typeface="Calibri" panose="020F0502020204030204"/>
            </a:endParaRPr>
          </a:p>
        </p:txBody>
      </p:sp>
      <p:sp>
        <p:nvSpPr>
          <p:cNvPr id="12" name="Shape 10"/>
          <p:cNvSpPr/>
          <p:nvPr/>
        </p:nvSpPr>
        <p:spPr>
          <a:xfrm>
            <a:off x="4754880" y="7132320"/>
            <a:ext cx="6705600" cy="792480"/>
          </a:xfrm>
          <a:prstGeom prst="roundRect">
            <a:avLst>
              <a:gd name="adj" fmla="val 18462"/>
            </a:avLst>
          </a:prstGeom>
          <a:solidFill>
            <a:srgbClr val="065A82"/>
          </a:solidFill>
          <a:ln/>
        </p:spPr>
      </p:sp>
      <p:sp>
        <p:nvSpPr>
          <p:cNvPr id="13" name="Text 11"/>
          <p:cNvSpPr txBox="1"/>
          <p:nvPr/>
        </p:nvSpPr>
        <p:spPr>
          <a:xfrm>
            <a:off x="4754880" y="7132320"/>
            <a:ext cx="67056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Boşluk Doldurmaya Geç</a:t>
            </a:r>
            <a:endParaRPr lang="en-US" sz="2133" dirty="0">
              <a:solidFill>
                <a:prstClr val="black"/>
              </a:solidFill>
              <a:latin typeface="Calibri" panose="020F0502020204030204"/>
            </a:endParaRPr>
          </a:p>
        </p:txBody>
      </p:sp>
      <p:sp>
        <p:nvSpPr>
          <p:cNvPr id="14" name="Shape 12">
            <a:hlinkClick r:id="rId4" action="ppaction://hlinksldjump"/>
          </p:cNvPr>
          <p:cNvSpPr/>
          <p:nvPr/>
        </p:nvSpPr>
        <p:spPr>
          <a:xfrm>
            <a:off x="4754880" y="7132320"/>
            <a:ext cx="6705600" cy="792480"/>
          </a:xfrm>
          <a:prstGeom prst="rect">
            <a:avLst/>
          </a:prstGeom>
          <a:solidFill>
            <a:srgbClr val="FFFFFF">
              <a:alpha val="0"/>
            </a:srgbClr>
          </a:solidFill>
          <a:ln/>
        </p:spPr>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1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Dünyanın ekonomik, sosyal, teknolojik ve kültürel olarak birbirine yaklaşması ve bütünleşmesi sürecine ▁▁▁▁▁▁▁▁▁ denir.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1 / 10</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Dünyanın ekonomik, sosyal, teknolojik ve kültürel olarak birbirine yaklaşması ve bütünleşmesi sürecine KÜRESELLEŞME denir.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Küreselleşme</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2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Bir ülkede başlayan küçük bir olayın veya ekonomik krizin dalga dalga tüm dünyayı etkilemesine ▁▁▁▁▁▁▁▁▁ denir.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2 / 10</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Bir ülkede başlayan küçük bir olayın veya ekonomik krizin dalga dalga tüm dünyayı etkilemesine KELEBEK ETKISI denir.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Kelebek Etkisi</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3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Sosyal medyada kasıtlı olarak üretilen ve yayılan sahte ve yanıltıcı haberlere ▁▁▁▁▁▁▁▁▁ adı verilir.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3 / 10</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Sosyal medyada kasıtlı olarak üretilen ve yayılan sahte ve yanıltıcı haberlere DEZENFORMASYON adı verilir.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Dezenformasyon</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4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Gençlerin kendi anadili ve gelenekleri yerine yabancı kelimeleri ve tüketim alışkanlıklarını şuursuzca taklit etmesine ▁▁▁▁▁▁▁▁▁ denir.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4 / 10</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Gençlerin kendi anadili ve gelenekleri yerine yabancı kelimeleri ve tüketim alışkanlıklarını şuursuzca taklit etmesine KÜLTÜREL YOZLAŞMA denir.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Kültürel Yozlaşma</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5 / 10</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İnternet üzerinden sınır tanımadan yapılan küresel alışveriş sistemine ▁▁▁▁▁▁▁▁▁ denir.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5 / 10</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İnternet üzerinden sınır tanımadan yapılan küresel alışveriş sistemine E-TICARET denir.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E-Ticaret</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6</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Türkiye'nin çevre kirliliğini önlemek amacıyla küresel ölçekte başlattığı ve BM tarafından ödüllendirilen çevre hareketine ▁▁▁▁▁▁▁▁▁ projesi denir.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6</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Türkiye'nin çevre kirliliğini önlemek amacıyla küresel ölçekte başlattığı ve BM tarafından ödüllendirilen çevre hareketine SIFIR ATIK projesi denir.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Sıfır Atık</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7</a:t>
            </a:r>
            <a:r>
              <a:rPr lang="en-US" sz="1600" b="1" dirty="0">
                <a:solidFill>
                  <a:srgbClr val="5B6B7A"/>
                </a:solidFill>
                <a:latin typeface="Calibri" pitchFamily="34" charset="0"/>
                <a:ea typeface="Calibri" pitchFamily="34" charset="-122"/>
                <a:cs typeface="Calibri" pitchFamily="34" charset="-120"/>
              </a:rPr>
              <a:t> </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Türkiye'nin pandemi döneminde 160'tan fazla ülkeye maske ve tıbbi cihaz göndererek yaptığı yardım faaliyetleri ▁▁▁▁▁▁▁▁▁ örneğidir.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7</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Türkiye'nin pandemi döneminde 160'tan fazla ülkeye maske ve tıbbi cihaz göndererek yaptığı yardım faaliyetleri TIBBI DIPLOMASI örneğidir.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Tıbbi Diplomasi</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Sinema, müzik ve sosyal medya yoluyla kitlelere hızla dayatılan ve çabuk tüketilen geçici kültür ürünlerine ▁▁▁▁▁▁▁▁▁ denir.</a:t>
            </a:r>
            <a:endParaRPr lang="en-US" sz="2533" dirty="0">
              <a:solidFill>
                <a:prstClr val="black"/>
              </a:solidFill>
              <a:latin typeface="Calibri" panose="020F0502020204030204"/>
            </a:endParaRPr>
          </a:p>
        </p:txBody>
      </p:sp>
      <p:sp>
        <p:nvSpPr>
          <p:cNvPr id="9" name="Text 7"/>
          <p:cNvSpPr txBox="1"/>
          <p:nvPr/>
        </p:nvSpPr>
        <p:spPr>
          <a:xfrm>
            <a:off x="1402080" y="5486400"/>
            <a:ext cx="13411200" cy="609600"/>
          </a:xfrm>
          <a:prstGeom prst="rect">
            <a:avLst/>
          </a:prstGeom>
          <a:noFill/>
          <a:ln/>
        </p:spPr>
        <p:txBody>
          <a:bodyPr wrap="square" lIns="0" tIns="0" rIns="0" bIns="0" rtlCol="0" anchor="ctr"/>
          <a:lstStyle/>
          <a:p>
            <a:pPr algn="ctr" defTabSz="1219170"/>
            <a:r>
              <a:rPr lang="en-US" sz="1867" i="1" dirty="0">
                <a:solidFill>
                  <a:srgbClr val="5B6B7A"/>
                </a:solidFill>
                <a:latin typeface="Calibri" pitchFamily="34" charset="0"/>
                <a:ea typeface="Calibri" pitchFamily="34" charset="-122"/>
                <a:cs typeface="Calibri" pitchFamily="34" charset="-120"/>
              </a:rPr>
              <a:t>Doğru kavramı düşün…</a:t>
            </a:r>
            <a:endParaRPr lang="en-US" sz="1867" dirty="0">
              <a:solidFill>
                <a:prstClr val="black"/>
              </a:solidFill>
              <a:latin typeface="Calibri" panose="020F0502020204030204"/>
            </a:endParaRPr>
          </a:p>
        </p:txBody>
      </p:sp>
      <p:sp>
        <p:nvSpPr>
          <p:cNvPr id="10" name="Shape 8"/>
          <p:cNvSpPr/>
          <p:nvPr/>
        </p:nvSpPr>
        <p:spPr>
          <a:xfrm>
            <a:off x="5974080" y="6461760"/>
            <a:ext cx="4267200" cy="853440"/>
          </a:xfrm>
          <a:prstGeom prst="roundRect">
            <a:avLst>
              <a:gd name="adj" fmla="val 17143"/>
            </a:avLst>
          </a:prstGeom>
          <a:solidFill>
            <a:srgbClr val="1C7293"/>
          </a:solidFill>
          <a:ln/>
        </p:spPr>
      </p:sp>
      <p:sp>
        <p:nvSpPr>
          <p:cNvPr id="11" name="Text 9"/>
          <p:cNvSpPr txBox="1"/>
          <p:nvPr/>
        </p:nvSpPr>
        <p:spPr>
          <a:xfrm>
            <a:off x="5974080" y="6461760"/>
            <a:ext cx="4267200" cy="85344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Cevabı Göster</a:t>
            </a:r>
            <a:endParaRPr lang="en-US" sz="2133" dirty="0">
              <a:solidFill>
                <a:prstClr val="black"/>
              </a:solidFill>
              <a:latin typeface="Calibri" panose="020F0502020204030204"/>
            </a:endParaRPr>
          </a:p>
        </p:txBody>
      </p:sp>
      <p:sp>
        <p:nvSpPr>
          <p:cNvPr id="12" name="Shape 10">
            <a:hlinkClick r:id="rId4" action="ppaction://hlinksldjump"/>
          </p:cNvPr>
          <p:cNvSpPr/>
          <p:nvPr/>
        </p:nvSpPr>
        <p:spPr>
          <a:xfrm>
            <a:off x="5974080" y="6461760"/>
            <a:ext cx="4267200" cy="853440"/>
          </a:xfrm>
          <a:prstGeom prst="rect">
            <a:avLst/>
          </a:prstGeom>
          <a:solidFill>
            <a:srgbClr val="FFFFFF">
              <a:alpha val="0"/>
            </a:srgbClr>
          </a:solidFill>
          <a:ln/>
        </p:spPr>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402080" y="1828800"/>
            <a:ext cx="13411200" cy="1950720"/>
          </a:xfrm>
          <a:prstGeom prst="roundRect">
            <a:avLst>
              <a:gd name="adj" fmla="val 6250"/>
            </a:avLst>
          </a:prstGeom>
          <a:solidFill>
            <a:srgbClr val="FFFFFF"/>
          </a:solidFill>
          <a:ln w="12700">
            <a:solidFill>
              <a:srgbClr val="D8E4EA"/>
            </a:solidFill>
            <a:prstDash val="solid"/>
          </a:ln>
        </p:spPr>
      </p:sp>
      <p:sp>
        <p:nvSpPr>
          <p:cNvPr id="8" name="Text 6"/>
          <p:cNvSpPr txBox="1"/>
          <p:nvPr/>
        </p:nvSpPr>
        <p:spPr>
          <a:xfrm>
            <a:off x="1828800" y="1950720"/>
            <a:ext cx="12557760" cy="1706880"/>
          </a:xfrm>
          <a:prstGeom prst="rect">
            <a:avLst/>
          </a:prstGeom>
          <a:noFill/>
          <a:ln/>
        </p:spPr>
        <p:txBody>
          <a:bodyPr wrap="square" lIns="0" tIns="0" rIns="0" bIns="0" rtlCol="0" anchor="ctr"/>
          <a:lstStyle/>
          <a:p>
            <a:pPr algn="ctr" defTabSz="1219170"/>
            <a:r>
              <a:rPr lang="en-US" sz="2133" dirty="0">
                <a:solidFill>
                  <a:srgbClr val="17213A"/>
                </a:solidFill>
                <a:latin typeface="Calibri" pitchFamily="34" charset="0"/>
                <a:ea typeface="Calibri" pitchFamily="34" charset="-122"/>
                <a:cs typeface="Calibri" pitchFamily="34" charset="-120"/>
              </a:rPr>
              <a:t>Sinema, müzik ve sosyal medya yoluyla kitlelere hızla dayatılan ve çabuk tüketilen geçici kültür ürünlerine POPÜLER KÜLTÜR denir.</a:t>
            </a:r>
            <a:endParaRPr lang="en-US" sz="2133" dirty="0">
              <a:solidFill>
                <a:prstClr val="black"/>
              </a:solidFill>
              <a:latin typeface="Calibri" panose="020F0502020204030204"/>
            </a:endParaRPr>
          </a:p>
        </p:txBody>
      </p:sp>
      <p:sp>
        <p:nvSpPr>
          <p:cNvPr id="9" name="Shape 7"/>
          <p:cNvSpPr/>
          <p:nvPr/>
        </p:nvSpPr>
        <p:spPr>
          <a:xfrm>
            <a:off x="5059680" y="4145280"/>
            <a:ext cx="6096000" cy="1036320"/>
          </a:xfrm>
          <a:prstGeom prst="roundRect">
            <a:avLst>
              <a:gd name="adj" fmla="val 49412"/>
            </a:avLst>
          </a:prstGeom>
          <a:solidFill>
            <a:srgbClr val="E4F1F4"/>
          </a:solidFill>
          <a:ln w="19050">
            <a:solidFill>
              <a:srgbClr val="1C7293"/>
            </a:solidFill>
            <a:prstDash val="solid"/>
          </a:ln>
        </p:spPr>
      </p:sp>
      <p:sp>
        <p:nvSpPr>
          <p:cNvPr id="10" name="Text 8"/>
          <p:cNvSpPr txBox="1"/>
          <p:nvPr/>
        </p:nvSpPr>
        <p:spPr>
          <a:xfrm>
            <a:off x="5059680" y="4145280"/>
            <a:ext cx="6096000" cy="1036320"/>
          </a:xfrm>
          <a:prstGeom prst="rect">
            <a:avLst/>
          </a:prstGeom>
          <a:noFill/>
          <a:ln/>
        </p:spPr>
        <p:txBody>
          <a:bodyPr wrap="square" lIns="0" tIns="0" rIns="0" bIns="0" rtlCol="0" anchor="ctr"/>
          <a:lstStyle/>
          <a:p>
            <a:pPr algn="ctr" defTabSz="1219170"/>
            <a:r>
              <a:rPr lang="en-US" sz="3200" b="1" dirty="0">
                <a:solidFill>
                  <a:srgbClr val="1C7293"/>
                </a:solidFill>
                <a:latin typeface="Cambria" pitchFamily="34" charset="0"/>
                <a:ea typeface="Cambria" pitchFamily="34" charset="-122"/>
                <a:cs typeface="Cambria" pitchFamily="34" charset="-120"/>
              </a:rPr>
              <a:t>✔  Popüler Kültür</a:t>
            </a:r>
            <a:endParaRPr lang="en-US" sz="3200" dirty="0">
              <a:solidFill>
                <a:prstClr val="black"/>
              </a:solidFill>
              <a:latin typeface="Calibri" panose="020F0502020204030204"/>
            </a:endParaRPr>
          </a:p>
        </p:txBody>
      </p:sp>
      <p:sp>
        <p:nvSpPr>
          <p:cNvPr id="11" name="Shape 9"/>
          <p:cNvSpPr/>
          <p:nvPr/>
        </p:nvSpPr>
        <p:spPr>
          <a:xfrm>
            <a:off x="5974080" y="7132320"/>
            <a:ext cx="4267200" cy="792480"/>
          </a:xfrm>
          <a:prstGeom prst="roundRect">
            <a:avLst>
              <a:gd name="adj" fmla="val 18462"/>
            </a:avLst>
          </a:prstGeom>
          <a:solidFill>
            <a:srgbClr val="1C7293"/>
          </a:solidFill>
          <a:ln/>
        </p:spPr>
      </p:sp>
      <p:sp>
        <p:nvSpPr>
          <p:cNvPr id="12" name="Text 10"/>
          <p:cNvSpPr txBox="1"/>
          <p:nvPr/>
        </p:nvSpPr>
        <p:spPr>
          <a:xfrm>
            <a:off x="5974080" y="7132320"/>
            <a:ext cx="4267200" cy="79248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Soru</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5974080" y="7132320"/>
            <a:ext cx="4267200" cy="792480"/>
          </a:xfrm>
          <a:prstGeom prst="rect">
            <a:avLst/>
          </a:prstGeom>
          <a:solidFill>
            <a:srgbClr val="FFFFFF">
              <a:alpha val="0"/>
            </a:srgbClr>
          </a:solidFill>
          <a:ln/>
        </p:spPr>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1C7293"/>
                </a:solidFill>
                <a:latin typeface="Calibri" pitchFamily="34" charset="0"/>
                <a:ea typeface="Calibri" pitchFamily="34" charset="-122"/>
                <a:cs typeface="Calibri" pitchFamily="34" charset="-120"/>
              </a:rPr>
              <a:t>BOŞLUK DOLDURMA</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Soru </a:t>
            </a:r>
            <a:r>
              <a:rPr lang="tr-TR" sz="1600" b="1" dirty="0">
                <a:solidFill>
                  <a:srgbClr val="5B6B7A"/>
                </a:solidFill>
                <a:latin typeface="Calibri" pitchFamily="34" charset="0"/>
                <a:ea typeface="Calibri" pitchFamily="34" charset="-122"/>
                <a:cs typeface="Calibri" pitchFamily="34" charset="-120"/>
              </a:rPr>
              <a:t>9</a:t>
            </a:r>
            <a:endParaRPr lang="en-US" sz="1600" dirty="0">
              <a:solidFill>
                <a:prstClr val="black"/>
              </a:solidFill>
              <a:latin typeface="Calibri" panose="020F0502020204030204"/>
            </a:endParaRPr>
          </a:p>
        </p:txBody>
      </p:sp>
      <p:sp>
        <p:nvSpPr>
          <p:cNvPr id="7" name="Shape 5"/>
          <p:cNvSpPr/>
          <p:nvPr/>
        </p:nvSpPr>
        <p:spPr>
          <a:xfrm>
            <a:off x="1402080" y="1950720"/>
            <a:ext cx="13411200" cy="3169920"/>
          </a:xfrm>
          <a:prstGeom prst="roundRect">
            <a:avLst>
              <a:gd name="adj" fmla="val 5385"/>
            </a:avLst>
          </a:prstGeom>
          <a:solidFill>
            <a:srgbClr val="FFFFFF"/>
          </a:solidFill>
          <a:ln w="12700">
            <a:solidFill>
              <a:srgbClr val="D8E4EA"/>
            </a:solidFill>
            <a:prstDash val="solid"/>
          </a:ln>
        </p:spPr>
      </p:sp>
      <p:sp>
        <p:nvSpPr>
          <p:cNvPr id="8" name="Text 6"/>
          <p:cNvSpPr txBox="1"/>
          <p:nvPr/>
        </p:nvSpPr>
        <p:spPr>
          <a:xfrm>
            <a:off x="1889760" y="2255520"/>
            <a:ext cx="12435840" cy="2560320"/>
          </a:xfrm>
          <a:prstGeom prst="rect">
            <a:avLst/>
          </a:prstGeom>
          <a:noFill/>
          <a:ln/>
        </p:spPr>
        <p:txBody>
          <a:bodyPr wrap="square" lIns="0" tIns="0" rIns="0" bIns="0" rtlCol="0" anchor="ctr"/>
          <a:lstStyle/>
          <a:p>
            <a:pPr algn="ctr" defTabSz="1219170"/>
            <a:r>
              <a:rPr lang="en-US" sz="2533" dirty="0">
                <a:solidFill>
                  <a:srgbClr val="17213A"/>
                </a:solidFill>
                <a:latin typeface="Calibri" pitchFamily="34" charset="0"/>
                <a:ea typeface="Calibri" pitchFamily="34" charset="-122"/>
                <a:cs typeface="Calibri" pitchFamily="34" charset="-120"/>
              </a:rPr>
              <a:t>Dünyayı küresel ölçekte takip edip yerel kimliği koruyarak hareket etme anlayışına ▁▁▁▁▁▁▁▁▁ yaklaşım denir.</a:t>
            </a:r>
            <a:endParaRPr lang="en-US" sz="2533" dirty="0">
              <a:solidFill>
                <a:prstClr val="black"/>
              </a:solidFill>
              <a:latin typeface="Calibri" panose="020F0502020204030204"/>
            </a:endParaRPr>
          </a:p>
        </p:txBody>
      </p:sp>
      <p:sp>
        <p:nvSpPr>
          <p:cNvPr id="14" name="Metin kutusu 13">
            <a:extLst>
              <a:ext uri="{FF2B5EF4-FFF2-40B4-BE49-F238E27FC236}">
                <a16:creationId xmlns:a16="http://schemas.microsoft.com/office/drawing/2014/main" id="{0A271300-8B11-4676-17B9-995790951DD1}"/>
              </a:ext>
            </a:extLst>
          </p:cNvPr>
          <p:cNvSpPr txBox="1"/>
          <p:nvPr/>
        </p:nvSpPr>
        <p:spPr>
          <a:xfrm>
            <a:off x="6667305" y="3429000"/>
            <a:ext cx="8131126" cy="461665"/>
          </a:xfrm>
          <a:prstGeom prst="rect">
            <a:avLst/>
          </a:prstGeom>
          <a:noFill/>
        </p:spPr>
        <p:txBody>
          <a:bodyPr wrap="square">
            <a:spAutoFit/>
          </a:bodyPr>
          <a:lstStyle/>
          <a:p>
            <a:r>
              <a:rPr lang="tr-TR" sz="2400" dirty="0" err="1">
                <a:solidFill>
                  <a:srgbClr val="FF0000"/>
                </a:solidFill>
              </a:rPr>
              <a:t>Glocal</a:t>
            </a:r>
            <a:endParaRPr lang="tr-TR"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p:cTn id="7" dur="10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21295C"/>
        </a:solidFill>
        <a:effectLst/>
      </p:bgPr>
    </p:bg>
    <p:spTree>
      <p:nvGrpSpPr>
        <p:cNvPr id="1" name=""/>
        <p:cNvGrpSpPr/>
        <p:nvPr/>
      </p:nvGrpSpPr>
      <p:grpSpPr>
        <a:xfrm>
          <a:off x="0" y="0"/>
          <a:ext cx="0" cy="0"/>
          <a:chOff x="0" y="0"/>
          <a:chExt cx="0" cy="0"/>
        </a:xfrm>
      </p:grpSpPr>
      <p:sp>
        <p:nvSpPr>
          <p:cNvPr id="5" name="Text 3"/>
          <p:cNvSpPr txBox="1"/>
          <p:nvPr/>
        </p:nvSpPr>
        <p:spPr>
          <a:xfrm>
            <a:off x="975360" y="1584960"/>
            <a:ext cx="3657600" cy="1219200"/>
          </a:xfrm>
          <a:prstGeom prst="rect">
            <a:avLst/>
          </a:prstGeom>
          <a:noFill/>
          <a:ln/>
        </p:spPr>
        <p:txBody>
          <a:bodyPr wrap="square" lIns="0" tIns="0" rIns="0" bIns="0" rtlCol="0" anchor="ctr"/>
          <a:lstStyle/>
          <a:p>
            <a:pPr defTabSz="1219170"/>
            <a:r>
              <a:rPr lang="en-US" sz="6667" dirty="0">
                <a:solidFill>
                  <a:srgbClr val="000000"/>
                </a:solidFill>
                <a:latin typeface="Calibri" panose="020F0502020204030204"/>
              </a:rPr>
              <a:t>🃏</a:t>
            </a:r>
            <a:endParaRPr lang="en-US" sz="6667" dirty="0">
              <a:solidFill>
                <a:prstClr val="black"/>
              </a:solidFill>
              <a:latin typeface="Calibri" panose="020F0502020204030204"/>
            </a:endParaRPr>
          </a:p>
        </p:txBody>
      </p:sp>
      <p:sp>
        <p:nvSpPr>
          <p:cNvPr id="6" name="Text 4"/>
          <p:cNvSpPr txBox="1"/>
          <p:nvPr/>
        </p:nvSpPr>
        <p:spPr>
          <a:xfrm>
            <a:off x="975360" y="2865120"/>
            <a:ext cx="12192000" cy="1097280"/>
          </a:xfrm>
          <a:prstGeom prst="rect">
            <a:avLst/>
          </a:prstGeom>
          <a:noFill/>
          <a:ln/>
        </p:spPr>
        <p:txBody>
          <a:bodyPr wrap="square" lIns="0" tIns="0" rIns="0" bIns="0" rtlCol="0" anchor="ctr"/>
          <a:lstStyle/>
          <a:p>
            <a:pPr defTabSz="1219170"/>
            <a:r>
              <a:rPr lang="en-US" sz="4800" b="1" dirty="0">
                <a:solidFill>
                  <a:srgbClr val="FFFFFF"/>
                </a:solidFill>
                <a:latin typeface="Cambria" pitchFamily="34" charset="0"/>
                <a:ea typeface="Cambria" pitchFamily="34" charset="-122"/>
                <a:cs typeface="Cambria" pitchFamily="34" charset="-120"/>
              </a:rPr>
              <a:t>Flash Kartlar</a:t>
            </a:r>
            <a:endParaRPr lang="en-US" sz="4800" dirty="0">
              <a:solidFill>
                <a:prstClr val="black"/>
              </a:solidFill>
              <a:latin typeface="Calibri" panose="020F0502020204030204"/>
            </a:endParaRPr>
          </a:p>
        </p:txBody>
      </p:sp>
      <p:sp>
        <p:nvSpPr>
          <p:cNvPr id="7" name="Text 5"/>
          <p:cNvSpPr txBox="1"/>
          <p:nvPr/>
        </p:nvSpPr>
        <p:spPr>
          <a:xfrm>
            <a:off x="975360" y="3962400"/>
            <a:ext cx="11704320" cy="1097280"/>
          </a:xfrm>
          <a:prstGeom prst="rect">
            <a:avLst/>
          </a:prstGeom>
          <a:noFill/>
          <a:ln/>
        </p:spPr>
        <p:txBody>
          <a:bodyPr wrap="square" lIns="0" tIns="0" rIns="0" bIns="0" rtlCol="0" anchor="ctr"/>
          <a:lstStyle/>
          <a:p>
            <a:pPr defTabSz="1219170"/>
            <a:r>
              <a:rPr lang="en-US" sz="2000" dirty="0">
                <a:solidFill>
                  <a:srgbClr val="CBD0EE"/>
                </a:solidFill>
                <a:latin typeface="Calibri" pitchFamily="34" charset="0"/>
                <a:ea typeface="Calibri" pitchFamily="34" charset="-122"/>
                <a:cs typeface="Calibri" pitchFamily="34" charset="-120"/>
              </a:rPr>
              <a:t>10 anahtar kavram kartı. Önce kavramı gör, ne olduğunu hatırlamaya çalış, sonra kartı çevirip tanımı ve örneği oku.</a:t>
            </a:r>
            <a:endParaRPr lang="en-US" sz="2000" dirty="0">
              <a:solidFill>
                <a:prstClr val="black"/>
              </a:solidFill>
              <a:latin typeface="Calibri" panose="020F0502020204030204"/>
            </a:endParaRPr>
          </a:p>
        </p:txBody>
      </p:sp>
      <p:sp>
        <p:nvSpPr>
          <p:cNvPr id="8" name="Shape 6"/>
          <p:cNvSpPr/>
          <p:nvPr/>
        </p:nvSpPr>
        <p:spPr>
          <a:xfrm>
            <a:off x="975360" y="5608320"/>
            <a:ext cx="4023360" cy="792480"/>
          </a:xfrm>
          <a:prstGeom prst="roundRect">
            <a:avLst>
              <a:gd name="adj" fmla="val 18462"/>
            </a:avLst>
          </a:prstGeom>
          <a:solidFill>
            <a:srgbClr val="FFFFFF"/>
          </a:solidFill>
          <a:ln/>
        </p:spPr>
      </p:sp>
      <p:sp>
        <p:nvSpPr>
          <p:cNvPr id="9" name="Text 7"/>
          <p:cNvSpPr txBox="1"/>
          <p:nvPr/>
        </p:nvSpPr>
        <p:spPr>
          <a:xfrm>
            <a:off x="975360" y="5608320"/>
            <a:ext cx="4023360" cy="792480"/>
          </a:xfrm>
          <a:prstGeom prst="rect">
            <a:avLst/>
          </a:prstGeom>
          <a:noFill/>
          <a:ln/>
        </p:spPr>
        <p:txBody>
          <a:bodyPr wrap="square" lIns="0" tIns="0" rIns="0" bIns="0" rtlCol="0" anchor="ctr"/>
          <a:lstStyle/>
          <a:p>
            <a:pPr algn="ctr" defTabSz="1219170"/>
            <a:r>
              <a:rPr lang="en-US" sz="2133" b="1" dirty="0">
                <a:solidFill>
                  <a:srgbClr val="21295C"/>
                </a:solidFill>
                <a:latin typeface="Calibri" pitchFamily="34" charset="0"/>
                <a:ea typeface="Calibri" pitchFamily="34" charset="-122"/>
                <a:cs typeface="Calibri" pitchFamily="34" charset="-120"/>
              </a:rPr>
              <a:t>▶  1. Kartı Başlat</a:t>
            </a:r>
            <a:endParaRPr lang="en-US" sz="2133" dirty="0">
              <a:solidFill>
                <a:prstClr val="black"/>
              </a:solidFill>
              <a:latin typeface="Calibri" panose="020F0502020204030204"/>
            </a:endParaRPr>
          </a:p>
        </p:txBody>
      </p:sp>
      <p:sp>
        <p:nvSpPr>
          <p:cNvPr id="10" name="Shape 8"/>
          <p:cNvSpPr/>
          <p:nvPr/>
        </p:nvSpPr>
        <p:spPr>
          <a:xfrm>
            <a:off x="975360" y="5608320"/>
            <a:ext cx="4023360" cy="792480"/>
          </a:xfrm>
          <a:prstGeom prst="rect">
            <a:avLst/>
          </a:prstGeom>
          <a:solidFill>
            <a:srgbClr val="FFFFFF">
              <a:alpha val="0"/>
            </a:srgbClr>
          </a:solidFill>
          <a:ln/>
        </p:spPr>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1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Dev Bir Köy</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1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Dev Bir Köy</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İletişim ve ulaşımın gelişmesiyle dünyadaki mesafelerin anlamsızlaşması, her yerin birbiriyle bağlantılı hâle gelmesi.</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Köydeki bakkal amcanın WhatsApp'tan Amerika'daki torunuyla konuşması.</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a:hlinkClick r:id="rId4" action="ppaction://hlinksldjump"/>
          </p:cNvPr>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2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Pandemi</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p:cNvSpPr/>
          <p:nvPr/>
        </p:nvSpPr>
        <p:spPr>
          <a:xfrm>
            <a:off x="6278880" y="7254240"/>
            <a:ext cx="3657600" cy="731520"/>
          </a:xfrm>
          <a:prstGeom prst="rect">
            <a:avLst/>
          </a:prstGeom>
          <a:solidFill>
            <a:srgbClr val="FFFFFF">
              <a:alpha val="0"/>
            </a:srgbClr>
          </a:solidFill>
          <a:ln/>
        </p:spPr>
        <p:txBody>
          <a:bodyPr/>
          <a:lstStyle/>
          <a:p>
            <a:endParaRPr lang="tr-T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2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Pandemi</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Bir hastalığın dünya çapında yayılması.</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COVID-19, İspanyol gribi.</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a:hlinkClick r:id="rId4" action="ppaction://hlinksldjump"/>
          </p:cNvPr>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a:t>
            </a:r>
            <a:r>
              <a:rPr lang="tr-TR" sz="1600" b="1" dirty="0">
                <a:solidFill>
                  <a:srgbClr val="5B6B7A"/>
                </a:solidFill>
                <a:latin typeface="Calibri" pitchFamily="34" charset="0"/>
                <a:ea typeface="Calibri" pitchFamily="34" charset="-122"/>
                <a:cs typeface="Calibri" pitchFamily="34" charset="-120"/>
              </a:rPr>
              <a:t> 3</a:t>
            </a:r>
            <a:r>
              <a:rPr lang="en-US" sz="1600" b="1" dirty="0">
                <a:solidFill>
                  <a:srgbClr val="5B6B7A"/>
                </a:solidFill>
                <a:latin typeface="Calibri" pitchFamily="34" charset="0"/>
                <a:ea typeface="Calibri" pitchFamily="34" charset="-122"/>
                <a:cs typeface="Calibri" pitchFamily="34" charset="-120"/>
              </a:rPr>
              <a:t>/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Küresel Isınma</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3</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Küresel Isınma</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Dünya sıcaklığının artması.</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Buzulların erimesi, deniz seviyesinin yükselmesi.</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a:hlinkClick r:id="rId4" action="ppaction://hlinksldjump"/>
          </p:cNvPr>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4</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Kelebek Etkisi</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4</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Kelebek Etkisi</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Dünyanın bir ucundaki küçük bir olayın zincirleme reaksiyonla tüm dünyayı etkileyebilmesi.</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Süveyş Kanalı krizi → dünya genelinde fiyat artışı.</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a:hlinkClick r:id="rId4" action="ppaction://hlinksldjump"/>
          </p:cNvPr>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5</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Dezenformasyon</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5</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Dezenformasyon</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İnternetin yaygınlaşmasıyla ortaya çıkan yalan haber ve bilgi kirliliği.</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"Aşılar çip takıyor" yalanının yayılması.</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a:hlinkClick r:id="rId4" action="ppaction://hlinksldjump"/>
          </p:cNvPr>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6</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Kültürel Yozlaşma</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6</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Kültürel Yozlaşma</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Bir toplumun kendi öz değerlerini, dilini ve geleneklerini bırakıp küresel popüler kültürü körü körüne taklit etmesi.</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"Bayramınız kutlu olsun" yerine "Happy Holiday" demek.</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7</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Karbon Ayak İzi</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a:hlinkClick r:id="rId4" action="ppaction://hlinksldjump"/>
          </p:cNvPr>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7</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Karbon Ayak İzi</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İnsan faaliyetlerinin ve fosil yakıt tüketiminin atmosfere saldığı sera gazı miktarı.</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Uçakla seyahat etmek karbon ayak izini artırır.</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Sonraki Kart</a:t>
            </a:r>
            <a:endParaRPr lang="en-US" sz="2133" dirty="0">
              <a:solidFill>
                <a:prstClr val="black"/>
              </a:solidFill>
              <a:latin typeface="Calibri" panose="020F0502020204030204"/>
            </a:endParaRPr>
          </a:p>
        </p:txBody>
      </p:sp>
      <p:sp>
        <p:nvSpPr>
          <p:cNvPr id="15" name="Shape 13">
            <a:hlinkClick r:id="rId4" action="ppaction://hlinksldjump"/>
          </p:cNvPr>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8</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4145280" y="1828800"/>
            <a:ext cx="7924800" cy="4998720"/>
          </a:xfrm>
          <a:prstGeom prst="roundRect">
            <a:avLst>
              <a:gd name="adj" fmla="val 4390"/>
            </a:avLst>
          </a:prstGeom>
          <a:solidFill>
            <a:srgbClr val="E7E8F2"/>
          </a:solidFill>
          <a:ln w="19050">
            <a:solidFill>
              <a:srgbClr val="21295C"/>
            </a:solidFill>
            <a:prstDash val="solid"/>
          </a:ln>
        </p:spPr>
      </p:sp>
      <p:sp>
        <p:nvSpPr>
          <p:cNvPr id="8" name="Text 6"/>
          <p:cNvSpPr txBox="1"/>
          <p:nvPr/>
        </p:nvSpPr>
        <p:spPr>
          <a:xfrm>
            <a:off x="4145280" y="2316480"/>
            <a:ext cx="7924800" cy="1463040"/>
          </a:xfrm>
          <a:prstGeom prst="rect">
            <a:avLst/>
          </a:prstGeom>
          <a:noFill/>
          <a:ln/>
        </p:spPr>
        <p:txBody>
          <a:bodyPr wrap="square" lIns="0" tIns="0" rIns="0" bIns="0" rtlCol="0" anchor="ctr"/>
          <a:lstStyle/>
          <a:p>
            <a:pPr algn="ctr" defTabSz="1219170"/>
            <a:r>
              <a:rPr lang="en-US" sz="6133" dirty="0">
                <a:solidFill>
                  <a:srgbClr val="000000"/>
                </a:solidFill>
                <a:latin typeface="Calibri" panose="020F0502020204030204"/>
              </a:rPr>
              <a:t>💉</a:t>
            </a:r>
            <a:endParaRPr lang="en-US" sz="6133" dirty="0">
              <a:solidFill>
                <a:prstClr val="black"/>
              </a:solidFill>
              <a:latin typeface="Calibri" panose="020F0502020204030204"/>
            </a:endParaRPr>
          </a:p>
        </p:txBody>
      </p:sp>
      <p:sp>
        <p:nvSpPr>
          <p:cNvPr id="9" name="Text 7"/>
          <p:cNvSpPr txBox="1"/>
          <p:nvPr/>
        </p:nvSpPr>
        <p:spPr>
          <a:xfrm>
            <a:off x="4511040" y="3840480"/>
            <a:ext cx="7193280" cy="1341120"/>
          </a:xfrm>
          <a:prstGeom prst="rect">
            <a:avLst/>
          </a:prstGeom>
          <a:noFill/>
          <a:ln/>
        </p:spPr>
        <p:txBody>
          <a:bodyPr wrap="square" lIns="0" tIns="0" rIns="0" bIns="0" rtlCol="0" anchor="ctr"/>
          <a:lstStyle/>
          <a:p>
            <a:pPr algn="ctr" defTabSz="1219170"/>
            <a:r>
              <a:rPr lang="en-US" sz="3600" b="1" dirty="0">
                <a:solidFill>
                  <a:srgbClr val="21295C"/>
                </a:solidFill>
                <a:latin typeface="Cambria" pitchFamily="34" charset="0"/>
                <a:ea typeface="Cambria" pitchFamily="34" charset="-122"/>
                <a:cs typeface="Cambria" pitchFamily="34" charset="-120"/>
              </a:rPr>
              <a:t>Tıbbi Diplomasi</a:t>
            </a:r>
            <a:endParaRPr lang="en-US" sz="3600" dirty="0">
              <a:solidFill>
                <a:prstClr val="black"/>
              </a:solidFill>
              <a:latin typeface="Calibri" panose="020F0502020204030204"/>
            </a:endParaRPr>
          </a:p>
        </p:txBody>
      </p:sp>
      <p:sp>
        <p:nvSpPr>
          <p:cNvPr id="10" name="Text 8"/>
          <p:cNvSpPr txBox="1"/>
          <p:nvPr/>
        </p:nvSpPr>
        <p:spPr>
          <a:xfrm>
            <a:off x="4511040" y="5242560"/>
            <a:ext cx="7193280" cy="731520"/>
          </a:xfrm>
          <a:prstGeom prst="rect">
            <a:avLst/>
          </a:prstGeom>
          <a:noFill/>
          <a:ln/>
        </p:spPr>
        <p:txBody>
          <a:bodyPr wrap="square" lIns="0" tIns="0" rIns="0" bIns="0" rtlCol="0" anchor="ctr"/>
          <a:lstStyle/>
          <a:p>
            <a:pPr algn="ctr" defTabSz="1219170"/>
            <a:r>
              <a:rPr lang="en-US" sz="1667" i="1" dirty="0">
                <a:solidFill>
                  <a:srgbClr val="5B6B7A"/>
                </a:solidFill>
                <a:latin typeface="Calibri" pitchFamily="34" charset="0"/>
                <a:ea typeface="Calibri" pitchFamily="34" charset="-122"/>
                <a:cs typeface="Calibri" pitchFamily="34" charset="-120"/>
              </a:rPr>
              <a:t>Bu kavram ne anlama geliyor? Bir örnek düşün…</a:t>
            </a:r>
            <a:endParaRPr lang="en-US" sz="1667" dirty="0">
              <a:solidFill>
                <a:prstClr val="black"/>
              </a:solidFill>
              <a:latin typeface="Calibri" panose="020F0502020204030204"/>
            </a:endParaRPr>
          </a:p>
        </p:txBody>
      </p:sp>
      <p:sp>
        <p:nvSpPr>
          <p:cNvPr id="11" name="Shape 9"/>
          <p:cNvSpPr/>
          <p:nvPr/>
        </p:nvSpPr>
        <p:spPr>
          <a:xfrm>
            <a:off x="6278880" y="7254240"/>
            <a:ext cx="3657600" cy="731520"/>
          </a:xfrm>
          <a:prstGeom prst="roundRect">
            <a:avLst>
              <a:gd name="adj" fmla="val 20000"/>
            </a:avLst>
          </a:prstGeom>
          <a:solidFill>
            <a:srgbClr val="21295C"/>
          </a:solidFill>
          <a:ln/>
        </p:spPr>
      </p:sp>
      <p:sp>
        <p:nvSpPr>
          <p:cNvPr id="12" name="Text 10"/>
          <p:cNvSpPr txBox="1"/>
          <p:nvPr/>
        </p:nvSpPr>
        <p:spPr>
          <a:xfrm>
            <a:off x="6278880" y="7254240"/>
            <a:ext cx="36576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Kartı Çevir</a:t>
            </a:r>
            <a:endParaRPr lang="en-US" sz="2133" dirty="0">
              <a:solidFill>
                <a:prstClr val="black"/>
              </a:solidFill>
              <a:latin typeface="Calibri" panose="020F0502020204030204"/>
            </a:endParaRPr>
          </a:p>
        </p:txBody>
      </p:sp>
      <p:sp>
        <p:nvSpPr>
          <p:cNvPr id="13" name="Shape 11"/>
          <p:cNvSpPr/>
          <p:nvPr/>
        </p:nvSpPr>
        <p:spPr>
          <a:xfrm>
            <a:off x="6278880" y="7254240"/>
            <a:ext cx="3657600" cy="731520"/>
          </a:xfrm>
          <a:prstGeom prst="rect">
            <a:avLst/>
          </a:prstGeom>
          <a:solidFill>
            <a:srgbClr val="FFFFFF">
              <a:alpha val="0"/>
            </a:srgbClr>
          </a:solidFill>
          <a:ln/>
        </p:spPr>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F4F9FB"/>
        </a:solidFill>
        <a:effectLst/>
      </p:bgPr>
    </p:bg>
    <p:spTree>
      <p:nvGrpSpPr>
        <p:cNvPr id="1" name=""/>
        <p:cNvGrpSpPr/>
        <p:nvPr/>
      </p:nvGrpSpPr>
      <p:grpSpPr>
        <a:xfrm>
          <a:off x="0" y="0"/>
          <a:ext cx="0" cy="0"/>
          <a:chOff x="0" y="0"/>
          <a:chExt cx="0" cy="0"/>
        </a:xfrm>
      </p:grpSpPr>
      <p:sp>
        <p:nvSpPr>
          <p:cNvPr id="2" name="Shape 0"/>
          <p:cNvSpPr/>
          <p:nvPr/>
        </p:nvSpPr>
        <p:spPr>
          <a:xfrm>
            <a:off x="15057120" y="341376"/>
            <a:ext cx="914400" cy="512064"/>
          </a:xfrm>
          <a:prstGeom prst="roundRect">
            <a:avLst>
              <a:gd name="adj" fmla="val 19048"/>
            </a:avLst>
          </a:prstGeom>
          <a:solidFill>
            <a:srgbClr val="FFFFFF"/>
          </a:solidFill>
          <a:ln w="12700">
            <a:solidFill>
              <a:srgbClr val="1C7293"/>
            </a:solidFill>
            <a:prstDash val="solid"/>
          </a:ln>
        </p:spPr>
      </p:sp>
      <p:sp>
        <p:nvSpPr>
          <p:cNvPr id="3" name="Text 1"/>
          <p:cNvSpPr txBox="1"/>
          <p:nvPr/>
        </p:nvSpPr>
        <p:spPr>
          <a:xfrm>
            <a:off x="15057120" y="341376"/>
            <a:ext cx="914400" cy="512064"/>
          </a:xfrm>
          <a:prstGeom prst="rect">
            <a:avLst/>
          </a:prstGeom>
          <a:noFill/>
          <a:ln/>
        </p:spPr>
        <p:txBody>
          <a:bodyPr wrap="square" lIns="0" tIns="0" rIns="0" bIns="0" rtlCol="0" anchor="ctr"/>
          <a:lstStyle/>
          <a:p>
            <a:pPr algn="ctr" defTabSz="1219170"/>
            <a:r>
              <a:rPr lang="en-US" sz="1333" dirty="0">
                <a:solidFill>
                  <a:srgbClr val="065A82"/>
                </a:solidFill>
                <a:latin typeface="Calibri" pitchFamily="34" charset="0"/>
                <a:ea typeface="Calibri" pitchFamily="34" charset="-122"/>
                <a:cs typeface="Calibri" pitchFamily="34" charset="-120"/>
              </a:rPr>
              <a:t>🏠 Menü</a:t>
            </a:r>
            <a:endParaRPr lang="en-US" sz="1333" dirty="0">
              <a:solidFill>
                <a:prstClr val="black"/>
              </a:solidFill>
              <a:latin typeface="Calibri" panose="020F0502020204030204"/>
            </a:endParaRPr>
          </a:p>
        </p:txBody>
      </p:sp>
      <p:sp>
        <p:nvSpPr>
          <p:cNvPr id="4" name="Shape 2">
            <a:hlinkClick r:id="rId3" action="ppaction://hlinksldjump"/>
          </p:cNvPr>
          <p:cNvSpPr/>
          <p:nvPr/>
        </p:nvSpPr>
        <p:spPr>
          <a:xfrm>
            <a:off x="15057120" y="341376"/>
            <a:ext cx="914400" cy="512064"/>
          </a:xfrm>
          <a:prstGeom prst="rect">
            <a:avLst/>
          </a:prstGeom>
          <a:solidFill>
            <a:srgbClr val="FFFFFF">
              <a:alpha val="0"/>
            </a:srgbClr>
          </a:solidFill>
          <a:ln/>
        </p:spPr>
      </p:sp>
      <p:sp>
        <p:nvSpPr>
          <p:cNvPr id="5" name="Text 3"/>
          <p:cNvSpPr txBox="1"/>
          <p:nvPr/>
        </p:nvSpPr>
        <p:spPr>
          <a:xfrm>
            <a:off x="853440" y="670560"/>
            <a:ext cx="9753600" cy="487680"/>
          </a:xfrm>
          <a:prstGeom prst="rect">
            <a:avLst/>
          </a:prstGeom>
          <a:noFill/>
          <a:ln/>
        </p:spPr>
        <p:txBody>
          <a:bodyPr wrap="square" lIns="0" tIns="0" rIns="0" bIns="0" rtlCol="0" anchor="ctr"/>
          <a:lstStyle/>
          <a:p>
            <a:pPr defTabSz="1219170"/>
            <a:r>
              <a:rPr lang="en-US" sz="1733" b="1" kern="0" spc="267" dirty="0">
                <a:solidFill>
                  <a:srgbClr val="21295C"/>
                </a:solidFill>
                <a:latin typeface="Calibri" pitchFamily="34" charset="0"/>
                <a:ea typeface="Calibri" pitchFamily="34" charset="-122"/>
                <a:cs typeface="Calibri" pitchFamily="34" charset="-120"/>
              </a:rPr>
              <a:t>FLASH KART</a:t>
            </a:r>
            <a:endParaRPr lang="en-US" sz="1733" dirty="0">
              <a:solidFill>
                <a:prstClr val="black"/>
              </a:solidFill>
              <a:latin typeface="Calibri" panose="020F0502020204030204"/>
            </a:endParaRPr>
          </a:p>
        </p:txBody>
      </p:sp>
      <p:sp>
        <p:nvSpPr>
          <p:cNvPr id="6" name="Text 4"/>
          <p:cNvSpPr txBox="1"/>
          <p:nvPr/>
        </p:nvSpPr>
        <p:spPr>
          <a:xfrm>
            <a:off x="731520" y="365760"/>
            <a:ext cx="3901440" cy="487680"/>
          </a:xfrm>
          <a:prstGeom prst="rect">
            <a:avLst/>
          </a:prstGeom>
          <a:noFill/>
          <a:ln/>
        </p:spPr>
        <p:txBody>
          <a:bodyPr wrap="square" lIns="0" tIns="0" rIns="0" bIns="0" rtlCol="0" anchor="ctr"/>
          <a:lstStyle/>
          <a:p>
            <a:pPr defTabSz="1219170"/>
            <a:r>
              <a:rPr lang="en-US" sz="1600" b="1" dirty="0">
                <a:solidFill>
                  <a:srgbClr val="5B6B7A"/>
                </a:solidFill>
                <a:latin typeface="Calibri" pitchFamily="34" charset="0"/>
                <a:ea typeface="Calibri" pitchFamily="34" charset="-122"/>
                <a:cs typeface="Calibri" pitchFamily="34" charset="-120"/>
              </a:rPr>
              <a:t>Kart </a:t>
            </a:r>
            <a:r>
              <a:rPr lang="tr-TR" sz="1600" b="1" dirty="0">
                <a:solidFill>
                  <a:srgbClr val="5B6B7A"/>
                </a:solidFill>
                <a:latin typeface="Calibri" pitchFamily="34" charset="0"/>
                <a:ea typeface="Calibri" pitchFamily="34" charset="-122"/>
                <a:cs typeface="Calibri" pitchFamily="34" charset="-120"/>
              </a:rPr>
              <a:t>8</a:t>
            </a:r>
            <a:r>
              <a:rPr lang="en-US" sz="1600" b="1" dirty="0">
                <a:solidFill>
                  <a:srgbClr val="5B6B7A"/>
                </a:solidFill>
                <a:latin typeface="Calibri" pitchFamily="34" charset="0"/>
                <a:ea typeface="Calibri" pitchFamily="34" charset="-122"/>
                <a:cs typeface="Calibri" pitchFamily="34" charset="-120"/>
              </a:rPr>
              <a:t> / </a:t>
            </a:r>
            <a:r>
              <a:rPr lang="tr-TR" sz="1600" b="1" dirty="0">
                <a:solidFill>
                  <a:srgbClr val="5B6B7A"/>
                </a:solidFill>
                <a:latin typeface="Calibri" pitchFamily="34" charset="0"/>
                <a:ea typeface="Calibri" pitchFamily="34" charset="-122"/>
                <a:cs typeface="Calibri" pitchFamily="34" charset="-120"/>
              </a:rPr>
              <a:t>8</a:t>
            </a:r>
            <a:endParaRPr lang="en-US" sz="1600" dirty="0">
              <a:solidFill>
                <a:prstClr val="black"/>
              </a:solidFill>
              <a:latin typeface="Calibri" panose="020F0502020204030204"/>
            </a:endParaRPr>
          </a:p>
        </p:txBody>
      </p:sp>
      <p:sp>
        <p:nvSpPr>
          <p:cNvPr id="7" name="Shape 5"/>
          <p:cNvSpPr/>
          <p:nvPr/>
        </p:nvSpPr>
        <p:spPr>
          <a:xfrm>
            <a:off x="1950720" y="1767840"/>
            <a:ext cx="12313920" cy="5059680"/>
          </a:xfrm>
          <a:prstGeom prst="roundRect">
            <a:avLst>
              <a:gd name="adj" fmla="val 3855"/>
            </a:avLst>
          </a:prstGeom>
          <a:solidFill>
            <a:srgbClr val="FFFFFF"/>
          </a:solidFill>
          <a:ln w="12700">
            <a:solidFill>
              <a:srgbClr val="D8E4EA"/>
            </a:solidFill>
            <a:prstDash val="solid"/>
          </a:ln>
        </p:spPr>
      </p:sp>
      <p:sp>
        <p:nvSpPr>
          <p:cNvPr id="8" name="Text 6"/>
          <p:cNvSpPr txBox="1"/>
          <p:nvPr/>
        </p:nvSpPr>
        <p:spPr>
          <a:xfrm>
            <a:off x="2438400" y="2011680"/>
            <a:ext cx="11338560" cy="853440"/>
          </a:xfrm>
          <a:prstGeom prst="rect">
            <a:avLst/>
          </a:prstGeom>
          <a:noFill/>
          <a:ln/>
        </p:spPr>
        <p:txBody>
          <a:bodyPr wrap="square" lIns="0" tIns="0" rIns="0" bIns="0" rtlCol="0" anchor="ctr"/>
          <a:lstStyle/>
          <a:p>
            <a:pPr defTabSz="1219170"/>
            <a:r>
              <a:rPr lang="en-US" sz="2933" b="1" dirty="0">
                <a:solidFill>
                  <a:srgbClr val="21295C"/>
                </a:solidFill>
                <a:latin typeface="Cambria" pitchFamily="34" charset="0"/>
                <a:ea typeface="Cambria" pitchFamily="34" charset="-122"/>
                <a:cs typeface="Cambria" pitchFamily="34" charset="-120"/>
              </a:rPr>
              <a:t>💉  Tıbbi Diplomasi</a:t>
            </a:r>
            <a:endParaRPr lang="en-US" sz="2933" dirty="0">
              <a:solidFill>
                <a:prstClr val="black"/>
              </a:solidFill>
              <a:latin typeface="Calibri" panose="020F0502020204030204"/>
            </a:endParaRPr>
          </a:p>
        </p:txBody>
      </p:sp>
      <p:sp>
        <p:nvSpPr>
          <p:cNvPr id="9" name="Text 7"/>
          <p:cNvSpPr txBox="1"/>
          <p:nvPr/>
        </p:nvSpPr>
        <p:spPr>
          <a:xfrm>
            <a:off x="2438400" y="3048000"/>
            <a:ext cx="11338560" cy="1828800"/>
          </a:xfrm>
          <a:prstGeom prst="rect">
            <a:avLst/>
          </a:prstGeom>
          <a:noFill/>
          <a:ln/>
        </p:spPr>
        <p:txBody>
          <a:bodyPr wrap="square" lIns="0" tIns="0" rIns="0" bIns="0" rtlCol="0" anchor="t"/>
          <a:lstStyle/>
          <a:p>
            <a:pPr defTabSz="1219170"/>
            <a:r>
              <a:rPr lang="en-US" sz="2133" dirty="0">
                <a:solidFill>
                  <a:srgbClr val="17213A"/>
                </a:solidFill>
                <a:latin typeface="Calibri" pitchFamily="34" charset="0"/>
                <a:ea typeface="Calibri" pitchFamily="34" charset="-122"/>
                <a:cs typeface="Calibri" pitchFamily="34" charset="-120"/>
              </a:rPr>
              <a:t>Bir ülkenin sağlık alanında diğer ülkelere yardım ederek uluslararası ilişkilerini güçlendirmesi.</a:t>
            </a:r>
            <a:endParaRPr lang="en-US" sz="2133" dirty="0">
              <a:solidFill>
                <a:prstClr val="black"/>
              </a:solidFill>
              <a:latin typeface="Calibri" panose="020F0502020204030204"/>
            </a:endParaRPr>
          </a:p>
        </p:txBody>
      </p:sp>
      <p:sp>
        <p:nvSpPr>
          <p:cNvPr id="10" name="Shape 8"/>
          <p:cNvSpPr/>
          <p:nvPr/>
        </p:nvSpPr>
        <p:spPr>
          <a:xfrm>
            <a:off x="2438400" y="5059680"/>
            <a:ext cx="11338560" cy="1341120"/>
          </a:xfrm>
          <a:prstGeom prst="roundRect">
            <a:avLst>
              <a:gd name="adj" fmla="val 9091"/>
            </a:avLst>
          </a:prstGeom>
          <a:solidFill>
            <a:srgbClr val="E7E8F2"/>
          </a:solidFill>
          <a:ln/>
        </p:spPr>
      </p:sp>
      <p:sp>
        <p:nvSpPr>
          <p:cNvPr id="11" name="Text 9"/>
          <p:cNvSpPr txBox="1"/>
          <p:nvPr/>
        </p:nvSpPr>
        <p:spPr>
          <a:xfrm>
            <a:off x="2743200" y="5181600"/>
            <a:ext cx="3657600" cy="426720"/>
          </a:xfrm>
          <a:prstGeom prst="rect">
            <a:avLst/>
          </a:prstGeom>
          <a:noFill/>
          <a:ln/>
        </p:spPr>
        <p:txBody>
          <a:bodyPr wrap="square" lIns="0" tIns="0" rIns="0" bIns="0" rtlCol="0" anchor="ctr"/>
          <a:lstStyle/>
          <a:p>
            <a:pPr defTabSz="1219170"/>
            <a:r>
              <a:rPr lang="en-US" sz="1400" b="1" kern="0" spc="200" dirty="0">
                <a:solidFill>
                  <a:srgbClr val="21295C"/>
                </a:solidFill>
                <a:latin typeface="Calibri" pitchFamily="34" charset="0"/>
                <a:ea typeface="Calibri" pitchFamily="34" charset="-122"/>
                <a:cs typeface="Calibri" pitchFamily="34" charset="-120"/>
              </a:rPr>
              <a:t>ÖRNEK</a:t>
            </a:r>
            <a:endParaRPr lang="en-US" sz="1400" dirty="0">
              <a:solidFill>
                <a:prstClr val="black"/>
              </a:solidFill>
              <a:latin typeface="Calibri" panose="020F0502020204030204"/>
            </a:endParaRPr>
          </a:p>
        </p:txBody>
      </p:sp>
      <p:sp>
        <p:nvSpPr>
          <p:cNvPr id="12" name="Text 10"/>
          <p:cNvSpPr txBox="1"/>
          <p:nvPr/>
        </p:nvSpPr>
        <p:spPr>
          <a:xfrm>
            <a:off x="2743200" y="5547360"/>
            <a:ext cx="10728960" cy="792480"/>
          </a:xfrm>
          <a:prstGeom prst="rect">
            <a:avLst/>
          </a:prstGeom>
          <a:noFill/>
          <a:ln/>
        </p:spPr>
        <p:txBody>
          <a:bodyPr wrap="square" lIns="0" tIns="0" rIns="0" bIns="0" rtlCol="0" anchor="ctr"/>
          <a:lstStyle/>
          <a:p>
            <a:pPr defTabSz="1219170"/>
            <a:r>
              <a:rPr lang="en-US" i="1" dirty="0">
                <a:solidFill>
                  <a:srgbClr val="17213A"/>
                </a:solidFill>
                <a:latin typeface="Calibri" pitchFamily="34" charset="0"/>
                <a:ea typeface="Calibri" pitchFamily="34" charset="-122"/>
                <a:cs typeface="Calibri" pitchFamily="34" charset="-120"/>
              </a:rPr>
              <a:t>Türkiye'nin 160'tan fazla ülkeye TURKOVAC göndermesi.</a:t>
            </a:r>
            <a:endParaRPr lang="en-US" dirty="0">
              <a:solidFill>
                <a:prstClr val="black"/>
              </a:solidFill>
              <a:latin typeface="Calibri" panose="020F0502020204030204"/>
            </a:endParaRPr>
          </a:p>
        </p:txBody>
      </p:sp>
      <p:sp>
        <p:nvSpPr>
          <p:cNvPr id="13" name="Shape 11"/>
          <p:cNvSpPr/>
          <p:nvPr/>
        </p:nvSpPr>
        <p:spPr>
          <a:xfrm>
            <a:off x="5974080" y="7193280"/>
            <a:ext cx="4267200" cy="731520"/>
          </a:xfrm>
          <a:prstGeom prst="roundRect">
            <a:avLst>
              <a:gd name="adj" fmla="val 20000"/>
            </a:avLst>
          </a:prstGeom>
          <a:solidFill>
            <a:srgbClr val="21295C"/>
          </a:solidFill>
          <a:ln/>
        </p:spPr>
      </p:sp>
      <p:sp>
        <p:nvSpPr>
          <p:cNvPr id="14" name="Text 12"/>
          <p:cNvSpPr txBox="1"/>
          <p:nvPr/>
        </p:nvSpPr>
        <p:spPr>
          <a:xfrm>
            <a:off x="5974080" y="7193280"/>
            <a:ext cx="4267200" cy="731520"/>
          </a:xfrm>
          <a:prstGeom prst="rect">
            <a:avLst/>
          </a:prstGeom>
          <a:noFill/>
          <a:ln/>
        </p:spPr>
        <p:txBody>
          <a:bodyPr wrap="square" lIns="0" tIns="0" rIns="0" bIns="0" rtlCol="0" anchor="ctr"/>
          <a:lstStyle/>
          <a:p>
            <a:pPr algn="ctr" defTabSz="1219170"/>
            <a:r>
              <a:rPr lang="en-US" sz="2133" b="1" dirty="0">
                <a:solidFill>
                  <a:srgbClr val="FFFFFF"/>
                </a:solidFill>
                <a:latin typeface="Calibri" pitchFamily="34" charset="0"/>
                <a:ea typeface="Calibri" pitchFamily="34" charset="-122"/>
                <a:cs typeface="Calibri" pitchFamily="34" charset="-120"/>
              </a:rPr>
              <a:t>🎉  Bitir</a:t>
            </a:r>
            <a:endParaRPr lang="en-US" sz="2133" dirty="0">
              <a:solidFill>
                <a:prstClr val="black"/>
              </a:solidFill>
              <a:latin typeface="Calibri" panose="020F0502020204030204"/>
            </a:endParaRPr>
          </a:p>
        </p:txBody>
      </p:sp>
      <p:sp>
        <p:nvSpPr>
          <p:cNvPr id="15" name="Shape 13"/>
          <p:cNvSpPr/>
          <p:nvPr/>
        </p:nvSpPr>
        <p:spPr>
          <a:xfrm>
            <a:off x="5974080" y="7193280"/>
            <a:ext cx="4267200" cy="731520"/>
          </a:xfrm>
          <a:prstGeom prst="rect">
            <a:avLst/>
          </a:prstGeom>
          <a:solidFill>
            <a:srgbClr val="FFFFFF">
              <a:alpha val="0"/>
            </a:srgbClr>
          </a:solidFill>
          <a:ln/>
        </p:spPr>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Resim 24">
            <a:extLst>
              <a:ext uri="{FF2B5EF4-FFF2-40B4-BE49-F238E27FC236}">
                <a16:creationId xmlns:a16="http://schemas.microsoft.com/office/drawing/2014/main" id="{5271E116-5EF1-D058-8C5F-E316E41035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32" y="-12700"/>
            <a:ext cx="16256000" cy="9144000"/>
          </a:xfrm>
          <a:prstGeom prst="rect">
            <a:avLst/>
          </a:prstGeom>
        </p:spPr>
      </p:pic>
      <p:pic>
        <p:nvPicPr>
          <p:cNvPr id="34" name="Resim 33">
            <a:extLst>
              <a:ext uri="{FF2B5EF4-FFF2-40B4-BE49-F238E27FC236}">
                <a16:creationId xmlns:a16="http://schemas.microsoft.com/office/drawing/2014/main" id="{101C43C7-1BBD-6E1D-05A3-588FB11EB89E}"/>
              </a:ext>
            </a:extLst>
          </p:cNvPr>
          <p:cNvPicPr>
            <a:picLocks noChangeAspect="1"/>
          </p:cNvPicPr>
          <p:nvPr/>
        </p:nvPicPr>
        <p:blipFill>
          <a:blip r:embed="rId4"/>
          <a:stretch>
            <a:fillRect/>
          </a:stretch>
        </p:blipFill>
        <p:spPr>
          <a:xfrm>
            <a:off x="8308787" y="-18578"/>
            <a:ext cx="8314286" cy="7185536"/>
          </a:xfrm>
          <a:prstGeom prst="rect">
            <a:avLst/>
          </a:prstGeom>
        </p:spPr>
      </p:pic>
      <p:sp>
        <p:nvSpPr>
          <p:cNvPr id="11" name="Metin kutusu 10">
            <a:extLst>
              <a:ext uri="{FF2B5EF4-FFF2-40B4-BE49-F238E27FC236}">
                <a16:creationId xmlns:a16="http://schemas.microsoft.com/office/drawing/2014/main" id="{0B54D054-246E-EE2B-0564-693ABCB05DAD}"/>
              </a:ext>
            </a:extLst>
          </p:cNvPr>
          <p:cNvSpPr txBox="1"/>
          <p:nvPr/>
        </p:nvSpPr>
        <p:spPr>
          <a:xfrm>
            <a:off x="216061" y="5012353"/>
            <a:ext cx="7911940" cy="858248"/>
          </a:xfrm>
          <a:prstGeom prst="rect">
            <a:avLst/>
          </a:prstGeom>
          <a:noFill/>
        </p:spPr>
        <p:txBody>
          <a:bodyPr wrap="square">
            <a:spAutoFit/>
          </a:bodyPr>
          <a:lstStyle/>
          <a:p>
            <a:pPr marL="0" marR="0" lvl="0" indent="0" algn="ctr" defTabSz="1219139" rtl="0" eaLnBrk="1" fontAlgn="auto" latinLnBrk="0" hangingPunct="1">
              <a:lnSpc>
                <a:spcPct val="100000"/>
              </a:lnSpc>
              <a:spcBef>
                <a:spcPts val="0"/>
              </a:spcBef>
              <a:spcAft>
                <a:spcPts val="0"/>
              </a:spcAft>
              <a:buClrTx/>
              <a:buSzTx/>
              <a:buFontTx/>
              <a:buNone/>
              <a:tabLst/>
              <a:defRPr/>
            </a:pPr>
            <a:r>
              <a:rPr kumimoji="0" lang="en-US" sz="4977" b="0" i="0" u="none" strike="noStrike" kern="1200" cap="none" spc="0" normalizeH="0" baseline="0" noProof="0" dirty="0">
                <a:ln>
                  <a:noFill/>
                </a:ln>
                <a:solidFill>
                  <a:prstClr val="black"/>
                </a:solidFill>
                <a:effectLst/>
                <a:uLnTx/>
                <a:uFillTx/>
                <a:latin typeface="Baby Kruffy" panose="00000400000000000000" pitchFamily="2" charset="0"/>
                <a:ea typeface="+mn-ea"/>
                <a:cs typeface="+mn-cs"/>
              </a:rPr>
              <a:t> </a:t>
            </a:r>
          </a:p>
        </p:txBody>
      </p:sp>
      <p:pic>
        <p:nvPicPr>
          <p:cNvPr id="27" name="Resim 26">
            <a:extLst>
              <a:ext uri="{FF2B5EF4-FFF2-40B4-BE49-F238E27FC236}">
                <a16:creationId xmlns:a16="http://schemas.microsoft.com/office/drawing/2014/main" id="{D931D785-14C0-173A-14B7-81537F1A3A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68" y="3139830"/>
            <a:ext cx="8312955" cy="3663337"/>
          </a:xfrm>
          <a:prstGeom prst="rect">
            <a:avLst/>
          </a:prstGeom>
        </p:spPr>
      </p:pic>
      <p:pic>
        <p:nvPicPr>
          <p:cNvPr id="28" name="Resim 27">
            <a:extLst>
              <a:ext uri="{FF2B5EF4-FFF2-40B4-BE49-F238E27FC236}">
                <a16:creationId xmlns:a16="http://schemas.microsoft.com/office/drawing/2014/main" id="{A1339C31-DA99-4449-DF5C-28C8D90A3AD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5156" y="-12353"/>
            <a:ext cx="8363943" cy="9144000"/>
          </a:xfrm>
          <a:prstGeom prst="rect">
            <a:avLst/>
          </a:prstGeom>
        </p:spPr>
      </p:pic>
      <p:pic>
        <p:nvPicPr>
          <p:cNvPr id="13" name="Resim 12">
            <a:hlinkClick r:id="rId7"/>
            <a:extLst>
              <a:ext uri="{FF2B5EF4-FFF2-40B4-BE49-F238E27FC236}">
                <a16:creationId xmlns:a16="http://schemas.microsoft.com/office/drawing/2014/main" id="{098B7733-1241-9A70-FC0D-5EEAC69ADD3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92808" y="400573"/>
            <a:ext cx="7911940" cy="2557833"/>
          </a:xfrm>
          <a:prstGeom prst="rect">
            <a:avLst/>
          </a:prstGeom>
        </p:spPr>
      </p:pic>
      <p:pic>
        <p:nvPicPr>
          <p:cNvPr id="2" name="Resim 1">
            <a:extLst>
              <a:ext uri="{FF2B5EF4-FFF2-40B4-BE49-F238E27FC236}">
                <a16:creationId xmlns:a16="http://schemas.microsoft.com/office/drawing/2014/main" id="{F7E77B77-F341-504C-8B69-5C2840CB673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094337" y="7225714"/>
            <a:ext cx="1475336" cy="1475336"/>
          </a:xfrm>
          <a:prstGeom prst="rect">
            <a:avLst/>
          </a:prstGeom>
        </p:spPr>
      </p:pic>
      <p:pic>
        <p:nvPicPr>
          <p:cNvPr id="3" name="Resim 2">
            <a:extLst>
              <a:ext uri="{FF2B5EF4-FFF2-40B4-BE49-F238E27FC236}">
                <a16:creationId xmlns:a16="http://schemas.microsoft.com/office/drawing/2014/main" id="{F9C9AB17-8BA9-4274-A2ED-2324E2BE1E0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4384336" y="1475747"/>
            <a:ext cx="1508289" cy="1508289"/>
          </a:xfrm>
          <a:prstGeom prst="rect">
            <a:avLst/>
          </a:prstGeom>
        </p:spPr>
      </p:pic>
      <p:pic>
        <p:nvPicPr>
          <p:cNvPr id="6" name="Resim 5">
            <a:extLst>
              <a:ext uri="{FF2B5EF4-FFF2-40B4-BE49-F238E27FC236}">
                <a16:creationId xmlns:a16="http://schemas.microsoft.com/office/drawing/2014/main" id="{B8D61D51-2A17-4EF9-9A34-9641D05A9A8E}"/>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653687" y="7156603"/>
            <a:ext cx="1601369" cy="1601369"/>
          </a:xfrm>
          <a:prstGeom prst="rect">
            <a:avLst/>
          </a:prstGeom>
        </p:spPr>
      </p:pic>
      <p:pic>
        <p:nvPicPr>
          <p:cNvPr id="8" name="Resim 7">
            <a:extLst>
              <a:ext uri="{FF2B5EF4-FFF2-40B4-BE49-F238E27FC236}">
                <a16:creationId xmlns:a16="http://schemas.microsoft.com/office/drawing/2014/main" id="{09098598-7827-4B13-8BD7-9594315EA933}"/>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3959514" y="6874330"/>
            <a:ext cx="2165913" cy="2165913"/>
          </a:xfrm>
          <a:prstGeom prst="rect">
            <a:avLst/>
          </a:prstGeom>
        </p:spPr>
      </p:pic>
      <p:pic>
        <p:nvPicPr>
          <p:cNvPr id="18" name="Resim 17">
            <a:extLst>
              <a:ext uri="{FF2B5EF4-FFF2-40B4-BE49-F238E27FC236}">
                <a16:creationId xmlns:a16="http://schemas.microsoft.com/office/drawing/2014/main" id="{8B3C6B96-4D58-4608-BD05-92DAE190ADA4}"/>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2874300" y="979176"/>
            <a:ext cx="1665257" cy="2501429"/>
          </a:xfrm>
          <a:prstGeom prst="rect">
            <a:avLst/>
          </a:prstGeom>
        </p:spPr>
      </p:pic>
      <p:pic>
        <p:nvPicPr>
          <p:cNvPr id="19" name="Resim 18">
            <a:extLst>
              <a:ext uri="{FF2B5EF4-FFF2-40B4-BE49-F238E27FC236}">
                <a16:creationId xmlns:a16="http://schemas.microsoft.com/office/drawing/2014/main" id="{07D3FAF3-EC45-17E7-67AB-FFE5DE1993F9}"/>
              </a:ext>
            </a:extLst>
          </p:cNvPr>
          <p:cNvPicPr>
            <a:picLocks noChangeAspect="1"/>
          </p:cNvPicPr>
          <p:nvPr/>
        </p:nvPicPr>
        <p:blipFill>
          <a:blip r:embed="rId14"/>
          <a:stretch>
            <a:fillRect/>
          </a:stretch>
        </p:blipFill>
        <p:spPr>
          <a:xfrm>
            <a:off x="9961289" y="7142772"/>
            <a:ext cx="1426588" cy="2139881"/>
          </a:xfrm>
          <a:prstGeom prst="rect">
            <a:avLst/>
          </a:prstGeom>
        </p:spPr>
      </p:pic>
      <p:pic>
        <p:nvPicPr>
          <p:cNvPr id="20" name="Resim 19">
            <a:extLst>
              <a:ext uri="{FF2B5EF4-FFF2-40B4-BE49-F238E27FC236}">
                <a16:creationId xmlns:a16="http://schemas.microsoft.com/office/drawing/2014/main" id="{90FA2003-280B-0375-C06D-91CB538090B2}"/>
              </a:ext>
            </a:extLst>
          </p:cNvPr>
          <p:cNvPicPr>
            <a:picLocks noChangeAspect="1"/>
          </p:cNvPicPr>
          <p:nvPr/>
        </p:nvPicPr>
        <p:blipFill>
          <a:blip r:embed="rId15"/>
          <a:stretch>
            <a:fillRect/>
          </a:stretch>
        </p:blipFill>
        <p:spPr>
          <a:xfrm>
            <a:off x="8317486" y="7142360"/>
            <a:ext cx="1591194" cy="2170364"/>
          </a:xfrm>
          <a:prstGeom prst="rect">
            <a:avLst/>
          </a:prstGeom>
        </p:spPr>
      </p:pic>
      <p:pic>
        <p:nvPicPr>
          <p:cNvPr id="23" name="Resim 22">
            <a:extLst>
              <a:ext uri="{FF2B5EF4-FFF2-40B4-BE49-F238E27FC236}">
                <a16:creationId xmlns:a16="http://schemas.microsoft.com/office/drawing/2014/main" id="{1852C0DD-AAA9-CA9C-551D-F1246120FB6C}"/>
              </a:ext>
            </a:extLst>
          </p:cNvPr>
          <p:cNvPicPr>
            <a:picLocks noChangeAspect="1"/>
          </p:cNvPicPr>
          <p:nvPr/>
        </p:nvPicPr>
        <p:blipFill>
          <a:blip r:embed="rId16"/>
          <a:stretch>
            <a:fillRect/>
          </a:stretch>
        </p:blipFill>
        <p:spPr>
          <a:xfrm>
            <a:off x="11447712" y="7166957"/>
            <a:ext cx="1426588" cy="2139881"/>
          </a:xfrm>
          <a:prstGeom prst="rect">
            <a:avLst/>
          </a:prstGeom>
        </p:spPr>
      </p:pic>
      <p:pic>
        <p:nvPicPr>
          <p:cNvPr id="33" name="Resim 32">
            <a:extLst>
              <a:ext uri="{FF2B5EF4-FFF2-40B4-BE49-F238E27FC236}">
                <a16:creationId xmlns:a16="http://schemas.microsoft.com/office/drawing/2014/main" id="{7BA541CC-1E13-D566-1B4A-F39542D7F13B}"/>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2915134" y="7205260"/>
            <a:ext cx="3405574" cy="1984284"/>
          </a:xfrm>
          <a:prstGeom prst="rect">
            <a:avLst/>
          </a:prstGeom>
        </p:spPr>
      </p:pic>
      <p:pic>
        <p:nvPicPr>
          <p:cNvPr id="40" name="Resim 39">
            <a:extLst>
              <a:ext uri="{FF2B5EF4-FFF2-40B4-BE49-F238E27FC236}">
                <a16:creationId xmlns:a16="http://schemas.microsoft.com/office/drawing/2014/main" id="{973F3AE3-9BA4-DA65-C911-BC821599F95D}"/>
              </a:ext>
            </a:extLst>
          </p:cNvPr>
          <p:cNvPicPr>
            <a:picLocks noChangeAspect="1"/>
          </p:cNvPicPr>
          <p:nvPr/>
        </p:nvPicPr>
        <p:blipFill>
          <a:blip r:embed="rId18"/>
          <a:stretch>
            <a:fillRect/>
          </a:stretch>
        </p:blipFill>
        <p:spPr>
          <a:xfrm>
            <a:off x="2255056" y="6948561"/>
            <a:ext cx="2164268" cy="1883827"/>
          </a:xfrm>
          <a:prstGeom prst="rect">
            <a:avLst/>
          </a:prstGeom>
        </p:spPr>
      </p:pic>
    </p:spTree>
    <p:extLst>
      <p:ext uri="{BB962C8B-B14F-4D97-AF65-F5344CB8AC3E}">
        <p14:creationId xmlns:p14="http://schemas.microsoft.com/office/powerpoint/2010/main" val="974030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850</TotalTime>
  <Words>2048</Words>
  <Application>Microsoft Office PowerPoint</Application>
  <PresentationFormat>Özel</PresentationFormat>
  <Paragraphs>441</Paragraphs>
  <Slides>108</Slides>
  <Notes>65</Notes>
  <HiddenSlides>0</HiddenSlides>
  <MMClips>0</MMClips>
  <ScaleCrop>false</ScaleCrop>
  <HeadingPairs>
    <vt:vector size="6" baseType="variant">
      <vt:variant>
        <vt:lpstr>Kullanılan Yazı Tipleri</vt:lpstr>
      </vt:variant>
      <vt:variant>
        <vt:i4>7</vt:i4>
      </vt:variant>
      <vt:variant>
        <vt:lpstr>Tema</vt:lpstr>
      </vt:variant>
      <vt:variant>
        <vt:i4>3</vt:i4>
      </vt:variant>
      <vt:variant>
        <vt:lpstr>Slayt Başlıkları</vt:lpstr>
      </vt:variant>
      <vt:variant>
        <vt:i4>108</vt:i4>
      </vt:variant>
    </vt:vector>
  </HeadingPairs>
  <TitlesOfParts>
    <vt:vector size="118" baseType="lpstr">
      <vt:lpstr>Aptos</vt:lpstr>
      <vt:lpstr>Arial</vt:lpstr>
      <vt:lpstr>Baby Kruffy</vt:lpstr>
      <vt:lpstr>Calibri</vt:lpstr>
      <vt:lpstr>Calibri Light</vt:lpstr>
      <vt:lpstr>Cambria</vt:lpstr>
      <vt:lpstr>Comic Neue</vt:lpstr>
      <vt:lpstr>Office Theme</vt:lpstr>
      <vt:lpstr>1_Office Teması</vt:lpstr>
      <vt:lpstr>1_Office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kazihiro kazihiro</dc:creator>
  <cp:lastModifiedBy>kazihiro kazihiro</cp:lastModifiedBy>
  <cp:revision>79</cp:revision>
  <dcterms:created xsi:type="dcterms:W3CDTF">2006-08-16T00:00:00Z</dcterms:created>
  <dcterms:modified xsi:type="dcterms:W3CDTF">2026-09-30T18:04:08Z</dcterms:modified>
</cp:coreProperties>
</file>