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8" r:id="rId4"/>
  </p:sldMasterIdLst>
  <p:notesMasterIdLst>
    <p:notesMasterId r:id="rId95"/>
  </p:notesMasterIdLst>
  <p:handoutMasterIdLst>
    <p:handoutMasterId r:id="rId96"/>
  </p:handoutMasterIdLst>
  <p:sldIdLst>
    <p:sldId id="1965" r:id="rId5"/>
    <p:sldId id="257" r:id="rId6"/>
    <p:sldId id="258" r:id="rId7"/>
    <p:sldId id="753" r:id="rId8"/>
    <p:sldId id="809" r:id="rId9"/>
    <p:sldId id="1963" r:id="rId10"/>
    <p:sldId id="1966" r:id="rId11"/>
    <p:sldId id="812" r:id="rId12"/>
    <p:sldId id="1967" r:id="rId13"/>
    <p:sldId id="1968" r:id="rId14"/>
    <p:sldId id="1969" r:id="rId15"/>
    <p:sldId id="1970" r:id="rId16"/>
    <p:sldId id="1971" r:id="rId17"/>
    <p:sldId id="1972" r:id="rId18"/>
    <p:sldId id="1973" r:id="rId19"/>
    <p:sldId id="1974" r:id="rId20"/>
    <p:sldId id="815" r:id="rId21"/>
    <p:sldId id="1976" r:id="rId22"/>
    <p:sldId id="1977" r:id="rId23"/>
    <p:sldId id="1978" r:id="rId24"/>
    <p:sldId id="1986" r:id="rId25"/>
    <p:sldId id="1987" r:id="rId26"/>
    <p:sldId id="1988" r:id="rId27"/>
    <p:sldId id="1989" r:id="rId28"/>
    <p:sldId id="1990" r:id="rId29"/>
    <p:sldId id="1991" r:id="rId30"/>
    <p:sldId id="1992" r:id="rId31"/>
    <p:sldId id="1993" r:id="rId32"/>
    <p:sldId id="1994" r:id="rId33"/>
    <p:sldId id="1995" r:id="rId34"/>
    <p:sldId id="814" r:id="rId35"/>
    <p:sldId id="1975" r:id="rId36"/>
    <p:sldId id="375" r:id="rId37"/>
    <p:sldId id="1936" r:id="rId38"/>
    <p:sldId id="1937" r:id="rId39"/>
    <p:sldId id="1938" r:id="rId40"/>
    <p:sldId id="1996" r:id="rId41"/>
    <p:sldId id="1964" r:id="rId42"/>
    <p:sldId id="1733" r:id="rId43"/>
    <p:sldId id="1734" r:id="rId44"/>
    <p:sldId id="1735" r:id="rId45"/>
    <p:sldId id="1997" r:id="rId46"/>
    <p:sldId id="1698" r:id="rId47"/>
    <p:sldId id="464" r:id="rId48"/>
    <p:sldId id="479" r:id="rId49"/>
    <p:sldId id="729" r:id="rId50"/>
    <p:sldId id="1505" r:id="rId51"/>
    <p:sldId id="873" r:id="rId52"/>
    <p:sldId id="1506" r:id="rId53"/>
    <p:sldId id="731" r:id="rId54"/>
    <p:sldId id="1507" r:id="rId55"/>
    <p:sldId id="722" r:id="rId56"/>
    <p:sldId id="1508" r:id="rId57"/>
    <p:sldId id="718" r:id="rId58"/>
    <p:sldId id="1509" r:id="rId59"/>
    <p:sldId id="720" r:id="rId60"/>
    <p:sldId id="1510" r:id="rId61"/>
    <p:sldId id="719" r:id="rId62"/>
    <p:sldId id="1511" r:id="rId63"/>
    <p:sldId id="716" r:id="rId64"/>
    <p:sldId id="1445" r:id="rId65"/>
    <p:sldId id="732" r:id="rId66"/>
    <p:sldId id="1513" r:id="rId67"/>
    <p:sldId id="728" r:id="rId68"/>
    <p:sldId id="1514" r:id="rId69"/>
    <p:sldId id="730" r:id="rId70"/>
    <p:sldId id="1515" r:id="rId71"/>
    <p:sldId id="724" r:id="rId72"/>
    <p:sldId id="1504" r:id="rId73"/>
    <p:sldId id="725" r:id="rId74"/>
    <p:sldId id="1516" r:id="rId75"/>
    <p:sldId id="721" r:id="rId76"/>
    <p:sldId id="1502" r:id="rId77"/>
    <p:sldId id="733" r:id="rId78"/>
    <p:sldId id="1512" r:id="rId79"/>
    <p:sldId id="723" r:id="rId80"/>
    <p:sldId id="1498" r:id="rId81"/>
    <p:sldId id="874" r:id="rId82"/>
    <p:sldId id="1499" r:id="rId83"/>
    <p:sldId id="726" r:id="rId84"/>
    <p:sldId id="1500" r:id="rId85"/>
    <p:sldId id="735" r:id="rId86"/>
    <p:sldId id="1501" r:id="rId87"/>
    <p:sldId id="734" r:id="rId88"/>
    <p:sldId id="1503" r:id="rId89"/>
    <p:sldId id="704" r:id="rId90"/>
    <p:sldId id="710" r:id="rId91"/>
    <p:sldId id="711" r:id="rId92"/>
    <p:sldId id="712" r:id="rId93"/>
    <p:sldId id="1003" r:id="rId9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ÖZÜMAĞI" initials="Ö" lastIdx="3" clrIdx="0">
    <p:extLst>
      <p:ext uri="{19B8F6BF-5375-455C-9EA6-DF929625EA0E}">
        <p15:presenceInfo xmlns:p15="http://schemas.microsoft.com/office/powerpoint/2012/main" userId="ÖZÜMAĞ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6A98"/>
    <a:srgbClr val="66FFFF"/>
    <a:srgbClr val="ECA42C"/>
    <a:srgbClr val="318DCB"/>
    <a:srgbClr val="71BE58"/>
    <a:srgbClr val="5B9ECF"/>
    <a:srgbClr val="579BCC"/>
    <a:srgbClr val="A0D3A1"/>
    <a:srgbClr val="FFF69B"/>
    <a:srgbClr val="CBBB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81" autoAdjust="0"/>
    <p:restoredTop sz="95265" autoAdjust="0"/>
  </p:normalViewPr>
  <p:slideViewPr>
    <p:cSldViewPr>
      <p:cViewPr>
        <p:scale>
          <a:sx n="50" d="100"/>
          <a:sy n="50" d="100"/>
        </p:scale>
        <p:origin x="869" y="73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notesMaster" Target="notesMasters/notesMaster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commentAuthors" Target="commentAuthor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83E42E-1A55-4389-8A83-51C9F8D18EE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00408688-580C-4C7B-8D5E-7A4AB582B9CE}">
      <dgm:prSet phldrT="[Metin]"/>
      <dgm:spPr/>
      <dgm:t>
        <a:bodyPr/>
        <a:lstStyle/>
        <a:p>
          <a:r>
            <a:rPr lang="tr-TR" dirty="0"/>
            <a:t>25 adet kutumuz var.</a:t>
          </a:r>
        </a:p>
      </dgm:t>
    </dgm:pt>
    <dgm:pt modelId="{7020B6E4-AAF2-459B-986D-F96000776986}" type="parTrans" cxnId="{86B05663-188C-4299-A6AD-88A64C9C465B}">
      <dgm:prSet/>
      <dgm:spPr/>
      <dgm:t>
        <a:bodyPr/>
        <a:lstStyle/>
        <a:p>
          <a:endParaRPr lang="tr-TR"/>
        </a:p>
      </dgm:t>
    </dgm:pt>
    <dgm:pt modelId="{7CCDB604-E6DA-4BD2-A9CB-AD0350D28543}" type="sibTrans" cxnId="{86B05663-188C-4299-A6AD-88A64C9C465B}">
      <dgm:prSet/>
      <dgm:spPr/>
      <dgm:t>
        <a:bodyPr/>
        <a:lstStyle/>
        <a:p>
          <a:endParaRPr lang="tr-TR"/>
        </a:p>
      </dgm:t>
    </dgm:pt>
    <dgm:pt modelId="{936EA78C-CD5E-4E50-80CC-78457C9CB4A3}">
      <dgm:prSet phldrT="[Metin]"/>
      <dgm:spPr/>
      <dgm:t>
        <a:bodyPr/>
        <a:lstStyle/>
        <a:p>
          <a:r>
            <a:rPr lang="tr-TR" dirty="0"/>
            <a:t>Kutuların içerisinde soru veya tuzaklar var.</a:t>
          </a:r>
        </a:p>
      </dgm:t>
    </dgm:pt>
    <dgm:pt modelId="{552BC7C2-14B0-47EA-8528-6ABC482CBE99}" type="parTrans" cxnId="{2614C9AC-9438-4D91-8A48-5DFA09B11899}">
      <dgm:prSet/>
      <dgm:spPr/>
      <dgm:t>
        <a:bodyPr/>
        <a:lstStyle/>
        <a:p>
          <a:endParaRPr lang="tr-TR"/>
        </a:p>
      </dgm:t>
    </dgm:pt>
    <dgm:pt modelId="{15CE29FC-C71D-4017-9DC1-23F59A817396}" type="sibTrans" cxnId="{2614C9AC-9438-4D91-8A48-5DFA09B11899}">
      <dgm:prSet/>
      <dgm:spPr/>
      <dgm:t>
        <a:bodyPr/>
        <a:lstStyle/>
        <a:p>
          <a:endParaRPr lang="tr-TR"/>
        </a:p>
      </dgm:t>
    </dgm:pt>
    <dgm:pt modelId="{70FFB9B1-E36C-44E1-9DC4-46329CFEFB59}">
      <dgm:prSet phldrT="[Metin]"/>
      <dgm:spPr/>
      <dgm:t>
        <a:bodyPr/>
        <a:lstStyle/>
        <a:p>
          <a:r>
            <a:rPr lang="tr-TR" dirty="0"/>
            <a:t>Seçtiğin kutunun içinden çıkan puan kadar puan alabilirsin.</a:t>
          </a:r>
        </a:p>
      </dgm:t>
    </dgm:pt>
    <dgm:pt modelId="{C962C1FF-3CCB-4B6D-A1F4-D6C6D1D4518D}" type="parTrans" cxnId="{444E7878-CBA0-41E2-B24C-58A5A727653A}">
      <dgm:prSet/>
      <dgm:spPr/>
      <dgm:t>
        <a:bodyPr/>
        <a:lstStyle/>
        <a:p>
          <a:endParaRPr lang="tr-TR"/>
        </a:p>
      </dgm:t>
    </dgm:pt>
    <dgm:pt modelId="{A61E0A0D-B13C-4224-B40B-78C0C4D5E1C6}" type="sibTrans" cxnId="{444E7878-CBA0-41E2-B24C-58A5A727653A}">
      <dgm:prSet/>
      <dgm:spPr/>
      <dgm:t>
        <a:bodyPr/>
        <a:lstStyle/>
        <a:p>
          <a:endParaRPr lang="tr-TR"/>
        </a:p>
      </dgm:t>
    </dgm:pt>
    <dgm:pt modelId="{D0856EDF-DB88-4701-9CC6-91FB0F5885FB}">
      <dgm:prSet phldrT="[Metin]"/>
      <dgm:spPr/>
      <dgm:t>
        <a:bodyPr/>
        <a:lstStyle/>
        <a:p>
          <a:r>
            <a:rPr lang="tr-TR" dirty="0"/>
            <a:t>Takas ödülünde soruyu bilirseniz puanları değişilebilir ve ekstra 100 puan isteyebilirsiniz.</a:t>
          </a:r>
        </a:p>
      </dgm:t>
    </dgm:pt>
    <dgm:pt modelId="{C8A2FC5F-2B4D-4E92-9F1A-9A4E92BF0596}" type="parTrans" cxnId="{2797705A-FCBC-4FCA-B401-BE7538EBCE5A}">
      <dgm:prSet/>
      <dgm:spPr/>
      <dgm:t>
        <a:bodyPr/>
        <a:lstStyle/>
        <a:p>
          <a:endParaRPr lang="tr-TR"/>
        </a:p>
      </dgm:t>
    </dgm:pt>
    <dgm:pt modelId="{72C1DF59-6F7D-42C0-8A16-DBF37DB878B4}" type="sibTrans" cxnId="{2797705A-FCBC-4FCA-B401-BE7538EBCE5A}">
      <dgm:prSet/>
      <dgm:spPr/>
      <dgm:t>
        <a:bodyPr/>
        <a:lstStyle/>
        <a:p>
          <a:endParaRPr lang="tr-TR"/>
        </a:p>
      </dgm:t>
    </dgm:pt>
    <dgm:pt modelId="{64A43411-D7B0-459C-9BA3-117C7F37F981}">
      <dgm:prSet phldrT="[Metin]"/>
      <dgm:spPr/>
      <dgm:t>
        <a:bodyPr/>
        <a:lstStyle/>
        <a:p>
          <a:r>
            <a:rPr lang="tr-TR" dirty="0"/>
            <a:t>Takas ödülünde soruyu bilemediğiniz takdirde 100 puan ödülü rakibe geçer.</a:t>
          </a:r>
        </a:p>
      </dgm:t>
    </dgm:pt>
    <dgm:pt modelId="{0778F44F-612C-46B8-81BA-307201A4A170}" type="parTrans" cxnId="{FE0F54AC-BF24-4F82-8351-8B762EC52902}">
      <dgm:prSet/>
      <dgm:spPr/>
      <dgm:t>
        <a:bodyPr/>
        <a:lstStyle/>
        <a:p>
          <a:endParaRPr lang="tr-TR"/>
        </a:p>
      </dgm:t>
    </dgm:pt>
    <dgm:pt modelId="{C983DB0D-7101-4720-A1F9-65FADC25B11E}" type="sibTrans" cxnId="{FE0F54AC-BF24-4F82-8351-8B762EC52902}">
      <dgm:prSet/>
      <dgm:spPr/>
      <dgm:t>
        <a:bodyPr/>
        <a:lstStyle/>
        <a:p>
          <a:endParaRPr lang="tr-TR"/>
        </a:p>
      </dgm:t>
    </dgm:pt>
    <dgm:pt modelId="{C77A9BED-E806-4EDA-9DFA-E64B2F5269F0}">
      <dgm:prSet phldrT="[Metin]"/>
      <dgm:spPr/>
      <dgm:t>
        <a:bodyPr/>
        <a:lstStyle/>
        <a:p>
          <a:r>
            <a:rPr lang="tr-TR" dirty="0"/>
            <a:t>Büyük ödül (500 Puan) soruyu doğru cevaplamazsanız cevaplama  hakkı 3 şık üzerinden diğer gruba geçer.</a:t>
          </a:r>
        </a:p>
      </dgm:t>
    </dgm:pt>
    <dgm:pt modelId="{E1CEE1A0-90CE-4824-ABA3-FE5234E10EE1}" type="parTrans" cxnId="{D72CA6AC-E18C-4664-9743-7BC9C06B2DA4}">
      <dgm:prSet/>
      <dgm:spPr/>
      <dgm:t>
        <a:bodyPr/>
        <a:lstStyle/>
        <a:p>
          <a:endParaRPr lang="tr-TR"/>
        </a:p>
      </dgm:t>
    </dgm:pt>
    <dgm:pt modelId="{10665F3F-D7FA-48B0-BE5C-51B53C0A28FC}" type="sibTrans" cxnId="{D72CA6AC-E18C-4664-9743-7BC9C06B2DA4}">
      <dgm:prSet/>
      <dgm:spPr/>
      <dgm:t>
        <a:bodyPr/>
        <a:lstStyle/>
        <a:p>
          <a:endParaRPr lang="tr-TR"/>
        </a:p>
      </dgm:t>
    </dgm:pt>
    <dgm:pt modelId="{B6C03CF4-6EE4-4F97-B015-250DAEC46E32}" type="pres">
      <dgm:prSet presAssocID="{0983E42E-1A55-4389-8A83-51C9F8D18EEB}" presName="Name0" presStyleCnt="0">
        <dgm:presLayoutVars>
          <dgm:chMax val="7"/>
          <dgm:chPref val="7"/>
          <dgm:dir/>
        </dgm:presLayoutVars>
      </dgm:prSet>
      <dgm:spPr/>
    </dgm:pt>
    <dgm:pt modelId="{B089930E-EF0C-47A2-9A21-1BB0C22436F8}" type="pres">
      <dgm:prSet presAssocID="{0983E42E-1A55-4389-8A83-51C9F8D18EEB}" presName="Name1" presStyleCnt="0"/>
      <dgm:spPr/>
    </dgm:pt>
    <dgm:pt modelId="{D252D188-202F-415C-B0F7-8D0C9F6EF57A}" type="pres">
      <dgm:prSet presAssocID="{0983E42E-1A55-4389-8A83-51C9F8D18EEB}" presName="cycle" presStyleCnt="0"/>
      <dgm:spPr/>
    </dgm:pt>
    <dgm:pt modelId="{EAAD69F2-3294-437B-B462-AE6991517871}" type="pres">
      <dgm:prSet presAssocID="{0983E42E-1A55-4389-8A83-51C9F8D18EEB}" presName="srcNode" presStyleLbl="node1" presStyleIdx="0" presStyleCnt="6"/>
      <dgm:spPr/>
    </dgm:pt>
    <dgm:pt modelId="{385B54F1-49D0-4D58-8EC3-B12F44775E3F}" type="pres">
      <dgm:prSet presAssocID="{0983E42E-1A55-4389-8A83-51C9F8D18EEB}" presName="conn" presStyleLbl="parChTrans1D2" presStyleIdx="0" presStyleCnt="1"/>
      <dgm:spPr/>
    </dgm:pt>
    <dgm:pt modelId="{F1AB0689-B5B8-4C45-BA48-5AB77995D67F}" type="pres">
      <dgm:prSet presAssocID="{0983E42E-1A55-4389-8A83-51C9F8D18EEB}" presName="extraNode" presStyleLbl="node1" presStyleIdx="0" presStyleCnt="6"/>
      <dgm:spPr/>
    </dgm:pt>
    <dgm:pt modelId="{07E2B7D0-5ECA-48A1-BE34-5E4800A767CE}" type="pres">
      <dgm:prSet presAssocID="{0983E42E-1A55-4389-8A83-51C9F8D18EEB}" presName="dstNode" presStyleLbl="node1" presStyleIdx="0" presStyleCnt="6"/>
      <dgm:spPr/>
    </dgm:pt>
    <dgm:pt modelId="{82199680-AE24-445F-ABC2-83718FFB6845}" type="pres">
      <dgm:prSet presAssocID="{00408688-580C-4C7B-8D5E-7A4AB582B9CE}" presName="text_1" presStyleLbl="node1" presStyleIdx="0" presStyleCnt="6">
        <dgm:presLayoutVars>
          <dgm:bulletEnabled val="1"/>
        </dgm:presLayoutVars>
      </dgm:prSet>
      <dgm:spPr/>
    </dgm:pt>
    <dgm:pt modelId="{F72567D8-C67D-4C4E-B64C-E64D4C723E19}" type="pres">
      <dgm:prSet presAssocID="{00408688-580C-4C7B-8D5E-7A4AB582B9CE}" presName="accent_1" presStyleCnt="0"/>
      <dgm:spPr/>
    </dgm:pt>
    <dgm:pt modelId="{C44209C9-4CEA-401B-AAA1-FD8B63E8CB7B}" type="pres">
      <dgm:prSet presAssocID="{00408688-580C-4C7B-8D5E-7A4AB582B9CE}" presName="accentRepeatNode" presStyleLbl="solidFgAcc1" presStyleIdx="0" presStyleCnt="6"/>
      <dgm:spPr/>
    </dgm:pt>
    <dgm:pt modelId="{3DB02956-E088-44AB-A3DE-0C70A636C32F}" type="pres">
      <dgm:prSet presAssocID="{936EA78C-CD5E-4E50-80CC-78457C9CB4A3}" presName="text_2" presStyleLbl="node1" presStyleIdx="1" presStyleCnt="6">
        <dgm:presLayoutVars>
          <dgm:bulletEnabled val="1"/>
        </dgm:presLayoutVars>
      </dgm:prSet>
      <dgm:spPr/>
    </dgm:pt>
    <dgm:pt modelId="{DF9F7933-C9B7-46B3-8C94-02AD612A4D54}" type="pres">
      <dgm:prSet presAssocID="{936EA78C-CD5E-4E50-80CC-78457C9CB4A3}" presName="accent_2" presStyleCnt="0"/>
      <dgm:spPr/>
    </dgm:pt>
    <dgm:pt modelId="{C84118AE-E5F4-4C9A-B8F5-6529967ECFCD}" type="pres">
      <dgm:prSet presAssocID="{936EA78C-CD5E-4E50-80CC-78457C9CB4A3}" presName="accentRepeatNode" presStyleLbl="solidFgAcc1" presStyleIdx="1" presStyleCnt="6"/>
      <dgm:spPr/>
    </dgm:pt>
    <dgm:pt modelId="{53BF95E5-26E2-4832-8869-D68BA3C213DC}" type="pres">
      <dgm:prSet presAssocID="{70FFB9B1-E36C-44E1-9DC4-46329CFEFB59}" presName="text_3" presStyleLbl="node1" presStyleIdx="2" presStyleCnt="6">
        <dgm:presLayoutVars>
          <dgm:bulletEnabled val="1"/>
        </dgm:presLayoutVars>
      </dgm:prSet>
      <dgm:spPr/>
    </dgm:pt>
    <dgm:pt modelId="{1E54BE80-3ABD-41D0-A31E-BA8CE4D0B43C}" type="pres">
      <dgm:prSet presAssocID="{70FFB9B1-E36C-44E1-9DC4-46329CFEFB59}" presName="accent_3" presStyleCnt="0"/>
      <dgm:spPr/>
    </dgm:pt>
    <dgm:pt modelId="{B5682DDF-D65B-400B-8A6B-E60F57C2EC36}" type="pres">
      <dgm:prSet presAssocID="{70FFB9B1-E36C-44E1-9DC4-46329CFEFB59}" presName="accentRepeatNode" presStyleLbl="solidFgAcc1" presStyleIdx="2" presStyleCnt="6"/>
      <dgm:spPr/>
    </dgm:pt>
    <dgm:pt modelId="{9824BF20-C1F5-42ED-9D32-8ED00F5D8456}" type="pres">
      <dgm:prSet presAssocID="{D0856EDF-DB88-4701-9CC6-91FB0F5885FB}" presName="text_4" presStyleLbl="node1" presStyleIdx="3" presStyleCnt="6">
        <dgm:presLayoutVars>
          <dgm:bulletEnabled val="1"/>
        </dgm:presLayoutVars>
      </dgm:prSet>
      <dgm:spPr/>
    </dgm:pt>
    <dgm:pt modelId="{BB4222F5-5937-4001-AAA0-02A07B429F44}" type="pres">
      <dgm:prSet presAssocID="{D0856EDF-DB88-4701-9CC6-91FB0F5885FB}" presName="accent_4" presStyleCnt="0"/>
      <dgm:spPr/>
    </dgm:pt>
    <dgm:pt modelId="{BCB6CDE8-37BC-4966-B52D-FF0A2FB004CB}" type="pres">
      <dgm:prSet presAssocID="{D0856EDF-DB88-4701-9CC6-91FB0F5885FB}" presName="accentRepeatNode" presStyleLbl="solidFgAcc1" presStyleIdx="3" presStyleCnt="6"/>
      <dgm:spPr/>
    </dgm:pt>
    <dgm:pt modelId="{82DBFE18-F9BE-4C4F-BD99-2E853BB4F3B1}" type="pres">
      <dgm:prSet presAssocID="{64A43411-D7B0-459C-9BA3-117C7F37F981}" presName="text_5" presStyleLbl="node1" presStyleIdx="4" presStyleCnt="6">
        <dgm:presLayoutVars>
          <dgm:bulletEnabled val="1"/>
        </dgm:presLayoutVars>
      </dgm:prSet>
      <dgm:spPr/>
    </dgm:pt>
    <dgm:pt modelId="{B5E04C51-87E7-4B67-9ACE-CEE1DD5E2006}" type="pres">
      <dgm:prSet presAssocID="{64A43411-D7B0-459C-9BA3-117C7F37F981}" presName="accent_5" presStyleCnt="0"/>
      <dgm:spPr/>
    </dgm:pt>
    <dgm:pt modelId="{C86E951C-FAFE-4F4E-BFE2-F0F25CEC9189}" type="pres">
      <dgm:prSet presAssocID="{64A43411-D7B0-459C-9BA3-117C7F37F981}" presName="accentRepeatNode" presStyleLbl="solidFgAcc1" presStyleIdx="4" presStyleCnt="6"/>
      <dgm:spPr/>
    </dgm:pt>
    <dgm:pt modelId="{53B1CE7F-ED7A-41BA-A689-8F1B11F4F21A}" type="pres">
      <dgm:prSet presAssocID="{C77A9BED-E806-4EDA-9DFA-E64B2F5269F0}" presName="text_6" presStyleLbl="node1" presStyleIdx="5" presStyleCnt="6">
        <dgm:presLayoutVars>
          <dgm:bulletEnabled val="1"/>
        </dgm:presLayoutVars>
      </dgm:prSet>
      <dgm:spPr/>
    </dgm:pt>
    <dgm:pt modelId="{A9E2E888-FCEB-4639-B600-16521CE7D0FC}" type="pres">
      <dgm:prSet presAssocID="{C77A9BED-E806-4EDA-9DFA-E64B2F5269F0}" presName="accent_6" presStyleCnt="0"/>
      <dgm:spPr/>
    </dgm:pt>
    <dgm:pt modelId="{3BD676FD-7067-4734-A5C3-E3F40BB65813}" type="pres">
      <dgm:prSet presAssocID="{C77A9BED-E806-4EDA-9DFA-E64B2F5269F0}" presName="accentRepeatNode" presStyleLbl="solidFgAcc1" presStyleIdx="5" presStyleCnt="6"/>
      <dgm:spPr/>
    </dgm:pt>
  </dgm:ptLst>
  <dgm:cxnLst>
    <dgm:cxn modelId="{F6027001-475C-475A-B833-09C23191FF5C}" type="presOf" srcId="{D0856EDF-DB88-4701-9CC6-91FB0F5885FB}" destId="{9824BF20-C1F5-42ED-9D32-8ED00F5D8456}" srcOrd="0" destOrd="0" presId="urn:microsoft.com/office/officeart/2008/layout/VerticalCurvedList"/>
    <dgm:cxn modelId="{740DB50E-8591-4121-A250-8BDDC832CEEB}" type="presOf" srcId="{7CCDB604-E6DA-4BD2-A9CB-AD0350D28543}" destId="{385B54F1-49D0-4D58-8EC3-B12F44775E3F}" srcOrd="0" destOrd="0" presId="urn:microsoft.com/office/officeart/2008/layout/VerticalCurvedList"/>
    <dgm:cxn modelId="{56442035-E384-4175-AD0B-00900A6DA857}" type="presOf" srcId="{C77A9BED-E806-4EDA-9DFA-E64B2F5269F0}" destId="{53B1CE7F-ED7A-41BA-A689-8F1B11F4F21A}" srcOrd="0" destOrd="0" presId="urn:microsoft.com/office/officeart/2008/layout/VerticalCurvedList"/>
    <dgm:cxn modelId="{86B05663-188C-4299-A6AD-88A64C9C465B}" srcId="{0983E42E-1A55-4389-8A83-51C9F8D18EEB}" destId="{00408688-580C-4C7B-8D5E-7A4AB582B9CE}" srcOrd="0" destOrd="0" parTransId="{7020B6E4-AAF2-459B-986D-F96000776986}" sibTransId="{7CCDB604-E6DA-4BD2-A9CB-AD0350D28543}"/>
    <dgm:cxn modelId="{444E7878-CBA0-41E2-B24C-58A5A727653A}" srcId="{0983E42E-1A55-4389-8A83-51C9F8D18EEB}" destId="{70FFB9B1-E36C-44E1-9DC4-46329CFEFB59}" srcOrd="2" destOrd="0" parTransId="{C962C1FF-3CCB-4B6D-A1F4-D6C6D1D4518D}" sibTransId="{A61E0A0D-B13C-4224-B40B-78C0C4D5E1C6}"/>
    <dgm:cxn modelId="{E872CE78-7037-4589-A6F1-750079A7CE83}" type="presOf" srcId="{0983E42E-1A55-4389-8A83-51C9F8D18EEB}" destId="{B6C03CF4-6EE4-4F97-B015-250DAEC46E32}" srcOrd="0" destOrd="0" presId="urn:microsoft.com/office/officeart/2008/layout/VerticalCurvedList"/>
    <dgm:cxn modelId="{2797705A-FCBC-4FCA-B401-BE7538EBCE5A}" srcId="{0983E42E-1A55-4389-8A83-51C9F8D18EEB}" destId="{D0856EDF-DB88-4701-9CC6-91FB0F5885FB}" srcOrd="3" destOrd="0" parTransId="{C8A2FC5F-2B4D-4E92-9F1A-9A4E92BF0596}" sibTransId="{72C1DF59-6F7D-42C0-8A16-DBF37DB878B4}"/>
    <dgm:cxn modelId="{18B1B190-231D-46EA-A13F-A704BC371D80}" type="presOf" srcId="{936EA78C-CD5E-4E50-80CC-78457C9CB4A3}" destId="{3DB02956-E088-44AB-A3DE-0C70A636C32F}" srcOrd="0" destOrd="0" presId="urn:microsoft.com/office/officeart/2008/layout/VerticalCurvedList"/>
    <dgm:cxn modelId="{A589C599-050B-44E7-9AB9-12C8829BC1EC}" type="presOf" srcId="{00408688-580C-4C7B-8D5E-7A4AB582B9CE}" destId="{82199680-AE24-445F-ABC2-83718FFB6845}" srcOrd="0" destOrd="0" presId="urn:microsoft.com/office/officeart/2008/layout/VerticalCurvedList"/>
    <dgm:cxn modelId="{FE0F54AC-BF24-4F82-8351-8B762EC52902}" srcId="{0983E42E-1A55-4389-8A83-51C9F8D18EEB}" destId="{64A43411-D7B0-459C-9BA3-117C7F37F981}" srcOrd="4" destOrd="0" parTransId="{0778F44F-612C-46B8-81BA-307201A4A170}" sibTransId="{C983DB0D-7101-4720-A1F9-65FADC25B11E}"/>
    <dgm:cxn modelId="{D72CA6AC-E18C-4664-9743-7BC9C06B2DA4}" srcId="{0983E42E-1A55-4389-8A83-51C9F8D18EEB}" destId="{C77A9BED-E806-4EDA-9DFA-E64B2F5269F0}" srcOrd="5" destOrd="0" parTransId="{E1CEE1A0-90CE-4824-ABA3-FE5234E10EE1}" sibTransId="{10665F3F-D7FA-48B0-BE5C-51B53C0A28FC}"/>
    <dgm:cxn modelId="{2614C9AC-9438-4D91-8A48-5DFA09B11899}" srcId="{0983E42E-1A55-4389-8A83-51C9F8D18EEB}" destId="{936EA78C-CD5E-4E50-80CC-78457C9CB4A3}" srcOrd="1" destOrd="0" parTransId="{552BC7C2-14B0-47EA-8528-6ABC482CBE99}" sibTransId="{15CE29FC-C71D-4017-9DC1-23F59A817396}"/>
    <dgm:cxn modelId="{2C76B8DD-A372-4B1F-9B69-5BD26B08B324}" type="presOf" srcId="{70FFB9B1-E36C-44E1-9DC4-46329CFEFB59}" destId="{53BF95E5-26E2-4832-8869-D68BA3C213DC}" srcOrd="0" destOrd="0" presId="urn:microsoft.com/office/officeart/2008/layout/VerticalCurvedList"/>
    <dgm:cxn modelId="{A27EDDEA-E34F-4C76-962C-7CFF41B59793}" type="presOf" srcId="{64A43411-D7B0-459C-9BA3-117C7F37F981}" destId="{82DBFE18-F9BE-4C4F-BD99-2E853BB4F3B1}" srcOrd="0" destOrd="0" presId="urn:microsoft.com/office/officeart/2008/layout/VerticalCurvedList"/>
    <dgm:cxn modelId="{0DC792AC-DB4E-4FE6-911E-5F72AB161060}" type="presParOf" srcId="{B6C03CF4-6EE4-4F97-B015-250DAEC46E32}" destId="{B089930E-EF0C-47A2-9A21-1BB0C22436F8}" srcOrd="0" destOrd="0" presId="urn:microsoft.com/office/officeart/2008/layout/VerticalCurvedList"/>
    <dgm:cxn modelId="{31F5A2FE-5DC9-44FA-8700-0060A288953E}" type="presParOf" srcId="{B089930E-EF0C-47A2-9A21-1BB0C22436F8}" destId="{D252D188-202F-415C-B0F7-8D0C9F6EF57A}" srcOrd="0" destOrd="0" presId="urn:microsoft.com/office/officeart/2008/layout/VerticalCurvedList"/>
    <dgm:cxn modelId="{24F12417-2645-4791-B934-88D656A3C2C3}" type="presParOf" srcId="{D252D188-202F-415C-B0F7-8D0C9F6EF57A}" destId="{EAAD69F2-3294-437B-B462-AE6991517871}" srcOrd="0" destOrd="0" presId="urn:microsoft.com/office/officeart/2008/layout/VerticalCurvedList"/>
    <dgm:cxn modelId="{606D9636-97AA-40DF-93D6-9990881DF711}" type="presParOf" srcId="{D252D188-202F-415C-B0F7-8D0C9F6EF57A}" destId="{385B54F1-49D0-4D58-8EC3-B12F44775E3F}" srcOrd="1" destOrd="0" presId="urn:microsoft.com/office/officeart/2008/layout/VerticalCurvedList"/>
    <dgm:cxn modelId="{75DD37B4-598D-46E0-8A21-A08D7A72C342}" type="presParOf" srcId="{D252D188-202F-415C-B0F7-8D0C9F6EF57A}" destId="{F1AB0689-B5B8-4C45-BA48-5AB77995D67F}" srcOrd="2" destOrd="0" presId="urn:microsoft.com/office/officeart/2008/layout/VerticalCurvedList"/>
    <dgm:cxn modelId="{8925DBBF-8BA9-4299-AEFA-01BCB0DA058B}" type="presParOf" srcId="{D252D188-202F-415C-B0F7-8D0C9F6EF57A}" destId="{07E2B7D0-5ECA-48A1-BE34-5E4800A767CE}" srcOrd="3" destOrd="0" presId="urn:microsoft.com/office/officeart/2008/layout/VerticalCurvedList"/>
    <dgm:cxn modelId="{CD844416-60C8-45D4-A22A-A4D0469FFD4C}" type="presParOf" srcId="{B089930E-EF0C-47A2-9A21-1BB0C22436F8}" destId="{82199680-AE24-445F-ABC2-83718FFB6845}" srcOrd="1" destOrd="0" presId="urn:microsoft.com/office/officeart/2008/layout/VerticalCurvedList"/>
    <dgm:cxn modelId="{F37C57EB-B469-4071-BE29-014C1E9CB9C1}" type="presParOf" srcId="{B089930E-EF0C-47A2-9A21-1BB0C22436F8}" destId="{F72567D8-C67D-4C4E-B64C-E64D4C723E19}" srcOrd="2" destOrd="0" presId="urn:microsoft.com/office/officeart/2008/layout/VerticalCurvedList"/>
    <dgm:cxn modelId="{6E7D6D42-8383-4668-AA4A-8E8EE86E5A51}" type="presParOf" srcId="{F72567D8-C67D-4C4E-B64C-E64D4C723E19}" destId="{C44209C9-4CEA-401B-AAA1-FD8B63E8CB7B}" srcOrd="0" destOrd="0" presId="urn:microsoft.com/office/officeart/2008/layout/VerticalCurvedList"/>
    <dgm:cxn modelId="{70D5DC88-1D9B-4CA5-8E57-8EC395A394CD}" type="presParOf" srcId="{B089930E-EF0C-47A2-9A21-1BB0C22436F8}" destId="{3DB02956-E088-44AB-A3DE-0C70A636C32F}" srcOrd="3" destOrd="0" presId="urn:microsoft.com/office/officeart/2008/layout/VerticalCurvedList"/>
    <dgm:cxn modelId="{94C63A9D-DEA2-47F3-916D-A67429A6B689}" type="presParOf" srcId="{B089930E-EF0C-47A2-9A21-1BB0C22436F8}" destId="{DF9F7933-C9B7-46B3-8C94-02AD612A4D54}" srcOrd="4" destOrd="0" presId="urn:microsoft.com/office/officeart/2008/layout/VerticalCurvedList"/>
    <dgm:cxn modelId="{34813E16-B14A-407C-81D6-F5EEFE801376}" type="presParOf" srcId="{DF9F7933-C9B7-46B3-8C94-02AD612A4D54}" destId="{C84118AE-E5F4-4C9A-B8F5-6529967ECFCD}" srcOrd="0" destOrd="0" presId="urn:microsoft.com/office/officeart/2008/layout/VerticalCurvedList"/>
    <dgm:cxn modelId="{591C69B5-B887-4E24-B920-C8E07CD68436}" type="presParOf" srcId="{B089930E-EF0C-47A2-9A21-1BB0C22436F8}" destId="{53BF95E5-26E2-4832-8869-D68BA3C213DC}" srcOrd="5" destOrd="0" presId="urn:microsoft.com/office/officeart/2008/layout/VerticalCurvedList"/>
    <dgm:cxn modelId="{83ADEA18-0F3F-4DC6-8F6A-63AB9E4691AD}" type="presParOf" srcId="{B089930E-EF0C-47A2-9A21-1BB0C22436F8}" destId="{1E54BE80-3ABD-41D0-A31E-BA8CE4D0B43C}" srcOrd="6" destOrd="0" presId="urn:microsoft.com/office/officeart/2008/layout/VerticalCurvedList"/>
    <dgm:cxn modelId="{A4AB74C1-041C-435B-A695-C31E416851B9}" type="presParOf" srcId="{1E54BE80-3ABD-41D0-A31E-BA8CE4D0B43C}" destId="{B5682DDF-D65B-400B-8A6B-E60F57C2EC36}" srcOrd="0" destOrd="0" presId="urn:microsoft.com/office/officeart/2008/layout/VerticalCurvedList"/>
    <dgm:cxn modelId="{9571133F-E5CE-4454-9099-3AD21BDFE4F1}" type="presParOf" srcId="{B089930E-EF0C-47A2-9A21-1BB0C22436F8}" destId="{9824BF20-C1F5-42ED-9D32-8ED00F5D8456}" srcOrd="7" destOrd="0" presId="urn:microsoft.com/office/officeart/2008/layout/VerticalCurvedList"/>
    <dgm:cxn modelId="{62CD3597-20F1-4A18-B78A-DF33AB55F74F}" type="presParOf" srcId="{B089930E-EF0C-47A2-9A21-1BB0C22436F8}" destId="{BB4222F5-5937-4001-AAA0-02A07B429F44}" srcOrd="8" destOrd="0" presId="urn:microsoft.com/office/officeart/2008/layout/VerticalCurvedList"/>
    <dgm:cxn modelId="{39D02F62-D2E5-4864-B3CF-7B7C834E58D3}" type="presParOf" srcId="{BB4222F5-5937-4001-AAA0-02A07B429F44}" destId="{BCB6CDE8-37BC-4966-B52D-FF0A2FB004CB}" srcOrd="0" destOrd="0" presId="urn:microsoft.com/office/officeart/2008/layout/VerticalCurvedList"/>
    <dgm:cxn modelId="{2933A4BF-98CF-40B6-A5A3-7AB148F1B20B}" type="presParOf" srcId="{B089930E-EF0C-47A2-9A21-1BB0C22436F8}" destId="{82DBFE18-F9BE-4C4F-BD99-2E853BB4F3B1}" srcOrd="9" destOrd="0" presId="urn:microsoft.com/office/officeart/2008/layout/VerticalCurvedList"/>
    <dgm:cxn modelId="{0E135C15-7F9D-4580-A623-5B45038D95AB}" type="presParOf" srcId="{B089930E-EF0C-47A2-9A21-1BB0C22436F8}" destId="{B5E04C51-87E7-4B67-9ACE-CEE1DD5E2006}" srcOrd="10" destOrd="0" presId="urn:microsoft.com/office/officeart/2008/layout/VerticalCurvedList"/>
    <dgm:cxn modelId="{50C1104D-0687-430A-972D-429CCB3DF880}" type="presParOf" srcId="{B5E04C51-87E7-4B67-9ACE-CEE1DD5E2006}" destId="{C86E951C-FAFE-4F4E-BFE2-F0F25CEC9189}" srcOrd="0" destOrd="0" presId="urn:microsoft.com/office/officeart/2008/layout/VerticalCurvedList"/>
    <dgm:cxn modelId="{339013BB-DCC8-407A-AB62-9071F69D7CDE}" type="presParOf" srcId="{B089930E-EF0C-47A2-9A21-1BB0C22436F8}" destId="{53B1CE7F-ED7A-41BA-A689-8F1B11F4F21A}" srcOrd="11" destOrd="0" presId="urn:microsoft.com/office/officeart/2008/layout/VerticalCurvedList"/>
    <dgm:cxn modelId="{5F5C8705-08BA-42EE-8563-020560FACF9F}" type="presParOf" srcId="{B089930E-EF0C-47A2-9A21-1BB0C22436F8}" destId="{A9E2E888-FCEB-4639-B600-16521CE7D0FC}" srcOrd="12" destOrd="0" presId="urn:microsoft.com/office/officeart/2008/layout/VerticalCurvedList"/>
    <dgm:cxn modelId="{CD71E6EE-8D5D-47D1-B80A-C669D2AC5931}" type="presParOf" srcId="{A9E2E888-FCEB-4639-B600-16521CE7D0FC}" destId="{3BD676FD-7067-4734-A5C3-E3F40BB6581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B54F1-49D0-4D58-8EC3-B12F44775E3F}">
      <dsp:nvSpPr>
        <dsp:cNvPr id="0" name=""/>
        <dsp:cNvSpPr/>
      </dsp:nvSpPr>
      <dsp:spPr>
        <a:xfrm>
          <a:off x="-5750153" y="-880122"/>
          <a:ext cx="6845843" cy="6845843"/>
        </a:xfrm>
        <a:prstGeom prst="blockArc">
          <a:avLst>
            <a:gd name="adj1" fmla="val 18900000"/>
            <a:gd name="adj2" fmla="val 2700000"/>
            <a:gd name="adj3" fmla="val 31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199680-AE24-445F-ABC2-83718FFB6845}">
      <dsp:nvSpPr>
        <dsp:cNvPr id="0" name=""/>
        <dsp:cNvSpPr/>
      </dsp:nvSpPr>
      <dsp:spPr>
        <a:xfrm>
          <a:off x="408250" y="267807"/>
          <a:ext cx="7472860" cy="535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98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600" kern="1200" dirty="0"/>
            <a:t>25 adet kutumuz var.</a:t>
          </a:r>
        </a:p>
      </dsp:txBody>
      <dsp:txXfrm>
        <a:off x="408250" y="267807"/>
        <a:ext cx="7472860" cy="535411"/>
      </dsp:txXfrm>
    </dsp:sp>
    <dsp:sp modelId="{C44209C9-4CEA-401B-AAA1-FD8B63E8CB7B}">
      <dsp:nvSpPr>
        <dsp:cNvPr id="0" name=""/>
        <dsp:cNvSpPr/>
      </dsp:nvSpPr>
      <dsp:spPr>
        <a:xfrm>
          <a:off x="73617" y="200881"/>
          <a:ext cx="669264" cy="6692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B02956-E088-44AB-A3DE-0C70A636C32F}">
      <dsp:nvSpPr>
        <dsp:cNvPr id="0" name=""/>
        <dsp:cNvSpPr/>
      </dsp:nvSpPr>
      <dsp:spPr>
        <a:xfrm>
          <a:off x="848663" y="1070823"/>
          <a:ext cx="7032447" cy="535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98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600" kern="1200" dirty="0"/>
            <a:t>Kutuların içerisinde soru veya tuzaklar var.</a:t>
          </a:r>
        </a:p>
      </dsp:txBody>
      <dsp:txXfrm>
        <a:off x="848663" y="1070823"/>
        <a:ext cx="7032447" cy="535411"/>
      </dsp:txXfrm>
    </dsp:sp>
    <dsp:sp modelId="{C84118AE-E5F4-4C9A-B8F5-6529967ECFCD}">
      <dsp:nvSpPr>
        <dsp:cNvPr id="0" name=""/>
        <dsp:cNvSpPr/>
      </dsp:nvSpPr>
      <dsp:spPr>
        <a:xfrm>
          <a:off x="514030" y="1003897"/>
          <a:ext cx="669264" cy="6692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BF95E5-26E2-4832-8869-D68BA3C213DC}">
      <dsp:nvSpPr>
        <dsp:cNvPr id="0" name=""/>
        <dsp:cNvSpPr/>
      </dsp:nvSpPr>
      <dsp:spPr>
        <a:xfrm>
          <a:off x="1050052" y="1873839"/>
          <a:ext cx="6831057" cy="535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98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600" kern="1200" dirty="0"/>
            <a:t>Seçtiğin kutunun içinden çıkan puan kadar puan alabilirsin.</a:t>
          </a:r>
        </a:p>
      </dsp:txBody>
      <dsp:txXfrm>
        <a:off x="1050052" y="1873839"/>
        <a:ext cx="6831057" cy="535411"/>
      </dsp:txXfrm>
    </dsp:sp>
    <dsp:sp modelId="{B5682DDF-D65B-400B-8A6B-E60F57C2EC36}">
      <dsp:nvSpPr>
        <dsp:cNvPr id="0" name=""/>
        <dsp:cNvSpPr/>
      </dsp:nvSpPr>
      <dsp:spPr>
        <a:xfrm>
          <a:off x="715420" y="1806912"/>
          <a:ext cx="669264" cy="6692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24BF20-C1F5-42ED-9D32-8ED00F5D8456}">
      <dsp:nvSpPr>
        <dsp:cNvPr id="0" name=""/>
        <dsp:cNvSpPr/>
      </dsp:nvSpPr>
      <dsp:spPr>
        <a:xfrm>
          <a:off x="1050052" y="2676346"/>
          <a:ext cx="6831057" cy="535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98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600" kern="1200" dirty="0"/>
            <a:t>Takas ödülünde soruyu bilirseniz puanları değişilebilir ve ekstra 100 puan isteyebilirsiniz.</a:t>
          </a:r>
        </a:p>
      </dsp:txBody>
      <dsp:txXfrm>
        <a:off x="1050052" y="2676346"/>
        <a:ext cx="6831057" cy="535411"/>
      </dsp:txXfrm>
    </dsp:sp>
    <dsp:sp modelId="{BCB6CDE8-37BC-4966-B52D-FF0A2FB004CB}">
      <dsp:nvSpPr>
        <dsp:cNvPr id="0" name=""/>
        <dsp:cNvSpPr/>
      </dsp:nvSpPr>
      <dsp:spPr>
        <a:xfrm>
          <a:off x="715420" y="2609420"/>
          <a:ext cx="669264" cy="6692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DBFE18-F9BE-4C4F-BD99-2E853BB4F3B1}">
      <dsp:nvSpPr>
        <dsp:cNvPr id="0" name=""/>
        <dsp:cNvSpPr/>
      </dsp:nvSpPr>
      <dsp:spPr>
        <a:xfrm>
          <a:off x="848663" y="3479362"/>
          <a:ext cx="7032447" cy="535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98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600" kern="1200" dirty="0"/>
            <a:t>Takas ödülünde soruyu bilemediğiniz takdirde 100 puan ödülü rakibe geçer.</a:t>
          </a:r>
        </a:p>
      </dsp:txBody>
      <dsp:txXfrm>
        <a:off x="848663" y="3479362"/>
        <a:ext cx="7032447" cy="535411"/>
      </dsp:txXfrm>
    </dsp:sp>
    <dsp:sp modelId="{C86E951C-FAFE-4F4E-BFE2-F0F25CEC9189}">
      <dsp:nvSpPr>
        <dsp:cNvPr id="0" name=""/>
        <dsp:cNvSpPr/>
      </dsp:nvSpPr>
      <dsp:spPr>
        <a:xfrm>
          <a:off x="514030" y="3412436"/>
          <a:ext cx="669264" cy="6692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B1CE7F-ED7A-41BA-A689-8F1B11F4F21A}">
      <dsp:nvSpPr>
        <dsp:cNvPr id="0" name=""/>
        <dsp:cNvSpPr/>
      </dsp:nvSpPr>
      <dsp:spPr>
        <a:xfrm>
          <a:off x="408250" y="4282378"/>
          <a:ext cx="7472860" cy="5354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4983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600" kern="1200" dirty="0"/>
            <a:t>Büyük ödül (500 Puan) soruyu doğru cevaplamazsanız cevaplama  hakkı 3 şık üzerinden diğer gruba geçer.</a:t>
          </a:r>
        </a:p>
      </dsp:txBody>
      <dsp:txXfrm>
        <a:off x="408250" y="4282378"/>
        <a:ext cx="7472860" cy="535411"/>
      </dsp:txXfrm>
    </dsp:sp>
    <dsp:sp modelId="{3BD676FD-7067-4734-A5C3-E3F40BB65813}">
      <dsp:nvSpPr>
        <dsp:cNvPr id="0" name=""/>
        <dsp:cNvSpPr/>
      </dsp:nvSpPr>
      <dsp:spPr>
        <a:xfrm>
          <a:off x="73617" y="4215452"/>
          <a:ext cx="669264" cy="6692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r-TR" dirty="0"/>
          </a:p>
        </p:txBody>
      </p:sp>
      <p:sp>
        <p:nvSpPr>
          <p:cNvPr id="3" name="Tarih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CACC158-0B64-47B8-B519-2E69791CFFEB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0AD62A-9EE1-43E3-A7E5-D268F71DF3EB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r-TR" dirty="0"/>
          </a:p>
        </p:txBody>
      </p:sp>
      <p:sp>
        <p:nvSpPr>
          <p:cNvPr id="3" name="Tarih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71F48-0419-40FC-AD57-08CCCE583B37}" type="datetime1">
              <a:rPr lang="tr-TR" smtClean="0"/>
              <a:pPr/>
              <a:t>20.09.2026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r-TR" dirty="0"/>
          </a:p>
        </p:txBody>
      </p:sp>
      <p:sp>
        <p:nvSpPr>
          <p:cNvPr id="5" name="Notlar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tr-TR" dirty="0"/>
              <a:t>Asıl metin stillerini düzenlemek için tıklayın</a:t>
            </a:r>
          </a:p>
          <a:p>
            <a:pPr lvl="1" rtl="0"/>
            <a:r>
              <a:rPr lang="tr-TR" dirty="0"/>
              <a:t>İkinci düzey</a:t>
            </a:r>
          </a:p>
          <a:p>
            <a:pPr lvl="2" rtl="0"/>
            <a:r>
              <a:rPr lang="tr-TR" dirty="0"/>
              <a:t>Üçüncü düzey</a:t>
            </a:r>
          </a:p>
          <a:p>
            <a:pPr lvl="3" rtl="0"/>
            <a:r>
              <a:rPr lang="tr-TR" dirty="0"/>
              <a:t>Dördüncü düzey</a:t>
            </a:r>
          </a:p>
          <a:p>
            <a:pPr lvl="4" rtl="0"/>
            <a:r>
              <a:rPr lang="tr-TR" dirty="0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534C2EF-8A97-4DAF-B099-E567883644D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58296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95106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5247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48F97-481A-BA5D-935E-9D8E3A5C5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9D544FE8-EEB7-A3E4-6046-DAB6CACD5A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EE18A549-723A-ED03-C922-BC2E553F13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7BF6689A-FE0E-6CA2-2E76-3800989084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64993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9184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20467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80880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29993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28433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17542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260805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07089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877089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19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1222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00602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62340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0908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401955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448764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94984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00415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079875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728425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29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895811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30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309767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8090-C550-5290-29D2-A6D362DCC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8CE9E725-A562-07B8-D4F3-CDFC9BB8F0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195E076-752A-8174-705C-1F063AB27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6FEDB52-04FC-1514-3E36-2D9499FA9C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tr-TR" smtClean="0"/>
              <a:t>32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60200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537666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94888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7EF66-DEE3-9E80-0662-7B0463D6E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C6A627D3-366B-A78F-500F-193C1CC3A4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695798A1-5D9F-46DA-9D5E-A7C1D9772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607342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46052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098325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7EF66-DEE3-9E80-0662-7B0463D6E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C6A627D3-366B-A78F-500F-193C1CC3A4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695798A1-5D9F-46DA-9D5E-A7C1D9772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03980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B0FBB-58C9-5E5E-01DF-60E24B9EA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5EF73BAF-C355-4534-116E-D9351805BC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29B2182E-23A4-AC05-1BA7-5AFB345C6D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450280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40885-F1BA-94B8-2360-A93AA22AC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68AAB5A3-A5A1-6F7A-471A-1810A4D4DE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55403645-9F76-1BD8-B769-2A77CEABA1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206213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53884-2FE4-BB5E-F663-2C8FB38B3D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A703D785-B31C-5058-8685-1F21D59D09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83AF0039-E027-0E65-3C66-5883276EF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16733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64439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59694-5A9B-20EF-F439-CA2016310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16E10C2F-E151-6682-1FD6-638026C0A8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94E271ED-884E-7931-267E-81A41515F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00269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135400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0BA4D-F952-DDB2-EA18-2752CFD0B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5E410F37-7FE3-67AA-6CD6-38881CDB9B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51483B29-8781-6A95-3C82-3F64001C2A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182199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236404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2A7B-C7EC-4F85-2926-55CF88E9A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6A078684-146E-4441-B59F-8D9C8AF09D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EE669F3F-6714-0BDB-BE63-539826BE77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938592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345431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CD07F-9F0F-B45D-AD0B-A2875DDFE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E1AB3BA0-8DDF-1D48-FC62-D0C4494E2F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C60D2215-CDAF-1DD3-B01F-C758B69F7C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660030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921178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71663-A870-0CF3-6673-D77832E7A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CE80F84-024C-E184-139A-60ACF45895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57325779-60EF-8EA3-291B-B2B223DF1A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158920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678863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11CD1-37E6-3E96-7C88-E2E76F0B9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CA0FEE3F-9EC6-688F-9C6E-BFA15D69E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214F3272-424C-82CD-88E2-7B25948C6E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511052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407010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F0ABC-258D-8AA9-4912-5ADFEF7B6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B64B9676-63D9-00AA-F5C4-0081D9745F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A9C08ACA-67B1-E849-5942-FE50CC7E75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493705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008685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1E0BC-160B-211C-8D96-11F244B52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07B64D44-763F-6E76-8F63-8B16B03543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A7CCB50B-9E89-B281-605E-9211E110A5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205540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525309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485E2-3DE7-1E35-529A-9A4BEA474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B1B61116-1152-E15F-52DA-6ED2B39BE7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7CCA0EC4-FEA7-C217-2EB7-3EE925D5FE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8152040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760104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97EB0-1457-C080-A73F-383A1EE02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00EB443B-6497-F1C0-DC2A-E9F5B5B3BB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08B2E6C5-917D-5AC8-E24B-AAE139CB79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5945408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1266573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B316F-2D16-F27E-89B1-31AEE8D83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B84A8B32-AE12-BA02-C610-4B39BD89C5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70792E1-FB90-ACA4-BAC3-F0316CAFF2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38497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916283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33A38-37D5-20FA-BFCB-1B3167B96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1F5B7527-84FC-EEF7-C4ED-DBCD4ECF20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D216CB92-AADE-DA00-C51F-7B90794B5F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1520234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027940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E4C76-C532-30CE-C140-B52752B9E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0D0DE1EB-A07B-10BD-0086-0F0EF07F4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1E43E184-B037-B0BF-85FD-D871DDA828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1382166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017093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045B5-C032-DC5F-0CB5-B0636B47E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3D4BA188-4E6A-526B-9E78-C807A16FFA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F17E19B1-574E-11AB-CEAC-36C169AB87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0034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891292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1C9A1-8079-DF55-48B6-08C4DABC8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F6C32E84-DF4C-FDF8-8813-709D14463D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1E27A3FB-CB67-E6C5-7E1F-275D1B2EA8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99320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433779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352EC-3A2C-C064-7079-729150393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54177542-DC4C-D880-D1FD-2C07CD39D3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B2271813-8359-2584-3DEC-59EFF753BF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574620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672377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57BDE-5E7C-4B20-3E8D-A7AC7A969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18EF61B4-9F5A-1620-0CBA-8EDB3CAAF5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14D4214D-1152-758C-DCD5-1BE5A2227C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21504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5390267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ADF65-9AFD-56E6-598C-2D47D7AD9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14909837-3065-A3C9-5A90-0538FD5038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5F873860-9573-0200-3373-3DE2AE5497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40607078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96899407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1D33D2-7549-AB40-DCF6-DA0CFDAD9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36E44203-4F9A-7BCB-F53D-20E6A81646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1946E33C-8868-6875-D742-1364C84F8B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8146194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8BCB7-B4C6-C696-8061-BE54BD74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356184A-3038-A56A-BCFD-74CC73072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3C5E17F-05A5-E9D2-CBE6-A8234E9BB1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0928059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02042C-6C95-0D90-D7BF-73141F809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E91C1763-EB05-ACF1-AE1C-235B2C4A40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89F7CECD-4744-A61D-FC5E-A1C563E695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7211887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3CD39-1720-9117-D055-3FB8FFFB4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66BE3D1F-4812-A34A-BBF7-7B21573411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48FFBAD9-8283-389C-D9B7-98FE39A789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6106607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65E60-21B9-D5D2-85C3-574EE8B88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C2C41471-9627-9E56-826C-FE226418E1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E531B2C2-B80D-EA95-D6D4-AB21119E22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4857781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84BD3-0D5A-4272-9616-A518A5514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E17A6447-2933-BD5A-E595-013D0B97C0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2D6E9CC6-C89B-D5CF-E6E3-18EA21A176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0776679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C9958-8E8A-3C85-8E40-8BD175C25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>
            <a:extLst>
              <a:ext uri="{FF2B5EF4-FFF2-40B4-BE49-F238E27FC236}">
                <a16:creationId xmlns:a16="http://schemas.microsoft.com/office/drawing/2014/main" id="{DF68D774-E0D0-EA57-2D08-F817F1D4CF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>
            <a:extLst>
              <a:ext uri="{FF2B5EF4-FFF2-40B4-BE49-F238E27FC236}">
                <a16:creationId xmlns:a16="http://schemas.microsoft.com/office/drawing/2014/main" id="{F28D7903-B111-5E52-F8F7-A03708B2E2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93932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138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17950F5-4EF9-4281-A5A8-695D3818B85E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761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672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2904D77-82CF-4AE8-99E2-CE41C044B7CE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26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9C7B0B8-9CA5-4CEB-A338-820CFC3D4256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837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A027EFB-CA09-4369-AE02-36C3D9548325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78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A66AF7E-D2DB-4CC4-82B8-78CAE6A8CFEF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3598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CDABFF7-3D0D-4A99-AE33-313429C55D62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pPr/>
              <a:t>‹#›</a:t>
            </a:fld>
            <a:endParaRPr lang="tr-TR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64554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pPr rtl="0"/>
            <a:fld id="{4CDABFF7-3D0D-4A99-AE33-313429C55D62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pPr/>
              <a:t>‹#›</a:t>
            </a:fld>
            <a:endParaRPr lang="tr-TR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4546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D68E81F-B8C7-40CF-B733-614E93C2CEE9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060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00520EE-9605-42C3-870F-432FC644B2BB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89D71E3-7D81-4C24-B9D8-6B108755C64C}" type="slidenum">
              <a:rPr lang="tr-TR" smtClean="0"/>
              <a:t>‹#›</a:t>
            </a:fld>
            <a:endParaRPr lang="tr-TR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60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sim Yazılı İki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tr-TR"/>
              <a:t>Asıl başlık stilini düzenlemek için tıklayın</a:t>
            </a:r>
            <a:endParaRPr lang="tr-TR" dirty="0"/>
          </a:p>
        </p:txBody>
      </p:sp>
      <p:sp>
        <p:nvSpPr>
          <p:cNvPr id="7" name="Serbest Biçimli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15" name="Resim Yer Tutucusu 14" descr="Resim eklemek için boş yer tutucu. Yer tutucuya tıklayın ve eklemek istediğiniz resmi seçin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  <p:sp>
        <p:nvSpPr>
          <p:cNvPr id="17" name="Metin Yer Tutucusu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  <p:sp>
        <p:nvSpPr>
          <p:cNvPr id="18" name="Serbest Biçimli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19" name="Resim Yer Tutucusu 18" descr="Resim eklemek için boş yer tutucu. Yer tutucuya tıklayın ve eklemek istediğiniz resmi seçin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  <p:sp>
        <p:nvSpPr>
          <p:cNvPr id="20" name="Metin Yer Tutucusu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tr-TR"/>
              <a:t>Asıl metin stillerini düzenlemek için tıklayın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eş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tr-TR"/>
              <a:t>Asıl başlık stilini düzenlemek için tıklayın</a:t>
            </a:r>
            <a:endParaRPr lang="tr-TR" dirty="0"/>
          </a:p>
        </p:txBody>
      </p:sp>
      <p:sp>
        <p:nvSpPr>
          <p:cNvPr id="8" name="Serbest Biçimli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9" name="Resim Yer Tutucusu 8" descr="Resim eklemek için boş yer tutucu. Yer tutucuya tıklayın ve eklemek istediğiniz resmi seçin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  <p:sp>
        <p:nvSpPr>
          <p:cNvPr id="10" name="Serbest Biçimli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11" name="Resim Yer Tutucusu 10" descr="Resim eklemek için boş yer tutucu. Yer tutucuya tıklayın ve eklemek istediğiniz resmi seçin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  <p:sp>
        <p:nvSpPr>
          <p:cNvPr id="12" name="Serbest Biçimli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13" name="Resim Yer Tutucusu 12" descr="Resim eklemek için boş yer tutucu. Yer tutucuya tıklayın ve eklemek istediğiniz resmi seçin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  <p:sp>
        <p:nvSpPr>
          <p:cNvPr id="14" name="Serbest Biçimli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15" name="Resim Yer Tutucusu 14" descr="Resim eklemek için boş yer tutucu. Yer tutucuya tıklayın ve eklemek istediğiniz resmi seçin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  <p:sp>
        <p:nvSpPr>
          <p:cNvPr id="20" name="Serbest Biçimli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r-TR" dirty="0"/>
          </a:p>
        </p:txBody>
      </p:sp>
      <p:sp>
        <p:nvSpPr>
          <p:cNvPr id="21" name="Resim Yer Tutucusu 20" descr="Resim eklemek için boş yer tutucu. Yer tutucuya tıklayın ve eklemek istediğiniz resmi seçin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tr-TR"/>
              <a:t>Resim eklemek için simgeye tıklayın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4CDABFF7-3D0D-4A99-AE33-313429C55D62}" type="datetime1">
              <a:rPr lang="tr-TR" smtClean="0"/>
              <a:t>20.09.2026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tr-TR"/>
              <a:t>Alt bilgi ekleme</a:t>
            </a:r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 rtl="0"/>
            <a:fld id="{289D71E3-7D81-4C24-B9D8-6B108755C64C}" type="slidenum">
              <a:rPr lang="tr-TR" smtClean="0"/>
              <a:pPr/>
              <a:t>‹#›</a:t>
            </a:fld>
            <a:endParaRPr lang="tr-TR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Resim 10">
            <a:extLst>
              <a:ext uri="{FF2B5EF4-FFF2-40B4-BE49-F238E27FC236}">
                <a16:creationId xmlns:a16="http://schemas.microsoft.com/office/drawing/2014/main" id="{1A04E70D-1224-4A75-BABD-36E85B48D2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4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7.xml"/><Relationship Id="rId12" Type="http://schemas.openxmlformats.org/officeDocument/2006/relationships/image" Target="../media/image1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44.xml"/><Relationship Id="rId5" Type="http://schemas.openxmlformats.org/officeDocument/2006/relationships/slide" Target="slide33.xml"/><Relationship Id="rId10" Type="http://schemas.openxmlformats.org/officeDocument/2006/relationships/slide" Target="slide39.xml"/><Relationship Id="rId4" Type="http://schemas.openxmlformats.org/officeDocument/2006/relationships/slide" Target="slide3.xml"/><Relationship Id="rId9" Type="http://schemas.openxmlformats.org/officeDocument/2006/relationships/slide" Target="slide3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g"/><Relationship Id="rId9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7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40.jp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ers.eba.gov.tr/ders/proxy/VCollabPlayer_v0.0.1064/index.html#/main/curriculumResource?resourceID=6e1f6955aeff331cc85451f6a8231cc5&amp;resourceTypeID=3&amp;loc=10&amp;showCurriculumPath=false" TargetMode="External"/><Relationship Id="rId5" Type="http://schemas.openxmlformats.org/officeDocument/2006/relationships/image" Target="../media/image45.jp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41.jpg"/><Relationship Id="rId7" Type="http://schemas.openxmlformats.org/officeDocument/2006/relationships/image" Target="../media/image4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ers.eba.gov.tr/ders/proxy/VCollabPlayer_v0.0.1064/index.html#/main/curriculumResource?resourceID=b14529259e0b211f8d6ae3a4bb6ab951&amp;resourceTypeID=3&amp;loc=10&amp;showCurriculumPath=false" TargetMode="External"/><Relationship Id="rId5" Type="http://schemas.openxmlformats.org/officeDocument/2006/relationships/image" Target="../media/image48.jpg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5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slide" Target="slide3.xml"/><Relationship Id="rId5" Type="http://schemas.openxmlformats.org/officeDocument/2006/relationships/image" Target="../media/image56.png"/><Relationship Id="rId4" Type="http://schemas.openxmlformats.org/officeDocument/2006/relationships/notesSlide" Target="../notesSlides/notesSl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6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6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70.png"/><Relationship Id="rId4" Type="http://schemas.openxmlformats.org/officeDocument/2006/relationships/image" Target="../media/image6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slide" Target="slide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77.gif"/><Relationship Id="rId4" Type="http://schemas.openxmlformats.org/officeDocument/2006/relationships/image" Target="../media/image76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80.gif"/><Relationship Id="rId4" Type="http://schemas.openxmlformats.org/officeDocument/2006/relationships/image" Target="../media/image7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70.png"/><Relationship Id="rId4" Type="http://schemas.openxmlformats.org/officeDocument/2006/relationships/image" Target="../media/image82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5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84.gif"/><Relationship Id="rId5" Type="http://schemas.openxmlformats.org/officeDocument/2006/relationships/image" Target="../media/image83.jpg"/><Relationship Id="rId4" Type="http://schemas.openxmlformats.org/officeDocument/2006/relationships/notesSlide" Target="../notesSlides/notesSlide2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8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88.png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audio" Target="../media/audio6.wav"/><Relationship Id="rId7" Type="http://schemas.openxmlformats.org/officeDocument/2006/relationships/image" Target="../media/image9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slide" Target="slide3.xml"/><Relationship Id="rId9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99.png"/><Relationship Id="rId3" Type="http://schemas.openxmlformats.org/officeDocument/2006/relationships/audio" Target="../media/audio7.wav"/><Relationship Id="rId7" Type="http://schemas.openxmlformats.org/officeDocument/2006/relationships/image" Target="../media/image94.png"/><Relationship Id="rId12" Type="http://schemas.openxmlformats.org/officeDocument/2006/relationships/slide" Target="slide3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audio" Target="../media/audio9.wav"/><Relationship Id="rId10" Type="http://schemas.openxmlformats.org/officeDocument/2006/relationships/image" Target="../media/image97.gif"/><Relationship Id="rId4" Type="http://schemas.openxmlformats.org/officeDocument/2006/relationships/audio" Target="../media/audio8.wav"/><Relationship Id="rId9" Type="http://schemas.openxmlformats.org/officeDocument/2006/relationships/image" Target="../media/image96.gif"/><Relationship Id="rId14" Type="http://schemas.openxmlformats.org/officeDocument/2006/relationships/slide" Target="slide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99.png"/><Relationship Id="rId3" Type="http://schemas.openxmlformats.org/officeDocument/2006/relationships/audio" Target="../media/audio7.wav"/><Relationship Id="rId7" Type="http://schemas.openxmlformats.org/officeDocument/2006/relationships/image" Target="../media/image94.png"/><Relationship Id="rId12" Type="http://schemas.openxmlformats.org/officeDocument/2006/relationships/slide" Target="slide3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audio" Target="../media/audio8.wav"/><Relationship Id="rId10" Type="http://schemas.openxmlformats.org/officeDocument/2006/relationships/image" Target="../media/image97.gif"/><Relationship Id="rId4" Type="http://schemas.openxmlformats.org/officeDocument/2006/relationships/audio" Target="../media/audio9.wav"/><Relationship Id="rId9" Type="http://schemas.openxmlformats.org/officeDocument/2006/relationships/image" Target="../media/image96.gif"/><Relationship Id="rId14" Type="http://schemas.openxmlformats.org/officeDocument/2006/relationships/slide" Target="slide3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99.png"/><Relationship Id="rId3" Type="http://schemas.openxmlformats.org/officeDocument/2006/relationships/audio" Target="../media/audio7.wav"/><Relationship Id="rId7" Type="http://schemas.openxmlformats.org/officeDocument/2006/relationships/image" Target="../media/image94.png"/><Relationship Id="rId12" Type="http://schemas.openxmlformats.org/officeDocument/2006/relationships/slide" Target="slide3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audio" Target="../media/audio9.wav"/><Relationship Id="rId10" Type="http://schemas.openxmlformats.org/officeDocument/2006/relationships/image" Target="../media/image97.gif"/><Relationship Id="rId4" Type="http://schemas.openxmlformats.org/officeDocument/2006/relationships/audio" Target="../media/audio8.wav"/><Relationship Id="rId9" Type="http://schemas.openxmlformats.org/officeDocument/2006/relationships/image" Target="../media/image96.gif"/><Relationship Id="rId14" Type="http://schemas.openxmlformats.org/officeDocument/2006/relationships/slide" Target="slide3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99.png"/><Relationship Id="rId3" Type="http://schemas.openxmlformats.org/officeDocument/2006/relationships/audio" Target="../media/audio7.wav"/><Relationship Id="rId7" Type="http://schemas.openxmlformats.org/officeDocument/2006/relationships/image" Target="../media/image94.png"/><Relationship Id="rId12" Type="http://schemas.openxmlformats.org/officeDocument/2006/relationships/slide" Target="slide38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audio" Target="../media/audio9.wav"/><Relationship Id="rId10" Type="http://schemas.openxmlformats.org/officeDocument/2006/relationships/image" Target="../media/image97.gif"/><Relationship Id="rId4" Type="http://schemas.openxmlformats.org/officeDocument/2006/relationships/audio" Target="../media/audio8.wav"/><Relationship Id="rId9" Type="http://schemas.openxmlformats.org/officeDocument/2006/relationships/image" Target="../media/image96.gif"/><Relationship Id="rId14" Type="http://schemas.openxmlformats.org/officeDocument/2006/relationships/slide" Target="slide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slide" Target="slide39.xml"/><Relationship Id="rId3" Type="http://schemas.openxmlformats.org/officeDocument/2006/relationships/audio" Target="../media/audio7.wav"/><Relationship Id="rId7" Type="http://schemas.openxmlformats.org/officeDocument/2006/relationships/image" Target="../media/image94.png"/><Relationship Id="rId12" Type="http://schemas.openxmlformats.org/officeDocument/2006/relationships/slide" Target="slide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audio" Target="../media/audio8.wav"/><Relationship Id="rId10" Type="http://schemas.openxmlformats.org/officeDocument/2006/relationships/image" Target="../media/image97.gif"/><Relationship Id="rId4" Type="http://schemas.openxmlformats.org/officeDocument/2006/relationships/audio" Target="../media/audio9.wav"/><Relationship Id="rId9" Type="http://schemas.openxmlformats.org/officeDocument/2006/relationships/image" Target="../media/image96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0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audio8.wav"/><Relationship Id="rId5" Type="http://schemas.openxmlformats.org/officeDocument/2006/relationships/audio" Target="../media/audio9.wav"/><Relationship Id="rId10" Type="http://schemas.openxmlformats.org/officeDocument/2006/relationships/image" Target="../media/image85.png"/><Relationship Id="rId4" Type="http://schemas.openxmlformats.org/officeDocument/2006/relationships/audio" Target="../media/audio10.wav"/><Relationship Id="rId9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audio8.wav"/><Relationship Id="rId5" Type="http://schemas.openxmlformats.org/officeDocument/2006/relationships/audio" Target="../media/audio9.wav"/><Relationship Id="rId10" Type="http://schemas.openxmlformats.org/officeDocument/2006/relationships/image" Target="../media/image85.png"/><Relationship Id="rId4" Type="http://schemas.openxmlformats.org/officeDocument/2006/relationships/audio" Target="../media/audio10.wav"/><Relationship Id="rId9" Type="http://schemas.openxmlformats.org/officeDocument/2006/relationships/slide" Target="slide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audio8.wav"/><Relationship Id="rId5" Type="http://schemas.openxmlformats.org/officeDocument/2006/relationships/audio" Target="../media/audio9.wav"/><Relationship Id="rId10" Type="http://schemas.openxmlformats.org/officeDocument/2006/relationships/image" Target="../media/image85.png"/><Relationship Id="rId4" Type="http://schemas.openxmlformats.org/officeDocument/2006/relationships/audio" Target="../media/audio10.wav"/><Relationship Id="rId9" Type="http://schemas.openxmlformats.org/officeDocument/2006/relationships/slide" Target="slide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audio8.wav"/><Relationship Id="rId5" Type="http://schemas.openxmlformats.org/officeDocument/2006/relationships/audio" Target="../media/audio9.wav"/><Relationship Id="rId10" Type="http://schemas.openxmlformats.org/officeDocument/2006/relationships/image" Target="../media/image85.png"/><Relationship Id="rId4" Type="http://schemas.openxmlformats.org/officeDocument/2006/relationships/audio" Target="../media/audio10.wav"/><Relationship Id="rId9" Type="http://schemas.openxmlformats.org/officeDocument/2006/relationships/slide" Target="slide3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7.xml"/><Relationship Id="rId7" Type="http://schemas.openxmlformats.org/officeDocument/2006/relationships/slide" Target="slide4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audio9.wav"/><Relationship Id="rId5" Type="http://schemas.openxmlformats.org/officeDocument/2006/relationships/audio" Target="../media/audio8.wav"/><Relationship Id="rId4" Type="http://schemas.openxmlformats.org/officeDocument/2006/relationships/audio" Target="../media/audio10.wav"/><Relationship Id="rId9" Type="http://schemas.openxmlformats.org/officeDocument/2006/relationships/image" Target="../media/image85.png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" Target="slide3.xm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5.png"/><Relationship Id="rId18" Type="http://schemas.openxmlformats.org/officeDocument/2006/relationships/slide" Target="slide56.xml"/><Relationship Id="rId26" Type="http://schemas.openxmlformats.org/officeDocument/2006/relationships/slide" Target="slide62.xml"/><Relationship Id="rId39" Type="http://schemas.openxmlformats.org/officeDocument/2006/relationships/image" Target="../media/image118.png"/><Relationship Id="rId21" Type="http://schemas.openxmlformats.org/officeDocument/2006/relationships/image" Target="../media/image109.png"/><Relationship Id="rId34" Type="http://schemas.openxmlformats.org/officeDocument/2006/relationships/slide" Target="slide68.xml"/><Relationship Id="rId42" Type="http://schemas.openxmlformats.org/officeDocument/2006/relationships/slide" Target="slide74.xml"/><Relationship Id="rId47" Type="http://schemas.openxmlformats.org/officeDocument/2006/relationships/image" Target="../media/image122.png"/><Relationship Id="rId50" Type="http://schemas.openxmlformats.org/officeDocument/2006/relationships/slide" Target="slide80.xml"/><Relationship Id="rId55" Type="http://schemas.openxmlformats.org/officeDocument/2006/relationships/image" Target="../media/image126.png"/><Relationship Id="rId7" Type="http://schemas.openxmlformats.org/officeDocument/2006/relationships/image" Target="../media/image102.png"/><Relationship Id="rId2" Type="http://schemas.openxmlformats.org/officeDocument/2006/relationships/notesSlide" Target="../notesSlides/notesSlide34.xml"/><Relationship Id="rId16" Type="http://schemas.openxmlformats.org/officeDocument/2006/relationships/slide" Target="slide54.xml"/><Relationship Id="rId29" Type="http://schemas.openxmlformats.org/officeDocument/2006/relationships/image" Target="../media/image113.png"/><Relationship Id="rId11" Type="http://schemas.openxmlformats.org/officeDocument/2006/relationships/image" Target="../media/image104.png"/><Relationship Id="rId24" Type="http://schemas.openxmlformats.org/officeDocument/2006/relationships/slide" Target="slide60.xml"/><Relationship Id="rId32" Type="http://schemas.openxmlformats.org/officeDocument/2006/relationships/slide" Target="slide88.xml"/><Relationship Id="rId37" Type="http://schemas.openxmlformats.org/officeDocument/2006/relationships/image" Target="../media/image117.png"/><Relationship Id="rId40" Type="http://schemas.openxmlformats.org/officeDocument/2006/relationships/slide" Target="slide72.xml"/><Relationship Id="rId45" Type="http://schemas.openxmlformats.org/officeDocument/2006/relationships/image" Target="../media/image121.png"/><Relationship Id="rId53" Type="http://schemas.openxmlformats.org/officeDocument/2006/relationships/image" Target="../media/image125.png"/><Relationship Id="rId5" Type="http://schemas.openxmlformats.org/officeDocument/2006/relationships/image" Target="../media/image101.png"/><Relationship Id="rId10" Type="http://schemas.openxmlformats.org/officeDocument/2006/relationships/slide" Target="slide48.xml"/><Relationship Id="rId19" Type="http://schemas.openxmlformats.org/officeDocument/2006/relationships/image" Target="../media/image108.png"/><Relationship Id="rId31" Type="http://schemas.openxmlformats.org/officeDocument/2006/relationships/image" Target="../media/image114.png"/><Relationship Id="rId44" Type="http://schemas.openxmlformats.org/officeDocument/2006/relationships/slide" Target="slide76.xml"/><Relationship Id="rId52" Type="http://schemas.openxmlformats.org/officeDocument/2006/relationships/slide" Target="slide82.xml"/><Relationship Id="rId4" Type="http://schemas.openxmlformats.org/officeDocument/2006/relationships/image" Target="../media/image100.jpeg"/><Relationship Id="rId9" Type="http://schemas.openxmlformats.org/officeDocument/2006/relationships/image" Target="../media/image103.png"/><Relationship Id="rId14" Type="http://schemas.openxmlformats.org/officeDocument/2006/relationships/slide" Target="slide52.xml"/><Relationship Id="rId22" Type="http://schemas.openxmlformats.org/officeDocument/2006/relationships/slide" Target="slide87.xml"/><Relationship Id="rId27" Type="http://schemas.openxmlformats.org/officeDocument/2006/relationships/image" Target="../media/image112.png"/><Relationship Id="rId30" Type="http://schemas.openxmlformats.org/officeDocument/2006/relationships/slide" Target="slide66.xml"/><Relationship Id="rId35" Type="http://schemas.openxmlformats.org/officeDocument/2006/relationships/image" Target="../media/image116.png"/><Relationship Id="rId43" Type="http://schemas.openxmlformats.org/officeDocument/2006/relationships/image" Target="../media/image120.png"/><Relationship Id="rId48" Type="http://schemas.openxmlformats.org/officeDocument/2006/relationships/slide" Target="slide90.xml"/><Relationship Id="rId8" Type="http://schemas.openxmlformats.org/officeDocument/2006/relationships/slide" Target="slide46.xml"/><Relationship Id="rId51" Type="http://schemas.openxmlformats.org/officeDocument/2006/relationships/image" Target="../media/image124.png"/><Relationship Id="rId3" Type="http://schemas.openxmlformats.org/officeDocument/2006/relationships/slide" Target="slide3.xml"/><Relationship Id="rId12" Type="http://schemas.openxmlformats.org/officeDocument/2006/relationships/slide" Target="slide50.xml"/><Relationship Id="rId17" Type="http://schemas.openxmlformats.org/officeDocument/2006/relationships/image" Target="../media/image107.png"/><Relationship Id="rId25" Type="http://schemas.openxmlformats.org/officeDocument/2006/relationships/image" Target="../media/image111.png"/><Relationship Id="rId33" Type="http://schemas.openxmlformats.org/officeDocument/2006/relationships/image" Target="../media/image115.png"/><Relationship Id="rId38" Type="http://schemas.openxmlformats.org/officeDocument/2006/relationships/slide" Target="slide70.xml"/><Relationship Id="rId46" Type="http://schemas.openxmlformats.org/officeDocument/2006/relationships/slide" Target="slide78.xml"/><Relationship Id="rId20" Type="http://schemas.openxmlformats.org/officeDocument/2006/relationships/slide" Target="slide58.xml"/><Relationship Id="rId41" Type="http://schemas.openxmlformats.org/officeDocument/2006/relationships/image" Target="../media/image119.png"/><Relationship Id="rId54" Type="http://schemas.openxmlformats.org/officeDocument/2006/relationships/slide" Target="slide8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6.xml"/><Relationship Id="rId15" Type="http://schemas.openxmlformats.org/officeDocument/2006/relationships/image" Target="../media/image106.png"/><Relationship Id="rId23" Type="http://schemas.openxmlformats.org/officeDocument/2006/relationships/image" Target="../media/image110.png"/><Relationship Id="rId28" Type="http://schemas.openxmlformats.org/officeDocument/2006/relationships/slide" Target="slide64.xml"/><Relationship Id="rId36" Type="http://schemas.openxmlformats.org/officeDocument/2006/relationships/slide" Target="slide89.xml"/><Relationship Id="rId49" Type="http://schemas.openxmlformats.org/officeDocument/2006/relationships/image" Target="../media/image12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27.png"/><Relationship Id="rId4" Type="http://schemas.openxmlformats.org/officeDocument/2006/relationships/audio" Target="../media/audio9.wav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29.png"/><Relationship Id="rId4" Type="http://schemas.openxmlformats.org/officeDocument/2006/relationships/audio" Target="../media/audio9.wav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0.png"/><Relationship Id="rId4" Type="http://schemas.openxmlformats.org/officeDocument/2006/relationships/audio" Target="../media/audio9.wav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1.png"/><Relationship Id="rId4" Type="http://schemas.openxmlformats.org/officeDocument/2006/relationships/audio" Target="../media/audio9.wav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1.png"/><Relationship Id="rId4" Type="http://schemas.openxmlformats.org/officeDocument/2006/relationships/audio" Target="../media/audio9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0.png"/><Relationship Id="rId4" Type="http://schemas.openxmlformats.org/officeDocument/2006/relationships/audio" Target="../media/audio9.wav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2.png"/><Relationship Id="rId4" Type="http://schemas.openxmlformats.org/officeDocument/2006/relationships/audio" Target="../media/audio9.wav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8.wav"/><Relationship Id="rId4" Type="http://schemas.openxmlformats.org/officeDocument/2006/relationships/audio" Target="../media/audio9.wav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3.png"/><Relationship Id="rId4" Type="http://schemas.openxmlformats.org/officeDocument/2006/relationships/audio" Target="../media/audio9.wav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8.wav"/><Relationship Id="rId4" Type="http://schemas.openxmlformats.org/officeDocument/2006/relationships/audio" Target="../media/audio9.wav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3.png"/><Relationship Id="rId4" Type="http://schemas.openxmlformats.org/officeDocument/2006/relationships/audio" Target="../media/audio9.wav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3.png"/><Relationship Id="rId4" Type="http://schemas.openxmlformats.org/officeDocument/2006/relationships/audio" Target="../media/audio9.wav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29.png"/><Relationship Id="rId4" Type="http://schemas.openxmlformats.org/officeDocument/2006/relationships/audio" Target="../media/audio9.wav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8.wav"/><Relationship Id="rId4" Type="http://schemas.openxmlformats.org/officeDocument/2006/relationships/audio" Target="../media/audio9.wav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2.png"/><Relationship Id="rId4" Type="http://schemas.openxmlformats.org/officeDocument/2006/relationships/audio" Target="../media/audio9.wav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4.png"/><Relationship Id="rId4" Type="http://schemas.openxmlformats.org/officeDocument/2006/relationships/audio" Target="../media/audio9.wav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5.png"/><Relationship Id="rId4" Type="http://schemas.openxmlformats.org/officeDocument/2006/relationships/audio" Target="../media/audio9.wav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1.png"/><Relationship Id="rId4" Type="http://schemas.openxmlformats.org/officeDocument/2006/relationships/audio" Target="../media/audio9.wav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0.png"/><Relationship Id="rId4" Type="http://schemas.openxmlformats.org/officeDocument/2006/relationships/audio" Target="../media/audio9.wav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1.png"/><Relationship Id="rId4" Type="http://schemas.openxmlformats.org/officeDocument/2006/relationships/audio" Target="../media/audio9.wav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8.wav"/><Relationship Id="rId4" Type="http://schemas.openxmlformats.org/officeDocument/2006/relationships/audio" Target="../media/audio9.wav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29.png"/><Relationship Id="rId4" Type="http://schemas.openxmlformats.org/officeDocument/2006/relationships/audio" Target="../media/audio9.wav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9.wav"/><Relationship Id="rId4" Type="http://schemas.openxmlformats.org/officeDocument/2006/relationships/audio" Target="../media/audio8.wav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29.png"/><Relationship Id="rId4" Type="http://schemas.openxmlformats.org/officeDocument/2006/relationships/audio" Target="../media/audio9.wav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5.xml"/><Relationship Id="rId5" Type="http://schemas.openxmlformats.org/officeDocument/2006/relationships/audio" Target="../media/audio8.wav"/><Relationship Id="rId4" Type="http://schemas.openxmlformats.org/officeDocument/2006/relationships/audio" Target="../media/audio9.wav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1.wav"/><Relationship Id="rId5" Type="http://schemas.openxmlformats.org/officeDocument/2006/relationships/image" Target="../media/image136.png"/><Relationship Id="rId4" Type="http://schemas.openxmlformats.org/officeDocument/2006/relationships/audio" Target="../media/audio9.wav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5" Type="http://schemas.openxmlformats.org/officeDocument/2006/relationships/slide" Target="slide45.xml"/><Relationship Id="rId4" Type="http://schemas.openxmlformats.org/officeDocument/2006/relationships/audio" Target="../media/audio8.wav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5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5.png"/><Relationship Id="rId5" Type="http://schemas.openxmlformats.org/officeDocument/2006/relationships/audio" Target="../media/audio11.wav"/><Relationship Id="rId10" Type="http://schemas.openxmlformats.org/officeDocument/2006/relationships/audio" Target="../media/audio11.wav"/><Relationship Id="rId4" Type="http://schemas.openxmlformats.org/officeDocument/2006/relationships/notesSlide" Target="../notesSlides/notesSlide75.xml"/><Relationship Id="rId9" Type="http://schemas.openxmlformats.org/officeDocument/2006/relationships/image" Target="../media/image137.pn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5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5.png"/><Relationship Id="rId5" Type="http://schemas.openxmlformats.org/officeDocument/2006/relationships/audio" Target="../media/audio11.wav"/><Relationship Id="rId10" Type="http://schemas.openxmlformats.org/officeDocument/2006/relationships/audio" Target="../media/audio11.wav"/><Relationship Id="rId4" Type="http://schemas.openxmlformats.org/officeDocument/2006/relationships/notesSlide" Target="../notesSlides/notesSlide76.xml"/><Relationship Id="rId9" Type="http://schemas.openxmlformats.org/officeDocument/2006/relationships/image" Target="../media/image137.png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5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5.png"/><Relationship Id="rId5" Type="http://schemas.openxmlformats.org/officeDocument/2006/relationships/audio" Target="../media/audio11.wav"/><Relationship Id="rId10" Type="http://schemas.openxmlformats.org/officeDocument/2006/relationships/audio" Target="../media/audio11.wav"/><Relationship Id="rId4" Type="http://schemas.openxmlformats.org/officeDocument/2006/relationships/notesSlide" Target="../notesSlides/notesSlide77.xml"/><Relationship Id="rId9" Type="http://schemas.openxmlformats.org/officeDocument/2006/relationships/image" Target="../media/image137.png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5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5.png"/><Relationship Id="rId5" Type="http://schemas.openxmlformats.org/officeDocument/2006/relationships/audio" Target="../media/audio11.wav"/><Relationship Id="rId10" Type="http://schemas.openxmlformats.org/officeDocument/2006/relationships/audio" Target="../media/audio11.wav"/><Relationship Id="rId4" Type="http://schemas.openxmlformats.org/officeDocument/2006/relationships/notesSlide" Target="../notesSlides/notesSlide78.xml"/><Relationship Id="rId9" Type="http://schemas.openxmlformats.org/officeDocument/2006/relationships/image" Target="../media/image137.png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5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5.png"/><Relationship Id="rId5" Type="http://schemas.openxmlformats.org/officeDocument/2006/relationships/audio" Target="../media/audio11.wav"/><Relationship Id="rId10" Type="http://schemas.openxmlformats.org/officeDocument/2006/relationships/audio" Target="../media/audio11.wav"/><Relationship Id="rId4" Type="http://schemas.openxmlformats.org/officeDocument/2006/relationships/notesSlide" Target="../notesSlides/notesSlide79.xml"/><Relationship Id="rId9" Type="http://schemas.openxmlformats.org/officeDocument/2006/relationships/image" Target="../media/image1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: Çapraz Köşeleri Yuvarlatılmış 3">
            <a:extLst>
              <a:ext uri="{FF2B5EF4-FFF2-40B4-BE49-F238E27FC236}">
                <a16:creationId xmlns:a16="http://schemas.microsoft.com/office/drawing/2014/main" id="{21E16BFB-5783-4CE9-A88B-AF0CB288DC1B}"/>
              </a:ext>
            </a:extLst>
          </p:cNvPr>
          <p:cNvSpPr/>
          <p:nvPr/>
        </p:nvSpPr>
        <p:spPr>
          <a:xfrm>
            <a:off x="479376" y="53779"/>
            <a:ext cx="11424592" cy="1296144"/>
          </a:xfrm>
          <a:prstGeom prst="round2Diag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>
                <a:latin typeface="Berlin Sans FB Demi" panose="020E0802020502020306" pitchFamily="34" charset="0"/>
              </a:rPr>
              <a:t>7. SINIF SOSYAL BİLGİLER ÖĞRENME ALANI VE İÇERİK ÇERÇEVESİ</a:t>
            </a:r>
          </a:p>
        </p:txBody>
      </p:sp>
      <p:grpSp>
        <p:nvGrpSpPr>
          <p:cNvPr id="30" name="Grup 29">
            <a:extLst>
              <a:ext uri="{FF2B5EF4-FFF2-40B4-BE49-F238E27FC236}">
                <a16:creationId xmlns:a16="http://schemas.microsoft.com/office/drawing/2014/main" id="{D183BE28-D013-4C61-BA46-6969CFB1DE8F}"/>
              </a:ext>
            </a:extLst>
          </p:cNvPr>
          <p:cNvGrpSpPr/>
          <p:nvPr/>
        </p:nvGrpSpPr>
        <p:grpSpPr>
          <a:xfrm>
            <a:off x="101039" y="1559060"/>
            <a:ext cx="5684769" cy="601266"/>
            <a:chOff x="101039" y="1559060"/>
            <a:chExt cx="5684769" cy="601266"/>
          </a:xfrm>
        </p:grpSpPr>
        <p:sp>
          <p:nvSpPr>
            <p:cNvPr id="18" name="Serbest Form: Şekil 17">
              <a:extLst>
                <a:ext uri="{FF2B5EF4-FFF2-40B4-BE49-F238E27FC236}">
                  <a16:creationId xmlns:a16="http://schemas.microsoft.com/office/drawing/2014/main" id="{07C3B799-CB9D-4A19-A106-0BBD983E20E2}"/>
                </a:ext>
              </a:extLst>
            </p:cNvPr>
            <p:cNvSpPr/>
            <p:nvPr/>
          </p:nvSpPr>
          <p:spPr>
            <a:xfrm>
              <a:off x="401671" y="1559060"/>
              <a:ext cx="5384137" cy="601266"/>
            </a:xfrm>
            <a:custGeom>
              <a:avLst/>
              <a:gdLst>
                <a:gd name="connsiteX0" fmla="*/ 0 w 5384137"/>
                <a:gd name="connsiteY0" fmla="*/ 0 h 601264"/>
                <a:gd name="connsiteX1" fmla="*/ 5083505 w 5384137"/>
                <a:gd name="connsiteY1" fmla="*/ 0 h 601264"/>
                <a:gd name="connsiteX2" fmla="*/ 5384137 w 5384137"/>
                <a:gd name="connsiteY2" fmla="*/ 300632 h 601264"/>
                <a:gd name="connsiteX3" fmla="*/ 5083505 w 5384137"/>
                <a:gd name="connsiteY3" fmla="*/ 601264 h 601264"/>
                <a:gd name="connsiteX4" fmla="*/ 0 w 5384137"/>
                <a:gd name="connsiteY4" fmla="*/ 601264 h 601264"/>
                <a:gd name="connsiteX5" fmla="*/ 0 w 5384137"/>
                <a:gd name="connsiteY5" fmla="*/ 0 h 601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84137" h="601264">
                  <a:moveTo>
                    <a:pt x="5384137" y="601263"/>
                  </a:moveTo>
                  <a:lnTo>
                    <a:pt x="300632" y="601263"/>
                  </a:lnTo>
                  <a:lnTo>
                    <a:pt x="0" y="300632"/>
                  </a:lnTo>
                  <a:lnTo>
                    <a:pt x="300632" y="1"/>
                  </a:lnTo>
                  <a:lnTo>
                    <a:pt x="5384137" y="1"/>
                  </a:lnTo>
                  <a:lnTo>
                    <a:pt x="5384137" y="601263"/>
                  </a:lnTo>
                  <a:close/>
                </a:path>
              </a:pathLst>
            </a:cu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5457" tIns="95251" rIns="177800" bIns="95251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5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BİRLİKTE YAŞAMAK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3E5F7E4-9939-49BB-AEA9-7165CEBC5A73}"/>
                </a:ext>
              </a:extLst>
            </p:cNvPr>
            <p:cNvSpPr/>
            <p:nvPr/>
          </p:nvSpPr>
          <p:spPr>
            <a:xfrm>
              <a:off x="101039" y="1559061"/>
              <a:ext cx="601264" cy="601264"/>
            </a:xfrm>
            <a:prstGeom prst="ellipse">
              <a:avLst/>
            </a:prstGeom>
            <a:blipFill>
              <a:blip r:embed="rId4"/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6" name="Ok: Bükülü 35">
            <a:extLst>
              <a:ext uri="{FF2B5EF4-FFF2-40B4-BE49-F238E27FC236}">
                <a16:creationId xmlns:a16="http://schemas.microsoft.com/office/drawing/2014/main" id="{F19C40E4-4191-48E9-AA80-79EC66590637}"/>
              </a:ext>
            </a:extLst>
          </p:cNvPr>
          <p:cNvSpPr/>
          <p:nvPr/>
        </p:nvSpPr>
        <p:spPr>
          <a:xfrm rot="5400000">
            <a:off x="7160489" y="433781"/>
            <a:ext cx="432048" cy="3134326"/>
          </a:xfrm>
          <a:prstGeom prst="bentArrow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37" name="Dikdörtgen 36">
            <a:extLst>
              <a:ext uri="{FF2B5EF4-FFF2-40B4-BE49-F238E27FC236}">
                <a16:creationId xmlns:a16="http://schemas.microsoft.com/office/drawing/2014/main" id="{215588A7-15A9-4912-A012-C4E54D431C6D}"/>
              </a:ext>
            </a:extLst>
          </p:cNvPr>
          <p:cNvSpPr/>
          <p:nvPr/>
        </p:nvSpPr>
        <p:spPr>
          <a:xfrm>
            <a:off x="7176120" y="2391317"/>
            <a:ext cx="3456384" cy="72923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Devanagari" panose="02040503050201020203" pitchFamily="18" charset="0"/>
                <a:cs typeface="Adobe Devanagari" panose="02040503050201020203" pitchFamily="18" charset="0"/>
              </a:rPr>
              <a:t>GRUPLARDA VE SOSYAL HAYATTA İLETIŞIMIN ÖNEMI</a:t>
            </a:r>
            <a:endParaRPr lang="tr-T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Devanagari" panose="02040503050201020203" pitchFamily="18" charset="0"/>
              <a:cs typeface="Adobe Devanagari" panose="02040503050201020203" pitchFamily="18" charset="0"/>
            </a:endParaRPr>
          </a:p>
        </p:txBody>
      </p:sp>
      <p:sp>
        <p:nvSpPr>
          <p:cNvPr id="38" name="Dikdörtgen 37">
            <a:extLst>
              <a:ext uri="{FF2B5EF4-FFF2-40B4-BE49-F238E27FC236}">
                <a16:creationId xmlns:a16="http://schemas.microsoft.com/office/drawing/2014/main" id="{944D646C-5854-4D5C-87B9-FF58AE9A3A25}"/>
              </a:ext>
            </a:extLst>
          </p:cNvPr>
          <p:cNvSpPr/>
          <p:nvPr/>
        </p:nvSpPr>
        <p:spPr>
          <a:xfrm>
            <a:off x="7392144" y="3261152"/>
            <a:ext cx="3456384" cy="72923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Devanagari" panose="02040503050201020203" pitchFamily="18" charset="0"/>
                <a:cs typeface="Adobe Devanagari" panose="02040503050201020203" pitchFamily="18" charset="0"/>
              </a:rPr>
              <a:t>ÖZEL GEREKSİNİMLİ BİREYLER İÇİN FIRSAT EŞİTLİĞİ</a:t>
            </a:r>
          </a:p>
        </p:txBody>
      </p:sp>
      <p:sp>
        <p:nvSpPr>
          <p:cNvPr id="2" name="Patlama: 14 Nokta 1">
            <a:extLst>
              <a:ext uri="{FF2B5EF4-FFF2-40B4-BE49-F238E27FC236}">
                <a16:creationId xmlns:a16="http://schemas.microsoft.com/office/drawing/2014/main" id="{960642DC-D918-49F4-A7CB-A3E7A4578207}"/>
              </a:ext>
            </a:extLst>
          </p:cNvPr>
          <p:cNvSpPr/>
          <p:nvPr/>
        </p:nvSpPr>
        <p:spPr>
          <a:xfrm>
            <a:off x="7093100" y="4896442"/>
            <a:ext cx="4320480" cy="1728192"/>
          </a:xfrm>
          <a:prstGeom prst="irregularSeal2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HADİ BAŞLAYALIM...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45CE99BF-C95E-43F1-9F8D-9DCB2BFAEE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46757" y="2283322"/>
            <a:ext cx="802704" cy="80627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FA0252D-989D-440B-971E-6C499F63B7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9135" y="4062670"/>
            <a:ext cx="865867" cy="86586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C49C8DC-E871-4D5A-925B-BCA22E142F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12228" y="3160513"/>
            <a:ext cx="802704" cy="806271"/>
          </a:xfrm>
          <a:prstGeom prst="rect">
            <a:avLst/>
          </a:prstGeom>
        </p:spPr>
      </p:pic>
      <p:sp>
        <p:nvSpPr>
          <p:cNvPr id="13" name="Dikdörtgen 12">
            <a:extLst>
              <a:ext uri="{FF2B5EF4-FFF2-40B4-BE49-F238E27FC236}">
                <a16:creationId xmlns:a16="http://schemas.microsoft.com/office/drawing/2014/main" id="{5525A7EC-2082-45F9-9416-19F11C8B826B}"/>
              </a:ext>
            </a:extLst>
          </p:cNvPr>
          <p:cNvSpPr/>
          <p:nvPr/>
        </p:nvSpPr>
        <p:spPr>
          <a:xfrm>
            <a:off x="7524828" y="4130987"/>
            <a:ext cx="3456384" cy="72923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Devanagari" panose="02040503050201020203" pitchFamily="18" charset="0"/>
                <a:cs typeface="Adobe Devanagari" panose="02040503050201020203" pitchFamily="18" charset="0"/>
              </a:rPr>
              <a:t>MİLLİ MESELELER KARŞISINDA</a:t>
            </a:r>
          </a:p>
          <a:p>
            <a:pPr algn="ctr"/>
            <a:r>
              <a:rPr lang="tr-T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Devanagari" panose="02040503050201020203" pitchFamily="18" charset="0"/>
                <a:cs typeface="Adobe Devanagari" panose="02040503050201020203" pitchFamily="18" charset="0"/>
              </a:rPr>
              <a:t>TÜRK TOPLUMUNUN</a:t>
            </a:r>
          </a:p>
          <a:p>
            <a:pPr algn="ctr"/>
            <a:r>
              <a:rPr lang="tr-T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Devanagari" panose="02040503050201020203" pitchFamily="18" charset="0"/>
                <a:cs typeface="Adobe Devanagari" panose="02040503050201020203" pitchFamily="18" charset="0"/>
              </a:rPr>
              <a:t>TUTUM VE DAVRANIŞLARI</a:t>
            </a:r>
          </a:p>
        </p:txBody>
      </p:sp>
    </p:spTree>
    <p:extLst>
      <p:ext uri="{BB962C8B-B14F-4D97-AF65-F5344CB8AC3E}">
        <p14:creationId xmlns:p14="http://schemas.microsoft.com/office/powerpoint/2010/main" val="1291908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3F0A47FC-7E14-49DF-8CCA-BB22AE6450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27384"/>
            <a:ext cx="12288688" cy="6885384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EA23211D-442A-49DA-ACAB-F55F33D2E0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691" y="4181747"/>
            <a:ext cx="3938357" cy="975445"/>
          </a:xfrm>
          <a:prstGeom prst="rect">
            <a:avLst/>
          </a:prstGeom>
        </p:spPr>
      </p:pic>
      <p:sp>
        <p:nvSpPr>
          <p:cNvPr id="14" name="Dikdörtgen 13">
            <a:extLst>
              <a:ext uri="{FF2B5EF4-FFF2-40B4-BE49-F238E27FC236}">
                <a16:creationId xmlns:a16="http://schemas.microsoft.com/office/drawing/2014/main" id="{20ED11A2-A966-4EF5-B7D9-F1BDB505D99D}"/>
              </a:ext>
            </a:extLst>
          </p:cNvPr>
          <p:cNvSpPr/>
          <p:nvPr/>
        </p:nvSpPr>
        <p:spPr>
          <a:xfrm>
            <a:off x="9488331" y="188640"/>
            <a:ext cx="25314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2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 Ders Saati</a:t>
            </a:r>
          </a:p>
        </p:txBody>
      </p:sp>
      <p:sp>
        <p:nvSpPr>
          <p:cNvPr id="2" name="Dikdörtgen 1">
            <a:extLst>
              <a:ext uri="{FF2B5EF4-FFF2-40B4-BE49-F238E27FC236}">
                <a16:creationId xmlns:a16="http://schemas.microsoft.com/office/drawing/2014/main" id="{902DD7FE-C28C-43AA-A535-D49483E63D86}"/>
              </a:ext>
            </a:extLst>
          </p:cNvPr>
          <p:cNvSpPr/>
          <p:nvPr/>
        </p:nvSpPr>
        <p:spPr>
          <a:xfrm>
            <a:off x="9550476" y="908720"/>
            <a:ext cx="237817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12 – 23 EKİM</a:t>
            </a:r>
          </a:p>
        </p:txBody>
      </p:sp>
      <p:sp>
        <p:nvSpPr>
          <p:cNvPr id="4" name="Dikdörtgen 3">
            <a:extLst>
              <a:ext uri="{FF2B5EF4-FFF2-40B4-BE49-F238E27FC236}">
                <a16:creationId xmlns:a16="http://schemas.microsoft.com/office/drawing/2014/main" id="{9E737EE2-BB20-4C9F-9EC4-8BD6EE46FE83}"/>
              </a:ext>
            </a:extLst>
          </p:cNvPr>
          <p:cNvSpPr/>
          <p:nvPr/>
        </p:nvSpPr>
        <p:spPr>
          <a:xfrm>
            <a:off x="-37331" y="1160045"/>
            <a:ext cx="9466297" cy="280076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1162050" indent="-1162050" algn="ctr"/>
            <a:r>
              <a:rPr lang="tr-TR" sz="4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66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erlin Sans FB Demi" panose="020E0802020502020306" pitchFamily="34" charset="0"/>
              </a:rPr>
              <a:t>3.</a:t>
            </a:r>
            <a:r>
              <a:rPr lang="nn-NO" sz="4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66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erlin Sans FB Demi" panose="020E0802020502020306" pitchFamily="34" charset="0"/>
              </a:rPr>
              <a:t> Millî Meseleler Karşısında Türk Toplumunun Tutum Ve Davranışları</a:t>
            </a:r>
          </a:p>
          <a:p>
            <a:pPr algn="ctr"/>
            <a:endParaRPr lang="tr-TR" sz="4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rgbClr val="66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DFF03A93-D5AE-41A0-8376-57F01BE71F1C}"/>
              </a:ext>
            </a:extLst>
          </p:cNvPr>
          <p:cNvSpPr/>
          <p:nvPr/>
        </p:nvSpPr>
        <p:spPr>
          <a:xfrm>
            <a:off x="472517" y="358364"/>
            <a:ext cx="810398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tr-T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318DCB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1</a:t>
            </a:r>
            <a:r>
              <a:rPr lang="tr-TR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318DCB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. </a:t>
            </a:r>
            <a:r>
              <a:rPr lang="tr-T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318DCB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BİRLİKTE YAŞAMAK</a:t>
            </a:r>
            <a:endParaRPr lang="tr-TR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318DCB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9C2861CD-E984-40FF-89C2-E89147DD782B}"/>
              </a:ext>
            </a:extLst>
          </p:cNvPr>
          <p:cNvSpPr txBox="1"/>
          <p:nvPr/>
        </p:nvSpPr>
        <p:spPr>
          <a:xfrm>
            <a:off x="755266" y="4857150"/>
            <a:ext cx="78811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b="1" dirty="0"/>
              <a:t>SB.7.1.3. Türk toplumunun millî meseleler karşısında gösterdiği tutum ve davranışlara ilişkin çıkarım yapabilme</a:t>
            </a: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 3">
            <a:extLst>
              <a:ext uri="{FF2B5EF4-FFF2-40B4-BE49-F238E27FC236}">
                <a16:creationId xmlns:a16="http://schemas.microsoft.com/office/drawing/2014/main" id="{626C9AF2-AFB9-440A-9191-4FEA3C6C35CF}"/>
              </a:ext>
            </a:extLst>
          </p:cNvPr>
          <p:cNvGrpSpPr/>
          <p:nvPr/>
        </p:nvGrpSpPr>
        <p:grpSpPr>
          <a:xfrm>
            <a:off x="135268" y="866906"/>
            <a:ext cx="4569498" cy="806824"/>
            <a:chOff x="135268" y="866906"/>
            <a:chExt cx="4569498" cy="806824"/>
          </a:xfrm>
        </p:grpSpPr>
        <p:grpSp>
          <p:nvGrpSpPr>
            <p:cNvPr id="2" name="Grup 1">
              <a:extLst>
                <a:ext uri="{FF2B5EF4-FFF2-40B4-BE49-F238E27FC236}">
                  <a16:creationId xmlns:a16="http://schemas.microsoft.com/office/drawing/2014/main" id="{F3F72625-F3DF-4851-9BFC-0034DDEA3555}"/>
                </a:ext>
              </a:extLst>
            </p:cNvPr>
            <p:cNvGrpSpPr/>
            <p:nvPr/>
          </p:nvGrpSpPr>
          <p:grpSpPr>
            <a:xfrm>
              <a:off x="135268" y="866906"/>
              <a:ext cx="4438698" cy="806824"/>
              <a:chOff x="333375" y="808292"/>
              <a:chExt cx="4888925" cy="806824"/>
            </a:xfrm>
            <a:scene3d>
              <a:camera prst="perspectiveRight"/>
              <a:lightRig rig="soft" dir="t">
                <a:rot lat="0" lon="0" rev="0"/>
              </a:lightRig>
            </a:scene3d>
          </p:grpSpPr>
          <p:sp>
            <p:nvSpPr>
              <p:cNvPr id="141" name="Rectangle: Rounded Corners 110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26A76C74-E03B-4F8B-9290-592AB01178EF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42" name="Rectangle: Rounded Corners 111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A4E7C1FA-DAC9-4ADE-9176-6E8F1DA1A9D0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Derse giriş etkinliği</a:t>
                </a:r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F1ECF814-2702-4CAE-A2BD-CAF764F583A0}"/>
                </a:ext>
              </a:extLst>
            </p:cNvPr>
            <p:cNvSpPr/>
            <p:nvPr/>
          </p:nvSpPr>
          <p:spPr>
            <a:xfrm flipH="1">
              <a:off x="3940772" y="866906"/>
              <a:ext cx="763994" cy="806824"/>
            </a:xfrm>
            <a:prstGeom prst="ellipse">
              <a:avLst/>
            </a:prstGeom>
            <a:ln/>
            <a:scene3d>
              <a:camera prst="perspectiveRight"/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</a:p>
          </p:txBody>
        </p:sp>
      </p:grpSp>
      <p:grpSp>
        <p:nvGrpSpPr>
          <p:cNvPr id="7" name="Grup 6">
            <a:extLst>
              <a:ext uri="{FF2B5EF4-FFF2-40B4-BE49-F238E27FC236}">
                <a16:creationId xmlns:a16="http://schemas.microsoft.com/office/drawing/2014/main" id="{1A0459DB-F332-406C-9B72-0722E3E0CABE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8" name="Dikdörtgen 7">
              <a:extLst>
                <a:ext uri="{FF2B5EF4-FFF2-40B4-BE49-F238E27FC236}">
                  <a16:creationId xmlns:a16="http://schemas.microsoft.com/office/drawing/2014/main" id="{81009ED9-05E9-44E9-8450-21AE3B1E3AB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1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00B686CA-DC36-4AAA-A41E-2F415ECF85AB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1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Dikdörtgen 9">
              <a:extLst>
                <a:ext uri="{FF2B5EF4-FFF2-40B4-BE49-F238E27FC236}">
                  <a16:creationId xmlns:a16="http://schemas.microsoft.com/office/drawing/2014/main" id="{1FF4F049-CC18-4973-9C73-AC9259D50CD2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1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1" name="Eylem Düğmesi: Girişe Git 10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315144DE-4B7E-40F9-9D5D-62F27B7849D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" name="Grup 11">
            <a:extLst>
              <a:ext uri="{FF2B5EF4-FFF2-40B4-BE49-F238E27FC236}">
                <a16:creationId xmlns:a16="http://schemas.microsoft.com/office/drawing/2014/main" id="{16C93C50-4F19-4958-8BAE-FF6B0FD991B4}"/>
              </a:ext>
            </a:extLst>
          </p:cNvPr>
          <p:cNvGrpSpPr/>
          <p:nvPr/>
        </p:nvGrpSpPr>
        <p:grpSpPr>
          <a:xfrm>
            <a:off x="3433682" y="5794130"/>
            <a:ext cx="5324637" cy="947238"/>
            <a:chOff x="3223510" y="5491283"/>
            <a:chExt cx="5324637" cy="947238"/>
          </a:xfrm>
        </p:grpSpPr>
        <p:grpSp>
          <p:nvGrpSpPr>
            <p:cNvPr id="13" name="Grup 12">
              <a:extLst>
                <a:ext uri="{FF2B5EF4-FFF2-40B4-BE49-F238E27FC236}">
                  <a16:creationId xmlns:a16="http://schemas.microsoft.com/office/drawing/2014/main" id="{2DBD9511-D46D-43C9-B191-450C1AC8E51A}"/>
                </a:ext>
              </a:extLst>
            </p:cNvPr>
            <p:cNvGrpSpPr/>
            <p:nvPr/>
          </p:nvGrpSpPr>
          <p:grpSpPr>
            <a:xfrm>
              <a:off x="3223510" y="5491283"/>
              <a:ext cx="5324637" cy="947238"/>
              <a:chOff x="3223510" y="5491283"/>
              <a:chExt cx="5324637" cy="947238"/>
            </a:xfrm>
          </p:grpSpPr>
          <p:grpSp>
            <p:nvGrpSpPr>
              <p:cNvPr id="15" name="Group 97">
                <a:extLst>
                  <a:ext uri="{FF2B5EF4-FFF2-40B4-BE49-F238E27FC236}">
                    <a16:creationId xmlns:a16="http://schemas.microsoft.com/office/drawing/2014/main" id="{046BB593-4070-4BE3-9A8A-55DA19431501}"/>
                  </a:ext>
                </a:extLst>
              </p:cNvPr>
              <p:cNvGrpSpPr/>
              <p:nvPr/>
            </p:nvGrpSpPr>
            <p:grpSpPr>
              <a:xfrm flipH="1">
                <a:off x="3557637" y="5501709"/>
                <a:ext cx="4990510" cy="936812"/>
                <a:chOff x="5692588" y="1560606"/>
                <a:chExt cx="4983522" cy="936812"/>
              </a:xfrm>
              <a:solidFill>
                <a:srgbClr val="FF0000"/>
              </a:solidFill>
            </p:grpSpPr>
            <p:sp>
              <p:nvSpPr>
                <p:cNvPr id="17" name="Rectangle: Rounded Corners 98">
                  <a:extLst>
                    <a:ext uri="{FF2B5EF4-FFF2-40B4-BE49-F238E27FC236}">
                      <a16:creationId xmlns:a16="http://schemas.microsoft.com/office/drawing/2014/main" id="{D3B86A78-66A9-4488-AB1E-0516C6773600}"/>
                    </a:ext>
                  </a:extLst>
                </p:cNvPr>
                <p:cNvSpPr/>
                <p:nvPr/>
              </p:nvSpPr>
              <p:spPr>
                <a:xfrm>
                  <a:off x="5800164" y="1625600"/>
                  <a:ext cx="4875946" cy="806824"/>
                </a:xfrm>
                <a:prstGeom prst="roundRect">
                  <a:avLst>
                    <a:gd name="adj" fmla="val 50000"/>
                  </a:avLst>
                </a:prstGeom>
                <a:grpFill/>
                <a:ln w="57150"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chilly" dir="t">
                    <a:rot lat="0" lon="0" rev="18480000"/>
                  </a:lightRig>
                </a:scene3d>
                <a:sp3d prstMaterial="clear">
                  <a:bevelT h="635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8" name="Rectangle: Rounded Corners 99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DBF24D49-6688-438B-981E-C30B236D48F9}"/>
                    </a:ext>
                  </a:extLst>
                </p:cNvPr>
                <p:cNvSpPr/>
                <p:nvPr/>
              </p:nvSpPr>
              <p:spPr>
                <a:xfrm>
                  <a:off x="6279777" y="1780241"/>
                  <a:ext cx="4196591" cy="497542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altLang="tr-TR" sz="2400" b="1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Gelecek Derse Hazırlık</a:t>
                  </a:r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6F38AF6F-A147-4128-8CDE-ECB73A741197}"/>
                    </a:ext>
                  </a:extLst>
                </p:cNvPr>
                <p:cNvSpPr/>
                <p:nvPr/>
              </p:nvSpPr>
              <p:spPr>
                <a:xfrm>
                  <a:off x="5692588" y="1560606"/>
                  <a:ext cx="936812" cy="93681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3124758C-136A-4ECF-A313-0E82FCC49A9E}"/>
                    </a:ext>
                  </a:extLst>
                </p:cNvPr>
                <p:cNvSpPr/>
                <p:nvPr/>
              </p:nvSpPr>
              <p:spPr>
                <a:xfrm>
                  <a:off x="5912179" y="1607749"/>
                  <a:ext cx="719072" cy="75225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FE498051-BEB8-4D37-93DD-B08D78A5AA12}"/>
                  </a:ext>
                </a:extLst>
              </p:cNvPr>
              <p:cNvSpPr/>
              <p:nvPr/>
            </p:nvSpPr>
            <p:spPr>
              <a:xfrm flipH="1">
                <a:off x="3223510" y="5491283"/>
                <a:ext cx="938126" cy="936812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BBC0C6ED-87DC-472F-874A-056933D76859}"/>
                </a:ext>
              </a:extLst>
            </p:cNvPr>
            <p:cNvSpPr/>
            <p:nvPr/>
          </p:nvSpPr>
          <p:spPr>
            <a:xfrm flipH="1">
              <a:off x="3449909" y="5548852"/>
              <a:ext cx="711726" cy="7422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1" name="Rectangle 9">
            <a:extLst>
              <a:ext uri="{FF2B5EF4-FFF2-40B4-BE49-F238E27FC236}">
                <a16:creationId xmlns:a16="http://schemas.microsoft.com/office/drawing/2014/main" id="{051ACEF0-5FC6-48FD-A17B-5C4EF94FD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0175" y="-7962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İçindekiler</a:t>
            </a:r>
            <a:endParaRPr 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3" name="Grup 22">
            <a:extLst>
              <a:ext uri="{FF2B5EF4-FFF2-40B4-BE49-F238E27FC236}">
                <a16:creationId xmlns:a16="http://schemas.microsoft.com/office/drawing/2014/main" id="{80F1BE25-0B40-4DFC-B8CB-3DF71D4C176E}"/>
              </a:ext>
            </a:extLst>
          </p:cNvPr>
          <p:cNvGrpSpPr/>
          <p:nvPr/>
        </p:nvGrpSpPr>
        <p:grpSpPr>
          <a:xfrm>
            <a:off x="68192" y="3328730"/>
            <a:ext cx="3950576" cy="936812"/>
            <a:chOff x="68192" y="3328730"/>
            <a:chExt cx="3950576" cy="936812"/>
          </a:xfrm>
        </p:grpSpPr>
        <p:grpSp>
          <p:nvGrpSpPr>
            <p:cNvPr id="73" name="Grup 72">
              <a:extLst>
                <a:ext uri="{FF2B5EF4-FFF2-40B4-BE49-F238E27FC236}">
                  <a16:creationId xmlns:a16="http://schemas.microsoft.com/office/drawing/2014/main" id="{410D61DC-C78D-40AB-A653-3B6CD28F8477}"/>
                </a:ext>
              </a:extLst>
            </p:cNvPr>
            <p:cNvGrpSpPr/>
            <p:nvPr/>
          </p:nvGrpSpPr>
          <p:grpSpPr>
            <a:xfrm>
              <a:off x="68192" y="3328730"/>
              <a:ext cx="3699498" cy="936812"/>
              <a:chOff x="333375" y="808292"/>
              <a:chExt cx="4888925" cy="806824"/>
            </a:xfrm>
            <a:scene3d>
              <a:camera prst="perspectiveRight"/>
              <a:lightRig rig="soft" dir="t">
                <a:rot lat="0" lon="0" rev="0"/>
              </a:lightRig>
            </a:scene3d>
          </p:grpSpPr>
          <p:sp>
            <p:nvSpPr>
              <p:cNvPr id="75" name="Rectangle: Rounded Corners 110">
                <a:extLst>
                  <a:ext uri="{FF2B5EF4-FFF2-40B4-BE49-F238E27FC236}">
                    <a16:creationId xmlns:a16="http://schemas.microsoft.com/office/drawing/2014/main" id="{1A18D792-F1FE-4B3A-8F76-AA4015B53EF4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6" name="Rectangle: Rounded Corners 111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352C5FB1-EB49-4349-BF01-D8282C5E6452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3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Vatan Sevgisi</a:t>
                </a:r>
              </a:p>
            </p:txBody>
          </p:sp>
        </p:grp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EFBC27B0-DAD5-44EB-B0F1-52C1857AC42D}"/>
                </a:ext>
              </a:extLst>
            </p:cNvPr>
            <p:cNvSpPr/>
            <p:nvPr/>
          </p:nvSpPr>
          <p:spPr>
            <a:xfrm flipH="1">
              <a:off x="3237818" y="3385969"/>
              <a:ext cx="780950" cy="806824"/>
            </a:xfrm>
            <a:prstGeom prst="ellipse">
              <a:avLst/>
            </a:prstGeom>
            <a:ln/>
            <a:scene3d>
              <a:camera prst="perspectiveRight"/>
              <a:lightRig rig="soft" dir="t">
                <a:rot lat="0" lon="0" rev="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2" name="Grup 21">
            <a:extLst>
              <a:ext uri="{FF2B5EF4-FFF2-40B4-BE49-F238E27FC236}">
                <a16:creationId xmlns:a16="http://schemas.microsoft.com/office/drawing/2014/main" id="{8AC5C137-6A06-417A-A2AC-E0CE36397B30}"/>
              </a:ext>
            </a:extLst>
          </p:cNvPr>
          <p:cNvGrpSpPr/>
          <p:nvPr/>
        </p:nvGrpSpPr>
        <p:grpSpPr>
          <a:xfrm>
            <a:off x="68192" y="2032824"/>
            <a:ext cx="3950576" cy="936812"/>
            <a:chOff x="68192" y="2032824"/>
            <a:chExt cx="3950576" cy="936812"/>
          </a:xfrm>
        </p:grpSpPr>
        <p:grpSp>
          <p:nvGrpSpPr>
            <p:cNvPr id="67" name="Grup 66">
              <a:extLst>
                <a:ext uri="{FF2B5EF4-FFF2-40B4-BE49-F238E27FC236}">
                  <a16:creationId xmlns:a16="http://schemas.microsoft.com/office/drawing/2014/main" id="{401631F3-E8B9-4917-86A0-3F6C7989E16C}"/>
                </a:ext>
              </a:extLst>
            </p:cNvPr>
            <p:cNvGrpSpPr/>
            <p:nvPr/>
          </p:nvGrpSpPr>
          <p:grpSpPr>
            <a:xfrm>
              <a:off x="68192" y="2032824"/>
              <a:ext cx="3699498" cy="936812"/>
              <a:chOff x="333375" y="808292"/>
              <a:chExt cx="4888925" cy="806824"/>
            </a:xfrm>
            <a:scene3d>
              <a:camera prst="perspectiveRight"/>
              <a:lightRig rig="soft" dir="t">
                <a:rot lat="0" lon="0" rev="0"/>
              </a:lightRig>
            </a:scene3d>
          </p:grpSpPr>
          <p:sp>
            <p:nvSpPr>
              <p:cNvPr id="69" name="Rectangle: Rounded Corners 110">
                <a:extLst>
                  <a:ext uri="{FF2B5EF4-FFF2-40B4-BE49-F238E27FC236}">
                    <a16:creationId xmlns:a16="http://schemas.microsoft.com/office/drawing/2014/main" id="{CF4840BD-DAF4-48BE-8021-1EFB0A26128D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0" name="Rectangle: Rounded Corners 111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93BE122D-1A9A-47EA-A6E0-B6A6A2F00562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Milli Mesele</a:t>
                </a:r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0565E249-7223-405A-94D3-531426A9A6D9}"/>
                </a:ext>
              </a:extLst>
            </p:cNvPr>
            <p:cNvSpPr/>
            <p:nvPr/>
          </p:nvSpPr>
          <p:spPr>
            <a:xfrm flipH="1">
              <a:off x="3237818" y="2090063"/>
              <a:ext cx="780950" cy="806824"/>
            </a:xfrm>
            <a:prstGeom prst="ellipse">
              <a:avLst/>
            </a:prstGeom>
            <a:ln/>
            <a:scene3d>
              <a:camera prst="perspectiveRight"/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</a:p>
          </p:txBody>
        </p:sp>
      </p:grpSp>
      <p:grpSp>
        <p:nvGrpSpPr>
          <p:cNvPr id="24" name="Grup 23">
            <a:extLst>
              <a:ext uri="{FF2B5EF4-FFF2-40B4-BE49-F238E27FC236}">
                <a16:creationId xmlns:a16="http://schemas.microsoft.com/office/drawing/2014/main" id="{431B0915-166D-454E-8BE8-6EC4989C8B37}"/>
              </a:ext>
            </a:extLst>
          </p:cNvPr>
          <p:cNvGrpSpPr/>
          <p:nvPr/>
        </p:nvGrpSpPr>
        <p:grpSpPr>
          <a:xfrm>
            <a:off x="137861" y="4624635"/>
            <a:ext cx="4531319" cy="936812"/>
            <a:chOff x="137861" y="4624635"/>
            <a:chExt cx="4531319" cy="936812"/>
          </a:xfrm>
        </p:grpSpPr>
        <p:grpSp>
          <p:nvGrpSpPr>
            <p:cNvPr id="78" name="Grup 77">
              <a:extLst>
                <a:ext uri="{FF2B5EF4-FFF2-40B4-BE49-F238E27FC236}">
                  <a16:creationId xmlns:a16="http://schemas.microsoft.com/office/drawing/2014/main" id="{BBA3AC7A-258F-4C77-B786-60D03C076417}"/>
                </a:ext>
              </a:extLst>
            </p:cNvPr>
            <p:cNvGrpSpPr/>
            <p:nvPr/>
          </p:nvGrpSpPr>
          <p:grpSpPr>
            <a:xfrm>
              <a:off x="137861" y="4624635"/>
              <a:ext cx="4353212" cy="936812"/>
              <a:chOff x="333375" y="808292"/>
              <a:chExt cx="4888925" cy="806824"/>
            </a:xfrm>
            <a:scene3d>
              <a:camera prst="perspectiveRight"/>
              <a:lightRig rig="soft" dir="t">
                <a:rot lat="0" lon="0" rev="0"/>
              </a:lightRig>
            </a:scene3d>
          </p:grpSpPr>
          <p:sp>
            <p:nvSpPr>
              <p:cNvPr id="80" name="Rectangle: Rounded Corners 110">
                <a:extLst>
                  <a:ext uri="{FF2B5EF4-FFF2-40B4-BE49-F238E27FC236}">
                    <a16:creationId xmlns:a16="http://schemas.microsoft.com/office/drawing/2014/main" id="{E20DBF77-0DA3-4228-88A2-469A42860F9C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1" name="Rectangle: Rounded Corners 111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8DB0841F-6F42-4331-9ACA-BDE26BBD86B0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Milli Birlik Ruhu</a:t>
                </a:r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B26E8682-5FC5-4845-B5AE-BB6D211328E9}"/>
                </a:ext>
              </a:extLst>
            </p:cNvPr>
            <p:cNvSpPr/>
            <p:nvPr/>
          </p:nvSpPr>
          <p:spPr>
            <a:xfrm flipH="1">
              <a:off x="3867571" y="4681874"/>
              <a:ext cx="801609" cy="806824"/>
            </a:xfrm>
            <a:prstGeom prst="ellipse">
              <a:avLst/>
            </a:prstGeom>
            <a:ln/>
            <a:scene3d>
              <a:camera prst="perspectiveRight"/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Grup 24">
            <a:extLst>
              <a:ext uri="{FF2B5EF4-FFF2-40B4-BE49-F238E27FC236}">
                <a16:creationId xmlns:a16="http://schemas.microsoft.com/office/drawing/2014/main" id="{37DFD6E5-18AE-4326-B534-DF6FFCE39A7C}"/>
              </a:ext>
            </a:extLst>
          </p:cNvPr>
          <p:cNvGrpSpPr/>
          <p:nvPr/>
        </p:nvGrpSpPr>
        <p:grpSpPr>
          <a:xfrm>
            <a:off x="7629875" y="866906"/>
            <a:ext cx="4493932" cy="806824"/>
            <a:chOff x="7629875" y="866906"/>
            <a:chExt cx="4493932" cy="806824"/>
          </a:xfrm>
        </p:grpSpPr>
        <p:grpSp>
          <p:nvGrpSpPr>
            <p:cNvPr id="83" name="Grup 82">
              <a:extLst>
                <a:ext uri="{FF2B5EF4-FFF2-40B4-BE49-F238E27FC236}">
                  <a16:creationId xmlns:a16="http://schemas.microsoft.com/office/drawing/2014/main" id="{B92A0CB2-E5CA-4FC7-B759-E8661FC089A1}"/>
                </a:ext>
              </a:extLst>
            </p:cNvPr>
            <p:cNvGrpSpPr/>
            <p:nvPr/>
          </p:nvGrpSpPr>
          <p:grpSpPr>
            <a:xfrm flipH="1">
              <a:off x="7750308" y="866906"/>
              <a:ext cx="4373499" cy="806824"/>
              <a:chOff x="333375" y="808292"/>
              <a:chExt cx="4888925" cy="806824"/>
            </a:xfrm>
            <a:scene3d>
              <a:camera prst="perspectiveLeft"/>
              <a:lightRig rig="soft" dir="t">
                <a:rot lat="0" lon="0" rev="0"/>
              </a:lightRig>
            </a:scene3d>
          </p:grpSpPr>
          <p:sp>
            <p:nvSpPr>
              <p:cNvPr id="85" name="Rectangle: Rounded Corners 110">
                <a:extLst>
                  <a:ext uri="{FF2B5EF4-FFF2-40B4-BE49-F238E27FC236}">
                    <a16:creationId xmlns:a16="http://schemas.microsoft.com/office/drawing/2014/main" id="{75A5C776-E939-4FAB-A68D-748318F2421C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" name="Rectangle: Rounded Corners 111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64C12CCD-D7ED-431C-A3B3-B98EE7E7AB4E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Milli Gurur</a:t>
                </a:r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14910C0F-DB10-4D8B-B416-96EBFE80545F}"/>
                </a:ext>
              </a:extLst>
            </p:cNvPr>
            <p:cNvSpPr/>
            <p:nvPr/>
          </p:nvSpPr>
          <p:spPr>
            <a:xfrm>
              <a:off x="7629875" y="866906"/>
              <a:ext cx="770381" cy="806824"/>
            </a:xfrm>
            <a:prstGeom prst="ellipse">
              <a:avLst/>
            </a:prstGeom>
            <a:ln/>
            <a:scene3d>
              <a:camera prst="perspectiveLeft"/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6" name="Grup 25">
            <a:extLst>
              <a:ext uri="{FF2B5EF4-FFF2-40B4-BE49-F238E27FC236}">
                <a16:creationId xmlns:a16="http://schemas.microsoft.com/office/drawing/2014/main" id="{CE1CFAB5-4021-4340-A610-0573D96018EF}"/>
              </a:ext>
            </a:extLst>
          </p:cNvPr>
          <p:cNvGrpSpPr/>
          <p:nvPr/>
        </p:nvGrpSpPr>
        <p:grpSpPr>
          <a:xfrm>
            <a:off x="8170307" y="2032824"/>
            <a:ext cx="3953500" cy="936812"/>
            <a:chOff x="8170307" y="2032824"/>
            <a:chExt cx="3953500" cy="936812"/>
          </a:xfrm>
        </p:grpSpPr>
        <p:grpSp>
          <p:nvGrpSpPr>
            <p:cNvPr id="88" name="Grup 87">
              <a:extLst>
                <a:ext uri="{FF2B5EF4-FFF2-40B4-BE49-F238E27FC236}">
                  <a16:creationId xmlns:a16="http://schemas.microsoft.com/office/drawing/2014/main" id="{FDC5FCB6-F817-4F36-BCFC-7796A27405B0}"/>
                </a:ext>
              </a:extLst>
            </p:cNvPr>
            <p:cNvGrpSpPr/>
            <p:nvPr/>
          </p:nvGrpSpPr>
          <p:grpSpPr>
            <a:xfrm flipH="1">
              <a:off x="8514642" y="2032824"/>
              <a:ext cx="3609165" cy="936812"/>
              <a:chOff x="333375" y="808292"/>
              <a:chExt cx="4888925" cy="806824"/>
            </a:xfrm>
            <a:scene3d>
              <a:camera prst="perspectiveLeft"/>
              <a:lightRig rig="soft" dir="t">
                <a:rot lat="0" lon="0" rev="0"/>
              </a:lightRig>
            </a:scene3d>
          </p:grpSpPr>
          <p:sp>
            <p:nvSpPr>
              <p:cNvPr id="90" name="Rectangle: Rounded Corners 110">
                <a:extLst>
                  <a:ext uri="{FF2B5EF4-FFF2-40B4-BE49-F238E27FC236}">
                    <a16:creationId xmlns:a16="http://schemas.microsoft.com/office/drawing/2014/main" id="{4E3B7741-9CF1-4E1E-8752-638A8CA32491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1" name="Rectangle: Rounded Corners 111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8A1FB565-D448-4825-8407-144A9A822EE4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Ben Bilirim</a:t>
                </a:r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5485A907-78A1-4CD8-91C7-6E43EA260B22}"/>
                </a:ext>
              </a:extLst>
            </p:cNvPr>
            <p:cNvSpPr/>
            <p:nvPr/>
          </p:nvSpPr>
          <p:spPr>
            <a:xfrm>
              <a:off x="8170307" y="2090063"/>
              <a:ext cx="861270" cy="806824"/>
            </a:xfrm>
            <a:prstGeom prst="ellipse">
              <a:avLst/>
            </a:prstGeom>
            <a:ln/>
            <a:scene3d>
              <a:camera prst="perspectiveLeft"/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Grup 26">
            <a:extLst>
              <a:ext uri="{FF2B5EF4-FFF2-40B4-BE49-F238E27FC236}">
                <a16:creationId xmlns:a16="http://schemas.microsoft.com/office/drawing/2014/main" id="{85391978-673C-49B7-B95E-FC0F533E9675}"/>
              </a:ext>
            </a:extLst>
          </p:cNvPr>
          <p:cNvGrpSpPr/>
          <p:nvPr/>
        </p:nvGrpSpPr>
        <p:grpSpPr>
          <a:xfrm>
            <a:off x="8219959" y="3328730"/>
            <a:ext cx="3903847" cy="936812"/>
            <a:chOff x="8219959" y="3328730"/>
            <a:chExt cx="3903847" cy="936812"/>
          </a:xfrm>
        </p:grpSpPr>
        <p:grpSp>
          <p:nvGrpSpPr>
            <p:cNvPr id="93" name="Grup 92">
              <a:extLst>
                <a:ext uri="{FF2B5EF4-FFF2-40B4-BE49-F238E27FC236}">
                  <a16:creationId xmlns:a16="http://schemas.microsoft.com/office/drawing/2014/main" id="{00FD0409-D3A0-4C4E-A9D3-A87631F3CF85}"/>
                </a:ext>
              </a:extLst>
            </p:cNvPr>
            <p:cNvGrpSpPr/>
            <p:nvPr/>
          </p:nvGrpSpPr>
          <p:grpSpPr>
            <a:xfrm flipH="1">
              <a:off x="8559970" y="3328730"/>
              <a:ext cx="3563836" cy="936812"/>
              <a:chOff x="333375" y="808292"/>
              <a:chExt cx="4888925" cy="806824"/>
            </a:xfrm>
            <a:scene3d>
              <a:camera prst="perspectiveLeft"/>
              <a:lightRig rig="soft" dir="t">
                <a:rot lat="0" lon="0" rev="0"/>
              </a:lightRig>
            </a:scene3d>
          </p:grpSpPr>
          <p:sp>
            <p:nvSpPr>
              <p:cNvPr id="95" name="Rectangle: Rounded Corners 110">
                <a:extLst>
                  <a:ext uri="{FF2B5EF4-FFF2-40B4-BE49-F238E27FC236}">
                    <a16:creationId xmlns:a16="http://schemas.microsoft.com/office/drawing/2014/main" id="{560CD2C7-FC5B-42B3-9CD3-2FB08CF4942D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6" name="Rectangle: Rounded Corners 111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F6185BB5-7BE8-447F-BAE5-5C999B78846C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Hangisi?</a:t>
                </a:r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0D9FC069-64B0-4059-BA64-C7494BAB7564}"/>
                </a:ext>
              </a:extLst>
            </p:cNvPr>
            <p:cNvSpPr/>
            <p:nvPr/>
          </p:nvSpPr>
          <p:spPr>
            <a:xfrm>
              <a:off x="8219959" y="3385969"/>
              <a:ext cx="850453" cy="806824"/>
            </a:xfrm>
            <a:prstGeom prst="ellipse">
              <a:avLst/>
            </a:prstGeom>
            <a:ln/>
            <a:scene3d>
              <a:camera prst="perspectiveLeft"/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8" name="Grup 27">
            <a:extLst>
              <a:ext uri="{FF2B5EF4-FFF2-40B4-BE49-F238E27FC236}">
                <a16:creationId xmlns:a16="http://schemas.microsoft.com/office/drawing/2014/main" id="{60BC2855-92DA-4298-8383-19C305E83556}"/>
              </a:ext>
            </a:extLst>
          </p:cNvPr>
          <p:cNvGrpSpPr/>
          <p:nvPr/>
        </p:nvGrpSpPr>
        <p:grpSpPr>
          <a:xfrm>
            <a:off x="8042675" y="4624635"/>
            <a:ext cx="4019102" cy="936812"/>
            <a:chOff x="8042675" y="4624635"/>
            <a:chExt cx="4019102" cy="936812"/>
          </a:xfrm>
        </p:grpSpPr>
        <p:grpSp>
          <p:nvGrpSpPr>
            <p:cNvPr id="98" name="Grup 97">
              <a:extLst>
                <a:ext uri="{FF2B5EF4-FFF2-40B4-BE49-F238E27FC236}">
                  <a16:creationId xmlns:a16="http://schemas.microsoft.com/office/drawing/2014/main" id="{AD026B01-69ED-4B63-B7D7-97534A9780DB}"/>
                </a:ext>
              </a:extLst>
            </p:cNvPr>
            <p:cNvGrpSpPr/>
            <p:nvPr/>
          </p:nvGrpSpPr>
          <p:grpSpPr>
            <a:xfrm flipH="1">
              <a:off x="8264969" y="4624635"/>
              <a:ext cx="3796808" cy="936812"/>
              <a:chOff x="333375" y="808292"/>
              <a:chExt cx="4888925" cy="806824"/>
            </a:xfrm>
            <a:solidFill>
              <a:srgbClr val="7030A0"/>
            </a:solidFill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</p:grpSpPr>
          <p:sp>
            <p:nvSpPr>
              <p:cNvPr id="100" name="Rectangle: Rounded Corners 110">
                <a:extLst>
                  <a:ext uri="{FF2B5EF4-FFF2-40B4-BE49-F238E27FC236}">
                    <a16:creationId xmlns:a16="http://schemas.microsoft.com/office/drawing/2014/main" id="{9D45CC77-2BD2-4A6C-87EC-EAC5EACF293D}"/>
                  </a:ext>
                </a:extLst>
              </p:cNvPr>
              <p:cNvSpPr/>
              <p:nvPr/>
            </p:nvSpPr>
            <p:spPr>
              <a:xfrm flipH="1">
                <a:off x="333375" y="808292"/>
                <a:ext cx="4888925" cy="80682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" name="Rectangle: Rounded Corners 111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4366053A-89AF-409A-B81B-4B6DB9F80A1E}"/>
                  </a:ext>
                </a:extLst>
              </p:cNvPr>
              <p:cNvSpPr/>
              <p:nvPr/>
            </p:nvSpPr>
            <p:spPr>
              <a:xfrm flipH="1">
                <a:off x="533400" y="962933"/>
                <a:ext cx="4208614" cy="497542"/>
              </a:xfrm>
              <a:prstGeom prst="roundRect">
                <a:avLst>
                  <a:gd name="adj" fmla="val 50000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108000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Seç Bakalım</a:t>
                </a:r>
                <a:endPara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B12ABE4-6DCE-4608-94B6-6801CE551948}"/>
                </a:ext>
              </a:extLst>
            </p:cNvPr>
            <p:cNvSpPr/>
            <p:nvPr/>
          </p:nvSpPr>
          <p:spPr>
            <a:xfrm>
              <a:off x="8042675" y="4681874"/>
              <a:ext cx="724516" cy="806824"/>
            </a:xfrm>
            <a:prstGeom prst="ellipse">
              <a:avLst/>
            </a:prstGeom>
            <a:ln/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5" name="Resim 4">
            <a:extLst>
              <a:ext uri="{FF2B5EF4-FFF2-40B4-BE49-F238E27FC236}">
                <a16:creationId xmlns:a16="http://schemas.microsoft.com/office/drawing/2014/main" id="{4C3EA4CF-B243-40DE-B57F-C4A32B964056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4376432" y="1654202"/>
            <a:ext cx="3439136" cy="345098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0F220A8E-26E6-4DD1-9BEE-72570FB6117E}"/>
              </a:ext>
            </a:extLst>
          </p:cNvPr>
          <p:cNvSpPr txBox="1">
            <a:spLocks noChangeAspect="1"/>
          </p:cNvSpPr>
          <p:nvPr/>
        </p:nvSpPr>
        <p:spPr>
          <a:xfrm rot="2799164">
            <a:off x="4296000" y="1579693"/>
            <a:ext cx="3600000" cy="3600000"/>
          </a:xfrm>
          <a:prstGeom prst="rect">
            <a:avLst/>
          </a:prstGeom>
          <a:noFill/>
        </p:spPr>
        <p:txBody>
          <a:bodyPr wrap="none" rtlCol="0">
            <a:prstTxWarp prst="textCircle">
              <a:avLst>
                <a:gd name="adj" fmla="val 10871406"/>
              </a:avLst>
            </a:prstTxWarp>
            <a:spAutoFit/>
          </a:bodyPr>
          <a:lstStyle/>
          <a:p>
            <a:pPr algn="just"/>
            <a:r>
              <a:rPr lang="tr-T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*Millî Meseleler Karşısında Türk Toplumunun Tutum Ve Davranışları*</a:t>
            </a:r>
            <a:endParaRPr lang="tr-TR" sz="4000" b="1" i="0" u="none" strike="noStrike" baseline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226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2BAE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2BAE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up 33">
            <a:extLst>
              <a:ext uri="{FF2B5EF4-FFF2-40B4-BE49-F238E27FC236}">
                <a16:creationId xmlns:a16="http://schemas.microsoft.com/office/drawing/2014/main" id="{C676931A-B248-198F-DFFB-AF794179D2C7}"/>
              </a:ext>
            </a:extLst>
          </p:cNvPr>
          <p:cNvGrpSpPr/>
          <p:nvPr/>
        </p:nvGrpSpPr>
        <p:grpSpPr>
          <a:xfrm>
            <a:off x="717869" y="2193746"/>
            <a:ext cx="11294588" cy="2343435"/>
            <a:chOff x="325531" y="2193746"/>
            <a:chExt cx="11294588" cy="2343435"/>
          </a:xfrm>
        </p:grpSpPr>
        <p:sp>
          <p:nvSpPr>
            <p:cNvPr id="35" name="Akış Çizelgesi: Delikli Teyp 34">
              <a:extLst>
                <a:ext uri="{FF2B5EF4-FFF2-40B4-BE49-F238E27FC236}">
                  <a16:creationId xmlns:a16="http://schemas.microsoft.com/office/drawing/2014/main" id="{53FE5934-918E-8138-C786-B635212051D9}"/>
                </a:ext>
              </a:extLst>
            </p:cNvPr>
            <p:cNvSpPr/>
            <p:nvPr/>
          </p:nvSpPr>
          <p:spPr>
            <a:xfrm>
              <a:off x="325531" y="2320819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</a:t>
              </a:r>
              <a:r>
                <a:rPr lang="tr-TR" b="1" dirty="0"/>
                <a:t>40</a:t>
              </a:r>
              <a:r>
                <a:rPr lang="tr-TR" sz="1800" b="1" dirty="0"/>
                <a:t>. sayfadaki etkinliği yapalım.</a:t>
              </a:r>
            </a:p>
          </p:txBody>
        </p:sp>
        <p:cxnSp>
          <p:nvCxnSpPr>
            <p:cNvPr id="36" name="Düz Ok Bağlayıcısı 35">
              <a:extLst>
                <a:ext uri="{FF2B5EF4-FFF2-40B4-BE49-F238E27FC236}">
                  <a16:creationId xmlns:a16="http://schemas.microsoft.com/office/drawing/2014/main" id="{3DBA1E18-05BB-FCBF-2E08-8592D31D8A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624" y="3429000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37" name="Resim 36">
              <a:extLst>
                <a:ext uri="{FF2B5EF4-FFF2-40B4-BE49-F238E27FC236}">
                  <a16:creationId xmlns:a16="http://schemas.microsoft.com/office/drawing/2014/main" id="{352133C8-14A4-DC59-E6F0-96EEB8511D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 rot="10800000" flipH="1" flipV="1">
              <a:off x="2895794" y="2193746"/>
              <a:ext cx="8724325" cy="2332316"/>
            </a:xfrm>
            <a:prstGeom prst="rect">
              <a:avLst/>
            </a:prstGeom>
          </p:spPr>
        </p:pic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3E5ABEF7-3C9A-DBD6-B99F-DE9301BC50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955541" y="701466"/>
            <a:ext cx="8280919" cy="6134949"/>
          </a:xfrm>
          <a:prstGeom prst="rect">
            <a:avLst/>
          </a:prstGeom>
        </p:spPr>
      </p:pic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4772561" y="-99392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6" name="Metin kutusu 15">
            <a:extLst>
              <a:ext uri="{FF2B5EF4-FFF2-40B4-BE49-F238E27FC236}">
                <a16:creationId xmlns:a16="http://schemas.microsoft.com/office/drawing/2014/main" id="{57A67D10-66D8-4F69-9E89-A8322C1CD208}"/>
              </a:ext>
            </a:extLst>
          </p:cNvPr>
          <p:cNvSpPr txBox="1"/>
          <p:nvPr/>
        </p:nvSpPr>
        <p:spPr>
          <a:xfrm>
            <a:off x="2760670" y="5621177"/>
            <a:ext cx="31193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b="1" dirty="0">
                <a:solidFill>
                  <a:srgbClr val="FF0000"/>
                </a:solidFill>
              </a:rPr>
              <a:t>Yardımlaşma ve dayanışma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28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4D7DD309-6050-47BF-BBDE-0D9B07570AFC}"/>
              </a:ext>
            </a:extLst>
          </p:cNvPr>
          <p:cNvSpPr txBox="1"/>
          <p:nvPr/>
        </p:nvSpPr>
        <p:spPr>
          <a:xfrm>
            <a:off x="6240016" y="5641503"/>
            <a:ext cx="30963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400" b="1" dirty="0">
                <a:solidFill>
                  <a:srgbClr val="FF0000"/>
                </a:solidFill>
              </a:rPr>
              <a:t>Hoşgörülü ve saygılı davranmak</a:t>
            </a:r>
          </a:p>
        </p:txBody>
      </p:sp>
      <p:sp>
        <p:nvSpPr>
          <p:cNvPr id="20" name="Metin kutusu 19">
            <a:extLst>
              <a:ext uri="{FF2B5EF4-FFF2-40B4-BE49-F238E27FC236}">
                <a16:creationId xmlns:a16="http://schemas.microsoft.com/office/drawing/2014/main" id="{3336523C-F39F-4F1C-8794-3C650602940D}"/>
              </a:ext>
            </a:extLst>
          </p:cNvPr>
          <p:cNvSpPr txBox="1"/>
          <p:nvPr/>
        </p:nvSpPr>
        <p:spPr>
          <a:xfrm>
            <a:off x="2799623" y="6166135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Değerlere sahip çıkmak</a:t>
            </a:r>
          </a:p>
        </p:txBody>
      </p:sp>
      <p:sp>
        <p:nvSpPr>
          <p:cNvPr id="21" name="Metin kutusu 20">
            <a:extLst>
              <a:ext uri="{FF2B5EF4-FFF2-40B4-BE49-F238E27FC236}">
                <a16:creationId xmlns:a16="http://schemas.microsoft.com/office/drawing/2014/main" id="{36FD78C4-B896-494E-A701-E8EB8C1701E5}"/>
              </a:ext>
            </a:extLst>
          </p:cNvPr>
          <p:cNvSpPr txBox="1"/>
          <p:nvPr/>
        </p:nvSpPr>
        <p:spPr>
          <a:xfrm>
            <a:off x="6240015" y="6197242"/>
            <a:ext cx="3096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</a:rPr>
              <a:t>Toplumsal kurallara uymak</a:t>
            </a:r>
          </a:p>
        </p:txBody>
      </p:sp>
      <p:sp>
        <p:nvSpPr>
          <p:cNvPr id="22" name="Metin kutusu 21">
            <a:extLst>
              <a:ext uri="{FF2B5EF4-FFF2-40B4-BE49-F238E27FC236}">
                <a16:creationId xmlns:a16="http://schemas.microsoft.com/office/drawing/2014/main" id="{92062BC5-5CD6-45A9-A410-CBCAD9CDEFE5}"/>
              </a:ext>
            </a:extLst>
          </p:cNvPr>
          <p:cNvSpPr txBox="1"/>
          <p:nvPr/>
        </p:nvSpPr>
        <p:spPr>
          <a:xfrm>
            <a:off x="4366091" y="2959793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Dayanışma</a:t>
            </a:r>
          </a:p>
        </p:txBody>
      </p:sp>
      <p:sp>
        <p:nvSpPr>
          <p:cNvPr id="23" name="Metin kutusu 22">
            <a:extLst>
              <a:ext uri="{FF2B5EF4-FFF2-40B4-BE49-F238E27FC236}">
                <a16:creationId xmlns:a16="http://schemas.microsoft.com/office/drawing/2014/main" id="{FCF1B5B2-F5E4-40BD-82AC-131E14028D24}"/>
              </a:ext>
            </a:extLst>
          </p:cNvPr>
          <p:cNvSpPr txBox="1"/>
          <p:nvPr/>
        </p:nvSpPr>
        <p:spPr>
          <a:xfrm>
            <a:off x="4082624" y="3353767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Yardımlaşma</a:t>
            </a:r>
          </a:p>
        </p:txBody>
      </p:sp>
      <p:sp>
        <p:nvSpPr>
          <p:cNvPr id="24" name="Metin kutusu 23">
            <a:extLst>
              <a:ext uri="{FF2B5EF4-FFF2-40B4-BE49-F238E27FC236}">
                <a16:creationId xmlns:a16="http://schemas.microsoft.com/office/drawing/2014/main" id="{CC129438-4F3B-43E9-BFBA-0EB4970C8896}"/>
              </a:ext>
            </a:extLst>
          </p:cNvPr>
          <p:cNvSpPr txBox="1"/>
          <p:nvPr/>
        </p:nvSpPr>
        <p:spPr>
          <a:xfrm>
            <a:off x="4335162" y="3646156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Vatan Sevgisi</a:t>
            </a:r>
          </a:p>
        </p:txBody>
      </p:sp>
      <p:sp>
        <p:nvSpPr>
          <p:cNvPr id="25" name="Metin kutusu 24">
            <a:extLst>
              <a:ext uri="{FF2B5EF4-FFF2-40B4-BE49-F238E27FC236}">
                <a16:creationId xmlns:a16="http://schemas.microsoft.com/office/drawing/2014/main" id="{C549CE49-855D-43B5-987F-AA0319D43A64}"/>
              </a:ext>
            </a:extLst>
          </p:cNvPr>
          <p:cNvSpPr txBox="1"/>
          <p:nvPr/>
        </p:nvSpPr>
        <p:spPr>
          <a:xfrm rot="2572498">
            <a:off x="5852645" y="3153712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Ortak Kader</a:t>
            </a:r>
          </a:p>
        </p:txBody>
      </p:sp>
      <p:sp>
        <p:nvSpPr>
          <p:cNvPr id="26" name="Metin kutusu 25">
            <a:extLst>
              <a:ext uri="{FF2B5EF4-FFF2-40B4-BE49-F238E27FC236}">
                <a16:creationId xmlns:a16="http://schemas.microsoft.com/office/drawing/2014/main" id="{13F8A969-A023-4C4D-80A0-E359671A0EC9}"/>
              </a:ext>
            </a:extLst>
          </p:cNvPr>
          <p:cNvSpPr txBox="1"/>
          <p:nvPr/>
        </p:nvSpPr>
        <p:spPr>
          <a:xfrm rot="2572498">
            <a:off x="6036816" y="3846211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Fedakarlık</a:t>
            </a:r>
          </a:p>
        </p:txBody>
      </p:sp>
      <p:sp>
        <p:nvSpPr>
          <p:cNvPr id="27" name="Metin kutusu 26">
            <a:extLst>
              <a:ext uri="{FF2B5EF4-FFF2-40B4-BE49-F238E27FC236}">
                <a16:creationId xmlns:a16="http://schemas.microsoft.com/office/drawing/2014/main" id="{620B5F6B-2379-4B9B-9061-4590CCE4D9C4}"/>
              </a:ext>
            </a:extLst>
          </p:cNvPr>
          <p:cNvSpPr txBox="1"/>
          <p:nvPr/>
        </p:nvSpPr>
        <p:spPr>
          <a:xfrm>
            <a:off x="4439815" y="4365104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Birlik, Beraberlik</a:t>
            </a:r>
          </a:p>
        </p:txBody>
      </p:sp>
      <p:sp>
        <p:nvSpPr>
          <p:cNvPr id="28" name="Metin kutusu 27">
            <a:extLst>
              <a:ext uri="{FF2B5EF4-FFF2-40B4-BE49-F238E27FC236}">
                <a16:creationId xmlns:a16="http://schemas.microsoft.com/office/drawing/2014/main" id="{1E62DF94-91B3-4A54-BF95-C0C6EDF9B350}"/>
              </a:ext>
            </a:extLst>
          </p:cNvPr>
          <p:cNvSpPr txBox="1"/>
          <p:nvPr/>
        </p:nvSpPr>
        <p:spPr>
          <a:xfrm rot="21303364">
            <a:off x="5319122" y="4650382"/>
            <a:ext cx="309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Aidiyet</a:t>
            </a:r>
          </a:p>
        </p:txBody>
      </p:sp>
      <p:sp>
        <p:nvSpPr>
          <p:cNvPr id="29" name="Eylem Düğmesi: Girişe Git 28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E6CDD22A-5A2C-4478-80E3-B9EDA1EC86AD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6529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accel="11000" decel="1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6C4A2D5B-F13F-E666-30FC-E059EC376723}"/>
              </a:ext>
            </a:extLst>
          </p:cNvPr>
          <p:cNvGrpSpPr/>
          <p:nvPr/>
        </p:nvGrpSpPr>
        <p:grpSpPr>
          <a:xfrm>
            <a:off x="717869" y="1605312"/>
            <a:ext cx="10666721" cy="2931869"/>
            <a:chOff x="325531" y="1605312"/>
            <a:chExt cx="10666721" cy="2931869"/>
          </a:xfrm>
        </p:grpSpPr>
        <p:pic>
          <p:nvPicPr>
            <p:cNvPr id="11" name="Resim 10">
              <a:extLst>
                <a:ext uri="{FF2B5EF4-FFF2-40B4-BE49-F238E27FC236}">
                  <a16:creationId xmlns:a16="http://schemas.microsoft.com/office/drawing/2014/main" id="{56BDC8DC-433B-F229-1787-72BF93C66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/>
          </p:blipFill>
          <p:spPr>
            <a:xfrm rot="804462">
              <a:off x="3135781" y="1605312"/>
              <a:ext cx="7856471" cy="2718644"/>
            </a:xfrm>
            <a:prstGeom prst="rect">
              <a:avLst/>
            </a:prstGeom>
          </p:spPr>
        </p:pic>
        <p:sp>
          <p:nvSpPr>
            <p:cNvPr id="12" name="Akış Çizelgesi: Delikli Teyp 11">
              <a:extLst>
                <a:ext uri="{FF2B5EF4-FFF2-40B4-BE49-F238E27FC236}">
                  <a16:creationId xmlns:a16="http://schemas.microsoft.com/office/drawing/2014/main" id="{665409A2-EB04-CE9A-C916-6F74FD56B388}"/>
                </a:ext>
              </a:extLst>
            </p:cNvPr>
            <p:cNvSpPr/>
            <p:nvPr/>
          </p:nvSpPr>
          <p:spPr>
            <a:xfrm>
              <a:off x="325531" y="2320819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</a:t>
              </a:r>
              <a:r>
                <a:rPr lang="tr-TR" b="1" dirty="0"/>
                <a:t>41</a:t>
              </a:r>
              <a:r>
                <a:rPr lang="tr-TR" sz="1800" b="1" dirty="0"/>
                <a:t>. sayfadaki etkinliği yapalım.</a:t>
              </a:r>
            </a:p>
          </p:txBody>
        </p:sp>
        <p:cxnSp>
          <p:nvCxnSpPr>
            <p:cNvPr id="13" name="Düz Ok Bağlayıcısı 12">
              <a:extLst>
                <a:ext uri="{FF2B5EF4-FFF2-40B4-BE49-F238E27FC236}">
                  <a16:creationId xmlns:a16="http://schemas.microsoft.com/office/drawing/2014/main" id="{8B4D7054-CBF3-EF10-E7E2-938C461CDE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624" y="3429000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8" name="Resim 7">
            <a:extLst>
              <a:ext uri="{FF2B5EF4-FFF2-40B4-BE49-F238E27FC236}">
                <a16:creationId xmlns:a16="http://schemas.microsoft.com/office/drawing/2014/main" id="{A4FCC75A-565D-18EE-27E6-FD6D942555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1556792"/>
            <a:ext cx="12192000" cy="4600279"/>
          </a:xfrm>
          <a:prstGeom prst="rect">
            <a:avLst/>
          </a:prstGeom>
        </p:spPr>
      </p:pic>
      <p:grpSp>
        <p:nvGrpSpPr>
          <p:cNvPr id="2" name="Grup 1">
            <a:extLst>
              <a:ext uri="{FF2B5EF4-FFF2-40B4-BE49-F238E27FC236}">
                <a16:creationId xmlns:a16="http://schemas.microsoft.com/office/drawing/2014/main" id="{48A2B5B6-7737-B53F-3612-DA2F35EDCDEC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CFCBF64-F8A1-0968-F724-099FD709C9D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1B7058BE-A7E5-9B48-5462-966278F440C3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57A2AD6E-12CB-1D4E-2A66-1497D07ABE76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6" name="Eylem Düğmesi: Girişe Git 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BBC34C2-0169-94CB-4A8D-336664553D3A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>
              <a:solidFill>
                <a:schemeClr val="tx2"/>
              </a:solidFill>
            </a:endParaRPr>
          </a:p>
        </p:txBody>
      </p:sp>
      <p:sp>
        <p:nvSpPr>
          <p:cNvPr id="20" name="Dikdörtgen 19">
            <a:extLst>
              <a:ext uri="{FF2B5EF4-FFF2-40B4-BE49-F238E27FC236}">
                <a16:creationId xmlns:a16="http://schemas.microsoft.com/office/drawing/2014/main" id="{AAE64A16-2D50-43CB-AE65-057DD7DFDF0C}"/>
              </a:ext>
            </a:extLst>
          </p:cNvPr>
          <p:cNvSpPr/>
          <p:nvPr/>
        </p:nvSpPr>
        <p:spPr>
          <a:xfrm>
            <a:off x="4772561" y="-99392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5" name="Dikdörtgen 14">
            <a:extLst>
              <a:ext uri="{FF2B5EF4-FFF2-40B4-BE49-F238E27FC236}">
                <a16:creationId xmlns:a16="http://schemas.microsoft.com/office/drawing/2014/main" id="{C13AA296-69F1-4886-969E-174C71632A8E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27</a:t>
            </a:r>
          </a:p>
        </p:txBody>
      </p:sp>
      <p:sp>
        <p:nvSpPr>
          <p:cNvPr id="16" name="Metin kutusu 15">
            <a:extLst>
              <a:ext uri="{FF2B5EF4-FFF2-40B4-BE49-F238E27FC236}">
                <a16:creationId xmlns:a16="http://schemas.microsoft.com/office/drawing/2014/main" id="{04C80259-F8C6-4E49-BF8E-2CDE48397B7B}"/>
              </a:ext>
            </a:extLst>
          </p:cNvPr>
          <p:cNvSpPr txBox="1"/>
          <p:nvPr/>
        </p:nvSpPr>
        <p:spPr>
          <a:xfrm>
            <a:off x="2639615" y="2996952"/>
            <a:ext cx="84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FF0000"/>
                </a:solidFill>
              </a:rPr>
              <a:t>Ulusal Egemenlik ve Çocuk Bayramı</a:t>
            </a:r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id="{8B14462F-3564-40BE-B195-6B37A92943EE}"/>
              </a:ext>
            </a:extLst>
          </p:cNvPr>
          <p:cNvSpPr txBox="1"/>
          <p:nvPr/>
        </p:nvSpPr>
        <p:spPr>
          <a:xfrm>
            <a:off x="2639616" y="3460938"/>
            <a:ext cx="84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FF0000"/>
                </a:solidFill>
              </a:rPr>
              <a:t>Atatürk'ü Anma, Gençlik ve Spor Bayramı</a:t>
            </a:r>
          </a:p>
        </p:txBody>
      </p:sp>
      <p:sp>
        <p:nvSpPr>
          <p:cNvPr id="18" name="Metin kutusu 17">
            <a:extLst>
              <a:ext uri="{FF2B5EF4-FFF2-40B4-BE49-F238E27FC236}">
                <a16:creationId xmlns:a16="http://schemas.microsoft.com/office/drawing/2014/main" id="{92A5CCD1-8BE5-43D1-B844-248C27FE1443}"/>
              </a:ext>
            </a:extLst>
          </p:cNvPr>
          <p:cNvSpPr txBox="1"/>
          <p:nvPr/>
        </p:nvSpPr>
        <p:spPr>
          <a:xfrm>
            <a:off x="2639616" y="3933056"/>
            <a:ext cx="84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FF0000"/>
                </a:solidFill>
              </a:rPr>
              <a:t>Zafer Bayramı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97CC69AB-C8BC-4630-97AC-13348532BC15}"/>
              </a:ext>
            </a:extLst>
          </p:cNvPr>
          <p:cNvSpPr txBox="1"/>
          <p:nvPr/>
        </p:nvSpPr>
        <p:spPr>
          <a:xfrm>
            <a:off x="2639615" y="4469050"/>
            <a:ext cx="84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FF0000"/>
                </a:solidFill>
              </a:rPr>
              <a:t>Cumhuriyet Bayramı</a:t>
            </a:r>
          </a:p>
        </p:txBody>
      </p:sp>
      <p:sp>
        <p:nvSpPr>
          <p:cNvPr id="21" name="Metin kutusu 20">
            <a:extLst>
              <a:ext uri="{FF2B5EF4-FFF2-40B4-BE49-F238E27FC236}">
                <a16:creationId xmlns:a16="http://schemas.microsoft.com/office/drawing/2014/main" id="{DD3F4D00-EB95-438F-AD5B-F730083527A5}"/>
              </a:ext>
            </a:extLst>
          </p:cNvPr>
          <p:cNvSpPr txBox="1"/>
          <p:nvPr/>
        </p:nvSpPr>
        <p:spPr>
          <a:xfrm>
            <a:off x="2639616" y="4941168"/>
            <a:ext cx="84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FF0000"/>
                </a:solidFill>
              </a:rPr>
              <a:t>Atatürk'ü Anma Günü</a:t>
            </a:r>
          </a:p>
        </p:txBody>
      </p:sp>
    </p:spTree>
    <p:extLst>
      <p:ext uri="{BB962C8B-B14F-4D97-AF65-F5344CB8AC3E}">
        <p14:creationId xmlns:p14="http://schemas.microsoft.com/office/powerpoint/2010/main" val="27408169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accel="11000" decel="1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48A2B5B6-7737-B53F-3612-DA2F35EDCDEC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CFCBF64-F8A1-0968-F724-099FD709C9D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1B7058BE-A7E5-9B48-5462-966278F440C3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57A2AD6E-12CB-1D4E-2A66-1497D07ABE76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grpSp>
        <p:nvGrpSpPr>
          <p:cNvPr id="10" name="Grup 9">
            <a:extLst>
              <a:ext uri="{FF2B5EF4-FFF2-40B4-BE49-F238E27FC236}">
                <a16:creationId xmlns:a16="http://schemas.microsoft.com/office/drawing/2014/main" id="{6C4A2D5B-F13F-E666-30FC-E059EC376723}"/>
              </a:ext>
            </a:extLst>
          </p:cNvPr>
          <p:cNvGrpSpPr/>
          <p:nvPr/>
        </p:nvGrpSpPr>
        <p:grpSpPr>
          <a:xfrm>
            <a:off x="717869" y="1605312"/>
            <a:ext cx="10666721" cy="2931869"/>
            <a:chOff x="325531" y="1605312"/>
            <a:chExt cx="10666721" cy="2931869"/>
          </a:xfrm>
        </p:grpSpPr>
        <p:pic>
          <p:nvPicPr>
            <p:cNvPr id="11" name="Resim 10">
              <a:extLst>
                <a:ext uri="{FF2B5EF4-FFF2-40B4-BE49-F238E27FC236}">
                  <a16:creationId xmlns:a16="http://schemas.microsoft.com/office/drawing/2014/main" id="{56BDC8DC-433B-F229-1787-72BF93C66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/>
          </p:blipFill>
          <p:spPr>
            <a:xfrm rot="804462">
              <a:off x="3135781" y="1605312"/>
              <a:ext cx="7856471" cy="2718644"/>
            </a:xfrm>
            <a:prstGeom prst="rect">
              <a:avLst/>
            </a:prstGeom>
          </p:spPr>
        </p:pic>
        <p:sp>
          <p:nvSpPr>
            <p:cNvPr id="12" name="Akış Çizelgesi: Delikli Teyp 11">
              <a:extLst>
                <a:ext uri="{FF2B5EF4-FFF2-40B4-BE49-F238E27FC236}">
                  <a16:creationId xmlns:a16="http://schemas.microsoft.com/office/drawing/2014/main" id="{665409A2-EB04-CE9A-C916-6F74FD56B388}"/>
                </a:ext>
              </a:extLst>
            </p:cNvPr>
            <p:cNvSpPr/>
            <p:nvPr/>
          </p:nvSpPr>
          <p:spPr>
            <a:xfrm>
              <a:off x="325531" y="2320819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</a:t>
              </a:r>
              <a:r>
                <a:rPr lang="tr-TR" b="1" dirty="0"/>
                <a:t>41.</a:t>
              </a:r>
              <a:r>
                <a:rPr lang="tr-TR" sz="1800" b="1" dirty="0"/>
                <a:t> sayfadaki 2. etkinliği yapalım.</a:t>
              </a:r>
            </a:p>
          </p:txBody>
        </p:sp>
        <p:cxnSp>
          <p:nvCxnSpPr>
            <p:cNvPr id="13" name="Düz Ok Bağlayıcısı 12">
              <a:extLst>
                <a:ext uri="{FF2B5EF4-FFF2-40B4-BE49-F238E27FC236}">
                  <a16:creationId xmlns:a16="http://schemas.microsoft.com/office/drawing/2014/main" id="{8B4D7054-CBF3-EF10-E7E2-938C461CDE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624" y="3429000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0" name="Dikdörtgen 19">
            <a:extLst>
              <a:ext uri="{FF2B5EF4-FFF2-40B4-BE49-F238E27FC236}">
                <a16:creationId xmlns:a16="http://schemas.microsoft.com/office/drawing/2014/main" id="{AAE64A16-2D50-43CB-AE65-057DD7DFDF0C}"/>
              </a:ext>
            </a:extLst>
          </p:cNvPr>
          <p:cNvSpPr/>
          <p:nvPr/>
        </p:nvSpPr>
        <p:spPr>
          <a:xfrm>
            <a:off x="4772561" y="-99392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6" name="Dikdörtgen 15">
            <a:extLst>
              <a:ext uri="{FF2B5EF4-FFF2-40B4-BE49-F238E27FC236}">
                <a16:creationId xmlns:a16="http://schemas.microsoft.com/office/drawing/2014/main" id="{7F85422E-1EE3-4563-BA80-1EBB331678CB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26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A4FCC75A-565D-18EE-27E6-FD6D942555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987084" y="692696"/>
            <a:ext cx="8291943" cy="6165304"/>
          </a:xfrm>
          <a:prstGeom prst="rect">
            <a:avLst/>
          </a:prstGeom>
        </p:spPr>
      </p:pic>
      <p:sp>
        <p:nvSpPr>
          <p:cNvPr id="18" name="Metin kutusu 17">
            <a:extLst>
              <a:ext uri="{FF2B5EF4-FFF2-40B4-BE49-F238E27FC236}">
                <a16:creationId xmlns:a16="http://schemas.microsoft.com/office/drawing/2014/main" id="{AB0F8B45-4EB0-4465-A1D0-BB61AC06DCDA}"/>
              </a:ext>
            </a:extLst>
          </p:cNvPr>
          <p:cNvSpPr txBox="1"/>
          <p:nvPr/>
        </p:nvSpPr>
        <p:spPr>
          <a:xfrm>
            <a:off x="2513156" y="1484784"/>
            <a:ext cx="22594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Evlere ve kurumlara bayrak asılması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7E5960B7-A9FB-47BB-8546-03A52466428B}"/>
              </a:ext>
            </a:extLst>
          </p:cNvPr>
          <p:cNvSpPr txBox="1"/>
          <p:nvPr/>
        </p:nvSpPr>
        <p:spPr>
          <a:xfrm>
            <a:off x="7419440" y="2120764"/>
            <a:ext cx="2259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Millete duyulan sevgi</a:t>
            </a:r>
          </a:p>
        </p:txBody>
      </p:sp>
      <p:sp>
        <p:nvSpPr>
          <p:cNvPr id="21" name="Metin kutusu 20">
            <a:extLst>
              <a:ext uri="{FF2B5EF4-FFF2-40B4-BE49-F238E27FC236}">
                <a16:creationId xmlns:a16="http://schemas.microsoft.com/office/drawing/2014/main" id="{3227744B-AD1F-4975-821F-67B8832F1378}"/>
              </a:ext>
            </a:extLst>
          </p:cNvPr>
          <p:cNvSpPr txBox="1"/>
          <p:nvPr/>
        </p:nvSpPr>
        <p:spPr>
          <a:xfrm>
            <a:off x="2855640" y="4874694"/>
            <a:ext cx="2259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Bağımsızlık coşkusunu</a:t>
            </a:r>
          </a:p>
        </p:txBody>
      </p:sp>
      <p:sp>
        <p:nvSpPr>
          <p:cNvPr id="22" name="Metin kutusu 21">
            <a:extLst>
              <a:ext uri="{FF2B5EF4-FFF2-40B4-BE49-F238E27FC236}">
                <a16:creationId xmlns:a16="http://schemas.microsoft.com/office/drawing/2014/main" id="{1F36AB72-AB86-44DF-9427-C53EF119F8B3}"/>
              </a:ext>
            </a:extLst>
          </p:cNvPr>
          <p:cNvSpPr txBox="1"/>
          <p:nvPr/>
        </p:nvSpPr>
        <p:spPr>
          <a:xfrm>
            <a:off x="7419439" y="4603575"/>
            <a:ext cx="2259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Milli birlik ve beraberlik bilinci ve bayrağa verilen değer</a:t>
            </a:r>
          </a:p>
        </p:txBody>
      </p:sp>
      <p:sp>
        <p:nvSpPr>
          <p:cNvPr id="23" name="Eylem Düğmesi: Girişe Git 22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1D15260-DDAF-409B-A93D-940592F056C5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3659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accel="11000" decel="1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 7">
            <a:extLst>
              <a:ext uri="{FF2B5EF4-FFF2-40B4-BE49-F238E27FC236}">
                <a16:creationId xmlns:a16="http://schemas.microsoft.com/office/drawing/2014/main" id="{4B1F6EC9-3432-4E7E-A9A1-CC1869E4DD7D}"/>
              </a:ext>
            </a:extLst>
          </p:cNvPr>
          <p:cNvGrpSpPr/>
          <p:nvPr/>
        </p:nvGrpSpPr>
        <p:grpSpPr>
          <a:xfrm>
            <a:off x="294442" y="908720"/>
            <a:ext cx="11603117" cy="874792"/>
            <a:chOff x="294442" y="823938"/>
            <a:chExt cx="11603117" cy="840525"/>
          </a:xfrm>
        </p:grpSpPr>
        <p:sp>
          <p:nvSpPr>
            <p:cNvPr id="6" name="Dikdörtgen: Köşeleri Yuvarlatılmış 5">
              <a:extLst>
                <a:ext uri="{FF2B5EF4-FFF2-40B4-BE49-F238E27FC236}">
                  <a16:creationId xmlns:a16="http://schemas.microsoft.com/office/drawing/2014/main" id="{8031FD7C-5BD4-47B1-8C5B-6A047504B009}"/>
                </a:ext>
              </a:extLst>
            </p:cNvPr>
            <p:cNvSpPr/>
            <p:nvPr/>
          </p:nvSpPr>
          <p:spPr>
            <a:xfrm>
              <a:off x="294442" y="998901"/>
              <a:ext cx="11603117" cy="665562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Bir milletin tamamını ilgilendiren;</a:t>
              </a:r>
            </a:p>
          </p:txBody>
        </p:sp>
        <p:sp>
          <p:nvSpPr>
            <p:cNvPr id="7" name="Dikdörtgen: Köşeleri Yuvarlatılmış 6">
              <a:extLst>
                <a:ext uri="{FF2B5EF4-FFF2-40B4-BE49-F238E27FC236}">
                  <a16:creationId xmlns:a16="http://schemas.microsoft.com/office/drawing/2014/main" id="{3D98123D-FD6D-46F1-A45D-71D1377F4DDE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MİLLİ MESELE</a:t>
              </a:r>
            </a:p>
          </p:txBody>
        </p:sp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4047202" y="-4737"/>
            <a:ext cx="40975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MİLLİ MESELE</a:t>
            </a:r>
            <a:endParaRPr lang="tr-T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25</a:t>
            </a:r>
          </a:p>
        </p:txBody>
      </p:sp>
      <p:grpSp>
        <p:nvGrpSpPr>
          <p:cNvPr id="9" name="Grup 8">
            <a:extLst>
              <a:ext uri="{FF2B5EF4-FFF2-40B4-BE49-F238E27FC236}">
                <a16:creationId xmlns:a16="http://schemas.microsoft.com/office/drawing/2014/main" id="{6900880E-1090-4D0B-8391-AB703A86F9F6}"/>
              </a:ext>
            </a:extLst>
          </p:cNvPr>
          <p:cNvGrpSpPr/>
          <p:nvPr/>
        </p:nvGrpSpPr>
        <p:grpSpPr>
          <a:xfrm>
            <a:off x="972008" y="4941368"/>
            <a:ext cx="11172664" cy="923764"/>
            <a:chOff x="900000" y="4881500"/>
            <a:chExt cx="11172664" cy="923764"/>
          </a:xfrm>
        </p:grpSpPr>
        <p:sp>
          <p:nvSpPr>
            <p:cNvPr id="10" name="Dikdörtgen 9">
              <a:extLst>
                <a:ext uri="{FF2B5EF4-FFF2-40B4-BE49-F238E27FC236}">
                  <a16:creationId xmlns:a16="http://schemas.microsoft.com/office/drawing/2014/main" id="{B90B84DB-4E0C-489A-AFA0-57962FF51775}"/>
                </a:ext>
              </a:extLst>
            </p:cNvPr>
            <p:cNvSpPr/>
            <p:nvPr/>
          </p:nvSpPr>
          <p:spPr>
            <a:xfrm>
              <a:off x="900000" y="4941168"/>
              <a:ext cx="11172664" cy="858064"/>
            </a:xfrm>
            <a:prstGeom prst="rect">
              <a:avLst/>
            </a:prstGeom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dirty="0"/>
            </a:p>
          </p:txBody>
        </p:sp>
        <p:pic>
          <p:nvPicPr>
            <p:cNvPr id="11" name="Resim 10">
              <a:extLst>
                <a:ext uri="{FF2B5EF4-FFF2-40B4-BE49-F238E27FC236}">
                  <a16:creationId xmlns:a16="http://schemas.microsoft.com/office/drawing/2014/main" id="{0DD98C91-209C-4486-BD5B-4CBC2FBB0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11424" y="4881500"/>
              <a:ext cx="923764" cy="923764"/>
            </a:xfrm>
            <a:prstGeom prst="rect">
              <a:avLst/>
            </a:prstGeom>
          </p:spPr>
        </p:pic>
        <p:sp>
          <p:nvSpPr>
            <p:cNvPr id="12" name="Metin kutusu 11">
              <a:extLst>
                <a:ext uri="{FF2B5EF4-FFF2-40B4-BE49-F238E27FC236}">
                  <a16:creationId xmlns:a16="http://schemas.microsoft.com/office/drawing/2014/main" id="{734C268F-DEF5-466B-8566-9369C07DBE8A}"/>
                </a:ext>
              </a:extLst>
            </p:cNvPr>
            <p:cNvSpPr txBox="1"/>
            <p:nvPr/>
          </p:nvSpPr>
          <p:spPr>
            <a:xfrm>
              <a:off x="1991544" y="5201270"/>
              <a:ext cx="100091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tr-TR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rPr>
                <a:t>Milli Mesele Nedir?</a:t>
              </a:r>
              <a:endParaRPr lang="tr-T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3" name="Kısmi Daire 12">
            <a:extLst>
              <a:ext uri="{FF2B5EF4-FFF2-40B4-BE49-F238E27FC236}">
                <a16:creationId xmlns:a16="http://schemas.microsoft.com/office/drawing/2014/main" id="{B5956522-26B0-4212-A94A-65B32CF4EDAE}"/>
              </a:ext>
            </a:extLst>
          </p:cNvPr>
          <p:cNvSpPr/>
          <p:nvPr/>
        </p:nvSpPr>
        <p:spPr>
          <a:xfrm rot="16200000">
            <a:off x="47328" y="5013376"/>
            <a:ext cx="1800000" cy="1800000"/>
          </a:xfrm>
          <a:prstGeom prst="pi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solidFill>
                <a:schemeClr val="tx1"/>
              </a:solidFill>
            </a:endParaRPr>
          </a:p>
        </p:txBody>
      </p:sp>
      <p:grpSp>
        <p:nvGrpSpPr>
          <p:cNvPr id="43" name="Grup 42">
            <a:extLst>
              <a:ext uri="{FF2B5EF4-FFF2-40B4-BE49-F238E27FC236}">
                <a16:creationId xmlns:a16="http://schemas.microsoft.com/office/drawing/2014/main" id="{FC1DB51C-DB28-47BC-B63D-BA11EEFD4A24}"/>
              </a:ext>
            </a:extLst>
          </p:cNvPr>
          <p:cNvGrpSpPr/>
          <p:nvPr/>
        </p:nvGrpSpPr>
        <p:grpSpPr>
          <a:xfrm>
            <a:off x="107196" y="1700808"/>
            <a:ext cx="1800000" cy="1646081"/>
            <a:chOff x="107196" y="1810892"/>
            <a:chExt cx="1800000" cy="1646081"/>
          </a:xfrm>
        </p:grpSpPr>
        <p:pic>
          <p:nvPicPr>
            <p:cNvPr id="22" name="Resim 21">
              <a:extLst>
                <a:ext uri="{FF2B5EF4-FFF2-40B4-BE49-F238E27FC236}">
                  <a16:creationId xmlns:a16="http://schemas.microsoft.com/office/drawing/2014/main" id="{5A01CF64-7ED1-446F-B7CB-38AA053F18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0291" y="1810892"/>
              <a:ext cx="1313528" cy="1258798"/>
            </a:xfrm>
            <a:prstGeom prst="rect">
              <a:avLst/>
            </a:prstGeom>
          </p:spPr>
        </p:pic>
        <p:sp>
          <p:nvSpPr>
            <p:cNvPr id="24" name="Dikdörtgen: Köşeleri Yuvarlatılmış 23">
              <a:extLst>
                <a:ext uri="{FF2B5EF4-FFF2-40B4-BE49-F238E27FC236}">
                  <a16:creationId xmlns:a16="http://schemas.microsoft.com/office/drawing/2014/main" id="{B79BB80E-1018-4E56-BFE7-E6A777ACB2C6}"/>
                </a:ext>
              </a:extLst>
            </p:cNvPr>
            <p:cNvSpPr/>
            <p:nvPr/>
          </p:nvSpPr>
          <p:spPr>
            <a:xfrm>
              <a:off x="107196" y="3068960"/>
              <a:ext cx="1800000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Bağımsızlık</a:t>
              </a:r>
            </a:p>
          </p:txBody>
        </p:sp>
      </p:grpSp>
      <p:grpSp>
        <p:nvGrpSpPr>
          <p:cNvPr id="47" name="Grup 46">
            <a:extLst>
              <a:ext uri="{FF2B5EF4-FFF2-40B4-BE49-F238E27FC236}">
                <a16:creationId xmlns:a16="http://schemas.microsoft.com/office/drawing/2014/main" id="{1986A1CC-70AB-46B7-8F39-698F9DAE2CA3}"/>
              </a:ext>
            </a:extLst>
          </p:cNvPr>
          <p:cNvGrpSpPr/>
          <p:nvPr/>
        </p:nvGrpSpPr>
        <p:grpSpPr>
          <a:xfrm>
            <a:off x="4398526" y="1772816"/>
            <a:ext cx="1850156" cy="1574073"/>
            <a:chOff x="4295800" y="1810892"/>
            <a:chExt cx="1850156" cy="1574073"/>
          </a:xfrm>
        </p:grpSpPr>
        <p:pic>
          <p:nvPicPr>
            <p:cNvPr id="29" name="Resim 28">
              <a:extLst>
                <a:ext uri="{FF2B5EF4-FFF2-40B4-BE49-F238E27FC236}">
                  <a16:creationId xmlns:a16="http://schemas.microsoft.com/office/drawing/2014/main" id="{89342054-9E4B-4B27-A418-56A1A4965C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26461" y="1810892"/>
              <a:ext cx="1209499" cy="1157746"/>
            </a:xfrm>
            <a:prstGeom prst="rect">
              <a:avLst/>
            </a:prstGeom>
          </p:spPr>
        </p:pic>
        <p:sp>
          <p:nvSpPr>
            <p:cNvPr id="31" name="Dikdörtgen: Köşeleri Yuvarlatılmış 30">
              <a:extLst>
                <a:ext uri="{FF2B5EF4-FFF2-40B4-BE49-F238E27FC236}">
                  <a16:creationId xmlns:a16="http://schemas.microsoft.com/office/drawing/2014/main" id="{27CCBE07-663C-4CA9-A2DA-AD83E7390F02}"/>
                </a:ext>
              </a:extLst>
            </p:cNvPr>
            <p:cNvSpPr/>
            <p:nvPr/>
          </p:nvSpPr>
          <p:spPr>
            <a:xfrm>
              <a:off x="4295800" y="2996952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Güvenlik</a:t>
              </a:r>
            </a:p>
          </p:txBody>
        </p:sp>
      </p:grpSp>
      <p:grpSp>
        <p:nvGrpSpPr>
          <p:cNvPr id="48" name="Grup 47">
            <a:extLst>
              <a:ext uri="{FF2B5EF4-FFF2-40B4-BE49-F238E27FC236}">
                <a16:creationId xmlns:a16="http://schemas.microsoft.com/office/drawing/2014/main" id="{6319E78D-8940-482F-A13C-8A698D9AA27F}"/>
              </a:ext>
            </a:extLst>
          </p:cNvPr>
          <p:cNvGrpSpPr/>
          <p:nvPr/>
        </p:nvGrpSpPr>
        <p:grpSpPr>
          <a:xfrm>
            <a:off x="6413322" y="1818888"/>
            <a:ext cx="1850156" cy="1528001"/>
            <a:chOff x="6449711" y="1856964"/>
            <a:chExt cx="1850156" cy="1528001"/>
          </a:xfrm>
        </p:grpSpPr>
        <p:pic>
          <p:nvPicPr>
            <p:cNvPr id="35" name="Resim 34">
              <a:extLst>
                <a:ext uri="{FF2B5EF4-FFF2-40B4-BE49-F238E27FC236}">
                  <a16:creationId xmlns:a16="http://schemas.microsoft.com/office/drawing/2014/main" id="{9C4CAFB6-D078-47FA-ACB1-9F546FD7F5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6456040" y="1856964"/>
              <a:ext cx="1601751" cy="1063356"/>
            </a:xfrm>
            <a:prstGeom prst="rect">
              <a:avLst/>
            </a:prstGeom>
          </p:spPr>
        </p:pic>
        <p:sp>
          <p:nvSpPr>
            <p:cNvPr id="32" name="Dikdörtgen: Köşeleri Yuvarlatılmış 31">
              <a:extLst>
                <a:ext uri="{FF2B5EF4-FFF2-40B4-BE49-F238E27FC236}">
                  <a16:creationId xmlns:a16="http://schemas.microsoft.com/office/drawing/2014/main" id="{0F8DED75-77FF-4E5D-93E4-D03D8570FA98}"/>
                </a:ext>
              </a:extLst>
            </p:cNvPr>
            <p:cNvSpPr/>
            <p:nvPr/>
          </p:nvSpPr>
          <p:spPr>
            <a:xfrm>
              <a:off x="6449711" y="2996952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Ekonomi</a:t>
              </a:r>
            </a:p>
          </p:txBody>
        </p:sp>
      </p:grpSp>
      <p:grpSp>
        <p:nvGrpSpPr>
          <p:cNvPr id="46" name="Grup 45">
            <a:extLst>
              <a:ext uri="{FF2B5EF4-FFF2-40B4-BE49-F238E27FC236}">
                <a16:creationId xmlns:a16="http://schemas.microsoft.com/office/drawing/2014/main" id="{FCE96798-03EC-4A05-B146-B62ECF7B386D}"/>
              </a:ext>
            </a:extLst>
          </p:cNvPr>
          <p:cNvGrpSpPr/>
          <p:nvPr/>
        </p:nvGrpSpPr>
        <p:grpSpPr>
          <a:xfrm>
            <a:off x="2071836" y="1885267"/>
            <a:ext cx="2162050" cy="1461622"/>
            <a:chOff x="1953192" y="1810892"/>
            <a:chExt cx="2162050" cy="1461622"/>
          </a:xfrm>
        </p:grpSpPr>
        <p:pic>
          <p:nvPicPr>
            <p:cNvPr id="27" name="Resim 26">
              <a:extLst>
                <a:ext uri="{FF2B5EF4-FFF2-40B4-BE49-F238E27FC236}">
                  <a16:creationId xmlns:a16="http://schemas.microsoft.com/office/drawing/2014/main" id="{6A41451C-BB6B-4BF0-8BA5-B0DA47C9991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53192" y="1810892"/>
              <a:ext cx="2110994" cy="1101912"/>
            </a:xfrm>
            <a:prstGeom prst="rect">
              <a:avLst/>
            </a:prstGeom>
          </p:spPr>
        </p:pic>
        <p:sp>
          <p:nvSpPr>
            <p:cNvPr id="26" name="Dikdörtgen: Köşeleri Yuvarlatılmış 25">
              <a:extLst>
                <a:ext uri="{FF2B5EF4-FFF2-40B4-BE49-F238E27FC236}">
                  <a16:creationId xmlns:a16="http://schemas.microsoft.com/office/drawing/2014/main" id="{59713818-8BB6-46FC-94EE-65DC9C574B80}"/>
                </a:ext>
              </a:extLst>
            </p:cNvPr>
            <p:cNvSpPr/>
            <p:nvPr/>
          </p:nvSpPr>
          <p:spPr>
            <a:xfrm>
              <a:off x="2265086" y="2884501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Vatan bütünlüğü</a:t>
              </a:r>
            </a:p>
          </p:txBody>
        </p:sp>
      </p:grpSp>
      <p:grpSp>
        <p:nvGrpSpPr>
          <p:cNvPr id="49" name="Grup 48">
            <a:extLst>
              <a:ext uri="{FF2B5EF4-FFF2-40B4-BE49-F238E27FC236}">
                <a16:creationId xmlns:a16="http://schemas.microsoft.com/office/drawing/2014/main" id="{D26724B6-01B7-4CE2-8F01-68B77278F873}"/>
              </a:ext>
            </a:extLst>
          </p:cNvPr>
          <p:cNvGrpSpPr/>
          <p:nvPr/>
        </p:nvGrpSpPr>
        <p:grpSpPr>
          <a:xfrm>
            <a:off x="8428118" y="1772816"/>
            <a:ext cx="1850156" cy="1574073"/>
            <a:chOff x="8485949" y="1810892"/>
            <a:chExt cx="1850156" cy="1574073"/>
          </a:xfrm>
        </p:grpSpPr>
        <p:pic>
          <p:nvPicPr>
            <p:cNvPr id="38" name="Resim 37">
              <a:extLst>
                <a:ext uri="{FF2B5EF4-FFF2-40B4-BE49-F238E27FC236}">
                  <a16:creationId xmlns:a16="http://schemas.microsoft.com/office/drawing/2014/main" id="{4B8B6887-D1A2-423F-B9BB-256483B46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485949" y="1810892"/>
              <a:ext cx="1795063" cy="1109428"/>
            </a:xfrm>
            <a:prstGeom prst="rect">
              <a:avLst/>
            </a:prstGeom>
          </p:spPr>
        </p:pic>
        <p:sp>
          <p:nvSpPr>
            <p:cNvPr id="37" name="Dikdörtgen: Köşeleri Yuvarlatılmış 36">
              <a:extLst>
                <a:ext uri="{FF2B5EF4-FFF2-40B4-BE49-F238E27FC236}">
                  <a16:creationId xmlns:a16="http://schemas.microsoft.com/office/drawing/2014/main" id="{7992618D-5562-43C8-A70F-B047C8B092E7}"/>
                </a:ext>
              </a:extLst>
            </p:cNvPr>
            <p:cNvSpPr/>
            <p:nvPr/>
          </p:nvSpPr>
          <p:spPr>
            <a:xfrm>
              <a:off x="8485949" y="2996952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Kültür</a:t>
              </a:r>
            </a:p>
          </p:txBody>
        </p:sp>
      </p:grpSp>
      <p:grpSp>
        <p:nvGrpSpPr>
          <p:cNvPr id="50" name="Grup 49">
            <a:extLst>
              <a:ext uri="{FF2B5EF4-FFF2-40B4-BE49-F238E27FC236}">
                <a16:creationId xmlns:a16="http://schemas.microsoft.com/office/drawing/2014/main" id="{E073D1F3-243B-4B71-86E5-7A11273831F3}"/>
              </a:ext>
            </a:extLst>
          </p:cNvPr>
          <p:cNvGrpSpPr/>
          <p:nvPr/>
        </p:nvGrpSpPr>
        <p:grpSpPr>
          <a:xfrm>
            <a:off x="10442913" y="1849448"/>
            <a:ext cx="1895731" cy="1497441"/>
            <a:chOff x="10442913" y="1810892"/>
            <a:chExt cx="1895731" cy="1497441"/>
          </a:xfrm>
        </p:grpSpPr>
        <p:sp>
          <p:nvSpPr>
            <p:cNvPr id="40" name="Dikdörtgen: Köşeleri Yuvarlatılmış 39">
              <a:extLst>
                <a:ext uri="{FF2B5EF4-FFF2-40B4-BE49-F238E27FC236}">
                  <a16:creationId xmlns:a16="http://schemas.microsoft.com/office/drawing/2014/main" id="{4AD1991A-CB53-4D15-9933-F3E1151B18EC}"/>
                </a:ext>
              </a:extLst>
            </p:cNvPr>
            <p:cNvSpPr/>
            <p:nvPr/>
          </p:nvSpPr>
          <p:spPr>
            <a:xfrm>
              <a:off x="10488488" y="2920320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Sanat</a:t>
              </a:r>
            </a:p>
          </p:txBody>
        </p:sp>
        <p:pic>
          <p:nvPicPr>
            <p:cNvPr id="41" name="Resim 40">
              <a:extLst>
                <a:ext uri="{FF2B5EF4-FFF2-40B4-BE49-F238E27FC236}">
                  <a16:creationId xmlns:a16="http://schemas.microsoft.com/office/drawing/2014/main" id="{F2412ED2-B9E5-4145-96C2-5AD5EF2C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442913" y="1810892"/>
              <a:ext cx="1701759" cy="1186060"/>
            </a:xfrm>
            <a:prstGeom prst="rect">
              <a:avLst/>
            </a:prstGeom>
          </p:spPr>
        </p:pic>
      </p:grpSp>
      <p:grpSp>
        <p:nvGrpSpPr>
          <p:cNvPr id="58" name="Grup 57">
            <a:extLst>
              <a:ext uri="{FF2B5EF4-FFF2-40B4-BE49-F238E27FC236}">
                <a16:creationId xmlns:a16="http://schemas.microsoft.com/office/drawing/2014/main" id="{987E3BA0-E720-4417-8044-A676C4E7F537}"/>
              </a:ext>
            </a:extLst>
          </p:cNvPr>
          <p:cNvGrpSpPr/>
          <p:nvPr/>
        </p:nvGrpSpPr>
        <p:grpSpPr>
          <a:xfrm>
            <a:off x="3575720" y="3589773"/>
            <a:ext cx="2009318" cy="1677553"/>
            <a:chOff x="27535" y="3577553"/>
            <a:chExt cx="2009318" cy="1677553"/>
          </a:xfrm>
        </p:grpSpPr>
        <p:sp>
          <p:nvSpPr>
            <p:cNvPr id="25" name="Dikdörtgen: Köşeleri Yuvarlatılmış 24">
              <a:extLst>
                <a:ext uri="{FF2B5EF4-FFF2-40B4-BE49-F238E27FC236}">
                  <a16:creationId xmlns:a16="http://schemas.microsoft.com/office/drawing/2014/main" id="{33ED8338-ECA1-4FEA-B70F-4DE149FEB651}"/>
                </a:ext>
              </a:extLst>
            </p:cNvPr>
            <p:cNvSpPr/>
            <p:nvPr/>
          </p:nvSpPr>
          <p:spPr>
            <a:xfrm>
              <a:off x="186697" y="4867093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Bilim</a:t>
              </a:r>
            </a:p>
          </p:txBody>
        </p:sp>
        <p:pic>
          <p:nvPicPr>
            <p:cNvPr id="53" name="Resim 52">
              <a:extLst>
                <a:ext uri="{FF2B5EF4-FFF2-40B4-BE49-F238E27FC236}">
                  <a16:creationId xmlns:a16="http://schemas.microsoft.com/office/drawing/2014/main" id="{F1B5C616-C561-4C98-8BE6-56EB05B19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7535" y="3577553"/>
              <a:ext cx="1793894" cy="1289540"/>
            </a:xfrm>
            <a:prstGeom prst="rect">
              <a:avLst/>
            </a:prstGeom>
          </p:spPr>
        </p:pic>
      </p:grpSp>
      <p:grpSp>
        <p:nvGrpSpPr>
          <p:cNvPr id="59" name="Grup 58">
            <a:extLst>
              <a:ext uri="{FF2B5EF4-FFF2-40B4-BE49-F238E27FC236}">
                <a16:creationId xmlns:a16="http://schemas.microsoft.com/office/drawing/2014/main" id="{048AF1A3-571C-4E9F-B34B-200DE34EB80A}"/>
              </a:ext>
            </a:extLst>
          </p:cNvPr>
          <p:cNvGrpSpPr/>
          <p:nvPr/>
        </p:nvGrpSpPr>
        <p:grpSpPr>
          <a:xfrm>
            <a:off x="6262068" y="3641730"/>
            <a:ext cx="1850156" cy="1625596"/>
            <a:chOff x="5240606" y="3456822"/>
            <a:chExt cx="1850156" cy="1625596"/>
          </a:xfrm>
        </p:grpSpPr>
        <p:sp>
          <p:nvSpPr>
            <p:cNvPr id="51" name="Dikdörtgen: Köşeleri Yuvarlatılmış 50">
              <a:extLst>
                <a:ext uri="{FF2B5EF4-FFF2-40B4-BE49-F238E27FC236}">
                  <a16:creationId xmlns:a16="http://schemas.microsoft.com/office/drawing/2014/main" id="{81EB9A57-9CF5-475A-BFB6-3A6F0F7AC360}"/>
                </a:ext>
              </a:extLst>
            </p:cNvPr>
            <p:cNvSpPr/>
            <p:nvPr/>
          </p:nvSpPr>
          <p:spPr>
            <a:xfrm>
              <a:off x="5240606" y="4694405"/>
              <a:ext cx="1850156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/>
                <a:t>Teknoloji</a:t>
              </a:r>
            </a:p>
          </p:txBody>
        </p:sp>
        <p:pic>
          <p:nvPicPr>
            <p:cNvPr id="55" name="Resim 54">
              <a:extLst>
                <a:ext uri="{FF2B5EF4-FFF2-40B4-BE49-F238E27FC236}">
                  <a16:creationId xmlns:a16="http://schemas.microsoft.com/office/drawing/2014/main" id="{E2676956-4A6F-41D4-90B5-7FBA36D93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356030" y="3456822"/>
              <a:ext cx="1202310" cy="1127887"/>
            </a:xfrm>
            <a:prstGeom prst="rect">
              <a:avLst/>
            </a:prstGeom>
          </p:spPr>
        </p:pic>
      </p:grpSp>
      <p:sp>
        <p:nvSpPr>
          <p:cNvPr id="60" name="Dikdörtgen: Köşeleri Yuvarlatılmış 59">
            <a:extLst>
              <a:ext uri="{FF2B5EF4-FFF2-40B4-BE49-F238E27FC236}">
                <a16:creationId xmlns:a16="http://schemas.microsoft.com/office/drawing/2014/main" id="{6FD9174F-8ECD-49F7-82E1-985E5336235D}"/>
              </a:ext>
            </a:extLst>
          </p:cNvPr>
          <p:cNvSpPr/>
          <p:nvPr/>
        </p:nvSpPr>
        <p:spPr>
          <a:xfrm>
            <a:off x="294442" y="5560336"/>
            <a:ext cx="11603117" cy="6926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ea typeface="Google Sans"/>
                <a:cs typeface="Google Sans"/>
              </a:rPr>
              <a:t>Gibi değerleri kapsayan tüm hayati gelişmelere </a:t>
            </a:r>
            <a:r>
              <a:rPr lang="tr-TR" sz="32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ea typeface="Google Sans"/>
                <a:cs typeface="Google Sans"/>
              </a:rPr>
              <a:t>millî mesele</a:t>
            </a:r>
            <a:r>
              <a:rPr lang="tr-T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ea typeface="Google Sans"/>
                <a:cs typeface="Google Sans"/>
              </a:rPr>
              <a:t> </a:t>
            </a:r>
            <a:r>
              <a:rPr lang="tr-T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ea typeface="Google Sans"/>
                <a:cs typeface="Google Sans"/>
              </a:rPr>
              <a:t>denir.</a:t>
            </a:r>
            <a:endParaRPr lang="tr-T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Akış Çizelgesi: Depolanmış Veri 60">
            <a:extLst>
              <a:ext uri="{FF2B5EF4-FFF2-40B4-BE49-F238E27FC236}">
                <a16:creationId xmlns:a16="http://schemas.microsoft.com/office/drawing/2014/main" id="{6B72E8A7-7706-4550-AC23-65144730E6AB}"/>
              </a:ext>
            </a:extLst>
          </p:cNvPr>
          <p:cNvSpPr/>
          <p:nvPr/>
        </p:nvSpPr>
        <p:spPr>
          <a:xfrm flipH="1">
            <a:off x="3400504" y="2430191"/>
            <a:ext cx="7775589" cy="1930649"/>
          </a:xfrm>
          <a:prstGeom prst="roundRect">
            <a:avLst/>
          </a:prstGeom>
          <a:solidFill>
            <a:srgbClr val="66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6007100" algn="l"/>
                <a:tab pos="6099175" algn="l"/>
                <a:tab pos="6632575" algn="l"/>
                <a:tab pos="6724650" algn="l"/>
              </a:tabLst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Millî meseleler yalnızca devlet yöneticilerini değil, </a:t>
            </a:r>
          </a:p>
          <a:p>
            <a:pPr algn="ctr">
              <a:tabLst>
                <a:tab pos="6007100" algn="l"/>
                <a:tab pos="6099175" algn="l"/>
                <a:tab pos="6632575" algn="l"/>
                <a:tab pos="6724650" algn="l"/>
              </a:tabLst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toplumun her bir ferdini doğrudan ilgilendirir. </a:t>
            </a:r>
          </a:p>
          <a:p>
            <a:pPr algn="ctr">
              <a:tabLst>
                <a:tab pos="6007100" algn="l"/>
                <a:tab pos="6099175" algn="l"/>
                <a:tab pos="6632575" algn="l"/>
                <a:tab pos="6724650" algn="l"/>
              </a:tabLst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nedenle millî meselelerde </a:t>
            </a:r>
          </a:p>
          <a:p>
            <a:pPr algn="ctr">
              <a:tabLst>
                <a:tab pos="6007100" algn="l"/>
                <a:tab pos="6099175" algn="l"/>
                <a:tab pos="6632575" algn="l"/>
                <a:tab pos="6724650" algn="l"/>
              </a:tabLst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ORTAK HAREKET ETMEK, </a:t>
            </a:r>
          </a:p>
          <a:p>
            <a:pPr algn="ctr">
              <a:tabLst>
                <a:tab pos="6007100" algn="l"/>
                <a:tab pos="6099175" algn="l"/>
                <a:tab pos="6632575" algn="l"/>
                <a:tab pos="6724650" algn="l"/>
              </a:tabLst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BİRLİK VE BERABERLİĞİ SAĞLAMAK </a:t>
            </a:r>
          </a:p>
          <a:p>
            <a:pPr algn="ctr">
              <a:tabLst>
                <a:tab pos="6007100" algn="l"/>
                <a:tab pos="6099175" algn="l"/>
                <a:tab pos="6632575" algn="l"/>
                <a:tab pos="6724650" algn="l"/>
              </a:tabLst>
            </a:pPr>
            <a:r>
              <a:rPr lang="tr-T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 zorunluluktur.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C8DE62D-E3DA-4DB4-B299-248F4F5E0CD5}"/>
              </a:ext>
            </a:extLst>
          </p:cNvPr>
          <p:cNvSpPr/>
          <p:nvPr/>
        </p:nvSpPr>
        <p:spPr>
          <a:xfrm>
            <a:off x="10120164" y="2436223"/>
            <a:ext cx="2066180" cy="1930649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3" name="Şimşek İşareti 62">
            <a:extLst>
              <a:ext uri="{FF2B5EF4-FFF2-40B4-BE49-F238E27FC236}">
                <a16:creationId xmlns:a16="http://schemas.microsoft.com/office/drawing/2014/main" id="{3D0F2E32-3B65-483E-9C5F-1BB8DB454F1B}"/>
              </a:ext>
            </a:extLst>
          </p:cNvPr>
          <p:cNvSpPr/>
          <p:nvPr/>
        </p:nvSpPr>
        <p:spPr>
          <a:xfrm rot="923396">
            <a:off x="10674589" y="2975118"/>
            <a:ext cx="1029426" cy="1044216"/>
          </a:xfrm>
          <a:prstGeom prst="lightningBolt">
            <a:avLst/>
          </a:prstGeom>
          <a:solidFill>
            <a:srgbClr val="FFFF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00"/>
              </a:solidFill>
            </a:endParaRPr>
          </a:p>
        </p:txBody>
      </p:sp>
      <p:sp>
        <p:nvSpPr>
          <p:cNvPr id="45" name="Eylem Düğmesi: Girişe Git 44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DA409186-7118-4A3D-B047-ED49F72A4146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28624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500"/>
                            </p:stCondLst>
                            <p:childTnLst>
                              <p:par>
                                <p:cTn id="89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4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71E42"/>
                                      </p:to>
                                    </p:animClr>
                                    <p:animClr clrSpc="rgb" dir="cw">
                                      <p:cBhvr>
                                        <p:cTn id="123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71E42"/>
                                      </p:to>
                                    </p:animClr>
                                    <p:set>
                                      <p:cBhvr>
                                        <p:cTn id="124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60" grpId="0" animBg="1"/>
      <p:bldP spid="61" grpId="0" animBg="1"/>
      <p:bldP spid="62" grpId="0" animBg="1"/>
      <p:bldP spid="62" grpId="1" animBg="1"/>
      <p:bldP spid="63" grpId="0" animBg="1"/>
      <p:bldP spid="6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7D395F74-3966-EA92-384B-AAB232904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256EBE57-8C86-D095-1954-42ACC4769F2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F99EF425-FCBC-4191-2F25-17FD5CE9A09D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7581B84B-058E-2758-5AF0-DFAFCA0FD678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4222AF60-88C9-C1C3-AADA-18A8B7BFE78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grpSp>
        <p:nvGrpSpPr>
          <p:cNvPr id="8" name="Grup 7">
            <a:extLst>
              <a:ext uri="{FF2B5EF4-FFF2-40B4-BE49-F238E27FC236}">
                <a16:creationId xmlns:a16="http://schemas.microsoft.com/office/drawing/2014/main" id="{8EA6506C-2EC2-3C16-8DBC-BE544698C1A4}"/>
              </a:ext>
            </a:extLst>
          </p:cNvPr>
          <p:cNvGrpSpPr/>
          <p:nvPr/>
        </p:nvGrpSpPr>
        <p:grpSpPr>
          <a:xfrm>
            <a:off x="119336" y="2703765"/>
            <a:ext cx="10067910" cy="3938210"/>
            <a:chOff x="325531" y="724411"/>
            <a:chExt cx="10237562" cy="3812770"/>
          </a:xfrm>
        </p:grpSpPr>
        <p:sp>
          <p:nvSpPr>
            <p:cNvPr id="9" name="Akış Çizelgesi: Delikli Teyp 8">
              <a:extLst>
                <a:ext uri="{FF2B5EF4-FFF2-40B4-BE49-F238E27FC236}">
                  <a16:creationId xmlns:a16="http://schemas.microsoft.com/office/drawing/2014/main" id="{9635C64F-563E-AE16-7414-DDF3E5DB3D82}"/>
                </a:ext>
              </a:extLst>
            </p:cNvPr>
            <p:cNvSpPr/>
            <p:nvPr/>
          </p:nvSpPr>
          <p:spPr>
            <a:xfrm>
              <a:off x="325531" y="2320819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4</a:t>
              </a:r>
              <a:r>
                <a:rPr lang="tr-TR" b="1" dirty="0"/>
                <a:t>4. </a:t>
              </a:r>
              <a:r>
                <a:rPr lang="tr-TR" sz="1800" b="1" dirty="0"/>
                <a:t>sayfadaki etkinliği yapalım</a:t>
              </a:r>
            </a:p>
          </p:txBody>
        </p:sp>
        <p:cxnSp>
          <p:nvCxnSpPr>
            <p:cNvPr id="10" name="Düz Ok Bağlayıcısı 9">
              <a:extLst>
                <a:ext uri="{FF2B5EF4-FFF2-40B4-BE49-F238E27FC236}">
                  <a16:creationId xmlns:a16="http://schemas.microsoft.com/office/drawing/2014/main" id="{EEE40B9F-F089-AA20-E2BA-1A9B152632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624" y="3429000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11" name="Resim 10">
              <a:extLst>
                <a:ext uri="{FF2B5EF4-FFF2-40B4-BE49-F238E27FC236}">
                  <a16:creationId xmlns:a16="http://schemas.microsoft.com/office/drawing/2014/main" id="{C5AD4BD5-3820-78ED-E5A3-6F3A2E4390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 rot="10800000" flipV="1">
              <a:off x="3085884" y="724411"/>
              <a:ext cx="7477209" cy="3637378"/>
            </a:xfrm>
            <a:prstGeom prst="rect">
              <a:avLst/>
            </a:prstGeom>
          </p:spPr>
        </p:pic>
      </p:grpSp>
      <p:sp>
        <p:nvSpPr>
          <p:cNvPr id="20" name="Dikdörtgen 19">
            <a:extLst>
              <a:ext uri="{FF2B5EF4-FFF2-40B4-BE49-F238E27FC236}">
                <a16:creationId xmlns:a16="http://schemas.microsoft.com/office/drawing/2014/main" id="{8DE90D78-8379-6745-B075-A19DDF13D2F3}"/>
              </a:ext>
            </a:extLst>
          </p:cNvPr>
          <p:cNvSpPr/>
          <p:nvPr/>
        </p:nvSpPr>
        <p:spPr>
          <a:xfrm>
            <a:off x="4772561" y="-86618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FEC54B3E-15CB-41CC-85B4-7A0C2219969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162469" y="692696"/>
            <a:ext cx="8349223" cy="6165303"/>
          </a:xfrm>
          <a:prstGeom prst="rect">
            <a:avLst/>
          </a:prstGeom>
        </p:spPr>
      </p:pic>
      <p:sp>
        <p:nvSpPr>
          <p:cNvPr id="14" name="Dikdörtgen 13">
            <a:extLst>
              <a:ext uri="{FF2B5EF4-FFF2-40B4-BE49-F238E27FC236}">
                <a16:creationId xmlns:a16="http://schemas.microsoft.com/office/drawing/2014/main" id="{FB1048B3-DFC7-4DBD-948C-9E35877534E0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24</a:t>
            </a:r>
          </a:p>
        </p:txBody>
      </p:sp>
      <p:sp>
        <p:nvSpPr>
          <p:cNvPr id="15" name="Metin kutusu 14">
            <a:extLst>
              <a:ext uri="{FF2B5EF4-FFF2-40B4-BE49-F238E27FC236}">
                <a16:creationId xmlns:a16="http://schemas.microsoft.com/office/drawing/2014/main" id="{79E43EC2-2292-4D92-BE69-28E660A2B948}"/>
              </a:ext>
            </a:extLst>
          </p:cNvPr>
          <p:cNvSpPr txBox="1"/>
          <p:nvPr/>
        </p:nvSpPr>
        <p:spPr>
          <a:xfrm>
            <a:off x="2452960" y="2020778"/>
            <a:ext cx="7691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Doğal afetlerde devlet ve millet el ele vererek yaraları sarmak için seferber olmuştur.</a:t>
            </a:r>
          </a:p>
        </p:txBody>
      </p:sp>
      <p:sp>
        <p:nvSpPr>
          <p:cNvPr id="16" name="Metin kutusu 15">
            <a:extLst>
              <a:ext uri="{FF2B5EF4-FFF2-40B4-BE49-F238E27FC236}">
                <a16:creationId xmlns:a16="http://schemas.microsoft.com/office/drawing/2014/main" id="{A91475DB-4446-45C4-B955-4A863EF47A5B}"/>
              </a:ext>
            </a:extLst>
          </p:cNvPr>
          <p:cNvSpPr txBox="1"/>
          <p:nvPr/>
        </p:nvSpPr>
        <p:spPr>
          <a:xfrm>
            <a:off x="2452960" y="2728664"/>
            <a:ext cx="7691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Bilim, spor ve sanat alanındaki uluslararası başarılarda tüm millet ortak bir gurur ve sevinç yaşayarak destek vermiştir.</a:t>
            </a:r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id="{6537E02D-7B53-4D8A-826E-BC1A37A53A20}"/>
              </a:ext>
            </a:extLst>
          </p:cNvPr>
          <p:cNvSpPr txBox="1"/>
          <p:nvPr/>
        </p:nvSpPr>
        <p:spPr>
          <a:xfrm>
            <a:off x="2452960" y="3444395"/>
            <a:ext cx="7691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Demokrasiye ve milli iradeye yönelik tehditler karşısında halk canı pahasına alanlara çıkıp iradesini korumuştur.</a:t>
            </a:r>
          </a:p>
        </p:txBody>
      </p:sp>
      <p:sp>
        <p:nvSpPr>
          <p:cNvPr id="18" name="Eylem Düğmesi: Girişe Git 17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8768D0C4-7970-4097-BDD5-B9E32B3A27F0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91015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250" decel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7357 -0.74722 L 3.75E-6 1.11022E-16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72" y="373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elikopter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200" decel="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11022E-16 L 1.01054 -0.9162 " pathEditMode="relative" rAng="0" ptsTypes="AA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1" y="-458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elikopterWAV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 6">
            <a:extLst>
              <a:ext uri="{FF2B5EF4-FFF2-40B4-BE49-F238E27FC236}">
                <a16:creationId xmlns:a16="http://schemas.microsoft.com/office/drawing/2014/main" id="{F50FB378-63F0-4A26-9893-ACB40BF7DF17}"/>
              </a:ext>
            </a:extLst>
          </p:cNvPr>
          <p:cNvGrpSpPr/>
          <p:nvPr/>
        </p:nvGrpSpPr>
        <p:grpSpPr>
          <a:xfrm>
            <a:off x="8976320" y="1289288"/>
            <a:ext cx="3024336" cy="2911273"/>
            <a:chOff x="8812305" y="1960867"/>
            <a:chExt cx="3379696" cy="3484356"/>
          </a:xfrm>
        </p:grpSpPr>
        <p:sp>
          <p:nvSpPr>
            <p:cNvPr id="17" name="Dikdörtgen: Köşeleri Yuvarlatılmış 16">
              <a:extLst>
                <a:ext uri="{FF2B5EF4-FFF2-40B4-BE49-F238E27FC236}">
                  <a16:creationId xmlns:a16="http://schemas.microsoft.com/office/drawing/2014/main" id="{9C0CB085-C1D3-4E2F-82A2-EEFCE0980527}"/>
                </a:ext>
              </a:extLst>
            </p:cNvPr>
            <p:cNvSpPr/>
            <p:nvPr/>
          </p:nvSpPr>
          <p:spPr>
            <a:xfrm>
              <a:off x="8812305" y="2132856"/>
              <a:ext cx="3379696" cy="3312367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Türk milletinin birlik ve beraberliğini, devlet yöneticilerinin millete karşı sorumluluklarını ve vatan sevgisini ilke edinen millî kimlik bilincinin en eski ve en güçlü örneklerindendir.</a:t>
              </a:r>
            </a:p>
          </p:txBody>
        </p:sp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9D20048D-FC39-4BC2-AECC-FB54DC262649}"/>
                </a:ext>
              </a:extLst>
            </p:cNvPr>
            <p:cNvSpPr/>
            <p:nvPr/>
          </p:nvSpPr>
          <p:spPr>
            <a:xfrm>
              <a:off x="9032429" y="1960867"/>
              <a:ext cx="2009954" cy="38801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Orhun Yazıtları</a:t>
              </a:r>
            </a:p>
          </p:txBody>
        </p:sp>
      </p:grpSp>
      <p:sp>
        <p:nvSpPr>
          <p:cNvPr id="16" name="Dikdörtgen: Köşeleri Yuvarlatılmış 15">
            <a:extLst>
              <a:ext uri="{FF2B5EF4-FFF2-40B4-BE49-F238E27FC236}">
                <a16:creationId xmlns:a16="http://schemas.microsoft.com/office/drawing/2014/main" id="{627405B9-04F6-421A-BDBB-FF7BF6FBA210}"/>
              </a:ext>
            </a:extLst>
          </p:cNvPr>
          <p:cNvSpPr/>
          <p:nvPr/>
        </p:nvSpPr>
        <p:spPr>
          <a:xfrm>
            <a:off x="7431602" y="2250818"/>
            <a:ext cx="2009954" cy="388013"/>
          </a:xfrm>
          <a:prstGeom prst="roundRect">
            <a:avLst/>
          </a:prstGeom>
          <a:solidFill>
            <a:srgbClr val="66FFFF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TARİHSEL KÖKENİ</a:t>
            </a:r>
          </a:p>
        </p:txBody>
      </p: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2910993" y="-15190"/>
            <a:ext cx="63700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Millî Kimlik ve Köklerimiz</a:t>
            </a:r>
            <a:endParaRPr lang="tr-T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23</a:t>
            </a:r>
          </a:p>
        </p:txBody>
      </p:sp>
      <p:sp>
        <p:nvSpPr>
          <p:cNvPr id="15" name="Dikdörtgen: Köşeleri Yuvarlatılmış 14">
            <a:extLst>
              <a:ext uri="{FF2B5EF4-FFF2-40B4-BE49-F238E27FC236}">
                <a16:creationId xmlns:a16="http://schemas.microsoft.com/office/drawing/2014/main" id="{60B1D34E-E1DC-49F6-BEC1-23B903DF4C2E}"/>
              </a:ext>
            </a:extLst>
          </p:cNvPr>
          <p:cNvSpPr/>
          <p:nvPr/>
        </p:nvSpPr>
        <p:spPr>
          <a:xfrm>
            <a:off x="4244293" y="1289288"/>
            <a:ext cx="3379697" cy="291127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Bireyin hangi değerleri savunması gerektiğini kavramasını sağlar. Geçmişle güçlü bir bağ kurdurarak bireyin toplumsal görev bilincini ve aidiyet duygusunu güçlendirir.</a:t>
            </a:r>
          </a:p>
        </p:txBody>
      </p:sp>
      <p:sp>
        <p:nvSpPr>
          <p:cNvPr id="13" name="Dikdörtgen: Köşeleri Yuvarlatılmış 12">
            <a:extLst>
              <a:ext uri="{FF2B5EF4-FFF2-40B4-BE49-F238E27FC236}">
                <a16:creationId xmlns:a16="http://schemas.microsoft.com/office/drawing/2014/main" id="{871B1B57-DD8D-4DAB-B15A-417E778304BB}"/>
              </a:ext>
            </a:extLst>
          </p:cNvPr>
          <p:cNvSpPr/>
          <p:nvPr/>
        </p:nvSpPr>
        <p:spPr>
          <a:xfrm>
            <a:off x="3181165" y="2928365"/>
            <a:ext cx="1399539" cy="388013"/>
          </a:xfrm>
          <a:prstGeom prst="roundRect">
            <a:avLst/>
          </a:prstGeom>
          <a:solidFill>
            <a:srgbClr val="66FFFF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İŞLEVİ</a:t>
            </a:r>
          </a:p>
        </p:txBody>
      </p:sp>
      <p:grpSp>
        <p:nvGrpSpPr>
          <p:cNvPr id="9" name="Grup 8">
            <a:extLst>
              <a:ext uri="{FF2B5EF4-FFF2-40B4-BE49-F238E27FC236}">
                <a16:creationId xmlns:a16="http://schemas.microsoft.com/office/drawing/2014/main" id="{497947F7-C0F3-43F3-A2B1-7B68402DE66D}"/>
              </a:ext>
            </a:extLst>
          </p:cNvPr>
          <p:cNvGrpSpPr/>
          <p:nvPr/>
        </p:nvGrpSpPr>
        <p:grpSpPr>
          <a:xfrm>
            <a:off x="52007" y="908720"/>
            <a:ext cx="3379697" cy="3672409"/>
            <a:chOff x="294443" y="823938"/>
            <a:chExt cx="3753479" cy="3666031"/>
          </a:xfrm>
        </p:grpSpPr>
        <p:sp>
          <p:nvSpPr>
            <p:cNvPr id="10" name="Dikdörtgen: Köşeleri Yuvarlatılmış 9">
              <a:extLst>
                <a:ext uri="{FF2B5EF4-FFF2-40B4-BE49-F238E27FC236}">
                  <a16:creationId xmlns:a16="http://schemas.microsoft.com/office/drawing/2014/main" id="{AA652562-A101-4297-A2E2-30946D3C1F6C}"/>
                </a:ext>
              </a:extLst>
            </p:cNvPr>
            <p:cNvSpPr/>
            <p:nvPr/>
          </p:nvSpPr>
          <p:spPr>
            <a:xfrm>
              <a:off x="294443" y="998901"/>
              <a:ext cx="3753479" cy="349106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9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Bir milletin kendine özgü düşünüş biçimi, yaşayışı, dili, töresi, gelenekleri, toplumsal değer yargıları ve kurallarıyla oluşan niteliklerin bütünüdür. Soy, dil, din, tarih, vatan ve kültür gibi köklü unsurlardan beslenir. </a:t>
              </a:r>
            </a:p>
          </p:txBody>
        </p:sp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BFCBB6EF-6526-48C5-999A-CB4A76B12DE4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MİLLİ KİMLİK</a:t>
              </a:r>
            </a:p>
          </p:txBody>
        </p:sp>
      </p:grpSp>
      <p:pic>
        <p:nvPicPr>
          <p:cNvPr id="22" name="Resim 21">
            <a:extLst>
              <a:ext uri="{FF2B5EF4-FFF2-40B4-BE49-F238E27FC236}">
                <a16:creationId xmlns:a16="http://schemas.microsoft.com/office/drawing/2014/main" id="{CE0087A0-8E2B-4083-9447-6E0A2CA61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416" y="4358761"/>
            <a:ext cx="3931350" cy="3181038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53FDD171-B2E9-4A62-9A92-4E81C1110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216" y="4005372"/>
            <a:ext cx="4896544" cy="6528724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43D1979D-5912-49A4-9299-6E911E2C9C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1824" y="3761313"/>
            <a:ext cx="2919778" cy="3299350"/>
          </a:xfrm>
          <a:prstGeom prst="rect">
            <a:avLst/>
          </a:prstGeom>
        </p:spPr>
      </p:pic>
      <p:sp>
        <p:nvSpPr>
          <p:cNvPr id="21" name="Eylem Düğmesi: Girişe Git 20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9385DAF-7284-459C-A546-1B6BB1754E61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94475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3881163" y="-99392"/>
            <a:ext cx="4429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Vatan Sevgisi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22</a:t>
            </a:r>
          </a:p>
        </p:txBody>
      </p:sp>
      <p:grpSp>
        <p:nvGrpSpPr>
          <p:cNvPr id="23" name="Grup 22">
            <a:extLst>
              <a:ext uri="{FF2B5EF4-FFF2-40B4-BE49-F238E27FC236}">
                <a16:creationId xmlns:a16="http://schemas.microsoft.com/office/drawing/2014/main" id="{A43EF5C2-8128-4B94-BD23-0DE541860FD3}"/>
              </a:ext>
            </a:extLst>
          </p:cNvPr>
          <p:cNvGrpSpPr/>
          <p:nvPr/>
        </p:nvGrpSpPr>
        <p:grpSpPr>
          <a:xfrm>
            <a:off x="35422" y="2852936"/>
            <a:ext cx="2831351" cy="2736305"/>
            <a:chOff x="191344" y="980728"/>
            <a:chExt cx="2831351" cy="2736305"/>
          </a:xfrm>
        </p:grpSpPr>
        <p:sp>
          <p:nvSpPr>
            <p:cNvPr id="6" name="Küp 5">
              <a:extLst>
                <a:ext uri="{FF2B5EF4-FFF2-40B4-BE49-F238E27FC236}">
                  <a16:creationId xmlns:a16="http://schemas.microsoft.com/office/drawing/2014/main" id="{8DCD13A6-1081-4C2E-8762-10BF6AFFEDF6}"/>
                </a:ext>
              </a:extLst>
            </p:cNvPr>
            <p:cNvSpPr/>
            <p:nvPr/>
          </p:nvSpPr>
          <p:spPr>
            <a:xfrm>
              <a:off x="191344" y="980728"/>
              <a:ext cx="2808312" cy="2736304"/>
            </a:xfrm>
            <a:prstGeom prst="cub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pic>
          <p:nvPicPr>
            <p:cNvPr id="20" name="Resim 19">
              <a:extLst>
                <a:ext uri="{FF2B5EF4-FFF2-40B4-BE49-F238E27FC236}">
                  <a16:creationId xmlns:a16="http://schemas.microsoft.com/office/drawing/2014/main" id="{BF5B6784-BB12-4D1F-BFDD-B948D120C19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/>
            <a:srcRect l="966" t="47059" r="11981"/>
            <a:stretch>
              <a:fillRect/>
            </a:stretch>
          </p:blipFill>
          <p:spPr>
            <a:xfrm>
              <a:off x="222186" y="980728"/>
              <a:ext cx="2778805" cy="648072"/>
            </a:xfrm>
            <a:custGeom>
              <a:avLst/>
              <a:gdLst>
                <a:gd name="connsiteX0" fmla="*/ 2778805 w 2778805"/>
                <a:gd name="connsiteY0" fmla="*/ 0 h 648072"/>
                <a:gd name="connsiteX1" fmla="*/ 2139893 w 2778805"/>
                <a:gd name="connsiteY1" fmla="*/ 648072 h 648072"/>
                <a:gd name="connsiteX2" fmla="*/ 0 w 2778805"/>
                <a:gd name="connsiteY2" fmla="*/ 648072 h 648072"/>
                <a:gd name="connsiteX3" fmla="*/ 626380 w 2778805"/>
                <a:gd name="connsiteY3" fmla="*/ 36977 h 648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78805" h="648072">
                  <a:moveTo>
                    <a:pt x="2778805" y="0"/>
                  </a:moveTo>
                  <a:lnTo>
                    <a:pt x="2139893" y="648072"/>
                  </a:lnTo>
                  <a:lnTo>
                    <a:pt x="0" y="648072"/>
                  </a:lnTo>
                  <a:lnTo>
                    <a:pt x="626380" y="36977"/>
                  </a:lnTo>
                  <a:close/>
                </a:path>
              </a:pathLst>
            </a:custGeom>
          </p:spPr>
        </p:pic>
        <p:pic>
          <p:nvPicPr>
            <p:cNvPr id="12" name="Resim 11">
              <a:extLst>
                <a:ext uri="{FF2B5EF4-FFF2-40B4-BE49-F238E27FC236}">
                  <a16:creationId xmlns:a16="http://schemas.microsoft.com/office/drawing/2014/main" id="{0B0EE9D8-4FA3-45A7-AE61-5ECF70899E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1652" y="1628801"/>
              <a:ext cx="2139932" cy="2088232"/>
            </a:xfrm>
            <a:prstGeom prst="rect">
              <a:avLst/>
            </a:prstGeom>
          </p:spPr>
        </p:pic>
        <p:pic>
          <p:nvPicPr>
            <p:cNvPr id="24" name="Resim 23">
              <a:extLst>
                <a:ext uri="{FF2B5EF4-FFF2-40B4-BE49-F238E27FC236}">
                  <a16:creationId xmlns:a16="http://schemas.microsoft.com/office/drawing/2014/main" id="{54B96D2F-E08C-485B-85C6-527C3AC706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24897" r="1286" b="50000"/>
            <a:stretch>
              <a:fillRect/>
            </a:stretch>
          </p:blipFill>
          <p:spPr>
            <a:xfrm rot="16200000">
              <a:off x="1336587" y="2030924"/>
              <a:ext cx="2701105" cy="671111"/>
            </a:xfrm>
            <a:custGeom>
              <a:avLst/>
              <a:gdLst>
                <a:gd name="connsiteX0" fmla="*/ 2701105 w 2701105"/>
                <a:gd name="connsiteY0" fmla="*/ 671111 h 671111"/>
                <a:gd name="connsiteX1" fmla="*/ 694480 w 2701105"/>
                <a:gd name="connsiteY1" fmla="*/ 659537 h 671111"/>
                <a:gd name="connsiteX2" fmla="*/ 0 w 2701105"/>
                <a:gd name="connsiteY2" fmla="*/ 11575 h 671111"/>
                <a:gd name="connsiteX3" fmla="*/ 0 w 2701105"/>
                <a:gd name="connsiteY3" fmla="*/ 11575 h 671111"/>
                <a:gd name="connsiteX4" fmla="*/ 2087646 w 2701105"/>
                <a:gd name="connsiteY4" fmla="*/ 0 h 671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1105" h="671111">
                  <a:moveTo>
                    <a:pt x="2701105" y="671111"/>
                  </a:moveTo>
                  <a:lnTo>
                    <a:pt x="694480" y="659537"/>
                  </a:lnTo>
                  <a:lnTo>
                    <a:pt x="0" y="11575"/>
                  </a:lnTo>
                  <a:lnTo>
                    <a:pt x="0" y="11575"/>
                  </a:lnTo>
                  <a:lnTo>
                    <a:pt x="2087646" y="0"/>
                  </a:lnTo>
                  <a:close/>
                </a:path>
              </a:pathLst>
            </a:custGeom>
          </p:spPr>
        </p:pic>
      </p:grpSp>
      <p:grpSp>
        <p:nvGrpSpPr>
          <p:cNvPr id="26" name="Grup 25">
            <a:extLst>
              <a:ext uri="{FF2B5EF4-FFF2-40B4-BE49-F238E27FC236}">
                <a16:creationId xmlns:a16="http://schemas.microsoft.com/office/drawing/2014/main" id="{AFE40ED6-45D5-46C3-9E00-A4A683BB7A36}"/>
              </a:ext>
            </a:extLst>
          </p:cNvPr>
          <p:cNvGrpSpPr/>
          <p:nvPr/>
        </p:nvGrpSpPr>
        <p:grpSpPr>
          <a:xfrm>
            <a:off x="294442" y="908720"/>
            <a:ext cx="11603117" cy="1368151"/>
            <a:chOff x="294442" y="823938"/>
            <a:chExt cx="11603117" cy="1314559"/>
          </a:xfrm>
        </p:grpSpPr>
        <p:sp>
          <p:nvSpPr>
            <p:cNvPr id="27" name="Dikdörtgen: Köşeleri Yuvarlatılmış 26">
              <a:extLst>
                <a:ext uri="{FF2B5EF4-FFF2-40B4-BE49-F238E27FC236}">
                  <a16:creationId xmlns:a16="http://schemas.microsoft.com/office/drawing/2014/main" id="{506650AD-AEBA-4EED-BE8B-EE19E0909C83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Vatanseverlik sadece savaş veya kriz anlarında silah kuşanmak değildir. Barış zamanında da vatandaşlık sorumluluklarını eksiksiz yerine getirmek, ülkenin refahına katkı sunmaktır.</a:t>
              </a:r>
            </a:p>
          </p:txBody>
        </p:sp>
        <p:sp>
          <p:nvSpPr>
            <p:cNvPr id="28" name="Dikdörtgen: Köşeleri Yuvarlatılmış 27">
              <a:extLst>
                <a:ext uri="{FF2B5EF4-FFF2-40B4-BE49-F238E27FC236}">
                  <a16:creationId xmlns:a16="http://schemas.microsoft.com/office/drawing/2014/main" id="{82493C05-6BE6-4C18-8491-EE81874E4DED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ÜÇ VATAN</a:t>
              </a:r>
            </a:p>
          </p:txBody>
        </p:sp>
      </p:grpSp>
      <p:sp>
        <p:nvSpPr>
          <p:cNvPr id="29" name="Dikdörtgen: Köşeleri Yuvarlatılmış 28">
            <a:extLst>
              <a:ext uri="{FF2B5EF4-FFF2-40B4-BE49-F238E27FC236}">
                <a16:creationId xmlns:a16="http://schemas.microsoft.com/office/drawing/2014/main" id="{276604A2-5EEB-408E-9806-60F33EA42138}"/>
              </a:ext>
            </a:extLst>
          </p:cNvPr>
          <p:cNvSpPr/>
          <p:nvPr/>
        </p:nvSpPr>
        <p:spPr>
          <a:xfrm>
            <a:off x="4355901" y="2444045"/>
            <a:ext cx="7541657" cy="84093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Günümüzde vatan kavramı üç boyut üzerinden ele alınmaktadır:</a:t>
            </a:r>
          </a:p>
        </p:txBody>
      </p:sp>
      <p:sp>
        <p:nvSpPr>
          <p:cNvPr id="31" name="Ok: Bükülü 30">
            <a:extLst>
              <a:ext uri="{FF2B5EF4-FFF2-40B4-BE49-F238E27FC236}">
                <a16:creationId xmlns:a16="http://schemas.microsoft.com/office/drawing/2014/main" id="{1BFF817A-1578-406E-9007-BA24B7C01E22}"/>
              </a:ext>
            </a:extLst>
          </p:cNvPr>
          <p:cNvSpPr/>
          <p:nvPr/>
        </p:nvSpPr>
        <p:spPr>
          <a:xfrm flipV="1">
            <a:off x="894469" y="5049074"/>
            <a:ext cx="3011997" cy="1454982"/>
          </a:xfrm>
          <a:prstGeom prst="bentArrow">
            <a:avLst>
              <a:gd name="adj1" fmla="val 16268"/>
              <a:gd name="adj2" fmla="val 16301"/>
              <a:gd name="adj3" fmla="val 15454"/>
              <a:gd name="adj4" fmla="val 37360"/>
            </a:avLst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33" name="Ok: Bükülü 32">
            <a:extLst>
              <a:ext uri="{FF2B5EF4-FFF2-40B4-BE49-F238E27FC236}">
                <a16:creationId xmlns:a16="http://schemas.microsoft.com/office/drawing/2014/main" id="{1CB92078-BBA9-45C0-94A1-241784029363}"/>
              </a:ext>
            </a:extLst>
          </p:cNvPr>
          <p:cNvSpPr/>
          <p:nvPr/>
        </p:nvSpPr>
        <p:spPr>
          <a:xfrm flipV="1">
            <a:off x="1482291" y="3314966"/>
            <a:ext cx="2424175" cy="590674"/>
          </a:xfrm>
          <a:prstGeom prst="bentArrow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35" name="Ok: Bükülü 34">
            <a:extLst>
              <a:ext uri="{FF2B5EF4-FFF2-40B4-BE49-F238E27FC236}">
                <a16:creationId xmlns:a16="http://schemas.microsoft.com/office/drawing/2014/main" id="{27B271F9-D1BE-4F26-9BC6-FE31077AA166}"/>
              </a:ext>
            </a:extLst>
          </p:cNvPr>
          <p:cNvSpPr/>
          <p:nvPr/>
        </p:nvSpPr>
        <p:spPr>
          <a:xfrm flipV="1">
            <a:off x="2543608" y="4509120"/>
            <a:ext cx="1362858" cy="724556"/>
          </a:xfrm>
          <a:prstGeom prst="bentArrow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pic>
        <p:nvPicPr>
          <p:cNvPr id="36" name="Resim 35">
            <a:extLst>
              <a:ext uri="{FF2B5EF4-FFF2-40B4-BE49-F238E27FC236}">
                <a16:creationId xmlns:a16="http://schemas.microsoft.com/office/drawing/2014/main" id="{9338A1CD-5C1C-462D-96CA-04EF41EA0C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1127" y="3278885"/>
            <a:ext cx="2671040" cy="1193546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003159B8-CE70-4AEE-A9C1-D1A4AFD5DF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1127" y="4437112"/>
            <a:ext cx="2621058" cy="1143998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2DF8F64D-397A-4763-B1F6-81D029A06E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21127" y="5298929"/>
            <a:ext cx="2621058" cy="1473246"/>
          </a:xfrm>
          <a:prstGeom prst="rect">
            <a:avLst/>
          </a:prstGeom>
        </p:spPr>
      </p:pic>
      <p:sp>
        <p:nvSpPr>
          <p:cNvPr id="43" name="Dikdörtgen: Köşeleri Yuvarlatılmış 42">
            <a:extLst>
              <a:ext uri="{FF2B5EF4-FFF2-40B4-BE49-F238E27FC236}">
                <a16:creationId xmlns:a16="http://schemas.microsoft.com/office/drawing/2014/main" id="{7A4DE61E-C455-456F-AB17-579CBE56C4B2}"/>
              </a:ext>
            </a:extLst>
          </p:cNvPr>
          <p:cNvSpPr/>
          <p:nvPr/>
        </p:nvSpPr>
        <p:spPr>
          <a:xfrm>
            <a:off x="7384048" y="3573016"/>
            <a:ext cx="3752512" cy="388013"/>
          </a:xfrm>
          <a:prstGeom prst="roundRect">
            <a:avLst/>
          </a:prstGeom>
          <a:solidFill>
            <a:srgbClr val="66FFFF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GÖK VATAN</a:t>
            </a:r>
          </a:p>
        </p:txBody>
      </p:sp>
      <p:sp>
        <p:nvSpPr>
          <p:cNvPr id="44" name="Dikdörtgen: Köşeleri Yuvarlatılmış 43">
            <a:extLst>
              <a:ext uri="{FF2B5EF4-FFF2-40B4-BE49-F238E27FC236}">
                <a16:creationId xmlns:a16="http://schemas.microsoft.com/office/drawing/2014/main" id="{9DE7F766-5A0B-4213-A6CB-5DBD52937508}"/>
              </a:ext>
            </a:extLst>
          </p:cNvPr>
          <p:cNvSpPr/>
          <p:nvPr/>
        </p:nvSpPr>
        <p:spPr>
          <a:xfrm>
            <a:off x="7384048" y="4707281"/>
            <a:ext cx="3752512" cy="388013"/>
          </a:xfrm>
          <a:prstGeom prst="roundRect">
            <a:avLst/>
          </a:prstGeom>
          <a:solidFill>
            <a:srgbClr val="256A98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MAVİ VATAN</a:t>
            </a:r>
          </a:p>
        </p:txBody>
      </p:sp>
      <p:sp>
        <p:nvSpPr>
          <p:cNvPr id="45" name="Dikdörtgen: Köşeleri Yuvarlatılmış 44">
            <a:extLst>
              <a:ext uri="{FF2B5EF4-FFF2-40B4-BE49-F238E27FC236}">
                <a16:creationId xmlns:a16="http://schemas.microsoft.com/office/drawing/2014/main" id="{F1ED7F3D-6CAA-44C0-95B5-4C42D19B154F}"/>
              </a:ext>
            </a:extLst>
          </p:cNvPr>
          <p:cNvSpPr/>
          <p:nvPr/>
        </p:nvSpPr>
        <p:spPr>
          <a:xfrm>
            <a:off x="7384048" y="5841545"/>
            <a:ext cx="3752512" cy="388013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YEŞİL VATAN</a:t>
            </a:r>
          </a:p>
        </p:txBody>
      </p:sp>
      <p:sp>
        <p:nvSpPr>
          <p:cNvPr id="30" name="Eylem Düğmesi: Girişe Git 2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289DB97F-67F4-4C02-9BD6-5E26FA68083B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87695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3" grpId="0" animBg="1"/>
      <p:bldP spid="35" grpId="0" animBg="1"/>
      <p:bldP spid="43" grpId="0" animBg="1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9FD81709-7497-4C15-BE9C-329E4D19E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048" y="1196752"/>
            <a:ext cx="6957904" cy="310911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782D76E3-20B9-4C9F-8C3F-199721109A5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40285" y="50367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1" name="Grup 10">
            <a:extLst>
              <a:ext uri="{FF2B5EF4-FFF2-40B4-BE49-F238E27FC236}">
                <a16:creationId xmlns:a16="http://schemas.microsoft.com/office/drawing/2014/main" id="{EF926A14-566C-43D9-BC23-7F91FD19DEF0}"/>
              </a:ext>
            </a:extLst>
          </p:cNvPr>
          <p:cNvGrpSpPr/>
          <p:nvPr/>
        </p:nvGrpSpPr>
        <p:grpSpPr>
          <a:xfrm>
            <a:off x="294442" y="4077073"/>
            <a:ext cx="11603117" cy="1368151"/>
            <a:chOff x="294442" y="823938"/>
            <a:chExt cx="11603117" cy="1314559"/>
          </a:xfrm>
        </p:grpSpPr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00A704C7-CDB5-448D-9ECE-3B3097B5E26E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Türk hava sahasının bağımsızlığını, güvenliğini korumak ve havacılık/uzay teknolojilerinde yerli ve millî güç haline gelmek.</a:t>
              </a:r>
            </a:p>
          </p:txBody>
        </p:sp>
        <p:sp>
          <p:nvSpPr>
            <p:cNvPr id="13" name="Dikdörtgen: Köşeleri Yuvarlatılmış 12">
              <a:extLst>
                <a:ext uri="{FF2B5EF4-FFF2-40B4-BE49-F238E27FC236}">
                  <a16:creationId xmlns:a16="http://schemas.microsoft.com/office/drawing/2014/main" id="{9B95F048-DDB3-4CAA-B2A7-F3BE0A3415B3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66FFFF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GÖK VATAN</a:t>
              </a:r>
            </a:p>
          </p:txBody>
        </p:sp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4343535" y="-99392"/>
            <a:ext cx="35049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Gök Vatan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21</a:t>
            </a:r>
          </a:p>
        </p:txBody>
      </p:sp>
      <p:sp>
        <p:nvSpPr>
          <p:cNvPr id="15" name="Eylem Düğmesi: Girişe Git 14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36544AA-90D0-4B53-8B4E-42432E642C1B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11147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369DBB7D-A8B3-4A3A-8800-F575FF93F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9318" y="1124744"/>
            <a:ext cx="7093365" cy="309600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9F317A6-742C-4266-AF4F-B8BF93814E2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0" y="575473"/>
            <a:ext cx="12192000" cy="6255945"/>
          </a:xfrm>
          <a:prstGeom prst="rect">
            <a:avLst/>
          </a:prstGeom>
        </p:spPr>
      </p:pic>
      <p:grpSp>
        <p:nvGrpSpPr>
          <p:cNvPr id="10" name="Grup 9">
            <a:extLst>
              <a:ext uri="{FF2B5EF4-FFF2-40B4-BE49-F238E27FC236}">
                <a16:creationId xmlns:a16="http://schemas.microsoft.com/office/drawing/2014/main" id="{2B69625B-7246-4E78-9C45-2F0E3AFCD068}"/>
              </a:ext>
            </a:extLst>
          </p:cNvPr>
          <p:cNvGrpSpPr/>
          <p:nvPr/>
        </p:nvGrpSpPr>
        <p:grpSpPr>
          <a:xfrm>
            <a:off x="294442" y="4077073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381DD119-6EC2-4666-8619-08C9ACE58435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Denizleri, gölleri ve su kaynaklarını temiz tutmak, deniz yetki alanlarına ve kıyı güvenliğine sahip çıkmak.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838D0558-79D2-4C35-8D2D-D20A480DA8B0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256A98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MAVİ VATAN</a:t>
              </a:r>
            </a:p>
          </p:txBody>
        </p:sp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4273964" y="-99392"/>
            <a:ext cx="36440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Mavi Vatan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20</a:t>
            </a:r>
          </a:p>
        </p:txBody>
      </p:sp>
      <p:sp>
        <p:nvSpPr>
          <p:cNvPr id="15" name="Eylem Düğmesi: Girişe Git 14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C760B14-2365-43BC-874D-2D4A819074CD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21981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DE40B3FF-9D95-4616-9E30-4032BB67F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5579" y="260648"/>
            <a:ext cx="7100843" cy="399124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8F8485A-00A0-4DCC-9707-1E9B7B14AF8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0" y="264515"/>
            <a:ext cx="12192000" cy="6489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2" name="Grup 11">
            <a:extLst>
              <a:ext uri="{FF2B5EF4-FFF2-40B4-BE49-F238E27FC236}">
                <a16:creationId xmlns:a16="http://schemas.microsoft.com/office/drawing/2014/main" id="{57ABE194-826B-48F5-8F77-351E934888C2}"/>
              </a:ext>
            </a:extLst>
          </p:cNvPr>
          <p:cNvGrpSpPr/>
          <p:nvPr/>
        </p:nvGrpSpPr>
        <p:grpSpPr>
          <a:xfrm>
            <a:off x="294442" y="4077073"/>
            <a:ext cx="11603117" cy="1368151"/>
            <a:chOff x="294442" y="823938"/>
            <a:chExt cx="11603117" cy="1314559"/>
          </a:xfrm>
        </p:grpSpPr>
        <p:sp>
          <p:nvSpPr>
            <p:cNvPr id="13" name="Dikdörtgen: Köşeleri Yuvarlatılmış 12">
              <a:extLst>
                <a:ext uri="{FF2B5EF4-FFF2-40B4-BE49-F238E27FC236}">
                  <a16:creationId xmlns:a16="http://schemas.microsoft.com/office/drawing/2014/main" id="{B927F689-0FE3-41C1-9DBD-42C41F9358B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Ormanları korumak, doğaya sahip çıkmak ve ağaçlandırma çalışmalarına aktif katılım sağlamak.</a:t>
              </a:r>
            </a:p>
          </p:txBody>
        </p:sp>
        <p:sp>
          <p:nvSpPr>
            <p:cNvPr id="15" name="Dikdörtgen: Köşeleri Yuvarlatılmış 14">
              <a:extLst>
                <a:ext uri="{FF2B5EF4-FFF2-40B4-BE49-F238E27FC236}">
                  <a16:creationId xmlns:a16="http://schemas.microsoft.com/office/drawing/2014/main" id="{45C0C936-AC0B-470B-A37C-0A2590B0F6C5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YEŞİL VATAN</a:t>
              </a:r>
            </a:p>
          </p:txBody>
        </p:sp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4295543" y="-99392"/>
            <a:ext cx="36009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Yeşil Vatan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19</a:t>
            </a:r>
          </a:p>
        </p:txBody>
      </p:sp>
      <p:sp>
        <p:nvSpPr>
          <p:cNvPr id="16" name="Eylem Düğmesi: Girişe Git 1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3F14E4C-D1BE-421F-9F6E-1ECF7211AF68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0497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 8">
            <a:extLst>
              <a:ext uri="{FF2B5EF4-FFF2-40B4-BE49-F238E27FC236}">
                <a16:creationId xmlns:a16="http://schemas.microsoft.com/office/drawing/2014/main" id="{C1BC6D28-7928-4692-9E27-8695A6AA98C3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0" name="Dikdörtgen: Köşeleri Yuvarlatılmış 9">
              <a:extLst>
                <a:ext uri="{FF2B5EF4-FFF2-40B4-BE49-F238E27FC236}">
                  <a16:creationId xmlns:a16="http://schemas.microsoft.com/office/drawing/2014/main" id="{F4CBF8DF-642B-421B-AF80-F6B53623E472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Türk toplumu, tarih boyunca karşılaştığı varoluşsal tehditler ve zorluklar karşısında kenetlenerek büyük direnç örnekleri sergilemiştir.</a:t>
              </a:r>
            </a:p>
          </p:txBody>
        </p:sp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253556C4-FC72-4BB6-A983-BBAF8CB3DAC6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2" name="Dikdörtgen: Köşeleri Yuvarlatılmış 11">
            <a:extLst>
              <a:ext uri="{FF2B5EF4-FFF2-40B4-BE49-F238E27FC236}">
                <a16:creationId xmlns:a16="http://schemas.microsoft.com/office/drawing/2014/main" id="{57AE1CCB-4CDF-47C7-82C6-7ED0977E0A2B}"/>
              </a:ext>
            </a:extLst>
          </p:cNvPr>
          <p:cNvSpPr/>
          <p:nvPr/>
        </p:nvSpPr>
        <p:spPr>
          <a:xfrm>
            <a:off x="479376" y="2780928"/>
            <a:ext cx="7034026" cy="63138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orthographicFront"/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Millî Mücadele Dönemi (1919) ve Tekâlif-i Millîye</a:t>
            </a:r>
          </a:p>
        </p:txBody>
      </p:sp>
      <p:sp>
        <p:nvSpPr>
          <p:cNvPr id="13" name="Dikdörtgen: Köşeleri Yuvarlatılmış 12">
            <a:extLst>
              <a:ext uri="{FF2B5EF4-FFF2-40B4-BE49-F238E27FC236}">
                <a16:creationId xmlns:a16="http://schemas.microsoft.com/office/drawing/2014/main" id="{57978DEB-5E3B-485C-8CFB-D2AC9B7AEAAF}"/>
              </a:ext>
            </a:extLst>
          </p:cNvPr>
          <p:cNvSpPr/>
          <p:nvPr/>
        </p:nvSpPr>
        <p:spPr>
          <a:xfrm>
            <a:off x="482224" y="3812259"/>
            <a:ext cx="7034026" cy="63138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orthographicFront"/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Temmuz Darbe Girişimi (2016) ve Demokrasi Zaferi</a:t>
            </a:r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Dikdörtgen: Köşeleri Yuvarlatılmış 14">
            <a:extLst>
              <a:ext uri="{FF2B5EF4-FFF2-40B4-BE49-F238E27FC236}">
                <a16:creationId xmlns:a16="http://schemas.microsoft.com/office/drawing/2014/main" id="{3E3EB41A-AB42-4B23-99D7-22C26DEAD1D4}"/>
              </a:ext>
            </a:extLst>
          </p:cNvPr>
          <p:cNvSpPr/>
          <p:nvPr/>
        </p:nvSpPr>
        <p:spPr>
          <a:xfrm>
            <a:off x="482224" y="4843590"/>
            <a:ext cx="7034026" cy="63138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orthographicFront"/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Terörle Mücadele ve Sembol Kahramanlar</a:t>
            </a:r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Dikdörtgen: Köşeleri Yuvarlatılmış 15">
            <a:extLst>
              <a:ext uri="{FF2B5EF4-FFF2-40B4-BE49-F238E27FC236}">
                <a16:creationId xmlns:a16="http://schemas.microsoft.com/office/drawing/2014/main" id="{14CFA24C-E76D-4717-9C7C-5AD71BC758F5}"/>
              </a:ext>
            </a:extLst>
          </p:cNvPr>
          <p:cNvSpPr/>
          <p:nvPr/>
        </p:nvSpPr>
        <p:spPr>
          <a:xfrm>
            <a:off x="482432" y="5874922"/>
            <a:ext cx="7034026" cy="631380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241300"/>
          </a:effectLst>
          <a:scene3d>
            <a:camera prst="orthographicFront"/>
            <a:lightRig rig="harsh" dir="t">
              <a:rot lat="0" lon="0" rev="3000000"/>
            </a:lightRig>
          </a:scene3d>
          <a:sp3d extrusionH="311150" contourW="19050">
            <a:bevelT w="44450" h="50800" prst="angle"/>
            <a:bevelB w="17780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Şubat Kahramanmaraş Depremleri (2023)</a:t>
            </a:r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79C9F6C6-56C3-478E-8951-EE3120FFE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4192" y="2780928"/>
            <a:ext cx="3625916" cy="2719437"/>
          </a:xfrm>
          <a:prstGeom prst="rect">
            <a:avLst/>
          </a:prstGeom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3037664" y="5715"/>
            <a:ext cx="61166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MİLLÎ BİRLİK RUHU</a:t>
            </a:r>
            <a:endParaRPr lang="tr-T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18</a:t>
            </a:r>
          </a:p>
        </p:txBody>
      </p:sp>
      <p:pic>
        <p:nvPicPr>
          <p:cNvPr id="17" name="Resim 16">
            <a:extLst>
              <a:ext uri="{FF2B5EF4-FFF2-40B4-BE49-F238E27FC236}">
                <a16:creationId xmlns:a16="http://schemas.microsoft.com/office/drawing/2014/main" id="{938EB7C1-0443-462C-B037-619DCDA89A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6336" y="2780928"/>
            <a:ext cx="4171392" cy="278092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17E1FFE6-13ED-4D1A-BC65-2150E4595B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9176" y="3988848"/>
            <a:ext cx="4291584" cy="2340864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C63E3891-1568-4EA5-8E8E-FD55F10C04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204" y="2663627"/>
            <a:ext cx="4240556" cy="3779395"/>
          </a:xfrm>
          <a:prstGeom prst="rect">
            <a:avLst/>
          </a:prstGeom>
        </p:spPr>
      </p:pic>
      <p:sp>
        <p:nvSpPr>
          <p:cNvPr id="24" name="Eylem Düğmesi: Girişe Git 23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8DB6410-B4A1-444C-AF38-97C070B16764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5749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5E6A7E5B-17B1-4E4E-A600-A904F7C2478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3072681" y="0"/>
            <a:ext cx="914399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Grup 5">
            <a:extLst>
              <a:ext uri="{FF2B5EF4-FFF2-40B4-BE49-F238E27FC236}">
                <a16:creationId xmlns:a16="http://schemas.microsoft.com/office/drawing/2014/main" id="{2A92B231-DE71-48D5-B1AA-CA6429EB55A6}"/>
              </a:ext>
            </a:extLst>
          </p:cNvPr>
          <p:cNvGrpSpPr/>
          <p:nvPr/>
        </p:nvGrpSpPr>
        <p:grpSpPr>
          <a:xfrm>
            <a:off x="325531" y="923330"/>
            <a:ext cx="11603117" cy="2217638"/>
            <a:chOff x="325531" y="923330"/>
            <a:chExt cx="11603117" cy="2217638"/>
          </a:xfrm>
        </p:grpSpPr>
        <p:sp>
          <p:nvSpPr>
            <p:cNvPr id="10" name="Dikdörtgen: Köşeleri Yuvarlatılmış 9">
              <a:extLst>
                <a:ext uri="{FF2B5EF4-FFF2-40B4-BE49-F238E27FC236}">
                  <a16:creationId xmlns:a16="http://schemas.microsoft.com/office/drawing/2014/main" id="{7601EE0C-D73A-48F9-AE4B-9BA5D3306E1C}"/>
                </a:ext>
              </a:extLst>
            </p:cNvPr>
            <p:cNvSpPr/>
            <p:nvPr/>
          </p:nvSpPr>
          <p:spPr>
            <a:xfrm>
              <a:off x="325531" y="1306841"/>
              <a:ext cx="11603117" cy="1834127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1. Dünya Savaşı sonrası imzalanan Mondros Ateşkes Antlaşması ile Anadolu toprakları işgal edilmiş, Türk milleti büyük bir imkânsızlıkla yüzleşmiştir. 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B5A53276-5AF5-4625-ACB0-DE992F6E9005}"/>
                </a:ext>
              </a:extLst>
            </p:cNvPr>
            <p:cNvSpPr/>
            <p:nvPr/>
          </p:nvSpPr>
          <p:spPr>
            <a:xfrm>
              <a:off x="686563" y="923330"/>
              <a:ext cx="7034026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Mücadele Dönemi (1919) ve Tekâlif-i Millîye</a:t>
              </a:r>
            </a:p>
          </p:txBody>
        </p:sp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3037664" y="5715"/>
            <a:ext cx="61166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MİLLÎ BİRLİK RUHU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17</a:t>
            </a:r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0E8D1156-0322-44D7-926A-9074FBF50977}"/>
              </a:ext>
            </a:extLst>
          </p:cNvPr>
          <p:cNvGrpSpPr/>
          <p:nvPr/>
        </p:nvGrpSpPr>
        <p:grpSpPr>
          <a:xfrm>
            <a:off x="294441" y="2132856"/>
            <a:ext cx="9232243" cy="2217638"/>
            <a:chOff x="325531" y="923330"/>
            <a:chExt cx="9232243" cy="2217638"/>
          </a:xfrm>
        </p:grpSpPr>
        <p:sp>
          <p:nvSpPr>
            <p:cNvPr id="16" name="Dikdörtgen: Köşeleri Yuvarlatılmış 15">
              <a:extLst>
                <a:ext uri="{FF2B5EF4-FFF2-40B4-BE49-F238E27FC236}">
                  <a16:creationId xmlns:a16="http://schemas.microsoft.com/office/drawing/2014/main" id="{F466821A-8B2E-4BC1-83A5-6C694FF33FF9}"/>
                </a:ext>
              </a:extLst>
            </p:cNvPr>
            <p:cNvSpPr/>
            <p:nvPr/>
          </p:nvSpPr>
          <p:spPr>
            <a:xfrm>
              <a:off x="325531" y="1306841"/>
              <a:ext cx="9232243" cy="1834127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19 Mayıs 1919’da Samsun’a çıkan Mustafa Kemal Atatürk önderliğinde bağımsızlık meşalesi yakılmıştır.</a:t>
              </a:r>
            </a:p>
          </p:txBody>
        </p:sp>
        <p:sp>
          <p:nvSpPr>
            <p:cNvPr id="17" name="Dikdörtgen: Köşeleri Yuvarlatılmış 16">
              <a:extLst>
                <a:ext uri="{FF2B5EF4-FFF2-40B4-BE49-F238E27FC236}">
                  <a16:creationId xmlns:a16="http://schemas.microsoft.com/office/drawing/2014/main" id="{AFE2787E-267B-47AF-AE6C-2DC2EF9384FA}"/>
                </a:ext>
              </a:extLst>
            </p:cNvPr>
            <p:cNvSpPr/>
            <p:nvPr/>
          </p:nvSpPr>
          <p:spPr>
            <a:xfrm>
              <a:off x="686563" y="923330"/>
              <a:ext cx="1696111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Süreç</a:t>
              </a:r>
            </a:p>
          </p:txBody>
        </p:sp>
      </p:grpSp>
      <p:grpSp>
        <p:nvGrpSpPr>
          <p:cNvPr id="20" name="Grup 19">
            <a:extLst>
              <a:ext uri="{FF2B5EF4-FFF2-40B4-BE49-F238E27FC236}">
                <a16:creationId xmlns:a16="http://schemas.microsoft.com/office/drawing/2014/main" id="{34354645-CD22-4CD7-AFA9-AED22E5D5A14}"/>
              </a:ext>
            </a:extLst>
          </p:cNvPr>
          <p:cNvGrpSpPr/>
          <p:nvPr/>
        </p:nvGrpSpPr>
        <p:grpSpPr>
          <a:xfrm>
            <a:off x="309987" y="3087500"/>
            <a:ext cx="5281957" cy="3724695"/>
            <a:chOff x="325531" y="923330"/>
            <a:chExt cx="5443576" cy="3724695"/>
          </a:xfrm>
        </p:grpSpPr>
        <p:sp>
          <p:nvSpPr>
            <p:cNvPr id="21" name="Dikdörtgen: Köşeleri Yuvarlatılmış 20">
              <a:extLst>
                <a:ext uri="{FF2B5EF4-FFF2-40B4-BE49-F238E27FC236}">
                  <a16:creationId xmlns:a16="http://schemas.microsoft.com/office/drawing/2014/main" id="{FB720F5C-6F64-40DE-ACFA-93A057FA3AA8}"/>
                </a:ext>
              </a:extLst>
            </p:cNvPr>
            <p:cNvSpPr/>
            <p:nvPr/>
          </p:nvSpPr>
          <p:spPr>
            <a:xfrm>
              <a:off x="325531" y="1306841"/>
              <a:ext cx="5443576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Türk halkı Tekâlif-i Millîye Emirleri doğrultusunda elindeki yiyeceği, giyeceği, taşıt ve binek hayvanlarını, araç-gerecini ordusuyla paylaşmıştır.</a:t>
              </a:r>
            </a:p>
          </p:txBody>
        </p:sp>
        <p:sp>
          <p:nvSpPr>
            <p:cNvPr id="22" name="Dikdörtgen: Köşeleri Yuvarlatılmış 21">
              <a:extLst>
                <a:ext uri="{FF2B5EF4-FFF2-40B4-BE49-F238E27FC236}">
                  <a16:creationId xmlns:a16="http://schemas.microsoft.com/office/drawing/2014/main" id="{3BB7C2BA-344E-4C6D-A018-1012382784BD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pic>
        <p:nvPicPr>
          <p:cNvPr id="28" name="Resim 27">
            <a:extLst>
              <a:ext uri="{FF2B5EF4-FFF2-40B4-BE49-F238E27FC236}">
                <a16:creationId xmlns:a16="http://schemas.microsoft.com/office/drawing/2014/main" id="{BFE3B4CF-08DC-47BB-8117-42DE801BB7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4782" y="688844"/>
            <a:ext cx="2699397" cy="6124532"/>
          </a:xfrm>
          <a:prstGeom prst="rect">
            <a:avLst/>
          </a:prstGeom>
        </p:spPr>
      </p:pic>
      <p:grpSp>
        <p:nvGrpSpPr>
          <p:cNvPr id="23" name="Grup 22">
            <a:extLst>
              <a:ext uri="{FF2B5EF4-FFF2-40B4-BE49-F238E27FC236}">
                <a16:creationId xmlns:a16="http://schemas.microsoft.com/office/drawing/2014/main" id="{40CF65E2-5E46-41D1-A14D-D45DE2145B5B}"/>
              </a:ext>
            </a:extLst>
          </p:cNvPr>
          <p:cNvGrpSpPr/>
          <p:nvPr/>
        </p:nvGrpSpPr>
        <p:grpSpPr>
          <a:xfrm>
            <a:off x="5927299" y="3087500"/>
            <a:ext cx="6001349" cy="3724695"/>
            <a:chOff x="325531" y="923330"/>
            <a:chExt cx="6184980" cy="3724695"/>
          </a:xfrm>
        </p:grpSpPr>
        <p:sp>
          <p:nvSpPr>
            <p:cNvPr id="24" name="Dikdörtgen: Köşeleri Yuvarlatılmış 23">
              <a:extLst>
                <a:ext uri="{FF2B5EF4-FFF2-40B4-BE49-F238E27FC236}">
                  <a16:creationId xmlns:a16="http://schemas.microsoft.com/office/drawing/2014/main" id="{DF913724-8604-4BC3-8122-2AD33220263F}"/>
                </a:ext>
              </a:extLst>
            </p:cNvPr>
            <p:cNvSpPr/>
            <p:nvPr/>
          </p:nvSpPr>
          <p:spPr>
            <a:xfrm>
              <a:off x="325531" y="1306841"/>
              <a:ext cx="6184980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Cepheye mermi taşıyan kadınlar, yaşlılar ve çocuklar topyekûn bir fedakârlık ve dayanışma örneği sunarak Türkiye Cumhuriyeti'nin kurulmasını sağlamıştır.</a:t>
              </a:r>
            </a:p>
          </p:txBody>
        </p:sp>
        <p:sp>
          <p:nvSpPr>
            <p:cNvPr id="25" name="Dikdörtgen: Köşeleri Yuvarlatılmış 24">
              <a:extLst>
                <a:ext uri="{FF2B5EF4-FFF2-40B4-BE49-F238E27FC236}">
                  <a16:creationId xmlns:a16="http://schemas.microsoft.com/office/drawing/2014/main" id="{147E7DBE-84A3-483C-876B-2092A82EC1DA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pic>
        <p:nvPicPr>
          <p:cNvPr id="30" name="Resim 29">
            <a:extLst>
              <a:ext uri="{FF2B5EF4-FFF2-40B4-BE49-F238E27FC236}">
                <a16:creationId xmlns:a16="http://schemas.microsoft.com/office/drawing/2014/main" id="{6F93BD77-FC34-48C6-A762-7DEE5B73A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7211" y="3087500"/>
            <a:ext cx="6010348" cy="3559521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458C0C8A-CD0D-403C-992D-6B469A6702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344" y="3087500"/>
            <a:ext cx="5641309" cy="3754278"/>
          </a:xfrm>
          <a:prstGeom prst="rect">
            <a:avLst/>
          </a:prstGeom>
        </p:spPr>
      </p:pic>
      <p:pic>
        <p:nvPicPr>
          <p:cNvPr id="33" name="Resim 32">
            <a:hlinkClick r:id="rId6"/>
            <a:extLst>
              <a:ext uri="{FF2B5EF4-FFF2-40B4-BE49-F238E27FC236}">
                <a16:creationId xmlns:a16="http://schemas.microsoft.com/office/drawing/2014/main" id="{54D717FB-4274-4153-BC06-D4F7C24AAA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8930" y="764704"/>
            <a:ext cx="3705742" cy="1114581"/>
          </a:xfrm>
          <a:prstGeom prst="rect">
            <a:avLst/>
          </a:prstGeom>
        </p:spPr>
      </p:pic>
      <p:sp>
        <p:nvSpPr>
          <p:cNvPr id="35" name="Eylem Düğmesi: Girişe Git 34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A061885A-8DE5-4240-A981-1393D087E3B1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39113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2904C385-A998-435D-A284-B28291FB25A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001688" y="404664"/>
            <a:ext cx="10287000" cy="6525344"/>
          </a:xfrm>
          <a:prstGeom prst="rect">
            <a:avLst/>
          </a:prstGeom>
          <a:ln>
            <a:noFill/>
          </a:ln>
          <a:effectLst>
            <a:softEdge rad="520700"/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3037664" y="5715"/>
            <a:ext cx="61166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MİLLÎ BİRLİK RUHU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16</a:t>
            </a:r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3B546550-7FE1-440C-BEFE-DF7E57668812}"/>
              </a:ext>
            </a:extLst>
          </p:cNvPr>
          <p:cNvGrpSpPr/>
          <p:nvPr/>
        </p:nvGrpSpPr>
        <p:grpSpPr>
          <a:xfrm>
            <a:off x="325531" y="923330"/>
            <a:ext cx="11603117" cy="2217638"/>
            <a:chOff x="325531" y="923330"/>
            <a:chExt cx="11603117" cy="2217638"/>
          </a:xfrm>
        </p:grpSpPr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DE009B08-EBCD-4350-83D7-9766DA2C2290}"/>
                </a:ext>
              </a:extLst>
            </p:cNvPr>
            <p:cNvSpPr/>
            <p:nvPr/>
          </p:nvSpPr>
          <p:spPr>
            <a:xfrm>
              <a:off x="325531" y="1306841"/>
              <a:ext cx="11603117" cy="1834127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Demokrasiyi, millî iradeyi ve bağımsızlığı hedef alan hain askerî darbe girişimi karşısında Türk milleti canı pahasına sokaklara, meydanlara ve havalimanlarına inmiştir.</a:t>
              </a:r>
            </a:p>
          </p:txBody>
        </p:sp>
        <p:sp>
          <p:nvSpPr>
            <p:cNvPr id="13" name="Dikdörtgen: Köşeleri Yuvarlatılmış 12">
              <a:extLst>
                <a:ext uri="{FF2B5EF4-FFF2-40B4-BE49-F238E27FC236}">
                  <a16:creationId xmlns:a16="http://schemas.microsoft.com/office/drawing/2014/main" id="{997F63A9-4CFE-4B2E-B06C-66FFDC73DABE}"/>
                </a:ext>
              </a:extLst>
            </p:cNvPr>
            <p:cNvSpPr/>
            <p:nvPr/>
          </p:nvSpPr>
          <p:spPr>
            <a:xfrm>
              <a:off x="686563" y="923330"/>
              <a:ext cx="7034026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 Temmuz Darbe Girişimi (2016) ve Demokrasi Zaferi</a:t>
              </a:r>
            </a:p>
          </p:txBody>
        </p:sp>
      </p:grpSp>
      <p:grpSp>
        <p:nvGrpSpPr>
          <p:cNvPr id="28" name="Grup 27">
            <a:extLst>
              <a:ext uri="{FF2B5EF4-FFF2-40B4-BE49-F238E27FC236}">
                <a16:creationId xmlns:a16="http://schemas.microsoft.com/office/drawing/2014/main" id="{F1848E3B-7EAF-4ABA-9C35-C8C31C1B957E}"/>
              </a:ext>
            </a:extLst>
          </p:cNvPr>
          <p:cNvGrpSpPr/>
          <p:nvPr/>
        </p:nvGrpSpPr>
        <p:grpSpPr>
          <a:xfrm>
            <a:off x="4272458" y="1418850"/>
            <a:ext cx="3313813" cy="4667261"/>
            <a:chOff x="477931" y="761196"/>
            <a:chExt cx="3313813" cy="4667261"/>
          </a:xfrm>
        </p:grpSpPr>
        <p:sp>
          <p:nvSpPr>
            <p:cNvPr id="25" name="Dikdörtgen: Köşeleri Yuvarlatılmış 24">
              <a:extLst>
                <a:ext uri="{FF2B5EF4-FFF2-40B4-BE49-F238E27FC236}">
                  <a16:creationId xmlns:a16="http://schemas.microsoft.com/office/drawing/2014/main" id="{E12BFB93-BE53-48C4-8F38-FDA743B943D3}"/>
                </a:ext>
              </a:extLst>
            </p:cNvPr>
            <p:cNvSpPr/>
            <p:nvPr/>
          </p:nvSpPr>
          <p:spPr>
            <a:xfrm>
              <a:off x="477931" y="1459242"/>
              <a:ext cx="3313813" cy="3969215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89852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Bir ülkede mevcut yönetimin, genellikle askerî güç kullanılarak zorla ve hukuka aykırı şekilde değiştirilmesi ya da yönetime el konulmasıdır.</a:t>
              </a:r>
            </a:p>
          </p:txBody>
        </p:sp>
        <p:sp>
          <p:nvSpPr>
            <p:cNvPr id="29" name="Dikdörtgen: Köşeleri Yuvarlatılmış 28">
              <a:extLst>
                <a:ext uri="{FF2B5EF4-FFF2-40B4-BE49-F238E27FC236}">
                  <a16:creationId xmlns:a16="http://schemas.microsoft.com/office/drawing/2014/main" id="{2B832A3F-CB3F-4ADD-8227-31FAC14E9F04}"/>
                </a:ext>
              </a:extLst>
            </p:cNvPr>
            <p:cNvSpPr/>
            <p:nvPr/>
          </p:nvSpPr>
          <p:spPr>
            <a:xfrm rot="261812">
              <a:off x="1413515" y="1090390"/>
              <a:ext cx="2247129" cy="631380"/>
            </a:xfrm>
            <a:prstGeom prst="roundRect">
              <a:avLst/>
            </a:prstGeom>
            <a:solidFill>
              <a:srgbClr val="256A98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ContrastingRightFacing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Darbe</a:t>
              </a:r>
            </a:p>
          </p:txBody>
        </p:sp>
        <p:pic>
          <p:nvPicPr>
            <p:cNvPr id="27" name="Resim 26">
              <a:extLst>
                <a:ext uri="{FF2B5EF4-FFF2-40B4-BE49-F238E27FC236}">
                  <a16:creationId xmlns:a16="http://schemas.microsoft.com/office/drawing/2014/main" id="{01D0BFC9-0FE8-4355-96F0-C3B747411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8626" y="761196"/>
              <a:ext cx="962486" cy="1382317"/>
            </a:xfrm>
            <a:prstGeom prst="rect">
              <a:avLst/>
            </a:prstGeom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</p:pic>
      </p:grpSp>
      <p:grpSp>
        <p:nvGrpSpPr>
          <p:cNvPr id="15" name="Grup 14">
            <a:extLst>
              <a:ext uri="{FF2B5EF4-FFF2-40B4-BE49-F238E27FC236}">
                <a16:creationId xmlns:a16="http://schemas.microsoft.com/office/drawing/2014/main" id="{1B12614F-B5EC-4E5F-9D95-DC77C96CB0F5}"/>
              </a:ext>
            </a:extLst>
          </p:cNvPr>
          <p:cNvGrpSpPr/>
          <p:nvPr/>
        </p:nvGrpSpPr>
        <p:grpSpPr>
          <a:xfrm>
            <a:off x="309987" y="2996952"/>
            <a:ext cx="5281957" cy="3724695"/>
            <a:chOff x="325531" y="923330"/>
            <a:chExt cx="5443576" cy="3724695"/>
          </a:xfrm>
        </p:grpSpPr>
        <p:sp>
          <p:nvSpPr>
            <p:cNvPr id="16" name="Dikdörtgen: Köşeleri Yuvarlatılmış 15">
              <a:extLst>
                <a:ext uri="{FF2B5EF4-FFF2-40B4-BE49-F238E27FC236}">
                  <a16:creationId xmlns:a16="http://schemas.microsoft.com/office/drawing/2014/main" id="{5F32EBDF-9D4D-4D75-AE5D-349E4CE93DE0}"/>
                </a:ext>
              </a:extLst>
            </p:cNvPr>
            <p:cNvSpPr/>
            <p:nvPr/>
          </p:nvSpPr>
          <p:spPr>
            <a:xfrm>
              <a:off x="325531" y="1306841"/>
              <a:ext cx="5443576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Silahların, tankların ve uçakların karşısında silahsız ama cesur bir duruş sergilenmiştir. 253 vatandaşımız şehit olmuş, binlerce vatandaşımız gazi olmuştur.</a:t>
              </a:r>
            </a:p>
          </p:txBody>
        </p:sp>
        <p:sp>
          <p:nvSpPr>
            <p:cNvPr id="17" name="Dikdörtgen: Köşeleri Yuvarlatılmış 16">
              <a:extLst>
                <a:ext uri="{FF2B5EF4-FFF2-40B4-BE49-F238E27FC236}">
                  <a16:creationId xmlns:a16="http://schemas.microsoft.com/office/drawing/2014/main" id="{3BD4AC27-46AB-463A-A3D0-9D78D5F4ACE3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grpSp>
        <p:nvGrpSpPr>
          <p:cNvPr id="19" name="Grup 18">
            <a:extLst>
              <a:ext uri="{FF2B5EF4-FFF2-40B4-BE49-F238E27FC236}">
                <a16:creationId xmlns:a16="http://schemas.microsoft.com/office/drawing/2014/main" id="{ECA757B9-CBE3-4EDD-B129-FBA6EC2C900D}"/>
              </a:ext>
            </a:extLst>
          </p:cNvPr>
          <p:cNvGrpSpPr/>
          <p:nvPr/>
        </p:nvGrpSpPr>
        <p:grpSpPr>
          <a:xfrm>
            <a:off x="6600058" y="2980185"/>
            <a:ext cx="5281957" cy="3724695"/>
            <a:chOff x="325531" y="923330"/>
            <a:chExt cx="5443576" cy="3724695"/>
          </a:xfrm>
        </p:grpSpPr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CDA85ED8-CD02-4EFD-8F82-797E2EF8225E}"/>
                </a:ext>
              </a:extLst>
            </p:cNvPr>
            <p:cNvSpPr/>
            <p:nvPr/>
          </p:nvSpPr>
          <p:spPr>
            <a:xfrm>
              <a:off x="325531" y="1306841"/>
              <a:ext cx="5443576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Bu direnç sayesinde darbe girişimi akamete uğratılmış ve bu tarih "15 Temmuz Demokrasi ve Millî Birlik Günü" olarak ilan edilmiştir.</a:t>
              </a:r>
            </a:p>
          </p:txBody>
        </p:sp>
        <p:sp>
          <p:nvSpPr>
            <p:cNvPr id="21" name="Dikdörtgen: Köşeleri Yuvarlatılmış 20">
              <a:extLst>
                <a:ext uri="{FF2B5EF4-FFF2-40B4-BE49-F238E27FC236}">
                  <a16:creationId xmlns:a16="http://schemas.microsoft.com/office/drawing/2014/main" id="{C6351D05-7A91-4628-90FD-9334405334AE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pic>
        <p:nvPicPr>
          <p:cNvPr id="9" name="Resim 8">
            <a:extLst>
              <a:ext uri="{FF2B5EF4-FFF2-40B4-BE49-F238E27FC236}">
                <a16:creationId xmlns:a16="http://schemas.microsoft.com/office/drawing/2014/main" id="{082ECF9E-7192-478C-8E97-13BD106BF1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993" y="2996952"/>
            <a:ext cx="5904656" cy="3707928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ECC64611-17FE-45DA-9AC7-CCFDADFEC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352" y="2980185"/>
            <a:ext cx="5647557" cy="3765038"/>
          </a:xfrm>
          <a:prstGeom prst="rect">
            <a:avLst/>
          </a:prstGeom>
        </p:spPr>
      </p:pic>
      <p:pic>
        <p:nvPicPr>
          <p:cNvPr id="31" name="Resim 30">
            <a:hlinkClick r:id="rId6"/>
            <a:extLst>
              <a:ext uri="{FF2B5EF4-FFF2-40B4-BE49-F238E27FC236}">
                <a16:creationId xmlns:a16="http://schemas.microsoft.com/office/drawing/2014/main" id="{EB314485-B620-47C1-97A0-782B9DF9A3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16280" y="758974"/>
            <a:ext cx="3581400" cy="1085850"/>
          </a:xfrm>
          <a:prstGeom prst="rect">
            <a:avLst/>
          </a:prstGeom>
        </p:spPr>
      </p:pic>
      <p:sp>
        <p:nvSpPr>
          <p:cNvPr id="33" name="Eylem Düğmesi: Girişe Git 3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7F01538-FE14-47E1-8D65-90ED34D45A87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417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72DC8F94-4402-4CB5-AE86-BE6450087AA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ABF0CE1-51D4-479B-9AF8-21D8AF7B08E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152F93D-F040-4AB9-9508-2F551E8836D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4A6C831D-9C1E-4BF9-9BB3-52A1EA34047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" name="Dikdörtgen 6">
            <a:extLst>
              <a:ext uri="{FF2B5EF4-FFF2-40B4-BE49-F238E27FC236}">
                <a16:creationId xmlns:a16="http://schemas.microsoft.com/office/drawing/2014/main" id="{86A5C72C-34E3-40A9-98CC-8480695B89C2}"/>
              </a:ext>
            </a:extLst>
          </p:cNvPr>
          <p:cNvSpPr/>
          <p:nvPr/>
        </p:nvSpPr>
        <p:spPr>
          <a:xfrm>
            <a:off x="4772561" y="-86618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04B2BC58-C086-467E-A782-0EE65ED2A48B}"/>
              </a:ext>
            </a:extLst>
          </p:cNvPr>
          <p:cNvGrpSpPr/>
          <p:nvPr/>
        </p:nvGrpSpPr>
        <p:grpSpPr>
          <a:xfrm>
            <a:off x="1160189" y="3285440"/>
            <a:ext cx="9871623" cy="2225760"/>
            <a:chOff x="717869" y="2320819"/>
            <a:chExt cx="9871623" cy="2225760"/>
          </a:xfrm>
        </p:grpSpPr>
        <p:sp>
          <p:nvSpPr>
            <p:cNvPr id="9" name="Akış Çizelgesi: Delikli Teyp 8">
              <a:extLst>
                <a:ext uri="{FF2B5EF4-FFF2-40B4-BE49-F238E27FC236}">
                  <a16:creationId xmlns:a16="http://schemas.microsoft.com/office/drawing/2014/main" id="{891F9879-C7DE-4442-9E20-CF741A787A29}"/>
                </a:ext>
              </a:extLst>
            </p:cNvPr>
            <p:cNvSpPr/>
            <p:nvPr/>
          </p:nvSpPr>
          <p:spPr>
            <a:xfrm>
              <a:off x="717869" y="2320819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48. sayfadaki etkinliği yapalım.</a:t>
              </a:r>
            </a:p>
          </p:txBody>
        </p:sp>
        <p:cxnSp>
          <p:nvCxnSpPr>
            <p:cNvPr id="10" name="Düz Ok Bağlayıcısı 9">
              <a:extLst>
                <a:ext uri="{FF2B5EF4-FFF2-40B4-BE49-F238E27FC236}">
                  <a16:creationId xmlns:a16="http://schemas.microsoft.com/office/drawing/2014/main" id="{7635D1D6-A177-41AD-A25F-3D450C17EF7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03962" y="3429000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AF60C231-DC5B-4F84-9C69-EE560A4CB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24632" y="2464835"/>
              <a:ext cx="7264860" cy="2081744"/>
            </a:xfrm>
            <a:prstGeom prst="rect">
              <a:avLst/>
            </a:prstGeom>
          </p:spPr>
        </p:pic>
      </p:grpSp>
      <p:pic>
        <p:nvPicPr>
          <p:cNvPr id="12" name="Resim 11">
            <a:extLst>
              <a:ext uri="{FF2B5EF4-FFF2-40B4-BE49-F238E27FC236}">
                <a16:creationId xmlns:a16="http://schemas.microsoft.com/office/drawing/2014/main" id="{7673D212-53BB-402E-871D-F10830E684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8177" y="1700808"/>
            <a:ext cx="12173823" cy="4293503"/>
          </a:xfrm>
          <a:prstGeom prst="rect">
            <a:avLst/>
          </a:prstGeom>
        </p:spPr>
      </p:pic>
      <p:sp>
        <p:nvSpPr>
          <p:cNvPr id="29" name="Metin kutusu 28">
            <a:extLst>
              <a:ext uri="{FF2B5EF4-FFF2-40B4-BE49-F238E27FC236}">
                <a16:creationId xmlns:a16="http://schemas.microsoft.com/office/drawing/2014/main" id="{2E560FC4-2D72-4163-9141-77ED967E0328}"/>
              </a:ext>
            </a:extLst>
          </p:cNvPr>
          <p:cNvSpPr txBox="1"/>
          <p:nvPr/>
        </p:nvSpPr>
        <p:spPr>
          <a:xfrm>
            <a:off x="839416" y="3750248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err="1">
                <a:solidFill>
                  <a:srgbClr val="FF0000"/>
                </a:solidFill>
              </a:rPr>
              <a:t>lkenin</a:t>
            </a:r>
            <a:r>
              <a:rPr lang="tr-TR" sz="2000" b="1" dirty="0">
                <a:solidFill>
                  <a:srgbClr val="FF0000"/>
                </a:solidFill>
              </a:rPr>
              <a:t> bağımsızlığına, bütünlüğüne ve düzenine doğrudan bir tehdit yönelmiştir.</a:t>
            </a:r>
          </a:p>
        </p:txBody>
      </p:sp>
      <p:sp>
        <p:nvSpPr>
          <p:cNvPr id="30" name="Metin kutusu 29">
            <a:extLst>
              <a:ext uri="{FF2B5EF4-FFF2-40B4-BE49-F238E27FC236}">
                <a16:creationId xmlns:a16="http://schemas.microsoft.com/office/drawing/2014/main" id="{C6267270-7AC2-44CF-95E6-CB952A54BDAB}"/>
              </a:ext>
            </a:extLst>
          </p:cNvPr>
          <p:cNvSpPr txBox="1"/>
          <p:nvPr/>
        </p:nvSpPr>
        <p:spPr>
          <a:xfrm>
            <a:off x="6312024" y="3756100"/>
            <a:ext cx="5040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Millî Mücadele dönemi dış güçlerin işgaline ve uzun süreli bir kurtuluş savaşına dayanırken; 15 Temmuz iç odaklı, kısa süreli bir darbe ve kalkışma girişimdir.</a:t>
            </a:r>
          </a:p>
        </p:txBody>
      </p:sp>
      <p:pic>
        <p:nvPicPr>
          <p:cNvPr id="31" name="Resim 30">
            <a:extLst>
              <a:ext uri="{FF2B5EF4-FFF2-40B4-BE49-F238E27FC236}">
                <a16:creationId xmlns:a16="http://schemas.microsoft.com/office/drawing/2014/main" id="{BF3FF37C-3181-4B3B-B1A1-A3CB31E4F0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4" y="1702528"/>
            <a:ext cx="12155646" cy="4228641"/>
          </a:xfrm>
          <a:prstGeom prst="rect">
            <a:avLst/>
          </a:prstGeom>
        </p:spPr>
      </p:pic>
      <p:sp>
        <p:nvSpPr>
          <p:cNvPr id="32" name="Metin kutusu 31">
            <a:extLst>
              <a:ext uri="{FF2B5EF4-FFF2-40B4-BE49-F238E27FC236}">
                <a16:creationId xmlns:a16="http://schemas.microsoft.com/office/drawing/2014/main" id="{4A627989-3E72-44F0-A789-4DBE74B59202}"/>
              </a:ext>
            </a:extLst>
          </p:cNvPr>
          <p:cNvSpPr txBox="1"/>
          <p:nvPr/>
        </p:nvSpPr>
        <p:spPr>
          <a:xfrm>
            <a:off x="857593" y="3668132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</a:rPr>
              <a:t>Vatan sevgisi, bayrak sevgisi, özgürlük tutkusu, fedakarlık, şehitlik ve gazilik bilinci.</a:t>
            </a:r>
          </a:p>
        </p:txBody>
      </p:sp>
      <p:sp>
        <p:nvSpPr>
          <p:cNvPr id="33" name="Metin kutusu 32">
            <a:extLst>
              <a:ext uri="{FF2B5EF4-FFF2-40B4-BE49-F238E27FC236}">
                <a16:creationId xmlns:a16="http://schemas.microsoft.com/office/drawing/2014/main" id="{EAF5A219-A780-42C9-9CFD-F39F90F8A0C0}"/>
              </a:ext>
            </a:extLst>
          </p:cNvPr>
          <p:cNvSpPr txBox="1"/>
          <p:nvPr/>
        </p:nvSpPr>
        <p:spPr>
          <a:xfrm>
            <a:off x="6330201" y="3429000"/>
            <a:ext cx="50405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</a:rPr>
              <a:t>Millî Mücadele döneminde daha çok "yokluk ve çaresizlik içinden umut yaratma" ve "yabancı işgalinden kurtulma" baskısı hâkimken; 15 Temmuz'da "kendi içinden çıkan hainlere karşı demokrasiyi ve milli iradeyi koruma" öfkesi ve kararlılığı öne çıkmıştır.</a:t>
            </a:r>
          </a:p>
        </p:txBody>
      </p:sp>
      <p:pic>
        <p:nvPicPr>
          <p:cNvPr id="37" name="Resim 36">
            <a:extLst>
              <a:ext uri="{FF2B5EF4-FFF2-40B4-BE49-F238E27FC236}">
                <a16:creationId xmlns:a16="http://schemas.microsoft.com/office/drawing/2014/main" id="{B344879B-1B8E-4D1C-9317-8C34835D38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80" y="813782"/>
            <a:ext cx="12115792" cy="6071602"/>
          </a:xfrm>
          <a:prstGeom prst="rect">
            <a:avLst/>
          </a:prstGeom>
        </p:spPr>
      </p:pic>
      <p:sp>
        <p:nvSpPr>
          <p:cNvPr id="19" name="Eylem Düğmesi: Girişe Git 1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6A51DA1-5563-46B7-A3BC-A0AE3DB5A596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Dikdörtgen 19">
            <a:extLst>
              <a:ext uri="{FF2B5EF4-FFF2-40B4-BE49-F238E27FC236}">
                <a16:creationId xmlns:a16="http://schemas.microsoft.com/office/drawing/2014/main" id="{01318636-3BA9-4C28-898E-FE385C438009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992607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2" grpId="0"/>
      <p:bldP spid="32" grpId="1"/>
      <p:bldP spid="33" grpId="0"/>
      <p:bldP spid="3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 12">
            <a:extLst>
              <a:ext uri="{FF2B5EF4-FFF2-40B4-BE49-F238E27FC236}">
                <a16:creationId xmlns:a16="http://schemas.microsoft.com/office/drawing/2014/main" id="{9199B936-6B9D-4528-AD9F-25FDD8BD1B1A}"/>
              </a:ext>
            </a:extLst>
          </p:cNvPr>
          <p:cNvGrpSpPr/>
          <p:nvPr/>
        </p:nvGrpSpPr>
        <p:grpSpPr>
          <a:xfrm>
            <a:off x="325531" y="923330"/>
            <a:ext cx="11603117" cy="2505670"/>
            <a:chOff x="325531" y="923330"/>
            <a:chExt cx="11603117" cy="2505670"/>
          </a:xfrm>
        </p:grpSpPr>
        <p:sp>
          <p:nvSpPr>
            <p:cNvPr id="15" name="Dikdörtgen: Köşeleri Yuvarlatılmış 14">
              <a:extLst>
                <a:ext uri="{FF2B5EF4-FFF2-40B4-BE49-F238E27FC236}">
                  <a16:creationId xmlns:a16="http://schemas.microsoft.com/office/drawing/2014/main" id="{E7CDD1CF-FCAA-4452-9558-9E3CA7A97E7C}"/>
                </a:ext>
              </a:extLst>
            </p:cNvPr>
            <p:cNvSpPr/>
            <p:nvPr/>
          </p:nvSpPr>
          <p:spPr>
            <a:xfrm>
              <a:off x="325531" y="1306841"/>
              <a:ext cx="11603117" cy="2122159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Trabzon Maçka’da 2017 yılında teröristlerin hain saldırısında henüz 15 yaşındaki Eren Bülbül ve onu korumak için siper olan J. Asb. </a:t>
              </a:r>
              <a:r>
                <a:rPr lang="tr-TR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Kd</a:t>
              </a:r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Bçvş. Ferhat Gedik şehit olmuştur. Gösterdikleri vatanseverlik ve cesaret, Türk milletinin hafızasında ve kalbinde ölümsüzleşmiştir.</a:t>
              </a:r>
            </a:p>
          </p:txBody>
        </p:sp>
        <p:sp>
          <p:nvSpPr>
            <p:cNvPr id="16" name="Dikdörtgen: Köşeleri Yuvarlatılmış 15">
              <a:extLst>
                <a:ext uri="{FF2B5EF4-FFF2-40B4-BE49-F238E27FC236}">
                  <a16:creationId xmlns:a16="http://schemas.microsoft.com/office/drawing/2014/main" id="{EBED4E58-6B89-440D-B359-F881C820DC9F}"/>
                </a:ext>
              </a:extLst>
            </p:cNvPr>
            <p:cNvSpPr/>
            <p:nvPr/>
          </p:nvSpPr>
          <p:spPr>
            <a:xfrm>
              <a:off x="686563" y="923330"/>
              <a:ext cx="7034026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Terörle Mücadele ve Sembol Kahramanlar</a:t>
              </a:r>
            </a:p>
          </p:txBody>
        </p:sp>
      </p:grpSp>
      <p:pic>
        <p:nvPicPr>
          <p:cNvPr id="8" name="Resim 7">
            <a:extLst>
              <a:ext uri="{FF2B5EF4-FFF2-40B4-BE49-F238E27FC236}">
                <a16:creationId xmlns:a16="http://schemas.microsoft.com/office/drawing/2014/main" id="{722D996E-C3AB-42AB-BC93-A837CBAD4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124" y="3514721"/>
            <a:ext cx="3000307" cy="3195816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37AE584-5A6D-4FAC-B3B8-E23DE0B2A2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240016" y="3514721"/>
            <a:ext cx="5299108" cy="3195815"/>
          </a:xfrm>
          <a:prstGeom prst="rect">
            <a:avLst/>
          </a:prstGeom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3037664" y="5715"/>
            <a:ext cx="61166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MİLLÎ BİRLİK RUHU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14</a:t>
            </a:r>
          </a:p>
        </p:txBody>
      </p:sp>
      <p:sp>
        <p:nvSpPr>
          <p:cNvPr id="20" name="Eylem Düğmesi: Girişe Git 19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AE959F9-1CC6-4572-8BE8-629432CA1D02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48583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92E158FB-A296-491E-8474-A01D50331C8F}"/>
              </a:ext>
            </a:extLst>
          </p:cNvPr>
          <p:cNvGrpSpPr/>
          <p:nvPr/>
        </p:nvGrpSpPr>
        <p:grpSpPr>
          <a:xfrm>
            <a:off x="325531" y="923330"/>
            <a:ext cx="11603117" cy="1929606"/>
            <a:chOff x="325531" y="923330"/>
            <a:chExt cx="11603117" cy="1929606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B473455E-1873-4263-B221-7FC080DC1A8B}"/>
                </a:ext>
              </a:extLst>
            </p:cNvPr>
            <p:cNvSpPr/>
            <p:nvPr/>
          </p:nvSpPr>
          <p:spPr>
            <a:xfrm>
              <a:off x="325531" y="1306841"/>
              <a:ext cx="11603117" cy="154609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274638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Türkiye’nin güneydoğusunda meydana gelen ve pek çok ili etkileyen yüzyılın felaketinde büyük yıkımlar yaşanmıştır.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E256B1D4-C19E-4286-9BB6-A374C25BF2F3}"/>
                </a:ext>
              </a:extLst>
            </p:cNvPr>
            <p:cNvSpPr/>
            <p:nvPr/>
          </p:nvSpPr>
          <p:spPr>
            <a:xfrm>
              <a:off x="686563" y="923330"/>
              <a:ext cx="7034026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 Şubat Kahramanmaraş Depremleri (2023)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8841ED6B-E202-4403-B6AE-EB167673A7BF}"/>
              </a:ext>
            </a:extLst>
          </p:cNvPr>
          <p:cNvGrpSpPr/>
          <p:nvPr/>
        </p:nvGrpSpPr>
        <p:grpSpPr>
          <a:xfrm>
            <a:off x="309987" y="3165222"/>
            <a:ext cx="3769789" cy="3024336"/>
            <a:chOff x="325531" y="923330"/>
            <a:chExt cx="3885138" cy="3024336"/>
          </a:xfrm>
        </p:grpSpPr>
        <p:sp>
          <p:nvSpPr>
            <p:cNvPr id="15" name="Dikdörtgen: Köşeleri Yuvarlatılmış 14">
              <a:extLst>
                <a:ext uri="{FF2B5EF4-FFF2-40B4-BE49-F238E27FC236}">
                  <a16:creationId xmlns:a16="http://schemas.microsoft.com/office/drawing/2014/main" id="{867463B6-4FCB-4040-9662-2610BB1A9AA3}"/>
                </a:ext>
              </a:extLst>
            </p:cNvPr>
            <p:cNvSpPr/>
            <p:nvPr/>
          </p:nvSpPr>
          <p:spPr>
            <a:xfrm>
              <a:off x="325531" y="1306841"/>
              <a:ext cx="3885138" cy="264082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Devlet kurumları, sivil toplum kuruluşları (STK'lar) ve vatandaşlar "tek yürek" olmuştur.</a:t>
              </a:r>
            </a:p>
          </p:txBody>
        </p:sp>
        <p:sp>
          <p:nvSpPr>
            <p:cNvPr id="16" name="Dikdörtgen: Köşeleri Yuvarlatılmış 15">
              <a:extLst>
                <a:ext uri="{FF2B5EF4-FFF2-40B4-BE49-F238E27FC236}">
                  <a16:creationId xmlns:a16="http://schemas.microsoft.com/office/drawing/2014/main" id="{752A25A5-7D00-4402-9CA3-4BAFF53F1F7B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9C7E75F4-5C1F-4581-BC0E-122D2023DA1B}"/>
              </a:ext>
            </a:extLst>
          </p:cNvPr>
          <p:cNvGrpSpPr/>
          <p:nvPr/>
        </p:nvGrpSpPr>
        <p:grpSpPr>
          <a:xfrm>
            <a:off x="4211106" y="3165222"/>
            <a:ext cx="3769789" cy="3024336"/>
            <a:chOff x="325531" y="923330"/>
            <a:chExt cx="3885138" cy="3024336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6C01FA8A-0E33-4CA0-83DE-BDEC8A91FD82}"/>
                </a:ext>
              </a:extLst>
            </p:cNvPr>
            <p:cNvSpPr/>
            <p:nvPr/>
          </p:nvSpPr>
          <p:spPr>
            <a:xfrm>
              <a:off x="325531" y="1306841"/>
              <a:ext cx="3885138" cy="264082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Arama-kurtarma ekipleri, sahra hastaneleri, çadır ve konteyner kentler kurulmuş; ülkenin dört bir yanından deprem bölgesine yardım tırları akmıştır.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80A975E6-A948-4C35-B522-A77F6E604DB5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grpSp>
        <p:nvGrpSpPr>
          <p:cNvPr id="21" name="Grup 20">
            <a:extLst>
              <a:ext uri="{FF2B5EF4-FFF2-40B4-BE49-F238E27FC236}">
                <a16:creationId xmlns:a16="http://schemas.microsoft.com/office/drawing/2014/main" id="{E68CFEA5-CA4D-42C1-8202-45BEDBBC3947}"/>
              </a:ext>
            </a:extLst>
          </p:cNvPr>
          <p:cNvGrpSpPr/>
          <p:nvPr/>
        </p:nvGrpSpPr>
        <p:grpSpPr>
          <a:xfrm>
            <a:off x="8112224" y="3165222"/>
            <a:ext cx="3769789" cy="3024336"/>
            <a:chOff x="325531" y="923330"/>
            <a:chExt cx="3885138" cy="3024336"/>
          </a:xfrm>
        </p:grpSpPr>
        <p:sp>
          <p:nvSpPr>
            <p:cNvPr id="22" name="Dikdörtgen: Köşeleri Yuvarlatılmış 21">
              <a:extLst>
                <a:ext uri="{FF2B5EF4-FFF2-40B4-BE49-F238E27FC236}">
                  <a16:creationId xmlns:a16="http://schemas.microsoft.com/office/drawing/2014/main" id="{9E50C38D-4D7C-4AD0-80C7-436044233F23}"/>
                </a:ext>
              </a:extLst>
            </p:cNvPr>
            <p:cNvSpPr/>
            <p:nvPr/>
          </p:nvSpPr>
          <p:spPr>
            <a:xfrm>
              <a:off x="325531" y="1306841"/>
              <a:ext cx="3885138" cy="2640825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Bu durum Türk toplumunun yardımlaşma, merhamet ve toplumsal dayanışma kültürünün ne denli canlı olduğunu kanıtlamıştır.</a:t>
              </a:r>
            </a:p>
          </p:txBody>
        </p:sp>
        <p:sp>
          <p:nvSpPr>
            <p:cNvPr id="23" name="Dikdörtgen: Köşeleri Yuvarlatılmış 22">
              <a:extLst>
                <a:ext uri="{FF2B5EF4-FFF2-40B4-BE49-F238E27FC236}">
                  <a16:creationId xmlns:a16="http://schemas.microsoft.com/office/drawing/2014/main" id="{E3DDAF0C-3207-42D2-8336-2C6C2D4272F1}"/>
                </a:ext>
              </a:extLst>
            </p:cNvPr>
            <p:cNvSpPr/>
            <p:nvPr/>
          </p:nvSpPr>
          <p:spPr>
            <a:xfrm>
              <a:off x="686563" y="923330"/>
              <a:ext cx="2781993" cy="63138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orthographicFront"/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Tutum ve Davranış</a:t>
              </a:r>
            </a:p>
          </p:txBody>
        </p:sp>
      </p:grpSp>
      <p:pic>
        <p:nvPicPr>
          <p:cNvPr id="6" name="6 şubat">
            <a:hlinkClick r:id="" action="ppaction://media"/>
            <a:extLst>
              <a:ext uri="{FF2B5EF4-FFF2-40B4-BE49-F238E27FC236}">
                <a16:creationId xmlns:a16="http://schemas.microsoft.com/office/drawing/2014/main" id="{3E5C6967-2354-45C0-B589-1C34735828B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75" y="117959"/>
            <a:ext cx="12181825" cy="66493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3037664" y="-14610"/>
            <a:ext cx="61166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MİLLÎ BİRLİK RUHU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13</a:t>
            </a:r>
          </a:p>
        </p:txBody>
      </p:sp>
      <p:sp>
        <p:nvSpPr>
          <p:cNvPr id="24" name="Eylem Düğmesi: Girişe Git 23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11FFDC4E-E06E-40B5-BB84-BE74EF2EAF65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6401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42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32766"/>
            <a:ext cx="3178181" cy="3876554"/>
            <a:chOff x="325531" y="2432766"/>
            <a:chExt cx="3178181" cy="3876554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6667" y="2432766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Prof. Dr. Aziz SANCAR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DNA onarımı alanındaki çalışmalarıyla Nobel Kimya Ödülü'nü kazanarak Türk biliminin dünyadaki gururu olmuştur.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1203555" y="943046"/>
              <a:ext cx="2781993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Nobel Kimya Ödülü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826" y="2797985"/>
            <a:ext cx="2835323" cy="3333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1963782" y="5715"/>
            <a:ext cx="82644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Bilim ve Teknoloji Hamleleri</a:t>
            </a:r>
            <a:endParaRPr lang="tr-TR" sz="4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12</a:t>
            </a:r>
          </a:p>
        </p:txBody>
      </p:sp>
      <p:sp>
        <p:nvSpPr>
          <p:cNvPr id="22" name="Eylem Düğmesi: Girişe Git 21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8700C15-3029-4BD6-9C30-DA48B006AA84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48986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32766"/>
            <a:ext cx="3178181" cy="3876554"/>
            <a:chOff x="325531" y="2432766"/>
            <a:chExt cx="3178181" cy="3876554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240" r="4240"/>
            <a:stretch/>
          </p:blipFill>
          <p:spPr>
            <a:xfrm>
              <a:off x="326667" y="2432766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Alper GEZERAVCI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Ax-3 göreviyle Uluslararası Uzay İstasyonu'na (ISS) ulaşarak Türkiye'nin ilk insanlı uzay bilim misyonunu başarıyla gerçekleştirmiştir.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1203555" y="943046"/>
              <a:ext cx="2781993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İlk Türk Astronot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647278" y="3089888"/>
            <a:ext cx="3258871" cy="293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1963782" y="5715"/>
            <a:ext cx="82644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Bilim ve Teknoloji Hamleleri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11</a:t>
            </a:r>
          </a:p>
        </p:txBody>
      </p:sp>
      <p:sp>
        <p:nvSpPr>
          <p:cNvPr id="21" name="Eylem Düğmesi: Girişe Git 2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781C9A7-8C56-4FA5-A0F8-BDFEB69111F1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55195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9194" b="9194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Prof. Dr. Elif KARADENİZ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Prof. Dr. Elif Karadeniz liderliğindeki Ankara Bilim Üniversitesi ekibi tarafından TÜBİTAK desteğiyle geliştirilen yapay zekâlı tanı sistemi, hastalıkların erken teşhis ve tedavisinde çığır açmıştır.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1203555" y="943046"/>
              <a:ext cx="2781993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Hayali (AI)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816629" y="3089888"/>
            <a:ext cx="2920168" cy="293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1963782" y="5715"/>
            <a:ext cx="82644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Bilim ve Teknoloji Hamleleri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10</a:t>
            </a:r>
          </a:p>
        </p:txBody>
      </p:sp>
      <p:sp>
        <p:nvSpPr>
          <p:cNvPr id="21" name="Eylem Düğmesi: Girişe Git 2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7D4B89C2-30D4-48AA-B174-EAC825749801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3726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692" r="1692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Milli Kalkınma ve Savunma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İHA, SİHA, millî muharip uçak KAAN ve yerli/millî elektrikli otomobil TOGG gibi projelerle Türkiye, bilim ve teknolojide güçlü bir üretim ülkesi konumuna gelmiştir.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Kalkınma ve Savunma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427229" y="3429000"/>
            <a:ext cx="3717443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1963782" y="5715"/>
            <a:ext cx="82644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Bilim ve Teknoloji Hamleleri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9</a:t>
            </a:r>
          </a:p>
        </p:txBody>
      </p:sp>
      <p:sp>
        <p:nvSpPr>
          <p:cNvPr id="21" name="Eylem Düğmesi: Girişe Git 2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B8A59D8-87C9-4983-AC41-37991A2308D4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98073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109" b="8109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Filenin Sultanları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Dünya birinciliği ve uluslararası şampiyonluklarla vatan sevgisinin ve azmin sembolü olmuşlardır.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Voleybol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220149" y="1844824"/>
            <a:ext cx="4140547" cy="4596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1931914" y="5715"/>
            <a:ext cx="83281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 Alanındaki Uluslararası Başarılar</a:t>
            </a:r>
            <a:endParaRPr lang="tr-TR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8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B2446ECC-F010-458B-B4B9-51C7857408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7467" y="5376454"/>
            <a:ext cx="1536605" cy="1493590"/>
          </a:xfrm>
          <a:prstGeom prst="rect">
            <a:avLst/>
          </a:prstGeom>
        </p:spPr>
      </p:pic>
      <p:sp>
        <p:nvSpPr>
          <p:cNvPr id="21" name="Eylem Düğmesi: Girişe Git 20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9653AE90-904A-4B94-8728-5F14A5280BB1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46378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6 -4.07407E-6 L 0.4448 -0.0043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40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3265" r="23265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Erkek Ampute Futbol Millî Takımı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Dünya kupalarında kazandıkları dereceler ve 2022 Dünya Şampiyonluğu ile azmin engel tanımadığını kanıtlamışlardır.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Futbol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754804" y="2497123"/>
            <a:ext cx="3194896" cy="37779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1931914" y="5715"/>
            <a:ext cx="83281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 Alanındaki Uluslararası Başarılar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7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A543B142-4EBD-441B-A841-E034612A0A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8787" y="5277051"/>
            <a:ext cx="1615831" cy="1592993"/>
          </a:xfrm>
          <a:prstGeom prst="rect">
            <a:avLst/>
          </a:prstGeom>
        </p:spPr>
      </p:pic>
      <p:sp>
        <p:nvSpPr>
          <p:cNvPr id="21" name="Eylem Düğmesi: Girişe Git 20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9EFDEF58-9013-4106-BAD8-BB187EEE56D5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48148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91667E-6 1.85185E-6 L 0.52044 0.0032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16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471" r="2471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/>
                <a:t>Mete GAZOZ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4200832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2020 Tokyo Olimpiyatları'nda okçulukta altın madalya kazanan ilk Türk sporcu olmuş, 2023'te hem Avrupa hem dünya şampiyonluğuna ulaşmıştır.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Okçuluk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503761" y="2073384"/>
            <a:ext cx="3969454" cy="4235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6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FE12C4F8-2283-4819-8B62-7DC27750B5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7871" y="5085184"/>
            <a:ext cx="1490777" cy="1772816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5B026B6F-A1FD-4EE2-AA92-2267B25D69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2064" y="5456788"/>
            <a:ext cx="6351447" cy="894190"/>
          </a:xfrm>
          <a:prstGeom prst="rect">
            <a:avLst/>
          </a:prstGeom>
        </p:spPr>
      </p:pic>
      <p:sp>
        <p:nvSpPr>
          <p:cNvPr id="23" name="Dikdörtgen 22">
            <a:extLst>
              <a:ext uri="{FF2B5EF4-FFF2-40B4-BE49-F238E27FC236}">
                <a16:creationId xmlns:a16="http://schemas.microsoft.com/office/drawing/2014/main" id="{DF3956DB-5067-4A03-BFB1-0F24D51EE81F}"/>
              </a:ext>
            </a:extLst>
          </p:cNvPr>
          <p:cNvSpPr/>
          <p:nvPr/>
        </p:nvSpPr>
        <p:spPr>
          <a:xfrm>
            <a:off x="1931914" y="5715"/>
            <a:ext cx="83281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 Alanındaki Uluslararası Başarılar</a:t>
            </a:r>
          </a:p>
        </p:txBody>
      </p:sp>
      <p:sp>
        <p:nvSpPr>
          <p:cNvPr id="24" name="Eylem Düğmesi: Girişe Git 23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A29A136-78F4-462E-82F8-FE2A21B1FF86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35618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5449" r="5449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600" b="1" dirty="0"/>
                <a:t>Sümeyye Boyacı &amp;</a:t>
              </a:r>
            </a:p>
            <a:p>
              <a:pPr algn="ctr"/>
              <a:r>
                <a:rPr lang="tr-TR" sz="1600" b="1" dirty="0"/>
                <a:t>Defne Kurt: 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3917299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Doğuştan kolları olmayan paralimpik yüzücümüz Sümeyye Boyacı azmiyle ilham vermiştir. Özel gereksinimli millî sporcu Defne Kurt ise 2025 Singapur Dünya Para Yüzme Şampiyonası'nda 5 altın madalya kazanarak ve Avrupa rekorları kırarak tarihe geçmiştir.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Yüzme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503761" y="2862217"/>
            <a:ext cx="3499940" cy="3070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5</a:t>
            </a:r>
          </a:p>
        </p:txBody>
      </p:sp>
      <p:sp>
        <p:nvSpPr>
          <p:cNvPr id="23" name="Dikdörtgen 22">
            <a:extLst>
              <a:ext uri="{FF2B5EF4-FFF2-40B4-BE49-F238E27FC236}">
                <a16:creationId xmlns:a16="http://schemas.microsoft.com/office/drawing/2014/main" id="{DF3956DB-5067-4A03-BFB1-0F24D51EE81F}"/>
              </a:ext>
            </a:extLst>
          </p:cNvPr>
          <p:cNvSpPr/>
          <p:nvPr/>
        </p:nvSpPr>
        <p:spPr>
          <a:xfrm>
            <a:off x="1931914" y="5715"/>
            <a:ext cx="83281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 Alanındaki Uluslararası Başarılar</a:t>
            </a:r>
          </a:p>
        </p:txBody>
      </p:sp>
      <p:pic>
        <p:nvPicPr>
          <p:cNvPr id="25" name="Resim 24">
            <a:extLst>
              <a:ext uri="{FF2B5EF4-FFF2-40B4-BE49-F238E27FC236}">
                <a16:creationId xmlns:a16="http://schemas.microsoft.com/office/drawing/2014/main" id="{7999247B-FF61-4C05-9654-059C05134C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097627" flipV="1">
            <a:off x="-107965" y="4366014"/>
            <a:ext cx="3313368" cy="2709661"/>
          </a:xfrm>
          <a:prstGeom prst="rect">
            <a:avLst/>
          </a:prstGeom>
        </p:spPr>
      </p:pic>
      <p:sp>
        <p:nvSpPr>
          <p:cNvPr id="27" name="Eylem Düğmesi: Girişe Git 26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6590A9D5-0718-4E18-ADFC-839F77F80FC3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39939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3.125E-6 2.22222E-6 L 0.71459 0.0060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109" b="8109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/>
                <a:t>Ayşe Begüm Onbaşı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3917299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Dünya jimnastik şampiyonu olarak Türk gençliğinin kararlılığını temsil etmiştir.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Jimnastik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821541" y="2453285"/>
            <a:ext cx="2878743" cy="39074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4</a:t>
            </a:r>
          </a:p>
        </p:txBody>
      </p:sp>
      <p:sp>
        <p:nvSpPr>
          <p:cNvPr id="23" name="Dikdörtgen 22">
            <a:extLst>
              <a:ext uri="{FF2B5EF4-FFF2-40B4-BE49-F238E27FC236}">
                <a16:creationId xmlns:a16="http://schemas.microsoft.com/office/drawing/2014/main" id="{DF3956DB-5067-4A03-BFB1-0F24D51EE81F}"/>
              </a:ext>
            </a:extLst>
          </p:cNvPr>
          <p:cNvSpPr/>
          <p:nvPr/>
        </p:nvSpPr>
        <p:spPr>
          <a:xfrm>
            <a:off x="1931914" y="5715"/>
            <a:ext cx="83281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 Alanındaki Uluslararası Başarılar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49233610-2FA9-4599-A277-86354E769C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38788" flipH="1">
            <a:off x="-200737" y="3533488"/>
            <a:ext cx="3960000" cy="3960000"/>
          </a:xfrm>
          <a:prstGeom prst="rect">
            <a:avLst/>
          </a:prstGeom>
        </p:spPr>
      </p:pic>
      <p:sp>
        <p:nvSpPr>
          <p:cNvPr id="22" name="Eylem Düğmesi: Girişe Git 21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0F3840ED-49BD-4A87-8C8D-6708D6FC5B4E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69541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4.81481E-6 L 0.71433 0.00046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1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20888"/>
            <a:ext cx="3178181" cy="3888432"/>
            <a:chOff x="325531" y="2420888"/>
            <a:chExt cx="3178181" cy="3888432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3265" r="23265"/>
            <a:stretch/>
          </p:blipFill>
          <p:spPr>
            <a:xfrm>
              <a:off x="326667" y="2420888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/>
                <a:t>A Milli Futbol Takımı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3917299" y="2453286"/>
            <a:ext cx="4172875" cy="3856034"/>
            <a:chOff x="325531" y="943046"/>
            <a:chExt cx="4300558" cy="3704979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34118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2026 FIFA Dünya Kupası elemelerinde Kosova’yı deplasmanda yenerek 24 yıl aradan sonra Dünya Kupası’na katılma hakkı kazanmış ve ülkeye büyük bir coşku yaşatmıştır.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868673" y="943046"/>
              <a:ext cx="3607032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Dünya Kupası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617191" y="2607373"/>
            <a:ext cx="3083094" cy="3854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3</a:t>
            </a:r>
          </a:p>
        </p:txBody>
      </p:sp>
      <p:sp>
        <p:nvSpPr>
          <p:cNvPr id="23" name="Dikdörtgen 22">
            <a:extLst>
              <a:ext uri="{FF2B5EF4-FFF2-40B4-BE49-F238E27FC236}">
                <a16:creationId xmlns:a16="http://schemas.microsoft.com/office/drawing/2014/main" id="{DF3956DB-5067-4A03-BFB1-0F24D51EE81F}"/>
              </a:ext>
            </a:extLst>
          </p:cNvPr>
          <p:cNvSpPr/>
          <p:nvPr/>
        </p:nvSpPr>
        <p:spPr>
          <a:xfrm>
            <a:off x="1931914" y="5715"/>
            <a:ext cx="83281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 Alanındaki Uluslararası Başarılar</a:t>
            </a:r>
          </a:p>
        </p:txBody>
      </p:sp>
      <p:pic>
        <p:nvPicPr>
          <p:cNvPr id="21" name="Resim 20">
            <a:extLst>
              <a:ext uri="{FF2B5EF4-FFF2-40B4-BE49-F238E27FC236}">
                <a16:creationId xmlns:a16="http://schemas.microsoft.com/office/drawing/2014/main" id="{E3BD1761-17D5-4F06-8DC9-FFE4E873F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8787" y="5277051"/>
            <a:ext cx="1615831" cy="1592993"/>
          </a:xfrm>
          <a:prstGeom prst="rect">
            <a:avLst/>
          </a:prstGeom>
        </p:spPr>
      </p:pic>
      <p:sp>
        <p:nvSpPr>
          <p:cNvPr id="22" name="Eylem Düğmesi: Girişe Git 21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CA2DB09C-C266-4AE5-A441-D5187D9318ED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0302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91667E-6 1.85185E-6 L 0.52044 0.0032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16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 9">
            <a:extLst>
              <a:ext uri="{FF2B5EF4-FFF2-40B4-BE49-F238E27FC236}">
                <a16:creationId xmlns:a16="http://schemas.microsoft.com/office/drawing/2014/main" id="{2B83EE48-C595-4F5F-B199-F34C841892DD}"/>
              </a:ext>
            </a:extLst>
          </p:cNvPr>
          <p:cNvGrpSpPr/>
          <p:nvPr/>
        </p:nvGrpSpPr>
        <p:grpSpPr>
          <a:xfrm>
            <a:off x="325531" y="903038"/>
            <a:ext cx="11603117" cy="1368151"/>
            <a:chOff x="294442" y="823938"/>
            <a:chExt cx="11603117" cy="1314559"/>
          </a:xfrm>
        </p:grpSpPr>
        <p:sp>
          <p:nvSpPr>
            <p:cNvPr id="11" name="Dikdörtgen: Köşeleri Yuvarlatılmış 10">
              <a:extLst>
                <a:ext uri="{FF2B5EF4-FFF2-40B4-BE49-F238E27FC236}">
                  <a16:creationId xmlns:a16="http://schemas.microsoft.com/office/drawing/2014/main" id="{EC5776BA-B3AF-4271-8ECA-A78D05C871C6}"/>
                </a:ext>
              </a:extLst>
            </p:cNvPr>
            <p:cNvSpPr/>
            <p:nvPr/>
          </p:nvSpPr>
          <p:spPr>
            <a:xfrm>
              <a:off x="294442" y="998901"/>
              <a:ext cx="11603117" cy="113959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1793875"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Millî meseleler ve milli gurur anları sadece kriz veya savaş zamanlarında değil, barış döneminde elde edilen uluslararası başarılarda da kendini gösterir.</a:t>
              </a:r>
            </a:p>
          </p:txBody>
        </p:sp>
        <p:sp>
          <p:nvSpPr>
            <p:cNvPr id="12" name="Dikdörtgen: Köşeleri Yuvarlatılmış 11">
              <a:extLst>
                <a:ext uri="{FF2B5EF4-FFF2-40B4-BE49-F238E27FC236}">
                  <a16:creationId xmlns:a16="http://schemas.microsoft.com/office/drawing/2014/main" id="{592982C1-7B38-4B9B-A04A-1CF41AA7CDC9}"/>
                </a:ext>
              </a:extLst>
            </p:cNvPr>
            <p:cNvSpPr/>
            <p:nvPr/>
          </p:nvSpPr>
          <p:spPr>
            <a:xfrm>
              <a:off x="551384" y="823938"/>
              <a:ext cx="2232248" cy="37281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311150" contourW="19050">
              <a:bevelT w="44450" h="50800" prst="angle"/>
              <a:bevelB w="17780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Milli Gurur</a:t>
              </a:r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4DBDC244-F08B-4D60-8819-94AF21264DE4}"/>
              </a:ext>
            </a:extLst>
          </p:cNvPr>
          <p:cNvGrpSpPr/>
          <p:nvPr/>
        </p:nvGrpSpPr>
        <p:grpSpPr>
          <a:xfrm>
            <a:off x="325531" y="2432766"/>
            <a:ext cx="3178181" cy="3876554"/>
            <a:chOff x="325531" y="2432766"/>
            <a:chExt cx="3178181" cy="3876554"/>
          </a:xfrm>
        </p:grpSpPr>
        <p:pic>
          <p:nvPicPr>
            <p:cNvPr id="8" name="Resim 7">
              <a:extLst>
                <a:ext uri="{FF2B5EF4-FFF2-40B4-BE49-F238E27FC236}">
                  <a16:creationId xmlns:a16="http://schemas.microsoft.com/office/drawing/2014/main" id="{5716274B-9F82-4356-A3C1-5A859AD13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6167" b="6167"/>
            <a:stretch/>
          </p:blipFill>
          <p:spPr>
            <a:xfrm>
              <a:off x="326667" y="2432766"/>
              <a:ext cx="3175000" cy="3340100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FDF6F291-8D83-4B47-8BD4-E68DACC5874B}"/>
                </a:ext>
              </a:extLst>
            </p:cNvPr>
            <p:cNvSpPr/>
            <p:nvPr/>
          </p:nvSpPr>
          <p:spPr>
            <a:xfrm>
              <a:off x="325531" y="5772866"/>
              <a:ext cx="3178181" cy="536454"/>
            </a:xfrm>
            <a:prstGeom prst="rect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/>
                <a:t>Derya Türkan</a:t>
              </a:r>
            </a:p>
          </p:txBody>
        </p:sp>
      </p:grpSp>
      <p:grpSp>
        <p:nvGrpSpPr>
          <p:cNvPr id="17" name="Grup 16">
            <a:extLst>
              <a:ext uri="{FF2B5EF4-FFF2-40B4-BE49-F238E27FC236}">
                <a16:creationId xmlns:a16="http://schemas.microsoft.com/office/drawing/2014/main" id="{A8BF0CD3-626C-4AB6-A017-548A08971DAF}"/>
              </a:ext>
            </a:extLst>
          </p:cNvPr>
          <p:cNvGrpSpPr/>
          <p:nvPr/>
        </p:nvGrpSpPr>
        <p:grpSpPr>
          <a:xfrm>
            <a:off x="3935760" y="2453286"/>
            <a:ext cx="4437947" cy="4144066"/>
            <a:chOff x="325531" y="943046"/>
            <a:chExt cx="4300558" cy="3981728"/>
          </a:xfrm>
        </p:grpSpPr>
        <p:sp>
          <p:nvSpPr>
            <p:cNvPr id="19" name="Dikdörtgen: Köşeleri Yuvarlatılmış 18">
              <a:extLst>
                <a:ext uri="{FF2B5EF4-FFF2-40B4-BE49-F238E27FC236}">
                  <a16:creationId xmlns:a16="http://schemas.microsoft.com/office/drawing/2014/main" id="{8BE925F1-0FCC-4A9D-8A79-BF479C028A55}"/>
                </a:ext>
              </a:extLst>
            </p:cNvPr>
            <p:cNvSpPr/>
            <p:nvPr/>
          </p:nvSpPr>
          <p:spPr>
            <a:xfrm>
              <a:off x="325531" y="1306841"/>
              <a:ext cx="4300558" cy="3617933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Klasik Türk müziği ve kemençe icrasını modern yorumlarla dünya sahnelerine taşıyarak kültürel mirasımızı uluslararası alanda başarıyla temsil etmektedir.</a:t>
              </a:r>
            </a:p>
          </p:txBody>
        </p:sp>
        <p:sp>
          <p:nvSpPr>
            <p:cNvPr id="20" name="Dikdörtgen: Köşeleri Yuvarlatılmış 19">
              <a:extLst>
                <a:ext uri="{FF2B5EF4-FFF2-40B4-BE49-F238E27FC236}">
                  <a16:creationId xmlns:a16="http://schemas.microsoft.com/office/drawing/2014/main" id="{3CCC8CFD-BB8E-4989-A973-C1640AA66DF3}"/>
                </a:ext>
              </a:extLst>
            </p:cNvPr>
            <p:cNvSpPr/>
            <p:nvPr/>
          </p:nvSpPr>
          <p:spPr>
            <a:xfrm>
              <a:off x="1203555" y="943046"/>
              <a:ext cx="2781993" cy="611664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  <a:softEdge rad="241300"/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Sanat</a:t>
              </a:r>
            </a:p>
          </p:txBody>
        </p:sp>
      </p:grpSp>
      <p:pic>
        <p:nvPicPr>
          <p:cNvPr id="16" name="Resim 15">
            <a:extLst>
              <a:ext uri="{FF2B5EF4-FFF2-40B4-BE49-F238E27FC236}">
                <a16:creationId xmlns:a16="http://schemas.microsoft.com/office/drawing/2014/main" id="{58C0AD7B-E8BC-4FEF-8546-240695DAF11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811013" y="3089888"/>
            <a:ext cx="2931400" cy="2931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2645667" y="-27384"/>
            <a:ext cx="690067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Kültürel Miras ve Sanat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2</a:t>
            </a:r>
          </a:p>
        </p:txBody>
      </p:sp>
      <p:pic>
        <p:nvPicPr>
          <p:cNvPr id="6" name="kemençe sesi">
            <a:hlinkClick r:id="" action="ppaction://media"/>
            <a:extLst>
              <a:ext uri="{FF2B5EF4-FFF2-40B4-BE49-F238E27FC236}">
                <a16:creationId xmlns:a16="http://schemas.microsoft.com/office/drawing/2014/main" id="{8782389F-199E-4D87-AAAC-986753CA9A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432704" y="4470950"/>
            <a:ext cx="487363" cy="487363"/>
          </a:xfrm>
          <a:prstGeom prst="rect">
            <a:avLst/>
          </a:prstGeom>
        </p:spPr>
      </p:pic>
      <p:sp>
        <p:nvSpPr>
          <p:cNvPr id="21" name="Eylem Düğmesi: Girişe Git 20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9108E2A5-858D-436B-92DB-9B32DD940D09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7232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8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 6">
            <a:extLst>
              <a:ext uri="{FF2B5EF4-FFF2-40B4-BE49-F238E27FC236}">
                <a16:creationId xmlns:a16="http://schemas.microsoft.com/office/drawing/2014/main" id="{D443F746-9526-430D-98AF-5367DE3902DB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8" name="Dikdörtgen 7">
              <a:extLst>
                <a:ext uri="{FF2B5EF4-FFF2-40B4-BE49-F238E27FC236}">
                  <a16:creationId xmlns:a16="http://schemas.microsoft.com/office/drawing/2014/main" id="{AAA118E0-42BB-4BC2-A4C6-61106A7E7882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9" name="Dikdörtgen 8">
              <a:extLst>
                <a:ext uri="{FF2B5EF4-FFF2-40B4-BE49-F238E27FC236}">
                  <a16:creationId xmlns:a16="http://schemas.microsoft.com/office/drawing/2014/main" id="{6B5C319E-1ED5-4ED0-B8F7-EA9C62EDC694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10" name="Dikdörtgen 9">
              <a:extLst>
                <a:ext uri="{FF2B5EF4-FFF2-40B4-BE49-F238E27FC236}">
                  <a16:creationId xmlns:a16="http://schemas.microsoft.com/office/drawing/2014/main" id="{E6275C51-5EAB-492A-87CE-1DB359D1F269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12" name="Dikdörtgen 11">
            <a:extLst>
              <a:ext uri="{FF2B5EF4-FFF2-40B4-BE49-F238E27FC236}">
                <a16:creationId xmlns:a16="http://schemas.microsoft.com/office/drawing/2014/main" id="{A0C7931F-8C0E-4F6C-83EB-2CE8863E6E39}"/>
              </a:ext>
            </a:extLst>
          </p:cNvPr>
          <p:cNvSpPr/>
          <p:nvPr/>
        </p:nvSpPr>
        <p:spPr>
          <a:xfrm>
            <a:off x="4772561" y="-86618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16" name="Grup 15">
            <a:extLst>
              <a:ext uri="{FF2B5EF4-FFF2-40B4-BE49-F238E27FC236}">
                <a16:creationId xmlns:a16="http://schemas.microsoft.com/office/drawing/2014/main" id="{230955C9-F6BB-484E-8F66-A7A07E611692}"/>
              </a:ext>
            </a:extLst>
          </p:cNvPr>
          <p:cNvGrpSpPr/>
          <p:nvPr/>
        </p:nvGrpSpPr>
        <p:grpSpPr>
          <a:xfrm>
            <a:off x="1565454" y="4437112"/>
            <a:ext cx="9061093" cy="2305372"/>
            <a:chOff x="455693" y="4437112"/>
            <a:chExt cx="9061093" cy="2305372"/>
          </a:xfrm>
        </p:grpSpPr>
        <p:sp>
          <p:nvSpPr>
            <p:cNvPr id="14" name="Akış Çizelgesi: Delikli Teyp 13">
              <a:extLst>
                <a:ext uri="{FF2B5EF4-FFF2-40B4-BE49-F238E27FC236}">
                  <a16:creationId xmlns:a16="http://schemas.microsoft.com/office/drawing/2014/main" id="{86FFF803-9322-409A-AF04-EA4B34BF71FE}"/>
                </a:ext>
              </a:extLst>
            </p:cNvPr>
            <p:cNvSpPr/>
            <p:nvPr/>
          </p:nvSpPr>
          <p:spPr>
            <a:xfrm>
              <a:off x="455693" y="4496197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47. sayfadaki etkinliği yapalım.</a:t>
              </a:r>
            </a:p>
          </p:txBody>
        </p:sp>
        <p:cxnSp>
          <p:nvCxnSpPr>
            <p:cNvPr id="15" name="Düz Ok Bağlayıcısı 14">
              <a:extLst>
                <a:ext uri="{FF2B5EF4-FFF2-40B4-BE49-F238E27FC236}">
                  <a16:creationId xmlns:a16="http://schemas.microsoft.com/office/drawing/2014/main" id="{A195D822-4E9C-4592-9E03-07955E6CCE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41786" y="5604378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13" name="Resim 12">
              <a:extLst>
                <a:ext uri="{FF2B5EF4-FFF2-40B4-BE49-F238E27FC236}">
                  <a16:creationId xmlns:a16="http://schemas.microsoft.com/office/drawing/2014/main" id="{DA01B30D-D112-4741-92A9-D15A0600B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43672" y="4437112"/>
              <a:ext cx="6373114" cy="2305372"/>
            </a:xfrm>
            <a:prstGeom prst="rect">
              <a:avLst/>
            </a:prstGeom>
          </p:spPr>
        </p:pic>
      </p:grpSp>
      <p:pic>
        <p:nvPicPr>
          <p:cNvPr id="17" name="Resim 16">
            <a:extLst>
              <a:ext uri="{FF2B5EF4-FFF2-40B4-BE49-F238E27FC236}">
                <a16:creationId xmlns:a16="http://schemas.microsoft.com/office/drawing/2014/main" id="{80D5D430-50A7-4306-A595-714A728A0C7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343472" y="692561"/>
            <a:ext cx="9505056" cy="6087298"/>
          </a:xfrm>
          <a:prstGeom prst="rect">
            <a:avLst/>
          </a:prstGeom>
        </p:spPr>
      </p:pic>
      <p:sp>
        <p:nvSpPr>
          <p:cNvPr id="18" name="Dikdörtgen 17">
            <a:extLst>
              <a:ext uri="{FF2B5EF4-FFF2-40B4-BE49-F238E27FC236}">
                <a16:creationId xmlns:a16="http://schemas.microsoft.com/office/drawing/2014/main" id="{5E703B59-4766-4750-A9B9-DD120BE178AE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1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454CC870-81B5-47E8-B5D4-8C66BA007A24}"/>
              </a:ext>
            </a:extLst>
          </p:cNvPr>
          <p:cNvSpPr txBox="1"/>
          <p:nvPr/>
        </p:nvSpPr>
        <p:spPr>
          <a:xfrm>
            <a:off x="1703511" y="2924944"/>
            <a:ext cx="27363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Millî Mücadele</a:t>
            </a:r>
          </a:p>
        </p:txBody>
      </p:sp>
      <p:sp>
        <p:nvSpPr>
          <p:cNvPr id="20" name="Metin kutusu 19">
            <a:extLst>
              <a:ext uri="{FF2B5EF4-FFF2-40B4-BE49-F238E27FC236}">
                <a16:creationId xmlns:a16="http://schemas.microsoft.com/office/drawing/2014/main" id="{BBAC0260-0049-49FF-AF22-B9E298E5A2E4}"/>
              </a:ext>
            </a:extLst>
          </p:cNvPr>
          <p:cNvSpPr txBox="1"/>
          <p:nvPr/>
        </p:nvSpPr>
        <p:spPr>
          <a:xfrm>
            <a:off x="4673258" y="2865232"/>
            <a:ext cx="2746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Halkın yiyecek, giyecek ve araç-gereçlerini ordusuyla </a:t>
            </a:r>
            <a:r>
              <a:rPr lang="tr-TR" sz="1200" b="1" dirty="0" err="1">
                <a:solidFill>
                  <a:srgbClr val="FF0000"/>
                </a:solidFill>
              </a:rPr>
              <a:t>paylaşmas</a:t>
            </a:r>
            <a:endParaRPr lang="tr-TR" sz="1200" b="1" dirty="0">
              <a:solidFill>
                <a:srgbClr val="FF0000"/>
              </a:solidFill>
            </a:endParaRPr>
          </a:p>
        </p:txBody>
      </p:sp>
      <p:sp>
        <p:nvSpPr>
          <p:cNvPr id="21" name="Metin kutusu 20">
            <a:extLst>
              <a:ext uri="{FF2B5EF4-FFF2-40B4-BE49-F238E27FC236}">
                <a16:creationId xmlns:a16="http://schemas.microsoft.com/office/drawing/2014/main" id="{33182B29-684A-4A1B-AA7A-DB0E215CBAD6}"/>
              </a:ext>
            </a:extLst>
          </p:cNvPr>
          <p:cNvSpPr txBox="1"/>
          <p:nvPr/>
        </p:nvSpPr>
        <p:spPr>
          <a:xfrm>
            <a:off x="7652882" y="2861521"/>
            <a:ext cx="274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Vatan sevgisi, fedakarlık, özgürlük ve bağımsızlık inancı, kararlılık, dayanışma.</a:t>
            </a:r>
          </a:p>
        </p:txBody>
      </p:sp>
      <p:sp>
        <p:nvSpPr>
          <p:cNvPr id="22" name="Metin kutusu 21">
            <a:extLst>
              <a:ext uri="{FF2B5EF4-FFF2-40B4-BE49-F238E27FC236}">
                <a16:creationId xmlns:a16="http://schemas.microsoft.com/office/drawing/2014/main" id="{741044D9-6B03-43B5-9D4B-91601890F8A3}"/>
              </a:ext>
            </a:extLst>
          </p:cNvPr>
          <p:cNvSpPr txBox="1"/>
          <p:nvPr/>
        </p:nvSpPr>
        <p:spPr>
          <a:xfrm>
            <a:off x="1703512" y="3706477"/>
            <a:ext cx="27363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6 Şubat 2023 Depremleri</a:t>
            </a:r>
          </a:p>
        </p:txBody>
      </p:sp>
      <p:sp>
        <p:nvSpPr>
          <p:cNvPr id="23" name="Metin kutusu 22">
            <a:extLst>
              <a:ext uri="{FF2B5EF4-FFF2-40B4-BE49-F238E27FC236}">
                <a16:creationId xmlns:a16="http://schemas.microsoft.com/office/drawing/2014/main" id="{9ADC5D26-5D92-47CC-923C-73E6020C12BB}"/>
              </a:ext>
            </a:extLst>
          </p:cNvPr>
          <p:cNvSpPr txBox="1"/>
          <p:nvPr/>
        </p:nvSpPr>
        <p:spPr>
          <a:xfrm>
            <a:off x="4673259" y="3646765"/>
            <a:ext cx="274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Dört bir yanından vatandaşların ve sivil toplum kuruluşlarının yardım kampanyaları düzenlemesi</a:t>
            </a:r>
          </a:p>
        </p:txBody>
      </p:sp>
      <p:sp>
        <p:nvSpPr>
          <p:cNvPr id="24" name="Metin kutusu 23">
            <a:extLst>
              <a:ext uri="{FF2B5EF4-FFF2-40B4-BE49-F238E27FC236}">
                <a16:creationId xmlns:a16="http://schemas.microsoft.com/office/drawing/2014/main" id="{3190B3FB-DDC4-4CB1-AC55-B7259430F611}"/>
              </a:ext>
            </a:extLst>
          </p:cNvPr>
          <p:cNvSpPr txBox="1"/>
          <p:nvPr/>
        </p:nvSpPr>
        <p:spPr>
          <a:xfrm>
            <a:off x="7652883" y="3643054"/>
            <a:ext cx="2746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Yardımlaşma, merhamet, acıyı paylaşma, birlik olma, kardeşlik.</a:t>
            </a:r>
          </a:p>
        </p:txBody>
      </p:sp>
      <p:sp>
        <p:nvSpPr>
          <p:cNvPr id="25" name="Metin kutusu 24">
            <a:extLst>
              <a:ext uri="{FF2B5EF4-FFF2-40B4-BE49-F238E27FC236}">
                <a16:creationId xmlns:a16="http://schemas.microsoft.com/office/drawing/2014/main" id="{492CD0A5-7438-4342-9F0A-9565EEB4A13D}"/>
              </a:ext>
            </a:extLst>
          </p:cNvPr>
          <p:cNvSpPr txBox="1"/>
          <p:nvPr/>
        </p:nvSpPr>
        <p:spPr>
          <a:xfrm>
            <a:off x="1703512" y="4460072"/>
            <a:ext cx="27363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15 Temmuz Darbe Girişimi</a:t>
            </a:r>
          </a:p>
        </p:txBody>
      </p:sp>
      <p:sp>
        <p:nvSpPr>
          <p:cNvPr id="26" name="Metin kutusu 25">
            <a:extLst>
              <a:ext uri="{FF2B5EF4-FFF2-40B4-BE49-F238E27FC236}">
                <a16:creationId xmlns:a16="http://schemas.microsoft.com/office/drawing/2014/main" id="{E4807B99-8006-4D36-8DF4-671179176479}"/>
              </a:ext>
            </a:extLst>
          </p:cNvPr>
          <p:cNvSpPr txBox="1"/>
          <p:nvPr/>
        </p:nvSpPr>
        <p:spPr>
          <a:xfrm>
            <a:off x="4673259" y="4400360"/>
            <a:ext cx="274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Halkın sokaklara çıkarak TBMM'yi ve demokratik düzeni korumak için darbecilere karşı cesurca direnmesi.</a:t>
            </a:r>
          </a:p>
        </p:txBody>
      </p:sp>
      <p:sp>
        <p:nvSpPr>
          <p:cNvPr id="27" name="Metin kutusu 26">
            <a:extLst>
              <a:ext uri="{FF2B5EF4-FFF2-40B4-BE49-F238E27FC236}">
                <a16:creationId xmlns:a16="http://schemas.microsoft.com/office/drawing/2014/main" id="{0DB324E7-FBC5-439C-A874-C2054462C4A4}"/>
              </a:ext>
            </a:extLst>
          </p:cNvPr>
          <p:cNvSpPr txBox="1"/>
          <p:nvPr/>
        </p:nvSpPr>
        <p:spPr>
          <a:xfrm>
            <a:off x="7652883" y="4396649"/>
            <a:ext cx="274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v-SE" sz="1200" b="1" dirty="0">
                <a:solidFill>
                  <a:srgbClr val="FF0000"/>
                </a:solidFill>
              </a:rPr>
              <a:t>Cesaret, demokrasi bilinci, millî iradeye sadakat, kahramanlık, aidiyet.</a:t>
            </a:r>
            <a:endParaRPr lang="tr-TR" sz="1200" b="1" dirty="0">
              <a:solidFill>
                <a:srgbClr val="FF0000"/>
              </a:solidFill>
            </a:endParaRPr>
          </a:p>
        </p:txBody>
      </p:sp>
      <p:sp>
        <p:nvSpPr>
          <p:cNvPr id="28" name="Metin kutusu 27">
            <a:extLst>
              <a:ext uri="{FF2B5EF4-FFF2-40B4-BE49-F238E27FC236}">
                <a16:creationId xmlns:a16="http://schemas.microsoft.com/office/drawing/2014/main" id="{0980244E-5A9C-4137-A643-338F005B0683}"/>
              </a:ext>
            </a:extLst>
          </p:cNvPr>
          <p:cNvSpPr txBox="1"/>
          <p:nvPr/>
        </p:nvSpPr>
        <p:spPr>
          <a:xfrm>
            <a:off x="1703512" y="5252160"/>
            <a:ext cx="27363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2026 Dünya Kupasına Katılma</a:t>
            </a:r>
          </a:p>
        </p:txBody>
      </p:sp>
      <p:sp>
        <p:nvSpPr>
          <p:cNvPr id="29" name="Metin kutusu 28">
            <a:extLst>
              <a:ext uri="{FF2B5EF4-FFF2-40B4-BE49-F238E27FC236}">
                <a16:creationId xmlns:a16="http://schemas.microsoft.com/office/drawing/2014/main" id="{609FD9F0-C382-4D40-911A-7A83C332B556}"/>
              </a:ext>
            </a:extLst>
          </p:cNvPr>
          <p:cNvSpPr txBox="1"/>
          <p:nvPr/>
        </p:nvSpPr>
        <p:spPr>
          <a:xfrm>
            <a:off x="4673259" y="5046275"/>
            <a:ext cx="2746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200" b="1" dirty="0">
                <a:solidFill>
                  <a:srgbClr val="FF0000"/>
                </a:solidFill>
              </a:rPr>
              <a:t>Sosyal medya ve televizyonlarda</a:t>
            </a:r>
          </a:p>
          <a:p>
            <a:pPr algn="just"/>
            <a:r>
              <a:rPr lang="tr-TR" sz="1200" b="1" dirty="0">
                <a:solidFill>
                  <a:srgbClr val="FF0000"/>
                </a:solidFill>
              </a:rPr>
              <a:t>coşku ve övgüyle sahiplenici, destekleyici kutlama</a:t>
            </a:r>
          </a:p>
          <a:p>
            <a:pPr algn="just"/>
            <a:r>
              <a:rPr lang="tr-TR" sz="1200" b="1" dirty="0">
                <a:solidFill>
                  <a:srgbClr val="FF0000"/>
                </a:solidFill>
              </a:rPr>
              <a:t>mesajları yayımlanmıştır.</a:t>
            </a:r>
          </a:p>
        </p:txBody>
      </p:sp>
      <p:sp>
        <p:nvSpPr>
          <p:cNvPr id="30" name="Metin kutusu 29">
            <a:extLst>
              <a:ext uri="{FF2B5EF4-FFF2-40B4-BE49-F238E27FC236}">
                <a16:creationId xmlns:a16="http://schemas.microsoft.com/office/drawing/2014/main" id="{9DAF69C8-56BC-4316-A075-A1951B93C77F}"/>
              </a:ext>
            </a:extLst>
          </p:cNvPr>
          <p:cNvSpPr txBox="1"/>
          <p:nvPr/>
        </p:nvSpPr>
        <p:spPr>
          <a:xfrm>
            <a:off x="7652883" y="5188737"/>
            <a:ext cx="2746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v-SE" sz="1200" b="1" dirty="0">
                <a:solidFill>
                  <a:srgbClr val="FF0000"/>
                </a:solidFill>
              </a:rPr>
              <a:t>Gurur, sevinç, umut, millî aidiyet,</a:t>
            </a:r>
          </a:p>
          <a:p>
            <a:pPr algn="just"/>
            <a:r>
              <a:rPr lang="sv-SE" sz="1200" b="1" dirty="0">
                <a:solidFill>
                  <a:srgbClr val="FF0000"/>
                </a:solidFill>
              </a:rPr>
              <a:t>takdir, minnettarlık</a:t>
            </a:r>
            <a:endParaRPr lang="tr-TR" sz="1200" b="1" dirty="0">
              <a:solidFill>
                <a:srgbClr val="FF0000"/>
              </a:solidFill>
            </a:endParaRPr>
          </a:p>
        </p:txBody>
      </p:sp>
      <p:sp>
        <p:nvSpPr>
          <p:cNvPr id="31" name="Eylem Düğmesi: Girişe Git 30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72509DA7-25F2-4CC5-ACD2-E224385DCF0B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51267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07408-86BE-93AD-F239-B556DC873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up 33">
            <a:extLst>
              <a:ext uri="{FF2B5EF4-FFF2-40B4-BE49-F238E27FC236}">
                <a16:creationId xmlns:a16="http://schemas.microsoft.com/office/drawing/2014/main" id="{C676931A-B248-198F-DFFB-AF794179D2C7}"/>
              </a:ext>
            </a:extLst>
          </p:cNvPr>
          <p:cNvGrpSpPr/>
          <p:nvPr/>
        </p:nvGrpSpPr>
        <p:grpSpPr>
          <a:xfrm>
            <a:off x="717869" y="2193746"/>
            <a:ext cx="11294588" cy="2343435"/>
            <a:chOff x="325531" y="2193746"/>
            <a:chExt cx="11294588" cy="2343435"/>
          </a:xfrm>
        </p:grpSpPr>
        <p:sp>
          <p:nvSpPr>
            <p:cNvPr id="35" name="Akış Çizelgesi: Delikli Teyp 34">
              <a:extLst>
                <a:ext uri="{FF2B5EF4-FFF2-40B4-BE49-F238E27FC236}">
                  <a16:creationId xmlns:a16="http://schemas.microsoft.com/office/drawing/2014/main" id="{53FE5934-918E-8138-C786-B635212051D9}"/>
                </a:ext>
              </a:extLst>
            </p:cNvPr>
            <p:cNvSpPr/>
            <p:nvPr/>
          </p:nvSpPr>
          <p:spPr>
            <a:xfrm>
              <a:off x="325531" y="2320819"/>
              <a:ext cx="2602117" cy="2216362"/>
            </a:xfrm>
            <a:prstGeom prst="flowChartPunchedTap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sz="1800" b="1" dirty="0"/>
                <a:t>Ders kitabı 5</a:t>
              </a:r>
              <a:r>
                <a:rPr lang="tr-TR" b="1" dirty="0"/>
                <a:t>0</a:t>
              </a:r>
              <a:r>
                <a:rPr lang="tr-TR" sz="1800" b="1" dirty="0"/>
                <a:t>. sayfadaki etkinliği yapalım.</a:t>
              </a:r>
            </a:p>
          </p:txBody>
        </p:sp>
        <p:cxnSp>
          <p:nvCxnSpPr>
            <p:cNvPr id="36" name="Düz Ok Bağlayıcısı 35">
              <a:extLst>
                <a:ext uri="{FF2B5EF4-FFF2-40B4-BE49-F238E27FC236}">
                  <a16:creationId xmlns:a16="http://schemas.microsoft.com/office/drawing/2014/main" id="{3DBA1E18-05BB-FCBF-2E08-8592D31D8A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624" y="3429000"/>
              <a:ext cx="21602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37" name="Resim 36">
              <a:extLst>
                <a:ext uri="{FF2B5EF4-FFF2-40B4-BE49-F238E27FC236}">
                  <a16:creationId xmlns:a16="http://schemas.microsoft.com/office/drawing/2014/main" id="{352133C8-14A4-DC59-E6F0-96EEB8511D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 rot="10800000" flipH="1" flipV="1">
              <a:off x="2895794" y="2193746"/>
              <a:ext cx="8724325" cy="2332316"/>
            </a:xfrm>
            <a:prstGeom prst="rect">
              <a:avLst/>
            </a:prstGeom>
          </p:spPr>
        </p:pic>
      </p:grpSp>
      <p:grpSp>
        <p:nvGrpSpPr>
          <p:cNvPr id="5" name="Grup 4">
            <a:extLst>
              <a:ext uri="{FF2B5EF4-FFF2-40B4-BE49-F238E27FC236}">
                <a16:creationId xmlns:a16="http://schemas.microsoft.com/office/drawing/2014/main" id="{456F59D4-48E1-A86D-AC3F-AC4FE7F0760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EF43930-77EF-E199-B70A-F06FE12458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77A69C9-2933-C1C4-9195-530C29D1279F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F3EA74B-A32E-57F2-75A1-D3366EFCC77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 dirty="0"/>
            </a:p>
          </p:txBody>
        </p:sp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3E5ABEF7-3C9A-DBD6-B99F-DE9301BC50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03728" y="701466"/>
            <a:ext cx="4784544" cy="6134949"/>
          </a:xfrm>
          <a:prstGeom prst="rect">
            <a:avLst/>
          </a:prstGeom>
        </p:spPr>
      </p:pic>
      <p:sp>
        <p:nvSpPr>
          <p:cNvPr id="14" name="Dikdörtgen 13">
            <a:extLst>
              <a:ext uri="{FF2B5EF4-FFF2-40B4-BE49-F238E27FC236}">
                <a16:creationId xmlns:a16="http://schemas.microsoft.com/office/drawing/2014/main" id="{377F8A19-FCF9-E7DC-88A3-854043060954}"/>
              </a:ext>
            </a:extLst>
          </p:cNvPr>
          <p:cNvSpPr/>
          <p:nvPr/>
        </p:nvSpPr>
        <p:spPr>
          <a:xfrm>
            <a:off x="4772561" y="-99392"/>
            <a:ext cx="2646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Etkinlik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6" name="Metin kutusu 15">
            <a:extLst>
              <a:ext uri="{FF2B5EF4-FFF2-40B4-BE49-F238E27FC236}">
                <a16:creationId xmlns:a16="http://schemas.microsoft.com/office/drawing/2014/main" id="{57A67D10-66D8-4F69-9E89-A8322C1CD208}"/>
              </a:ext>
            </a:extLst>
          </p:cNvPr>
          <p:cNvSpPr txBox="1"/>
          <p:nvPr/>
        </p:nvSpPr>
        <p:spPr>
          <a:xfrm>
            <a:off x="3791744" y="2863970"/>
            <a:ext cx="453650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200" b="1" dirty="0">
                <a:solidFill>
                  <a:srgbClr val="FF0000"/>
                </a:solidFill>
              </a:rPr>
              <a:t>BİRLİKTE GÜÇLÜYÜZ</a:t>
            </a:r>
          </a:p>
          <a:p>
            <a:pPr algn="just">
              <a:tabLst>
                <a:tab pos="182563" algn="l"/>
              </a:tabLst>
            </a:pPr>
            <a:r>
              <a:rPr lang="tr-TR" sz="1200" b="1" dirty="0">
                <a:solidFill>
                  <a:srgbClr val="FF0000"/>
                </a:solidFill>
              </a:rPr>
              <a:t>	Tarih boyunca milletleri ayakta tutan en temel unsur, zorluklar karşısında gösterdikleri ortak irade ve dayanışma ruhudur. Türk milleti; vatanın bağımsızlığı, güvenliği, kültürel değerleri veya ortak geleceği söz konusu olduğunda her zaman tek yürek olmayı başarmıştır.  </a:t>
            </a:r>
          </a:p>
          <a:p>
            <a:pPr algn="just">
              <a:tabLst>
                <a:tab pos="182563" algn="l"/>
              </a:tabLst>
            </a:pPr>
            <a:r>
              <a:rPr lang="tr-TR" sz="1200" b="1" dirty="0">
                <a:solidFill>
                  <a:srgbClr val="FF0000"/>
                </a:solidFill>
              </a:rPr>
              <a:t>	Millî Mücadele’de "Ya İstiklal Ya Ölüm" diyerek yokluk içinde bile ordusuyla varını yoğunu paylaşan halk; 15 Temmuz’da demokrasisine sahip çıkmak için sokaklara dökülen milyonlar ve 6 Şubat depremlerinde yaraları sarmak için seferber olan tüm Türkiye, bu birlikteliğin en somut kanıtlarıdır. Sadece büyük krizlerde değil; spor, bilim ve sanatta elde edilen uluslararası başarılar da milletimize ortak bir gurur ve sevinç yaşatmaktadır.</a:t>
            </a:r>
          </a:p>
          <a:p>
            <a:pPr algn="just">
              <a:tabLst>
                <a:tab pos="182563" algn="l"/>
              </a:tabLst>
            </a:pPr>
            <a:r>
              <a:rPr lang="tr-TR" sz="1200" b="1" dirty="0">
                <a:solidFill>
                  <a:srgbClr val="FF0000"/>
                </a:solidFill>
              </a:rPr>
              <a:t>	Sonuç olarak, millî meseleler karşısında sergilenen bu onurlu tutum ve davranışlar; toplumumuzda aidiyet, kardeşlik ve güven duygularını güçlendirmektedir. Geçmişten aldığımız bu güçlü mirasla, gelecekte karşılaşabileceğimiz her zorluğun üstesinden ancak birlik ve beraberlikle gelebiliriz.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D8E4942C-549B-491F-A4DB-4E22AF4D3927}"/>
              </a:ext>
            </a:extLst>
          </p:cNvPr>
          <p:cNvSpPr/>
          <p:nvPr/>
        </p:nvSpPr>
        <p:spPr>
          <a:xfrm>
            <a:off x="11042383" y="90684"/>
            <a:ext cx="657901" cy="511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/>
              <a:t>0</a:t>
            </a:r>
          </a:p>
        </p:txBody>
      </p:sp>
      <p:sp>
        <p:nvSpPr>
          <p:cNvPr id="15" name="Eylem Düğmesi: Girişe Git 14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BC0E0857-5046-45A9-A41E-F50ACD2044EE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2166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accel="11000" decel="1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jet-engine-6753 (mp3cut.net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>
            <a:extLst>
              <a:ext uri="{FF2B5EF4-FFF2-40B4-BE49-F238E27FC236}">
                <a16:creationId xmlns:a16="http://schemas.microsoft.com/office/drawing/2014/main" id="{533B22EE-268C-A2AC-9F34-284183846CDA}"/>
              </a:ext>
            </a:extLst>
          </p:cNvPr>
          <p:cNvSpPr/>
          <p:nvPr/>
        </p:nvSpPr>
        <p:spPr>
          <a:xfrm>
            <a:off x="0" y="-5947"/>
            <a:ext cx="1487488" cy="6926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02A1E2F8-4390-4429-187E-D9EDADC473CB}"/>
              </a:ext>
            </a:extLst>
          </p:cNvPr>
          <p:cNvSpPr/>
          <p:nvPr/>
        </p:nvSpPr>
        <p:spPr>
          <a:xfrm>
            <a:off x="0" y="0"/>
            <a:ext cx="12192000" cy="6926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71E9E933-304C-665F-CE16-312269BA0FED}"/>
              </a:ext>
            </a:extLst>
          </p:cNvPr>
          <p:cNvSpPr/>
          <p:nvPr/>
        </p:nvSpPr>
        <p:spPr>
          <a:xfrm>
            <a:off x="0" y="-5947"/>
            <a:ext cx="1487488" cy="6926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8C3CA46E-C2A5-2456-AE62-8A0D79F789E6}"/>
              </a:ext>
            </a:extLst>
          </p:cNvPr>
          <p:cNvSpPr/>
          <p:nvPr/>
        </p:nvSpPr>
        <p:spPr>
          <a:xfrm>
            <a:off x="10704512" y="-23765"/>
            <a:ext cx="1487488" cy="6926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Eylem Düğmesi: Girişe Git 7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37D7FF60-80FC-821C-5BE5-0444CF7538FB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3" name="Grup 2">
            <a:extLst>
              <a:ext uri="{FF2B5EF4-FFF2-40B4-BE49-F238E27FC236}">
                <a16:creationId xmlns:a16="http://schemas.microsoft.com/office/drawing/2014/main" id="{70D59D5D-6ACB-540D-D13E-4C0CD9CE4920}"/>
              </a:ext>
            </a:extLst>
          </p:cNvPr>
          <p:cNvGrpSpPr/>
          <p:nvPr/>
        </p:nvGrpSpPr>
        <p:grpSpPr>
          <a:xfrm>
            <a:off x="0" y="-23765"/>
            <a:ext cx="12192000" cy="716461"/>
            <a:chOff x="0" y="-23765"/>
            <a:chExt cx="12192000" cy="716461"/>
          </a:xfrm>
        </p:grpSpPr>
        <p:sp>
          <p:nvSpPr>
            <p:cNvPr id="10" name="Dikdörtgen 9">
              <a:extLst>
                <a:ext uri="{FF2B5EF4-FFF2-40B4-BE49-F238E27FC236}">
                  <a16:creationId xmlns:a16="http://schemas.microsoft.com/office/drawing/2014/main" id="{0F40C50A-506D-2C95-F6D5-7A2B2582E290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3200" b="1" dirty="0"/>
                <a:t>GELECEK DERSE HAZIRLIK</a:t>
              </a:r>
            </a:p>
          </p:txBody>
        </p:sp>
        <p:sp>
          <p:nvSpPr>
            <p:cNvPr id="11" name="Dikdörtgen 10">
              <a:extLst>
                <a:ext uri="{FF2B5EF4-FFF2-40B4-BE49-F238E27FC236}">
                  <a16:creationId xmlns:a16="http://schemas.microsoft.com/office/drawing/2014/main" id="{5122B1F6-BCBF-003B-0575-A393E29C388C}"/>
                </a:ext>
              </a:extLst>
            </p:cNvPr>
            <p:cNvSpPr/>
            <p:nvPr/>
          </p:nvSpPr>
          <p:spPr>
            <a:xfrm>
              <a:off x="0" y="-5947"/>
              <a:ext cx="1487488" cy="69269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Dikdörtgen 11">
              <a:extLst>
                <a:ext uri="{FF2B5EF4-FFF2-40B4-BE49-F238E27FC236}">
                  <a16:creationId xmlns:a16="http://schemas.microsoft.com/office/drawing/2014/main" id="{74E0CE68-E9D8-3AF5-AE12-F37865813927}"/>
                </a:ext>
              </a:extLst>
            </p:cNvPr>
            <p:cNvSpPr/>
            <p:nvPr/>
          </p:nvSpPr>
          <p:spPr>
            <a:xfrm>
              <a:off x="10704512" y="-23765"/>
              <a:ext cx="1487488" cy="69269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13" name="Resim 12">
            <a:extLst>
              <a:ext uri="{FF2B5EF4-FFF2-40B4-BE49-F238E27FC236}">
                <a16:creationId xmlns:a16="http://schemas.microsoft.com/office/drawing/2014/main" id="{F7334617-A553-19A9-C2F5-78C862F404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9050" y="725595"/>
            <a:ext cx="5105633" cy="5237922"/>
          </a:xfrm>
          <a:prstGeom prst="rect">
            <a:avLst/>
          </a:prstGeom>
        </p:spPr>
      </p:pic>
      <p:grpSp>
        <p:nvGrpSpPr>
          <p:cNvPr id="23" name="Grup 22">
            <a:extLst>
              <a:ext uri="{FF2B5EF4-FFF2-40B4-BE49-F238E27FC236}">
                <a16:creationId xmlns:a16="http://schemas.microsoft.com/office/drawing/2014/main" id="{AA4D488E-0ADA-4A50-AF80-F3918D933D66}"/>
              </a:ext>
            </a:extLst>
          </p:cNvPr>
          <p:cNvGrpSpPr/>
          <p:nvPr/>
        </p:nvGrpSpPr>
        <p:grpSpPr>
          <a:xfrm>
            <a:off x="4402921" y="741619"/>
            <a:ext cx="7441945" cy="1515130"/>
            <a:chOff x="4402921" y="741619"/>
            <a:chExt cx="7441945" cy="1515130"/>
          </a:xfrm>
        </p:grpSpPr>
        <p:sp>
          <p:nvSpPr>
            <p:cNvPr id="16" name="Serbest Form: Şekil 15">
              <a:extLst>
                <a:ext uri="{FF2B5EF4-FFF2-40B4-BE49-F238E27FC236}">
                  <a16:creationId xmlns:a16="http://schemas.microsoft.com/office/drawing/2014/main" id="{65897E6D-C0F9-AEBD-0A69-07D5B4C005D4}"/>
                </a:ext>
              </a:extLst>
            </p:cNvPr>
            <p:cNvSpPr/>
            <p:nvPr/>
          </p:nvSpPr>
          <p:spPr>
            <a:xfrm>
              <a:off x="5156133" y="741619"/>
              <a:ext cx="6688733" cy="1474901"/>
            </a:xfrm>
            <a:custGeom>
              <a:avLst/>
              <a:gdLst>
                <a:gd name="connsiteX0" fmla="*/ 0 w 6685898"/>
                <a:gd name="connsiteY0" fmla="*/ 0 h 1506428"/>
                <a:gd name="connsiteX1" fmla="*/ 5932684 w 6685898"/>
                <a:gd name="connsiteY1" fmla="*/ 0 h 1506428"/>
                <a:gd name="connsiteX2" fmla="*/ 6685898 w 6685898"/>
                <a:gd name="connsiteY2" fmla="*/ 753214 h 1506428"/>
                <a:gd name="connsiteX3" fmla="*/ 5932684 w 6685898"/>
                <a:gd name="connsiteY3" fmla="*/ 1506428 h 1506428"/>
                <a:gd name="connsiteX4" fmla="*/ 0 w 6685898"/>
                <a:gd name="connsiteY4" fmla="*/ 1506428 h 1506428"/>
                <a:gd name="connsiteX5" fmla="*/ 0 w 6685898"/>
                <a:gd name="connsiteY5" fmla="*/ 0 h 1506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85898" h="1506428">
                  <a:moveTo>
                    <a:pt x="6685898" y="1506427"/>
                  </a:moveTo>
                  <a:lnTo>
                    <a:pt x="753214" y="1506427"/>
                  </a:lnTo>
                  <a:lnTo>
                    <a:pt x="0" y="753214"/>
                  </a:lnTo>
                  <a:lnTo>
                    <a:pt x="753214" y="1"/>
                  </a:lnTo>
                  <a:lnTo>
                    <a:pt x="6685898" y="1"/>
                  </a:lnTo>
                  <a:lnTo>
                    <a:pt x="6685898" y="150642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5880013"/>
                <a:satOff val="13557"/>
                <a:lumOff val="26275"/>
                <a:alphaOff val="0"/>
              </a:schemeClr>
            </a:fillRef>
            <a:effectRef idx="0">
              <a:schemeClr val="accent5">
                <a:hueOff val="5880013"/>
                <a:satOff val="13557"/>
                <a:lumOff val="2627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40900" tIns="91441" rIns="170688" bIns="914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b="1" kern="12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Konu ile ilgi ders kitabındaki eksik kalan etkinliklerimizi </a:t>
              </a:r>
              <a:r>
                <a:rPr lang="tr-TR" sz="2400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(Sayfa 40 -50 arası) </a:t>
              </a:r>
              <a:r>
                <a:rPr lang="tr-TR" sz="2400" b="1" kern="12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tamamlayalım.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CCECCAA-ADFD-8D5F-9735-213B701E635C}"/>
                </a:ext>
              </a:extLst>
            </p:cNvPr>
            <p:cNvSpPr/>
            <p:nvPr/>
          </p:nvSpPr>
          <p:spPr>
            <a:xfrm>
              <a:off x="4402921" y="781849"/>
              <a:ext cx="1507066" cy="1474900"/>
            </a:xfrm>
            <a:prstGeom prst="ellipse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24" name="Grup 23">
            <a:extLst>
              <a:ext uri="{FF2B5EF4-FFF2-40B4-BE49-F238E27FC236}">
                <a16:creationId xmlns:a16="http://schemas.microsoft.com/office/drawing/2014/main" id="{0474CD12-B1E0-4E35-A12F-425E8CA7B8F6}"/>
              </a:ext>
            </a:extLst>
          </p:cNvPr>
          <p:cNvGrpSpPr/>
          <p:nvPr/>
        </p:nvGrpSpPr>
        <p:grpSpPr>
          <a:xfrm>
            <a:off x="4402921" y="2242131"/>
            <a:ext cx="7439633" cy="1546909"/>
            <a:chOff x="4402921" y="2242131"/>
            <a:chExt cx="7439633" cy="1546909"/>
          </a:xfrm>
        </p:grpSpPr>
        <p:sp>
          <p:nvSpPr>
            <p:cNvPr id="18" name="Serbest Form: Şekil 17">
              <a:extLst>
                <a:ext uri="{FF2B5EF4-FFF2-40B4-BE49-F238E27FC236}">
                  <a16:creationId xmlns:a16="http://schemas.microsoft.com/office/drawing/2014/main" id="{D1B21157-92FF-974A-F139-FDF79509918E}"/>
                </a:ext>
              </a:extLst>
            </p:cNvPr>
            <p:cNvSpPr/>
            <p:nvPr/>
          </p:nvSpPr>
          <p:spPr>
            <a:xfrm>
              <a:off x="5153821" y="2242131"/>
              <a:ext cx="6688733" cy="1474901"/>
            </a:xfrm>
            <a:custGeom>
              <a:avLst/>
              <a:gdLst>
                <a:gd name="connsiteX0" fmla="*/ 0 w 6685898"/>
                <a:gd name="connsiteY0" fmla="*/ 0 h 1506428"/>
                <a:gd name="connsiteX1" fmla="*/ 5932684 w 6685898"/>
                <a:gd name="connsiteY1" fmla="*/ 0 h 1506428"/>
                <a:gd name="connsiteX2" fmla="*/ 6685898 w 6685898"/>
                <a:gd name="connsiteY2" fmla="*/ 753214 h 1506428"/>
                <a:gd name="connsiteX3" fmla="*/ 5932684 w 6685898"/>
                <a:gd name="connsiteY3" fmla="*/ 1506428 h 1506428"/>
                <a:gd name="connsiteX4" fmla="*/ 0 w 6685898"/>
                <a:gd name="connsiteY4" fmla="*/ 1506428 h 1506428"/>
                <a:gd name="connsiteX5" fmla="*/ 0 w 6685898"/>
                <a:gd name="connsiteY5" fmla="*/ 0 h 1506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85898" h="1506428">
                  <a:moveTo>
                    <a:pt x="6685898" y="1506427"/>
                  </a:moveTo>
                  <a:lnTo>
                    <a:pt x="753214" y="1506427"/>
                  </a:lnTo>
                  <a:lnTo>
                    <a:pt x="0" y="753214"/>
                  </a:lnTo>
                  <a:lnTo>
                    <a:pt x="753214" y="1"/>
                  </a:lnTo>
                  <a:lnTo>
                    <a:pt x="6685898" y="1"/>
                  </a:lnTo>
                  <a:lnTo>
                    <a:pt x="6685898" y="1506427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11760027"/>
                <a:satOff val="27114"/>
                <a:lumOff val="52550"/>
                <a:alphaOff val="0"/>
              </a:schemeClr>
            </a:fillRef>
            <a:effectRef idx="0">
              <a:schemeClr val="accent5">
                <a:hueOff val="11760027"/>
                <a:satOff val="27114"/>
                <a:lumOff val="5255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40900" tIns="91441" rIns="170688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EBA üzerinden konu tekrarlarımızı MEBİ üzerinden de konu test ve etkinlik çözümlerini ve özet yazımlarımızı unutmayalım.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47510F5-EDE9-390A-5680-F02DA60F8E3A}"/>
                </a:ext>
              </a:extLst>
            </p:cNvPr>
            <p:cNvSpPr/>
            <p:nvPr/>
          </p:nvSpPr>
          <p:spPr>
            <a:xfrm>
              <a:off x="4402921" y="2314140"/>
              <a:ext cx="1507066" cy="1474900"/>
            </a:xfrm>
            <a:prstGeom prst="ellipse">
              <a:avLst/>
            </a:prstGeom>
            <a:blipFill>
              <a:blip r:embed="rId7" cstate="print">
                <a:duotone>
                  <a:schemeClr val="accent5">
                    <a:hueOff val="5942272"/>
                    <a:satOff val="37473"/>
                    <a:lumOff val="7527"/>
                    <a:alphaOff val="0"/>
                    <a:shade val="20000"/>
                    <a:satMod val="200000"/>
                  </a:schemeClr>
                  <a:schemeClr val="accent5">
                    <a:hueOff val="5942272"/>
                    <a:satOff val="37473"/>
                    <a:lumOff val="7527"/>
                    <a:alphaOff val="0"/>
                    <a:tint val="12000"/>
                    <a:satMod val="19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50000"/>
                <a:hueOff val="5942272"/>
                <a:satOff val="37473"/>
                <a:lumOff val="7527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25" name="Grup 24">
            <a:extLst>
              <a:ext uri="{FF2B5EF4-FFF2-40B4-BE49-F238E27FC236}">
                <a16:creationId xmlns:a16="http://schemas.microsoft.com/office/drawing/2014/main" id="{726C206B-CCA7-4D30-A5E7-0D59888223F1}"/>
              </a:ext>
            </a:extLst>
          </p:cNvPr>
          <p:cNvGrpSpPr/>
          <p:nvPr/>
        </p:nvGrpSpPr>
        <p:grpSpPr>
          <a:xfrm>
            <a:off x="4402921" y="3789040"/>
            <a:ext cx="7439633" cy="1554302"/>
            <a:chOff x="4402921" y="3789040"/>
            <a:chExt cx="7439633" cy="1554302"/>
          </a:xfrm>
        </p:grpSpPr>
        <p:sp>
          <p:nvSpPr>
            <p:cNvPr id="20" name="Serbest Form: Şekil 19">
              <a:extLst>
                <a:ext uri="{FF2B5EF4-FFF2-40B4-BE49-F238E27FC236}">
                  <a16:creationId xmlns:a16="http://schemas.microsoft.com/office/drawing/2014/main" id="{26D3176E-7743-F161-5543-1876CCD48A89}"/>
                </a:ext>
              </a:extLst>
            </p:cNvPr>
            <p:cNvSpPr/>
            <p:nvPr/>
          </p:nvSpPr>
          <p:spPr>
            <a:xfrm>
              <a:off x="5159896" y="3789040"/>
              <a:ext cx="6682658" cy="1474901"/>
            </a:xfrm>
            <a:custGeom>
              <a:avLst/>
              <a:gdLst>
                <a:gd name="connsiteX0" fmla="*/ 0 w 6685898"/>
                <a:gd name="connsiteY0" fmla="*/ 0 h 1506428"/>
                <a:gd name="connsiteX1" fmla="*/ 5932684 w 6685898"/>
                <a:gd name="connsiteY1" fmla="*/ 0 h 1506428"/>
                <a:gd name="connsiteX2" fmla="*/ 6685898 w 6685898"/>
                <a:gd name="connsiteY2" fmla="*/ 753214 h 1506428"/>
                <a:gd name="connsiteX3" fmla="*/ 5932684 w 6685898"/>
                <a:gd name="connsiteY3" fmla="*/ 1506428 h 1506428"/>
                <a:gd name="connsiteX4" fmla="*/ 0 w 6685898"/>
                <a:gd name="connsiteY4" fmla="*/ 1506428 h 1506428"/>
                <a:gd name="connsiteX5" fmla="*/ 0 w 6685898"/>
                <a:gd name="connsiteY5" fmla="*/ 0 h 1506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85898" h="1506428">
                  <a:moveTo>
                    <a:pt x="6685898" y="1506427"/>
                  </a:moveTo>
                  <a:lnTo>
                    <a:pt x="753214" y="1506427"/>
                  </a:lnTo>
                  <a:lnTo>
                    <a:pt x="0" y="753214"/>
                  </a:lnTo>
                  <a:lnTo>
                    <a:pt x="753214" y="1"/>
                  </a:lnTo>
                  <a:lnTo>
                    <a:pt x="6685898" y="1"/>
                  </a:lnTo>
                  <a:lnTo>
                    <a:pt x="6685898" y="1506427"/>
                  </a:lnTo>
                  <a:close/>
                </a:path>
              </a:pathLst>
            </a:cu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1040900" tIns="91441" rIns="170688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51sayfadaki &lt;&lt;KENDİMİ DEĞERLENDİRİYORUM&gt;&gt; sorularını çözelim.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6009DEB-3A62-52ED-BA59-832536E858B3}"/>
                </a:ext>
              </a:extLst>
            </p:cNvPr>
            <p:cNvSpPr/>
            <p:nvPr/>
          </p:nvSpPr>
          <p:spPr>
            <a:xfrm>
              <a:off x="4402921" y="3868442"/>
              <a:ext cx="1507066" cy="1474900"/>
            </a:xfrm>
            <a:prstGeom prst="ellipse">
              <a:avLst/>
            </a:prstGeom>
            <a:blipFill>
              <a:blip r:embed="rId8" cstate="print">
                <a:duotone>
                  <a:schemeClr val="accent5">
                    <a:hueOff val="11884544"/>
                    <a:satOff val="74947"/>
                    <a:lumOff val="15054"/>
                    <a:alphaOff val="0"/>
                    <a:shade val="20000"/>
                    <a:satMod val="200000"/>
                  </a:schemeClr>
                  <a:schemeClr val="accent5">
                    <a:hueOff val="11884544"/>
                    <a:satOff val="74947"/>
                    <a:lumOff val="15054"/>
                    <a:alphaOff val="0"/>
                    <a:tint val="12000"/>
                    <a:satMod val="19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50000"/>
                <a:hueOff val="11884544"/>
                <a:satOff val="74947"/>
                <a:lumOff val="15054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1" name="Grup 30">
            <a:extLst>
              <a:ext uri="{FF2B5EF4-FFF2-40B4-BE49-F238E27FC236}">
                <a16:creationId xmlns:a16="http://schemas.microsoft.com/office/drawing/2014/main" id="{6B0859FC-B39F-48B6-A956-576FECCE3737}"/>
              </a:ext>
            </a:extLst>
          </p:cNvPr>
          <p:cNvGrpSpPr/>
          <p:nvPr/>
        </p:nvGrpSpPr>
        <p:grpSpPr>
          <a:xfrm>
            <a:off x="2711624" y="5338474"/>
            <a:ext cx="9137005" cy="1519526"/>
            <a:chOff x="2711624" y="5338474"/>
            <a:chExt cx="9137005" cy="1519526"/>
          </a:xfrm>
        </p:grpSpPr>
        <p:sp>
          <p:nvSpPr>
            <p:cNvPr id="14" name="Serbest Form: Şekil 13">
              <a:extLst>
                <a:ext uri="{FF2B5EF4-FFF2-40B4-BE49-F238E27FC236}">
                  <a16:creationId xmlns:a16="http://schemas.microsoft.com/office/drawing/2014/main" id="{370CF860-6DC1-D3A0-E9B3-794EBFFA4055}"/>
                </a:ext>
              </a:extLst>
            </p:cNvPr>
            <p:cNvSpPr/>
            <p:nvPr/>
          </p:nvSpPr>
          <p:spPr>
            <a:xfrm>
              <a:off x="3226716" y="5338474"/>
              <a:ext cx="8621913" cy="1474902"/>
            </a:xfrm>
            <a:custGeom>
              <a:avLst/>
              <a:gdLst>
                <a:gd name="connsiteX0" fmla="*/ 0 w 6685898"/>
                <a:gd name="connsiteY0" fmla="*/ 0 h 1506428"/>
                <a:gd name="connsiteX1" fmla="*/ 5932684 w 6685898"/>
                <a:gd name="connsiteY1" fmla="*/ 0 h 1506428"/>
                <a:gd name="connsiteX2" fmla="*/ 6685898 w 6685898"/>
                <a:gd name="connsiteY2" fmla="*/ 753214 h 1506428"/>
                <a:gd name="connsiteX3" fmla="*/ 5932684 w 6685898"/>
                <a:gd name="connsiteY3" fmla="*/ 1506428 h 1506428"/>
                <a:gd name="connsiteX4" fmla="*/ 0 w 6685898"/>
                <a:gd name="connsiteY4" fmla="*/ 1506428 h 1506428"/>
                <a:gd name="connsiteX5" fmla="*/ 0 w 6685898"/>
                <a:gd name="connsiteY5" fmla="*/ 0 h 1506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85898" h="1506428">
                  <a:moveTo>
                    <a:pt x="6685898" y="1506427"/>
                  </a:moveTo>
                  <a:lnTo>
                    <a:pt x="753214" y="1506427"/>
                  </a:lnTo>
                  <a:lnTo>
                    <a:pt x="0" y="753214"/>
                  </a:lnTo>
                  <a:lnTo>
                    <a:pt x="753214" y="1"/>
                  </a:lnTo>
                  <a:lnTo>
                    <a:pt x="6685898" y="1"/>
                  </a:lnTo>
                  <a:lnTo>
                    <a:pt x="6685898" y="150642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40900" tIns="91441" rIns="170688" bIns="91441" numCol="1" spcCol="1270" anchor="ctr" anchorCtr="0">
              <a:noAutofit/>
            </a:bodyPr>
            <a:lstStyle/>
            <a:p>
              <a:pPr algn="ctr"/>
              <a:r>
                <a:rPr lang="tr-TR" sz="19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1. ÖĞRENME ALANI SÜREÇ DEĞERLENDİRME SINAVINA HAZIRLANALIM.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02A05C6-A548-583A-1C5E-7817CFB0A0C0}"/>
                </a:ext>
              </a:extLst>
            </p:cNvPr>
            <p:cNvSpPr/>
            <p:nvPr/>
          </p:nvSpPr>
          <p:spPr>
            <a:xfrm>
              <a:off x="2711624" y="5383100"/>
              <a:ext cx="1522912" cy="1474900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tr-TR" sz="80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4</a:t>
              </a:r>
            </a:p>
          </p:txBody>
        </p:sp>
      </p:grpSp>
      <p:grpSp>
        <p:nvGrpSpPr>
          <p:cNvPr id="26" name="Grup 25">
            <a:extLst>
              <a:ext uri="{FF2B5EF4-FFF2-40B4-BE49-F238E27FC236}">
                <a16:creationId xmlns:a16="http://schemas.microsoft.com/office/drawing/2014/main" id="{5EFA2796-26B0-C9FA-409A-2C18A82B8391}"/>
              </a:ext>
            </a:extLst>
          </p:cNvPr>
          <p:cNvGrpSpPr/>
          <p:nvPr/>
        </p:nvGrpSpPr>
        <p:grpSpPr>
          <a:xfrm>
            <a:off x="551384" y="5963517"/>
            <a:ext cx="1984996" cy="818356"/>
            <a:chOff x="9726476" y="4126078"/>
            <a:chExt cx="1984996" cy="818356"/>
          </a:xfrm>
        </p:grpSpPr>
        <p:sp>
          <p:nvSpPr>
            <p:cNvPr id="27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945B95CB-34EC-0622-D120-83242B41A92F}"/>
                </a:ext>
              </a:extLst>
            </p:cNvPr>
            <p:cNvSpPr/>
            <p:nvPr/>
          </p:nvSpPr>
          <p:spPr>
            <a:xfrm rot="10800000">
              <a:off x="9813244" y="4126078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Dikdörtgen 27">
              <a:hlinkClick r:id="rId9" action="ppaction://hlinksldjump"/>
              <a:extLst>
                <a:ext uri="{FF2B5EF4-FFF2-40B4-BE49-F238E27FC236}">
                  <a16:creationId xmlns:a16="http://schemas.microsoft.com/office/drawing/2014/main" id="{149BEFF7-C738-9488-66CF-4B629F87F452}"/>
                </a:ext>
              </a:extLst>
            </p:cNvPr>
            <p:cNvSpPr/>
            <p:nvPr/>
          </p:nvSpPr>
          <p:spPr>
            <a:xfrm>
              <a:off x="9726476" y="4314016"/>
              <a:ext cx="1984996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tr-TR" sz="2000" b="1" cap="none" spc="0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Ben Bilirim</a:t>
              </a:r>
            </a:p>
          </p:txBody>
        </p:sp>
      </p:grpSp>
      <p:sp>
        <p:nvSpPr>
          <p:cNvPr id="33" name="Eylem Düğmesi: Girişe Git 3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A4E7AF5A-1C40-40A0-A3F8-C4019B7424A9}"/>
              </a:ext>
            </a:extLst>
          </p:cNvPr>
          <p:cNvSpPr/>
          <p:nvPr/>
        </p:nvSpPr>
        <p:spPr>
          <a:xfrm>
            <a:off x="477931" y="44624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4531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5A455AAF-B68F-6162-1DE1-99025B195C5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69B95A66-4053-4317-DA3C-9E7696EE75D1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8D67EF10-94CF-44CF-DFBA-8CA9219B0A0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53130BC4-32BC-01A2-1A45-DCB148945B0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F24CD91E-3DB6-F8C1-9370-5B54BFCF02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40" y="-1827584"/>
            <a:ext cx="12192000" cy="957706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D8D7581-EFAB-3990-9666-49493818B6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9269" y="3645077"/>
            <a:ext cx="2880000" cy="28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5EE53AB-798C-055E-0F60-2F2F710A319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311581" y="3645077"/>
            <a:ext cx="2880000" cy="2880000"/>
          </a:xfrm>
          <a:prstGeom prst="rect">
            <a:avLst/>
          </a:prstGeom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04495D26-E413-3AAF-1AB8-FBDFA14E99BA}"/>
              </a:ext>
            </a:extLst>
          </p:cNvPr>
          <p:cNvSpPr txBox="1"/>
          <p:nvPr/>
        </p:nvSpPr>
        <p:spPr>
          <a:xfrm>
            <a:off x="1999269" y="2482832"/>
            <a:ext cx="87849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v-SE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Millî meseleler yalnızca devlet yöneticilerini ve resmî kurumları ilgilendirir; toplumun diğer bireylerinin bu meselelerde sorumluluğu bulunmaz.</a:t>
            </a: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39640253-D43F-E05B-29E2-61502DCF2E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2569" y="3860692"/>
            <a:ext cx="3073524" cy="307352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DE31679-7344-D859-735B-52DA16CA5B1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1834" y="3268392"/>
            <a:ext cx="3633369" cy="3633369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7762651C-623C-2AE6-E876-8880B1F23B6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31" y="0"/>
            <a:ext cx="5948938" cy="608414"/>
          </a:xfrm>
          <a:prstGeom prst="rect">
            <a:avLst/>
          </a:prstGeom>
        </p:spPr>
      </p:pic>
      <p:grpSp>
        <p:nvGrpSpPr>
          <p:cNvPr id="56" name="Grup 55">
            <a:extLst>
              <a:ext uri="{FF2B5EF4-FFF2-40B4-BE49-F238E27FC236}">
                <a16:creationId xmlns:a16="http://schemas.microsoft.com/office/drawing/2014/main" id="{D0FEA6BA-191B-F95A-5A27-0886AA30A6BE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57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CED21CF-70BE-7C80-1A7B-CCFDE3B78AEA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8" name="Resim 57">
              <a:hlinkClick r:id="rId12" action="ppaction://hlinksldjump"/>
              <a:extLst>
                <a:ext uri="{FF2B5EF4-FFF2-40B4-BE49-F238E27FC236}">
                  <a16:creationId xmlns:a16="http://schemas.microsoft.com/office/drawing/2014/main" id="{FB962ACA-1D82-DD87-3000-0316415D7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9" name="Rectangle 9">
            <a:extLst>
              <a:ext uri="{FF2B5EF4-FFF2-40B4-BE49-F238E27FC236}">
                <a16:creationId xmlns:a16="http://schemas.microsoft.com/office/drawing/2014/main" id="{F375AD4B-916C-272C-1BF8-83C15A8C0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60" name="Text Box 10">
            <a:extLst>
              <a:ext uri="{FF2B5EF4-FFF2-40B4-BE49-F238E27FC236}">
                <a16:creationId xmlns:a16="http://schemas.microsoft.com/office/drawing/2014/main" id="{1310D55C-0275-7571-C99D-55713A841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1" name="Text Box 11">
            <a:extLst>
              <a:ext uri="{FF2B5EF4-FFF2-40B4-BE49-F238E27FC236}">
                <a16:creationId xmlns:a16="http://schemas.microsoft.com/office/drawing/2014/main" id="{788689F5-3552-71E2-D635-75CE3FEF2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62" name="Text Box 12">
            <a:extLst>
              <a:ext uri="{FF2B5EF4-FFF2-40B4-BE49-F238E27FC236}">
                <a16:creationId xmlns:a16="http://schemas.microsoft.com/office/drawing/2014/main" id="{4FB8298D-84A7-C6C8-FFF0-358044EEA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3" name="Text Box 13">
            <a:extLst>
              <a:ext uri="{FF2B5EF4-FFF2-40B4-BE49-F238E27FC236}">
                <a16:creationId xmlns:a16="http://schemas.microsoft.com/office/drawing/2014/main" id="{635641CF-E092-F42F-ABA1-592323531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4" name="Text Box 14">
            <a:extLst>
              <a:ext uri="{FF2B5EF4-FFF2-40B4-BE49-F238E27FC236}">
                <a16:creationId xmlns:a16="http://schemas.microsoft.com/office/drawing/2014/main" id="{C255A3B7-597F-119D-AF94-11A532081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5" name="Text Box 15">
            <a:extLst>
              <a:ext uri="{FF2B5EF4-FFF2-40B4-BE49-F238E27FC236}">
                <a16:creationId xmlns:a16="http://schemas.microsoft.com/office/drawing/2014/main" id="{8D8B00D7-49DC-E0CD-BFCA-436B88D5E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6" name="Text Box 16">
            <a:extLst>
              <a:ext uri="{FF2B5EF4-FFF2-40B4-BE49-F238E27FC236}">
                <a16:creationId xmlns:a16="http://schemas.microsoft.com/office/drawing/2014/main" id="{65378893-114F-FBA7-028A-7A66F0A3F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7" name="Text Box 17">
            <a:extLst>
              <a:ext uri="{FF2B5EF4-FFF2-40B4-BE49-F238E27FC236}">
                <a16:creationId xmlns:a16="http://schemas.microsoft.com/office/drawing/2014/main" id="{83B9694B-1BCE-EE2A-F557-5A382FB5B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8" name="Text Box 18">
            <a:extLst>
              <a:ext uri="{FF2B5EF4-FFF2-40B4-BE49-F238E27FC236}">
                <a16:creationId xmlns:a16="http://schemas.microsoft.com/office/drawing/2014/main" id="{1E864BC1-FFD4-07EE-1A1A-F94BAE1B7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9" name="Text Box 19">
            <a:extLst>
              <a:ext uri="{FF2B5EF4-FFF2-40B4-BE49-F238E27FC236}">
                <a16:creationId xmlns:a16="http://schemas.microsoft.com/office/drawing/2014/main" id="{77351E7B-EC16-EE7C-8F8E-8F802A3AA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70" name="Text Box 20">
            <a:extLst>
              <a:ext uri="{FF2B5EF4-FFF2-40B4-BE49-F238E27FC236}">
                <a16:creationId xmlns:a16="http://schemas.microsoft.com/office/drawing/2014/main" id="{F7A4D153-6A69-E9E9-3B0C-AC0B917C8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71" name="Text Box 21">
            <a:extLst>
              <a:ext uri="{FF2B5EF4-FFF2-40B4-BE49-F238E27FC236}">
                <a16:creationId xmlns:a16="http://schemas.microsoft.com/office/drawing/2014/main" id="{EF2FAD8B-2893-C683-87D5-140C83241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72" name="Text Box 22">
            <a:extLst>
              <a:ext uri="{FF2B5EF4-FFF2-40B4-BE49-F238E27FC236}">
                <a16:creationId xmlns:a16="http://schemas.microsoft.com/office/drawing/2014/main" id="{61E0D398-C614-45AE-20CF-7B6D4E868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3" name="Text Box 23">
            <a:extLst>
              <a:ext uri="{FF2B5EF4-FFF2-40B4-BE49-F238E27FC236}">
                <a16:creationId xmlns:a16="http://schemas.microsoft.com/office/drawing/2014/main" id="{05610787-F2C6-4778-4D1D-DCC776898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4" name="Text Box 24">
            <a:extLst>
              <a:ext uri="{FF2B5EF4-FFF2-40B4-BE49-F238E27FC236}">
                <a16:creationId xmlns:a16="http://schemas.microsoft.com/office/drawing/2014/main" id="{9FF8FCBE-3D5D-72C9-0801-BD82EBF00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5" name="Text Box 25">
            <a:extLst>
              <a:ext uri="{FF2B5EF4-FFF2-40B4-BE49-F238E27FC236}">
                <a16:creationId xmlns:a16="http://schemas.microsoft.com/office/drawing/2014/main" id="{55ABBAFF-A8A3-678C-CEFA-428431C91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6" name="Text Box 26">
            <a:extLst>
              <a:ext uri="{FF2B5EF4-FFF2-40B4-BE49-F238E27FC236}">
                <a16:creationId xmlns:a16="http://schemas.microsoft.com/office/drawing/2014/main" id="{75D98701-15EC-779B-E63D-6DC8B0A6D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7" name="Text Box 27">
            <a:extLst>
              <a:ext uri="{FF2B5EF4-FFF2-40B4-BE49-F238E27FC236}">
                <a16:creationId xmlns:a16="http://schemas.microsoft.com/office/drawing/2014/main" id="{3E0F7004-1EE1-656E-F90D-E00DDC0731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8" name="Text Box 28">
            <a:extLst>
              <a:ext uri="{FF2B5EF4-FFF2-40B4-BE49-F238E27FC236}">
                <a16:creationId xmlns:a16="http://schemas.microsoft.com/office/drawing/2014/main" id="{09BEF5B2-726B-C779-5AD0-6D4E3D4C7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9" name="Text Box 29">
            <a:extLst>
              <a:ext uri="{FF2B5EF4-FFF2-40B4-BE49-F238E27FC236}">
                <a16:creationId xmlns:a16="http://schemas.microsoft.com/office/drawing/2014/main" id="{148FB3D4-2B0F-CC8B-9C5C-9072B2150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80" name="Text Box 30">
            <a:extLst>
              <a:ext uri="{FF2B5EF4-FFF2-40B4-BE49-F238E27FC236}">
                <a16:creationId xmlns:a16="http://schemas.microsoft.com/office/drawing/2014/main" id="{768E4DB0-4840-8C01-0B50-5AEA106E6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81" name="Text Box 31">
            <a:extLst>
              <a:ext uri="{FF2B5EF4-FFF2-40B4-BE49-F238E27FC236}">
                <a16:creationId xmlns:a16="http://schemas.microsoft.com/office/drawing/2014/main" id="{4D5A8756-0BEC-64FF-16E8-A7A19DEDB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82" name="Text Box 32">
            <a:extLst>
              <a:ext uri="{FF2B5EF4-FFF2-40B4-BE49-F238E27FC236}">
                <a16:creationId xmlns:a16="http://schemas.microsoft.com/office/drawing/2014/main" id="{3E83E204-2EB7-4A6E-7FFF-A3C4BC7DD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3" name="Text Box 33">
            <a:extLst>
              <a:ext uri="{FF2B5EF4-FFF2-40B4-BE49-F238E27FC236}">
                <a16:creationId xmlns:a16="http://schemas.microsoft.com/office/drawing/2014/main" id="{6FF7D2BB-6BC9-C997-3831-BDD64600E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4" name="Text Box 34">
            <a:extLst>
              <a:ext uri="{FF2B5EF4-FFF2-40B4-BE49-F238E27FC236}">
                <a16:creationId xmlns:a16="http://schemas.microsoft.com/office/drawing/2014/main" id="{49EB93EE-D1CD-5395-D2BE-6F13CCF27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5" name="Text Box 35">
            <a:extLst>
              <a:ext uri="{FF2B5EF4-FFF2-40B4-BE49-F238E27FC236}">
                <a16:creationId xmlns:a16="http://schemas.microsoft.com/office/drawing/2014/main" id="{A2632241-A69D-A00F-8E0E-ABEE64DC7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6" name="Text Box 36">
            <a:extLst>
              <a:ext uri="{FF2B5EF4-FFF2-40B4-BE49-F238E27FC236}">
                <a16:creationId xmlns:a16="http://schemas.microsoft.com/office/drawing/2014/main" id="{4D6C0D24-6AAC-FD7C-CAAA-5201E9B52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7" name="Text Box 37">
            <a:extLst>
              <a:ext uri="{FF2B5EF4-FFF2-40B4-BE49-F238E27FC236}">
                <a16:creationId xmlns:a16="http://schemas.microsoft.com/office/drawing/2014/main" id="{6839EBB6-1F92-77A8-83BB-119FA1670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8" name="Text Box 38">
            <a:extLst>
              <a:ext uri="{FF2B5EF4-FFF2-40B4-BE49-F238E27FC236}">
                <a16:creationId xmlns:a16="http://schemas.microsoft.com/office/drawing/2014/main" id="{CB8FC2AA-D02F-9FA5-CE0C-3E9DBD97E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9" name="Text Box 39">
            <a:extLst>
              <a:ext uri="{FF2B5EF4-FFF2-40B4-BE49-F238E27FC236}">
                <a16:creationId xmlns:a16="http://schemas.microsoft.com/office/drawing/2014/main" id="{892E79CD-04B4-9008-2415-C2992722A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6" name="Eylem Düğmesi: Girişe Git 5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598BC838-3E43-E301-91A4-864A831F47B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6" name="Resim 15">
            <a:extLst>
              <a:ext uri="{FF2B5EF4-FFF2-40B4-BE49-F238E27FC236}">
                <a16:creationId xmlns:a16="http://schemas.microsoft.com/office/drawing/2014/main" id="{B19416EF-6CAC-E9F3-2744-3E746AC04A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7950" y="693510"/>
            <a:ext cx="871986" cy="9114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A5F76BE-9A42-F428-8568-582DBD6E8A2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610645" y="858810"/>
            <a:ext cx="1005635" cy="105112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A24EC9C8-396F-BAAD-65C4-93408056BDFA}"/>
              </a:ext>
            </a:extLst>
          </p:cNvPr>
          <p:cNvSpPr txBox="1">
            <a:spLocks/>
          </p:cNvSpPr>
          <p:nvPr/>
        </p:nvSpPr>
        <p:spPr>
          <a:xfrm>
            <a:off x="-1886" y="774551"/>
            <a:ext cx="12192000" cy="911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>
                <a:solidFill>
                  <a:schemeClr val="tx1"/>
                </a:solidFill>
              </a:rPr>
              <a:t>Verilen ifadeler doğru ise        butonuna, yanlış ise        butonuna basınız.</a:t>
            </a:r>
          </a:p>
        </p:txBody>
      </p:sp>
    </p:spTree>
    <p:extLst>
      <p:ext uri="{BB962C8B-B14F-4D97-AF65-F5344CB8AC3E}">
        <p14:creationId xmlns:p14="http://schemas.microsoft.com/office/powerpoint/2010/main" val="100073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904E94EF-572B-EBC2-76E8-FAF268109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13E2D229-5958-B689-68AE-60710604FA9D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120B7601-AA0F-1530-CF75-2A30F3EAE92B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23DBB2CD-0AEB-C5F3-EBB0-3A527206F9FC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B0524181-EBB5-70BB-3C76-EFC7F4AA9A5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grpSp>
        <p:nvGrpSpPr>
          <p:cNvPr id="82" name="Grup 81">
            <a:extLst>
              <a:ext uri="{FF2B5EF4-FFF2-40B4-BE49-F238E27FC236}">
                <a16:creationId xmlns:a16="http://schemas.microsoft.com/office/drawing/2014/main" id="{B000471D-1686-D49C-EC18-14C618284AD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83" name="Dikdörtgen 82">
              <a:extLst>
                <a:ext uri="{FF2B5EF4-FFF2-40B4-BE49-F238E27FC236}">
                  <a16:creationId xmlns:a16="http://schemas.microsoft.com/office/drawing/2014/main" id="{E55BCE74-CBC6-BB3B-D6B8-383C70479B98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4" name="Dikdörtgen 83">
              <a:extLst>
                <a:ext uri="{FF2B5EF4-FFF2-40B4-BE49-F238E27FC236}">
                  <a16:creationId xmlns:a16="http://schemas.microsoft.com/office/drawing/2014/main" id="{FBD98A88-E8C4-380D-8634-11ECE12845E9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5" name="Dikdörtgen 84">
              <a:extLst>
                <a:ext uri="{FF2B5EF4-FFF2-40B4-BE49-F238E27FC236}">
                  <a16:creationId xmlns:a16="http://schemas.microsoft.com/office/drawing/2014/main" id="{2E1B19D1-C0EE-6595-1000-25E5AC73A186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86" name="Resim 85">
            <a:extLst>
              <a:ext uri="{FF2B5EF4-FFF2-40B4-BE49-F238E27FC236}">
                <a16:creationId xmlns:a16="http://schemas.microsoft.com/office/drawing/2014/main" id="{7A153EF1-4ADA-83C5-F670-84EC856CE5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28" y="-1899592"/>
            <a:ext cx="12192000" cy="9577064"/>
          </a:xfrm>
          <a:prstGeom prst="rect">
            <a:avLst/>
          </a:prstGeom>
        </p:spPr>
      </p:pic>
      <p:pic>
        <p:nvPicPr>
          <p:cNvPr id="87" name="Resim 86">
            <a:extLst>
              <a:ext uri="{FF2B5EF4-FFF2-40B4-BE49-F238E27FC236}">
                <a16:creationId xmlns:a16="http://schemas.microsoft.com/office/drawing/2014/main" id="{E1DA3F11-A406-64A8-DAF7-17F228A031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1544" y="3789360"/>
            <a:ext cx="2880000" cy="28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88" name="Resim 87">
            <a:extLst>
              <a:ext uri="{FF2B5EF4-FFF2-40B4-BE49-F238E27FC236}">
                <a16:creationId xmlns:a16="http://schemas.microsoft.com/office/drawing/2014/main" id="{C6327C30-AA16-FF77-7378-5F64AF965F3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425174" y="3871611"/>
            <a:ext cx="2880000" cy="2880000"/>
          </a:xfrm>
          <a:prstGeom prst="rect">
            <a:avLst/>
          </a:prstGeom>
        </p:spPr>
      </p:pic>
      <p:sp>
        <p:nvSpPr>
          <p:cNvPr id="89" name="Metin kutusu 88">
            <a:extLst>
              <a:ext uri="{FF2B5EF4-FFF2-40B4-BE49-F238E27FC236}">
                <a16:creationId xmlns:a16="http://schemas.microsoft.com/office/drawing/2014/main" id="{28E6373B-4C89-D2A8-BBC8-85094166B6E6}"/>
              </a:ext>
            </a:extLst>
          </p:cNvPr>
          <p:cNvSpPr txBox="1"/>
          <p:nvPr/>
        </p:nvSpPr>
        <p:spPr>
          <a:xfrm>
            <a:off x="1991544" y="2317311"/>
            <a:ext cx="87849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v-SE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Türk toplumu tarih boyunca savaşlar, doğal afetler ve ekonomik zorluklar gibi farklı durumlar karşısında ortak bir irade etrafında kenetlenmeyi başarmıştır.</a:t>
            </a:r>
          </a:p>
        </p:txBody>
      </p:sp>
      <p:pic>
        <p:nvPicPr>
          <p:cNvPr id="90" name="Resim 89">
            <a:extLst>
              <a:ext uri="{FF2B5EF4-FFF2-40B4-BE49-F238E27FC236}">
                <a16:creationId xmlns:a16="http://schemas.microsoft.com/office/drawing/2014/main" id="{9F34712B-7C8D-10B0-120A-6DA4348ABE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8716" y="3447161"/>
            <a:ext cx="3424796" cy="3424796"/>
          </a:xfrm>
          <a:prstGeom prst="rect">
            <a:avLst/>
          </a:prstGeom>
        </p:spPr>
      </p:pic>
      <p:pic>
        <p:nvPicPr>
          <p:cNvPr id="91" name="Resim 90">
            <a:extLst>
              <a:ext uri="{FF2B5EF4-FFF2-40B4-BE49-F238E27FC236}">
                <a16:creationId xmlns:a16="http://schemas.microsoft.com/office/drawing/2014/main" id="{A3F888AC-C45E-1021-97ED-57C53BC81C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67671" y="3420504"/>
            <a:ext cx="3424796" cy="3424796"/>
          </a:xfrm>
          <a:prstGeom prst="rect">
            <a:avLst/>
          </a:prstGeom>
        </p:spPr>
      </p:pic>
      <p:pic>
        <p:nvPicPr>
          <p:cNvPr id="92" name="Resim 91">
            <a:extLst>
              <a:ext uri="{FF2B5EF4-FFF2-40B4-BE49-F238E27FC236}">
                <a16:creationId xmlns:a16="http://schemas.microsoft.com/office/drawing/2014/main" id="{E19F6761-44B9-36F5-782D-D4A28A109FB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31" y="0"/>
            <a:ext cx="5948938" cy="608414"/>
          </a:xfrm>
          <a:prstGeom prst="rect">
            <a:avLst/>
          </a:prstGeom>
        </p:spPr>
      </p:pic>
      <p:grpSp>
        <p:nvGrpSpPr>
          <p:cNvPr id="93" name="Grup 92">
            <a:extLst>
              <a:ext uri="{FF2B5EF4-FFF2-40B4-BE49-F238E27FC236}">
                <a16:creationId xmlns:a16="http://schemas.microsoft.com/office/drawing/2014/main" id="{EBEB64E0-0C2C-3CD6-27C2-549D3CE1D124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94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525E4E82-4F9C-A949-9308-8C5D1CE77A2F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95" name="Resim 94">
              <a:hlinkClick r:id="rId12" action="ppaction://hlinksldjump"/>
              <a:extLst>
                <a:ext uri="{FF2B5EF4-FFF2-40B4-BE49-F238E27FC236}">
                  <a16:creationId xmlns:a16="http://schemas.microsoft.com/office/drawing/2014/main" id="{172EBF03-A57E-3F64-B84B-D29143B3C1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96" name="Rectangle 9">
            <a:extLst>
              <a:ext uri="{FF2B5EF4-FFF2-40B4-BE49-F238E27FC236}">
                <a16:creationId xmlns:a16="http://schemas.microsoft.com/office/drawing/2014/main" id="{59585788-3035-FAE3-1D3F-C674A2BE0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97" name="Text Box 10">
            <a:extLst>
              <a:ext uri="{FF2B5EF4-FFF2-40B4-BE49-F238E27FC236}">
                <a16:creationId xmlns:a16="http://schemas.microsoft.com/office/drawing/2014/main" id="{ABA6D92D-EF59-DF5D-0C5B-C7373B718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98" name="Text Box 11">
            <a:extLst>
              <a:ext uri="{FF2B5EF4-FFF2-40B4-BE49-F238E27FC236}">
                <a16:creationId xmlns:a16="http://schemas.microsoft.com/office/drawing/2014/main" id="{60CCBEC3-9CA9-8090-463E-EBE8185D2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99" name="Text Box 12">
            <a:extLst>
              <a:ext uri="{FF2B5EF4-FFF2-40B4-BE49-F238E27FC236}">
                <a16:creationId xmlns:a16="http://schemas.microsoft.com/office/drawing/2014/main" id="{02646DF1-2ECD-D125-2622-9B02CB37C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100" name="Text Box 13">
            <a:extLst>
              <a:ext uri="{FF2B5EF4-FFF2-40B4-BE49-F238E27FC236}">
                <a16:creationId xmlns:a16="http://schemas.microsoft.com/office/drawing/2014/main" id="{1EECAB24-1F74-4592-303F-5A55D49FC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101" name="Text Box 14">
            <a:extLst>
              <a:ext uri="{FF2B5EF4-FFF2-40B4-BE49-F238E27FC236}">
                <a16:creationId xmlns:a16="http://schemas.microsoft.com/office/drawing/2014/main" id="{F8AE85ED-CB89-FC27-67B0-CFAE729B8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102" name="Text Box 15">
            <a:extLst>
              <a:ext uri="{FF2B5EF4-FFF2-40B4-BE49-F238E27FC236}">
                <a16:creationId xmlns:a16="http://schemas.microsoft.com/office/drawing/2014/main" id="{DB781813-F19E-1E95-D9ED-0FBA1A83C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103" name="Text Box 16">
            <a:extLst>
              <a:ext uri="{FF2B5EF4-FFF2-40B4-BE49-F238E27FC236}">
                <a16:creationId xmlns:a16="http://schemas.microsoft.com/office/drawing/2014/main" id="{B218C237-BB63-94A0-5C47-82730CF28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104" name="Text Box 17">
            <a:extLst>
              <a:ext uri="{FF2B5EF4-FFF2-40B4-BE49-F238E27FC236}">
                <a16:creationId xmlns:a16="http://schemas.microsoft.com/office/drawing/2014/main" id="{A9292BBB-D417-7BE7-B123-3FAAA0F30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105" name="Text Box 18">
            <a:extLst>
              <a:ext uri="{FF2B5EF4-FFF2-40B4-BE49-F238E27FC236}">
                <a16:creationId xmlns:a16="http://schemas.microsoft.com/office/drawing/2014/main" id="{6F56140B-82C2-A06D-5731-FCD967D36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106" name="Text Box 19">
            <a:extLst>
              <a:ext uri="{FF2B5EF4-FFF2-40B4-BE49-F238E27FC236}">
                <a16:creationId xmlns:a16="http://schemas.microsoft.com/office/drawing/2014/main" id="{C0239A70-22B3-30DE-C4E3-968AA3A63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107" name="Text Box 20">
            <a:extLst>
              <a:ext uri="{FF2B5EF4-FFF2-40B4-BE49-F238E27FC236}">
                <a16:creationId xmlns:a16="http://schemas.microsoft.com/office/drawing/2014/main" id="{6E4F1AD3-0BC9-8AA7-BDAA-A66C3AAD3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108" name="Text Box 21">
            <a:extLst>
              <a:ext uri="{FF2B5EF4-FFF2-40B4-BE49-F238E27FC236}">
                <a16:creationId xmlns:a16="http://schemas.microsoft.com/office/drawing/2014/main" id="{DAA53B84-0F0D-39A0-BC9F-026A6831B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109" name="Text Box 22">
            <a:extLst>
              <a:ext uri="{FF2B5EF4-FFF2-40B4-BE49-F238E27FC236}">
                <a16:creationId xmlns:a16="http://schemas.microsoft.com/office/drawing/2014/main" id="{7F7DF03D-D505-E9A6-2D60-865AB540A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110" name="Text Box 23">
            <a:extLst>
              <a:ext uri="{FF2B5EF4-FFF2-40B4-BE49-F238E27FC236}">
                <a16:creationId xmlns:a16="http://schemas.microsoft.com/office/drawing/2014/main" id="{FA7DF4C4-8E99-F2DE-0715-F2A84379BA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111" name="Text Box 24">
            <a:extLst>
              <a:ext uri="{FF2B5EF4-FFF2-40B4-BE49-F238E27FC236}">
                <a16:creationId xmlns:a16="http://schemas.microsoft.com/office/drawing/2014/main" id="{6E627A22-510B-EF57-CFAE-3DFC75538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112" name="Text Box 25">
            <a:extLst>
              <a:ext uri="{FF2B5EF4-FFF2-40B4-BE49-F238E27FC236}">
                <a16:creationId xmlns:a16="http://schemas.microsoft.com/office/drawing/2014/main" id="{A545050E-FBF0-729B-D670-28F6DEE86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113" name="Text Box 26">
            <a:extLst>
              <a:ext uri="{FF2B5EF4-FFF2-40B4-BE49-F238E27FC236}">
                <a16:creationId xmlns:a16="http://schemas.microsoft.com/office/drawing/2014/main" id="{66DA5714-1182-67D1-9950-589B8CA46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114" name="Text Box 27">
            <a:extLst>
              <a:ext uri="{FF2B5EF4-FFF2-40B4-BE49-F238E27FC236}">
                <a16:creationId xmlns:a16="http://schemas.microsoft.com/office/drawing/2014/main" id="{5C643EB6-8766-A985-28E6-0533572EC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115" name="Text Box 28">
            <a:extLst>
              <a:ext uri="{FF2B5EF4-FFF2-40B4-BE49-F238E27FC236}">
                <a16:creationId xmlns:a16="http://schemas.microsoft.com/office/drawing/2014/main" id="{D939C380-EC20-288A-7067-FEC2EA949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116" name="Text Box 29">
            <a:extLst>
              <a:ext uri="{FF2B5EF4-FFF2-40B4-BE49-F238E27FC236}">
                <a16:creationId xmlns:a16="http://schemas.microsoft.com/office/drawing/2014/main" id="{1F3956DC-75D9-45D6-5F3D-771C2B783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117" name="Text Box 30">
            <a:extLst>
              <a:ext uri="{FF2B5EF4-FFF2-40B4-BE49-F238E27FC236}">
                <a16:creationId xmlns:a16="http://schemas.microsoft.com/office/drawing/2014/main" id="{AC3FC14C-6F7E-09F4-2F9E-56A801735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118" name="Text Box 31">
            <a:extLst>
              <a:ext uri="{FF2B5EF4-FFF2-40B4-BE49-F238E27FC236}">
                <a16:creationId xmlns:a16="http://schemas.microsoft.com/office/drawing/2014/main" id="{2E7AF688-A357-25F8-F198-DA8378CC3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119" name="Text Box 32">
            <a:extLst>
              <a:ext uri="{FF2B5EF4-FFF2-40B4-BE49-F238E27FC236}">
                <a16:creationId xmlns:a16="http://schemas.microsoft.com/office/drawing/2014/main" id="{BE9A3227-2749-DD15-9D18-36FB2C8CE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20" name="Text Box 33">
            <a:extLst>
              <a:ext uri="{FF2B5EF4-FFF2-40B4-BE49-F238E27FC236}">
                <a16:creationId xmlns:a16="http://schemas.microsoft.com/office/drawing/2014/main" id="{115EEF64-B803-F70B-2F14-671A648132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21" name="Text Box 34">
            <a:extLst>
              <a:ext uri="{FF2B5EF4-FFF2-40B4-BE49-F238E27FC236}">
                <a16:creationId xmlns:a16="http://schemas.microsoft.com/office/drawing/2014/main" id="{0CB33519-FDAD-D915-C35B-E084465B7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22" name="Text Box 35">
            <a:extLst>
              <a:ext uri="{FF2B5EF4-FFF2-40B4-BE49-F238E27FC236}">
                <a16:creationId xmlns:a16="http://schemas.microsoft.com/office/drawing/2014/main" id="{23F0DDD6-CA9E-482C-D9D4-B9EE7762B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23" name="Text Box 36">
            <a:extLst>
              <a:ext uri="{FF2B5EF4-FFF2-40B4-BE49-F238E27FC236}">
                <a16:creationId xmlns:a16="http://schemas.microsoft.com/office/drawing/2014/main" id="{4AF972F4-3E3D-6015-4F7E-56C54776A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24" name="Text Box 37">
            <a:extLst>
              <a:ext uri="{FF2B5EF4-FFF2-40B4-BE49-F238E27FC236}">
                <a16:creationId xmlns:a16="http://schemas.microsoft.com/office/drawing/2014/main" id="{E97A323F-9C1C-1867-A794-1037DC8D2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25" name="Text Box 38">
            <a:extLst>
              <a:ext uri="{FF2B5EF4-FFF2-40B4-BE49-F238E27FC236}">
                <a16:creationId xmlns:a16="http://schemas.microsoft.com/office/drawing/2014/main" id="{A4B5F222-33BC-601E-E145-D0F90FCDC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6" name="Text Box 39">
            <a:extLst>
              <a:ext uri="{FF2B5EF4-FFF2-40B4-BE49-F238E27FC236}">
                <a16:creationId xmlns:a16="http://schemas.microsoft.com/office/drawing/2014/main" id="{3DBD46AC-5617-6B4C-BCBF-89C2E33AB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6" name="Eylem Düğmesi: Girişe Git 5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D7096594-EE66-896F-0874-E4BDC32A3309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2CFD7239-753F-3DD3-639F-CF3B0BD10DA0}"/>
              </a:ext>
            </a:extLst>
          </p:cNvPr>
          <p:cNvGrpSpPr/>
          <p:nvPr/>
        </p:nvGrpSpPr>
        <p:grpSpPr>
          <a:xfrm>
            <a:off x="-1886" y="693510"/>
            <a:ext cx="12192000" cy="1216420"/>
            <a:chOff x="0" y="640744"/>
            <a:chExt cx="12288688" cy="1173011"/>
          </a:xfrm>
        </p:grpSpPr>
        <p:sp>
          <p:nvSpPr>
            <p:cNvPr id="16" name="Title 1">
              <a:extLst>
                <a:ext uri="{FF2B5EF4-FFF2-40B4-BE49-F238E27FC236}">
                  <a16:creationId xmlns:a16="http://schemas.microsoft.com/office/drawing/2014/main" id="{6722EB11-8C9E-2185-9371-EE091E049866}"/>
                </a:ext>
              </a:extLst>
            </p:cNvPr>
            <p:cNvSpPr txBox="1">
              <a:spLocks/>
            </p:cNvSpPr>
            <p:nvPr/>
          </p:nvSpPr>
          <p:spPr>
            <a:xfrm>
              <a:off x="0" y="718893"/>
              <a:ext cx="12288688" cy="878901"/>
            </a:xfrm>
            <a:prstGeom prst="rect">
              <a:avLst/>
            </a:prstGeom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>
                  <a:solidFill>
                    <a:schemeClr val="tx1"/>
                  </a:solidFill>
                </a:rPr>
                <a:t>Verilen ifadeler doğru ise        butonuna, yanlış ise        butonuna basınız.</a:t>
              </a:r>
            </a:p>
          </p:txBody>
        </p:sp>
        <p:pic>
          <p:nvPicPr>
            <p:cNvPr id="17" name="Resim 16">
              <a:extLst>
                <a:ext uri="{FF2B5EF4-FFF2-40B4-BE49-F238E27FC236}">
                  <a16:creationId xmlns:a16="http://schemas.microsoft.com/office/drawing/2014/main" id="{090970A6-85E0-A293-8931-61442E4C9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686711" y="640744"/>
              <a:ext cx="878901" cy="87890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</p:pic>
        <p:pic>
          <p:nvPicPr>
            <p:cNvPr id="18" name="Resim 17">
              <a:extLst>
                <a:ext uri="{FF2B5EF4-FFF2-40B4-BE49-F238E27FC236}">
                  <a16:creationId xmlns:a16="http://schemas.microsoft.com/office/drawing/2014/main" id="{922BCD40-F078-1ED5-E88C-490344F1F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/>
            <a:stretch/>
          </p:blipFill>
          <p:spPr>
            <a:xfrm flipH="1" flipV="1">
              <a:off x="7672902" y="800145"/>
              <a:ext cx="1013610" cy="10136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520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5A455AAF-B68F-6162-1DE1-99025B195C5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69B95A66-4053-4317-DA3C-9E7696EE75D1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8D67EF10-94CF-44CF-DFBA-8CA9219B0A0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53130BC4-32BC-01A2-1A45-DCB148945B0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F24CD91E-3DB6-F8C1-9370-5B54BFCF02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40" y="-1827584"/>
            <a:ext cx="12192000" cy="957706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D8D7581-EFAB-3990-9666-49493818B6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9269" y="3645077"/>
            <a:ext cx="2880000" cy="28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5EE53AB-798C-055E-0F60-2F2F710A319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311581" y="3645077"/>
            <a:ext cx="2880000" cy="2880000"/>
          </a:xfrm>
          <a:prstGeom prst="rect">
            <a:avLst/>
          </a:prstGeom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04495D26-E413-3AAF-1AB8-FBDFA14E99BA}"/>
              </a:ext>
            </a:extLst>
          </p:cNvPr>
          <p:cNvSpPr txBox="1"/>
          <p:nvPr/>
        </p:nvSpPr>
        <p:spPr>
          <a:xfrm>
            <a:off x="1999269" y="2276872"/>
            <a:ext cx="878497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v-SE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Vatanseverlik kavramı yalnızca savaş dönemlerinde silah kuşanmayı kapsar; barış zamanında vatana karşı sorumlulukları yerine getirmek vatanseverliğin bir göstergesi değildir.</a:t>
            </a: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39640253-D43F-E05B-29E2-61502DCF2E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2569" y="3860692"/>
            <a:ext cx="3073524" cy="307352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DE31679-7344-D859-735B-52DA16CA5B1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1834" y="3268392"/>
            <a:ext cx="3633369" cy="3633369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7762651C-623C-2AE6-E876-8880B1F23B6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31" y="0"/>
            <a:ext cx="5948938" cy="608414"/>
          </a:xfrm>
          <a:prstGeom prst="rect">
            <a:avLst/>
          </a:prstGeom>
        </p:spPr>
      </p:pic>
      <p:grpSp>
        <p:nvGrpSpPr>
          <p:cNvPr id="56" name="Grup 55">
            <a:extLst>
              <a:ext uri="{FF2B5EF4-FFF2-40B4-BE49-F238E27FC236}">
                <a16:creationId xmlns:a16="http://schemas.microsoft.com/office/drawing/2014/main" id="{D0FEA6BA-191B-F95A-5A27-0886AA30A6BE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57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CED21CF-70BE-7C80-1A7B-CCFDE3B78AEA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8" name="Resim 57">
              <a:hlinkClick r:id="rId12" action="ppaction://hlinksldjump"/>
              <a:extLst>
                <a:ext uri="{FF2B5EF4-FFF2-40B4-BE49-F238E27FC236}">
                  <a16:creationId xmlns:a16="http://schemas.microsoft.com/office/drawing/2014/main" id="{FB962ACA-1D82-DD87-3000-0316415D7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9" name="Rectangle 9">
            <a:extLst>
              <a:ext uri="{FF2B5EF4-FFF2-40B4-BE49-F238E27FC236}">
                <a16:creationId xmlns:a16="http://schemas.microsoft.com/office/drawing/2014/main" id="{F375AD4B-916C-272C-1BF8-83C15A8C0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60" name="Text Box 10">
            <a:extLst>
              <a:ext uri="{FF2B5EF4-FFF2-40B4-BE49-F238E27FC236}">
                <a16:creationId xmlns:a16="http://schemas.microsoft.com/office/drawing/2014/main" id="{1310D55C-0275-7571-C99D-55713A841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1" name="Text Box 11">
            <a:extLst>
              <a:ext uri="{FF2B5EF4-FFF2-40B4-BE49-F238E27FC236}">
                <a16:creationId xmlns:a16="http://schemas.microsoft.com/office/drawing/2014/main" id="{788689F5-3552-71E2-D635-75CE3FEF2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62" name="Text Box 12">
            <a:extLst>
              <a:ext uri="{FF2B5EF4-FFF2-40B4-BE49-F238E27FC236}">
                <a16:creationId xmlns:a16="http://schemas.microsoft.com/office/drawing/2014/main" id="{4FB8298D-84A7-C6C8-FFF0-358044EEA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3" name="Text Box 13">
            <a:extLst>
              <a:ext uri="{FF2B5EF4-FFF2-40B4-BE49-F238E27FC236}">
                <a16:creationId xmlns:a16="http://schemas.microsoft.com/office/drawing/2014/main" id="{635641CF-E092-F42F-ABA1-592323531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4" name="Text Box 14">
            <a:extLst>
              <a:ext uri="{FF2B5EF4-FFF2-40B4-BE49-F238E27FC236}">
                <a16:creationId xmlns:a16="http://schemas.microsoft.com/office/drawing/2014/main" id="{C255A3B7-597F-119D-AF94-11A532081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5" name="Text Box 15">
            <a:extLst>
              <a:ext uri="{FF2B5EF4-FFF2-40B4-BE49-F238E27FC236}">
                <a16:creationId xmlns:a16="http://schemas.microsoft.com/office/drawing/2014/main" id="{8D8B00D7-49DC-E0CD-BFCA-436B88D5E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6" name="Text Box 16">
            <a:extLst>
              <a:ext uri="{FF2B5EF4-FFF2-40B4-BE49-F238E27FC236}">
                <a16:creationId xmlns:a16="http://schemas.microsoft.com/office/drawing/2014/main" id="{65378893-114F-FBA7-028A-7A66F0A3F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7" name="Text Box 17">
            <a:extLst>
              <a:ext uri="{FF2B5EF4-FFF2-40B4-BE49-F238E27FC236}">
                <a16:creationId xmlns:a16="http://schemas.microsoft.com/office/drawing/2014/main" id="{83B9694B-1BCE-EE2A-F557-5A382FB5B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8" name="Text Box 18">
            <a:extLst>
              <a:ext uri="{FF2B5EF4-FFF2-40B4-BE49-F238E27FC236}">
                <a16:creationId xmlns:a16="http://schemas.microsoft.com/office/drawing/2014/main" id="{1E864BC1-FFD4-07EE-1A1A-F94BAE1B7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9" name="Text Box 19">
            <a:extLst>
              <a:ext uri="{FF2B5EF4-FFF2-40B4-BE49-F238E27FC236}">
                <a16:creationId xmlns:a16="http://schemas.microsoft.com/office/drawing/2014/main" id="{77351E7B-EC16-EE7C-8F8E-8F802A3AA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70" name="Text Box 20">
            <a:extLst>
              <a:ext uri="{FF2B5EF4-FFF2-40B4-BE49-F238E27FC236}">
                <a16:creationId xmlns:a16="http://schemas.microsoft.com/office/drawing/2014/main" id="{F7A4D153-6A69-E9E9-3B0C-AC0B917C8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71" name="Text Box 21">
            <a:extLst>
              <a:ext uri="{FF2B5EF4-FFF2-40B4-BE49-F238E27FC236}">
                <a16:creationId xmlns:a16="http://schemas.microsoft.com/office/drawing/2014/main" id="{EF2FAD8B-2893-C683-87D5-140C83241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72" name="Text Box 22">
            <a:extLst>
              <a:ext uri="{FF2B5EF4-FFF2-40B4-BE49-F238E27FC236}">
                <a16:creationId xmlns:a16="http://schemas.microsoft.com/office/drawing/2014/main" id="{61E0D398-C614-45AE-20CF-7B6D4E868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3" name="Text Box 23">
            <a:extLst>
              <a:ext uri="{FF2B5EF4-FFF2-40B4-BE49-F238E27FC236}">
                <a16:creationId xmlns:a16="http://schemas.microsoft.com/office/drawing/2014/main" id="{05610787-F2C6-4778-4D1D-DCC776898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4" name="Text Box 24">
            <a:extLst>
              <a:ext uri="{FF2B5EF4-FFF2-40B4-BE49-F238E27FC236}">
                <a16:creationId xmlns:a16="http://schemas.microsoft.com/office/drawing/2014/main" id="{9FF8FCBE-3D5D-72C9-0801-BD82EBF00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5" name="Text Box 25">
            <a:extLst>
              <a:ext uri="{FF2B5EF4-FFF2-40B4-BE49-F238E27FC236}">
                <a16:creationId xmlns:a16="http://schemas.microsoft.com/office/drawing/2014/main" id="{55ABBAFF-A8A3-678C-CEFA-428431C91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6" name="Text Box 26">
            <a:extLst>
              <a:ext uri="{FF2B5EF4-FFF2-40B4-BE49-F238E27FC236}">
                <a16:creationId xmlns:a16="http://schemas.microsoft.com/office/drawing/2014/main" id="{75D98701-15EC-779B-E63D-6DC8B0A6D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7" name="Text Box 27">
            <a:extLst>
              <a:ext uri="{FF2B5EF4-FFF2-40B4-BE49-F238E27FC236}">
                <a16:creationId xmlns:a16="http://schemas.microsoft.com/office/drawing/2014/main" id="{3E0F7004-1EE1-656E-F90D-E00DDC0731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8" name="Text Box 28">
            <a:extLst>
              <a:ext uri="{FF2B5EF4-FFF2-40B4-BE49-F238E27FC236}">
                <a16:creationId xmlns:a16="http://schemas.microsoft.com/office/drawing/2014/main" id="{09BEF5B2-726B-C779-5AD0-6D4E3D4C7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9" name="Text Box 29">
            <a:extLst>
              <a:ext uri="{FF2B5EF4-FFF2-40B4-BE49-F238E27FC236}">
                <a16:creationId xmlns:a16="http://schemas.microsoft.com/office/drawing/2014/main" id="{148FB3D4-2B0F-CC8B-9C5C-9072B2150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80" name="Text Box 30">
            <a:extLst>
              <a:ext uri="{FF2B5EF4-FFF2-40B4-BE49-F238E27FC236}">
                <a16:creationId xmlns:a16="http://schemas.microsoft.com/office/drawing/2014/main" id="{768E4DB0-4840-8C01-0B50-5AEA106E6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81" name="Text Box 31">
            <a:extLst>
              <a:ext uri="{FF2B5EF4-FFF2-40B4-BE49-F238E27FC236}">
                <a16:creationId xmlns:a16="http://schemas.microsoft.com/office/drawing/2014/main" id="{4D5A8756-0BEC-64FF-16E8-A7A19DEDB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82" name="Text Box 32">
            <a:extLst>
              <a:ext uri="{FF2B5EF4-FFF2-40B4-BE49-F238E27FC236}">
                <a16:creationId xmlns:a16="http://schemas.microsoft.com/office/drawing/2014/main" id="{3E83E204-2EB7-4A6E-7FFF-A3C4BC7DD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3" name="Text Box 33">
            <a:extLst>
              <a:ext uri="{FF2B5EF4-FFF2-40B4-BE49-F238E27FC236}">
                <a16:creationId xmlns:a16="http://schemas.microsoft.com/office/drawing/2014/main" id="{6FF7D2BB-6BC9-C997-3831-BDD64600E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4" name="Text Box 34">
            <a:extLst>
              <a:ext uri="{FF2B5EF4-FFF2-40B4-BE49-F238E27FC236}">
                <a16:creationId xmlns:a16="http://schemas.microsoft.com/office/drawing/2014/main" id="{49EB93EE-D1CD-5395-D2BE-6F13CCF27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5" name="Text Box 35">
            <a:extLst>
              <a:ext uri="{FF2B5EF4-FFF2-40B4-BE49-F238E27FC236}">
                <a16:creationId xmlns:a16="http://schemas.microsoft.com/office/drawing/2014/main" id="{A2632241-A69D-A00F-8E0E-ABEE64DC7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6" name="Text Box 36">
            <a:extLst>
              <a:ext uri="{FF2B5EF4-FFF2-40B4-BE49-F238E27FC236}">
                <a16:creationId xmlns:a16="http://schemas.microsoft.com/office/drawing/2014/main" id="{4D6C0D24-6AAC-FD7C-CAAA-5201E9B52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7" name="Text Box 37">
            <a:extLst>
              <a:ext uri="{FF2B5EF4-FFF2-40B4-BE49-F238E27FC236}">
                <a16:creationId xmlns:a16="http://schemas.microsoft.com/office/drawing/2014/main" id="{6839EBB6-1F92-77A8-83BB-119FA1670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8" name="Text Box 38">
            <a:extLst>
              <a:ext uri="{FF2B5EF4-FFF2-40B4-BE49-F238E27FC236}">
                <a16:creationId xmlns:a16="http://schemas.microsoft.com/office/drawing/2014/main" id="{CB8FC2AA-D02F-9FA5-CE0C-3E9DBD97E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9" name="Text Box 39">
            <a:extLst>
              <a:ext uri="{FF2B5EF4-FFF2-40B4-BE49-F238E27FC236}">
                <a16:creationId xmlns:a16="http://schemas.microsoft.com/office/drawing/2014/main" id="{892E79CD-04B4-9008-2415-C2992722A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6" name="Eylem Düğmesi: Girişe Git 5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598BC838-3E43-E301-91A4-864A831F47B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6" name="Resim 15">
            <a:extLst>
              <a:ext uri="{FF2B5EF4-FFF2-40B4-BE49-F238E27FC236}">
                <a16:creationId xmlns:a16="http://schemas.microsoft.com/office/drawing/2014/main" id="{B19416EF-6CAC-E9F3-2744-3E746AC04A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7950" y="693510"/>
            <a:ext cx="871986" cy="9114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A5F76BE-9A42-F428-8568-582DBD6E8A2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610645" y="858810"/>
            <a:ext cx="1005635" cy="105112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A24EC9C8-396F-BAAD-65C4-93408056BDFA}"/>
              </a:ext>
            </a:extLst>
          </p:cNvPr>
          <p:cNvSpPr txBox="1">
            <a:spLocks/>
          </p:cNvSpPr>
          <p:nvPr/>
        </p:nvSpPr>
        <p:spPr>
          <a:xfrm>
            <a:off x="-1886" y="774551"/>
            <a:ext cx="12192000" cy="911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>
                <a:solidFill>
                  <a:schemeClr val="tx1"/>
                </a:solidFill>
              </a:rPr>
              <a:t>Verilen ifadeler doğru ise        butonuna, yanlış ise        butonuna basınız.</a:t>
            </a:r>
          </a:p>
        </p:txBody>
      </p:sp>
    </p:spTree>
    <p:extLst>
      <p:ext uri="{BB962C8B-B14F-4D97-AF65-F5344CB8AC3E}">
        <p14:creationId xmlns:p14="http://schemas.microsoft.com/office/powerpoint/2010/main" val="287872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5A455AAF-B68F-6162-1DE1-99025B195C52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69B95A66-4053-4317-DA3C-9E7696EE75D1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8D67EF10-94CF-44CF-DFBA-8CA9219B0A0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53130BC4-32BC-01A2-1A45-DCB148945B0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F24CD91E-3DB6-F8C1-9370-5B54BFCF02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40" y="-1827584"/>
            <a:ext cx="12192000" cy="957706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D8D7581-EFAB-3990-9666-49493818B6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9269" y="3645077"/>
            <a:ext cx="2880000" cy="28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5EE53AB-798C-055E-0F60-2F2F710A319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311581" y="3645077"/>
            <a:ext cx="2880000" cy="2880000"/>
          </a:xfrm>
          <a:prstGeom prst="rect">
            <a:avLst/>
          </a:prstGeom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04495D26-E413-3AAF-1AB8-FBDFA14E99BA}"/>
              </a:ext>
            </a:extLst>
          </p:cNvPr>
          <p:cNvSpPr txBox="1"/>
          <p:nvPr/>
        </p:nvSpPr>
        <p:spPr>
          <a:xfrm>
            <a:off x="1999269" y="2276872"/>
            <a:ext cx="87849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v-SE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Bilim, sanat ve spor alanında uluslararası başarılar elde etmek ve bu başarılarla gurur duymak toplumsal birlik ve beraberliği güçlendiren unsurlardan biri değildir.</a:t>
            </a: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39640253-D43F-E05B-29E2-61502DCF2E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2569" y="3860692"/>
            <a:ext cx="3073524" cy="307352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DE31679-7344-D859-735B-52DA16CA5B1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1834" y="3268392"/>
            <a:ext cx="3633369" cy="3633369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7762651C-623C-2AE6-E876-8880B1F23B6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31" y="0"/>
            <a:ext cx="5948938" cy="608414"/>
          </a:xfrm>
          <a:prstGeom prst="rect">
            <a:avLst/>
          </a:prstGeom>
        </p:spPr>
      </p:pic>
      <p:grpSp>
        <p:nvGrpSpPr>
          <p:cNvPr id="56" name="Grup 55">
            <a:extLst>
              <a:ext uri="{FF2B5EF4-FFF2-40B4-BE49-F238E27FC236}">
                <a16:creationId xmlns:a16="http://schemas.microsoft.com/office/drawing/2014/main" id="{D0FEA6BA-191B-F95A-5A27-0886AA30A6BE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57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CED21CF-70BE-7C80-1A7B-CCFDE3B78AEA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8" name="Resim 57">
              <a:hlinkClick r:id="rId12" action="ppaction://hlinksldjump"/>
              <a:extLst>
                <a:ext uri="{FF2B5EF4-FFF2-40B4-BE49-F238E27FC236}">
                  <a16:creationId xmlns:a16="http://schemas.microsoft.com/office/drawing/2014/main" id="{FB962ACA-1D82-DD87-3000-0316415D7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9" name="Rectangle 9">
            <a:extLst>
              <a:ext uri="{FF2B5EF4-FFF2-40B4-BE49-F238E27FC236}">
                <a16:creationId xmlns:a16="http://schemas.microsoft.com/office/drawing/2014/main" id="{F375AD4B-916C-272C-1BF8-83C15A8C0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60" name="Text Box 10">
            <a:extLst>
              <a:ext uri="{FF2B5EF4-FFF2-40B4-BE49-F238E27FC236}">
                <a16:creationId xmlns:a16="http://schemas.microsoft.com/office/drawing/2014/main" id="{1310D55C-0275-7571-C99D-55713A841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1" name="Text Box 11">
            <a:extLst>
              <a:ext uri="{FF2B5EF4-FFF2-40B4-BE49-F238E27FC236}">
                <a16:creationId xmlns:a16="http://schemas.microsoft.com/office/drawing/2014/main" id="{788689F5-3552-71E2-D635-75CE3FEF2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62" name="Text Box 12">
            <a:extLst>
              <a:ext uri="{FF2B5EF4-FFF2-40B4-BE49-F238E27FC236}">
                <a16:creationId xmlns:a16="http://schemas.microsoft.com/office/drawing/2014/main" id="{4FB8298D-84A7-C6C8-FFF0-358044EEA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3" name="Text Box 13">
            <a:extLst>
              <a:ext uri="{FF2B5EF4-FFF2-40B4-BE49-F238E27FC236}">
                <a16:creationId xmlns:a16="http://schemas.microsoft.com/office/drawing/2014/main" id="{635641CF-E092-F42F-ABA1-592323531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4" name="Text Box 14">
            <a:extLst>
              <a:ext uri="{FF2B5EF4-FFF2-40B4-BE49-F238E27FC236}">
                <a16:creationId xmlns:a16="http://schemas.microsoft.com/office/drawing/2014/main" id="{C255A3B7-597F-119D-AF94-11A532081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5" name="Text Box 15">
            <a:extLst>
              <a:ext uri="{FF2B5EF4-FFF2-40B4-BE49-F238E27FC236}">
                <a16:creationId xmlns:a16="http://schemas.microsoft.com/office/drawing/2014/main" id="{8D8B00D7-49DC-E0CD-BFCA-436B88D5E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6" name="Text Box 16">
            <a:extLst>
              <a:ext uri="{FF2B5EF4-FFF2-40B4-BE49-F238E27FC236}">
                <a16:creationId xmlns:a16="http://schemas.microsoft.com/office/drawing/2014/main" id="{65378893-114F-FBA7-028A-7A66F0A3F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7" name="Text Box 17">
            <a:extLst>
              <a:ext uri="{FF2B5EF4-FFF2-40B4-BE49-F238E27FC236}">
                <a16:creationId xmlns:a16="http://schemas.microsoft.com/office/drawing/2014/main" id="{83B9694B-1BCE-EE2A-F557-5A382FB5B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8" name="Text Box 18">
            <a:extLst>
              <a:ext uri="{FF2B5EF4-FFF2-40B4-BE49-F238E27FC236}">
                <a16:creationId xmlns:a16="http://schemas.microsoft.com/office/drawing/2014/main" id="{1E864BC1-FFD4-07EE-1A1A-F94BAE1B7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9" name="Text Box 19">
            <a:extLst>
              <a:ext uri="{FF2B5EF4-FFF2-40B4-BE49-F238E27FC236}">
                <a16:creationId xmlns:a16="http://schemas.microsoft.com/office/drawing/2014/main" id="{77351E7B-EC16-EE7C-8F8E-8F802A3AA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70" name="Text Box 20">
            <a:extLst>
              <a:ext uri="{FF2B5EF4-FFF2-40B4-BE49-F238E27FC236}">
                <a16:creationId xmlns:a16="http://schemas.microsoft.com/office/drawing/2014/main" id="{F7A4D153-6A69-E9E9-3B0C-AC0B917C8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71" name="Text Box 21">
            <a:extLst>
              <a:ext uri="{FF2B5EF4-FFF2-40B4-BE49-F238E27FC236}">
                <a16:creationId xmlns:a16="http://schemas.microsoft.com/office/drawing/2014/main" id="{EF2FAD8B-2893-C683-87D5-140C83241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72" name="Text Box 22">
            <a:extLst>
              <a:ext uri="{FF2B5EF4-FFF2-40B4-BE49-F238E27FC236}">
                <a16:creationId xmlns:a16="http://schemas.microsoft.com/office/drawing/2014/main" id="{61E0D398-C614-45AE-20CF-7B6D4E868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3" name="Text Box 23">
            <a:extLst>
              <a:ext uri="{FF2B5EF4-FFF2-40B4-BE49-F238E27FC236}">
                <a16:creationId xmlns:a16="http://schemas.microsoft.com/office/drawing/2014/main" id="{05610787-F2C6-4778-4D1D-DCC776898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4" name="Text Box 24">
            <a:extLst>
              <a:ext uri="{FF2B5EF4-FFF2-40B4-BE49-F238E27FC236}">
                <a16:creationId xmlns:a16="http://schemas.microsoft.com/office/drawing/2014/main" id="{9FF8FCBE-3D5D-72C9-0801-BD82EBF00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5" name="Text Box 25">
            <a:extLst>
              <a:ext uri="{FF2B5EF4-FFF2-40B4-BE49-F238E27FC236}">
                <a16:creationId xmlns:a16="http://schemas.microsoft.com/office/drawing/2014/main" id="{55ABBAFF-A8A3-678C-CEFA-428431C91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6" name="Text Box 26">
            <a:extLst>
              <a:ext uri="{FF2B5EF4-FFF2-40B4-BE49-F238E27FC236}">
                <a16:creationId xmlns:a16="http://schemas.microsoft.com/office/drawing/2014/main" id="{75D98701-15EC-779B-E63D-6DC8B0A6D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7" name="Text Box 27">
            <a:extLst>
              <a:ext uri="{FF2B5EF4-FFF2-40B4-BE49-F238E27FC236}">
                <a16:creationId xmlns:a16="http://schemas.microsoft.com/office/drawing/2014/main" id="{3E0F7004-1EE1-656E-F90D-E00DDC0731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8" name="Text Box 28">
            <a:extLst>
              <a:ext uri="{FF2B5EF4-FFF2-40B4-BE49-F238E27FC236}">
                <a16:creationId xmlns:a16="http://schemas.microsoft.com/office/drawing/2014/main" id="{09BEF5B2-726B-C779-5AD0-6D4E3D4C7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9" name="Text Box 29">
            <a:extLst>
              <a:ext uri="{FF2B5EF4-FFF2-40B4-BE49-F238E27FC236}">
                <a16:creationId xmlns:a16="http://schemas.microsoft.com/office/drawing/2014/main" id="{148FB3D4-2B0F-CC8B-9C5C-9072B2150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80" name="Text Box 30">
            <a:extLst>
              <a:ext uri="{FF2B5EF4-FFF2-40B4-BE49-F238E27FC236}">
                <a16:creationId xmlns:a16="http://schemas.microsoft.com/office/drawing/2014/main" id="{768E4DB0-4840-8C01-0B50-5AEA106E6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81" name="Text Box 31">
            <a:extLst>
              <a:ext uri="{FF2B5EF4-FFF2-40B4-BE49-F238E27FC236}">
                <a16:creationId xmlns:a16="http://schemas.microsoft.com/office/drawing/2014/main" id="{4D5A8756-0BEC-64FF-16E8-A7A19DEDB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82" name="Text Box 32">
            <a:extLst>
              <a:ext uri="{FF2B5EF4-FFF2-40B4-BE49-F238E27FC236}">
                <a16:creationId xmlns:a16="http://schemas.microsoft.com/office/drawing/2014/main" id="{3E83E204-2EB7-4A6E-7FFF-A3C4BC7DD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3" name="Text Box 33">
            <a:extLst>
              <a:ext uri="{FF2B5EF4-FFF2-40B4-BE49-F238E27FC236}">
                <a16:creationId xmlns:a16="http://schemas.microsoft.com/office/drawing/2014/main" id="{6FF7D2BB-6BC9-C997-3831-BDD64600E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4" name="Text Box 34">
            <a:extLst>
              <a:ext uri="{FF2B5EF4-FFF2-40B4-BE49-F238E27FC236}">
                <a16:creationId xmlns:a16="http://schemas.microsoft.com/office/drawing/2014/main" id="{49EB93EE-D1CD-5395-D2BE-6F13CCF27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5" name="Text Box 35">
            <a:extLst>
              <a:ext uri="{FF2B5EF4-FFF2-40B4-BE49-F238E27FC236}">
                <a16:creationId xmlns:a16="http://schemas.microsoft.com/office/drawing/2014/main" id="{A2632241-A69D-A00F-8E0E-ABEE64DC7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6" name="Text Box 36">
            <a:extLst>
              <a:ext uri="{FF2B5EF4-FFF2-40B4-BE49-F238E27FC236}">
                <a16:creationId xmlns:a16="http://schemas.microsoft.com/office/drawing/2014/main" id="{4D6C0D24-6AAC-FD7C-CAAA-5201E9B52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7" name="Text Box 37">
            <a:extLst>
              <a:ext uri="{FF2B5EF4-FFF2-40B4-BE49-F238E27FC236}">
                <a16:creationId xmlns:a16="http://schemas.microsoft.com/office/drawing/2014/main" id="{6839EBB6-1F92-77A8-83BB-119FA1670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8" name="Text Box 38">
            <a:extLst>
              <a:ext uri="{FF2B5EF4-FFF2-40B4-BE49-F238E27FC236}">
                <a16:creationId xmlns:a16="http://schemas.microsoft.com/office/drawing/2014/main" id="{CB8FC2AA-D02F-9FA5-CE0C-3E9DBD97E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9" name="Text Box 39">
            <a:extLst>
              <a:ext uri="{FF2B5EF4-FFF2-40B4-BE49-F238E27FC236}">
                <a16:creationId xmlns:a16="http://schemas.microsoft.com/office/drawing/2014/main" id="{892E79CD-04B4-9008-2415-C2992722A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6" name="Eylem Düğmesi: Girişe Git 5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598BC838-3E43-E301-91A4-864A831F47B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6" name="Resim 15">
            <a:extLst>
              <a:ext uri="{FF2B5EF4-FFF2-40B4-BE49-F238E27FC236}">
                <a16:creationId xmlns:a16="http://schemas.microsoft.com/office/drawing/2014/main" id="{B19416EF-6CAC-E9F3-2744-3E746AC04A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7950" y="693510"/>
            <a:ext cx="871986" cy="9114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A5F76BE-9A42-F428-8568-582DBD6E8A2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610645" y="858810"/>
            <a:ext cx="1005635" cy="105112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A24EC9C8-396F-BAAD-65C4-93408056BDFA}"/>
              </a:ext>
            </a:extLst>
          </p:cNvPr>
          <p:cNvSpPr txBox="1">
            <a:spLocks/>
          </p:cNvSpPr>
          <p:nvPr/>
        </p:nvSpPr>
        <p:spPr>
          <a:xfrm>
            <a:off x="-1886" y="774551"/>
            <a:ext cx="12192000" cy="911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>
                <a:solidFill>
                  <a:schemeClr val="tx1"/>
                </a:solidFill>
              </a:rPr>
              <a:t>Verilen ifadeler doğru ise        butonuna, yanlış ise        butonuna basınız.</a:t>
            </a:r>
          </a:p>
        </p:txBody>
      </p:sp>
    </p:spTree>
    <p:extLst>
      <p:ext uri="{BB962C8B-B14F-4D97-AF65-F5344CB8AC3E}">
        <p14:creationId xmlns:p14="http://schemas.microsoft.com/office/powerpoint/2010/main" val="345004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904E94EF-572B-EBC2-76E8-FAF268109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13E2D229-5958-B689-68AE-60710604FA9D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120B7601-AA0F-1530-CF75-2A30F3EAE92B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23DBB2CD-0AEB-C5F3-EBB0-3A527206F9FC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B0524181-EBB5-70BB-3C76-EFC7F4AA9A5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grpSp>
        <p:nvGrpSpPr>
          <p:cNvPr id="82" name="Grup 81">
            <a:extLst>
              <a:ext uri="{FF2B5EF4-FFF2-40B4-BE49-F238E27FC236}">
                <a16:creationId xmlns:a16="http://schemas.microsoft.com/office/drawing/2014/main" id="{B000471D-1686-D49C-EC18-14C618284AD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83" name="Dikdörtgen 82">
              <a:extLst>
                <a:ext uri="{FF2B5EF4-FFF2-40B4-BE49-F238E27FC236}">
                  <a16:creationId xmlns:a16="http://schemas.microsoft.com/office/drawing/2014/main" id="{E55BCE74-CBC6-BB3B-D6B8-383C70479B98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4" name="Dikdörtgen 83">
              <a:extLst>
                <a:ext uri="{FF2B5EF4-FFF2-40B4-BE49-F238E27FC236}">
                  <a16:creationId xmlns:a16="http://schemas.microsoft.com/office/drawing/2014/main" id="{FBD98A88-E8C4-380D-8634-11ECE12845E9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5" name="Dikdörtgen 84">
              <a:extLst>
                <a:ext uri="{FF2B5EF4-FFF2-40B4-BE49-F238E27FC236}">
                  <a16:creationId xmlns:a16="http://schemas.microsoft.com/office/drawing/2014/main" id="{2E1B19D1-C0EE-6595-1000-25E5AC73A186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pic>
        <p:nvPicPr>
          <p:cNvPr id="86" name="Resim 85">
            <a:extLst>
              <a:ext uri="{FF2B5EF4-FFF2-40B4-BE49-F238E27FC236}">
                <a16:creationId xmlns:a16="http://schemas.microsoft.com/office/drawing/2014/main" id="{7A153EF1-4ADA-83C5-F670-84EC856CE5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28" y="-1899592"/>
            <a:ext cx="12192000" cy="9577064"/>
          </a:xfrm>
          <a:prstGeom prst="rect">
            <a:avLst/>
          </a:prstGeom>
        </p:spPr>
      </p:pic>
      <p:pic>
        <p:nvPicPr>
          <p:cNvPr id="87" name="Resim 86">
            <a:extLst>
              <a:ext uri="{FF2B5EF4-FFF2-40B4-BE49-F238E27FC236}">
                <a16:creationId xmlns:a16="http://schemas.microsoft.com/office/drawing/2014/main" id="{E1DA3F11-A406-64A8-DAF7-17F228A031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1544" y="3789360"/>
            <a:ext cx="2880000" cy="28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88" name="Resim 87">
            <a:extLst>
              <a:ext uri="{FF2B5EF4-FFF2-40B4-BE49-F238E27FC236}">
                <a16:creationId xmlns:a16="http://schemas.microsoft.com/office/drawing/2014/main" id="{C6327C30-AA16-FF77-7378-5F64AF965F3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 flipH="1" flipV="1">
            <a:off x="7425174" y="3871611"/>
            <a:ext cx="2880000" cy="2880000"/>
          </a:xfrm>
          <a:prstGeom prst="rect">
            <a:avLst/>
          </a:prstGeom>
        </p:spPr>
      </p:pic>
      <p:sp>
        <p:nvSpPr>
          <p:cNvPr id="89" name="Metin kutusu 88">
            <a:extLst>
              <a:ext uri="{FF2B5EF4-FFF2-40B4-BE49-F238E27FC236}">
                <a16:creationId xmlns:a16="http://schemas.microsoft.com/office/drawing/2014/main" id="{28E6373B-4C89-D2A8-BBC8-85094166B6E6}"/>
              </a:ext>
            </a:extLst>
          </p:cNvPr>
          <p:cNvSpPr txBox="1"/>
          <p:nvPr/>
        </p:nvSpPr>
        <p:spPr>
          <a:xfrm>
            <a:off x="1991544" y="2317311"/>
            <a:ext cx="87849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v-SE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Millî kimlik; bir milletin dili, tarihi, kültürü, gelenekleri ve ortak değer yargılarıyla oluşan özellikler bütünüdür.</a:t>
            </a:r>
          </a:p>
        </p:txBody>
      </p:sp>
      <p:pic>
        <p:nvPicPr>
          <p:cNvPr id="90" name="Resim 89">
            <a:extLst>
              <a:ext uri="{FF2B5EF4-FFF2-40B4-BE49-F238E27FC236}">
                <a16:creationId xmlns:a16="http://schemas.microsoft.com/office/drawing/2014/main" id="{9F34712B-7C8D-10B0-120A-6DA4348ABE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8716" y="3447161"/>
            <a:ext cx="3424796" cy="3424796"/>
          </a:xfrm>
          <a:prstGeom prst="rect">
            <a:avLst/>
          </a:prstGeom>
        </p:spPr>
      </p:pic>
      <p:pic>
        <p:nvPicPr>
          <p:cNvPr id="91" name="Resim 90">
            <a:extLst>
              <a:ext uri="{FF2B5EF4-FFF2-40B4-BE49-F238E27FC236}">
                <a16:creationId xmlns:a16="http://schemas.microsoft.com/office/drawing/2014/main" id="{A3F888AC-C45E-1021-97ED-57C53BC81C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67671" y="3420504"/>
            <a:ext cx="3424796" cy="3424796"/>
          </a:xfrm>
          <a:prstGeom prst="rect">
            <a:avLst/>
          </a:prstGeom>
        </p:spPr>
      </p:pic>
      <p:pic>
        <p:nvPicPr>
          <p:cNvPr id="92" name="Resim 91">
            <a:extLst>
              <a:ext uri="{FF2B5EF4-FFF2-40B4-BE49-F238E27FC236}">
                <a16:creationId xmlns:a16="http://schemas.microsoft.com/office/drawing/2014/main" id="{E19F6761-44B9-36F5-782D-D4A28A109FB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531" y="0"/>
            <a:ext cx="5948938" cy="608414"/>
          </a:xfrm>
          <a:prstGeom prst="rect">
            <a:avLst/>
          </a:prstGeom>
        </p:spPr>
      </p:pic>
      <p:sp>
        <p:nvSpPr>
          <p:cNvPr id="96" name="Rectangle 9">
            <a:extLst>
              <a:ext uri="{FF2B5EF4-FFF2-40B4-BE49-F238E27FC236}">
                <a16:creationId xmlns:a16="http://schemas.microsoft.com/office/drawing/2014/main" id="{59585788-3035-FAE3-1D3F-C674A2BE0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97" name="Text Box 10">
            <a:extLst>
              <a:ext uri="{FF2B5EF4-FFF2-40B4-BE49-F238E27FC236}">
                <a16:creationId xmlns:a16="http://schemas.microsoft.com/office/drawing/2014/main" id="{ABA6D92D-EF59-DF5D-0C5B-C7373B718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98" name="Text Box 11">
            <a:extLst>
              <a:ext uri="{FF2B5EF4-FFF2-40B4-BE49-F238E27FC236}">
                <a16:creationId xmlns:a16="http://schemas.microsoft.com/office/drawing/2014/main" id="{60CCBEC3-9CA9-8090-463E-EBE8185D2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99" name="Text Box 12">
            <a:extLst>
              <a:ext uri="{FF2B5EF4-FFF2-40B4-BE49-F238E27FC236}">
                <a16:creationId xmlns:a16="http://schemas.microsoft.com/office/drawing/2014/main" id="{02646DF1-2ECD-D125-2622-9B02CB37C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100" name="Text Box 13">
            <a:extLst>
              <a:ext uri="{FF2B5EF4-FFF2-40B4-BE49-F238E27FC236}">
                <a16:creationId xmlns:a16="http://schemas.microsoft.com/office/drawing/2014/main" id="{1EECAB24-1F74-4592-303F-5A55D49FC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101" name="Text Box 14">
            <a:extLst>
              <a:ext uri="{FF2B5EF4-FFF2-40B4-BE49-F238E27FC236}">
                <a16:creationId xmlns:a16="http://schemas.microsoft.com/office/drawing/2014/main" id="{F8AE85ED-CB89-FC27-67B0-CFAE729B8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102" name="Text Box 15">
            <a:extLst>
              <a:ext uri="{FF2B5EF4-FFF2-40B4-BE49-F238E27FC236}">
                <a16:creationId xmlns:a16="http://schemas.microsoft.com/office/drawing/2014/main" id="{DB781813-F19E-1E95-D9ED-0FBA1A83C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103" name="Text Box 16">
            <a:extLst>
              <a:ext uri="{FF2B5EF4-FFF2-40B4-BE49-F238E27FC236}">
                <a16:creationId xmlns:a16="http://schemas.microsoft.com/office/drawing/2014/main" id="{B218C237-BB63-94A0-5C47-82730CF28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104" name="Text Box 17">
            <a:extLst>
              <a:ext uri="{FF2B5EF4-FFF2-40B4-BE49-F238E27FC236}">
                <a16:creationId xmlns:a16="http://schemas.microsoft.com/office/drawing/2014/main" id="{A9292BBB-D417-7BE7-B123-3FAAA0F30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105" name="Text Box 18">
            <a:extLst>
              <a:ext uri="{FF2B5EF4-FFF2-40B4-BE49-F238E27FC236}">
                <a16:creationId xmlns:a16="http://schemas.microsoft.com/office/drawing/2014/main" id="{6F56140B-82C2-A06D-5731-FCD967D36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106" name="Text Box 19">
            <a:extLst>
              <a:ext uri="{FF2B5EF4-FFF2-40B4-BE49-F238E27FC236}">
                <a16:creationId xmlns:a16="http://schemas.microsoft.com/office/drawing/2014/main" id="{C0239A70-22B3-30DE-C4E3-968AA3A63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107" name="Text Box 20">
            <a:extLst>
              <a:ext uri="{FF2B5EF4-FFF2-40B4-BE49-F238E27FC236}">
                <a16:creationId xmlns:a16="http://schemas.microsoft.com/office/drawing/2014/main" id="{6E4F1AD3-0BC9-8AA7-BDAA-A66C3AAD3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108" name="Text Box 21">
            <a:extLst>
              <a:ext uri="{FF2B5EF4-FFF2-40B4-BE49-F238E27FC236}">
                <a16:creationId xmlns:a16="http://schemas.microsoft.com/office/drawing/2014/main" id="{DAA53B84-0F0D-39A0-BC9F-026A6831B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109" name="Text Box 22">
            <a:extLst>
              <a:ext uri="{FF2B5EF4-FFF2-40B4-BE49-F238E27FC236}">
                <a16:creationId xmlns:a16="http://schemas.microsoft.com/office/drawing/2014/main" id="{7F7DF03D-D505-E9A6-2D60-865AB540A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110" name="Text Box 23">
            <a:extLst>
              <a:ext uri="{FF2B5EF4-FFF2-40B4-BE49-F238E27FC236}">
                <a16:creationId xmlns:a16="http://schemas.microsoft.com/office/drawing/2014/main" id="{FA7DF4C4-8E99-F2DE-0715-F2A84379BA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111" name="Text Box 24">
            <a:extLst>
              <a:ext uri="{FF2B5EF4-FFF2-40B4-BE49-F238E27FC236}">
                <a16:creationId xmlns:a16="http://schemas.microsoft.com/office/drawing/2014/main" id="{6E627A22-510B-EF57-CFAE-3DFC755387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112" name="Text Box 25">
            <a:extLst>
              <a:ext uri="{FF2B5EF4-FFF2-40B4-BE49-F238E27FC236}">
                <a16:creationId xmlns:a16="http://schemas.microsoft.com/office/drawing/2014/main" id="{A545050E-FBF0-729B-D670-28F6DEE86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113" name="Text Box 26">
            <a:extLst>
              <a:ext uri="{FF2B5EF4-FFF2-40B4-BE49-F238E27FC236}">
                <a16:creationId xmlns:a16="http://schemas.microsoft.com/office/drawing/2014/main" id="{66DA5714-1182-67D1-9950-589B8CA46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114" name="Text Box 27">
            <a:extLst>
              <a:ext uri="{FF2B5EF4-FFF2-40B4-BE49-F238E27FC236}">
                <a16:creationId xmlns:a16="http://schemas.microsoft.com/office/drawing/2014/main" id="{5C643EB6-8766-A985-28E6-0533572EC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115" name="Text Box 28">
            <a:extLst>
              <a:ext uri="{FF2B5EF4-FFF2-40B4-BE49-F238E27FC236}">
                <a16:creationId xmlns:a16="http://schemas.microsoft.com/office/drawing/2014/main" id="{D939C380-EC20-288A-7067-FEC2EA949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116" name="Text Box 29">
            <a:extLst>
              <a:ext uri="{FF2B5EF4-FFF2-40B4-BE49-F238E27FC236}">
                <a16:creationId xmlns:a16="http://schemas.microsoft.com/office/drawing/2014/main" id="{1F3956DC-75D9-45D6-5F3D-771C2B783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117" name="Text Box 30">
            <a:extLst>
              <a:ext uri="{FF2B5EF4-FFF2-40B4-BE49-F238E27FC236}">
                <a16:creationId xmlns:a16="http://schemas.microsoft.com/office/drawing/2014/main" id="{AC3FC14C-6F7E-09F4-2F9E-56A801735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118" name="Text Box 31">
            <a:extLst>
              <a:ext uri="{FF2B5EF4-FFF2-40B4-BE49-F238E27FC236}">
                <a16:creationId xmlns:a16="http://schemas.microsoft.com/office/drawing/2014/main" id="{2E7AF688-A357-25F8-F198-DA8378CC3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119" name="Text Box 32">
            <a:extLst>
              <a:ext uri="{FF2B5EF4-FFF2-40B4-BE49-F238E27FC236}">
                <a16:creationId xmlns:a16="http://schemas.microsoft.com/office/drawing/2014/main" id="{BE9A3227-2749-DD15-9D18-36FB2C8CE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20" name="Text Box 33">
            <a:extLst>
              <a:ext uri="{FF2B5EF4-FFF2-40B4-BE49-F238E27FC236}">
                <a16:creationId xmlns:a16="http://schemas.microsoft.com/office/drawing/2014/main" id="{115EEF64-B803-F70B-2F14-671A648132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21" name="Text Box 34">
            <a:extLst>
              <a:ext uri="{FF2B5EF4-FFF2-40B4-BE49-F238E27FC236}">
                <a16:creationId xmlns:a16="http://schemas.microsoft.com/office/drawing/2014/main" id="{0CB33519-FDAD-D915-C35B-E084465B7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22" name="Text Box 35">
            <a:extLst>
              <a:ext uri="{FF2B5EF4-FFF2-40B4-BE49-F238E27FC236}">
                <a16:creationId xmlns:a16="http://schemas.microsoft.com/office/drawing/2014/main" id="{23F0DDD6-CA9E-482C-D9D4-B9EE7762B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23" name="Text Box 36">
            <a:extLst>
              <a:ext uri="{FF2B5EF4-FFF2-40B4-BE49-F238E27FC236}">
                <a16:creationId xmlns:a16="http://schemas.microsoft.com/office/drawing/2014/main" id="{4AF972F4-3E3D-6015-4F7E-56C54776A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24" name="Text Box 37">
            <a:extLst>
              <a:ext uri="{FF2B5EF4-FFF2-40B4-BE49-F238E27FC236}">
                <a16:creationId xmlns:a16="http://schemas.microsoft.com/office/drawing/2014/main" id="{E97A323F-9C1C-1867-A794-1037DC8D2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25" name="Text Box 38">
            <a:extLst>
              <a:ext uri="{FF2B5EF4-FFF2-40B4-BE49-F238E27FC236}">
                <a16:creationId xmlns:a16="http://schemas.microsoft.com/office/drawing/2014/main" id="{A4B5F222-33BC-601E-E145-D0F90FCDC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26" name="Text Box 39">
            <a:extLst>
              <a:ext uri="{FF2B5EF4-FFF2-40B4-BE49-F238E27FC236}">
                <a16:creationId xmlns:a16="http://schemas.microsoft.com/office/drawing/2014/main" id="{3DBD46AC-5617-6B4C-BCBF-89C2E33AB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6" name="Eylem Düğmesi: Girişe Git 5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D7096594-EE66-896F-0874-E4BDC32A3309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2CFD7239-753F-3DD3-639F-CF3B0BD10DA0}"/>
              </a:ext>
            </a:extLst>
          </p:cNvPr>
          <p:cNvGrpSpPr/>
          <p:nvPr/>
        </p:nvGrpSpPr>
        <p:grpSpPr>
          <a:xfrm>
            <a:off x="-1886" y="693510"/>
            <a:ext cx="12192000" cy="1216420"/>
            <a:chOff x="0" y="640744"/>
            <a:chExt cx="12288688" cy="1173011"/>
          </a:xfrm>
        </p:grpSpPr>
        <p:sp>
          <p:nvSpPr>
            <p:cNvPr id="16" name="Title 1">
              <a:extLst>
                <a:ext uri="{FF2B5EF4-FFF2-40B4-BE49-F238E27FC236}">
                  <a16:creationId xmlns:a16="http://schemas.microsoft.com/office/drawing/2014/main" id="{6722EB11-8C9E-2185-9371-EE091E049866}"/>
                </a:ext>
              </a:extLst>
            </p:cNvPr>
            <p:cNvSpPr txBox="1">
              <a:spLocks/>
            </p:cNvSpPr>
            <p:nvPr/>
          </p:nvSpPr>
          <p:spPr>
            <a:xfrm>
              <a:off x="0" y="718893"/>
              <a:ext cx="12288688" cy="878901"/>
            </a:xfrm>
            <a:prstGeom prst="rect">
              <a:avLst/>
            </a:prstGeom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>
                  <a:solidFill>
                    <a:schemeClr val="tx1"/>
                  </a:solidFill>
                </a:rPr>
                <a:t>Verilen ifadeler doğru ise        butonuna, yanlış ise        butonuna basınız.</a:t>
              </a:r>
            </a:p>
          </p:txBody>
        </p:sp>
        <p:pic>
          <p:nvPicPr>
            <p:cNvPr id="17" name="Resim 16">
              <a:extLst>
                <a:ext uri="{FF2B5EF4-FFF2-40B4-BE49-F238E27FC236}">
                  <a16:creationId xmlns:a16="http://schemas.microsoft.com/office/drawing/2014/main" id="{090970A6-85E0-A293-8931-61442E4C9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686711" y="640744"/>
              <a:ext cx="878901" cy="87890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</p:pic>
        <p:pic>
          <p:nvPicPr>
            <p:cNvPr id="18" name="Resim 17">
              <a:extLst>
                <a:ext uri="{FF2B5EF4-FFF2-40B4-BE49-F238E27FC236}">
                  <a16:creationId xmlns:a16="http://schemas.microsoft.com/office/drawing/2014/main" id="{922BCD40-F078-1ED5-E88C-490344F1F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/>
            <a:stretch/>
          </p:blipFill>
          <p:spPr>
            <a:xfrm flipH="1" flipV="1">
              <a:off x="7672902" y="800145"/>
              <a:ext cx="1013610" cy="1013610"/>
            </a:xfrm>
            <a:prstGeom prst="rect">
              <a:avLst/>
            </a:prstGeom>
          </p:spPr>
        </p:pic>
      </p:grpSp>
      <p:grpSp>
        <p:nvGrpSpPr>
          <p:cNvPr id="56" name="Grup 55">
            <a:extLst>
              <a:ext uri="{FF2B5EF4-FFF2-40B4-BE49-F238E27FC236}">
                <a16:creationId xmlns:a16="http://schemas.microsoft.com/office/drawing/2014/main" id="{CC8713E5-D96C-4AFF-81B7-FCE0CFF2C298}"/>
              </a:ext>
            </a:extLst>
          </p:cNvPr>
          <p:cNvGrpSpPr/>
          <p:nvPr/>
        </p:nvGrpSpPr>
        <p:grpSpPr>
          <a:xfrm>
            <a:off x="5230900" y="5977820"/>
            <a:ext cx="1871362" cy="818356"/>
            <a:chOff x="5230900" y="5977820"/>
            <a:chExt cx="1871362" cy="818356"/>
          </a:xfrm>
        </p:grpSpPr>
        <p:sp>
          <p:nvSpPr>
            <p:cNvPr id="57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3D1B555-2923-410C-8664-DDE352193FCA}"/>
                </a:ext>
              </a:extLst>
            </p:cNvPr>
            <p:cNvSpPr/>
            <p:nvPr/>
          </p:nvSpPr>
          <p:spPr>
            <a:xfrm rot="10800000">
              <a:off x="5230900" y="5977820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Dikdörtgen 57">
              <a:hlinkClick r:id="rId13" action="ppaction://hlinksldjump"/>
              <a:extLst>
                <a:ext uri="{FF2B5EF4-FFF2-40B4-BE49-F238E27FC236}">
                  <a16:creationId xmlns:a16="http://schemas.microsoft.com/office/drawing/2014/main" id="{BA6FB647-D1F5-4E6A-A025-A4D9960E2487}"/>
                </a:ext>
              </a:extLst>
            </p:cNvPr>
            <p:cNvSpPr/>
            <p:nvPr/>
          </p:nvSpPr>
          <p:spPr>
            <a:xfrm>
              <a:off x="5470339" y="6222196"/>
              <a:ext cx="1159293" cy="36933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tr-TR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</a:rPr>
                <a:t>Hangisi?</a:t>
              </a:r>
              <a:endParaRPr lang="tr-T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728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72DC8F94-4402-4CB5-AE86-BE6450087AA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ABF0CE1-51D4-479B-9AF8-21D8AF7B08E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152F93D-F040-4AB9-9508-2F551E8836D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4A6C831D-9C1E-4BF9-9BB3-52A1EA34047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10" name="Ok: Sol 9">
            <a:extLst>
              <a:ext uri="{FF2B5EF4-FFF2-40B4-BE49-F238E27FC236}">
                <a16:creationId xmlns:a16="http://schemas.microsoft.com/office/drawing/2014/main" id="{F24BEDAC-2653-48F4-91D6-432613D231D6}"/>
              </a:ext>
            </a:extLst>
          </p:cNvPr>
          <p:cNvSpPr/>
          <p:nvPr/>
        </p:nvSpPr>
        <p:spPr>
          <a:xfrm rot="18255468">
            <a:off x="3774751" y="2929877"/>
            <a:ext cx="1327978" cy="867964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Serbest Form: Şekil 10">
            <a:extLst>
              <a:ext uri="{FF2B5EF4-FFF2-40B4-BE49-F238E27FC236}">
                <a16:creationId xmlns:a16="http://schemas.microsoft.com/office/drawing/2014/main" id="{E6B4FFC5-981A-42C0-A197-B19607A90B09}"/>
              </a:ext>
            </a:extLst>
          </p:cNvPr>
          <p:cNvSpPr/>
          <p:nvPr/>
        </p:nvSpPr>
        <p:spPr>
          <a:xfrm>
            <a:off x="1271460" y="3923089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Millî Mesele</a:t>
            </a:r>
          </a:p>
        </p:txBody>
      </p:sp>
      <p:sp>
        <p:nvSpPr>
          <p:cNvPr id="12" name="Ok: Sol 11">
            <a:extLst>
              <a:ext uri="{FF2B5EF4-FFF2-40B4-BE49-F238E27FC236}">
                <a16:creationId xmlns:a16="http://schemas.microsoft.com/office/drawing/2014/main" id="{8107DF96-779A-43AD-9D0A-6E975860A479}"/>
              </a:ext>
            </a:extLst>
          </p:cNvPr>
          <p:cNvSpPr/>
          <p:nvPr/>
        </p:nvSpPr>
        <p:spPr>
          <a:xfrm rot="13614760">
            <a:off x="7032353" y="2944464"/>
            <a:ext cx="1242032" cy="849826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Serbest Form: Şekil 12">
            <a:extLst>
              <a:ext uri="{FF2B5EF4-FFF2-40B4-BE49-F238E27FC236}">
                <a16:creationId xmlns:a16="http://schemas.microsoft.com/office/drawing/2014/main" id="{84059C23-C77B-4028-BB11-9757A87D247D}"/>
              </a:ext>
            </a:extLst>
          </p:cNvPr>
          <p:cNvSpPr/>
          <p:nvPr/>
        </p:nvSpPr>
        <p:spPr>
          <a:xfrm>
            <a:off x="7983427" y="3849807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Uluslararası Sorun</a:t>
            </a:r>
          </a:p>
        </p:txBody>
      </p:sp>
      <p:sp>
        <p:nvSpPr>
          <p:cNvPr id="9" name="Serbest Form: Şekil 8">
            <a:extLst>
              <a:ext uri="{FF2B5EF4-FFF2-40B4-BE49-F238E27FC236}">
                <a16:creationId xmlns:a16="http://schemas.microsoft.com/office/drawing/2014/main" id="{2548FE10-912A-42EC-A5BD-9E38944D151B}"/>
              </a:ext>
            </a:extLst>
          </p:cNvPr>
          <p:cNvSpPr/>
          <p:nvPr/>
        </p:nvSpPr>
        <p:spPr>
          <a:xfrm>
            <a:off x="1271460" y="1591836"/>
            <a:ext cx="9649081" cy="1442343"/>
          </a:xfrm>
          <a:custGeom>
            <a:avLst/>
            <a:gdLst>
              <a:gd name="connsiteX0" fmla="*/ 0 w 9649081"/>
              <a:gd name="connsiteY0" fmla="*/ 0 h 1442343"/>
              <a:gd name="connsiteX1" fmla="*/ 9408686 w 9649081"/>
              <a:gd name="connsiteY1" fmla="*/ 0 h 1442343"/>
              <a:gd name="connsiteX2" fmla="*/ 9649081 w 9649081"/>
              <a:gd name="connsiteY2" fmla="*/ 240395 h 1442343"/>
              <a:gd name="connsiteX3" fmla="*/ 9649081 w 9649081"/>
              <a:gd name="connsiteY3" fmla="*/ 1442343 h 1442343"/>
              <a:gd name="connsiteX4" fmla="*/ 9649081 w 9649081"/>
              <a:gd name="connsiteY4" fmla="*/ 1442343 h 1442343"/>
              <a:gd name="connsiteX5" fmla="*/ 240395 w 9649081"/>
              <a:gd name="connsiteY5" fmla="*/ 1442343 h 1442343"/>
              <a:gd name="connsiteX6" fmla="*/ 0 w 9649081"/>
              <a:gd name="connsiteY6" fmla="*/ 1201948 h 1442343"/>
              <a:gd name="connsiteX7" fmla="*/ 0 w 9649081"/>
              <a:gd name="connsiteY7" fmla="*/ 0 h 144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49081" h="1442343">
                <a:moveTo>
                  <a:pt x="0" y="0"/>
                </a:moveTo>
                <a:lnTo>
                  <a:pt x="9408686" y="0"/>
                </a:lnTo>
                <a:lnTo>
                  <a:pt x="9649081" y="240395"/>
                </a:lnTo>
                <a:lnTo>
                  <a:pt x="9649081" y="1442343"/>
                </a:lnTo>
                <a:lnTo>
                  <a:pt x="9649081" y="1442343"/>
                </a:lnTo>
                <a:lnTo>
                  <a:pt x="240395" y="1442343"/>
                </a:lnTo>
                <a:lnTo>
                  <a:pt x="0" y="120194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tx1"/>
            </a:solidFill>
            <a:prstDash val="lgDash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438" tIns="135438" rIns="135438" bIns="13543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 milletin tamamını ilgilendiren bağımsızlık, vatan bütünlüğü, güvenlik ve ülke geleceği ile ilgili önemli gelişmelere ne ad verilir?</a:t>
            </a:r>
            <a:endParaRPr lang="tr-TR" sz="24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Dikdörtgen 45">
            <a:extLst>
              <a:ext uri="{FF2B5EF4-FFF2-40B4-BE49-F238E27FC236}">
                <a16:creationId xmlns:a16="http://schemas.microsoft.com/office/drawing/2014/main" id="{1EF95EEC-DF4A-4AA1-B3AB-CA1F742589FD}"/>
              </a:ext>
            </a:extLst>
          </p:cNvPr>
          <p:cNvSpPr/>
          <p:nvPr/>
        </p:nvSpPr>
        <p:spPr>
          <a:xfrm>
            <a:off x="4541732" y="-86618"/>
            <a:ext cx="310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Hangisi?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47" name="Grup 46">
            <a:extLst>
              <a:ext uri="{FF2B5EF4-FFF2-40B4-BE49-F238E27FC236}">
                <a16:creationId xmlns:a16="http://schemas.microsoft.com/office/drawing/2014/main" id="{8A0EDEFB-AA11-4CDF-922A-724AC62E9F06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48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6A7CCC1F-0114-4AFA-A11D-B496DFFDD58B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9" name="Resim 48">
              <a:hlinkClick r:id="rId7" action="ppaction://hlinksldjump"/>
              <a:extLst>
                <a:ext uri="{FF2B5EF4-FFF2-40B4-BE49-F238E27FC236}">
                  <a16:creationId xmlns:a16="http://schemas.microsoft.com/office/drawing/2014/main" id="{B02A5A24-68E6-4B22-B093-129EADDB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A464D054-0D6D-4929-B0FE-F0284F5A2113}"/>
              </a:ext>
            </a:extLst>
          </p:cNvPr>
          <p:cNvSpPr txBox="1">
            <a:spLocks/>
          </p:cNvSpPr>
          <p:nvPr/>
        </p:nvSpPr>
        <p:spPr>
          <a:xfrm>
            <a:off x="0" y="658353"/>
            <a:ext cx="12192000" cy="8459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Verilen kavramın yönetimin karar alma süreçlerini etkileyen unsurlardan </a:t>
            </a:r>
            <a:b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daha çok hangisi ile ilgili olduğunu bularak işaretleyiniz.</a:t>
            </a:r>
          </a:p>
        </p:txBody>
      </p:sp>
      <p:sp>
        <p:nvSpPr>
          <p:cNvPr id="51" name="Eylem Düğmesi: Girişe Git 5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6778B600-CAE5-4533-B41E-8C0101EA09DE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/>
          </a:p>
        </p:txBody>
      </p:sp>
      <p:sp>
        <p:nvSpPr>
          <p:cNvPr id="52" name="Serbest Form: Şekil 51">
            <a:extLst>
              <a:ext uri="{FF2B5EF4-FFF2-40B4-BE49-F238E27FC236}">
                <a16:creationId xmlns:a16="http://schemas.microsoft.com/office/drawing/2014/main" id="{7D41FFFA-4E1E-43F1-A48B-7D061CC855B4}"/>
              </a:ext>
            </a:extLst>
          </p:cNvPr>
          <p:cNvSpPr/>
          <p:nvPr/>
        </p:nvSpPr>
        <p:spPr>
          <a:xfrm>
            <a:off x="5594779" y="3392607"/>
            <a:ext cx="720000" cy="2256025"/>
          </a:xfrm>
          <a:custGeom>
            <a:avLst/>
            <a:gdLst>
              <a:gd name="connsiteX0" fmla="*/ 270264 w 720000"/>
              <a:gd name="connsiteY0" fmla="*/ 0 h 2256025"/>
              <a:gd name="connsiteX1" fmla="*/ 471228 w 720000"/>
              <a:gd name="connsiteY1" fmla="*/ 0 h 2256025"/>
              <a:gd name="connsiteX2" fmla="*/ 521471 w 720000"/>
              <a:gd name="connsiteY2" fmla="*/ 50243 h 2256025"/>
              <a:gd name="connsiteX3" fmla="*/ 521471 w 720000"/>
              <a:gd name="connsiteY3" fmla="*/ 1560974 h 2256025"/>
              <a:gd name="connsiteX4" fmla="*/ 518755 w 720000"/>
              <a:gd name="connsiteY4" fmla="*/ 1574426 h 2256025"/>
              <a:gd name="connsiteX5" fmla="*/ 561280 w 720000"/>
              <a:gd name="connsiteY5" fmla="*/ 1597507 h 2256025"/>
              <a:gd name="connsiteX6" fmla="*/ 720000 w 720000"/>
              <a:gd name="connsiteY6" fmla="*/ 1896025 h 2256025"/>
              <a:gd name="connsiteX7" fmla="*/ 360000 w 720000"/>
              <a:gd name="connsiteY7" fmla="*/ 2256025 h 2256025"/>
              <a:gd name="connsiteX8" fmla="*/ 0 w 720000"/>
              <a:gd name="connsiteY8" fmla="*/ 1896025 h 2256025"/>
              <a:gd name="connsiteX9" fmla="*/ 219872 w 720000"/>
              <a:gd name="connsiteY9" fmla="*/ 1564316 h 2256025"/>
              <a:gd name="connsiteX10" fmla="*/ 220663 w 720000"/>
              <a:gd name="connsiteY10" fmla="*/ 1564156 h 2256025"/>
              <a:gd name="connsiteX11" fmla="*/ 220021 w 720000"/>
              <a:gd name="connsiteY11" fmla="*/ 1560974 h 2256025"/>
              <a:gd name="connsiteX12" fmla="*/ 220021 w 720000"/>
              <a:gd name="connsiteY12" fmla="*/ 50243 h 2256025"/>
              <a:gd name="connsiteX13" fmla="*/ 270264 w 720000"/>
              <a:gd name="connsiteY13" fmla="*/ 0 h 2256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0000" h="2256025">
                <a:moveTo>
                  <a:pt x="270264" y="0"/>
                </a:moveTo>
                <a:lnTo>
                  <a:pt x="471228" y="0"/>
                </a:lnTo>
                <a:cubicBezTo>
                  <a:pt x="498976" y="0"/>
                  <a:pt x="521471" y="22495"/>
                  <a:pt x="521471" y="50243"/>
                </a:cubicBezTo>
                <a:lnTo>
                  <a:pt x="521471" y="1560974"/>
                </a:lnTo>
                <a:lnTo>
                  <a:pt x="518755" y="1574426"/>
                </a:lnTo>
                <a:lnTo>
                  <a:pt x="561280" y="1597507"/>
                </a:lnTo>
                <a:cubicBezTo>
                  <a:pt x="657040" y="1662202"/>
                  <a:pt x="720000" y="1771761"/>
                  <a:pt x="720000" y="1896025"/>
                </a:cubicBezTo>
                <a:cubicBezTo>
                  <a:pt x="720000" y="2094848"/>
                  <a:pt x="558823" y="2256025"/>
                  <a:pt x="360000" y="2256025"/>
                </a:cubicBezTo>
                <a:cubicBezTo>
                  <a:pt x="161177" y="2256025"/>
                  <a:pt x="0" y="2094848"/>
                  <a:pt x="0" y="1896025"/>
                </a:cubicBezTo>
                <a:cubicBezTo>
                  <a:pt x="0" y="1746908"/>
                  <a:pt x="90662" y="1618966"/>
                  <a:pt x="219872" y="1564316"/>
                </a:cubicBezTo>
                <a:lnTo>
                  <a:pt x="220663" y="1564156"/>
                </a:lnTo>
                <a:lnTo>
                  <a:pt x="220021" y="1560974"/>
                </a:lnTo>
                <a:lnTo>
                  <a:pt x="220021" y="50243"/>
                </a:lnTo>
                <a:cubicBezTo>
                  <a:pt x="220021" y="22495"/>
                  <a:pt x="242516" y="0"/>
                  <a:pt x="270264" y="0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r-TR"/>
          </a:p>
        </p:txBody>
      </p:sp>
      <p:pic>
        <p:nvPicPr>
          <p:cNvPr id="53" name="geri sayma">
            <a:hlinkClick r:id="" action="ppaction://media"/>
            <a:extLst>
              <a:ext uri="{FF2B5EF4-FFF2-40B4-BE49-F238E27FC236}">
                <a16:creationId xmlns:a16="http://schemas.microsoft.com/office/drawing/2014/main" id="{5AC5A796-D3F3-4926-A441-8A057ADA74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79194" y="5278309"/>
            <a:ext cx="176331" cy="1763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4" name="Dikdörtgen 53">
            <a:extLst>
              <a:ext uri="{FF2B5EF4-FFF2-40B4-BE49-F238E27FC236}">
                <a16:creationId xmlns:a16="http://schemas.microsoft.com/office/drawing/2014/main" id="{8D91742B-7245-4095-95BD-C5516C930F5E}"/>
              </a:ext>
            </a:extLst>
          </p:cNvPr>
          <p:cNvSpPr/>
          <p:nvPr/>
        </p:nvSpPr>
        <p:spPr>
          <a:xfrm>
            <a:off x="5875525" y="343665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5" name="Dikdörtgen 54">
            <a:extLst>
              <a:ext uri="{FF2B5EF4-FFF2-40B4-BE49-F238E27FC236}">
                <a16:creationId xmlns:a16="http://schemas.microsoft.com/office/drawing/2014/main" id="{D01B9F16-A04B-4598-9D29-37A6F17A317F}"/>
              </a:ext>
            </a:extLst>
          </p:cNvPr>
          <p:cNvSpPr/>
          <p:nvPr/>
        </p:nvSpPr>
        <p:spPr>
          <a:xfrm>
            <a:off x="5875525" y="349174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6" name="Dikdörtgen 55">
            <a:extLst>
              <a:ext uri="{FF2B5EF4-FFF2-40B4-BE49-F238E27FC236}">
                <a16:creationId xmlns:a16="http://schemas.microsoft.com/office/drawing/2014/main" id="{09F0E3F4-B362-440E-BCFD-4B92E6FC1EAD}"/>
              </a:ext>
            </a:extLst>
          </p:cNvPr>
          <p:cNvSpPr/>
          <p:nvPr/>
        </p:nvSpPr>
        <p:spPr>
          <a:xfrm>
            <a:off x="5875525" y="354683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7" name="Dikdörtgen 56">
            <a:extLst>
              <a:ext uri="{FF2B5EF4-FFF2-40B4-BE49-F238E27FC236}">
                <a16:creationId xmlns:a16="http://schemas.microsoft.com/office/drawing/2014/main" id="{535DEF61-024F-4872-99BD-DD4DA15D1C5D}"/>
              </a:ext>
            </a:extLst>
          </p:cNvPr>
          <p:cNvSpPr/>
          <p:nvPr/>
        </p:nvSpPr>
        <p:spPr>
          <a:xfrm>
            <a:off x="5875525" y="360192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Dikdörtgen 57">
            <a:extLst>
              <a:ext uri="{FF2B5EF4-FFF2-40B4-BE49-F238E27FC236}">
                <a16:creationId xmlns:a16="http://schemas.microsoft.com/office/drawing/2014/main" id="{3755B9E3-3F7F-436A-B585-368B48967AB7}"/>
              </a:ext>
            </a:extLst>
          </p:cNvPr>
          <p:cNvSpPr/>
          <p:nvPr/>
        </p:nvSpPr>
        <p:spPr>
          <a:xfrm>
            <a:off x="5875525" y="365701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1CC11976-E373-4029-8454-74C397FB418E}"/>
              </a:ext>
            </a:extLst>
          </p:cNvPr>
          <p:cNvSpPr/>
          <p:nvPr/>
        </p:nvSpPr>
        <p:spPr>
          <a:xfrm>
            <a:off x="5875525" y="371210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Dikdörtgen 59">
            <a:extLst>
              <a:ext uri="{FF2B5EF4-FFF2-40B4-BE49-F238E27FC236}">
                <a16:creationId xmlns:a16="http://schemas.microsoft.com/office/drawing/2014/main" id="{15878749-28FB-4CFA-8718-976517378314}"/>
              </a:ext>
            </a:extLst>
          </p:cNvPr>
          <p:cNvSpPr/>
          <p:nvPr/>
        </p:nvSpPr>
        <p:spPr>
          <a:xfrm>
            <a:off x="5875525" y="376719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Dikdörtgen 60">
            <a:extLst>
              <a:ext uri="{FF2B5EF4-FFF2-40B4-BE49-F238E27FC236}">
                <a16:creationId xmlns:a16="http://schemas.microsoft.com/office/drawing/2014/main" id="{73EA4BEA-E714-46D2-8E22-8B2000033DFA}"/>
              </a:ext>
            </a:extLst>
          </p:cNvPr>
          <p:cNvSpPr/>
          <p:nvPr/>
        </p:nvSpPr>
        <p:spPr>
          <a:xfrm>
            <a:off x="5875525" y="382228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2" name="Dikdörtgen 61">
            <a:extLst>
              <a:ext uri="{FF2B5EF4-FFF2-40B4-BE49-F238E27FC236}">
                <a16:creationId xmlns:a16="http://schemas.microsoft.com/office/drawing/2014/main" id="{D517781D-3C9C-4ACC-AC86-A762D2CB9B81}"/>
              </a:ext>
            </a:extLst>
          </p:cNvPr>
          <p:cNvSpPr/>
          <p:nvPr/>
        </p:nvSpPr>
        <p:spPr>
          <a:xfrm>
            <a:off x="5875525" y="387737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3" name="Dikdörtgen 62">
            <a:extLst>
              <a:ext uri="{FF2B5EF4-FFF2-40B4-BE49-F238E27FC236}">
                <a16:creationId xmlns:a16="http://schemas.microsoft.com/office/drawing/2014/main" id="{7EC8BD8B-3EE0-40AB-B48F-F391947CBADE}"/>
              </a:ext>
            </a:extLst>
          </p:cNvPr>
          <p:cNvSpPr/>
          <p:nvPr/>
        </p:nvSpPr>
        <p:spPr>
          <a:xfrm>
            <a:off x="5875525" y="393245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4" name="Dikdörtgen 63">
            <a:extLst>
              <a:ext uri="{FF2B5EF4-FFF2-40B4-BE49-F238E27FC236}">
                <a16:creationId xmlns:a16="http://schemas.microsoft.com/office/drawing/2014/main" id="{DFAD2C53-D8F9-4001-8F57-CD9A6CEC4B2C}"/>
              </a:ext>
            </a:extLst>
          </p:cNvPr>
          <p:cNvSpPr/>
          <p:nvPr/>
        </p:nvSpPr>
        <p:spPr>
          <a:xfrm>
            <a:off x="5875525" y="398754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5" name="Dikdörtgen 64">
            <a:extLst>
              <a:ext uri="{FF2B5EF4-FFF2-40B4-BE49-F238E27FC236}">
                <a16:creationId xmlns:a16="http://schemas.microsoft.com/office/drawing/2014/main" id="{B5AC8D6B-A581-4FE8-9CDA-2391D6CF49EC}"/>
              </a:ext>
            </a:extLst>
          </p:cNvPr>
          <p:cNvSpPr/>
          <p:nvPr/>
        </p:nvSpPr>
        <p:spPr>
          <a:xfrm>
            <a:off x="5875525" y="404263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6" name="Dikdörtgen 65">
            <a:extLst>
              <a:ext uri="{FF2B5EF4-FFF2-40B4-BE49-F238E27FC236}">
                <a16:creationId xmlns:a16="http://schemas.microsoft.com/office/drawing/2014/main" id="{CC84E9CF-0D28-4055-8F8B-FE91F0DFBB7A}"/>
              </a:ext>
            </a:extLst>
          </p:cNvPr>
          <p:cNvSpPr/>
          <p:nvPr/>
        </p:nvSpPr>
        <p:spPr>
          <a:xfrm>
            <a:off x="5875525" y="409772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7" name="Dikdörtgen 66">
            <a:extLst>
              <a:ext uri="{FF2B5EF4-FFF2-40B4-BE49-F238E27FC236}">
                <a16:creationId xmlns:a16="http://schemas.microsoft.com/office/drawing/2014/main" id="{14AB088C-E908-4FA5-9121-73DC4D3CAB54}"/>
              </a:ext>
            </a:extLst>
          </p:cNvPr>
          <p:cNvSpPr/>
          <p:nvPr/>
        </p:nvSpPr>
        <p:spPr>
          <a:xfrm>
            <a:off x="5875525" y="415281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8" name="Dikdörtgen 67">
            <a:extLst>
              <a:ext uri="{FF2B5EF4-FFF2-40B4-BE49-F238E27FC236}">
                <a16:creationId xmlns:a16="http://schemas.microsoft.com/office/drawing/2014/main" id="{3BFDEF72-A440-45C7-AF11-554CC4A43F90}"/>
              </a:ext>
            </a:extLst>
          </p:cNvPr>
          <p:cNvSpPr/>
          <p:nvPr/>
        </p:nvSpPr>
        <p:spPr>
          <a:xfrm>
            <a:off x="5875525" y="420790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9" name="Dikdörtgen 68">
            <a:extLst>
              <a:ext uri="{FF2B5EF4-FFF2-40B4-BE49-F238E27FC236}">
                <a16:creationId xmlns:a16="http://schemas.microsoft.com/office/drawing/2014/main" id="{E885D33D-8501-485D-81DA-8E7A9EF5969B}"/>
              </a:ext>
            </a:extLst>
          </p:cNvPr>
          <p:cNvSpPr/>
          <p:nvPr/>
        </p:nvSpPr>
        <p:spPr>
          <a:xfrm>
            <a:off x="5875525" y="426299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0" name="Dikdörtgen 69">
            <a:extLst>
              <a:ext uri="{FF2B5EF4-FFF2-40B4-BE49-F238E27FC236}">
                <a16:creationId xmlns:a16="http://schemas.microsoft.com/office/drawing/2014/main" id="{12D3A07F-617C-434E-8631-D816AFC0FA70}"/>
              </a:ext>
            </a:extLst>
          </p:cNvPr>
          <p:cNvSpPr/>
          <p:nvPr/>
        </p:nvSpPr>
        <p:spPr>
          <a:xfrm>
            <a:off x="5875525" y="431808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1" name="Dikdörtgen 70">
            <a:extLst>
              <a:ext uri="{FF2B5EF4-FFF2-40B4-BE49-F238E27FC236}">
                <a16:creationId xmlns:a16="http://schemas.microsoft.com/office/drawing/2014/main" id="{136EEB39-BEFD-48DE-97C3-4E7B7D8BB526}"/>
              </a:ext>
            </a:extLst>
          </p:cNvPr>
          <p:cNvSpPr/>
          <p:nvPr/>
        </p:nvSpPr>
        <p:spPr>
          <a:xfrm>
            <a:off x="5875525" y="437317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2" name="Dikdörtgen 71">
            <a:extLst>
              <a:ext uri="{FF2B5EF4-FFF2-40B4-BE49-F238E27FC236}">
                <a16:creationId xmlns:a16="http://schemas.microsoft.com/office/drawing/2014/main" id="{20ACC8CB-8BCC-4A3D-A292-97DD962FD4B1}"/>
              </a:ext>
            </a:extLst>
          </p:cNvPr>
          <p:cNvSpPr/>
          <p:nvPr/>
        </p:nvSpPr>
        <p:spPr>
          <a:xfrm>
            <a:off x="5875525" y="442826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Dikdörtgen 72">
            <a:extLst>
              <a:ext uri="{FF2B5EF4-FFF2-40B4-BE49-F238E27FC236}">
                <a16:creationId xmlns:a16="http://schemas.microsoft.com/office/drawing/2014/main" id="{B1A5C1A3-E75C-468A-8AAB-F34EDD744E0B}"/>
              </a:ext>
            </a:extLst>
          </p:cNvPr>
          <p:cNvSpPr/>
          <p:nvPr/>
        </p:nvSpPr>
        <p:spPr>
          <a:xfrm>
            <a:off x="5875525" y="448334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4" name="Dikdörtgen 73">
            <a:extLst>
              <a:ext uri="{FF2B5EF4-FFF2-40B4-BE49-F238E27FC236}">
                <a16:creationId xmlns:a16="http://schemas.microsoft.com/office/drawing/2014/main" id="{82BA7890-2531-493D-832F-8EC71FFB2ED9}"/>
              </a:ext>
            </a:extLst>
          </p:cNvPr>
          <p:cNvSpPr/>
          <p:nvPr/>
        </p:nvSpPr>
        <p:spPr>
          <a:xfrm>
            <a:off x="5875525" y="453843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5" name="Dikdörtgen 74">
            <a:extLst>
              <a:ext uri="{FF2B5EF4-FFF2-40B4-BE49-F238E27FC236}">
                <a16:creationId xmlns:a16="http://schemas.microsoft.com/office/drawing/2014/main" id="{29CC91B8-A3A5-4013-BFF9-15FD784DADA3}"/>
              </a:ext>
            </a:extLst>
          </p:cNvPr>
          <p:cNvSpPr/>
          <p:nvPr/>
        </p:nvSpPr>
        <p:spPr>
          <a:xfrm>
            <a:off x="5875525" y="459352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6" name="Dikdörtgen 75">
            <a:extLst>
              <a:ext uri="{FF2B5EF4-FFF2-40B4-BE49-F238E27FC236}">
                <a16:creationId xmlns:a16="http://schemas.microsoft.com/office/drawing/2014/main" id="{24CDB67E-F58E-4632-99B6-8BA69F8750B6}"/>
              </a:ext>
            </a:extLst>
          </p:cNvPr>
          <p:cNvSpPr/>
          <p:nvPr/>
        </p:nvSpPr>
        <p:spPr>
          <a:xfrm>
            <a:off x="5875525" y="464861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7" name="Dikdörtgen 76">
            <a:extLst>
              <a:ext uri="{FF2B5EF4-FFF2-40B4-BE49-F238E27FC236}">
                <a16:creationId xmlns:a16="http://schemas.microsoft.com/office/drawing/2014/main" id="{418CEE6C-CA4A-486E-96B9-B19288BF3CE3}"/>
              </a:ext>
            </a:extLst>
          </p:cNvPr>
          <p:cNvSpPr/>
          <p:nvPr/>
        </p:nvSpPr>
        <p:spPr>
          <a:xfrm>
            <a:off x="5875525" y="470370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8" name="Dikdörtgen 77">
            <a:extLst>
              <a:ext uri="{FF2B5EF4-FFF2-40B4-BE49-F238E27FC236}">
                <a16:creationId xmlns:a16="http://schemas.microsoft.com/office/drawing/2014/main" id="{49A6A06F-428F-4BB5-B87A-CC00DEE81B41}"/>
              </a:ext>
            </a:extLst>
          </p:cNvPr>
          <p:cNvSpPr/>
          <p:nvPr/>
        </p:nvSpPr>
        <p:spPr>
          <a:xfrm>
            <a:off x="5875525" y="475879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9" name="Dikdörtgen 78">
            <a:extLst>
              <a:ext uri="{FF2B5EF4-FFF2-40B4-BE49-F238E27FC236}">
                <a16:creationId xmlns:a16="http://schemas.microsoft.com/office/drawing/2014/main" id="{FD8E3B05-CD88-432C-8300-5A85F1A6A162}"/>
              </a:ext>
            </a:extLst>
          </p:cNvPr>
          <p:cNvSpPr/>
          <p:nvPr/>
        </p:nvSpPr>
        <p:spPr>
          <a:xfrm>
            <a:off x="5875525" y="481388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0" name="Dikdörtgen 79">
            <a:extLst>
              <a:ext uri="{FF2B5EF4-FFF2-40B4-BE49-F238E27FC236}">
                <a16:creationId xmlns:a16="http://schemas.microsoft.com/office/drawing/2014/main" id="{E8AAC209-37D4-4BF8-9C17-D24E00C2B5A1}"/>
              </a:ext>
            </a:extLst>
          </p:cNvPr>
          <p:cNvSpPr/>
          <p:nvPr/>
        </p:nvSpPr>
        <p:spPr>
          <a:xfrm>
            <a:off x="5875525" y="486896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6FC9C120-B403-45EC-BAE6-6C934DFDC3E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594999B-03C9-442A-A061-8E7320E27FD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DABA7D9A-F2B8-4ABB-9608-65C389CECA8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6E199C4-167F-4A94-A9C4-8F0577076A5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1A975791-5B5E-447A-B88E-EB6EBBF6500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C2C157E7-166D-4394-AE2B-D4F64E80188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7B66578-23A5-45E0-8C1D-842751A6261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4AA4B0B-726F-459B-BB72-1895DCFEF2C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12D84D23-4EA3-41EB-B71C-BAEF21B05D4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CCBAB4DF-0687-46F9-8FF6-E3D88E68235B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662C3BD1-1819-4C0D-A320-377C5E9DB56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DF027A52-35B4-42B9-AB30-E31C8CFD5B4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BE27F01F-8389-408F-9CEF-2606E4CE34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839306FC-EE42-4D55-91F9-106678DB3B7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494DF2E-7547-48D2-A409-6A4A1ED7684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22358C9B-6D47-41BD-BABC-7453EA4D1AA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A9FDFED-DE4A-4780-8796-C407730A6A8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C4CBF878-818F-4C14-B311-42BD860B223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827554D7-937C-4381-8472-4987F344517D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D7B156A-3185-4ABB-BB2A-38F288DEF25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8E463C2-C9E0-4BE5-9378-88D3FA1345C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83E91D0-830D-41DD-B6BF-F667B1A56E0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22A1EE9-F079-4B7C-A1AA-687573A17D7B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2DBC736-2D11-452D-B883-FC50195D131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7158387-0DE0-47CB-B145-CFA83D783D3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7909FD5E-C21E-4B69-9146-5DDF74F5ADB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C40F1D50-1447-4484-B751-3A8ECE7F60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7DBEDBB9-C728-4DEC-AE3D-62EF4A3E70B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FD4089E0-5E2E-41B0-ACF9-7F4D522F3B0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E824E9C-7CC1-40B3-9DA5-7062A7FDBED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96499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eri sayımşimşe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7500"/>
                            </p:stCondLst>
                            <p:childTnLst>
                              <p:par>
                                <p:cTn id="1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  <p:bldLst>
      <p:bldP spid="11" grpId="0" animBg="1"/>
      <p:bldP spid="13" grpId="0" animBg="1"/>
      <p:bldP spid="9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72DC8F94-4402-4CB5-AE86-BE6450087AA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ABF0CE1-51D4-479B-9AF8-21D8AF7B08E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152F93D-F040-4AB9-9508-2F551E8836D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4A6C831D-9C1E-4BF9-9BB3-52A1EA34047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10" name="Ok: Sol 9">
            <a:extLst>
              <a:ext uri="{FF2B5EF4-FFF2-40B4-BE49-F238E27FC236}">
                <a16:creationId xmlns:a16="http://schemas.microsoft.com/office/drawing/2014/main" id="{F24BEDAC-2653-48F4-91D6-432613D231D6}"/>
              </a:ext>
            </a:extLst>
          </p:cNvPr>
          <p:cNvSpPr/>
          <p:nvPr/>
        </p:nvSpPr>
        <p:spPr>
          <a:xfrm rot="18255468">
            <a:off x="3774751" y="2929877"/>
            <a:ext cx="1327978" cy="867964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Serbest Form: Şekil 10">
            <a:extLst>
              <a:ext uri="{FF2B5EF4-FFF2-40B4-BE49-F238E27FC236}">
                <a16:creationId xmlns:a16="http://schemas.microsoft.com/office/drawing/2014/main" id="{E6B4FFC5-981A-42C0-A197-B19607A90B09}"/>
              </a:ext>
            </a:extLst>
          </p:cNvPr>
          <p:cNvSpPr/>
          <p:nvPr/>
        </p:nvSpPr>
        <p:spPr>
          <a:xfrm>
            <a:off x="1271464" y="3922740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Birlik ve dayanışma içinde hareket etmek</a:t>
            </a:r>
          </a:p>
        </p:txBody>
      </p:sp>
      <p:sp>
        <p:nvSpPr>
          <p:cNvPr id="12" name="Ok: Sol 11">
            <a:extLst>
              <a:ext uri="{FF2B5EF4-FFF2-40B4-BE49-F238E27FC236}">
                <a16:creationId xmlns:a16="http://schemas.microsoft.com/office/drawing/2014/main" id="{8107DF96-779A-43AD-9D0A-6E975860A479}"/>
              </a:ext>
            </a:extLst>
          </p:cNvPr>
          <p:cNvSpPr/>
          <p:nvPr/>
        </p:nvSpPr>
        <p:spPr>
          <a:xfrm rot="13614760">
            <a:off x="7032353" y="2944464"/>
            <a:ext cx="1242032" cy="849826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Serbest Form: Şekil 12">
            <a:extLst>
              <a:ext uri="{FF2B5EF4-FFF2-40B4-BE49-F238E27FC236}">
                <a16:creationId xmlns:a16="http://schemas.microsoft.com/office/drawing/2014/main" id="{84059C23-C77B-4028-BB11-9757A87D247D}"/>
              </a:ext>
            </a:extLst>
          </p:cNvPr>
          <p:cNvSpPr/>
          <p:nvPr/>
        </p:nvSpPr>
        <p:spPr>
          <a:xfrm>
            <a:off x="7983427" y="3849807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Olaylar karşısında duyarsız kalmak</a:t>
            </a:r>
          </a:p>
        </p:txBody>
      </p:sp>
      <p:sp>
        <p:nvSpPr>
          <p:cNvPr id="9" name="Serbest Form: Şekil 8">
            <a:extLst>
              <a:ext uri="{FF2B5EF4-FFF2-40B4-BE49-F238E27FC236}">
                <a16:creationId xmlns:a16="http://schemas.microsoft.com/office/drawing/2014/main" id="{2548FE10-912A-42EC-A5BD-9E38944D151B}"/>
              </a:ext>
            </a:extLst>
          </p:cNvPr>
          <p:cNvSpPr/>
          <p:nvPr/>
        </p:nvSpPr>
        <p:spPr>
          <a:xfrm>
            <a:off x="1271460" y="1591836"/>
            <a:ext cx="9649081" cy="1442343"/>
          </a:xfrm>
          <a:custGeom>
            <a:avLst/>
            <a:gdLst>
              <a:gd name="connsiteX0" fmla="*/ 0 w 9649081"/>
              <a:gd name="connsiteY0" fmla="*/ 0 h 1442343"/>
              <a:gd name="connsiteX1" fmla="*/ 9408686 w 9649081"/>
              <a:gd name="connsiteY1" fmla="*/ 0 h 1442343"/>
              <a:gd name="connsiteX2" fmla="*/ 9649081 w 9649081"/>
              <a:gd name="connsiteY2" fmla="*/ 240395 h 1442343"/>
              <a:gd name="connsiteX3" fmla="*/ 9649081 w 9649081"/>
              <a:gd name="connsiteY3" fmla="*/ 1442343 h 1442343"/>
              <a:gd name="connsiteX4" fmla="*/ 9649081 w 9649081"/>
              <a:gd name="connsiteY4" fmla="*/ 1442343 h 1442343"/>
              <a:gd name="connsiteX5" fmla="*/ 240395 w 9649081"/>
              <a:gd name="connsiteY5" fmla="*/ 1442343 h 1442343"/>
              <a:gd name="connsiteX6" fmla="*/ 0 w 9649081"/>
              <a:gd name="connsiteY6" fmla="*/ 1201948 h 1442343"/>
              <a:gd name="connsiteX7" fmla="*/ 0 w 9649081"/>
              <a:gd name="connsiteY7" fmla="*/ 0 h 144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49081" h="1442343">
                <a:moveTo>
                  <a:pt x="0" y="0"/>
                </a:moveTo>
                <a:lnTo>
                  <a:pt x="9408686" y="0"/>
                </a:lnTo>
                <a:lnTo>
                  <a:pt x="9649081" y="240395"/>
                </a:lnTo>
                <a:lnTo>
                  <a:pt x="9649081" y="1442343"/>
                </a:lnTo>
                <a:lnTo>
                  <a:pt x="9649081" y="1442343"/>
                </a:lnTo>
                <a:lnTo>
                  <a:pt x="240395" y="1442343"/>
                </a:lnTo>
                <a:lnTo>
                  <a:pt x="0" y="120194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tx1"/>
            </a:solidFill>
            <a:prstDash val="lgDash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438" tIns="135438" rIns="135438" bIns="13543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Hangisi Türk toplumunun tarih boyunca karşılaştığı zorluklar ve millî meseleler karşısında sergilediği temel tutumlardan biridir?</a:t>
            </a:r>
          </a:p>
        </p:txBody>
      </p:sp>
      <p:sp>
        <p:nvSpPr>
          <p:cNvPr id="46" name="Dikdörtgen 45">
            <a:extLst>
              <a:ext uri="{FF2B5EF4-FFF2-40B4-BE49-F238E27FC236}">
                <a16:creationId xmlns:a16="http://schemas.microsoft.com/office/drawing/2014/main" id="{1EF95EEC-DF4A-4AA1-B3AB-CA1F742589FD}"/>
              </a:ext>
            </a:extLst>
          </p:cNvPr>
          <p:cNvSpPr/>
          <p:nvPr/>
        </p:nvSpPr>
        <p:spPr>
          <a:xfrm>
            <a:off x="4541732" y="-86618"/>
            <a:ext cx="310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Hangisi?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47" name="Grup 46">
            <a:extLst>
              <a:ext uri="{FF2B5EF4-FFF2-40B4-BE49-F238E27FC236}">
                <a16:creationId xmlns:a16="http://schemas.microsoft.com/office/drawing/2014/main" id="{8A0EDEFB-AA11-4CDF-922A-724AC62E9F06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48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6A7CCC1F-0114-4AFA-A11D-B496DFFDD58B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9" name="Resim 48">
              <a:hlinkClick r:id="rId7" action="ppaction://hlinksldjump"/>
              <a:extLst>
                <a:ext uri="{FF2B5EF4-FFF2-40B4-BE49-F238E27FC236}">
                  <a16:creationId xmlns:a16="http://schemas.microsoft.com/office/drawing/2014/main" id="{B02A5A24-68E6-4B22-B093-129EADDB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A464D054-0D6D-4929-B0FE-F0284F5A2113}"/>
              </a:ext>
            </a:extLst>
          </p:cNvPr>
          <p:cNvSpPr txBox="1">
            <a:spLocks/>
          </p:cNvSpPr>
          <p:nvPr/>
        </p:nvSpPr>
        <p:spPr>
          <a:xfrm>
            <a:off x="0" y="658353"/>
            <a:ext cx="12192000" cy="8459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Verilen kavramın yönetimin karar alma süreçlerini etkileyen unsurlardan </a:t>
            </a:r>
            <a:b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daha çok hangisi ile ilgili olduğunu bularak işaretleyiniz.</a:t>
            </a:r>
          </a:p>
        </p:txBody>
      </p:sp>
      <p:sp>
        <p:nvSpPr>
          <p:cNvPr id="51" name="Eylem Düğmesi: Girişe Git 5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736C5AAF-6F47-48E4-B7DE-BFE7FEA49D8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/>
          </a:p>
        </p:txBody>
      </p:sp>
      <p:sp>
        <p:nvSpPr>
          <p:cNvPr id="52" name="Serbest Form: Şekil 51">
            <a:extLst>
              <a:ext uri="{FF2B5EF4-FFF2-40B4-BE49-F238E27FC236}">
                <a16:creationId xmlns:a16="http://schemas.microsoft.com/office/drawing/2014/main" id="{DC9445AE-981F-40D9-BB08-9C8BBADE1446}"/>
              </a:ext>
            </a:extLst>
          </p:cNvPr>
          <p:cNvSpPr/>
          <p:nvPr/>
        </p:nvSpPr>
        <p:spPr>
          <a:xfrm>
            <a:off x="5594779" y="3392607"/>
            <a:ext cx="720000" cy="2256025"/>
          </a:xfrm>
          <a:custGeom>
            <a:avLst/>
            <a:gdLst>
              <a:gd name="connsiteX0" fmla="*/ 270264 w 720000"/>
              <a:gd name="connsiteY0" fmla="*/ 0 h 2256025"/>
              <a:gd name="connsiteX1" fmla="*/ 471228 w 720000"/>
              <a:gd name="connsiteY1" fmla="*/ 0 h 2256025"/>
              <a:gd name="connsiteX2" fmla="*/ 521471 w 720000"/>
              <a:gd name="connsiteY2" fmla="*/ 50243 h 2256025"/>
              <a:gd name="connsiteX3" fmla="*/ 521471 w 720000"/>
              <a:gd name="connsiteY3" fmla="*/ 1560974 h 2256025"/>
              <a:gd name="connsiteX4" fmla="*/ 518755 w 720000"/>
              <a:gd name="connsiteY4" fmla="*/ 1574426 h 2256025"/>
              <a:gd name="connsiteX5" fmla="*/ 561280 w 720000"/>
              <a:gd name="connsiteY5" fmla="*/ 1597507 h 2256025"/>
              <a:gd name="connsiteX6" fmla="*/ 720000 w 720000"/>
              <a:gd name="connsiteY6" fmla="*/ 1896025 h 2256025"/>
              <a:gd name="connsiteX7" fmla="*/ 360000 w 720000"/>
              <a:gd name="connsiteY7" fmla="*/ 2256025 h 2256025"/>
              <a:gd name="connsiteX8" fmla="*/ 0 w 720000"/>
              <a:gd name="connsiteY8" fmla="*/ 1896025 h 2256025"/>
              <a:gd name="connsiteX9" fmla="*/ 219872 w 720000"/>
              <a:gd name="connsiteY9" fmla="*/ 1564316 h 2256025"/>
              <a:gd name="connsiteX10" fmla="*/ 220663 w 720000"/>
              <a:gd name="connsiteY10" fmla="*/ 1564156 h 2256025"/>
              <a:gd name="connsiteX11" fmla="*/ 220021 w 720000"/>
              <a:gd name="connsiteY11" fmla="*/ 1560974 h 2256025"/>
              <a:gd name="connsiteX12" fmla="*/ 220021 w 720000"/>
              <a:gd name="connsiteY12" fmla="*/ 50243 h 2256025"/>
              <a:gd name="connsiteX13" fmla="*/ 270264 w 720000"/>
              <a:gd name="connsiteY13" fmla="*/ 0 h 2256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0000" h="2256025">
                <a:moveTo>
                  <a:pt x="270264" y="0"/>
                </a:moveTo>
                <a:lnTo>
                  <a:pt x="471228" y="0"/>
                </a:lnTo>
                <a:cubicBezTo>
                  <a:pt x="498976" y="0"/>
                  <a:pt x="521471" y="22495"/>
                  <a:pt x="521471" y="50243"/>
                </a:cubicBezTo>
                <a:lnTo>
                  <a:pt x="521471" y="1560974"/>
                </a:lnTo>
                <a:lnTo>
                  <a:pt x="518755" y="1574426"/>
                </a:lnTo>
                <a:lnTo>
                  <a:pt x="561280" y="1597507"/>
                </a:lnTo>
                <a:cubicBezTo>
                  <a:pt x="657040" y="1662202"/>
                  <a:pt x="720000" y="1771761"/>
                  <a:pt x="720000" y="1896025"/>
                </a:cubicBezTo>
                <a:cubicBezTo>
                  <a:pt x="720000" y="2094848"/>
                  <a:pt x="558823" y="2256025"/>
                  <a:pt x="360000" y="2256025"/>
                </a:cubicBezTo>
                <a:cubicBezTo>
                  <a:pt x="161177" y="2256025"/>
                  <a:pt x="0" y="2094848"/>
                  <a:pt x="0" y="1896025"/>
                </a:cubicBezTo>
                <a:cubicBezTo>
                  <a:pt x="0" y="1746908"/>
                  <a:pt x="90662" y="1618966"/>
                  <a:pt x="219872" y="1564316"/>
                </a:cubicBezTo>
                <a:lnTo>
                  <a:pt x="220663" y="1564156"/>
                </a:lnTo>
                <a:lnTo>
                  <a:pt x="220021" y="1560974"/>
                </a:lnTo>
                <a:lnTo>
                  <a:pt x="220021" y="50243"/>
                </a:lnTo>
                <a:cubicBezTo>
                  <a:pt x="220021" y="22495"/>
                  <a:pt x="242516" y="0"/>
                  <a:pt x="270264" y="0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r-TR"/>
          </a:p>
        </p:txBody>
      </p:sp>
      <p:pic>
        <p:nvPicPr>
          <p:cNvPr id="53" name="geri sayma">
            <a:hlinkClick r:id="" action="ppaction://media"/>
            <a:extLst>
              <a:ext uri="{FF2B5EF4-FFF2-40B4-BE49-F238E27FC236}">
                <a16:creationId xmlns:a16="http://schemas.microsoft.com/office/drawing/2014/main" id="{BC470BA7-532E-4C77-B15F-86A2271E1D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79194" y="5278309"/>
            <a:ext cx="176331" cy="1763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4" name="Dikdörtgen 53">
            <a:extLst>
              <a:ext uri="{FF2B5EF4-FFF2-40B4-BE49-F238E27FC236}">
                <a16:creationId xmlns:a16="http://schemas.microsoft.com/office/drawing/2014/main" id="{1D7F38CB-CEEE-4BC8-8136-A3204C483E13}"/>
              </a:ext>
            </a:extLst>
          </p:cNvPr>
          <p:cNvSpPr/>
          <p:nvPr/>
        </p:nvSpPr>
        <p:spPr>
          <a:xfrm>
            <a:off x="5875525" y="343665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5" name="Dikdörtgen 54">
            <a:extLst>
              <a:ext uri="{FF2B5EF4-FFF2-40B4-BE49-F238E27FC236}">
                <a16:creationId xmlns:a16="http://schemas.microsoft.com/office/drawing/2014/main" id="{269CC337-EA82-4C60-89E3-593089A9CFAB}"/>
              </a:ext>
            </a:extLst>
          </p:cNvPr>
          <p:cNvSpPr/>
          <p:nvPr/>
        </p:nvSpPr>
        <p:spPr>
          <a:xfrm>
            <a:off x="5875525" y="349174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6" name="Dikdörtgen 55">
            <a:extLst>
              <a:ext uri="{FF2B5EF4-FFF2-40B4-BE49-F238E27FC236}">
                <a16:creationId xmlns:a16="http://schemas.microsoft.com/office/drawing/2014/main" id="{A5343FF3-D602-4E4D-BCFD-D7C3EBAFA383}"/>
              </a:ext>
            </a:extLst>
          </p:cNvPr>
          <p:cNvSpPr/>
          <p:nvPr/>
        </p:nvSpPr>
        <p:spPr>
          <a:xfrm>
            <a:off x="5875525" y="354683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7" name="Dikdörtgen 56">
            <a:extLst>
              <a:ext uri="{FF2B5EF4-FFF2-40B4-BE49-F238E27FC236}">
                <a16:creationId xmlns:a16="http://schemas.microsoft.com/office/drawing/2014/main" id="{1FA91A5B-E5B0-4E6D-BBE3-A0CF5699F41A}"/>
              </a:ext>
            </a:extLst>
          </p:cNvPr>
          <p:cNvSpPr/>
          <p:nvPr/>
        </p:nvSpPr>
        <p:spPr>
          <a:xfrm>
            <a:off x="5875525" y="360192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Dikdörtgen 57">
            <a:extLst>
              <a:ext uri="{FF2B5EF4-FFF2-40B4-BE49-F238E27FC236}">
                <a16:creationId xmlns:a16="http://schemas.microsoft.com/office/drawing/2014/main" id="{F971297F-13F8-4D87-A6AD-5D045136507F}"/>
              </a:ext>
            </a:extLst>
          </p:cNvPr>
          <p:cNvSpPr/>
          <p:nvPr/>
        </p:nvSpPr>
        <p:spPr>
          <a:xfrm>
            <a:off x="5875525" y="365701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2DA8EC99-97C6-46B8-BE51-093495B90F6D}"/>
              </a:ext>
            </a:extLst>
          </p:cNvPr>
          <p:cNvSpPr/>
          <p:nvPr/>
        </p:nvSpPr>
        <p:spPr>
          <a:xfrm>
            <a:off x="5875525" y="371210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Dikdörtgen 59">
            <a:extLst>
              <a:ext uri="{FF2B5EF4-FFF2-40B4-BE49-F238E27FC236}">
                <a16:creationId xmlns:a16="http://schemas.microsoft.com/office/drawing/2014/main" id="{238FC000-45E3-4C17-A76B-4F2AB75446AB}"/>
              </a:ext>
            </a:extLst>
          </p:cNvPr>
          <p:cNvSpPr/>
          <p:nvPr/>
        </p:nvSpPr>
        <p:spPr>
          <a:xfrm>
            <a:off x="5875525" y="376719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Dikdörtgen 60">
            <a:extLst>
              <a:ext uri="{FF2B5EF4-FFF2-40B4-BE49-F238E27FC236}">
                <a16:creationId xmlns:a16="http://schemas.microsoft.com/office/drawing/2014/main" id="{82B4FA6B-6E04-401B-BA8B-570B5E34E15C}"/>
              </a:ext>
            </a:extLst>
          </p:cNvPr>
          <p:cNvSpPr/>
          <p:nvPr/>
        </p:nvSpPr>
        <p:spPr>
          <a:xfrm>
            <a:off x="5875525" y="382228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2" name="Dikdörtgen 61">
            <a:extLst>
              <a:ext uri="{FF2B5EF4-FFF2-40B4-BE49-F238E27FC236}">
                <a16:creationId xmlns:a16="http://schemas.microsoft.com/office/drawing/2014/main" id="{2C186848-5153-4862-9B66-8726C524CE98}"/>
              </a:ext>
            </a:extLst>
          </p:cNvPr>
          <p:cNvSpPr/>
          <p:nvPr/>
        </p:nvSpPr>
        <p:spPr>
          <a:xfrm>
            <a:off x="5875525" y="387737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3" name="Dikdörtgen 62">
            <a:extLst>
              <a:ext uri="{FF2B5EF4-FFF2-40B4-BE49-F238E27FC236}">
                <a16:creationId xmlns:a16="http://schemas.microsoft.com/office/drawing/2014/main" id="{7A16B910-97B7-4BEC-BC8F-FB4D67FA1241}"/>
              </a:ext>
            </a:extLst>
          </p:cNvPr>
          <p:cNvSpPr/>
          <p:nvPr/>
        </p:nvSpPr>
        <p:spPr>
          <a:xfrm>
            <a:off x="5875525" y="393245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4" name="Dikdörtgen 63">
            <a:extLst>
              <a:ext uri="{FF2B5EF4-FFF2-40B4-BE49-F238E27FC236}">
                <a16:creationId xmlns:a16="http://schemas.microsoft.com/office/drawing/2014/main" id="{3E5B1304-B944-4384-8C0F-CC2E2CC8C4E1}"/>
              </a:ext>
            </a:extLst>
          </p:cNvPr>
          <p:cNvSpPr/>
          <p:nvPr/>
        </p:nvSpPr>
        <p:spPr>
          <a:xfrm>
            <a:off x="5875525" y="398754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5" name="Dikdörtgen 64">
            <a:extLst>
              <a:ext uri="{FF2B5EF4-FFF2-40B4-BE49-F238E27FC236}">
                <a16:creationId xmlns:a16="http://schemas.microsoft.com/office/drawing/2014/main" id="{B5B2E252-C0E0-4871-A2B3-D4737E2DBE7F}"/>
              </a:ext>
            </a:extLst>
          </p:cNvPr>
          <p:cNvSpPr/>
          <p:nvPr/>
        </p:nvSpPr>
        <p:spPr>
          <a:xfrm>
            <a:off x="5875525" y="404263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6" name="Dikdörtgen 65">
            <a:extLst>
              <a:ext uri="{FF2B5EF4-FFF2-40B4-BE49-F238E27FC236}">
                <a16:creationId xmlns:a16="http://schemas.microsoft.com/office/drawing/2014/main" id="{FA9E53A5-294C-4EFD-AF44-639C530DEE91}"/>
              </a:ext>
            </a:extLst>
          </p:cNvPr>
          <p:cNvSpPr/>
          <p:nvPr/>
        </p:nvSpPr>
        <p:spPr>
          <a:xfrm>
            <a:off x="5875525" y="409772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7" name="Dikdörtgen 66">
            <a:extLst>
              <a:ext uri="{FF2B5EF4-FFF2-40B4-BE49-F238E27FC236}">
                <a16:creationId xmlns:a16="http://schemas.microsoft.com/office/drawing/2014/main" id="{B16DEBBE-04AF-4F1E-8635-F498BE171B3F}"/>
              </a:ext>
            </a:extLst>
          </p:cNvPr>
          <p:cNvSpPr/>
          <p:nvPr/>
        </p:nvSpPr>
        <p:spPr>
          <a:xfrm>
            <a:off x="5875525" y="415281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8" name="Dikdörtgen 67">
            <a:extLst>
              <a:ext uri="{FF2B5EF4-FFF2-40B4-BE49-F238E27FC236}">
                <a16:creationId xmlns:a16="http://schemas.microsoft.com/office/drawing/2014/main" id="{F9D1B695-78D6-406F-A271-EBC0123963F6}"/>
              </a:ext>
            </a:extLst>
          </p:cNvPr>
          <p:cNvSpPr/>
          <p:nvPr/>
        </p:nvSpPr>
        <p:spPr>
          <a:xfrm>
            <a:off x="5875525" y="420790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9" name="Dikdörtgen 68">
            <a:extLst>
              <a:ext uri="{FF2B5EF4-FFF2-40B4-BE49-F238E27FC236}">
                <a16:creationId xmlns:a16="http://schemas.microsoft.com/office/drawing/2014/main" id="{500720C6-DAB0-4AAF-B261-0EBEA839B091}"/>
              </a:ext>
            </a:extLst>
          </p:cNvPr>
          <p:cNvSpPr/>
          <p:nvPr/>
        </p:nvSpPr>
        <p:spPr>
          <a:xfrm>
            <a:off x="5875525" y="426299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0" name="Dikdörtgen 69">
            <a:extLst>
              <a:ext uri="{FF2B5EF4-FFF2-40B4-BE49-F238E27FC236}">
                <a16:creationId xmlns:a16="http://schemas.microsoft.com/office/drawing/2014/main" id="{16FD7CB2-0FA3-46AE-9A12-27C7522804D2}"/>
              </a:ext>
            </a:extLst>
          </p:cNvPr>
          <p:cNvSpPr/>
          <p:nvPr/>
        </p:nvSpPr>
        <p:spPr>
          <a:xfrm>
            <a:off x="5875525" y="431808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1" name="Dikdörtgen 70">
            <a:extLst>
              <a:ext uri="{FF2B5EF4-FFF2-40B4-BE49-F238E27FC236}">
                <a16:creationId xmlns:a16="http://schemas.microsoft.com/office/drawing/2014/main" id="{077DCF6B-E77B-4693-ACCA-EF11CC205DBB}"/>
              </a:ext>
            </a:extLst>
          </p:cNvPr>
          <p:cNvSpPr/>
          <p:nvPr/>
        </p:nvSpPr>
        <p:spPr>
          <a:xfrm>
            <a:off x="5875525" y="437317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2" name="Dikdörtgen 71">
            <a:extLst>
              <a:ext uri="{FF2B5EF4-FFF2-40B4-BE49-F238E27FC236}">
                <a16:creationId xmlns:a16="http://schemas.microsoft.com/office/drawing/2014/main" id="{788044C9-5292-48F3-A4CE-0B9BD902059E}"/>
              </a:ext>
            </a:extLst>
          </p:cNvPr>
          <p:cNvSpPr/>
          <p:nvPr/>
        </p:nvSpPr>
        <p:spPr>
          <a:xfrm>
            <a:off x="5875525" y="442826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Dikdörtgen 72">
            <a:extLst>
              <a:ext uri="{FF2B5EF4-FFF2-40B4-BE49-F238E27FC236}">
                <a16:creationId xmlns:a16="http://schemas.microsoft.com/office/drawing/2014/main" id="{423537ED-E4CF-40CE-9FD9-44613AD56094}"/>
              </a:ext>
            </a:extLst>
          </p:cNvPr>
          <p:cNvSpPr/>
          <p:nvPr/>
        </p:nvSpPr>
        <p:spPr>
          <a:xfrm>
            <a:off x="5875525" y="448334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4" name="Dikdörtgen 73">
            <a:extLst>
              <a:ext uri="{FF2B5EF4-FFF2-40B4-BE49-F238E27FC236}">
                <a16:creationId xmlns:a16="http://schemas.microsoft.com/office/drawing/2014/main" id="{1040BFAA-1FDA-46D2-9A50-CACEAE1256CE}"/>
              </a:ext>
            </a:extLst>
          </p:cNvPr>
          <p:cNvSpPr/>
          <p:nvPr/>
        </p:nvSpPr>
        <p:spPr>
          <a:xfrm>
            <a:off x="5875525" y="453843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5" name="Dikdörtgen 74">
            <a:extLst>
              <a:ext uri="{FF2B5EF4-FFF2-40B4-BE49-F238E27FC236}">
                <a16:creationId xmlns:a16="http://schemas.microsoft.com/office/drawing/2014/main" id="{BC6E94E3-6140-4445-B62F-B73718B8AB63}"/>
              </a:ext>
            </a:extLst>
          </p:cNvPr>
          <p:cNvSpPr/>
          <p:nvPr/>
        </p:nvSpPr>
        <p:spPr>
          <a:xfrm>
            <a:off x="5875525" y="459352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6" name="Dikdörtgen 75">
            <a:extLst>
              <a:ext uri="{FF2B5EF4-FFF2-40B4-BE49-F238E27FC236}">
                <a16:creationId xmlns:a16="http://schemas.microsoft.com/office/drawing/2014/main" id="{CEF119E2-39C1-4668-8198-07F2F3DAE032}"/>
              </a:ext>
            </a:extLst>
          </p:cNvPr>
          <p:cNvSpPr/>
          <p:nvPr/>
        </p:nvSpPr>
        <p:spPr>
          <a:xfrm>
            <a:off x="5875525" y="464861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7" name="Dikdörtgen 76">
            <a:extLst>
              <a:ext uri="{FF2B5EF4-FFF2-40B4-BE49-F238E27FC236}">
                <a16:creationId xmlns:a16="http://schemas.microsoft.com/office/drawing/2014/main" id="{036EE7DC-C514-47DD-BE08-C5AB69C1F935}"/>
              </a:ext>
            </a:extLst>
          </p:cNvPr>
          <p:cNvSpPr/>
          <p:nvPr/>
        </p:nvSpPr>
        <p:spPr>
          <a:xfrm>
            <a:off x="5875525" y="470370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8" name="Dikdörtgen 77">
            <a:extLst>
              <a:ext uri="{FF2B5EF4-FFF2-40B4-BE49-F238E27FC236}">
                <a16:creationId xmlns:a16="http://schemas.microsoft.com/office/drawing/2014/main" id="{DBEABC6B-6416-4AB6-9944-547E48E39D4A}"/>
              </a:ext>
            </a:extLst>
          </p:cNvPr>
          <p:cNvSpPr/>
          <p:nvPr/>
        </p:nvSpPr>
        <p:spPr>
          <a:xfrm>
            <a:off x="5875525" y="475879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9" name="Dikdörtgen 78">
            <a:extLst>
              <a:ext uri="{FF2B5EF4-FFF2-40B4-BE49-F238E27FC236}">
                <a16:creationId xmlns:a16="http://schemas.microsoft.com/office/drawing/2014/main" id="{02DA897E-F82D-41D1-9412-180605793272}"/>
              </a:ext>
            </a:extLst>
          </p:cNvPr>
          <p:cNvSpPr/>
          <p:nvPr/>
        </p:nvSpPr>
        <p:spPr>
          <a:xfrm>
            <a:off x="5875525" y="481388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0" name="Dikdörtgen 79">
            <a:extLst>
              <a:ext uri="{FF2B5EF4-FFF2-40B4-BE49-F238E27FC236}">
                <a16:creationId xmlns:a16="http://schemas.microsoft.com/office/drawing/2014/main" id="{4E2E05AA-20D8-40EB-8B5B-7B8AEAE2B8F7}"/>
              </a:ext>
            </a:extLst>
          </p:cNvPr>
          <p:cNvSpPr/>
          <p:nvPr/>
        </p:nvSpPr>
        <p:spPr>
          <a:xfrm>
            <a:off x="5875525" y="486896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6E34029-D370-47C3-94FE-5322E5A2F0DB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D305D88-146C-46B3-8B46-2CE7F4BEBA88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67BFE40-F4C8-46C4-BA86-1AA76D99CF9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5D1E3289-9297-464F-8462-4E463F1B996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AFDCDA2C-EFE4-4F91-8921-3EAE0D21A6B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DF4B923B-0F3F-49FD-823D-CC0AF8D0B33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C9D3631-01D6-44DE-AA81-302CE27E573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E51B7286-0BB4-42CC-8839-8FBE1BE238E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796E9454-D735-4AB0-B433-AD5E782B1D3D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50F7EBE3-62E9-41B6-A93A-DA451334E17B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C415A239-4156-477A-95A8-02288167AEE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A229D43-6B38-4C95-97C1-A6338A936DE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2026001-BC57-4409-B069-D254567AF15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3895A7C-AC83-4E5C-A292-BE05F489BF2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472B2D56-971C-471B-B866-EBB2D96A8F6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22435EA3-CEAB-48FE-8962-EB00AEEA1D3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1B5B7D1-9A28-4130-B91A-13069722A05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01BFCCD-B8A4-49F8-A3AC-85AEC736C07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0980E3A-BDB3-49BB-80EE-F3D698054A8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45E89C5-124C-4F20-B620-235286EC26C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4C5826FB-FE6E-46E3-A06D-F99E6230349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7EFC980-0B00-4E50-B51E-7835FD78AEA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A7272FB4-A44B-4102-A7EA-A5A1748485BD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B2B7D86C-8CEC-4043-BDAF-98ABA749F63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F54D94E-094A-4FA6-A3D7-8D5A630E02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B0480392-B046-496A-B336-C302EEBB0A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2B607C5-0D20-4A4D-A357-43EF1B84F3D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B78D81F-CB5A-4EFC-9C83-C3AA1E6299E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E31BF094-FC8F-4EFA-8302-82EE782E05D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BD5D3594-ADF8-4618-B6EF-E47405F28E5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013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eri sayımşimşe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7500"/>
                            </p:stCondLst>
                            <p:childTnLst>
                              <p:par>
                                <p:cTn id="1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  <p:bldLst>
      <p:bldP spid="11" grpId="0" animBg="1"/>
      <p:bldP spid="13" grpId="0" animBg="1"/>
      <p:bldP spid="9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72DC8F94-4402-4CB5-AE86-BE6450087AA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ABF0CE1-51D4-479B-9AF8-21D8AF7B08E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152F93D-F040-4AB9-9508-2F551E8836D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4A6C831D-9C1E-4BF9-9BB3-52A1EA34047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10" name="Ok: Sol 9">
            <a:extLst>
              <a:ext uri="{FF2B5EF4-FFF2-40B4-BE49-F238E27FC236}">
                <a16:creationId xmlns:a16="http://schemas.microsoft.com/office/drawing/2014/main" id="{F24BEDAC-2653-48F4-91D6-432613D231D6}"/>
              </a:ext>
            </a:extLst>
          </p:cNvPr>
          <p:cNvSpPr/>
          <p:nvPr/>
        </p:nvSpPr>
        <p:spPr>
          <a:xfrm rot="18255468">
            <a:off x="3774751" y="2929877"/>
            <a:ext cx="1327978" cy="867964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Serbest Form: Şekil 10">
            <a:extLst>
              <a:ext uri="{FF2B5EF4-FFF2-40B4-BE49-F238E27FC236}">
                <a16:creationId xmlns:a16="http://schemas.microsoft.com/office/drawing/2014/main" id="{E6B4FFC5-981A-42C0-A197-B19607A90B09}"/>
              </a:ext>
            </a:extLst>
          </p:cNvPr>
          <p:cNvSpPr/>
          <p:nvPr/>
        </p:nvSpPr>
        <p:spPr>
          <a:xfrm>
            <a:off x="7796391" y="3865520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Vatan sevgisi ve sorumluluk bilinci</a:t>
            </a:r>
          </a:p>
        </p:txBody>
      </p:sp>
      <p:sp>
        <p:nvSpPr>
          <p:cNvPr id="12" name="Ok: Sol 11">
            <a:extLst>
              <a:ext uri="{FF2B5EF4-FFF2-40B4-BE49-F238E27FC236}">
                <a16:creationId xmlns:a16="http://schemas.microsoft.com/office/drawing/2014/main" id="{8107DF96-779A-43AD-9D0A-6E975860A479}"/>
              </a:ext>
            </a:extLst>
          </p:cNvPr>
          <p:cNvSpPr/>
          <p:nvPr/>
        </p:nvSpPr>
        <p:spPr>
          <a:xfrm rot="13614760">
            <a:off x="7032353" y="2944464"/>
            <a:ext cx="1242032" cy="849826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Serbest Form: Şekil 12">
            <a:extLst>
              <a:ext uri="{FF2B5EF4-FFF2-40B4-BE49-F238E27FC236}">
                <a16:creationId xmlns:a16="http://schemas.microsoft.com/office/drawing/2014/main" id="{84059C23-C77B-4028-BB11-9757A87D247D}"/>
              </a:ext>
            </a:extLst>
          </p:cNvPr>
          <p:cNvSpPr/>
          <p:nvPr/>
        </p:nvSpPr>
        <p:spPr>
          <a:xfrm>
            <a:off x="1415480" y="3865520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Kişisel çıkarların korunması</a:t>
            </a:r>
          </a:p>
        </p:txBody>
      </p:sp>
      <p:sp>
        <p:nvSpPr>
          <p:cNvPr id="9" name="Serbest Form: Şekil 8">
            <a:extLst>
              <a:ext uri="{FF2B5EF4-FFF2-40B4-BE49-F238E27FC236}">
                <a16:creationId xmlns:a16="http://schemas.microsoft.com/office/drawing/2014/main" id="{2548FE10-912A-42EC-A5BD-9E38944D151B}"/>
              </a:ext>
            </a:extLst>
          </p:cNvPr>
          <p:cNvSpPr/>
          <p:nvPr/>
        </p:nvSpPr>
        <p:spPr>
          <a:xfrm>
            <a:off x="1271460" y="1591836"/>
            <a:ext cx="9649081" cy="1442343"/>
          </a:xfrm>
          <a:custGeom>
            <a:avLst/>
            <a:gdLst>
              <a:gd name="connsiteX0" fmla="*/ 0 w 9649081"/>
              <a:gd name="connsiteY0" fmla="*/ 0 h 1442343"/>
              <a:gd name="connsiteX1" fmla="*/ 9408686 w 9649081"/>
              <a:gd name="connsiteY1" fmla="*/ 0 h 1442343"/>
              <a:gd name="connsiteX2" fmla="*/ 9649081 w 9649081"/>
              <a:gd name="connsiteY2" fmla="*/ 240395 h 1442343"/>
              <a:gd name="connsiteX3" fmla="*/ 9649081 w 9649081"/>
              <a:gd name="connsiteY3" fmla="*/ 1442343 h 1442343"/>
              <a:gd name="connsiteX4" fmla="*/ 9649081 w 9649081"/>
              <a:gd name="connsiteY4" fmla="*/ 1442343 h 1442343"/>
              <a:gd name="connsiteX5" fmla="*/ 240395 w 9649081"/>
              <a:gd name="connsiteY5" fmla="*/ 1442343 h 1442343"/>
              <a:gd name="connsiteX6" fmla="*/ 0 w 9649081"/>
              <a:gd name="connsiteY6" fmla="*/ 1201948 h 1442343"/>
              <a:gd name="connsiteX7" fmla="*/ 0 w 9649081"/>
              <a:gd name="connsiteY7" fmla="*/ 0 h 144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49081" h="1442343">
                <a:moveTo>
                  <a:pt x="0" y="0"/>
                </a:moveTo>
                <a:lnTo>
                  <a:pt x="9408686" y="0"/>
                </a:lnTo>
                <a:lnTo>
                  <a:pt x="9649081" y="240395"/>
                </a:lnTo>
                <a:lnTo>
                  <a:pt x="9649081" y="1442343"/>
                </a:lnTo>
                <a:lnTo>
                  <a:pt x="9649081" y="1442343"/>
                </a:lnTo>
                <a:lnTo>
                  <a:pt x="240395" y="1442343"/>
                </a:lnTo>
                <a:lnTo>
                  <a:pt x="0" y="120194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tx1"/>
            </a:solidFill>
            <a:prstDash val="lgDash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438" tIns="135438" rIns="135438" bIns="13543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n-NO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"Mavi Vatan", "Yeşil Vatan" ve "Gök Vatan" kavramları aşağıdaki değerlerden hangisinin somut göstergeleri arasında yer alır?</a:t>
            </a:r>
            <a:endParaRPr lang="nn-NO" sz="24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Dikdörtgen 45">
            <a:extLst>
              <a:ext uri="{FF2B5EF4-FFF2-40B4-BE49-F238E27FC236}">
                <a16:creationId xmlns:a16="http://schemas.microsoft.com/office/drawing/2014/main" id="{1EF95EEC-DF4A-4AA1-B3AB-CA1F742589FD}"/>
              </a:ext>
            </a:extLst>
          </p:cNvPr>
          <p:cNvSpPr/>
          <p:nvPr/>
        </p:nvSpPr>
        <p:spPr>
          <a:xfrm>
            <a:off x="4541732" y="-86618"/>
            <a:ext cx="310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Hangisi?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47" name="Grup 46">
            <a:extLst>
              <a:ext uri="{FF2B5EF4-FFF2-40B4-BE49-F238E27FC236}">
                <a16:creationId xmlns:a16="http://schemas.microsoft.com/office/drawing/2014/main" id="{8A0EDEFB-AA11-4CDF-922A-724AC62E9F06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48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6A7CCC1F-0114-4AFA-A11D-B496DFFDD58B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9" name="Resim 48">
              <a:hlinkClick r:id="rId7" action="ppaction://hlinksldjump"/>
              <a:extLst>
                <a:ext uri="{FF2B5EF4-FFF2-40B4-BE49-F238E27FC236}">
                  <a16:creationId xmlns:a16="http://schemas.microsoft.com/office/drawing/2014/main" id="{B02A5A24-68E6-4B22-B093-129EADDB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A464D054-0D6D-4929-B0FE-F0284F5A2113}"/>
              </a:ext>
            </a:extLst>
          </p:cNvPr>
          <p:cNvSpPr txBox="1">
            <a:spLocks/>
          </p:cNvSpPr>
          <p:nvPr/>
        </p:nvSpPr>
        <p:spPr>
          <a:xfrm>
            <a:off x="0" y="658353"/>
            <a:ext cx="12192000" cy="8459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Verilen kavramın yönetimin karar alma süreçlerini etkileyen unsurlardan </a:t>
            </a:r>
            <a:b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daha çok hangisi ile ilgili olduğunu bularak işaretleyiniz.</a:t>
            </a:r>
          </a:p>
        </p:txBody>
      </p:sp>
      <p:sp>
        <p:nvSpPr>
          <p:cNvPr id="51" name="Eylem Düğmesi: Girişe Git 5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AF02B898-BB36-4C10-B45B-7031250EAB78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/>
          </a:p>
        </p:txBody>
      </p:sp>
      <p:sp>
        <p:nvSpPr>
          <p:cNvPr id="52" name="Serbest Form: Şekil 51">
            <a:extLst>
              <a:ext uri="{FF2B5EF4-FFF2-40B4-BE49-F238E27FC236}">
                <a16:creationId xmlns:a16="http://schemas.microsoft.com/office/drawing/2014/main" id="{0977901C-6FE7-48F6-A06C-48E2B09F734B}"/>
              </a:ext>
            </a:extLst>
          </p:cNvPr>
          <p:cNvSpPr/>
          <p:nvPr/>
        </p:nvSpPr>
        <p:spPr>
          <a:xfrm>
            <a:off x="5594779" y="3392607"/>
            <a:ext cx="720000" cy="2256025"/>
          </a:xfrm>
          <a:custGeom>
            <a:avLst/>
            <a:gdLst>
              <a:gd name="connsiteX0" fmla="*/ 270264 w 720000"/>
              <a:gd name="connsiteY0" fmla="*/ 0 h 2256025"/>
              <a:gd name="connsiteX1" fmla="*/ 471228 w 720000"/>
              <a:gd name="connsiteY1" fmla="*/ 0 h 2256025"/>
              <a:gd name="connsiteX2" fmla="*/ 521471 w 720000"/>
              <a:gd name="connsiteY2" fmla="*/ 50243 h 2256025"/>
              <a:gd name="connsiteX3" fmla="*/ 521471 w 720000"/>
              <a:gd name="connsiteY3" fmla="*/ 1560974 h 2256025"/>
              <a:gd name="connsiteX4" fmla="*/ 518755 w 720000"/>
              <a:gd name="connsiteY4" fmla="*/ 1574426 h 2256025"/>
              <a:gd name="connsiteX5" fmla="*/ 561280 w 720000"/>
              <a:gd name="connsiteY5" fmla="*/ 1597507 h 2256025"/>
              <a:gd name="connsiteX6" fmla="*/ 720000 w 720000"/>
              <a:gd name="connsiteY6" fmla="*/ 1896025 h 2256025"/>
              <a:gd name="connsiteX7" fmla="*/ 360000 w 720000"/>
              <a:gd name="connsiteY7" fmla="*/ 2256025 h 2256025"/>
              <a:gd name="connsiteX8" fmla="*/ 0 w 720000"/>
              <a:gd name="connsiteY8" fmla="*/ 1896025 h 2256025"/>
              <a:gd name="connsiteX9" fmla="*/ 219872 w 720000"/>
              <a:gd name="connsiteY9" fmla="*/ 1564316 h 2256025"/>
              <a:gd name="connsiteX10" fmla="*/ 220663 w 720000"/>
              <a:gd name="connsiteY10" fmla="*/ 1564156 h 2256025"/>
              <a:gd name="connsiteX11" fmla="*/ 220021 w 720000"/>
              <a:gd name="connsiteY11" fmla="*/ 1560974 h 2256025"/>
              <a:gd name="connsiteX12" fmla="*/ 220021 w 720000"/>
              <a:gd name="connsiteY12" fmla="*/ 50243 h 2256025"/>
              <a:gd name="connsiteX13" fmla="*/ 270264 w 720000"/>
              <a:gd name="connsiteY13" fmla="*/ 0 h 2256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0000" h="2256025">
                <a:moveTo>
                  <a:pt x="270264" y="0"/>
                </a:moveTo>
                <a:lnTo>
                  <a:pt x="471228" y="0"/>
                </a:lnTo>
                <a:cubicBezTo>
                  <a:pt x="498976" y="0"/>
                  <a:pt x="521471" y="22495"/>
                  <a:pt x="521471" y="50243"/>
                </a:cubicBezTo>
                <a:lnTo>
                  <a:pt x="521471" y="1560974"/>
                </a:lnTo>
                <a:lnTo>
                  <a:pt x="518755" y="1574426"/>
                </a:lnTo>
                <a:lnTo>
                  <a:pt x="561280" y="1597507"/>
                </a:lnTo>
                <a:cubicBezTo>
                  <a:pt x="657040" y="1662202"/>
                  <a:pt x="720000" y="1771761"/>
                  <a:pt x="720000" y="1896025"/>
                </a:cubicBezTo>
                <a:cubicBezTo>
                  <a:pt x="720000" y="2094848"/>
                  <a:pt x="558823" y="2256025"/>
                  <a:pt x="360000" y="2256025"/>
                </a:cubicBezTo>
                <a:cubicBezTo>
                  <a:pt x="161177" y="2256025"/>
                  <a:pt x="0" y="2094848"/>
                  <a:pt x="0" y="1896025"/>
                </a:cubicBezTo>
                <a:cubicBezTo>
                  <a:pt x="0" y="1746908"/>
                  <a:pt x="90662" y="1618966"/>
                  <a:pt x="219872" y="1564316"/>
                </a:cubicBezTo>
                <a:lnTo>
                  <a:pt x="220663" y="1564156"/>
                </a:lnTo>
                <a:lnTo>
                  <a:pt x="220021" y="1560974"/>
                </a:lnTo>
                <a:lnTo>
                  <a:pt x="220021" y="50243"/>
                </a:lnTo>
                <a:cubicBezTo>
                  <a:pt x="220021" y="22495"/>
                  <a:pt x="242516" y="0"/>
                  <a:pt x="270264" y="0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r-TR"/>
          </a:p>
        </p:txBody>
      </p:sp>
      <p:pic>
        <p:nvPicPr>
          <p:cNvPr id="53" name="geri sayma">
            <a:hlinkClick r:id="" action="ppaction://media"/>
            <a:extLst>
              <a:ext uri="{FF2B5EF4-FFF2-40B4-BE49-F238E27FC236}">
                <a16:creationId xmlns:a16="http://schemas.microsoft.com/office/drawing/2014/main" id="{3424BC70-92D2-4FE8-B190-79B6492EDC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79194" y="5278309"/>
            <a:ext cx="176331" cy="1763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4" name="Dikdörtgen 53">
            <a:extLst>
              <a:ext uri="{FF2B5EF4-FFF2-40B4-BE49-F238E27FC236}">
                <a16:creationId xmlns:a16="http://schemas.microsoft.com/office/drawing/2014/main" id="{CF7C1431-E2C5-42D9-ACA5-4866EE70AD6F}"/>
              </a:ext>
            </a:extLst>
          </p:cNvPr>
          <p:cNvSpPr/>
          <p:nvPr/>
        </p:nvSpPr>
        <p:spPr>
          <a:xfrm>
            <a:off x="5875525" y="343665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5" name="Dikdörtgen 54">
            <a:extLst>
              <a:ext uri="{FF2B5EF4-FFF2-40B4-BE49-F238E27FC236}">
                <a16:creationId xmlns:a16="http://schemas.microsoft.com/office/drawing/2014/main" id="{7C9FFC25-B576-4E32-8350-94D572BC0BA3}"/>
              </a:ext>
            </a:extLst>
          </p:cNvPr>
          <p:cNvSpPr/>
          <p:nvPr/>
        </p:nvSpPr>
        <p:spPr>
          <a:xfrm>
            <a:off x="5875525" y="349174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6" name="Dikdörtgen 55">
            <a:extLst>
              <a:ext uri="{FF2B5EF4-FFF2-40B4-BE49-F238E27FC236}">
                <a16:creationId xmlns:a16="http://schemas.microsoft.com/office/drawing/2014/main" id="{8BA2EC3B-A00F-40D2-89F0-A91A0B317B4F}"/>
              </a:ext>
            </a:extLst>
          </p:cNvPr>
          <p:cNvSpPr/>
          <p:nvPr/>
        </p:nvSpPr>
        <p:spPr>
          <a:xfrm>
            <a:off x="5875525" y="354683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7" name="Dikdörtgen 56">
            <a:extLst>
              <a:ext uri="{FF2B5EF4-FFF2-40B4-BE49-F238E27FC236}">
                <a16:creationId xmlns:a16="http://schemas.microsoft.com/office/drawing/2014/main" id="{6211D47C-A38C-4C60-8A64-2CB9A12A17CE}"/>
              </a:ext>
            </a:extLst>
          </p:cNvPr>
          <p:cNvSpPr/>
          <p:nvPr/>
        </p:nvSpPr>
        <p:spPr>
          <a:xfrm>
            <a:off x="5875525" y="360192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Dikdörtgen 57">
            <a:extLst>
              <a:ext uri="{FF2B5EF4-FFF2-40B4-BE49-F238E27FC236}">
                <a16:creationId xmlns:a16="http://schemas.microsoft.com/office/drawing/2014/main" id="{DB619EB3-DC74-444F-A63A-B4A8FCCA1F04}"/>
              </a:ext>
            </a:extLst>
          </p:cNvPr>
          <p:cNvSpPr/>
          <p:nvPr/>
        </p:nvSpPr>
        <p:spPr>
          <a:xfrm>
            <a:off x="5875525" y="365701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0F1C4574-A1D8-4F3C-B03C-CCD10FA8DFA6}"/>
              </a:ext>
            </a:extLst>
          </p:cNvPr>
          <p:cNvSpPr/>
          <p:nvPr/>
        </p:nvSpPr>
        <p:spPr>
          <a:xfrm>
            <a:off x="5875525" y="371210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Dikdörtgen 59">
            <a:extLst>
              <a:ext uri="{FF2B5EF4-FFF2-40B4-BE49-F238E27FC236}">
                <a16:creationId xmlns:a16="http://schemas.microsoft.com/office/drawing/2014/main" id="{A2BA80FD-E489-4762-8C3A-7D8CD5D056E2}"/>
              </a:ext>
            </a:extLst>
          </p:cNvPr>
          <p:cNvSpPr/>
          <p:nvPr/>
        </p:nvSpPr>
        <p:spPr>
          <a:xfrm>
            <a:off x="5875525" y="376719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Dikdörtgen 60">
            <a:extLst>
              <a:ext uri="{FF2B5EF4-FFF2-40B4-BE49-F238E27FC236}">
                <a16:creationId xmlns:a16="http://schemas.microsoft.com/office/drawing/2014/main" id="{EF3117F8-D72F-40B5-A08F-5A35E28D7A8B}"/>
              </a:ext>
            </a:extLst>
          </p:cNvPr>
          <p:cNvSpPr/>
          <p:nvPr/>
        </p:nvSpPr>
        <p:spPr>
          <a:xfrm>
            <a:off x="5875525" y="382228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2" name="Dikdörtgen 61">
            <a:extLst>
              <a:ext uri="{FF2B5EF4-FFF2-40B4-BE49-F238E27FC236}">
                <a16:creationId xmlns:a16="http://schemas.microsoft.com/office/drawing/2014/main" id="{3886B072-6EBE-4DC9-9725-22BC9E355F38}"/>
              </a:ext>
            </a:extLst>
          </p:cNvPr>
          <p:cNvSpPr/>
          <p:nvPr/>
        </p:nvSpPr>
        <p:spPr>
          <a:xfrm>
            <a:off x="5875525" y="387737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3" name="Dikdörtgen 62">
            <a:extLst>
              <a:ext uri="{FF2B5EF4-FFF2-40B4-BE49-F238E27FC236}">
                <a16:creationId xmlns:a16="http://schemas.microsoft.com/office/drawing/2014/main" id="{ACE09277-E882-448F-96CA-78C6B4A4210E}"/>
              </a:ext>
            </a:extLst>
          </p:cNvPr>
          <p:cNvSpPr/>
          <p:nvPr/>
        </p:nvSpPr>
        <p:spPr>
          <a:xfrm>
            <a:off x="5875525" y="393245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4" name="Dikdörtgen 63">
            <a:extLst>
              <a:ext uri="{FF2B5EF4-FFF2-40B4-BE49-F238E27FC236}">
                <a16:creationId xmlns:a16="http://schemas.microsoft.com/office/drawing/2014/main" id="{7D646C8E-C5A1-46E5-BA86-A39E76C7A914}"/>
              </a:ext>
            </a:extLst>
          </p:cNvPr>
          <p:cNvSpPr/>
          <p:nvPr/>
        </p:nvSpPr>
        <p:spPr>
          <a:xfrm>
            <a:off x="5875525" y="398754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5" name="Dikdörtgen 64">
            <a:extLst>
              <a:ext uri="{FF2B5EF4-FFF2-40B4-BE49-F238E27FC236}">
                <a16:creationId xmlns:a16="http://schemas.microsoft.com/office/drawing/2014/main" id="{ECBE0AAB-4117-47BC-8FCD-B6FBAE3FFE2E}"/>
              </a:ext>
            </a:extLst>
          </p:cNvPr>
          <p:cNvSpPr/>
          <p:nvPr/>
        </p:nvSpPr>
        <p:spPr>
          <a:xfrm>
            <a:off x="5875525" y="404263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6" name="Dikdörtgen 65">
            <a:extLst>
              <a:ext uri="{FF2B5EF4-FFF2-40B4-BE49-F238E27FC236}">
                <a16:creationId xmlns:a16="http://schemas.microsoft.com/office/drawing/2014/main" id="{1A637013-FD52-4D0C-8A7D-56A60F3A0576}"/>
              </a:ext>
            </a:extLst>
          </p:cNvPr>
          <p:cNvSpPr/>
          <p:nvPr/>
        </p:nvSpPr>
        <p:spPr>
          <a:xfrm>
            <a:off x="5875525" y="409772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7" name="Dikdörtgen 66">
            <a:extLst>
              <a:ext uri="{FF2B5EF4-FFF2-40B4-BE49-F238E27FC236}">
                <a16:creationId xmlns:a16="http://schemas.microsoft.com/office/drawing/2014/main" id="{6C40E93D-837C-4D37-85D0-501124CF8916}"/>
              </a:ext>
            </a:extLst>
          </p:cNvPr>
          <p:cNvSpPr/>
          <p:nvPr/>
        </p:nvSpPr>
        <p:spPr>
          <a:xfrm>
            <a:off x="5875525" y="415281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8" name="Dikdörtgen 67">
            <a:extLst>
              <a:ext uri="{FF2B5EF4-FFF2-40B4-BE49-F238E27FC236}">
                <a16:creationId xmlns:a16="http://schemas.microsoft.com/office/drawing/2014/main" id="{DE2F047B-179E-4821-8CA8-1C7D26BCBBC1}"/>
              </a:ext>
            </a:extLst>
          </p:cNvPr>
          <p:cNvSpPr/>
          <p:nvPr/>
        </p:nvSpPr>
        <p:spPr>
          <a:xfrm>
            <a:off x="5875525" y="420790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9" name="Dikdörtgen 68">
            <a:extLst>
              <a:ext uri="{FF2B5EF4-FFF2-40B4-BE49-F238E27FC236}">
                <a16:creationId xmlns:a16="http://schemas.microsoft.com/office/drawing/2014/main" id="{D2639BE2-6FF7-4FA7-B9E0-E8C39385CE82}"/>
              </a:ext>
            </a:extLst>
          </p:cNvPr>
          <p:cNvSpPr/>
          <p:nvPr/>
        </p:nvSpPr>
        <p:spPr>
          <a:xfrm>
            <a:off x="5875525" y="426299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0" name="Dikdörtgen 69">
            <a:extLst>
              <a:ext uri="{FF2B5EF4-FFF2-40B4-BE49-F238E27FC236}">
                <a16:creationId xmlns:a16="http://schemas.microsoft.com/office/drawing/2014/main" id="{10060C9E-2EFA-4DAC-82A7-33B88624AC9D}"/>
              </a:ext>
            </a:extLst>
          </p:cNvPr>
          <p:cNvSpPr/>
          <p:nvPr/>
        </p:nvSpPr>
        <p:spPr>
          <a:xfrm>
            <a:off x="5875525" y="431808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1" name="Dikdörtgen 70">
            <a:extLst>
              <a:ext uri="{FF2B5EF4-FFF2-40B4-BE49-F238E27FC236}">
                <a16:creationId xmlns:a16="http://schemas.microsoft.com/office/drawing/2014/main" id="{ADB94BB9-816C-42E3-8793-8BDA0A4FF9E0}"/>
              </a:ext>
            </a:extLst>
          </p:cNvPr>
          <p:cNvSpPr/>
          <p:nvPr/>
        </p:nvSpPr>
        <p:spPr>
          <a:xfrm>
            <a:off x="5875525" y="437317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2" name="Dikdörtgen 71">
            <a:extLst>
              <a:ext uri="{FF2B5EF4-FFF2-40B4-BE49-F238E27FC236}">
                <a16:creationId xmlns:a16="http://schemas.microsoft.com/office/drawing/2014/main" id="{2CC73723-C5FE-4DBF-88B6-71D3DF9F95F0}"/>
              </a:ext>
            </a:extLst>
          </p:cNvPr>
          <p:cNvSpPr/>
          <p:nvPr/>
        </p:nvSpPr>
        <p:spPr>
          <a:xfrm>
            <a:off x="5875525" y="442826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Dikdörtgen 72">
            <a:extLst>
              <a:ext uri="{FF2B5EF4-FFF2-40B4-BE49-F238E27FC236}">
                <a16:creationId xmlns:a16="http://schemas.microsoft.com/office/drawing/2014/main" id="{658466F2-4885-4B9B-871C-81ED31172C70}"/>
              </a:ext>
            </a:extLst>
          </p:cNvPr>
          <p:cNvSpPr/>
          <p:nvPr/>
        </p:nvSpPr>
        <p:spPr>
          <a:xfrm>
            <a:off x="5875525" y="448334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4" name="Dikdörtgen 73">
            <a:extLst>
              <a:ext uri="{FF2B5EF4-FFF2-40B4-BE49-F238E27FC236}">
                <a16:creationId xmlns:a16="http://schemas.microsoft.com/office/drawing/2014/main" id="{27DA29A1-B29F-476D-8704-DFAB3692F51F}"/>
              </a:ext>
            </a:extLst>
          </p:cNvPr>
          <p:cNvSpPr/>
          <p:nvPr/>
        </p:nvSpPr>
        <p:spPr>
          <a:xfrm>
            <a:off x="5875525" y="453843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5" name="Dikdörtgen 74">
            <a:extLst>
              <a:ext uri="{FF2B5EF4-FFF2-40B4-BE49-F238E27FC236}">
                <a16:creationId xmlns:a16="http://schemas.microsoft.com/office/drawing/2014/main" id="{65589FE2-80BC-4B5E-9ABA-7323A0C1F127}"/>
              </a:ext>
            </a:extLst>
          </p:cNvPr>
          <p:cNvSpPr/>
          <p:nvPr/>
        </p:nvSpPr>
        <p:spPr>
          <a:xfrm>
            <a:off x="5875525" y="459352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6" name="Dikdörtgen 75">
            <a:extLst>
              <a:ext uri="{FF2B5EF4-FFF2-40B4-BE49-F238E27FC236}">
                <a16:creationId xmlns:a16="http://schemas.microsoft.com/office/drawing/2014/main" id="{B6EF007B-9591-419A-B264-66FEEC250FCB}"/>
              </a:ext>
            </a:extLst>
          </p:cNvPr>
          <p:cNvSpPr/>
          <p:nvPr/>
        </p:nvSpPr>
        <p:spPr>
          <a:xfrm>
            <a:off x="5875525" y="464861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7" name="Dikdörtgen 76">
            <a:extLst>
              <a:ext uri="{FF2B5EF4-FFF2-40B4-BE49-F238E27FC236}">
                <a16:creationId xmlns:a16="http://schemas.microsoft.com/office/drawing/2014/main" id="{070DF354-3BC8-4573-AEA6-6C6F81BC08F7}"/>
              </a:ext>
            </a:extLst>
          </p:cNvPr>
          <p:cNvSpPr/>
          <p:nvPr/>
        </p:nvSpPr>
        <p:spPr>
          <a:xfrm>
            <a:off x="5875525" y="470370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8" name="Dikdörtgen 77">
            <a:extLst>
              <a:ext uri="{FF2B5EF4-FFF2-40B4-BE49-F238E27FC236}">
                <a16:creationId xmlns:a16="http://schemas.microsoft.com/office/drawing/2014/main" id="{79D359B6-B1B8-4947-9556-3E78E7B89B96}"/>
              </a:ext>
            </a:extLst>
          </p:cNvPr>
          <p:cNvSpPr/>
          <p:nvPr/>
        </p:nvSpPr>
        <p:spPr>
          <a:xfrm>
            <a:off x="5875525" y="475879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9" name="Dikdörtgen 78">
            <a:extLst>
              <a:ext uri="{FF2B5EF4-FFF2-40B4-BE49-F238E27FC236}">
                <a16:creationId xmlns:a16="http://schemas.microsoft.com/office/drawing/2014/main" id="{86F2BCFD-BF48-4E97-8F51-FD15F0F1BB36}"/>
              </a:ext>
            </a:extLst>
          </p:cNvPr>
          <p:cNvSpPr/>
          <p:nvPr/>
        </p:nvSpPr>
        <p:spPr>
          <a:xfrm>
            <a:off x="5875525" y="481388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0" name="Dikdörtgen 79">
            <a:extLst>
              <a:ext uri="{FF2B5EF4-FFF2-40B4-BE49-F238E27FC236}">
                <a16:creationId xmlns:a16="http://schemas.microsoft.com/office/drawing/2014/main" id="{A1E0EAC7-77B3-46A4-8B63-2E1BFD5861E2}"/>
              </a:ext>
            </a:extLst>
          </p:cNvPr>
          <p:cNvSpPr/>
          <p:nvPr/>
        </p:nvSpPr>
        <p:spPr>
          <a:xfrm>
            <a:off x="5875525" y="486896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0816A85B-D53D-4DEE-9092-D1260368433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94E3A2AA-C4F2-4A1B-B6D8-8CFA5A6C756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03A509A7-9A48-4886-9401-ABF57EA8DDC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D3E6E52-8589-4740-8EEF-7389B996169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A70C2AF-1F57-4337-9BC2-05D9B1341F1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AC8BEAA6-F8EF-4E3F-B169-266AE436EF1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0B043811-92E5-434B-86FC-65B214501FB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EC59833A-6FD8-4D68-B61D-52351E7CA9B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E438A763-7396-494B-8E59-2CC18231002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C02A18E1-68DE-4405-BF6D-78442260B45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34BEBA54-EED1-4F99-BB94-9CD1FA60D8A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54CCECFF-A1FE-4273-A229-3C8CF048F2B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DC16F8D-EA43-4AA8-A379-F475E6245B0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5602AB2-3CAA-48A9-83DB-EAFDF0F90E2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5ECAA96-9DF5-46EB-A4FA-022B3ED76C1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F79FC373-3C40-4599-B23E-F1B6C2FC167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5EF3308-8C3E-4691-BB89-DBFC0BFDC7E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436FE666-26D8-4A86-83D4-75F0BBDE325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21B744FC-F9FC-49F4-932F-B97D4118C41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E8C8B49-A110-4162-A3AB-2A2E2CC3CFA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8CC1CB38-7A1F-45BA-8FCB-D24FAE63FBB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5EE3E094-B1E1-4B86-B1FC-11E7B554FD4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7721556A-6760-4195-BF43-82969F30128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DDA5A655-329A-4FF8-8876-44C2D852C50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FE2F2B07-B597-4995-A31A-6C33DDF6F14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1E95FAE9-5A44-417A-9015-8CAFBCD1D94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A4037CD-25B5-4296-9F58-FE99773EB2E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68D11FE-D0E7-4065-B6C7-86C7272E66A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8837FD88-84BE-4E2E-9E24-A3A589F17FA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5ED3DE56-9500-4A4A-9018-6664690CFC8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344801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eri sayımşimşe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7500"/>
                            </p:stCondLst>
                            <p:childTnLst>
                              <p:par>
                                <p:cTn id="1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  <p:bldLst>
      <p:bldP spid="11" grpId="0" animBg="1"/>
      <p:bldP spid="13" grpId="0" animBg="1"/>
      <p:bldP spid="9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72DC8F94-4402-4CB5-AE86-BE6450087AA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ABF0CE1-51D4-479B-9AF8-21D8AF7B08E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152F93D-F040-4AB9-9508-2F551E8836D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4A6C831D-9C1E-4BF9-9BB3-52A1EA34047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10" name="Ok: Sol 9">
            <a:extLst>
              <a:ext uri="{FF2B5EF4-FFF2-40B4-BE49-F238E27FC236}">
                <a16:creationId xmlns:a16="http://schemas.microsoft.com/office/drawing/2014/main" id="{F24BEDAC-2653-48F4-91D6-432613D231D6}"/>
              </a:ext>
            </a:extLst>
          </p:cNvPr>
          <p:cNvSpPr/>
          <p:nvPr/>
        </p:nvSpPr>
        <p:spPr>
          <a:xfrm rot="18255468">
            <a:off x="3774751" y="2929877"/>
            <a:ext cx="1327978" cy="867964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Serbest Form: Şekil 10">
            <a:extLst>
              <a:ext uri="{FF2B5EF4-FFF2-40B4-BE49-F238E27FC236}">
                <a16:creationId xmlns:a16="http://schemas.microsoft.com/office/drawing/2014/main" id="{E6B4FFC5-981A-42C0-A197-B19607A90B09}"/>
              </a:ext>
            </a:extLst>
          </p:cNvPr>
          <p:cNvSpPr/>
          <p:nvPr/>
        </p:nvSpPr>
        <p:spPr>
          <a:xfrm>
            <a:off x="1271464" y="3922740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Millî Kimlik</a:t>
            </a:r>
          </a:p>
        </p:txBody>
      </p:sp>
      <p:sp>
        <p:nvSpPr>
          <p:cNvPr id="12" name="Ok: Sol 11">
            <a:extLst>
              <a:ext uri="{FF2B5EF4-FFF2-40B4-BE49-F238E27FC236}">
                <a16:creationId xmlns:a16="http://schemas.microsoft.com/office/drawing/2014/main" id="{8107DF96-779A-43AD-9D0A-6E975860A479}"/>
              </a:ext>
            </a:extLst>
          </p:cNvPr>
          <p:cNvSpPr/>
          <p:nvPr/>
        </p:nvSpPr>
        <p:spPr>
          <a:xfrm rot="13614760">
            <a:off x="7032353" y="2944464"/>
            <a:ext cx="1242032" cy="849826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Serbest Form: Şekil 12">
            <a:extLst>
              <a:ext uri="{FF2B5EF4-FFF2-40B4-BE49-F238E27FC236}">
                <a16:creationId xmlns:a16="http://schemas.microsoft.com/office/drawing/2014/main" id="{84059C23-C77B-4028-BB11-9757A87D247D}"/>
              </a:ext>
            </a:extLst>
          </p:cNvPr>
          <p:cNvSpPr/>
          <p:nvPr/>
        </p:nvSpPr>
        <p:spPr>
          <a:xfrm>
            <a:off x="7983427" y="3849807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Ekonomik Yapı</a:t>
            </a:r>
          </a:p>
        </p:txBody>
      </p:sp>
      <p:sp>
        <p:nvSpPr>
          <p:cNvPr id="9" name="Serbest Form: Şekil 8">
            <a:extLst>
              <a:ext uri="{FF2B5EF4-FFF2-40B4-BE49-F238E27FC236}">
                <a16:creationId xmlns:a16="http://schemas.microsoft.com/office/drawing/2014/main" id="{2548FE10-912A-42EC-A5BD-9E38944D151B}"/>
              </a:ext>
            </a:extLst>
          </p:cNvPr>
          <p:cNvSpPr/>
          <p:nvPr/>
        </p:nvSpPr>
        <p:spPr>
          <a:xfrm>
            <a:off x="1271460" y="1591836"/>
            <a:ext cx="9649081" cy="1442343"/>
          </a:xfrm>
          <a:custGeom>
            <a:avLst/>
            <a:gdLst>
              <a:gd name="connsiteX0" fmla="*/ 0 w 9649081"/>
              <a:gd name="connsiteY0" fmla="*/ 0 h 1442343"/>
              <a:gd name="connsiteX1" fmla="*/ 9408686 w 9649081"/>
              <a:gd name="connsiteY1" fmla="*/ 0 h 1442343"/>
              <a:gd name="connsiteX2" fmla="*/ 9649081 w 9649081"/>
              <a:gd name="connsiteY2" fmla="*/ 240395 h 1442343"/>
              <a:gd name="connsiteX3" fmla="*/ 9649081 w 9649081"/>
              <a:gd name="connsiteY3" fmla="*/ 1442343 h 1442343"/>
              <a:gd name="connsiteX4" fmla="*/ 9649081 w 9649081"/>
              <a:gd name="connsiteY4" fmla="*/ 1442343 h 1442343"/>
              <a:gd name="connsiteX5" fmla="*/ 240395 w 9649081"/>
              <a:gd name="connsiteY5" fmla="*/ 1442343 h 1442343"/>
              <a:gd name="connsiteX6" fmla="*/ 0 w 9649081"/>
              <a:gd name="connsiteY6" fmla="*/ 1201948 h 1442343"/>
              <a:gd name="connsiteX7" fmla="*/ 0 w 9649081"/>
              <a:gd name="connsiteY7" fmla="*/ 0 h 144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49081" h="1442343">
                <a:moveTo>
                  <a:pt x="0" y="0"/>
                </a:moveTo>
                <a:lnTo>
                  <a:pt x="9408686" y="0"/>
                </a:lnTo>
                <a:lnTo>
                  <a:pt x="9649081" y="240395"/>
                </a:lnTo>
                <a:lnTo>
                  <a:pt x="9649081" y="1442343"/>
                </a:lnTo>
                <a:lnTo>
                  <a:pt x="9649081" y="1442343"/>
                </a:lnTo>
                <a:lnTo>
                  <a:pt x="240395" y="1442343"/>
                </a:lnTo>
                <a:lnTo>
                  <a:pt x="0" y="120194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tx1"/>
            </a:solidFill>
            <a:prstDash val="lgDash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438" tIns="135438" rIns="135438" bIns="13543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 milletin kendine özgü dili, tarihi, kültürü, gelenekleri ve ortak değer yargılarıyla oluşan özellikler bütünü aşağıdakilerden hangisidir?</a:t>
            </a:r>
          </a:p>
        </p:txBody>
      </p:sp>
      <p:sp>
        <p:nvSpPr>
          <p:cNvPr id="46" name="Dikdörtgen 45">
            <a:extLst>
              <a:ext uri="{FF2B5EF4-FFF2-40B4-BE49-F238E27FC236}">
                <a16:creationId xmlns:a16="http://schemas.microsoft.com/office/drawing/2014/main" id="{1EF95EEC-DF4A-4AA1-B3AB-CA1F742589FD}"/>
              </a:ext>
            </a:extLst>
          </p:cNvPr>
          <p:cNvSpPr/>
          <p:nvPr/>
        </p:nvSpPr>
        <p:spPr>
          <a:xfrm>
            <a:off x="4541732" y="-86618"/>
            <a:ext cx="310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Hangisi?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47" name="Grup 46">
            <a:extLst>
              <a:ext uri="{FF2B5EF4-FFF2-40B4-BE49-F238E27FC236}">
                <a16:creationId xmlns:a16="http://schemas.microsoft.com/office/drawing/2014/main" id="{8A0EDEFB-AA11-4CDF-922A-724AC62E9F06}"/>
              </a:ext>
            </a:extLst>
          </p:cNvPr>
          <p:cNvGrpSpPr/>
          <p:nvPr/>
        </p:nvGrpSpPr>
        <p:grpSpPr>
          <a:xfrm>
            <a:off x="5160319" y="6013073"/>
            <a:ext cx="1871362" cy="818356"/>
            <a:chOff x="4784941" y="5969932"/>
            <a:chExt cx="1871362" cy="818356"/>
          </a:xfrm>
        </p:grpSpPr>
        <p:sp>
          <p:nvSpPr>
            <p:cNvPr id="48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6A7CCC1F-0114-4AFA-A11D-B496DFFDD58B}"/>
                </a:ext>
              </a:extLst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9" name="Resim 48">
              <a:hlinkClick r:id="rId7" action="ppaction://hlinksldjump"/>
              <a:extLst>
                <a:ext uri="{FF2B5EF4-FFF2-40B4-BE49-F238E27FC236}">
                  <a16:creationId xmlns:a16="http://schemas.microsoft.com/office/drawing/2014/main" id="{B02A5A24-68E6-4B22-B093-129EADDB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A464D054-0D6D-4929-B0FE-F0284F5A2113}"/>
              </a:ext>
            </a:extLst>
          </p:cNvPr>
          <p:cNvSpPr txBox="1">
            <a:spLocks/>
          </p:cNvSpPr>
          <p:nvPr/>
        </p:nvSpPr>
        <p:spPr>
          <a:xfrm>
            <a:off x="0" y="658353"/>
            <a:ext cx="12192000" cy="8459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Verilen kavramın yönetimin karar alma süreçlerini etkileyen unsurlardan </a:t>
            </a:r>
            <a:b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daha çok hangisi ile ilgili olduğunu bularak işaretleyiniz.</a:t>
            </a:r>
          </a:p>
        </p:txBody>
      </p:sp>
      <p:sp>
        <p:nvSpPr>
          <p:cNvPr id="51" name="Eylem Düğmesi: Girişe Git 50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736C5AAF-6F47-48E4-B7DE-BFE7FEA49D8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/>
          </a:p>
        </p:txBody>
      </p:sp>
      <p:sp>
        <p:nvSpPr>
          <p:cNvPr id="52" name="Serbest Form: Şekil 51">
            <a:extLst>
              <a:ext uri="{FF2B5EF4-FFF2-40B4-BE49-F238E27FC236}">
                <a16:creationId xmlns:a16="http://schemas.microsoft.com/office/drawing/2014/main" id="{DC9445AE-981F-40D9-BB08-9C8BBADE1446}"/>
              </a:ext>
            </a:extLst>
          </p:cNvPr>
          <p:cNvSpPr/>
          <p:nvPr/>
        </p:nvSpPr>
        <p:spPr>
          <a:xfrm>
            <a:off x="5594779" y="3392607"/>
            <a:ext cx="720000" cy="2256025"/>
          </a:xfrm>
          <a:custGeom>
            <a:avLst/>
            <a:gdLst>
              <a:gd name="connsiteX0" fmla="*/ 270264 w 720000"/>
              <a:gd name="connsiteY0" fmla="*/ 0 h 2256025"/>
              <a:gd name="connsiteX1" fmla="*/ 471228 w 720000"/>
              <a:gd name="connsiteY1" fmla="*/ 0 h 2256025"/>
              <a:gd name="connsiteX2" fmla="*/ 521471 w 720000"/>
              <a:gd name="connsiteY2" fmla="*/ 50243 h 2256025"/>
              <a:gd name="connsiteX3" fmla="*/ 521471 w 720000"/>
              <a:gd name="connsiteY3" fmla="*/ 1560974 h 2256025"/>
              <a:gd name="connsiteX4" fmla="*/ 518755 w 720000"/>
              <a:gd name="connsiteY4" fmla="*/ 1574426 h 2256025"/>
              <a:gd name="connsiteX5" fmla="*/ 561280 w 720000"/>
              <a:gd name="connsiteY5" fmla="*/ 1597507 h 2256025"/>
              <a:gd name="connsiteX6" fmla="*/ 720000 w 720000"/>
              <a:gd name="connsiteY6" fmla="*/ 1896025 h 2256025"/>
              <a:gd name="connsiteX7" fmla="*/ 360000 w 720000"/>
              <a:gd name="connsiteY7" fmla="*/ 2256025 h 2256025"/>
              <a:gd name="connsiteX8" fmla="*/ 0 w 720000"/>
              <a:gd name="connsiteY8" fmla="*/ 1896025 h 2256025"/>
              <a:gd name="connsiteX9" fmla="*/ 219872 w 720000"/>
              <a:gd name="connsiteY9" fmla="*/ 1564316 h 2256025"/>
              <a:gd name="connsiteX10" fmla="*/ 220663 w 720000"/>
              <a:gd name="connsiteY10" fmla="*/ 1564156 h 2256025"/>
              <a:gd name="connsiteX11" fmla="*/ 220021 w 720000"/>
              <a:gd name="connsiteY11" fmla="*/ 1560974 h 2256025"/>
              <a:gd name="connsiteX12" fmla="*/ 220021 w 720000"/>
              <a:gd name="connsiteY12" fmla="*/ 50243 h 2256025"/>
              <a:gd name="connsiteX13" fmla="*/ 270264 w 720000"/>
              <a:gd name="connsiteY13" fmla="*/ 0 h 2256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0000" h="2256025">
                <a:moveTo>
                  <a:pt x="270264" y="0"/>
                </a:moveTo>
                <a:lnTo>
                  <a:pt x="471228" y="0"/>
                </a:lnTo>
                <a:cubicBezTo>
                  <a:pt x="498976" y="0"/>
                  <a:pt x="521471" y="22495"/>
                  <a:pt x="521471" y="50243"/>
                </a:cubicBezTo>
                <a:lnTo>
                  <a:pt x="521471" y="1560974"/>
                </a:lnTo>
                <a:lnTo>
                  <a:pt x="518755" y="1574426"/>
                </a:lnTo>
                <a:lnTo>
                  <a:pt x="561280" y="1597507"/>
                </a:lnTo>
                <a:cubicBezTo>
                  <a:pt x="657040" y="1662202"/>
                  <a:pt x="720000" y="1771761"/>
                  <a:pt x="720000" y="1896025"/>
                </a:cubicBezTo>
                <a:cubicBezTo>
                  <a:pt x="720000" y="2094848"/>
                  <a:pt x="558823" y="2256025"/>
                  <a:pt x="360000" y="2256025"/>
                </a:cubicBezTo>
                <a:cubicBezTo>
                  <a:pt x="161177" y="2256025"/>
                  <a:pt x="0" y="2094848"/>
                  <a:pt x="0" y="1896025"/>
                </a:cubicBezTo>
                <a:cubicBezTo>
                  <a:pt x="0" y="1746908"/>
                  <a:pt x="90662" y="1618966"/>
                  <a:pt x="219872" y="1564316"/>
                </a:cubicBezTo>
                <a:lnTo>
                  <a:pt x="220663" y="1564156"/>
                </a:lnTo>
                <a:lnTo>
                  <a:pt x="220021" y="1560974"/>
                </a:lnTo>
                <a:lnTo>
                  <a:pt x="220021" y="50243"/>
                </a:lnTo>
                <a:cubicBezTo>
                  <a:pt x="220021" y="22495"/>
                  <a:pt x="242516" y="0"/>
                  <a:pt x="270264" y="0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r-TR"/>
          </a:p>
        </p:txBody>
      </p:sp>
      <p:pic>
        <p:nvPicPr>
          <p:cNvPr id="53" name="geri sayma">
            <a:hlinkClick r:id="" action="ppaction://media"/>
            <a:extLst>
              <a:ext uri="{FF2B5EF4-FFF2-40B4-BE49-F238E27FC236}">
                <a16:creationId xmlns:a16="http://schemas.microsoft.com/office/drawing/2014/main" id="{BC470BA7-532E-4C77-B15F-86A2271E1D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79194" y="5278309"/>
            <a:ext cx="176331" cy="1763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4" name="Dikdörtgen 53">
            <a:extLst>
              <a:ext uri="{FF2B5EF4-FFF2-40B4-BE49-F238E27FC236}">
                <a16:creationId xmlns:a16="http://schemas.microsoft.com/office/drawing/2014/main" id="{1D7F38CB-CEEE-4BC8-8136-A3204C483E13}"/>
              </a:ext>
            </a:extLst>
          </p:cNvPr>
          <p:cNvSpPr/>
          <p:nvPr/>
        </p:nvSpPr>
        <p:spPr>
          <a:xfrm>
            <a:off x="5875525" y="343665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5" name="Dikdörtgen 54">
            <a:extLst>
              <a:ext uri="{FF2B5EF4-FFF2-40B4-BE49-F238E27FC236}">
                <a16:creationId xmlns:a16="http://schemas.microsoft.com/office/drawing/2014/main" id="{269CC337-EA82-4C60-89E3-593089A9CFAB}"/>
              </a:ext>
            </a:extLst>
          </p:cNvPr>
          <p:cNvSpPr/>
          <p:nvPr/>
        </p:nvSpPr>
        <p:spPr>
          <a:xfrm>
            <a:off x="5875525" y="349174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6" name="Dikdörtgen 55">
            <a:extLst>
              <a:ext uri="{FF2B5EF4-FFF2-40B4-BE49-F238E27FC236}">
                <a16:creationId xmlns:a16="http://schemas.microsoft.com/office/drawing/2014/main" id="{A5343FF3-D602-4E4D-BCFD-D7C3EBAFA383}"/>
              </a:ext>
            </a:extLst>
          </p:cNvPr>
          <p:cNvSpPr/>
          <p:nvPr/>
        </p:nvSpPr>
        <p:spPr>
          <a:xfrm>
            <a:off x="5875525" y="354683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7" name="Dikdörtgen 56">
            <a:extLst>
              <a:ext uri="{FF2B5EF4-FFF2-40B4-BE49-F238E27FC236}">
                <a16:creationId xmlns:a16="http://schemas.microsoft.com/office/drawing/2014/main" id="{1FA91A5B-E5B0-4E6D-BBE3-A0CF5699F41A}"/>
              </a:ext>
            </a:extLst>
          </p:cNvPr>
          <p:cNvSpPr/>
          <p:nvPr/>
        </p:nvSpPr>
        <p:spPr>
          <a:xfrm>
            <a:off x="5875525" y="360192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Dikdörtgen 57">
            <a:extLst>
              <a:ext uri="{FF2B5EF4-FFF2-40B4-BE49-F238E27FC236}">
                <a16:creationId xmlns:a16="http://schemas.microsoft.com/office/drawing/2014/main" id="{F971297F-13F8-4D87-A6AD-5D045136507F}"/>
              </a:ext>
            </a:extLst>
          </p:cNvPr>
          <p:cNvSpPr/>
          <p:nvPr/>
        </p:nvSpPr>
        <p:spPr>
          <a:xfrm>
            <a:off x="5875525" y="365701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2DA8EC99-97C6-46B8-BE51-093495B90F6D}"/>
              </a:ext>
            </a:extLst>
          </p:cNvPr>
          <p:cNvSpPr/>
          <p:nvPr/>
        </p:nvSpPr>
        <p:spPr>
          <a:xfrm>
            <a:off x="5875525" y="371210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Dikdörtgen 59">
            <a:extLst>
              <a:ext uri="{FF2B5EF4-FFF2-40B4-BE49-F238E27FC236}">
                <a16:creationId xmlns:a16="http://schemas.microsoft.com/office/drawing/2014/main" id="{238FC000-45E3-4C17-A76B-4F2AB75446AB}"/>
              </a:ext>
            </a:extLst>
          </p:cNvPr>
          <p:cNvSpPr/>
          <p:nvPr/>
        </p:nvSpPr>
        <p:spPr>
          <a:xfrm>
            <a:off x="5875525" y="376719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Dikdörtgen 60">
            <a:extLst>
              <a:ext uri="{FF2B5EF4-FFF2-40B4-BE49-F238E27FC236}">
                <a16:creationId xmlns:a16="http://schemas.microsoft.com/office/drawing/2014/main" id="{82B4FA6B-6E04-401B-BA8B-570B5E34E15C}"/>
              </a:ext>
            </a:extLst>
          </p:cNvPr>
          <p:cNvSpPr/>
          <p:nvPr/>
        </p:nvSpPr>
        <p:spPr>
          <a:xfrm>
            <a:off x="5875525" y="382228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2" name="Dikdörtgen 61">
            <a:extLst>
              <a:ext uri="{FF2B5EF4-FFF2-40B4-BE49-F238E27FC236}">
                <a16:creationId xmlns:a16="http://schemas.microsoft.com/office/drawing/2014/main" id="{2C186848-5153-4862-9B66-8726C524CE98}"/>
              </a:ext>
            </a:extLst>
          </p:cNvPr>
          <p:cNvSpPr/>
          <p:nvPr/>
        </p:nvSpPr>
        <p:spPr>
          <a:xfrm>
            <a:off x="5875525" y="387737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3" name="Dikdörtgen 62">
            <a:extLst>
              <a:ext uri="{FF2B5EF4-FFF2-40B4-BE49-F238E27FC236}">
                <a16:creationId xmlns:a16="http://schemas.microsoft.com/office/drawing/2014/main" id="{7A16B910-97B7-4BEC-BC8F-FB4D67FA1241}"/>
              </a:ext>
            </a:extLst>
          </p:cNvPr>
          <p:cNvSpPr/>
          <p:nvPr/>
        </p:nvSpPr>
        <p:spPr>
          <a:xfrm>
            <a:off x="5875525" y="393245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4" name="Dikdörtgen 63">
            <a:extLst>
              <a:ext uri="{FF2B5EF4-FFF2-40B4-BE49-F238E27FC236}">
                <a16:creationId xmlns:a16="http://schemas.microsoft.com/office/drawing/2014/main" id="{3E5B1304-B944-4384-8C0F-CC2E2CC8C4E1}"/>
              </a:ext>
            </a:extLst>
          </p:cNvPr>
          <p:cNvSpPr/>
          <p:nvPr/>
        </p:nvSpPr>
        <p:spPr>
          <a:xfrm>
            <a:off x="5875525" y="398754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5" name="Dikdörtgen 64">
            <a:extLst>
              <a:ext uri="{FF2B5EF4-FFF2-40B4-BE49-F238E27FC236}">
                <a16:creationId xmlns:a16="http://schemas.microsoft.com/office/drawing/2014/main" id="{B5B2E252-C0E0-4871-A2B3-D4737E2DBE7F}"/>
              </a:ext>
            </a:extLst>
          </p:cNvPr>
          <p:cNvSpPr/>
          <p:nvPr/>
        </p:nvSpPr>
        <p:spPr>
          <a:xfrm>
            <a:off x="5875525" y="404263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6" name="Dikdörtgen 65">
            <a:extLst>
              <a:ext uri="{FF2B5EF4-FFF2-40B4-BE49-F238E27FC236}">
                <a16:creationId xmlns:a16="http://schemas.microsoft.com/office/drawing/2014/main" id="{FA9E53A5-294C-4EFD-AF44-639C530DEE91}"/>
              </a:ext>
            </a:extLst>
          </p:cNvPr>
          <p:cNvSpPr/>
          <p:nvPr/>
        </p:nvSpPr>
        <p:spPr>
          <a:xfrm>
            <a:off x="5875525" y="409772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7" name="Dikdörtgen 66">
            <a:extLst>
              <a:ext uri="{FF2B5EF4-FFF2-40B4-BE49-F238E27FC236}">
                <a16:creationId xmlns:a16="http://schemas.microsoft.com/office/drawing/2014/main" id="{B16DEBBE-04AF-4F1E-8635-F498BE171B3F}"/>
              </a:ext>
            </a:extLst>
          </p:cNvPr>
          <p:cNvSpPr/>
          <p:nvPr/>
        </p:nvSpPr>
        <p:spPr>
          <a:xfrm>
            <a:off x="5875525" y="415281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8" name="Dikdörtgen 67">
            <a:extLst>
              <a:ext uri="{FF2B5EF4-FFF2-40B4-BE49-F238E27FC236}">
                <a16:creationId xmlns:a16="http://schemas.microsoft.com/office/drawing/2014/main" id="{F9D1B695-78D6-406F-A271-EBC0123963F6}"/>
              </a:ext>
            </a:extLst>
          </p:cNvPr>
          <p:cNvSpPr/>
          <p:nvPr/>
        </p:nvSpPr>
        <p:spPr>
          <a:xfrm>
            <a:off x="5875525" y="420790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9" name="Dikdörtgen 68">
            <a:extLst>
              <a:ext uri="{FF2B5EF4-FFF2-40B4-BE49-F238E27FC236}">
                <a16:creationId xmlns:a16="http://schemas.microsoft.com/office/drawing/2014/main" id="{500720C6-DAB0-4AAF-B261-0EBEA839B091}"/>
              </a:ext>
            </a:extLst>
          </p:cNvPr>
          <p:cNvSpPr/>
          <p:nvPr/>
        </p:nvSpPr>
        <p:spPr>
          <a:xfrm>
            <a:off x="5875525" y="426299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0" name="Dikdörtgen 69">
            <a:extLst>
              <a:ext uri="{FF2B5EF4-FFF2-40B4-BE49-F238E27FC236}">
                <a16:creationId xmlns:a16="http://schemas.microsoft.com/office/drawing/2014/main" id="{16FD7CB2-0FA3-46AE-9A12-27C7522804D2}"/>
              </a:ext>
            </a:extLst>
          </p:cNvPr>
          <p:cNvSpPr/>
          <p:nvPr/>
        </p:nvSpPr>
        <p:spPr>
          <a:xfrm>
            <a:off x="5875525" y="431808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1" name="Dikdörtgen 70">
            <a:extLst>
              <a:ext uri="{FF2B5EF4-FFF2-40B4-BE49-F238E27FC236}">
                <a16:creationId xmlns:a16="http://schemas.microsoft.com/office/drawing/2014/main" id="{077DCF6B-E77B-4693-ACCA-EF11CC205DBB}"/>
              </a:ext>
            </a:extLst>
          </p:cNvPr>
          <p:cNvSpPr/>
          <p:nvPr/>
        </p:nvSpPr>
        <p:spPr>
          <a:xfrm>
            <a:off x="5875525" y="437317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2" name="Dikdörtgen 71">
            <a:extLst>
              <a:ext uri="{FF2B5EF4-FFF2-40B4-BE49-F238E27FC236}">
                <a16:creationId xmlns:a16="http://schemas.microsoft.com/office/drawing/2014/main" id="{788044C9-5292-48F3-A4CE-0B9BD902059E}"/>
              </a:ext>
            </a:extLst>
          </p:cNvPr>
          <p:cNvSpPr/>
          <p:nvPr/>
        </p:nvSpPr>
        <p:spPr>
          <a:xfrm>
            <a:off x="5875525" y="442826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Dikdörtgen 72">
            <a:extLst>
              <a:ext uri="{FF2B5EF4-FFF2-40B4-BE49-F238E27FC236}">
                <a16:creationId xmlns:a16="http://schemas.microsoft.com/office/drawing/2014/main" id="{423537ED-E4CF-40CE-9FD9-44613AD56094}"/>
              </a:ext>
            </a:extLst>
          </p:cNvPr>
          <p:cNvSpPr/>
          <p:nvPr/>
        </p:nvSpPr>
        <p:spPr>
          <a:xfrm>
            <a:off x="5875525" y="448334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4" name="Dikdörtgen 73">
            <a:extLst>
              <a:ext uri="{FF2B5EF4-FFF2-40B4-BE49-F238E27FC236}">
                <a16:creationId xmlns:a16="http://schemas.microsoft.com/office/drawing/2014/main" id="{1040BFAA-1FDA-46D2-9A50-CACEAE1256CE}"/>
              </a:ext>
            </a:extLst>
          </p:cNvPr>
          <p:cNvSpPr/>
          <p:nvPr/>
        </p:nvSpPr>
        <p:spPr>
          <a:xfrm>
            <a:off x="5875525" y="453843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5" name="Dikdörtgen 74">
            <a:extLst>
              <a:ext uri="{FF2B5EF4-FFF2-40B4-BE49-F238E27FC236}">
                <a16:creationId xmlns:a16="http://schemas.microsoft.com/office/drawing/2014/main" id="{BC6E94E3-6140-4445-B62F-B73718B8AB63}"/>
              </a:ext>
            </a:extLst>
          </p:cNvPr>
          <p:cNvSpPr/>
          <p:nvPr/>
        </p:nvSpPr>
        <p:spPr>
          <a:xfrm>
            <a:off x="5875525" y="459352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6" name="Dikdörtgen 75">
            <a:extLst>
              <a:ext uri="{FF2B5EF4-FFF2-40B4-BE49-F238E27FC236}">
                <a16:creationId xmlns:a16="http://schemas.microsoft.com/office/drawing/2014/main" id="{CEF119E2-39C1-4668-8198-07F2F3DAE032}"/>
              </a:ext>
            </a:extLst>
          </p:cNvPr>
          <p:cNvSpPr/>
          <p:nvPr/>
        </p:nvSpPr>
        <p:spPr>
          <a:xfrm>
            <a:off x="5875525" y="464861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7" name="Dikdörtgen 76">
            <a:extLst>
              <a:ext uri="{FF2B5EF4-FFF2-40B4-BE49-F238E27FC236}">
                <a16:creationId xmlns:a16="http://schemas.microsoft.com/office/drawing/2014/main" id="{036EE7DC-C514-47DD-BE08-C5AB69C1F935}"/>
              </a:ext>
            </a:extLst>
          </p:cNvPr>
          <p:cNvSpPr/>
          <p:nvPr/>
        </p:nvSpPr>
        <p:spPr>
          <a:xfrm>
            <a:off x="5875525" y="470370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8" name="Dikdörtgen 77">
            <a:extLst>
              <a:ext uri="{FF2B5EF4-FFF2-40B4-BE49-F238E27FC236}">
                <a16:creationId xmlns:a16="http://schemas.microsoft.com/office/drawing/2014/main" id="{DBEABC6B-6416-4AB6-9944-547E48E39D4A}"/>
              </a:ext>
            </a:extLst>
          </p:cNvPr>
          <p:cNvSpPr/>
          <p:nvPr/>
        </p:nvSpPr>
        <p:spPr>
          <a:xfrm>
            <a:off x="5875525" y="475879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9" name="Dikdörtgen 78">
            <a:extLst>
              <a:ext uri="{FF2B5EF4-FFF2-40B4-BE49-F238E27FC236}">
                <a16:creationId xmlns:a16="http://schemas.microsoft.com/office/drawing/2014/main" id="{02DA897E-F82D-41D1-9412-180605793272}"/>
              </a:ext>
            </a:extLst>
          </p:cNvPr>
          <p:cNvSpPr/>
          <p:nvPr/>
        </p:nvSpPr>
        <p:spPr>
          <a:xfrm>
            <a:off x="5875525" y="481388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0" name="Dikdörtgen 79">
            <a:extLst>
              <a:ext uri="{FF2B5EF4-FFF2-40B4-BE49-F238E27FC236}">
                <a16:creationId xmlns:a16="http://schemas.microsoft.com/office/drawing/2014/main" id="{4E2E05AA-20D8-40EB-8B5B-7B8AEAE2B8F7}"/>
              </a:ext>
            </a:extLst>
          </p:cNvPr>
          <p:cNvSpPr/>
          <p:nvPr/>
        </p:nvSpPr>
        <p:spPr>
          <a:xfrm>
            <a:off x="5875525" y="486896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6E34029-D370-47C3-94FE-5322E5A2F0DB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D305D88-146C-46B3-8B46-2CE7F4BEBA88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67BFE40-F4C8-46C4-BA86-1AA76D99CF9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5D1E3289-9297-464F-8462-4E463F1B996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AFDCDA2C-EFE4-4F91-8921-3EAE0D21A6B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DF4B923B-0F3F-49FD-823D-CC0AF8D0B33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C9D3631-01D6-44DE-AA81-302CE27E573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E51B7286-0BB4-42CC-8839-8FBE1BE238E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796E9454-D735-4AB0-B433-AD5E782B1D3D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50F7EBE3-62E9-41B6-A93A-DA451334E17B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C415A239-4156-477A-95A8-02288167AEE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A229D43-6B38-4C95-97C1-A6338A936DE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2026001-BC57-4409-B069-D254567AF15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3895A7C-AC83-4E5C-A292-BE05F489BF2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472B2D56-971C-471B-B866-EBB2D96A8F6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22435EA3-CEAB-48FE-8962-EB00AEEA1D3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1B5B7D1-9A28-4130-B91A-13069722A05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01BFCCD-B8A4-49F8-A3AC-85AEC736C07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0980E3A-BDB3-49BB-80EE-F3D698054A8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45E89C5-124C-4F20-B620-235286EC26C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4C5826FB-FE6E-46E3-A06D-F99E6230349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7EFC980-0B00-4E50-B51E-7835FD78AEA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A7272FB4-A44B-4102-A7EA-A5A1748485BD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B2B7D86C-8CEC-4043-BDAF-98ABA749F63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F54D94E-094A-4FA6-A3D7-8D5A630E02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B0480392-B046-496A-B336-C302EEBB0A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2B607C5-0D20-4A4D-A357-43EF1B84F3D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B78D81F-CB5A-4EFC-9C83-C3AA1E6299E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E31BF094-FC8F-4EFA-8302-82EE782E05D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BD5D3594-ADF8-4618-B6EF-E47405F28E5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331008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eri sayımşimşe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7500"/>
                            </p:stCondLst>
                            <p:childTnLst>
                              <p:par>
                                <p:cTn id="1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  <p:bldLst>
      <p:bldP spid="11" grpId="0" animBg="1"/>
      <p:bldP spid="13" grpId="0" animBg="1"/>
      <p:bldP spid="9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>
            <a:extLst>
              <a:ext uri="{FF2B5EF4-FFF2-40B4-BE49-F238E27FC236}">
                <a16:creationId xmlns:a16="http://schemas.microsoft.com/office/drawing/2014/main" id="{72DC8F94-4402-4CB5-AE86-BE6450087AA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ABF0CE1-51D4-479B-9AF8-21D8AF7B08E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152F93D-F040-4AB9-9508-2F551E8836D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5" name="Dikdörtgen 4">
              <a:extLst>
                <a:ext uri="{FF2B5EF4-FFF2-40B4-BE49-F238E27FC236}">
                  <a16:creationId xmlns:a16="http://schemas.microsoft.com/office/drawing/2014/main" id="{4A6C831D-9C1E-4BF9-9BB3-52A1EA34047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10" name="Ok: Sol 9">
            <a:extLst>
              <a:ext uri="{FF2B5EF4-FFF2-40B4-BE49-F238E27FC236}">
                <a16:creationId xmlns:a16="http://schemas.microsoft.com/office/drawing/2014/main" id="{F24BEDAC-2653-48F4-91D6-432613D231D6}"/>
              </a:ext>
            </a:extLst>
          </p:cNvPr>
          <p:cNvSpPr/>
          <p:nvPr/>
        </p:nvSpPr>
        <p:spPr>
          <a:xfrm rot="18255468">
            <a:off x="3774751" y="2929877"/>
            <a:ext cx="1327978" cy="867964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1" name="Serbest Form: Şekil 10">
            <a:extLst>
              <a:ext uri="{FF2B5EF4-FFF2-40B4-BE49-F238E27FC236}">
                <a16:creationId xmlns:a16="http://schemas.microsoft.com/office/drawing/2014/main" id="{E6B4FFC5-981A-42C0-A197-B19607A90B09}"/>
              </a:ext>
            </a:extLst>
          </p:cNvPr>
          <p:cNvSpPr/>
          <p:nvPr/>
        </p:nvSpPr>
        <p:spPr>
          <a:xfrm>
            <a:off x="1271464" y="3922740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Yalnızca savaş dönemlerinde silah kuşanmaktan ibarettir.</a:t>
            </a:r>
          </a:p>
        </p:txBody>
      </p:sp>
      <p:sp>
        <p:nvSpPr>
          <p:cNvPr id="12" name="Ok: Sol 11">
            <a:extLst>
              <a:ext uri="{FF2B5EF4-FFF2-40B4-BE49-F238E27FC236}">
                <a16:creationId xmlns:a16="http://schemas.microsoft.com/office/drawing/2014/main" id="{8107DF96-779A-43AD-9D0A-6E975860A479}"/>
              </a:ext>
            </a:extLst>
          </p:cNvPr>
          <p:cNvSpPr/>
          <p:nvPr/>
        </p:nvSpPr>
        <p:spPr>
          <a:xfrm rot="13614760">
            <a:off x="7032353" y="2944464"/>
            <a:ext cx="1242032" cy="849826"/>
          </a:xfrm>
          <a:prstGeom prst="leftArrow">
            <a:avLst>
              <a:gd name="adj1" fmla="val 60000"/>
              <a:gd name="adj2" fmla="val 5000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13" name="Serbest Form: Şekil 12">
            <a:extLst>
              <a:ext uri="{FF2B5EF4-FFF2-40B4-BE49-F238E27FC236}">
                <a16:creationId xmlns:a16="http://schemas.microsoft.com/office/drawing/2014/main" id="{84059C23-C77B-4028-BB11-9757A87D247D}"/>
              </a:ext>
            </a:extLst>
          </p:cNvPr>
          <p:cNvSpPr/>
          <p:nvPr/>
        </p:nvSpPr>
        <p:spPr>
          <a:xfrm>
            <a:off x="7983427" y="3849807"/>
            <a:ext cx="2893213" cy="2314571"/>
          </a:xfrm>
          <a:custGeom>
            <a:avLst/>
            <a:gdLst>
              <a:gd name="connsiteX0" fmla="*/ 0 w 2893213"/>
              <a:gd name="connsiteY0" fmla="*/ 231457 h 2314571"/>
              <a:gd name="connsiteX1" fmla="*/ 231457 w 2893213"/>
              <a:gd name="connsiteY1" fmla="*/ 0 h 2314571"/>
              <a:gd name="connsiteX2" fmla="*/ 2661756 w 2893213"/>
              <a:gd name="connsiteY2" fmla="*/ 0 h 2314571"/>
              <a:gd name="connsiteX3" fmla="*/ 2893213 w 2893213"/>
              <a:gd name="connsiteY3" fmla="*/ 231457 h 2314571"/>
              <a:gd name="connsiteX4" fmla="*/ 2893213 w 2893213"/>
              <a:gd name="connsiteY4" fmla="*/ 2083114 h 2314571"/>
              <a:gd name="connsiteX5" fmla="*/ 2661756 w 2893213"/>
              <a:gd name="connsiteY5" fmla="*/ 2314571 h 2314571"/>
              <a:gd name="connsiteX6" fmla="*/ 231457 w 2893213"/>
              <a:gd name="connsiteY6" fmla="*/ 2314571 h 2314571"/>
              <a:gd name="connsiteX7" fmla="*/ 0 w 2893213"/>
              <a:gd name="connsiteY7" fmla="*/ 2083114 h 2314571"/>
              <a:gd name="connsiteX8" fmla="*/ 0 w 2893213"/>
              <a:gd name="connsiteY8" fmla="*/ 231457 h 2314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3213" h="2314571">
                <a:moveTo>
                  <a:pt x="0" y="231457"/>
                </a:moveTo>
                <a:cubicBezTo>
                  <a:pt x="0" y="103627"/>
                  <a:pt x="103627" y="0"/>
                  <a:pt x="231457" y="0"/>
                </a:cubicBezTo>
                <a:lnTo>
                  <a:pt x="2661756" y="0"/>
                </a:lnTo>
                <a:cubicBezTo>
                  <a:pt x="2789586" y="0"/>
                  <a:pt x="2893213" y="103627"/>
                  <a:pt x="2893213" y="231457"/>
                </a:cubicBezTo>
                <a:lnTo>
                  <a:pt x="2893213" y="2083114"/>
                </a:lnTo>
                <a:cubicBezTo>
                  <a:pt x="2893213" y="2210944"/>
                  <a:pt x="2789586" y="2314571"/>
                  <a:pt x="2661756" y="2314571"/>
                </a:cubicBezTo>
                <a:lnTo>
                  <a:pt x="231457" y="2314571"/>
                </a:lnTo>
                <a:cubicBezTo>
                  <a:pt x="103627" y="2314571"/>
                  <a:pt x="0" y="2210944"/>
                  <a:pt x="0" y="2083114"/>
                </a:cubicBezTo>
                <a:lnTo>
                  <a:pt x="0" y="231457"/>
                </a:lnTo>
                <a:close/>
              </a:path>
            </a:pathLst>
          </a:custGeom>
          <a:ln w="76200">
            <a:solidFill>
              <a:schemeClr val="tx2"/>
            </a:solidFill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28751" tIns="128751" rIns="128751" bIns="12875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Barış zamanında da ülkeye karşı vatandaşlık sorumluluklarını yerine getirmeyi kapsar.</a:t>
            </a:r>
          </a:p>
        </p:txBody>
      </p:sp>
      <p:sp>
        <p:nvSpPr>
          <p:cNvPr id="9" name="Serbest Form: Şekil 8">
            <a:extLst>
              <a:ext uri="{FF2B5EF4-FFF2-40B4-BE49-F238E27FC236}">
                <a16:creationId xmlns:a16="http://schemas.microsoft.com/office/drawing/2014/main" id="{2548FE10-912A-42EC-A5BD-9E38944D151B}"/>
              </a:ext>
            </a:extLst>
          </p:cNvPr>
          <p:cNvSpPr/>
          <p:nvPr/>
        </p:nvSpPr>
        <p:spPr>
          <a:xfrm>
            <a:off x="1271460" y="1591836"/>
            <a:ext cx="9649081" cy="1442343"/>
          </a:xfrm>
          <a:custGeom>
            <a:avLst/>
            <a:gdLst>
              <a:gd name="connsiteX0" fmla="*/ 0 w 9649081"/>
              <a:gd name="connsiteY0" fmla="*/ 0 h 1442343"/>
              <a:gd name="connsiteX1" fmla="*/ 9408686 w 9649081"/>
              <a:gd name="connsiteY1" fmla="*/ 0 h 1442343"/>
              <a:gd name="connsiteX2" fmla="*/ 9649081 w 9649081"/>
              <a:gd name="connsiteY2" fmla="*/ 240395 h 1442343"/>
              <a:gd name="connsiteX3" fmla="*/ 9649081 w 9649081"/>
              <a:gd name="connsiteY3" fmla="*/ 1442343 h 1442343"/>
              <a:gd name="connsiteX4" fmla="*/ 9649081 w 9649081"/>
              <a:gd name="connsiteY4" fmla="*/ 1442343 h 1442343"/>
              <a:gd name="connsiteX5" fmla="*/ 240395 w 9649081"/>
              <a:gd name="connsiteY5" fmla="*/ 1442343 h 1442343"/>
              <a:gd name="connsiteX6" fmla="*/ 0 w 9649081"/>
              <a:gd name="connsiteY6" fmla="*/ 1201948 h 1442343"/>
              <a:gd name="connsiteX7" fmla="*/ 0 w 9649081"/>
              <a:gd name="connsiteY7" fmla="*/ 0 h 144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49081" h="1442343">
                <a:moveTo>
                  <a:pt x="0" y="0"/>
                </a:moveTo>
                <a:lnTo>
                  <a:pt x="9408686" y="0"/>
                </a:lnTo>
                <a:lnTo>
                  <a:pt x="9649081" y="240395"/>
                </a:lnTo>
                <a:lnTo>
                  <a:pt x="9649081" y="1442343"/>
                </a:lnTo>
                <a:lnTo>
                  <a:pt x="9649081" y="1442343"/>
                </a:lnTo>
                <a:lnTo>
                  <a:pt x="240395" y="1442343"/>
                </a:lnTo>
                <a:lnTo>
                  <a:pt x="0" y="120194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tx1"/>
            </a:solidFill>
            <a:prstDash val="lgDash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438" tIns="135438" rIns="135438" bIns="13543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Vatanseverlik kavramı ile ilgili aşağıdakilerden hangisi söylenebilir?</a:t>
            </a:r>
            <a:endParaRPr lang="tr-TR" sz="24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Dikdörtgen 45">
            <a:extLst>
              <a:ext uri="{FF2B5EF4-FFF2-40B4-BE49-F238E27FC236}">
                <a16:creationId xmlns:a16="http://schemas.microsoft.com/office/drawing/2014/main" id="{1EF95EEC-DF4A-4AA1-B3AB-CA1F742589FD}"/>
              </a:ext>
            </a:extLst>
          </p:cNvPr>
          <p:cNvSpPr/>
          <p:nvPr/>
        </p:nvSpPr>
        <p:spPr>
          <a:xfrm>
            <a:off x="4541732" y="-86618"/>
            <a:ext cx="310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Hangisi?</a:t>
            </a:r>
            <a:endParaRPr lang="tr-T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48" name="Grup 47">
            <a:extLst>
              <a:ext uri="{FF2B5EF4-FFF2-40B4-BE49-F238E27FC236}">
                <a16:creationId xmlns:a16="http://schemas.microsoft.com/office/drawing/2014/main" id="{DC5BE5ED-4704-4E81-97D8-5E869EB51263}"/>
              </a:ext>
            </a:extLst>
          </p:cNvPr>
          <p:cNvGrpSpPr/>
          <p:nvPr/>
        </p:nvGrpSpPr>
        <p:grpSpPr>
          <a:xfrm>
            <a:off x="5230900" y="5977820"/>
            <a:ext cx="1871362" cy="818356"/>
            <a:chOff x="5230900" y="5977820"/>
            <a:chExt cx="1871362" cy="818356"/>
          </a:xfrm>
        </p:grpSpPr>
        <p:sp>
          <p:nvSpPr>
            <p:cNvPr id="49" name="Google Shape;827;p11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F38F1D14-89CF-4A18-8761-94B3F1B44055}"/>
                </a:ext>
              </a:extLst>
            </p:cNvPr>
            <p:cNvSpPr/>
            <p:nvPr/>
          </p:nvSpPr>
          <p:spPr>
            <a:xfrm rot="10800000">
              <a:off x="5230900" y="5977820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Dikdörtgen 49">
              <a:hlinkClick r:id="rId7" action="ppaction://hlinksldjump"/>
              <a:extLst>
                <a:ext uri="{FF2B5EF4-FFF2-40B4-BE49-F238E27FC236}">
                  <a16:creationId xmlns:a16="http://schemas.microsoft.com/office/drawing/2014/main" id="{8C139BAB-948D-42FE-BE64-F29223D0A30B}"/>
                </a:ext>
              </a:extLst>
            </p:cNvPr>
            <p:cNvSpPr/>
            <p:nvPr/>
          </p:nvSpPr>
          <p:spPr>
            <a:xfrm>
              <a:off x="5295617" y="6222196"/>
              <a:ext cx="1508747" cy="36933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tr-TR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</a:rPr>
                <a:t>Seç Bakalım</a:t>
              </a:r>
              <a:endParaRPr lang="tr-T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endParaRPr>
            </a:p>
          </p:txBody>
        </p:sp>
      </p:grpSp>
      <p:sp>
        <p:nvSpPr>
          <p:cNvPr id="51" name="Eylem Düğmesi: Girişe Git 50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EBC84EE-3689-450A-83EB-CEA7CDF322BC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/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46E194AC-8FD5-4BFB-BFB0-D376E290BAC0}"/>
              </a:ext>
            </a:extLst>
          </p:cNvPr>
          <p:cNvSpPr txBox="1">
            <a:spLocks/>
          </p:cNvSpPr>
          <p:nvPr/>
        </p:nvSpPr>
        <p:spPr>
          <a:xfrm>
            <a:off x="0" y="658353"/>
            <a:ext cx="12192000" cy="84598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Verilen kavramın yönetimin karar alma süreçlerini etkileyen unsurlardan </a:t>
            </a:r>
            <a:b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daha çok hangisi ile ilgili olduğunu bularak işaretleyiniz.</a:t>
            </a:r>
          </a:p>
        </p:txBody>
      </p:sp>
      <p:sp>
        <p:nvSpPr>
          <p:cNvPr id="52" name="Serbest Form: Şekil 51">
            <a:extLst>
              <a:ext uri="{FF2B5EF4-FFF2-40B4-BE49-F238E27FC236}">
                <a16:creationId xmlns:a16="http://schemas.microsoft.com/office/drawing/2014/main" id="{C549DC07-1F4E-483B-B727-2D79BC28169E}"/>
              </a:ext>
            </a:extLst>
          </p:cNvPr>
          <p:cNvSpPr/>
          <p:nvPr/>
        </p:nvSpPr>
        <p:spPr>
          <a:xfrm>
            <a:off x="5594779" y="3392607"/>
            <a:ext cx="720000" cy="2256025"/>
          </a:xfrm>
          <a:custGeom>
            <a:avLst/>
            <a:gdLst>
              <a:gd name="connsiteX0" fmla="*/ 270264 w 720000"/>
              <a:gd name="connsiteY0" fmla="*/ 0 h 2256025"/>
              <a:gd name="connsiteX1" fmla="*/ 471228 w 720000"/>
              <a:gd name="connsiteY1" fmla="*/ 0 h 2256025"/>
              <a:gd name="connsiteX2" fmla="*/ 521471 w 720000"/>
              <a:gd name="connsiteY2" fmla="*/ 50243 h 2256025"/>
              <a:gd name="connsiteX3" fmla="*/ 521471 w 720000"/>
              <a:gd name="connsiteY3" fmla="*/ 1560974 h 2256025"/>
              <a:gd name="connsiteX4" fmla="*/ 518755 w 720000"/>
              <a:gd name="connsiteY4" fmla="*/ 1574426 h 2256025"/>
              <a:gd name="connsiteX5" fmla="*/ 561280 w 720000"/>
              <a:gd name="connsiteY5" fmla="*/ 1597507 h 2256025"/>
              <a:gd name="connsiteX6" fmla="*/ 720000 w 720000"/>
              <a:gd name="connsiteY6" fmla="*/ 1896025 h 2256025"/>
              <a:gd name="connsiteX7" fmla="*/ 360000 w 720000"/>
              <a:gd name="connsiteY7" fmla="*/ 2256025 h 2256025"/>
              <a:gd name="connsiteX8" fmla="*/ 0 w 720000"/>
              <a:gd name="connsiteY8" fmla="*/ 1896025 h 2256025"/>
              <a:gd name="connsiteX9" fmla="*/ 219872 w 720000"/>
              <a:gd name="connsiteY9" fmla="*/ 1564316 h 2256025"/>
              <a:gd name="connsiteX10" fmla="*/ 220663 w 720000"/>
              <a:gd name="connsiteY10" fmla="*/ 1564156 h 2256025"/>
              <a:gd name="connsiteX11" fmla="*/ 220021 w 720000"/>
              <a:gd name="connsiteY11" fmla="*/ 1560974 h 2256025"/>
              <a:gd name="connsiteX12" fmla="*/ 220021 w 720000"/>
              <a:gd name="connsiteY12" fmla="*/ 50243 h 2256025"/>
              <a:gd name="connsiteX13" fmla="*/ 270264 w 720000"/>
              <a:gd name="connsiteY13" fmla="*/ 0 h 2256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20000" h="2256025">
                <a:moveTo>
                  <a:pt x="270264" y="0"/>
                </a:moveTo>
                <a:lnTo>
                  <a:pt x="471228" y="0"/>
                </a:lnTo>
                <a:cubicBezTo>
                  <a:pt x="498976" y="0"/>
                  <a:pt x="521471" y="22495"/>
                  <a:pt x="521471" y="50243"/>
                </a:cubicBezTo>
                <a:lnTo>
                  <a:pt x="521471" y="1560974"/>
                </a:lnTo>
                <a:lnTo>
                  <a:pt x="518755" y="1574426"/>
                </a:lnTo>
                <a:lnTo>
                  <a:pt x="561280" y="1597507"/>
                </a:lnTo>
                <a:cubicBezTo>
                  <a:pt x="657040" y="1662202"/>
                  <a:pt x="720000" y="1771761"/>
                  <a:pt x="720000" y="1896025"/>
                </a:cubicBezTo>
                <a:cubicBezTo>
                  <a:pt x="720000" y="2094848"/>
                  <a:pt x="558823" y="2256025"/>
                  <a:pt x="360000" y="2256025"/>
                </a:cubicBezTo>
                <a:cubicBezTo>
                  <a:pt x="161177" y="2256025"/>
                  <a:pt x="0" y="2094848"/>
                  <a:pt x="0" y="1896025"/>
                </a:cubicBezTo>
                <a:cubicBezTo>
                  <a:pt x="0" y="1746908"/>
                  <a:pt x="90662" y="1618966"/>
                  <a:pt x="219872" y="1564316"/>
                </a:cubicBezTo>
                <a:lnTo>
                  <a:pt x="220663" y="1564156"/>
                </a:lnTo>
                <a:lnTo>
                  <a:pt x="220021" y="1560974"/>
                </a:lnTo>
                <a:lnTo>
                  <a:pt x="220021" y="50243"/>
                </a:lnTo>
                <a:cubicBezTo>
                  <a:pt x="220021" y="22495"/>
                  <a:pt x="242516" y="0"/>
                  <a:pt x="270264" y="0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r-TR"/>
          </a:p>
        </p:txBody>
      </p:sp>
      <p:pic>
        <p:nvPicPr>
          <p:cNvPr id="53" name="geri sayma">
            <a:hlinkClick r:id="" action="ppaction://media"/>
            <a:extLst>
              <a:ext uri="{FF2B5EF4-FFF2-40B4-BE49-F238E27FC236}">
                <a16:creationId xmlns:a16="http://schemas.microsoft.com/office/drawing/2014/main" id="{4952472E-17B3-4E81-97E5-7B922DD6BA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79194" y="5278309"/>
            <a:ext cx="176331" cy="17633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4" name="Dikdörtgen 53">
            <a:extLst>
              <a:ext uri="{FF2B5EF4-FFF2-40B4-BE49-F238E27FC236}">
                <a16:creationId xmlns:a16="http://schemas.microsoft.com/office/drawing/2014/main" id="{DC1D2800-6408-4D81-A9FB-7732A06F244F}"/>
              </a:ext>
            </a:extLst>
          </p:cNvPr>
          <p:cNvSpPr/>
          <p:nvPr/>
        </p:nvSpPr>
        <p:spPr>
          <a:xfrm>
            <a:off x="5875525" y="343665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5" name="Dikdörtgen 54">
            <a:extLst>
              <a:ext uri="{FF2B5EF4-FFF2-40B4-BE49-F238E27FC236}">
                <a16:creationId xmlns:a16="http://schemas.microsoft.com/office/drawing/2014/main" id="{B90E2534-E0BC-4ECE-A3EE-941663B0069C}"/>
              </a:ext>
            </a:extLst>
          </p:cNvPr>
          <p:cNvSpPr/>
          <p:nvPr/>
        </p:nvSpPr>
        <p:spPr>
          <a:xfrm>
            <a:off x="5875525" y="349174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6" name="Dikdörtgen 55">
            <a:extLst>
              <a:ext uri="{FF2B5EF4-FFF2-40B4-BE49-F238E27FC236}">
                <a16:creationId xmlns:a16="http://schemas.microsoft.com/office/drawing/2014/main" id="{1D746FEF-EEA1-4F76-B5F8-BCD0E5F77A03}"/>
              </a:ext>
            </a:extLst>
          </p:cNvPr>
          <p:cNvSpPr/>
          <p:nvPr/>
        </p:nvSpPr>
        <p:spPr>
          <a:xfrm>
            <a:off x="5875525" y="354683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7" name="Dikdörtgen 56">
            <a:extLst>
              <a:ext uri="{FF2B5EF4-FFF2-40B4-BE49-F238E27FC236}">
                <a16:creationId xmlns:a16="http://schemas.microsoft.com/office/drawing/2014/main" id="{3BA5EF4F-0649-488A-89CB-4CEBDD472022}"/>
              </a:ext>
            </a:extLst>
          </p:cNvPr>
          <p:cNvSpPr/>
          <p:nvPr/>
        </p:nvSpPr>
        <p:spPr>
          <a:xfrm>
            <a:off x="5875525" y="360192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Dikdörtgen 57">
            <a:extLst>
              <a:ext uri="{FF2B5EF4-FFF2-40B4-BE49-F238E27FC236}">
                <a16:creationId xmlns:a16="http://schemas.microsoft.com/office/drawing/2014/main" id="{EECB3DD9-6458-4CF0-9D5A-898E9078C847}"/>
              </a:ext>
            </a:extLst>
          </p:cNvPr>
          <p:cNvSpPr/>
          <p:nvPr/>
        </p:nvSpPr>
        <p:spPr>
          <a:xfrm>
            <a:off x="5875525" y="365701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Dikdörtgen 58">
            <a:extLst>
              <a:ext uri="{FF2B5EF4-FFF2-40B4-BE49-F238E27FC236}">
                <a16:creationId xmlns:a16="http://schemas.microsoft.com/office/drawing/2014/main" id="{5AB18BEF-D218-4138-B4D8-0BC5341259E0}"/>
              </a:ext>
            </a:extLst>
          </p:cNvPr>
          <p:cNvSpPr/>
          <p:nvPr/>
        </p:nvSpPr>
        <p:spPr>
          <a:xfrm>
            <a:off x="5875525" y="371210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Dikdörtgen 59">
            <a:extLst>
              <a:ext uri="{FF2B5EF4-FFF2-40B4-BE49-F238E27FC236}">
                <a16:creationId xmlns:a16="http://schemas.microsoft.com/office/drawing/2014/main" id="{D01E665C-C15E-4F8B-8A29-2D5FB51F3461}"/>
              </a:ext>
            </a:extLst>
          </p:cNvPr>
          <p:cNvSpPr/>
          <p:nvPr/>
        </p:nvSpPr>
        <p:spPr>
          <a:xfrm>
            <a:off x="5875525" y="376719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Dikdörtgen 60">
            <a:extLst>
              <a:ext uri="{FF2B5EF4-FFF2-40B4-BE49-F238E27FC236}">
                <a16:creationId xmlns:a16="http://schemas.microsoft.com/office/drawing/2014/main" id="{5DC01324-F7EC-43C6-9316-E37BB9B1FCDB}"/>
              </a:ext>
            </a:extLst>
          </p:cNvPr>
          <p:cNvSpPr/>
          <p:nvPr/>
        </p:nvSpPr>
        <p:spPr>
          <a:xfrm>
            <a:off x="5875525" y="382228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2" name="Dikdörtgen 61">
            <a:extLst>
              <a:ext uri="{FF2B5EF4-FFF2-40B4-BE49-F238E27FC236}">
                <a16:creationId xmlns:a16="http://schemas.microsoft.com/office/drawing/2014/main" id="{9FD5EB0B-C7E0-4E7A-8AAE-76BDCB3D6592}"/>
              </a:ext>
            </a:extLst>
          </p:cNvPr>
          <p:cNvSpPr/>
          <p:nvPr/>
        </p:nvSpPr>
        <p:spPr>
          <a:xfrm>
            <a:off x="5875525" y="387737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3" name="Dikdörtgen 62">
            <a:extLst>
              <a:ext uri="{FF2B5EF4-FFF2-40B4-BE49-F238E27FC236}">
                <a16:creationId xmlns:a16="http://schemas.microsoft.com/office/drawing/2014/main" id="{A7F4B2E5-F241-4BCC-97D3-14B2A1A44B09}"/>
              </a:ext>
            </a:extLst>
          </p:cNvPr>
          <p:cNvSpPr/>
          <p:nvPr/>
        </p:nvSpPr>
        <p:spPr>
          <a:xfrm>
            <a:off x="5875525" y="393245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4" name="Dikdörtgen 63">
            <a:extLst>
              <a:ext uri="{FF2B5EF4-FFF2-40B4-BE49-F238E27FC236}">
                <a16:creationId xmlns:a16="http://schemas.microsoft.com/office/drawing/2014/main" id="{46A49489-95ED-45F3-B087-7C6D00A44391}"/>
              </a:ext>
            </a:extLst>
          </p:cNvPr>
          <p:cNvSpPr/>
          <p:nvPr/>
        </p:nvSpPr>
        <p:spPr>
          <a:xfrm>
            <a:off x="5875525" y="398754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5" name="Dikdörtgen 64">
            <a:extLst>
              <a:ext uri="{FF2B5EF4-FFF2-40B4-BE49-F238E27FC236}">
                <a16:creationId xmlns:a16="http://schemas.microsoft.com/office/drawing/2014/main" id="{90D197F2-55CB-45EA-9BF1-8277646CC31D}"/>
              </a:ext>
            </a:extLst>
          </p:cNvPr>
          <p:cNvSpPr/>
          <p:nvPr/>
        </p:nvSpPr>
        <p:spPr>
          <a:xfrm>
            <a:off x="5875525" y="404263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6" name="Dikdörtgen 65">
            <a:extLst>
              <a:ext uri="{FF2B5EF4-FFF2-40B4-BE49-F238E27FC236}">
                <a16:creationId xmlns:a16="http://schemas.microsoft.com/office/drawing/2014/main" id="{F02D352A-8D81-4295-AAA9-EC6EA5E490B3}"/>
              </a:ext>
            </a:extLst>
          </p:cNvPr>
          <p:cNvSpPr/>
          <p:nvPr/>
        </p:nvSpPr>
        <p:spPr>
          <a:xfrm>
            <a:off x="5875525" y="409772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7" name="Dikdörtgen 66">
            <a:extLst>
              <a:ext uri="{FF2B5EF4-FFF2-40B4-BE49-F238E27FC236}">
                <a16:creationId xmlns:a16="http://schemas.microsoft.com/office/drawing/2014/main" id="{9B6ADACE-2630-43A7-BFF2-23E7BCDE2A1E}"/>
              </a:ext>
            </a:extLst>
          </p:cNvPr>
          <p:cNvSpPr/>
          <p:nvPr/>
        </p:nvSpPr>
        <p:spPr>
          <a:xfrm>
            <a:off x="5875525" y="415281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8" name="Dikdörtgen 67">
            <a:extLst>
              <a:ext uri="{FF2B5EF4-FFF2-40B4-BE49-F238E27FC236}">
                <a16:creationId xmlns:a16="http://schemas.microsoft.com/office/drawing/2014/main" id="{80FD687B-625C-4E9B-941C-2B6F57BFE2A0}"/>
              </a:ext>
            </a:extLst>
          </p:cNvPr>
          <p:cNvSpPr/>
          <p:nvPr/>
        </p:nvSpPr>
        <p:spPr>
          <a:xfrm>
            <a:off x="5875525" y="420790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9" name="Dikdörtgen 68">
            <a:extLst>
              <a:ext uri="{FF2B5EF4-FFF2-40B4-BE49-F238E27FC236}">
                <a16:creationId xmlns:a16="http://schemas.microsoft.com/office/drawing/2014/main" id="{50F5F92A-4291-4753-9716-2C86209B174D}"/>
              </a:ext>
            </a:extLst>
          </p:cNvPr>
          <p:cNvSpPr/>
          <p:nvPr/>
        </p:nvSpPr>
        <p:spPr>
          <a:xfrm>
            <a:off x="5875525" y="426299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0" name="Dikdörtgen 69">
            <a:extLst>
              <a:ext uri="{FF2B5EF4-FFF2-40B4-BE49-F238E27FC236}">
                <a16:creationId xmlns:a16="http://schemas.microsoft.com/office/drawing/2014/main" id="{E8CD0C83-AB5A-4A33-9070-44AE12CB43BF}"/>
              </a:ext>
            </a:extLst>
          </p:cNvPr>
          <p:cNvSpPr/>
          <p:nvPr/>
        </p:nvSpPr>
        <p:spPr>
          <a:xfrm>
            <a:off x="5875525" y="4318082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1" name="Dikdörtgen 70">
            <a:extLst>
              <a:ext uri="{FF2B5EF4-FFF2-40B4-BE49-F238E27FC236}">
                <a16:creationId xmlns:a16="http://schemas.microsoft.com/office/drawing/2014/main" id="{39AED082-369B-47CD-A0B3-408AAC515728}"/>
              </a:ext>
            </a:extLst>
          </p:cNvPr>
          <p:cNvSpPr/>
          <p:nvPr/>
        </p:nvSpPr>
        <p:spPr>
          <a:xfrm>
            <a:off x="5875525" y="4373171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2" name="Dikdörtgen 71">
            <a:extLst>
              <a:ext uri="{FF2B5EF4-FFF2-40B4-BE49-F238E27FC236}">
                <a16:creationId xmlns:a16="http://schemas.microsoft.com/office/drawing/2014/main" id="{B01291A0-960E-49A4-9143-845B1BBFE703}"/>
              </a:ext>
            </a:extLst>
          </p:cNvPr>
          <p:cNvSpPr/>
          <p:nvPr/>
        </p:nvSpPr>
        <p:spPr>
          <a:xfrm>
            <a:off x="5875525" y="4428260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Dikdörtgen 72">
            <a:extLst>
              <a:ext uri="{FF2B5EF4-FFF2-40B4-BE49-F238E27FC236}">
                <a16:creationId xmlns:a16="http://schemas.microsoft.com/office/drawing/2014/main" id="{79DDDA18-B723-431B-96EB-7AED0E603A91}"/>
              </a:ext>
            </a:extLst>
          </p:cNvPr>
          <p:cNvSpPr/>
          <p:nvPr/>
        </p:nvSpPr>
        <p:spPr>
          <a:xfrm>
            <a:off x="5875525" y="4483349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4" name="Dikdörtgen 73">
            <a:extLst>
              <a:ext uri="{FF2B5EF4-FFF2-40B4-BE49-F238E27FC236}">
                <a16:creationId xmlns:a16="http://schemas.microsoft.com/office/drawing/2014/main" id="{598F625E-E956-41E4-85AF-67AB1578A1F7}"/>
              </a:ext>
            </a:extLst>
          </p:cNvPr>
          <p:cNvSpPr/>
          <p:nvPr/>
        </p:nvSpPr>
        <p:spPr>
          <a:xfrm>
            <a:off x="5875525" y="4538438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5" name="Dikdörtgen 74">
            <a:extLst>
              <a:ext uri="{FF2B5EF4-FFF2-40B4-BE49-F238E27FC236}">
                <a16:creationId xmlns:a16="http://schemas.microsoft.com/office/drawing/2014/main" id="{0AFA75C8-1530-4E00-8778-EA9749CB4D94}"/>
              </a:ext>
            </a:extLst>
          </p:cNvPr>
          <p:cNvSpPr/>
          <p:nvPr/>
        </p:nvSpPr>
        <p:spPr>
          <a:xfrm>
            <a:off x="5875525" y="4593527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6" name="Dikdörtgen 75">
            <a:extLst>
              <a:ext uri="{FF2B5EF4-FFF2-40B4-BE49-F238E27FC236}">
                <a16:creationId xmlns:a16="http://schemas.microsoft.com/office/drawing/2014/main" id="{DDFBA89C-5BF7-43A7-A6D1-BC485CB51AED}"/>
              </a:ext>
            </a:extLst>
          </p:cNvPr>
          <p:cNvSpPr/>
          <p:nvPr/>
        </p:nvSpPr>
        <p:spPr>
          <a:xfrm>
            <a:off x="5875525" y="4648616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7" name="Dikdörtgen 76">
            <a:extLst>
              <a:ext uri="{FF2B5EF4-FFF2-40B4-BE49-F238E27FC236}">
                <a16:creationId xmlns:a16="http://schemas.microsoft.com/office/drawing/2014/main" id="{AF78063F-3183-4E70-9EEB-39DCCCD0B175}"/>
              </a:ext>
            </a:extLst>
          </p:cNvPr>
          <p:cNvSpPr/>
          <p:nvPr/>
        </p:nvSpPr>
        <p:spPr>
          <a:xfrm>
            <a:off x="5875525" y="470370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8" name="Dikdörtgen 77">
            <a:extLst>
              <a:ext uri="{FF2B5EF4-FFF2-40B4-BE49-F238E27FC236}">
                <a16:creationId xmlns:a16="http://schemas.microsoft.com/office/drawing/2014/main" id="{59F4C208-528D-4145-9183-5C0702770C95}"/>
              </a:ext>
            </a:extLst>
          </p:cNvPr>
          <p:cNvSpPr/>
          <p:nvPr/>
        </p:nvSpPr>
        <p:spPr>
          <a:xfrm>
            <a:off x="5875525" y="4758794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9" name="Dikdörtgen 78">
            <a:extLst>
              <a:ext uri="{FF2B5EF4-FFF2-40B4-BE49-F238E27FC236}">
                <a16:creationId xmlns:a16="http://schemas.microsoft.com/office/drawing/2014/main" id="{7A363876-56FF-4646-B528-4393E44E4F93}"/>
              </a:ext>
            </a:extLst>
          </p:cNvPr>
          <p:cNvSpPr/>
          <p:nvPr/>
        </p:nvSpPr>
        <p:spPr>
          <a:xfrm>
            <a:off x="5875525" y="4813883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0" name="Dikdörtgen 79">
            <a:extLst>
              <a:ext uri="{FF2B5EF4-FFF2-40B4-BE49-F238E27FC236}">
                <a16:creationId xmlns:a16="http://schemas.microsoft.com/office/drawing/2014/main" id="{C1CA4824-001B-446A-9A29-B61820400656}"/>
              </a:ext>
            </a:extLst>
          </p:cNvPr>
          <p:cNvSpPr/>
          <p:nvPr/>
        </p:nvSpPr>
        <p:spPr>
          <a:xfrm>
            <a:off x="5875525" y="4868965"/>
            <a:ext cx="180000" cy="4571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592EB21B-C592-447B-BC4D-D613E93139C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00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FBB09563-569D-4F67-A0BC-6A099A1AAF14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D01955FF-6CE9-453F-A8F5-78D90EA3602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7D7565D4-3461-4A3E-9ED1-744C24AE84C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631E04AC-61A5-4BF2-8DA4-E3784D866A1C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87E76003-1E6E-48E9-8333-8A52E85F0DAF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E2D2F052-2F07-4293-8A80-E4425129D724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F1EA8E4-129B-42EF-BF61-469C10C962C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C64C0851-C2D9-4F3C-B6AB-28B6FADF5E2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CF0024E0-8472-4484-9EE7-91CA66FE78D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A14DD30-516A-4FD0-9E2F-295AB3F44B01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6D02614-51C0-4DA7-82D7-3BD407E14989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407B727F-2C7A-40C0-AB80-A225B275DAC0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CACD501E-F452-46A5-A4D7-74B1C3EAEC88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23B3E9D2-7C73-4D74-B438-470BA384718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394C8576-21A3-4DAE-9B9E-AD53F4C83778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97A15066-7F19-4AC6-8A93-AA3DA7B894B6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4AC17D97-87EE-4693-A9C8-8CC2FC740EBE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FDF6971-07E0-4B4C-A63E-E7793FCF578A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D7E866AA-E097-4C03-88F5-4EE81C616758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42A7A8CF-2C90-4EA3-8363-2ACBD1CA18C8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C9478F4-578F-47EB-8A33-F7415EF8FC84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2B4106A-A8D7-4D30-A27C-E03DD4CBDD8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C3DE4FDF-2961-4664-BC60-A5483172E31D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34E0528-587D-43DE-87A8-5781159BB65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A56F8755-3DEC-4BF2-BF29-37DE5FFCB63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A495935-CAE7-40EF-A369-B47A24628025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267C181-92D0-49ED-9ECB-84CCECA89562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96058ABC-5B50-44AF-8D7E-8CB465004BA7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9B83DD4-589C-40AE-808B-1A7C2EAB35F3}"/>
              </a:ext>
            </a:extLst>
          </p:cNvPr>
          <p:cNvSpPr/>
          <p:nvPr/>
        </p:nvSpPr>
        <p:spPr>
          <a:xfrm>
            <a:off x="5714052" y="5009234"/>
            <a:ext cx="500066" cy="48976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08109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eri sayımşimşe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7500"/>
                            </p:stCondLst>
                            <p:childTnLst>
                              <p:par>
                                <p:cTn id="1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  <p:bldLst>
      <p:bldP spid="11" grpId="0" animBg="1"/>
      <p:bldP spid="13" grpId="0" animBg="1"/>
      <p:bldP spid="9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4874856-36B6-0387-6C63-208DD9C49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46977A59-7C52-3398-F021-8D1D8ACCCE1B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CA779DAC-803D-DB65-E30E-6C8F891C1FB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925E53A8-A1BC-DBE7-05D8-2F818345E421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76E387CA-2F1C-BE0C-37D7-DB09317FEB8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42" name="Eylem Düğmesi: Girişe Git 41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5E82C8D-0673-8E81-DD4C-61E011FD7124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Dikdörtgen 8">
            <a:extLst>
              <a:ext uri="{FF2B5EF4-FFF2-40B4-BE49-F238E27FC236}">
                <a16:creationId xmlns:a16="http://schemas.microsoft.com/office/drawing/2014/main" id="{A96CFF6D-438D-7B0D-E5D6-7CAE558E2BAC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DBFCDD6B-A0E6-EFD7-7476-1DFE5F5BAD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4776287"/>
              </p:ext>
            </p:extLst>
          </p:nvPr>
        </p:nvGraphicFramePr>
        <p:xfrm>
          <a:off x="-96688" y="1124744"/>
          <a:ext cx="7952432" cy="5085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Dikdörtgen 7">
            <a:extLst>
              <a:ext uri="{FF2B5EF4-FFF2-40B4-BE49-F238E27FC236}">
                <a16:creationId xmlns:a16="http://schemas.microsoft.com/office/drawing/2014/main" id="{FE110BC7-4B46-3049-7B19-069B88D28C42}"/>
              </a:ext>
            </a:extLst>
          </p:cNvPr>
          <p:cNvSpPr/>
          <p:nvPr/>
        </p:nvSpPr>
        <p:spPr>
          <a:xfrm>
            <a:off x="9120336" y="2708920"/>
            <a:ext cx="144016" cy="3672408"/>
          </a:xfrm>
          <a:prstGeom prst="rect">
            <a:avLst/>
          </a:prstGeom>
          <a:ln>
            <a:noFill/>
          </a:ln>
          <a:effectLst>
            <a:glow rad="101600">
              <a:schemeClr val="bg1">
                <a:lumMod val="65000"/>
                <a:alpha val="6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Dikdörtgen 6">
            <a:hlinkClick r:id="rId9" action="ppaction://hlinksldjump"/>
            <a:extLst>
              <a:ext uri="{FF2B5EF4-FFF2-40B4-BE49-F238E27FC236}">
                <a16:creationId xmlns:a16="http://schemas.microsoft.com/office/drawing/2014/main" id="{AA16562A-C697-0BAF-F3D3-669DC514A642}"/>
              </a:ext>
            </a:extLst>
          </p:cNvPr>
          <p:cNvSpPr/>
          <p:nvPr/>
        </p:nvSpPr>
        <p:spPr>
          <a:xfrm>
            <a:off x="7490129" y="2348880"/>
            <a:ext cx="3548446" cy="1196751"/>
          </a:xfrm>
          <a:prstGeom prst="stripedRightArrow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BAŞLA</a:t>
            </a:r>
          </a:p>
        </p:txBody>
      </p:sp>
    </p:spTree>
    <p:extLst>
      <p:ext uri="{BB962C8B-B14F-4D97-AF65-F5344CB8AC3E}">
        <p14:creationId xmlns:p14="http://schemas.microsoft.com/office/powerpoint/2010/main" val="4109131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3D007C99-3B92-68C4-1482-0D5A13620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751A1D95-D838-D6BF-F8AC-B6508F022AEE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AADBC589-11A2-946D-0FD5-445D886E3D4E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05F11A75-849D-E233-7B4E-E39E075ACFB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E7EB7AB2-A64C-DE6F-FB4D-8A2E40D99CBA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42" name="Eylem Düğmesi: Girişe Git 41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2BF32F8-6F2D-AB86-E697-AB6E465BC4EF}"/>
              </a:ext>
            </a:extLst>
          </p:cNvPr>
          <p:cNvSpPr/>
          <p:nvPr/>
        </p:nvSpPr>
        <p:spPr>
          <a:xfrm>
            <a:off x="325531" y="38792"/>
            <a:ext cx="722065" cy="589168"/>
          </a:xfrm>
          <a:prstGeom prst="actionButtonHome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93D7E64C-8023-A17B-4C90-64C4E20190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4"/>
          <a:stretch/>
        </p:blipFill>
        <p:spPr>
          <a:xfrm>
            <a:off x="0" y="711200"/>
            <a:ext cx="12192000" cy="7072602"/>
          </a:xfrm>
          <a:prstGeom prst="rect">
            <a:avLst/>
          </a:prstGeom>
        </p:spPr>
      </p:pic>
      <p:pic>
        <p:nvPicPr>
          <p:cNvPr id="8" name="Google Shape;97;p15">
            <a:extLst>
              <a:ext uri="{FF2B5EF4-FFF2-40B4-BE49-F238E27FC236}">
                <a16:creationId xmlns:a16="http://schemas.microsoft.com/office/drawing/2014/main" id="{E9D6889C-EAB6-3E4D-E640-47DBA1D94B6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b="60097"/>
          <a:stretch/>
        </p:blipFill>
        <p:spPr>
          <a:xfrm>
            <a:off x="0" y="5118100"/>
            <a:ext cx="12192000" cy="1912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Resim 9">
            <a:hlinkClick r:id="rId6" action="ppaction://hlinksldjump"/>
            <a:extLst>
              <a:ext uri="{FF2B5EF4-FFF2-40B4-BE49-F238E27FC236}">
                <a16:creationId xmlns:a16="http://schemas.microsoft.com/office/drawing/2014/main" id="{058D7D4B-2ABE-26E4-8115-0A2F8E03C9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207" y="908720"/>
            <a:ext cx="1080000" cy="1080000"/>
          </a:xfrm>
          <a:prstGeom prst="rect">
            <a:avLst/>
          </a:prstGeom>
        </p:spPr>
      </p:pic>
      <p:pic>
        <p:nvPicPr>
          <p:cNvPr id="12" name="Resim 11">
            <a:hlinkClick r:id="rId8" action="ppaction://hlinksldjump"/>
            <a:extLst>
              <a:ext uri="{FF2B5EF4-FFF2-40B4-BE49-F238E27FC236}">
                <a16:creationId xmlns:a16="http://schemas.microsoft.com/office/drawing/2014/main" id="{71403EDF-F372-3663-A105-B9D06CF4C2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7000" y="908720"/>
            <a:ext cx="1080000" cy="1080000"/>
          </a:xfrm>
          <a:prstGeom prst="rect">
            <a:avLst/>
          </a:prstGeom>
        </p:spPr>
      </p:pic>
      <p:pic>
        <p:nvPicPr>
          <p:cNvPr id="14" name="Resim 13">
            <a:hlinkClick r:id="rId10" action="ppaction://hlinksldjump"/>
            <a:extLst>
              <a:ext uri="{FF2B5EF4-FFF2-40B4-BE49-F238E27FC236}">
                <a16:creationId xmlns:a16="http://schemas.microsoft.com/office/drawing/2014/main" id="{82DE26C6-4298-A96A-5D3C-A9A57A2D39D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21044" y="908720"/>
            <a:ext cx="1080000" cy="1080000"/>
          </a:xfrm>
          <a:prstGeom prst="rect">
            <a:avLst/>
          </a:prstGeom>
        </p:spPr>
      </p:pic>
      <p:pic>
        <p:nvPicPr>
          <p:cNvPr id="16" name="Resim 15">
            <a:hlinkClick r:id="rId12" action="ppaction://hlinksldjump"/>
            <a:extLst>
              <a:ext uri="{FF2B5EF4-FFF2-40B4-BE49-F238E27FC236}">
                <a16:creationId xmlns:a16="http://schemas.microsoft.com/office/drawing/2014/main" id="{D38091CC-AF45-4ABE-4F5A-DDFCF452405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04766" y="908720"/>
            <a:ext cx="1080000" cy="1080000"/>
          </a:xfrm>
          <a:prstGeom prst="rect">
            <a:avLst/>
          </a:prstGeom>
        </p:spPr>
      </p:pic>
      <p:pic>
        <p:nvPicPr>
          <p:cNvPr id="18" name="Resim 17">
            <a:hlinkClick r:id="rId14" action="ppaction://hlinksldjump"/>
            <a:extLst>
              <a:ext uri="{FF2B5EF4-FFF2-40B4-BE49-F238E27FC236}">
                <a16:creationId xmlns:a16="http://schemas.microsoft.com/office/drawing/2014/main" id="{B44D9AE5-D8DB-2136-7F2D-761FAF43C9F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488488" y="900384"/>
            <a:ext cx="1080000" cy="1080000"/>
          </a:xfrm>
          <a:prstGeom prst="rect">
            <a:avLst/>
          </a:prstGeom>
        </p:spPr>
      </p:pic>
      <p:pic>
        <p:nvPicPr>
          <p:cNvPr id="20" name="Resim 19">
            <a:hlinkClick r:id="rId16" action="ppaction://hlinksldjump"/>
            <a:extLst>
              <a:ext uri="{FF2B5EF4-FFF2-40B4-BE49-F238E27FC236}">
                <a16:creationId xmlns:a16="http://schemas.microsoft.com/office/drawing/2014/main" id="{5C3C5405-D329-6454-9628-0C2CB67819B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4207" y="2040906"/>
            <a:ext cx="1080000" cy="1080000"/>
          </a:xfrm>
          <a:prstGeom prst="rect">
            <a:avLst/>
          </a:prstGeom>
        </p:spPr>
      </p:pic>
      <p:pic>
        <p:nvPicPr>
          <p:cNvPr id="22" name="Resim 21">
            <a:hlinkClick r:id="rId18" action="ppaction://hlinksldjump"/>
            <a:extLst>
              <a:ext uri="{FF2B5EF4-FFF2-40B4-BE49-F238E27FC236}">
                <a16:creationId xmlns:a16="http://schemas.microsoft.com/office/drawing/2014/main" id="{3EC6AFA2-6FFA-8E53-96AB-BFEA7C4D908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087000" y="2040906"/>
            <a:ext cx="1080000" cy="1080000"/>
          </a:xfrm>
          <a:prstGeom prst="rect">
            <a:avLst/>
          </a:prstGeom>
        </p:spPr>
      </p:pic>
      <p:pic>
        <p:nvPicPr>
          <p:cNvPr id="24" name="Resim 23">
            <a:hlinkClick r:id="rId20" action="ppaction://hlinksldjump"/>
            <a:extLst>
              <a:ext uri="{FF2B5EF4-FFF2-40B4-BE49-F238E27FC236}">
                <a16:creationId xmlns:a16="http://schemas.microsoft.com/office/drawing/2014/main" id="{B92B9B79-84D7-AA79-B2BE-6F859AD16A8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21044" y="2040906"/>
            <a:ext cx="1080000" cy="1080000"/>
          </a:xfrm>
          <a:prstGeom prst="rect">
            <a:avLst/>
          </a:prstGeom>
        </p:spPr>
      </p:pic>
      <p:pic>
        <p:nvPicPr>
          <p:cNvPr id="26" name="Resim 25">
            <a:hlinkClick r:id="rId22" action="ppaction://hlinksldjump"/>
            <a:extLst>
              <a:ext uri="{FF2B5EF4-FFF2-40B4-BE49-F238E27FC236}">
                <a16:creationId xmlns:a16="http://schemas.microsoft.com/office/drawing/2014/main" id="{ED7D4224-4512-68F8-1C34-187CFD894DF6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904766" y="2040906"/>
            <a:ext cx="1080000" cy="1080000"/>
          </a:xfrm>
          <a:prstGeom prst="rect">
            <a:avLst/>
          </a:prstGeom>
        </p:spPr>
      </p:pic>
      <p:pic>
        <p:nvPicPr>
          <p:cNvPr id="28" name="Resim 27">
            <a:hlinkClick r:id="rId24" action="ppaction://hlinksldjump"/>
            <a:extLst>
              <a:ext uri="{FF2B5EF4-FFF2-40B4-BE49-F238E27FC236}">
                <a16:creationId xmlns:a16="http://schemas.microsoft.com/office/drawing/2014/main" id="{6E7FA477-45CD-AA4C-5494-653452CC7757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488488" y="2040906"/>
            <a:ext cx="1080000" cy="1080000"/>
          </a:xfrm>
          <a:prstGeom prst="rect">
            <a:avLst/>
          </a:prstGeom>
        </p:spPr>
      </p:pic>
      <p:pic>
        <p:nvPicPr>
          <p:cNvPr id="30" name="Resim 29">
            <a:hlinkClick r:id="rId26" action="ppaction://hlinksldjump"/>
            <a:extLst>
              <a:ext uri="{FF2B5EF4-FFF2-40B4-BE49-F238E27FC236}">
                <a16:creationId xmlns:a16="http://schemas.microsoft.com/office/drawing/2014/main" id="{CF4C85C2-C516-11BC-EF1A-80E52A4106D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54207" y="3173091"/>
            <a:ext cx="1080000" cy="1080000"/>
          </a:xfrm>
          <a:prstGeom prst="rect">
            <a:avLst/>
          </a:prstGeom>
        </p:spPr>
      </p:pic>
      <p:pic>
        <p:nvPicPr>
          <p:cNvPr id="32" name="Resim 31">
            <a:hlinkClick r:id="rId28" action="ppaction://hlinksldjump"/>
            <a:extLst>
              <a:ext uri="{FF2B5EF4-FFF2-40B4-BE49-F238E27FC236}">
                <a16:creationId xmlns:a16="http://schemas.microsoft.com/office/drawing/2014/main" id="{650266F8-4695-5C07-6648-4F718CE3A815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087000" y="3173091"/>
            <a:ext cx="1080000" cy="1080000"/>
          </a:xfrm>
          <a:prstGeom prst="rect">
            <a:avLst/>
          </a:prstGeom>
        </p:spPr>
      </p:pic>
      <p:pic>
        <p:nvPicPr>
          <p:cNvPr id="34" name="Resim 33">
            <a:hlinkClick r:id="rId30" action="ppaction://hlinksldjump"/>
            <a:extLst>
              <a:ext uri="{FF2B5EF4-FFF2-40B4-BE49-F238E27FC236}">
                <a16:creationId xmlns:a16="http://schemas.microsoft.com/office/drawing/2014/main" id="{9C1B81A6-19A3-A35A-8F7B-355B4C670AC9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321044" y="3173091"/>
            <a:ext cx="1080000" cy="1080000"/>
          </a:xfrm>
          <a:prstGeom prst="rect">
            <a:avLst/>
          </a:prstGeom>
        </p:spPr>
      </p:pic>
      <p:pic>
        <p:nvPicPr>
          <p:cNvPr id="36" name="Resim 35">
            <a:hlinkClick r:id="rId32" action="ppaction://hlinksldjump"/>
            <a:extLst>
              <a:ext uri="{FF2B5EF4-FFF2-40B4-BE49-F238E27FC236}">
                <a16:creationId xmlns:a16="http://schemas.microsoft.com/office/drawing/2014/main" id="{3F291058-A3EA-5211-C4BE-6B2E7E9939D5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7904766" y="3173091"/>
            <a:ext cx="1080000" cy="1080000"/>
          </a:xfrm>
          <a:prstGeom prst="rect">
            <a:avLst/>
          </a:prstGeom>
        </p:spPr>
      </p:pic>
      <p:pic>
        <p:nvPicPr>
          <p:cNvPr id="38" name="Resim 37">
            <a:hlinkClick r:id="rId34" action="ppaction://hlinksldjump"/>
            <a:extLst>
              <a:ext uri="{FF2B5EF4-FFF2-40B4-BE49-F238E27FC236}">
                <a16:creationId xmlns:a16="http://schemas.microsoft.com/office/drawing/2014/main" id="{63033B74-4583-5EE0-49A2-3DC9346D17B3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10488488" y="3173091"/>
            <a:ext cx="1080000" cy="1080000"/>
          </a:xfrm>
          <a:prstGeom prst="rect">
            <a:avLst/>
          </a:prstGeom>
        </p:spPr>
      </p:pic>
      <p:pic>
        <p:nvPicPr>
          <p:cNvPr id="41" name="Resim 40">
            <a:hlinkClick r:id="rId36" action="ppaction://hlinksldjump"/>
            <a:extLst>
              <a:ext uri="{FF2B5EF4-FFF2-40B4-BE49-F238E27FC236}">
                <a16:creationId xmlns:a16="http://schemas.microsoft.com/office/drawing/2014/main" id="{521D4614-D179-EA76-0AA0-2EA4FEF9833B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654207" y="4305277"/>
            <a:ext cx="1080000" cy="1080000"/>
          </a:xfrm>
          <a:prstGeom prst="rect">
            <a:avLst/>
          </a:prstGeom>
        </p:spPr>
      </p:pic>
      <p:pic>
        <p:nvPicPr>
          <p:cNvPr id="46" name="Resim 45">
            <a:hlinkClick r:id="rId38" action="ppaction://hlinksldjump"/>
            <a:extLst>
              <a:ext uri="{FF2B5EF4-FFF2-40B4-BE49-F238E27FC236}">
                <a16:creationId xmlns:a16="http://schemas.microsoft.com/office/drawing/2014/main" id="{43684F40-41FB-ACD3-A37E-D4EA09D1A625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087000" y="4305277"/>
            <a:ext cx="1080000" cy="1080000"/>
          </a:xfrm>
          <a:prstGeom prst="rect">
            <a:avLst/>
          </a:prstGeom>
        </p:spPr>
      </p:pic>
      <p:pic>
        <p:nvPicPr>
          <p:cNvPr id="50" name="Resim 49">
            <a:hlinkClick r:id="rId40" action="ppaction://hlinksldjump"/>
            <a:extLst>
              <a:ext uri="{FF2B5EF4-FFF2-40B4-BE49-F238E27FC236}">
                <a16:creationId xmlns:a16="http://schemas.microsoft.com/office/drawing/2014/main" id="{EFE9AC2F-D4A0-D4AC-5345-BCDBC1E3C37F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5321044" y="4305277"/>
            <a:ext cx="1080000" cy="1080000"/>
          </a:xfrm>
          <a:prstGeom prst="rect">
            <a:avLst/>
          </a:prstGeom>
        </p:spPr>
      </p:pic>
      <p:pic>
        <p:nvPicPr>
          <p:cNvPr id="54" name="Resim 53">
            <a:hlinkClick r:id="rId42" action="ppaction://hlinksldjump"/>
            <a:extLst>
              <a:ext uri="{FF2B5EF4-FFF2-40B4-BE49-F238E27FC236}">
                <a16:creationId xmlns:a16="http://schemas.microsoft.com/office/drawing/2014/main" id="{E1BAAE3C-D4DE-4172-B40E-2ED23A2AB610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7904766" y="4305277"/>
            <a:ext cx="1080000" cy="1080000"/>
          </a:xfrm>
          <a:prstGeom prst="rect">
            <a:avLst/>
          </a:prstGeom>
        </p:spPr>
      </p:pic>
      <p:pic>
        <p:nvPicPr>
          <p:cNvPr id="58" name="Resim 57">
            <a:hlinkClick r:id="rId44" action="ppaction://hlinksldjump"/>
            <a:extLst>
              <a:ext uri="{FF2B5EF4-FFF2-40B4-BE49-F238E27FC236}">
                <a16:creationId xmlns:a16="http://schemas.microsoft.com/office/drawing/2014/main" id="{53FFF077-F086-1700-E3E7-EF3EE4065CFE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10488488" y="4305277"/>
            <a:ext cx="1080000" cy="1080000"/>
          </a:xfrm>
          <a:prstGeom prst="rect">
            <a:avLst/>
          </a:prstGeom>
        </p:spPr>
      </p:pic>
      <p:pic>
        <p:nvPicPr>
          <p:cNvPr id="62" name="Resim 61">
            <a:hlinkClick r:id="rId46" action="ppaction://hlinksldjump"/>
            <a:extLst>
              <a:ext uri="{FF2B5EF4-FFF2-40B4-BE49-F238E27FC236}">
                <a16:creationId xmlns:a16="http://schemas.microsoft.com/office/drawing/2014/main" id="{49235D31-2D4F-3B28-3F9A-87125D9C18CB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654207" y="5437462"/>
            <a:ext cx="1080000" cy="1080000"/>
          </a:xfrm>
          <a:prstGeom prst="rect">
            <a:avLst/>
          </a:prstGeom>
        </p:spPr>
      </p:pic>
      <p:pic>
        <p:nvPicPr>
          <p:cNvPr id="66" name="Resim 65">
            <a:hlinkClick r:id="rId48" action="ppaction://hlinksldjump"/>
            <a:extLst>
              <a:ext uri="{FF2B5EF4-FFF2-40B4-BE49-F238E27FC236}">
                <a16:creationId xmlns:a16="http://schemas.microsoft.com/office/drawing/2014/main" id="{EE6022FC-ED94-2E9D-1633-7F0CA7182761}"/>
              </a:ext>
            </a:extLst>
          </p:cNvPr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3087000" y="5437462"/>
            <a:ext cx="1080000" cy="1080000"/>
          </a:xfrm>
          <a:prstGeom prst="rect">
            <a:avLst/>
          </a:prstGeom>
        </p:spPr>
      </p:pic>
      <p:pic>
        <p:nvPicPr>
          <p:cNvPr id="70" name="Resim 69">
            <a:hlinkClick r:id="rId50" action="ppaction://hlinksldjump"/>
            <a:extLst>
              <a:ext uri="{FF2B5EF4-FFF2-40B4-BE49-F238E27FC236}">
                <a16:creationId xmlns:a16="http://schemas.microsoft.com/office/drawing/2014/main" id="{4CF6E982-5A17-F482-7AF3-94EB77BBD7A3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5321044" y="5437462"/>
            <a:ext cx="1080000" cy="1080000"/>
          </a:xfrm>
          <a:prstGeom prst="rect">
            <a:avLst/>
          </a:prstGeom>
        </p:spPr>
      </p:pic>
      <p:pic>
        <p:nvPicPr>
          <p:cNvPr id="74" name="Resim 73">
            <a:hlinkClick r:id="rId52" action="ppaction://hlinksldjump"/>
            <a:extLst>
              <a:ext uri="{FF2B5EF4-FFF2-40B4-BE49-F238E27FC236}">
                <a16:creationId xmlns:a16="http://schemas.microsoft.com/office/drawing/2014/main" id="{A8B2EF85-44D5-4A6F-65E6-6792C8367914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7904766" y="5437462"/>
            <a:ext cx="1080000" cy="1080000"/>
          </a:xfrm>
          <a:prstGeom prst="rect">
            <a:avLst/>
          </a:prstGeom>
        </p:spPr>
      </p:pic>
      <p:pic>
        <p:nvPicPr>
          <p:cNvPr id="78" name="Resim 77">
            <a:hlinkClick r:id="rId54" action="ppaction://hlinksldjump"/>
            <a:extLst>
              <a:ext uri="{FF2B5EF4-FFF2-40B4-BE49-F238E27FC236}">
                <a16:creationId xmlns:a16="http://schemas.microsoft.com/office/drawing/2014/main" id="{431FD1DD-5F38-B08D-F1C3-BE54695E937D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88488" y="5437462"/>
            <a:ext cx="1080000" cy="1080000"/>
          </a:xfrm>
          <a:prstGeom prst="rect">
            <a:avLst/>
          </a:prstGeom>
        </p:spPr>
      </p:pic>
      <p:sp>
        <p:nvSpPr>
          <p:cNvPr id="80" name="Dikdörtgen 79">
            <a:extLst>
              <a:ext uri="{FF2B5EF4-FFF2-40B4-BE49-F238E27FC236}">
                <a16:creationId xmlns:a16="http://schemas.microsoft.com/office/drawing/2014/main" id="{D022513B-125B-D674-6A29-02CCA8347236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</p:spTree>
    <p:extLst>
      <p:ext uri="{BB962C8B-B14F-4D97-AF65-F5344CB8AC3E}">
        <p14:creationId xmlns:p14="http://schemas.microsoft.com/office/powerpoint/2010/main" val="34948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A62DD65-A939-6925-DE83-5CBE76669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65CC2BEC-4114-E3BF-F39F-60FC1EEE9898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87D8E359-19AA-36A3-5790-193212505580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CC1539A2-648D-B9ED-450B-1B56F892E2E5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CB98D97F-6832-CB5D-15A6-D2F84DB475CB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6DDE6A02-D3BB-8C51-17D1-26E50E1B5851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B473A5ED-7BEC-E853-3515-32FD03C2B87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7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71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50989DF3-2DC9-429D-BAF3-8B059AE72A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C29B618E-497B-4C08-B54F-716099C3650E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89ED7EFE-EFC7-4CAA-AD4F-C297C025BD9E}"/>
              </a:ext>
            </a:extLst>
          </p:cNvPr>
          <p:cNvSpPr/>
          <p:nvPr/>
        </p:nvSpPr>
        <p:spPr>
          <a:xfrm>
            <a:off x="114301" y="388125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Yalnızca uluslararası yarışmalarda ödül kazanmak için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B38E41E8-837C-4087-93E1-58A152E59B0A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Ülkenin gelecekteki bağımsızlığını, refahını ve güvenliğini güvence altına almak için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3F2BD77A-8D1A-4FE7-BAED-FE8420C2FACF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B365A8F7-FE52-4898-81D0-0A4D699DC100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5880706D-D3F6-4BD5-978A-3FABA15340C6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E8129E02-3E48-40C2-8283-AE4346B5667E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Diğer ülkelerle ticaret yapmayı tamamen durdurmak için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A193E907-AF86-4613-A070-8A7E76946A74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Sanayi üretimini tamamen ortadan kaldırmak için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9DFB4160-E26B-4172-B505-82C9D38619E4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6B4E4FD6-3D5A-4C39-A150-CF227313B13C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C1E7EF23-17BE-4BBA-A764-A67FFBAD5540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9DBDD6C6-313D-43C1-91BB-80776A573F17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Teknolojik ve bilimsel alanda dışa bağımlılığı azaltmak amacıyla yerli projeler geliştirmek ve TÜBİTAK gibi kurumlar aracılığıyla genç araştırmacıları desteklemek neden büyük bir millî meseledir?</a:t>
            </a:r>
          </a:p>
        </p:txBody>
      </p:sp>
    </p:spTree>
    <p:extLst>
      <p:ext uri="{BB962C8B-B14F-4D97-AF65-F5344CB8AC3E}">
        <p14:creationId xmlns:p14="http://schemas.microsoft.com/office/powerpoint/2010/main" val="219861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69536B06-4D33-EB46-FA08-A5805A2F0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630489FA-AC79-2D20-8F4D-03B2F4211423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C7F5724D-1194-EC97-DBFE-0D92FDCDBA20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9E9683C3-4454-428B-D11B-46F9CEC17ED3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A517408-21F2-BE4F-59E3-99B1D9E423C9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D438099B-AD4F-362F-AA48-907DEB1334CF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0EA8A6E3-A32D-FFF0-FECF-4A615664042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75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B37B9400-08A5-49BF-B82C-6A720222D4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6F96AB8D-8CE5-40BC-BC63-8D58C07888F2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E05AA3B7-AEEF-4E7C-A8CE-AD559CEF1400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 yönetiminde tek adam rejiminin kalıcı olması için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01F60E6C-B656-420C-A391-DF4800CBC9C4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Seçim maliyetlerinin düşürülmesi için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EF414F00-C151-4816-BF9D-4A2F3FA4FC8F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F6606B77-37AF-49B0-B675-BFC9DDCEF213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DE919702-C981-4458-83F2-8ED081A78D62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6B5AD561-109B-47AD-991B-A00F5AD717E4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Toplumsal barışın, adaletin ve milli iradenin korunabilmesi için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6A4DB157-21AF-4239-B7B5-2C2228090B70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Askeri bürokrasinin yönetimde söz sahibi olması için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3058D700-B76D-4823-AA89-9C511860F097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A6BEBB50-1EB1-4568-8639-E5F67CA51301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3F9AADC1-F3EF-41ED-9A0B-066661ECADFA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DF941D72-03A3-4985-89C3-02E9E8739AFF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Demokratik bir ülkede halkın kendi yöneticilerini özgürce seçebilmesi ve bu iradeye sahip çıkması neden hayati bir önem taşır?</a:t>
            </a:r>
            <a:endParaRPr lang="tr-TR" sz="24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7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4406021-E2A2-CB3D-BA88-71230BD1A4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ACE557D3-BD7F-44DA-3DD1-9CAF3ECBF831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158BEEBC-D5EA-CFBB-C65E-545C4B83576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E4D118C5-286F-3FA5-A773-E0E867F26FD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03A344E1-FCED-4DD0-166D-EF8B0192CD42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5656B010-7FAC-11CB-3A8A-416285BC08B3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4C8A7DAD-006D-51B0-8981-A5FCAF1D90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6C1456D8-84C7-4D26-8E62-A26FAAD95C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1F6C7F8D-F252-43E5-A8E9-4E6BFE8A41F5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46A6B339-4184-40BE-A4CD-8870A2550869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Akaryakıt ve hammadde rezervleri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80E66DD2-B5FB-4E97-83E1-2E8119958E85}"/>
              </a:ext>
            </a:extLst>
          </p:cNvPr>
          <p:cNvSpPr/>
          <p:nvPr/>
        </p:nvSpPr>
        <p:spPr>
          <a:xfrm>
            <a:off x="6324600" y="3889785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Silahlı kuvvetlerin caydırıcılığı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BD5CD25C-ED4E-4EAA-8868-64003A68786D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66E4F15D-58AB-409B-9E65-DD8EF10D2384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91B26EF6-160A-4BBD-AE72-2455F5532BBC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D749349C-4CBD-4A90-92BF-60A20C368702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Ağır sanayi üretimi kapasitesi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176A88D2-BF42-411E-8862-D0F727400E7C}"/>
              </a:ext>
            </a:extLst>
          </p:cNvPr>
          <p:cNvSpPr/>
          <p:nvPr/>
        </p:nvSpPr>
        <p:spPr>
          <a:xfrm>
            <a:off x="6324600" y="503956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/>
              <a:t>Kültürel diplomasi ve uluslararası saygınlık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7A004CBF-834C-4CA1-9813-90B541DDD47E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6098FAD5-E6DB-4FDC-B65A-B647EA95D46A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FED3D46A-6D8A-4E4B-93B1-D4722E7033AA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9BF370BA-B607-4B93-ACDB-EB6C6FDC55DE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Sanat ve kültür alanında uluslararası başarılar elde eden sanatçıların kendi kültürümüzü dünyaya tanıtması, ülkemizin hangi alandaki gücünü artırır?</a:t>
            </a:r>
          </a:p>
        </p:txBody>
      </p:sp>
    </p:spTree>
    <p:extLst>
      <p:ext uri="{BB962C8B-B14F-4D97-AF65-F5344CB8AC3E}">
        <p14:creationId xmlns:p14="http://schemas.microsoft.com/office/powerpoint/2010/main" val="96537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6030FDDD-AC3D-727F-D622-6DFCAC388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8D89BB0E-E4A9-7F0A-D6F9-D067416C901B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908CEE6E-3615-0135-C492-F8D5FF679C98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17E14859-9F44-1EBC-ACB9-587C09E86EE2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7AEDA2C5-AD82-8EEC-65DB-62E536AFEEA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3C9EB67A-6161-DE82-334C-A281A8D79D53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B5320F9F-1FAC-1E02-612E-04A7392A7AA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11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BF86ED78-5B18-4806-A9AE-883E4082E6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FC011C0C-2575-4D7B-A958-457E1768F9A7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4638BF16-1116-484A-86C5-CCBE140A9B9E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Toplumsal düzenin bozulmasını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333B6CC6-9BC4-438F-A8AE-BCA2BEC689D4}"/>
              </a:ext>
            </a:extLst>
          </p:cNvPr>
          <p:cNvSpPr/>
          <p:nvPr/>
        </p:nvSpPr>
        <p:spPr>
          <a:xfrm>
            <a:off x="6324600" y="3860232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900" b="1" dirty="0">
                <a:solidFill>
                  <a:schemeClr val="tx2"/>
                </a:solidFill>
              </a:rPr>
              <a:t>Ortak sorunların birlik ve beraberlik içinde daha kolay aşılmasını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C24654CD-AAEF-4155-8753-53175046D6A1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99A78CEC-112B-42FE-B05F-BBACFE456787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718B5BA4-97A5-4B0F-8D53-873ECE0F1B2C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DC75CD53-7BA7-49A7-9696-9D76198481D1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Bireylerin yalnızlaşmasını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0E084A50-8DCE-4D3E-9E07-FA70E30B4B71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Kanunlara karşı güvensizliğin artmasını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C1E78620-1B80-44B5-AA7F-89EC2D082925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0B732ED2-083D-4F8A-BCF7-F4B4A9A53C02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BD789376-0F63-446C-8E29-1FBE0C5E70FB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20DCBABD-75C3-47F3-9B36-C2A190A082CB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Bir toplumda bireylerin hak ve sorumluluk bilinciyle hareket etmesi, aşağıdakilerden hangisinin gerçekleşmesini en çok kolaylaştırır?</a:t>
            </a:r>
          </a:p>
        </p:txBody>
      </p:sp>
    </p:spTree>
    <p:extLst>
      <p:ext uri="{BB962C8B-B14F-4D97-AF65-F5344CB8AC3E}">
        <p14:creationId xmlns:p14="http://schemas.microsoft.com/office/powerpoint/2010/main" val="292367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7D0DFE8-E048-E3E9-A408-5D0BB2380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584FEB53-F065-8C73-CE62-090889C07C55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380A956E-EFA0-DF3C-DA60-4418B1FFE43E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472085E1-FF1A-CDD6-2898-E7712DBD5D04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8E2D47FA-350D-717D-2392-7B3F66D79555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C37AD99A-0231-8E08-9E57-E3F6C13AD463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6E51114F-019D-7FB1-DBF6-B209CBF9240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87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E0AB48AB-22FA-49CD-8105-0A8B412668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A09CE72C-08CB-45E6-9897-385495C52538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B00769B5-E3A5-4BC5-A1D9-F58B2A150955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2000" b="1" dirty="0">
                <a:solidFill>
                  <a:schemeClr val="tx2"/>
                </a:solidFill>
              </a:rPr>
              <a:t>Zengin maden yataklarına sahip olması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2A520377-F6ED-47E0-A3D5-A253A5FE9ADB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Güçlü bir tarih bilinci, milli kimlik ve vatan sevgisi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B2243D75-079B-48FE-9729-DBF3ADD1C604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772F9E24-958B-44E1-A2FB-0D21CE6DDECF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7CA27D8A-E957-41CA-BACB-409327BB63FE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5E639A6B-E4B4-4A07-B2E5-AC1A1D47E8D2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>
                <a:solidFill>
                  <a:schemeClr val="tx2"/>
                </a:solidFill>
              </a:rPr>
              <a:t>Komşu ülkelerle sürekli rekabet halinde olması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71C3F13B-AD10-4FAD-9C87-6AEAC580ADB5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Modern binaların sayısının fazla olması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6152CA1D-8C5D-4A1C-91D1-346F05C7CBFC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2933D94A-EE4D-4D2F-BBDA-B76C28ABE935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A0C892F5-5B29-4FF3-96C0-CF2FF2A052F3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9491E007-C3A0-4F62-83AA-7830A556C12A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Geçmişte yaşanan zorluklardan ders çıkararak geleceğe umutla bakan bir milletin en büyük gücü aşağıdakilerden hangisidir?</a:t>
            </a:r>
          </a:p>
        </p:txBody>
      </p:sp>
    </p:spTree>
    <p:extLst>
      <p:ext uri="{BB962C8B-B14F-4D97-AF65-F5344CB8AC3E}">
        <p14:creationId xmlns:p14="http://schemas.microsoft.com/office/powerpoint/2010/main" val="62751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9F7CFE9-0E2B-289F-F358-3052EF8AC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2B02B6E8-2F25-C893-035E-9107E798A5E1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1B88172D-830F-4534-2AF6-E76B5B5D0DC3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31CF1ED8-0EDC-3512-1D7F-4689A5F8829D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2B0B4A5A-62FC-B9C9-647B-9A52F0D32AD3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F3662704-9F2C-1FB9-7651-F2BE15E2B20E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0B11F186-E084-1D92-66EC-8ACE413A22C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4BE63F1A-D00C-4FB7-820C-54B3C21EF5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68B78AE6-C361-42CF-8BAA-88603814119B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82CC065B-9EE2-4487-9669-C30B6F98E385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Sadece devlet cezalarından kaçınmak için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6CD93E3B-16BD-42FF-8150-D3D02AB48944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Turistlerin dikkatini çekmek için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5DCA357B-9F09-4250-AECE-25B613D32D4C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F557476B-BF95-4690-AF3F-C545273D49BA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4D26290A-BEF0-49B3-A98B-331A6CC64EE0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92E57360-7BB1-417E-9FD4-A7F9ABABA615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Gelecek nesillere yaşanabilir, bağımsız ve güçlü bir vatan bırakabilmek için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AD2C84D9-D8A1-4BD0-8B75-1BEE17C78738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Şehirlerin nüfusunu artırmak için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3874F007-DFDE-4887-92A3-E912511594DD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A95B29B7-A1FD-42FE-AB0F-4053E8A5222B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45024B2D-87D4-4C71-9B13-7553423EDA68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C5797004-1591-4317-9A1E-ADD49D2DC5F2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Günümüzde çevre kirliliğiyle mücadele etmek, ormanları korumak ve su kaynaklarını verimli kullanmak gibi konular neden birer vatanseverlik göstergesidir?</a:t>
            </a:r>
          </a:p>
        </p:txBody>
      </p:sp>
    </p:spTree>
    <p:extLst>
      <p:ext uri="{BB962C8B-B14F-4D97-AF65-F5344CB8AC3E}">
        <p14:creationId xmlns:p14="http://schemas.microsoft.com/office/powerpoint/2010/main" val="99817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8BF2213C-E466-F9C5-B4D5-BD2AB8DAA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86CE633-2D71-CEE3-11D5-D86DA5A7105D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CD6CBAE0-39FB-87C0-D885-182B7FC00A35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3F31DD7C-F432-E789-733B-976E19BA16FC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BCF7CD5E-75D4-2C5A-FCC6-3F4B9123484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F4D0ABFE-688C-3DF0-50C8-4B5D423740CF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8D96F8DD-9BB5-49BF-9D6C-CE8173C2D3E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09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80412657-F798-4497-AAF5-CC4BC74494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B21CA2B9-DB1E-47EA-AF58-065E81EBB682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968535D6-5776-456F-AB94-4950D759037A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Vatan sevgisi ve millî bilincin korunması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1E65703A-5898-43A2-A502-2EBB7587D4AC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Ekonomik kalkınma ve sanayileşme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8A1B6AC0-5BED-443B-9C7E-0D689F2ABC53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EB137343-AEC8-4B12-813F-607CC67D628F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15C65FAD-1967-446D-A4EF-470768A1CB6B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627605C7-6C12-4E88-95FC-BD42DDA142E1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000" b="1" dirty="0">
                <a:solidFill>
                  <a:schemeClr val="tx2"/>
                </a:solidFill>
              </a:rPr>
              <a:t>Uluslararası alanda teknolojik rekabet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C2351466-B86A-430A-B78F-79CF557611D1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Küresel turizm faaliyetlerini artırma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C61955F3-1872-4048-8CE1-21BF2F97BCDE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E691BC7F-5C8C-4AB1-88D2-84B0EBB29777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4AA374D2-8255-4EA8-9BF5-3EB16A844388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A134532A-8EE9-4CA5-AF1F-50BD4F4CCDB0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Elif, sosyal bilgiler dersinde hazırladığı projede Türkiye'nin coğrafi konumu sayesinde üç tarafının denizlerle çevrili olmasının yanı sıra havzasındaki zenginlikleri korumanın önemine değinmiştir.</a:t>
            </a:r>
          </a:p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	Elif'in projede bahsettiği "Mavi Vatan", "Yeşil Vatan" ve "Gök Vatan" kavramları aşağıdaki hangi temel değerimizle doğrudan ilişkilendirilebilir?</a:t>
            </a:r>
          </a:p>
        </p:txBody>
      </p:sp>
    </p:spTree>
    <p:extLst>
      <p:ext uri="{BB962C8B-B14F-4D97-AF65-F5344CB8AC3E}">
        <p14:creationId xmlns:p14="http://schemas.microsoft.com/office/powerpoint/2010/main" val="149544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02BFEDA-9A66-3790-5A69-6EB97FA4A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949BF4DF-7D1E-D1E5-D7E6-8C3FB0538FB7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A99014B2-0579-F90F-282C-0EFA643DB2E5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7CBD47C6-EA84-01ED-79B6-6DA27A60CD3E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C0D8F0E0-0E90-1EFD-22DA-BF20C64D01E0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EB3E7DEF-D4B9-7621-2B12-E59D8884DE53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5EAD2185-E75A-B716-FEFD-25F014C8EAD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99" name="Resim 98">
            <a:hlinkClick r:id="rId6" action="ppaction://hlinksldjump"/>
            <a:extLst>
              <a:ext uri="{FF2B5EF4-FFF2-40B4-BE49-F238E27FC236}">
                <a16:creationId xmlns:a16="http://schemas.microsoft.com/office/drawing/2014/main" id="{CC586633-1D45-4682-95A8-1FB1367316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100" name="Düz Bağlayıcı 99">
            <a:extLst>
              <a:ext uri="{FF2B5EF4-FFF2-40B4-BE49-F238E27FC236}">
                <a16:creationId xmlns:a16="http://schemas.microsoft.com/office/drawing/2014/main" id="{A0D88F61-D78F-44AB-AD56-BC23E62C9787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Altıgen 100">
            <a:extLst>
              <a:ext uri="{FF2B5EF4-FFF2-40B4-BE49-F238E27FC236}">
                <a16:creationId xmlns:a16="http://schemas.microsoft.com/office/drawing/2014/main" id="{2C57B47A-20EB-416B-A13C-AF09F9971E5F}"/>
              </a:ext>
            </a:extLst>
          </p:cNvPr>
          <p:cNvSpPr/>
          <p:nvPr/>
        </p:nvSpPr>
        <p:spPr>
          <a:xfrm>
            <a:off x="124569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Millî birlik, beraberlik ve dayanışma ruhuna sahip olduğunu</a:t>
            </a:r>
          </a:p>
        </p:txBody>
      </p:sp>
      <p:sp>
        <p:nvSpPr>
          <p:cNvPr id="102" name="Altıgen 101">
            <a:extLst>
              <a:ext uri="{FF2B5EF4-FFF2-40B4-BE49-F238E27FC236}">
                <a16:creationId xmlns:a16="http://schemas.microsoft.com/office/drawing/2014/main" id="{57C2A72E-5D9D-4B87-B9AD-AE480AFD5668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Bireyselliği ön planda tuttuğunu</a:t>
            </a:r>
          </a:p>
        </p:txBody>
      </p:sp>
      <p:sp>
        <p:nvSpPr>
          <p:cNvPr id="103" name="Metin kutusu 102">
            <a:extLst>
              <a:ext uri="{FF2B5EF4-FFF2-40B4-BE49-F238E27FC236}">
                <a16:creationId xmlns:a16="http://schemas.microsoft.com/office/drawing/2014/main" id="{263CDD8D-9BD9-448B-9FB0-B996548FC52D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104" name="Metin kutusu 103">
            <a:extLst>
              <a:ext uri="{FF2B5EF4-FFF2-40B4-BE49-F238E27FC236}">
                <a16:creationId xmlns:a16="http://schemas.microsoft.com/office/drawing/2014/main" id="{FAC4897F-EC94-44B2-878A-F195CC73D24E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105" name="Düz Bağlayıcı 104">
            <a:extLst>
              <a:ext uri="{FF2B5EF4-FFF2-40B4-BE49-F238E27FC236}">
                <a16:creationId xmlns:a16="http://schemas.microsoft.com/office/drawing/2014/main" id="{A6EE68CF-2151-47BD-8059-32ADB9106C91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Altıgen 105">
            <a:extLst>
              <a:ext uri="{FF2B5EF4-FFF2-40B4-BE49-F238E27FC236}">
                <a16:creationId xmlns:a16="http://schemas.microsoft.com/office/drawing/2014/main" id="{DCE9ACAE-3680-48BD-8EC4-54DD7C7056CE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Kültürel değişimlere kapalı olduğunu</a:t>
            </a:r>
          </a:p>
        </p:txBody>
      </p:sp>
      <p:sp>
        <p:nvSpPr>
          <p:cNvPr id="107" name="Altıgen 106">
            <a:extLst>
              <a:ext uri="{FF2B5EF4-FFF2-40B4-BE49-F238E27FC236}">
                <a16:creationId xmlns:a16="http://schemas.microsoft.com/office/drawing/2014/main" id="{29A36EF1-E13B-4484-8B0C-72CC6FE0A604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000" b="1" dirty="0">
                <a:solidFill>
                  <a:schemeClr val="tx2"/>
                </a:solidFill>
              </a:rPr>
              <a:t>Sadece ekonomik çıkarlar doğrultusunda hareket ettiğini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108" name="Metin kutusu 107">
            <a:extLst>
              <a:ext uri="{FF2B5EF4-FFF2-40B4-BE49-F238E27FC236}">
                <a16:creationId xmlns:a16="http://schemas.microsoft.com/office/drawing/2014/main" id="{013E83CD-F481-440C-8E96-A7C4C39FF5CC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109" name="Metin kutusu 108">
            <a:extLst>
              <a:ext uri="{FF2B5EF4-FFF2-40B4-BE49-F238E27FC236}">
                <a16:creationId xmlns:a16="http://schemas.microsoft.com/office/drawing/2014/main" id="{4907AAB2-8FD6-436F-9048-64B70C5BF320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110" name="Düz Bağlayıcı 109">
            <a:extLst>
              <a:ext uri="{FF2B5EF4-FFF2-40B4-BE49-F238E27FC236}">
                <a16:creationId xmlns:a16="http://schemas.microsoft.com/office/drawing/2014/main" id="{75FFD5A4-34E2-4955-AF0C-6E4FA6DE437E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1" name="Altıgen 110">
            <a:extLst>
              <a:ext uri="{FF2B5EF4-FFF2-40B4-BE49-F238E27FC236}">
                <a16:creationId xmlns:a16="http://schemas.microsoft.com/office/drawing/2014/main" id="{68DAE3CB-4999-4142-85BB-ABE381ACDD34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Tarih boyunca Türk milleti; savaşlar, salgın hastalıklar, ekonomik krizler ve büyük doğal afetler gibi zorlu dönemlerde her zaman tek yürek olmayı başarmıştır.</a:t>
            </a:r>
          </a:p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	</a:t>
            </a:r>
            <a:r>
              <a:rPr lang="tr-TR" sz="2400" b="1" dirty="0">
                <a:solidFill>
                  <a:schemeClr val="tx1"/>
                </a:solidFill>
              </a:rPr>
              <a:t>Bu durum Türk toplumunun hangi özelliğini en net şekilde ortaya koyar?</a:t>
            </a:r>
          </a:p>
        </p:txBody>
      </p:sp>
    </p:spTree>
    <p:extLst>
      <p:ext uri="{BB962C8B-B14F-4D97-AF65-F5344CB8AC3E}">
        <p14:creationId xmlns:p14="http://schemas.microsoft.com/office/powerpoint/2010/main" val="294350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3006B5DA-49EB-A91A-32BF-BF7B24DAF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440C0830-85C3-26C3-0FEC-FC63CCDCCF6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D2CBD983-A220-6120-28E0-0AA76264E04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0AB1F59B-8CF9-F325-F041-AE46E10A4EA9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151A99AA-171F-3D9E-CF49-1CCBC185A453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53187E57-9B5B-8600-8482-9E35C96F0CCD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18C8E1CF-1DE5-0B8A-2B63-5AEEB464696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4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5" name="Düz Bağlayıcı 84">
            <a:extLst>
              <a:ext uri="{FF2B5EF4-FFF2-40B4-BE49-F238E27FC236}">
                <a16:creationId xmlns:a16="http://schemas.microsoft.com/office/drawing/2014/main" id="{CD3BCA2B-ABD2-4094-849D-43BEE786E6F1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Altıgen 85">
            <a:extLst>
              <a:ext uri="{FF2B5EF4-FFF2-40B4-BE49-F238E27FC236}">
                <a16:creationId xmlns:a16="http://schemas.microsoft.com/office/drawing/2014/main" id="{34B303E1-46B7-4FDA-905C-90796802672D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Kendi kültürel değerlerine ve tarihine sahip çıkması</a:t>
            </a:r>
          </a:p>
        </p:txBody>
      </p:sp>
      <p:sp>
        <p:nvSpPr>
          <p:cNvPr id="87" name="Altıgen 86">
            <a:extLst>
              <a:ext uri="{FF2B5EF4-FFF2-40B4-BE49-F238E27FC236}">
                <a16:creationId xmlns:a16="http://schemas.microsoft.com/office/drawing/2014/main" id="{723A2D20-1D19-4B92-AF72-1B5010E51414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Ülkesinin geleceğine katkı sunmak için çalışması</a:t>
            </a:r>
          </a:p>
        </p:txBody>
      </p:sp>
      <p:sp>
        <p:nvSpPr>
          <p:cNvPr id="88" name="Metin kutusu 87">
            <a:extLst>
              <a:ext uri="{FF2B5EF4-FFF2-40B4-BE49-F238E27FC236}">
                <a16:creationId xmlns:a16="http://schemas.microsoft.com/office/drawing/2014/main" id="{9E0E3E1C-BF14-4370-A5D5-65A4985B6434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C30C29E6-A12D-4567-9B5A-55BA0099FC67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0" name="Düz Bağlayıcı 89">
            <a:extLst>
              <a:ext uri="{FF2B5EF4-FFF2-40B4-BE49-F238E27FC236}">
                <a16:creationId xmlns:a16="http://schemas.microsoft.com/office/drawing/2014/main" id="{4B9CB562-5F65-4364-8552-B15D1356DE3E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1" name="Altıgen 90">
            <a:extLst>
              <a:ext uri="{FF2B5EF4-FFF2-40B4-BE49-F238E27FC236}">
                <a16:creationId xmlns:a16="http://schemas.microsoft.com/office/drawing/2014/main" id="{921BBDC3-2D11-474E-8DFB-3258C0CE60EA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Ortak geçmişine ve ecdadının mirasına vefa göstermesi</a:t>
            </a:r>
          </a:p>
        </p:txBody>
      </p:sp>
      <p:sp>
        <p:nvSpPr>
          <p:cNvPr id="93" name="Altıgen 92">
            <a:extLst>
              <a:ext uri="{FF2B5EF4-FFF2-40B4-BE49-F238E27FC236}">
                <a16:creationId xmlns:a16="http://schemas.microsoft.com/office/drawing/2014/main" id="{181AC78A-8934-48B2-9F09-5BD187315CF7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Yalnızca kendi bireysel çıkarlarını ve kişisel kazancını gözetmesi</a:t>
            </a:r>
          </a:p>
        </p:txBody>
      </p:sp>
      <p:sp>
        <p:nvSpPr>
          <p:cNvPr id="94" name="Metin kutusu 93">
            <a:extLst>
              <a:ext uri="{FF2B5EF4-FFF2-40B4-BE49-F238E27FC236}">
                <a16:creationId xmlns:a16="http://schemas.microsoft.com/office/drawing/2014/main" id="{9AA01172-A88C-41B8-BED7-3C87065B0D3E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35145271-9637-4488-B5F4-4CAA86D8DD3D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6" name="Düz Bağlayıcı 95">
            <a:extLst>
              <a:ext uri="{FF2B5EF4-FFF2-40B4-BE49-F238E27FC236}">
                <a16:creationId xmlns:a16="http://schemas.microsoft.com/office/drawing/2014/main" id="{9B052A98-3C59-4F24-8CDD-65F52CCD0B44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7" name="Altıgen 96">
            <a:extLst>
              <a:ext uri="{FF2B5EF4-FFF2-40B4-BE49-F238E27FC236}">
                <a16:creationId xmlns:a16="http://schemas.microsoft.com/office/drawing/2014/main" id="{F9258EE8-6619-4FF4-A8CB-06AEBB9D9ED8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Millî kimlik; bir milletin dili, tarihi, kültürü, gelenekleri ve ortak değerleri bütünüdür. Orhun Yazıtları da bu kimliğin en köklü yazılı belgelerindendir. 	</a:t>
            </a:r>
            <a:r>
              <a:rPr lang="tr-TR" sz="2400" b="1" dirty="0">
                <a:solidFill>
                  <a:schemeClr val="tx1"/>
                </a:solidFill>
              </a:rPr>
              <a:t>Buna göre aşağıdakilerden hangisi bir bireyin millî kimlik bilincine sahip olduğunun göstergesi </a:t>
            </a:r>
            <a:r>
              <a:rPr lang="tr-TR" sz="2400" b="1" u="sng" dirty="0">
                <a:solidFill>
                  <a:schemeClr val="tx1"/>
                </a:solidFill>
              </a:rPr>
              <a:t>olamaz?</a:t>
            </a:r>
          </a:p>
        </p:txBody>
      </p:sp>
    </p:spTree>
    <p:extLst>
      <p:ext uri="{BB962C8B-B14F-4D97-AF65-F5344CB8AC3E}">
        <p14:creationId xmlns:p14="http://schemas.microsoft.com/office/powerpoint/2010/main" val="304571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5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3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8AF180C9-BC60-BE46-0664-D8BAC356F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FFDB71F6-0FBB-43EF-52A0-56AE5A649DEF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54D1A6A-0F35-D3D4-4287-F686E474AA6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301DF531-42BB-2A55-87A0-79DC220367FB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45245DE5-DF1D-278E-131B-1E5E9E977623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FA119C4B-214D-3DFB-FFF3-CD6363D21AD7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2410FB48-B0F0-4E3C-0898-42B4068D50B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1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957719DA-0C14-44B0-83EB-C619DF7ADF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14F338F9-70F5-4252-95C6-34EFA0C589B5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D4412A10-FB11-4A41-ABC2-3AB172193DCE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Uluslararası ticaretin kurallarının öğrenilmesinin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9D4818E3-5570-4D54-8225-AF7578CCC5B9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000" b="1" dirty="0">
                <a:solidFill>
                  <a:schemeClr val="tx2"/>
                </a:solidFill>
              </a:rPr>
              <a:t>Toplumsal sorumluluk bilincinin küçük yaşlarda gelişmesinin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36DF42C0-9B18-4D85-84EA-A151BBA39FA5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D916088D-9933-4C6D-A668-0B4F6E4E85AF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99688B28-A970-4A4F-B00D-D3E11FBA983C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6F463FB1-7E75-46B9-B5A4-73202E560E6B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Yabancı dil öğreniminin hızlandırılmasının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B1A45C4C-F07F-4D98-A7B8-F38720F7C473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Sadece bireysel hobilerin geliştirilmesinin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48ADDF9F-094C-484A-969A-974022D2A607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124C6056-83E2-4BB4-A0DF-AD9BF45BE8D5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D4BC7082-0FA6-45D3-9504-D0146AE6CC5A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53474F09-D6C5-4BEB-BB50-20C15DEA980A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Günlük hayatında çevresindeki insanlara duyarsız kalmayan, okulunda ve mahallesinde yardımlaşma faaliyetlerine katılan bir öğrenci, ileride karşılaşabileceği büyük millî meselelerde de aktif rol üstlenebilir.</a:t>
            </a:r>
          </a:p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	</a:t>
            </a:r>
            <a:r>
              <a:rPr lang="tr-TR" sz="2400" b="1" dirty="0">
                <a:solidFill>
                  <a:schemeClr val="tx1"/>
                </a:solidFill>
              </a:rPr>
              <a:t>Bu durum aşağıdakilerden hangisinin bir sonucudur?</a:t>
            </a:r>
          </a:p>
        </p:txBody>
      </p:sp>
    </p:spTree>
    <p:extLst>
      <p:ext uri="{BB962C8B-B14F-4D97-AF65-F5344CB8AC3E}">
        <p14:creationId xmlns:p14="http://schemas.microsoft.com/office/powerpoint/2010/main" val="12017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2DC6D26-1451-E806-C498-69687ED02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B4945556-446A-5FDF-AAF6-A9475614D1E1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2DB2D72C-77A7-1869-C139-283052F9ECF8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C6BE0D7D-FFF4-88B2-F00A-141E5216D8D0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B3F3A9A-2164-71C2-F3B1-FC3AD6B1BED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46B62D7D-C4E3-A7EC-CFCE-8D362B99E8A5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0A403BF1-1690-0E4B-7CF1-43CC11907B2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9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9D57D803-E221-40EA-AE29-6E400677F7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5789DCF4-E0AF-443E-8878-0AC904F80C0B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B11EB445-17A4-4677-B819-71FCA857FF34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Demokrasiyi ve millî iradeyi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A03542F5-1880-437F-93E8-63F3494536C6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Mutlak monarşi sistemini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E4DFB8F4-646B-4AF4-A9F4-F01DFEEC2808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517A5907-F972-41F7-A2F3-E68FA1561AB8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9EED27CA-8366-4BDF-A43E-60F5DCBCF471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6C82E595-E226-4BA5-8BF0-F972FF7A504C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Yalnızca askeri disiplini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AEB5BAF5-8646-4737-94DC-C45F1EB53712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Küresel sömürge düzenini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264FD85B-0BAE-49A8-9845-F5C3D7B9B04D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88B1D14E-F92A-47E5-AA91-1B8333963671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A4EE98B6-3EAE-4320-8C9F-41EB3B80F927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A84EBA76-7DB6-41CC-9D47-88A7805A7C28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Demokrasilerde halkın iradesi esastır ve yönetimi belirleme yetkisi yalnızca millete aittir. Tarih boyunca bu iradeye yönelik yapılan müdahaleler (darbeler) halkın kararlı duruşuyla engellenmiştir.</a:t>
            </a:r>
          </a:p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	Bu durum Türk milletinin hangi kavramı koruma konusundaki kararlılığını gösterir?</a:t>
            </a:r>
          </a:p>
        </p:txBody>
      </p:sp>
    </p:spTree>
    <p:extLst>
      <p:ext uri="{BB962C8B-B14F-4D97-AF65-F5344CB8AC3E}">
        <p14:creationId xmlns:p14="http://schemas.microsoft.com/office/powerpoint/2010/main" val="313007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18D1F16-5BC3-62FE-2443-7DF1762D3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08AA7AA6-82E1-AECC-5BE5-B8F2167E2810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59B6AC06-828E-6157-D4FC-0ABB2A2AF1AC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324AFF9B-F247-0533-A0AC-5EAE0B8EBFD9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8436E9A6-1D73-02DD-B344-271EBCE43CD4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1EDF8624-A1E8-8118-68B9-CE43ED19E47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5EB5C24B-9554-9599-0701-8453ABB048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9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A2161C11-3F13-4501-8965-E2BFC98CBC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47E04BD3-7911-4F3D-9E7F-7CF88AFC725C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EC8255A3-2B01-4896-B87F-2361699997BC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Uluslararası bir spor müsabakasında rekor kırılması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0E701FDD-6B50-469C-9878-F4DB39003733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000" b="1" dirty="0">
                <a:solidFill>
                  <a:schemeClr val="tx2"/>
                </a:solidFill>
              </a:rPr>
              <a:t>Sınır güvenliğini artırmak için yeni karakollar kurulması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C601F0EC-8E90-482C-9568-FB4CC1B6D9BC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8F42737D-76F7-4DBF-AACD-9764DA0FB25E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B44BB1A9-5D21-49F6-8B21-BDC00730D27C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B198B801-5E3B-448F-9D61-7C47DDA43570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 genelinde otoyol yapımına ağırlık verilmesi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50A59C43-E6DC-45B2-9BC1-9035DAFD5CC4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Bilim insanlarının uluslararası alanda ödüller alması veya teknolojik sistemler geliştirmesi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BCFAC8F5-8EA4-4378-919E-A2BAA638A58C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A4037E45-4A76-4900-A4C6-3D399B822CD8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2E470B9C-9328-4092-8BAD-C27A3D5F5FA7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2A9C633D-7BE4-44A9-8ADC-0F50F18E8E6A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Bir ülkenin gelişmesi ve dünyada söz sahibi olması yalnızca askeri alandaki güçle değil; bilim, sanat, spor ve teknoloji alanlarında elde edilen başarılarla da mümkündür.</a:t>
            </a:r>
          </a:p>
          <a:p>
            <a:pPr algn="just">
              <a:spcBef>
                <a:spcPct val="0"/>
              </a:spcBef>
            </a:pPr>
            <a:r>
              <a:rPr lang="tr-TR" sz="2400" dirty="0">
                <a:solidFill>
                  <a:schemeClr val="tx1"/>
                </a:solidFill>
              </a:rPr>
              <a:t>	</a:t>
            </a:r>
            <a:r>
              <a:rPr lang="tr-TR" sz="2400" b="1" dirty="0">
                <a:solidFill>
                  <a:schemeClr val="tx1"/>
                </a:solidFill>
              </a:rPr>
              <a:t>Buna göre aşağıdakilerden hangisi Türkiye'nin bilim veya sanat alanındaki millî gururlarından biri olarak gösterilebilir?</a:t>
            </a:r>
            <a:endParaRPr lang="tr-TR" sz="24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62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FA7DCF4-9EFE-BBF5-DFFF-B075611D9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0525953F-5C2E-650F-805A-3B1AAFA425C8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EBDA764E-33D3-0730-E697-C4C3DD277A9D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B9634942-8EBC-5824-0663-B3CAC933A00D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B6FC38B-A589-9E6C-B34D-F089A453D20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0E2B420D-7FE0-6493-5E7F-263C15D89F6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58786074-CC7E-B9B1-AF60-AAB2CB36AE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1600" y="0"/>
            <a:ext cx="4708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2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88498CE4-04CF-4B43-858D-8802EED4F1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8F16B0AA-BC0F-4ABD-8C4C-7BA6E1E17287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2D81F008-7793-44FB-B28B-107829176562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 genelinde yaşanan büyük bir doğal afet karşısında yardımlaşma ağı kurulması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B098305F-C38D-425A-97C3-5510160800C1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b="1" dirty="0">
                <a:solidFill>
                  <a:schemeClr val="tx2"/>
                </a:solidFill>
              </a:rPr>
              <a:t>Ülkenin sınır güvenliğine ve bütünlüğüne yönelik tehditler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E3491A17-AD7F-4346-BFDD-C239249B856A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63E02015-C6D8-416B-9B5A-4E52D6B981E7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AA36CB11-38F7-4577-A36B-FE8B5B9D16A6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B6897736-900C-4AE7-BD27-105A5DF61A54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b="1" dirty="0">
                <a:solidFill>
                  <a:schemeClr val="tx2"/>
                </a:solidFill>
              </a:rPr>
              <a:t>Okulda hangi kulüp faaliyetlerinin seçileceğinin öğrenciler arasında oylanması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3212892C-70BE-491C-B775-BFEE338D5A75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b="1" dirty="0">
                <a:solidFill>
                  <a:schemeClr val="tx2"/>
                </a:solidFill>
              </a:rPr>
              <a:t>Kültürel değerlerin ve tarihî mirasın korunarak gelecek nesillere aktarılması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B8C05BD0-2F6E-49FC-9EED-3BDA1094721E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6C576457-4538-4C6D-8F71-4DC3034ED5E5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5BC544A8-A1CB-4C00-AA4D-DFA8CA0654E7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686C616B-D1C4-4138-9887-C7A93BDC2852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000" dirty="0">
                <a:solidFill>
                  <a:schemeClr val="tx1"/>
                </a:solidFill>
              </a:rPr>
              <a:t>Millî mesele; sadece devlet yöneticilerini değil, yediden yetmişe milletin tüm bireylerini ilgilendiren, ülkenin bağımsızlığını ve geleceğini doğrudan etkileyen konulardır.</a:t>
            </a:r>
          </a:p>
          <a:p>
            <a:pPr algn="just">
              <a:spcBef>
                <a:spcPct val="0"/>
              </a:spcBef>
            </a:pPr>
            <a:r>
              <a:rPr lang="tr-TR" sz="2000" dirty="0">
                <a:solidFill>
                  <a:schemeClr val="tx1"/>
                </a:solidFill>
              </a:rPr>
              <a:t>	</a:t>
            </a:r>
            <a:r>
              <a:rPr lang="tr-TR" sz="2000" b="1" dirty="0">
                <a:solidFill>
                  <a:schemeClr val="tx1"/>
                </a:solidFill>
              </a:rPr>
              <a:t>Buna göre aşağıdakilerden hangisi bir "millî mesele" olarak </a:t>
            </a:r>
            <a:r>
              <a:rPr lang="tr-TR" sz="2000" b="1" u="sng" dirty="0">
                <a:solidFill>
                  <a:schemeClr val="tx1"/>
                </a:solidFill>
              </a:rPr>
              <a:t>nitelendirilemez?</a:t>
            </a:r>
          </a:p>
        </p:txBody>
      </p:sp>
    </p:spTree>
    <p:extLst>
      <p:ext uri="{BB962C8B-B14F-4D97-AF65-F5344CB8AC3E}">
        <p14:creationId xmlns:p14="http://schemas.microsoft.com/office/powerpoint/2010/main" val="23896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B812E609-73A7-179A-ACA5-021D7FD40A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C0F8804A-552E-BE8D-E48C-760FB466D459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C6CA477E-F7D8-0866-8E67-368CAE5261C6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5EA20D09-3790-7097-900D-39541881FF72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B94B4F02-8755-4A45-872A-5204F2C1429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314A756D-9EAF-8AEC-9E6E-D4502B25F6B5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2045D805-D833-DAB3-980D-2973C64C277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74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CAD7A1BF-75A2-450E-9155-551C97D82B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F40900AE-9136-4B54-9833-5AF0B5EB35ED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B62C62A8-D97A-40C6-BA8D-F5A0DBA67BDD}"/>
              </a:ext>
            </a:extLst>
          </p:cNvPr>
          <p:cNvSpPr/>
          <p:nvPr/>
        </p:nvSpPr>
        <p:spPr>
          <a:xfrm>
            <a:off x="87718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Ülkesinden tamamen kopma isteğini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782132E7-421B-4E4F-9384-A04EB1B10A3F}"/>
              </a:ext>
            </a:extLst>
          </p:cNvPr>
          <p:cNvSpPr/>
          <p:nvPr/>
        </p:nvSpPr>
        <p:spPr>
          <a:xfrm>
            <a:off x="6338482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Topluma ve vatana karşı aidiyet, vefa ve sorumluluk duygusunu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D89B3324-CA6F-4D7D-BF8A-6EC5B736B2AF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36A7FE41-F0BF-48E8-AE53-8C027DF1ECA0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90725B75-3003-4C28-9443-18390849F2FC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285C4ABC-9846-403A-8AE3-4D4FE9189941}"/>
              </a:ext>
            </a:extLst>
          </p:cNvPr>
          <p:cNvSpPr/>
          <p:nvPr/>
        </p:nvSpPr>
        <p:spPr>
          <a:xfrm>
            <a:off x="101601" y="5031871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Geçmişteki olaylara karşı tamamen ilgisiz kalmayı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D40D5A27-0B56-401F-B4CA-51632E584389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Sadece bireysel başarıları hedeflemeyi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7823868D-8B9D-4959-8952-2D167FE35F83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AAC3892F-131B-4635-845E-79763D6CAD33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8ACD477F-FB38-4DA8-89B2-9171B3913EED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FBE0924D-596E-4E9A-9EDA-033B7097C4CB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Tarihsel süreçte Türk toplumunun karşılaştığı zorluklar karşısında gösterdiği direnç ve fedakârlıklar, yeni nesillere aktarılarak bir aidiyet duygusu oluşturur.</a:t>
            </a:r>
          </a:p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	</a:t>
            </a:r>
            <a:r>
              <a:rPr lang="tr-TR" sz="2200" b="1" dirty="0">
                <a:solidFill>
                  <a:schemeClr val="tx1"/>
                </a:solidFill>
              </a:rPr>
              <a:t>Bu durumun gençlerde en çok hangi duyguyu geliştirmesi beklenir?</a:t>
            </a:r>
          </a:p>
        </p:txBody>
      </p:sp>
    </p:spTree>
    <p:extLst>
      <p:ext uri="{BB962C8B-B14F-4D97-AF65-F5344CB8AC3E}">
        <p14:creationId xmlns:p14="http://schemas.microsoft.com/office/powerpoint/2010/main" val="396039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C756BA8-811C-2E6A-8BB1-F583BD7B1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F6E82169-9F74-F624-362B-D8C4C6FE253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67B079EC-4387-CE1D-69AF-1F27DC4654CF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6589E5FD-8B84-F345-8CCD-AD0C3C762F06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A0B1E6B3-327A-9F5A-383D-684C6392060A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B18C0599-2652-0B2D-C42A-7B587A398F44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7C36D03A-46EF-C64D-6010-3F3FEB1ACE1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1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BD70A582-EC2C-4031-A3BA-DB94617560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ADE4D079-1D37-43DD-9085-19A49238D1C2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5A49C0D6-61DE-4B7B-A0A7-064409E2E68F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Savaş döneminde cepheye mermi taşımak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71B8E2F8-8A8F-4F8B-A68C-B8911614EA26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Ormanları korumak, fidan dikmek ve çevre temizliğine dikkat etmek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A73327D9-AC3B-449C-803C-5FE4C1C375A5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5ACA4A1B-202B-47F6-9E4F-5D855145890C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E33C5034-E7AD-464F-B133-1E864D74BB67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35563FC9-A715-4859-A3BB-5558A9A4D8D6}"/>
              </a:ext>
            </a:extLst>
          </p:cNvPr>
          <p:cNvSpPr/>
          <p:nvPr/>
        </p:nvSpPr>
        <p:spPr>
          <a:xfrm>
            <a:off x="126133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Sadece ulusal bayramlarda evine bayrak asmakla yetinmek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E4148B87-18C3-41B5-BBF1-BF59B996E8FC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Ülkenin ekonomik sorunlarını tamamen görmezden gelmek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0A8F19E0-68F6-441C-BD57-E52250E79A1F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79163E07-67CA-47EC-9A5D-E2B2446543D8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8A77D744-3701-465B-9785-EDD52DFA4D3F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93DE46FD-CFE1-4192-989C-BDA6E1AF4B23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Barış zamanında vatandaşlık sorumluluklarını yerine getirmek de vatan sevgisinin somut bir göstergesidir.</a:t>
            </a:r>
          </a:p>
          <a:p>
            <a:pPr algn="just">
              <a:spcBef>
                <a:spcPct val="0"/>
              </a:spcBef>
            </a:pPr>
            <a:r>
              <a:rPr lang="tr-TR" sz="2200" b="1" dirty="0">
                <a:solidFill>
                  <a:schemeClr val="tx1"/>
                </a:solidFill>
              </a:rPr>
              <a:t>	Buna göre aşağıdakilerden hangisi barış döneminde sergilenebilecek vatanseverlik davranışlarından biridir?</a:t>
            </a:r>
          </a:p>
        </p:txBody>
      </p:sp>
    </p:spTree>
    <p:extLst>
      <p:ext uri="{BB962C8B-B14F-4D97-AF65-F5344CB8AC3E}">
        <p14:creationId xmlns:p14="http://schemas.microsoft.com/office/powerpoint/2010/main" val="369179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8C7CD327-DF61-5F8D-1D78-1F0DFCC91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58CD47A2-62FF-CB03-EF3C-E84488D8406A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F66C432A-814D-7FE4-8633-8674220DD0D1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5AB0F0DA-79A4-70A0-50B5-97337B2E8342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7A713F8F-6DEF-1169-3A32-9AB5014151A8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9952DBB6-1CC4-1B34-5004-904C6EA685D8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C78F1ED1-5D3D-3955-89DB-91FBC42A464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4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85B6A3AE-F6BD-4B88-873E-51C5AC1674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0D5405B5-7BA8-4332-B318-0B52EEBF1343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58FBC583-4CA1-43A7-90BE-FCDBB105DDA7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Toplumun diğer milletlerle olan ticari ilişkilerini tamamen kesmesi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C76F3631-469F-4BFA-976F-2336523461CB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Sadece geçmişteki zaferlerle yetinip yeniliklere kapalı olunması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495E2B3C-E469-4F77-9AFF-9B9AB8F75D27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C6E4F29F-8CA5-40CB-9012-576A51FB288B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00FAF52E-38DD-464A-AA13-5CBE818C40CF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81638C98-30A2-4A65-AC32-437E527FBAA1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Bireylerin geçmişin hatalarından ders çıkarıp geleceği birlikte inşa etmesini sağlaması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E9A94280-1919-4253-88D0-1B9048BDC7C7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Bireylerin bireysel çıkarlarını toplumsal menfaatlerin üstünde tutması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165E6D75-8EE9-4868-A698-6252AC96A63D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238047EE-E62F-4CF7-B139-7220B310EFAD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645EA6E2-381E-48E7-8E28-060CF3B2CA0A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3D1A50AE-A38F-41C6-B281-C4C8ACB4CE64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Millî bilince sahip bir toplumda bireyler, ortak bir amaç etrafında birleşebilmektedir. Ortak amacın oluşmasında ve toplumsal bağların güçlenmesinde en önemli etkenlerden biri de ortak geçmiş ve tarih bilincidir.</a:t>
            </a:r>
          </a:p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	</a:t>
            </a:r>
            <a:r>
              <a:rPr lang="tr-TR" sz="2200" b="1" dirty="0">
                <a:solidFill>
                  <a:schemeClr val="tx1"/>
                </a:solidFill>
              </a:rPr>
              <a:t>Bu bilgiye dayanarak tarih bilincinin topluma sağladığı en büyük katkı aşağıdakilerden hangisidir?</a:t>
            </a:r>
            <a:endParaRPr lang="tr-TR" altLang="tr-TR" sz="2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52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84F79B96-5924-ADDF-86DD-3733F8414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2F70916E-00A9-584D-68B8-BB0462B5BE38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B93E8F3-B75E-690B-DA68-25DBB6F94D6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FAAF1434-EA1C-ECFC-BB45-3A04373F9BF2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9940407F-58B3-EA22-5D72-A56F12CC9CE9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43963E1C-C58D-DBE6-D3AC-22BA9FDB6782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0C7734E8-A651-1F3A-B6CA-6812058ED5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6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82E58E91-E5D0-4741-B3A0-2DABD6E196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5A19D373-FFC3-4712-9A29-86520673D1A3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DC160C11-CAAA-44A5-8C60-6D628F2673A8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n-NO" sz="2000" b="1" dirty="0">
                <a:solidFill>
                  <a:schemeClr val="tx2"/>
                </a:solidFill>
              </a:rPr>
              <a:t>Millî gurur, sevinç ve ortak aidiyet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EC5CA91C-E341-4BCA-A3C8-271205BE3275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Yalnızlık ve karamsarlık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66B4C820-B8F8-4A78-B70A-27AA75549D06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AF5005E2-EA54-475B-96E7-58BA5742B915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5E700867-AE54-48B9-95B4-8422A22E3B60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014A08C8-A67A-4586-99F5-D0ACCA7A93B7}"/>
              </a:ext>
            </a:extLst>
          </p:cNvPr>
          <p:cNvSpPr/>
          <p:nvPr/>
        </p:nvSpPr>
        <p:spPr>
          <a:xfrm>
            <a:off x="114301" y="5038760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Rekabet ve kıskançlık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DEE29B7A-DEF6-40FD-A665-DE6F4D06671B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Kültürel yozlaşma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507B6A39-B153-42A5-946C-F399765FF440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FC4736B5-8BFE-4862-8FE2-40CD345A573A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74597A07-55A6-4A36-9138-5D92DA0A082D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BCBF2998-13B6-42F9-8D14-C6C6AC529C99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Bir sporcunun uluslararası bir müsabakada bayrağımızı dalgalandırması ve İstiklal Marşı'mızı okutması toplumda büyük bir coşku yaratır.</a:t>
            </a:r>
          </a:p>
          <a:p>
            <a:pPr algn="just">
              <a:spcBef>
                <a:spcPct val="0"/>
              </a:spcBef>
            </a:pPr>
            <a:r>
              <a:rPr lang="tr-TR" sz="2200" dirty="0">
                <a:solidFill>
                  <a:schemeClr val="tx1"/>
                </a:solidFill>
              </a:rPr>
              <a:t>	</a:t>
            </a:r>
            <a:r>
              <a:rPr lang="tr-TR" sz="2200" b="1" dirty="0">
                <a:solidFill>
                  <a:schemeClr val="tx1"/>
                </a:solidFill>
              </a:rPr>
              <a:t>Bu durum vatandaşlar arasında hangi duyguların pekişmesine doğrudan katkı sağlar?</a:t>
            </a:r>
            <a:endParaRPr lang="tr-TR" altLang="tr-TR" sz="2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67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6358CF1F-539B-68E2-21CB-88F0CF9A5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860B6C18-272B-8DFA-F144-64F916006505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68DFD38A-F33B-6DE4-600A-E18B56A48F81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D1757788-0E04-6637-C962-A2ECA896FDC9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B5187C5-09BD-E44D-B0E7-9E34F618F139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34EAE4D3-B9AA-0F04-E5DA-3F39DFB681C2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9F7E4C20-A8B5-238D-D726-F4EDE8D6CE4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9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551FF189-B5C8-4B0C-9C75-80D95EB9E2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9446D939-306D-4975-88A8-38D865C27EC6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21D1457B-C67A-4360-86F9-3321228DE1FF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Zorluklar karşısında bireysel çözümler aradığını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E22946DF-FA17-4069-9F8A-2A368C24FB0E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Afetlerin etkilerini tamamen unutmaya çalıştığını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0AEC4343-8DE1-423F-A257-11DA943A6562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31B10E8B-78EB-4C55-A21D-28E04FB23E88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E9E34638-9C39-4C11-8783-64730A82B7F2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E02D2F60-7C34-402D-AB38-1A06FD21CD01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Yardımlaşma ve dayanışma ruhunu kriz anlarında en üst seviyede tuttuğunu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1CB87C40-FE4B-4D8A-9BC5-954F066FB3D1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Yardımları sadece devlet kurumlarından beklediğini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26F694FD-2DF0-45F3-9B79-0CB39C4F9494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433D2D05-DC2F-4974-847D-B2D237996D0D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1349A3A0-E6D4-4B36-BB68-BCB7AF529D2C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21D6F4EB-844C-4FC3-B0C1-ED582D118AB0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000" b="1" dirty="0">
                <a:solidFill>
                  <a:schemeClr val="tx1"/>
                </a:solidFill>
              </a:rPr>
              <a:t>Doğal afetler sonrasında tüm ülkenin tek yürek olarak yardımları bölgeye ulaştırması, Türk toplumunun hangi temel karakteristiğini açıkça gösterir?</a:t>
            </a:r>
            <a:endParaRPr lang="tr-TR" altLang="tr-TR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6C87E6A-31F2-EFB7-15D2-90EDA8AA1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75FB60D1-E38B-E01D-851B-490F0448EC48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0C3DD995-BC29-9EB9-57B7-99B11798D523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643F05DF-7C7B-F596-BCAA-CC0BCD2FFE9D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030F7913-A154-7E1C-BCB8-782B26D24764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336C72BE-AB48-9213-305B-A32EBA25ECE8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C0074693-4709-34D9-DC15-9A6674C57F7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0"/>
            <a:ext cx="47088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5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6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6" action="ppaction://hlinksldjump"/>
            <a:extLst>
              <a:ext uri="{FF2B5EF4-FFF2-40B4-BE49-F238E27FC236}">
                <a16:creationId xmlns:a16="http://schemas.microsoft.com/office/drawing/2014/main" id="{E210C20E-5EC2-47B6-BF39-E782AE4467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DA2C6801-3AC7-4B33-ACB7-0B5D9BD8D1BF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9E86B2BB-912B-4D3C-8A3A-DCA2B81C6B95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Evrensel matematik formülleri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00C4E899-FB60-4C21-BDD5-0D98F9B16FE0}"/>
              </a:ext>
            </a:extLst>
          </p:cNvPr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Ortak tarih ve dil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3AD0A53C-A066-44D0-8077-5A18FD9623CB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04EE307B-AD5A-4AE1-A832-E9C82DE294D3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372F470E-7E7B-4FB8-A75F-7A3513093EB6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3E340019-AF28-401D-B827-6B09948654EE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Vatan sevgisi ve kültürel değerler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221ADB6C-7AFD-460C-92D7-1DC5E227C832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2"/>
                </a:solidFill>
              </a:rPr>
              <a:t>Gelenek ve görenekler</a:t>
            </a: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32171870-7162-4C43-A833-E789CD7A0728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2AD65122-B3E7-4F85-B630-0049980BC3E7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68FC69B6-36B1-4522-BEFC-45FB527A9AC6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79D674AA-B203-4321-962B-47334B64B051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400" b="1" dirty="0">
                <a:solidFill>
                  <a:schemeClr val="tx1"/>
                </a:solidFill>
              </a:rPr>
              <a:t>"Millî kimlik, bir milleti diğer milletlerden ayıran, ona özgü olan değerler bütünüdür." diyen bir Sosyal Bilgiler öğretmeni, aşağıdakilerden hangisini millî kimliği oluşturan unsurlar arasında </a:t>
            </a:r>
            <a:r>
              <a:rPr lang="tr-TR" sz="2400" b="1" u="sng" dirty="0">
                <a:solidFill>
                  <a:schemeClr val="tx1"/>
                </a:solidFill>
              </a:rPr>
              <a:t>gösteremez?</a:t>
            </a:r>
          </a:p>
        </p:txBody>
      </p:sp>
    </p:spTree>
    <p:extLst>
      <p:ext uri="{BB962C8B-B14F-4D97-AF65-F5344CB8AC3E}">
        <p14:creationId xmlns:p14="http://schemas.microsoft.com/office/powerpoint/2010/main" val="235749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8582596-B2D3-5C6D-D0AA-AFCACFAAD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B1F3D094-DB68-D088-8F3B-A77B78A732E1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19426276-7290-271A-5A2D-D986F0DE0D42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E136C11F-607A-3C2B-C0D4-C46DEB1500B7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7C654330-E671-BAF8-321E-48368F7E17E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B709F889-AA19-6005-7AEA-B23B7B605C91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3BD15AB3-8CB2-F909-2FE3-8DA02E3106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741600" y="764704"/>
            <a:ext cx="4708800" cy="609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9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">
        <p14:ripple/>
        <p:sndAc>
          <p:stSnd>
            <p:snd r:embed="rId3" name="masal.wav"/>
          </p:stSnd>
        </p:sndAc>
      </p:transition>
    </mc:Choice>
    <mc:Fallback xmlns="">
      <p:transition spd="slow" advClick="0" advTm="1000">
        <p:fade/>
        <p:sndAc>
          <p:stSnd>
            <p:snd r:embed="rId6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47C5470C-4785-E643-0961-F6F2F8BF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EFEAC26B-F4F6-5D6E-838D-2530BE7FD04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B93A76F3-39AD-FC65-6899-E399C19CAF27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ADA467C9-726B-856B-E61B-47A38E36C68A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6DFD5E3-5282-F42A-F45D-C6481A5F80BC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0" name="Dikdörtgen 9">
            <a:extLst>
              <a:ext uri="{FF2B5EF4-FFF2-40B4-BE49-F238E27FC236}">
                <a16:creationId xmlns:a16="http://schemas.microsoft.com/office/drawing/2014/main" id="{FF01FAFB-C948-41FC-8FA2-1885C8A38450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D9C9BF1F-5857-4D07-B3B1-40FB98F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480D95DF-EE90-4B5D-A3E3-27239FCE2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00F2E3B7-6E26-421A-BBC5-2C1EDCBE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>
            <a:extLst>
              <a:ext uri="{FF2B5EF4-FFF2-40B4-BE49-F238E27FC236}">
                <a16:creationId xmlns:a16="http://schemas.microsoft.com/office/drawing/2014/main" id="{D9BFB985-4573-48F9-A9F7-584E99D45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6" name="Text Box 15">
            <a:extLst>
              <a:ext uri="{FF2B5EF4-FFF2-40B4-BE49-F238E27FC236}">
                <a16:creationId xmlns:a16="http://schemas.microsoft.com/office/drawing/2014/main" id="{A9E93CFA-2F7B-418F-A939-57E0A0C08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7" name="Text Box 16">
            <a:extLst>
              <a:ext uri="{FF2B5EF4-FFF2-40B4-BE49-F238E27FC236}">
                <a16:creationId xmlns:a16="http://schemas.microsoft.com/office/drawing/2014/main" id="{4B69CEEA-C792-4331-9BAA-CF0A80C16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8" name="Text Box 17">
            <a:extLst>
              <a:ext uri="{FF2B5EF4-FFF2-40B4-BE49-F238E27FC236}">
                <a16:creationId xmlns:a16="http://schemas.microsoft.com/office/drawing/2014/main" id="{B2325B3E-23E1-4116-8EA9-0F7FB4FD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8E2CF743-3781-4267-A5E8-C4E08987B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9">
            <a:extLst>
              <a:ext uri="{FF2B5EF4-FFF2-40B4-BE49-F238E27FC236}">
                <a16:creationId xmlns:a16="http://schemas.microsoft.com/office/drawing/2014/main" id="{5FFD45FE-1D18-4C81-9396-9D772FE69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5BB7CF0A-CEA8-4490-94AE-5B8C4404D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D824AAE2-A20F-4E82-89E7-ACBC7511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2">
            <a:extLst>
              <a:ext uri="{FF2B5EF4-FFF2-40B4-BE49-F238E27FC236}">
                <a16:creationId xmlns:a16="http://schemas.microsoft.com/office/drawing/2014/main" id="{B7CCE184-D6DA-4C36-837D-0C687C86A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37F823D-43CC-437E-90A7-784619365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4">
            <a:extLst>
              <a:ext uri="{FF2B5EF4-FFF2-40B4-BE49-F238E27FC236}">
                <a16:creationId xmlns:a16="http://schemas.microsoft.com/office/drawing/2014/main" id="{F51ABA78-ADC4-448B-8AB6-33EAE95BE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91188105-A024-4A94-8451-32B7E51A5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6">
            <a:extLst>
              <a:ext uri="{FF2B5EF4-FFF2-40B4-BE49-F238E27FC236}">
                <a16:creationId xmlns:a16="http://schemas.microsoft.com/office/drawing/2014/main" id="{2FD1B0B6-A409-449D-AE5E-B4F341E2B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7">
            <a:extLst>
              <a:ext uri="{FF2B5EF4-FFF2-40B4-BE49-F238E27FC236}">
                <a16:creationId xmlns:a16="http://schemas.microsoft.com/office/drawing/2014/main" id="{09C70A5F-8DE2-463B-8493-7DAED1FF8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8">
            <a:extLst>
              <a:ext uri="{FF2B5EF4-FFF2-40B4-BE49-F238E27FC236}">
                <a16:creationId xmlns:a16="http://schemas.microsoft.com/office/drawing/2014/main" id="{3945AF32-18CF-4CE4-8727-626B1133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9">
            <a:extLst>
              <a:ext uri="{FF2B5EF4-FFF2-40B4-BE49-F238E27FC236}">
                <a16:creationId xmlns:a16="http://schemas.microsoft.com/office/drawing/2014/main" id="{19374C29-7121-4E28-90C4-25567C4C7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BE51D742-A620-45DB-902C-4E86A040E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43" name="Text Box 31">
            <a:extLst>
              <a:ext uri="{FF2B5EF4-FFF2-40B4-BE49-F238E27FC236}">
                <a16:creationId xmlns:a16="http://schemas.microsoft.com/office/drawing/2014/main" id="{32467F55-A6C3-4C03-875A-713561F8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44" name="Text Box 32">
            <a:extLst>
              <a:ext uri="{FF2B5EF4-FFF2-40B4-BE49-F238E27FC236}">
                <a16:creationId xmlns:a16="http://schemas.microsoft.com/office/drawing/2014/main" id="{7B69D7A1-0170-479E-AFC1-8A6D86B85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4</a:t>
            </a:r>
            <a:r>
              <a:rPr lang="en-US" altLang="tr-TR" sz="4000" b="1" dirty="0"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45" name="Text Box 33">
            <a:extLst>
              <a:ext uri="{FF2B5EF4-FFF2-40B4-BE49-F238E27FC236}">
                <a16:creationId xmlns:a16="http://schemas.microsoft.com/office/drawing/2014/main" id="{C1C88042-EA41-472B-B72F-20CFDA5A0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46" name="Text Box 34">
            <a:extLst>
              <a:ext uri="{FF2B5EF4-FFF2-40B4-BE49-F238E27FC236}">
                <a16:creationId xmlns:a16="http://schemas.microsoft.com/office/drawing/2014/main" id="{A51133E8-39FD-43F5-BDE1-48F2378C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47" name="Text Box 35">
            <a:extLst>
              <a:ext uri="{FF2B5EF4-FFF2-40B4-BE49-F238E27FC236}">
                <a16:creationId xmlns:a16="http://schemas.microsoft.com/office/drawing/2014/main" id="{FC273AB9-2780-4B8D-AF04-F0DA502DE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FA75AA7F-FC45-4B22-B61B-07ACBEAB9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27123026-2E3F-40D2-8814-080A86545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50" name="Text Box 38">
            <a:extLst>
              <a:ext uri="{FF2B5EF4-FFF2-40B4-BE49-F238E27FC236}">
                <a16:creationId xmlns:a16="http://schemas.microsoft.com/office/drawing/2014/main" id="{BB680EEB-7F50-4585-910C-59110B3E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51" name="Text Box 39">
            <a:extLst>
              <a:ext uri="{FF2B5EF4-FFF2-40B4-BE49-F238E27FC236}">
                <a16:creationId xmlns:a16="http://schemas.microsoft.com/office/drawing/2014/main" id="{C72F67A3-7C37-4F3E-BE67-C436B46DE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52" name="Text Box 40">
            <a:extLst>
              <a:ext uri="{FF2B5EF4-FFF2-40B4-BE49-F238E27FC236}">
                <a16:creationId xmlns:a16="http://schemas.microsoft.com/office/drawing/2014/main" id="{4D26AC4B-0D71-4B92-A0A0-B0329BE04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</a:t>
            </a:r>
            <a:r>
              <a:rPr lang="en-US" altLang="tr-TR" sz="4000" b="1" dirty="0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53" name="Text Box 41">
            <a:extLst>
              <a:ext uri="{FF2B5EF4-FFF2-40B4-BE49-F238E27FC236}">
                <a16:creationId xmlns:a16="http://schemas.microsoft.com/office/drawing/2014/main" id="{70914FEF-BB1A-43B9-B730-10D51DC41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2">
            <a:extLst>
              <a:ext uri="{FF2B5EF4-FFF2-40B4-BE49-F238E27FC236}">
                <a16:creationId xmlns:a16="http://schemas.microsoft.com/office/drawing/2014/main" id="{33F2CF7A-B27F-4A11-AEE2-0642760B4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5" name="Text Box 13">
            <a:extLst>
              <a:ext uri="{FF2B5EF4-FFF2-40B4-BE49-F238E27FC236}">
                <a16:creationId xmlns:a16="http://schemas.microsoft.com/office/drawing/2014/main" id="{AA87C619-334C-4A5B-87DE-0B104E979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6" name="Text Box 14">
            <a:extLst>
              <a:ext uri="{FF2B5EF4-FFF2-40B4-BE49-F238E27FC236}">
                <a16:creationId xmlns:a16="http://schemas.microsoft.com/office/drawing/2014/main" id="{C354179B-CC80-423A-B3C9-C9EB3A106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7" name="Text Box 15">
            <a:extLst>
              <a:ext uri="{FF2B5EF4-FFF2-40B4-BE49-F238E27FC236}">
                <a16:creationId xmlns:a16="http://schemas.microsoft.com/office/drawing/2014/main" id="{E96A0E81-7037-44A3-A622-0FBE2DE81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8" name="Text Box 16">
            <a:extLst>
              <a:ext uri="{FF2B5EF4-FFF2-40B4-BE49-F238E27FC236}">
                <a16:creationId xmlns:a16="http://schemas.microsoft.com/office/drawing/2014/main" id="{7B4022A3-6D1B-4F69-AC54-6B774A0C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59" name="Text Box 17">
            <a:extLst>
              <a:ext uri="{FF2B5EF4-FFF2-40B4-BE49-F238E27FC236}">
                <a16:creationId xmlns:a16="http://schemas.microsoft.com/office/drawing/2014/main" id="{4BAE5A91-2C2B-4411-876D-8D78E22E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0" name="Text Box 18">
            <a:extLst>
              <a:ext uri="{FF2B5EF4-FFF2-40B4-BE49-F238E27FC236}">
                <a16:creationId xmlns:a16="http://schemas.microsoft.com/office/drawing/2014/main" id="{8226F8E9-3C25-4A17-A60F-A844711A3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1" name="Text Box 19">
            <a:extLst>
              <a:ext uri="{FF2B5EF4-FFF2-40B4-BE49-F238E27FC236}">
                <a16:creationId xmlns:a16="http://schemas.microsoft.com/office/drawing/2014/main" id="{F4AF8A5B-FB98-41CF-8D4C-A17DFAC4A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2" name="Text Box 20">
            <a:extLst>
              <a:ext uri="{FF2B5EF4-FFF2-40B4-BE49-F238E27FC236}">
                <a16:creationId xmlns:a16="http://schemas.microsoft.com/office/drawing/2014/main" id="{27052ACD-382E-4BD0-BBD1-B3AF197B2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3" name="Text Box 21">
            <a:extLst>
              <a:ext uri="{FF2B5EF4-FFF2-40B4-BE49-F238E27FC236}">
                <a16:creationId xmlns:a16="http://schemas.microsoft.com/office/drawing/2014/main" id="{B53AE08E-2F7A-4766-BFA8-0FD58D90B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26F56985-810E-439C-A6D4-C57646AE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5" name="Text Box 23">
            <a:extLst>
              <a:ext uri="{FF2B5EF4-FFF2-40B4-BE49-F238E27FC236}">
                <a16:creationId xmlns:a16="http://schemas.microsoft.com/office/drawing/2014/main" id="{FD6EF223-B17C-4E6E-9693-6C91D359B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6" name="Text Box 24">
            <a:extLst>
              <a:ext uri="{FF2B5EF4-FFF2-40B4-BE49-F238E27FC236}">
                <a16:creationId xmlns:a16="http://schemas.microsoft.com/office/drawing/2014/main" id="{C3926A5D-000A-44E7-9904-56AD7B14F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7" name="Text Box 25">
            <a:extLst>
              <a:ext uri="{FF2B5EF4-FFF2-40B4-BE49-F238E27FC236}">
                <a16:creationId xmlns:a16="http://schemas.microsoft.com/office/drawing/2014/main" id="{57FFEEC8-06B8-452A-824B-F5D188A7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8" name="Text Box 26">
            <a:extLst>
              <a:ext uri="{FF2B5EF4-FFF2-40B4-BE49-F238E27FC236}">
                <a16:creationId xmlns:a16="http://schemas.microsoft.com/office/drawing/2014/main" id="{B3501A23-CCC2-48E0-A601-C40BBE04A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69" name="Text Box 27">
            <a:extLst>
              <a:ext uri="{FF2B5EF4-FFF2-40B4-BE49-F238E27FC236}">
                <a16:creationId xmlns:a16="http://schemas.microsoft.com/office/drawing/2014/main" id="{7E40BA8B-B3AC-47C9-A59C-01ECD9C1E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0" name="Text Box 28">
            <a:extLst>
              <a:ext uri="{FF2B5EF4-FFF2-40B4-BE49-F238E27FC236}">
                <a16:creationId xmlns:a16="http://schemas.microsoft.com/office/drawing/2014/main" id="{7D492DAB-8795-4A4F-B08D-EAF172F92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1" name="Text Box 29">
            <a:extLst>
              <a:ext uri="{FF2B5EF4-FFF2-40B4-BE49-F238E27FC236}">
                <a16:creationId xmlns:a16="http://schemas.microsoft.com/office/drawing/2014/main" id="{55C07C2B-1D05-4CF4-B2A9-8A5835893A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2" name="Text Box 30">
            <a:extLst>
              <a:ext uri="{FF2B5EF4-FFF2-40B4-BE49-F238E27FC236}">
                <a16:creationId xmlns:a16="http://schemas.microsoft.com/office/drawing/2014/main" id="{CB8EF3BE-2C9A-4F0B-9488-708BFB26B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3" name="Text Box 31">
            <a:extLst>
              <a:ext uri="{FF2B5EF4-FFF2-40B4-BE49-F238E27FC236}">
                <a16:creationId xmlns:a16="http://schemas.microsoft.com/office/drawing/2014/main" id="{5FBF0A10-34F5-4838-A6BA-F9D0E98BE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4" name="Text Box 32">
            <a:extLst>
              <a:ext uri="{FF2B5EF4-FFF2-40B4-BE49-F238E27FC236}">
                <a16:creationId xmlns:a16="http://schemas.microsoft.com/office/drawing/2014/main" id="{87CAB57E-7B53-4CFA-A894-5E80C7DA9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5" name="Text Box 33">
            <a:extLst>
              <a:ext uri="{FF2B5EF4-FFF2-40B4-BE49-F238E27FC236}">
                <a16:creationId xmlns:a16="http://schemas.microsoft.com/office/drawing/2014/main" id="{9D9FC422-31B2-48DF-B14C-BD03F1221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6" name="Text Box 34">
            <a:extLst>
              <a:ext uri="{FF2B5EF4-FFF2-40B4-BE49-F238E27FC236}">
                <a16:creationId xmlns:a16="http://schemas.microsoft.com/office/drawing/2014/main" id="{28D3E077-A764-42DA-B42C-8CAA8E37A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7" name="Text Box 35">
            <a:extLst>
              <a:ext uri="{FF2B5EF4-FFF2-40B4-BE49-F238E27FC236}">
                <a16:creationId xmlns:a16="http://schemas.microsoft.com/office/drawing/2014/main" id="{1F434DF9-7698-49CC-B32A-69AF5482C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8" name="Text Box 36">
            <a:extLst>
              <a:ext uri="{FF2B5EF4-FFF2-40B4-BE49-F238E27FC236}">
                <a16:creationId xmlns:a16="http://schemas.microsoft.com/office/drawing/2014/main" id="{883FB060-59F5-4227-956A-E46E9D9B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79" name="Text Box 37">
            <a:extLst>
              <a:ext uri="{FF2B5EF4-FFF2-40B4-BE49-F238E27FC236}">
                <a16:creationId xmlns:a16="http://schemas.microsoft.com/office/drawing/2014/main" id="{4F6CA1A3-BF76-4511-9248-7FCFCBBF0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0" name="Text Box 38">
            <a:extLst>
              <a:ext uri="{FF2B5EF4-FFF2-40B4-BE49-F238E27FC236}">
                <a16:creationId xmlns:a16="http://schemas.microsoft.com/office/drawing/2014/main" id="{7F5FFC37-B5C2-4C59-93B9-2620A127D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1" name="Text Box 39">
            <a:extLst>
              <a:ext uri="{FF2B5EF4-FFF2-40B4-BE49-F238E27FC236}">
                <a16:creationId xmlns:a16="http://schemas.microsoft.com/office/drawing/2014/main" id="{831D9AE7-A0F0-4ED4-9F5F-DB93E9F7B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2" name="Text Box 40">
            <a:extLst>
              <a:ext uri="{FF2B5EF4-FFF2-40B4-BE49-F238E27FC236}">
                <a16:creationId xmlns:a16="http://schemas.microsoft.com/office/drawing/2014/main" id="{62E8501B-5CB7-427B-9092-45AD8E489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3" name="Text Box 41">
            <a:extLst>
              <a:ext uri="{FF2B5EF4-FFF2-40B4-BE49-F238E27FC236}">
                <a16:creationId xmlns:a16="http://schemas.microsoft.com/office/drawing/2014/main" id="{CA44E011-F75A-4124-B61A-E9F495E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4" name="10 Oval">
            <a:extLst>
              <a:ext uri="{FF2B5EF4-FFF2-40B4-BE49-F238E27FC236}">
                <a16:creationId xmlns:a16="http://schemas.microsoft.com/office/drawing/2014/main" id="{91775899-0812-430B-B095-7B9F4E8A3666}"/>
              </a:ext>
            </a:extLst>
          </p:cNvPr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92" name="Resim 91">
            <a:hlinkClick r:id="rId5" action="ppaction://hlinksldjump"/>
            <a:extLst>
              <a:ext uri="{FF2B5EF4-FFF2-40B4-BE49-F238E27FC236}">
                <a16:creationId xmlns:a16="http://schemas.microsoft.com/office/drawing/2014/main" id="{3E40E430-583B-49A1-95A5-909765AC00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5" name="Resim 84">
            <a:hlinkClick r:id="rId5" action="ppaction://hlinksldjump"/>
            <a:extLst>
              <a:ext uri="{FF2B5EF4-FFF2-40B4-BE49-F238E27FC236}">
                <a16:creationId xmlns:a16="http://schemas.microsoft.com/office/drawing/2014/main" id="{1ABF100B-2BCB-4602-BC0C-DB19B5CCF4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cxnSp>
        <p:nvCxnSpPr>
          <p:cNvPr id="86" name="Düz Bağlayıcı 85">
            <a:extLst>
              <a:ext uri="{FF2B5EF4-FFF2-40B4-BE49-F238E27FC236}">
                <a16:creationId xmlns:a16="http://schemas.microsoft.com/office/drawing/2014/main" id="{22483841-110A-4377-A6B9-D36F815A4944}"/>
              </a:ext>
            </a:extLst>
          </p:cNvPr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Altıgen 86">
            <a:extLst>
              <a:ext uri="{FF2B5EF4-FFF2-40B4-BE49-F238E27FC236}">
                <a16:creationId xmlns:a16="http://schemas.microsoft.com/office/drawing/2014/main" id="{1E10DE3F-795B-4965-9D40-30EBACA642D5}"/>
              </a:ext>
            </a:extLst>
          </p:cNvPr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1"/>
                </a:solidFill>
              </a:rPr>
              <a:t>Ticari mal satışlarının artırılmak istendiğinin</a:t>
            </a:r>
          </a:p>
        </p:txBody>
      </p:sp>
      <p:sp>
        <p:nvSpPr>
          <p:cNvPr id="88" name="Altıgen 87">
            <a:extLst>
              <a:ext uri="{FF2B5EF4-FFF2-40B4-BE49-F238E27FC236}">
                <a16:creationId xmlns:a16="http://schemas.microsoft.com/office/drawing/2014/main" id="{B145B057-5101-456D-AF8E-63E922E4A0F8}"/>
              </a:ext>
            </a:extLst>
          </p:cNvPr>
          <p:cNvSpPr/>
          <p:nvPr/>
        </p:nvSpPr>
        <p:spPr>
          <a:xfrm>
            <a:off x="6332096" y="3883838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1"/>
                </a:solidFill>
              </a:rPr>
              <a:t>Sadece resmi kurumların bir zorunluluğu olduğunun</a:t>
            </a:r>
          </a:p>
        </p:txBody>
      </p:sp>
      <p:sp>
        <p:nvSpPr>
          <p:cNvPr id="89" name="Metin kutusu 88">
            <a:extLst>
              <a:ext uri="{FF2B5EF4-FFF2-40B4-BE49-F238E27FC236}">
                <a16:creationId xmlns:a16="http://schemas.microsoft.com/office/drawing/2014/main" id="{E5BEA180-CCC1-4D61-9128-69251C2DA411}"/>
              </a:ext>
            </a:extLst>
          </p:cNvPr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0" name="Metin kutusu 89">
            <a:extLst>
              <a:ext uri="{FF2B5EF4-FFF2-40B4-BE49-F238E27FC236}">
                <a16:creationId xmlns:a16="http://schemas.microsoft.com/office/drawing/2014/main" id="{24C0AEB6-8A05-4FE6-A42F-E9765915EF8A}"/>
              </a:ext>
            </a:extLst>
          </p:cNvPr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91" name="Düz Bağlayıcı 90">
            <a:extLst>
              <a:ext uri="{FF2B5EF4-FFF2-40B4-BE49-F238E27FC236}">
                <a16:creationId xmlns:a16="http://schemas.microsoft.com/office/drawing/2014/main" id="{25EB621A-39E2-4E7B-8093-E67B840939A9}"/>
              </a:ext>
            </a:extLst>
          </p:cNvPr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Altıgen 92">
            <a:extLst>
              <a:ext uri="{FF2B5EF4-FFF2-40B4-BE49-F238E27FC236}">
                <a16:creationId xmlns:a16="http://schemas.microsoft.com/office/drawing/2014/main" id="{68FD7481-1CA8-49ED-AE95-0B86C47F53E4}"/>
              </a:ext>
            </a:extLst>
          </p:cNvPr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>
                <a:solidFill>
                  <a:schemeClr val="tx1"/>
                </a:solidFill>
              </a:rPr>
              <a:t>Şehir içi trafiğin düzenlenmeye çalışıldığının</a:t>
            </a:r>
          </a:p>
        </p:txBody>
      </p:sp>
      <p:sp>
        <p:nvSpPr>
          <p:cNvPr id="94" name="Altıgen 93">
            <a:extLst>
              <a:ext uri="{FF2B5EF4-FFF2-40B4-BE49-F238E27FC236}">
                <a16:creationId xmlns:a16="http://schemas.microsoft.com/office/drawing/2014/main" id="{88445C66-A7A1-4E6A-93EB-75282BA34169}"/>
              </a:ext>
            </a:extLst>
          </p:cNvPr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/>
              <a:t>Millî birlik, beraberlik ve geçmişe duyulan saygının görsel ifadesinin</a:t>
            </a: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95" name="Metin kutusu 94">
            <a:extLst>
              <a:ext uri="{FF2B5EF4-FFF2-40B4-BE49-F238E27FC236}">
                <a16:creationId xmlns:a16="http://schemas.microsoft.com/office/drawing/2014/main" id="{71128357-6214-4E8F-ABB8-14E1B62990E0}"/>
              </a:ext>
            </a:extLst>
          </p:cNvPr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6" name="Metin kutusu 95">
            <a:extLst>
              <a:ext uri="{FF2B5EF4-FFF2-40B4-BE49-F238E27FC236}">
                <a16:creationId xmlns:a16="http://schemas.microsoft.com/office/drawing/2014/main" id="{EEA38F5B-FD4A-4B4E-B7AB-22F687D35811}"/>
              </a:ext>
            </a:extLst>
          </p:cNvPr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D</a:t>
            </a:r>
          </a:p>
        </p:txBody>
      </p:sp>
      <p:cxnSp>
        <p:nvCxnSpPr>
          <p:cNvPr id="97" name="Düz Bağlayıcı 96">
            <a:extLst>
              <a:ext uri="{FF2B5EF4-FFF2-40B4-BE49-F238E27FC236}">
                <a16:creationId xmlns:a16="http://schemas.microsoft.com/office/drawing/2014/main" id="{3E6B6D84-F69F-46AE-A960-0459E273928D}"/>
              </a:ext>
            </a:extLst>
          </p:cNvPr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Altıgen 97">
            <a:extLst>
              <a:ext uri="{FF2B5EF4-FFF2-40B4-BE49-F238E27FC236}">
                <a16:creationId xmlns:a16="http://schemas.microsoft.com/office/drawing/2014/main" id="{7C23C9D4-D47A-419F-BB82-FDE0DAE5582D}"/>
              </a:ext>
            </a:extLst>
          </p:cNvPr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ct val="0"/>
              </a:spcBef>
            </a:pPr>
            <a:r>
              <a:rPr lang="tr-TR" sz="2000" b="1" dirty="0">
                <a:solidFill>
                  <a:schemeClr val="tx1"/>
                </a:solidFill>
              </a:rPr>
              <a:t>Tarihimizdeki önemli dönüm noktaları ve milli bayramlar, toplumun ortak hafızasını tazeler. Bu günlerde evlerin ve iş yerlerinin bayraklarla donatılması aşağıdakilerden hangisinin göstergesidir?</a:t>
            </a:r>
          </a:p>
        </p:txBody>
      </p:sp>
    </p:spTree>
    <p:extLst>
      <p:ext uri="{BB962C8B-B14F-4D97-AF65-F5344CB8AC3E}">
        <p14:creationId xmlns:p14="http://schemas.microsoft.com/office/powerpoint/2010/main" val="398831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6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7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3000"/>
                            </p:stCondLst>
                            <p:childTnLst>
                              <p:par>
                                <p:cTn id="7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6000"/>
                            </p:stCondLst>
                            <p:childTnLst>
                              <p:par>
                                <p:cTn id="8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000"/>
                            </p:stCondLst>
                            <p:childTnLst>
                              <p:par>
                                <p:cTn id="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8000"/>
                            </p:stCondLst>
                            <p:childTnLst>
                              <p:par>
                                <p:cTn id="9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0"/>
                            </p:stCondLst>
                            <p:childTnLst>
                              <p:par>
                                <p:cTn id="9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000"/>
                            </p:stCondLst>
                            <p:childTnLst>
                              <p:par>
                                <p:cTn id="1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1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1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7000"/>
                            </p:stCondLst>
                            <p:childTnLst>
                              <p:par>
                                <p:cTn id="1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8000"/>
                            </p:stCondLst>
                            <p:childTnLst>
                              <p:par>
                                <p:cTn id="1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2336038D-47CB-BBE6-F7DF-CEB116DB1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50F20A00-3E41-72EB-CA69-099D3A875937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70D176D7-3F37-680C-99F1-B9C00D23AF58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412AAB0D-D8A1-16A0-55B6-2DA331A71A85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65D9DAE8-7954-D945-7C13-BE84C569B8A2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6985663D-E2A0-3DA3-47BA-C7414173F7F9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82" name="Konuşma Balonu: Oval 81">
            <a:extLst>
              <a:ext uri="{FF2B5EF4-FFF2-40B4-BE49-F238E27FC236}">
                <a16:creationId xmlns:a16="http://schemas.microsoft.com/office/drawing/2014/main" id="{090028F8-18BC-A356-53CB-ABC2BAC27BDA}"/>
              </a:ext>
            </a:extLst>
          </p:cNvPr>
          <p:cNvSpPr/>
          <p:nvPr/>
        </p:nvSpPr>
        <p:spPr>
          <a:xfrm>
            <a:off x="5303912" y="1196752"/>
            <a:ext cx="6552728" cy="2088232"/>
          </a:xfrm>
          <a:prstGeom prst="wedgeEllipseCallout">
            <a:avLst>
              <a:gd name="adj1" fmla="val -56766"/>
              <a:gd name="adj2" fmla="val 58669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b="1" dirty="0"/>
              <a:t>Bu kutuda soru yok.</a:t>
            </a:r>
          </a:p>
          <a:p>
            <a:pPr algn="ctr"/>
            <a:r>
              <a:rPr lang="tr-TR" sz="2800" b="1" dirty="0"/>
              <a:t>Bir de </a:t>
            </a:r>
            <a:r>
              <a:rPr lang="tr-TR" sz="4800" b="1" dirty="0"/>
              <a:t>İFLAS</a:t>
            </a:r>
            <a:r>
              <a:rPr lang="tr-TR" sz="2800" b="1" dirty="0"/>
              <a:t> ettin</a:t>
            </a:r>
            <a:r>
              <a:rPr lang="tr-TR" dirty="0"/>
              <a:t>.</a:t>
            </a:r>
          </a:p>
        </p:txBody>
      </p:sp>
      <p:pic>
        <p:nvPicPr>
          <p:cNvPr id="7" name="Hunharca-Gülen-Adam">
            <a:hlinkClick r:id="" action="ppaction://media"/>
            <a:extLst>
              <a:ext uri="{FF2B5EF4-FFF2-40B4-BE49-F238E27FC236}">
                <a16:creationId xmlns:a16="http://schemas.microsoft.com/office/drawing/2014/main" id="{EA4AB7F1-3638-7C7D-247D-BBDD126E0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88776" y="3284984"/>
            <a:ext cx="487363" cy="487363"/>
          </a:xfrm>
          <a:prstGeom prst="rect">
            <a:avLst/>
          </a:prstGeom>
        </p:spPr>
      </p:pic>
      <p:pic>
        <p:nvPicPr>
          <p:cNvPr id="8" name="Resim 7">
            <a:hlinkClick r:id="rId7" action="ppaction://hlinksldjump"/>
            <a:extLst>
              <a:ext uri="{FF2B5EF4-FFF2-40B4-BE49-F238E27FC236}">
                <a16:creationId xmlns:a16="http://schemas.microsoft.com/office/drawing/2014/main" id="{2CC42CC5-F6B2-A4D6-87CA-C0FC86ED7D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B054F146-2FCC-544C-65B1-C1B3FD74D69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45405" y="260648"/>
            <a:ext cx="6097389" cy="605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5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>
        <p14:ripple/>
        <p:sndAc>
          <p:stSnd>
            <p:snd r:embed="rId5" name="masal.wav"/>
          </p:stSnd>
        </p:sndAc>
      </p:transition>
    </mc:Choice>
    <mc:Fallback xmlns="">
      <p:transition spd="slow" advClick="0">
        <p:fade/>
        <p:sndAc>
          <p:stSnd>
            <p:snd r:embed="rId10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8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2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DADD8CF-C156-E046-7165-37AEB60CE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8C421778-E437-A0E0-9261-3CC30B6C0DF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C40C2B64-1042-0612-DF3F-742097D5C8ED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0E3F9DCB-3901-9D41-312C-322684BEA535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782378AF-4C20-E0AC-EFC2-10937B5AD835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6CDF39AC-03B4-71F4-DE1D-1D7732817217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82" name="Konuşma Balonu: Oval 81">
            <a:extLst>
              <a:ext uri="{FF2B5EF4-FFF2-40B4-BE49-F238E27FC236}">
                <a16:creationId xmlns:a16="http://schemas.microsoft.com/office/drawing/2014/main" id="{9C6B754D-801C-A71A-6304-F9C6E127FA01}"/>
              </a:ext>
            </a:extLst>
          </p:cNvPr>
          <p:cNvSpPr/>
          <p:nvPr/>
        </p:nvSpPr>
        <p:spPr>
          <a:xfrm>
            <a:off x="5303912" y="1196752"/>
            <a:ext cx="6552728" cy="2088232"/>
          </a:xfrm>
          <a:prstGeom prst="wedgeEllipseCallout">
            <a:avLst>
              <a:gd name="adj1" fmla="val -56766"/>
              <a:gd name="adj2" fmla="val 58669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b="1" dirty="0"/>
              <a:t>Bu kutuda soru yok.</a:t>
            </a:r>
          </a:p>
          <a:p>
            <a:pPr algn="ctr"/>
            <a:r>
              <a:rPr lang="tr-TR" sz="2000" b="1" dirty="0"/>
              <a:t>Bir de </a:t>
            </a:r>
            <a:r>
              <a:rPr lang="tr-TR" sz="4000" b="1" dirty="0"/>
              <a:t>Toplam puanının yarısı</a:t>
            </a:r>
            <a:r>
              <a:rPr lang="tr-TR" sz="2000" b="1" dirty="0"/>
              <a:t> diğer gruba verin.</a:t>
            </a:r>
            <a:endParaRPr lang="tr-TR" sz="1400" dirty="0"/>
          </a:p>
        </p:txBody>
      </p:sp>
      <p:pic>
        <p:nvPicPr>
          <p:cNvPr id="7" name="Hunharca-Gülen-Adam">
            <a:hlinkClick r:id="" action="ppaction://media"/>
            <a:extLst>
              <a:ext uri="{FF2B5EF4-FFF2-40B4-BE49-F238E27FC236}">
                <a16:creationId xmlns:a16="http://schemas.microsoft.com/office/drawing/2014/main" id="{4B9A4B43-0CF5-52F8-5B84-E31D778E3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32792" y="3284984"/>
            <a:ext cx="487363" cy="487363"/>
          </a:xfrm>
          <a:prstGeom prst="rect">
            <a:avLst/>
          </a:prstGeom>
        </p:spPr>
      </p:pic>
      <p:pic>
        <p:nvPicPr>
          <p:cNvPr id="6" name="Resim 5">
            <a:hlinkClick r:id="rId7" action="ppaction://hlinksldjump"/>
            <a:extLst>
              <a:ext uri="{FF2B5EF4-FFF2-40B4-BE49-F238E27FC236}">
                <a16:creationId xmlns:a16="http://schemas.microsoft.com/office/drawing/2014/main" id="{8AB0A881-0F08-0C09-6BC9-5CB86A019D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12ABFF94-2E29-5134-81CD-AE04ABDEDD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45405" y="260648"/>
            <a:ext cx="6097389" cy="605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94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>
        <p14:ripple/>
        <p:sndAc>
          <p:stSnd>
            <p:snd r:embed="rId5" name="masal.wav"/>
          </p:stSnd>
        </p:sndAc>
      </p:transition>
    </mc:Choice>
    <mc:Fallback xmlns="">
      <p:transition spd="slow" advClick="0">
        <p:fade/>
        <p:sndAc>
          <p:stSnd>
            <p:snd r:embed="rId10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8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2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74B03BF-AC0A-A066-BB90-876B5B074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AA96AE3F-39FC-F672-CBC0-F47683DC8116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16275805-57CE-60A4-979A-9EFE164E2D74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3BC8D7D3-1898-66C5-6248-6514F889F900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0B7DB2AB-B7F2-454F-F8D5-B9D791E5EC27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EB45D70A-D1FD-23B4-753E-D66F80AAE58B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82" name="Konuşma Balonu: Oval 81">
            <a:extLst>
              <a:ext uri="{FF2B5EF4-FFF2-40B4-BE49-F238E27FC236}">
                <a16:creationId xmlns:a16="http://schemas.microsoft.com/office/drawing/2014/main" id="{F13456BC-AD79-28D4-8256-375DA0618001}"/>
              </a:ext>
            </a:extLst>
          </p:cNvPr>
          <p:cNvSpPr/>
          <p:nvPr/>
        </p:nvSpPr>
        <p:spPr>
          <a:xfrm>
            <a:off x="5303912" y="1196752"/>
            <a:ext cx="6552728" cy="2088232"/>
          </a:xfrm>
          <a:prstGeom prst="wedgeEllipseCallout">
            <a:avLst>
              <a:gd name="adj1" fmla="val -56766"/>
              <a:gd name="adj2" fmla="val 58669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b="1" dirty="0"/>
              <a:t>Bu kutuda soru yok.</a:t>
            </a:r>
          </a:p>
          <a:p>
            <a:pPr algn="ctr"/>
            <a:r>
              <a:rPr lang="tr-TR" sz="2800" b="1" dirty="0"/>
              <a:t>-50 puan CEZA aldın</a:t>
            </a:r>
            <a:endParaRPr lang="tr-TR" dirty="0"/>
          </a:p>
        </p:txBody>
      </p:sp>
      <p:pic>
        <p:nvPicPr>
          <p:cNvPr id="7" name="Hunharca-Gülen-Adam">
            <a:hlinkClick r:id="" action="ppaction://media"/>
            <a:extLst>
              <a:ext uri="{FF2B5EF4-FFF2-40B4-BE49-F238E27FC236}">
                <a16:creationId xmlns:a16="http://schemas.microsoft.com/office/drawing/2014/main" id="{E4D8BDE2-0E05-DB11-D314-F3F1E9F2DA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60784" y="3429000"/>
            <a:ext cx="487363" cy="487363"/>
          </a:xfrm>
          <a:prstGeom prst="rect">
            <a:avLst/>
          </a:prstGeom>
        </p:spPr>
      </p:pic>
      <p:pic>
        <p:nvPicPr>
          <p:cNvPr id="6" name="Resim 5">
            <a:hlinkClick r:id="rId7" action="ppaction://hlinksldjump"/>
            <a:extLst>
              <a:ext uri="{FF2B5EF4-FFF2-40B4-BE49-F238E27FC236}">
                <a16:creationId xmlns:a16="http://schemas.microsoft.com/office/drawing/2014/main" id="{4C067A8E-83B9-30CC-D84F-B4E4652196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0BDCAC4D-5DD0-6AF4-1C92-8DFB2127EB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62337" y="303039"/>
            <a:ext cx="6097389" cy="605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5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>
        <p14:ripple/>
        <p:sndAc>
          <p:stSnd>
            <p:snd r:embed="rId5" name="masal.wav"/>
          </p:stSnd>
        </p:sndAc>
      </p:transition>
    </mc:Choice>
    <mc:Fallback xmlns="">
      <p:transition spd="slow" advClick="0">
        <p:fade/>
        <p:sndAc>
          <p:stSnd>
            <p:snd r:embed="rId10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8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2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57DAAED-AE6A-3BBD-662A-1FB04E9D8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F33DB624-9CAB-029E-55D9-872C16AFE559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AAC6A142-F9B1-6C14-A597-4A57DB81BFBA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0FB5EF00-60D0-5790-724F-4602632F49E8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AA08CCC5-3D4C-0A96-4687-B2AFD6EE671D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CDE6DE25-B0A4-A8EF-729D-34CC49EC1D1F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82" name="Konuşma Balonu: Oval 81">
            <a:extLst>
              <a:ext uri="{FF2B5EF4-FFF2-40B4-BE49-F238E27FC236}">
                <a16:creationId xmlns:a16="http://schemas.microsoft.com/office/drawing/2014/main" id="{A83DE4E7-B598-052B-E4D2-DC21C2C504D7}"/>
              </a:ext>
            </a:extLst>
          </p:cNvPr>
          <p:cNvSpPr/>
          <p:nvPr/>
        </p:nvSpPr>
        <p:spPr>
          <a:xfrm>
            <a:off x="5303912" y="1196752"/>
            <a:ext cx="6552728" cy="2088232"/>
          </a:xfrm>
          <a:prstGeom prst="wedgeEllipseCallout">
            <a:avLst>
              <a:gd name="adj1" fmla="val -56766"/>
              <a:gd name="adj2" fmla="val 58669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b="1" dirty="0"/>
              <a:t>Bu kutuda çok gürültü yaptığınız için soru yok ve</a:t>
            </a:r>
          </a:p>
          <a:p>
            <a:pPr algn="ctr"/>
            <a:r>
              <a:rPr lang="tr-TR" sz="2800" b="1" dirty="0"/>
              <a:t>HER GRUPTAN 30’ ar puan silinsin!</a:t>
            </a:r>
            <a:endParaRPr lang="tr-TR" dirty="0"/>
          </a:p>
        </p:txBody>
      </p:sp>
      <p:pic>
        <p:nvPicPr>
          <p:cNvPr id="7" name="Hunharca-Gülen-Adam">
            <a:hlinkClick r:id="" action="ppaction://media"/>
            <a:extLst>
              <a:ext uri="{FF2B5EF4-FFF2-40B4-BE49-F238E27FC236}">
                <a16:creationId xmlns:a16="http://schemas.microsoft.com/office/drawing/2014/main" id="{4FEEE7BC-9267-6A63-E2B6-CF429FC33E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88776" y="3413324"/>
            <a:ext cx="487363" cy="487363"/>
          </a:xfrm>
          <a:prstGeom prst="rect">
            <a:avLst/>
          </a:prstGeom>
        </p:spPr>
      </p:pic>
      <p:pic>
        <p:nvPicPr>
          <p:cNvPr id="6" name="Resim 5">
            <a:hlinkClick r:id="rId7" action="ppaction://hlinksldjump"/>
            <a:extLst>
              <a:ext uri="{FF2B5EF4-FFF2-40B4-BE49-F238E27FC236}">
                <a16:creationId xmlns:a16="http://schemas.microsoft.com/office/drawing/2014/main" id="{07187772-5ABB-AC0F-C1F1-D7A13A9683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160AD425-EDE1-AAD5-B896-7533BF77F4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95293" y="281498"/>
            <a:ext cx="6097389" cy="605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52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>
        <p14:ripple/>
        <p:sndAc>
          <p:stSnd>
            <p:snd r:embed="rId5" name="masal.wav"/>
          </p:stSnd>
        </p:sndAc>
      </p:transition>
    </mc:Choice>
    <mc:Fallback xmlns="">
      <p:transition spd="slow" advClick="0">
        <p:fade/>
        <p:sndAc>
          <p:stSnd>
            <p:snd r:embed="rId10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8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2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5EE330C-EE7A-808E-127B-46BA0A55B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>
            <a:extLst>
              <a:ext uri="{FF2B5EF4-FFF2-40B4-BE49-F238E27FC236}">
                <a16:creationId xmlns:a16="http://schemas.microsoft.com/office/drawing/2014/main" id="{A06F76D0-F590-409E-0D3F-3F098535CE34}"/>
              </a:ext>
            </a:extLst>
          </p:cNvPr>
          <p:cNvGrpSpPr/>
          <p:nvPr/>
        </p:nvGrpSpPr>
        <p:grpSpPr>
          <a:xfrm>
            <a:off x="0" y="0"/>
            <a:ext cx="12192000" cy="692696"/>
            <a:chOff x="0" y="0"/>
            <a:chExt cx="12192000" cy="692696"/>
          </a:xfrm>
        </p:grpSpPr>
        <p:sp>
          <p:nvSpPr>
            <p:cNvPr id="2" name="Dikdörtgen 1">
              <a:extLst>
                <a:ext uri="{FF2B5EF4-FFF2-40B4-BE49-F238E27FC236}">
                  <a16:creationId xmlns:a16="http://schemas.microsoft.com/office/drawing/2014/main" id="{55CD7F4C-2DA9-FD42-6D5B-304D050A9E1B}"/>
                </a:ext>
              </a:extLst>
            </p:cNvPr>
            <p:cNvSpPr/>
            <p:nvPr/>
          </p:nvSpPr>
          <p:spPr>
            <a:xfrm>
              <a:off x="0" y="0"/>
              <a:ext cx="12192000" cy="69269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3" name="Dikdörtgen 2">
              <a:extLst>
                <a:ext uri="{FF2B5EF4-FFF2-40B4-BE49-F238E27FC236}">
                  <a16:creationId xmlns:a16="http://schemas.microsoft.com/office/drawing/2014/main" id="{C1FB4955-29B2-2D11-56F0-049A946A7128}"/>
                </a:ext>
              </a:extLst>
            </p:cNvPr>
            <p:cNvSpPr/>
            <p:nvPr/>
          </p:nvSpPr>
          <p:spPr>
            <a:xfrm>
              <a:off x="0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  <p:sp>
          <p:nvSpPr>
            <p:cNvPr id="4" name="Dikdörtgen 3">
              <a:extLst>
                <a:ext uri="{FF2B5EF4-FFF2-40B4-BE49-F238E27FC236}">
                  <a16:creationId xmlns:a16="http://schemas.microsoft.com/office/drawing/2014/main" id="{D99DBE56-2193-D584-1410-27FF21D4C7DB}"/>
                </a:ext>
              </a:extLst>
            </p:cNvPr>
            <p:cNvSpPr/>
            <p:nvPr/>
          </p:nvSpPr>
          <p:spPr>
            <a:xfrm>
              <a:off x="10488488" y="0"/>
              <a:ext cx="1703512" cy="692696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sz="2400" b="1"/>
            </a:p>
          </p:txBody>
        </p:sp>
      </p:grpSp>
      <p:sp>
        <p:nvSpPr>
          <p:cNvPr id="79" name="Dikdörtgen 78">
            <a:extLst>
              <a:ext uri="{FF2B5EF4-FFF2-40B4-BE49-F238E27FC236}">
                <a16:creationId xmlns:a16="http://schemas.microsoft.com/office/drawing/2014/main" id="{F0B6B012-98C9-CD75-77AE-E7D0489815DA}"/>
              </a:ext>
            </a:extLst>
          </p:cNvPr>
          <p:cNvSpPr/>
          <p:nvPr/>
        </p:nvSpPr>
        <p:spPr>
          <a:xfrm>
            <a:off x="4068041" y="-158626"/>
            <a:ext cx="4055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Seç Bakalım </a:t>
            </a:r>
          </a:p>
        </p:txBody>
      </p:sp>
      <p:sp>
        <p:nvSpPr>
          <p:cNvPr id="82" name="Konuşma Balonu: Oval 81">
            <a:extLst>
              <a:ext uri="{FF2B5EF4-FFF2-40B4-BE49-F238E27FC236}">
                <a16:creationId xmlns:a16="http://schemas.microsoft.com/office/drawing/2014/main" id="{1B903F8E-86E9-C5A5-F200-86C761EB145B}"/>
              </a:ext>
            </a:extLst>
          </p:cNvPr>
          <p:cNvSpPr/>
          <p:nvPr/>
        </p:nvSpPr>
        <p:spPr>
          <a:xfrm>
            <a:off x="5303912" y="1196752"/>
            <a:ext cx="6552728" cy="2088232"/>
          </a:xfrm>
          <a:prstGeom prst="wedgeEllipseCallout">
            <a:avLst>
              <a:gd name="adj1" fmla="val -56766"/>
              <a:gd name="adj2" fmla="val 58669"/>
            </a:avLst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b="1" dirty="0"/>
              <a:t>Bu kutuda soru yok.</a:t>
            </a:r>
          </a:p>
          <a:p>
            <a:pPr algn="ctr"/>
            <a:r>
              <a:rPr lang="tr-TR" sz="2800" b="1" dirty="0"/>
              <a:t>Ama rakip </a:t>
            </a:r>
            <a:r>
              <a:rPr lang="tr-TR" sz="4800" b="1" dirty="0"/>
              <a:t>İFLAS</a:t>
            </a:r>
            <a:r>
              <a:rPr lang="tr-TR" sz="2800" b="1" dirty="0"/>
              <a:t> etsin</a:t>
            </a:r>
            <a:r>
              <a:rPr lang="tr-TR" dirty="0"/>
              <a:t>.</a:t>
            </a:r>
          </a:p>
        </p:txBody>
      </p:sp>
      <p:pic>
        <p:nvPicPr>
          <p:cNvPr id="7" name="Hunharca-Gülen-Adam">
            <a:hlinkClick r:id="" action="ppaction://media"/>
            <a:extLst>
              <a:ext uri="{FF2B5EF4-FFF2-40B4-BE49-F238E27FC236}">
                <a16:creationId xmlns:a16="http://schemas.microsoft.com/office/drawing/2014/main" id="{E21C60F8-0D89-3A84-EE94-809261CC4C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44760" y="3234973"/>
            <a:ext cx="487363" cy="487363"/>
          </a:xfrm>
          <a:prstGeom prst="rect">
            <a:avLst/>
          </a:prstGeom>
        </p:spPr>
      </p:pic>
      <p:pic>
        <p:nvPicPr>
          <p:cNvPr id="8" name="Resim 7">
            <a:hlinkClick r:id="rId7" action="ppaction://hlinksldjump"/>
            <a:extLst>
              <a:ext uri="{FF2B5EF4-FFF2-40B4-BE49-F238E27FC236}">
                <a16:creationId xmlns:a16="http://schemas.microsoft.com/office/drawing/2014/main" id="{12BFBB7D-6720-68E2-DEE3-B24717275C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33628" y="5733256"/>
            <a:ext cx="1124744" cy="1124744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DCF74AB1-0FC1-D9D8-1A08-D850D95C90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259466" y="268051"/>
            <a:ext cx="6097389" cy="605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7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>
        <p14:ripple/>
        <p:sndAc>
          <p:stSnd>
            <p:snd r:embed="rId5" name="masal.wav"/>
          </p:stSnd>
        </p:sndAc>
      </p:transition>
    </mc:Choice>
    <mc:Fallback xmlns="">
      <p:transition spd="slow" advClick="0">
        <p:fade/>
        <p:sndAc>
          <p:stSnd>
            <p:snd r:embed="rId10" name="mas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8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2" grpId="0" animBg="1"/>
    </p:bldLst>
  </p:timing>
</p:sld>
</file>

<file path=ppt/theme/theme1.xml><?xml version="1.0" encoding="utf-8"?>
<a:theme xmlns:a="http://schemas.openxmlformats.org/drawingml/2006/main" name="Galeri">
  <a:themeElements>
    <a:clrScheme name="Galeri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is Teması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is Teması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schemas.microsoft.com/office/2006/documentManagement/types"/>
    <ds:schemaRef ds:uri="http://schemas.openxmlformats.org/package/2006/metadata/core-properties"/>
    <ds:schemaRef ds:uri="40262f94-9f35-4ac3-9a90-690165a166b7"/>
    <ds:schemaRef ds:uri="http://www.w3.org/XML/1998/namespace"/>
    <ds:schemaRef ds:uri="http://schemas.microsoft.com/office/2006/metadata/properties"/>
    <ds:schemaRef ds:uri="a4f35948-e619-41b3-aa29-22878b09cfd2"/>
    <ds:schemaRef ds:uri="http://purl.org/dc/elements/1.1/"/>
    <ds:schemaRef ds:uri="http://purl.org/dc/dcmitype/"/>
    <ds:schemaRef ds:uri="http://purl.org/dc/term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15637</TotalTime>
  <Words>5563</Words>
  <Application>Microsoft Office PowerPoint</Application>
  <PresentationFormat>Geniş ekran</PresentationFormat>
  <Paragraphs>2111</Paragraphs>
  <Slides>90</Slides>
  <Notes>79</Notes>
  <HiddenSlides>0</HiddenSlides>
  <MMClips>12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90</vt:i4>
      </vt:variant>
    </vt:vector>
  </HeadingPairs>
  <TitlesOfParts>
    <vt:vector size="100" baseType="lpstr">
      <vt:lpstr>Adobe Devanagari</vt:lpstr>
      <vt:lpstr>Arial</vt:lpstr>
      <vt:lpstr>Berlin Sans FB Demi</vt:lpstr>
      <vt:lpstr>Calibri</vt:lpstr>
      <vt:lpstr>Comic Sans MS</vt:lpstr>
      <vt:lpstr>Gill Sans MT</vt:lpstr>
      <vt:lpstr>Google Sans</vt:lpstr>
      <vt:lpstr>Harrington</vt:lpstr>
      <vt:lpstr>Verdana</vt:lpstr>
      <vt:lpstr>Galeri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ÖZÜMAĞI</dc:creator>
  <cp:keywords/>
  <cp:lastModifiedBy>ÖZÜMAĞI</cp:lastModifiedBy>
  <cp:revision>2388</cp:revision>
  <dcterms:created xsi:type="dcterms:W3CDTF">2025-09-06T07:55:23Z</dcterms:created>
  <dcterms:modified xsi:type="dcterms:W3CDTF">2026-09-20T17:02:06Z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